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7"/>
  </p:notesMasterIdLst>
  <p:sldIdLst>
    <p:sldId id="256" r:id="rId2"/>
    <p:sldId id="434" r:id="rId3"/>
    <p:sldId id="402" r:id="rId4"/>
    <p:sldId id="467" r:id="rId5"/>
    <p:sldId id="468" r:id="rId6"/>
    <p:sldId id="497" r:id="rId7"/>
    <p:sldId id="469" r:id="rId8"/>
    <p:sldId id="347" r:id="rId9"/>
    <p:sldId id="470" r:id="rId10"/>
    <p:sldId id="408" r:id="rId11"/>
    <p:sldId id="471" r:id="rId12"/>
    <p:sldId id="422" r:id="rId13"/>
    <p:sldId id="516" r:id="rId14"/>
    <p:sldId id="517" r:id="rId15"/>
    <p:sldId id="518" r:id="rId16"/>
    <p:sldId id="519" r:id="rId17"/>
    <p:sldId id="520" r:id="rId18"/>
    <p:sldId id="521" r:id="rId19"/>
    <p:sldId id="522" r:id="rId20"/>
    <p:sldId id="523" r:id="rId21"/>
    <p:sldId id="524" r:id="rId22"/>
    <p:sldId id="525" r:id="rId23"/>
    <p:sldId id="526" r:id="rId24"/>
    <p:sldId id="527" r:id="rId25"/>
    <p:sldId id="528" r:id="rId26"/>
    <p:sldId id="529" r:id="rId27"/>
    <p:sldId id="530" r:id="rId28"/>
    <p:sldId id="531" r:id="rId29"/>
    <p:sldId id="532" r:id="rId30"/>
    <p:sldId id="533" r:id="rId31"/>
    <p:sldId id="534" r:id="rId32"/>
    <p:sldId id="535" r:id="rId33"/>
    <p:sldId id="536" r:id="rId34"/>
    <p:sldId id="537" r:id="rId35"/>
    <p:sldId id="538" r:id="rId36"/>
    <p:sldId id="539" r:id="rId37"/>
    <p:sldId id="540" r:id="rId38"/>
    <p:sldId id="541" r:id="rId39"/>
    <p:sldId id="542" r:id="rId40"/>
    <p:sldId id="543" r:id="rId41"/>
    <p:sldId id="544" r:id="rId42"/>
    <p:sldId id="545" r:id="rId43"/>
    <p:sldId id="546" r:id="rId44"/>
    <p:sldId id="547" r:id="rId45"/>
    <p:sldId id="548" r:id="rId46"/>
    <p:sldId id="549" r:id="rId47"/>
    <p:sldId id="550" r:id="rId48"/>
    <p:sldId id="551" r:id="rId49"/>
    <p:sldId id="552" r:id="rId50"/>
    <p:sldId id="553" r:id="rId51"/>
    <p:sldId id="554" r:id="rId52"/>
    <p:sldId id="555" r:id="rId53"/>
    <p:sldId id="556" r:id="rId54"/>
    <p:sldId id="557" r:id="rId55"/>
    <p:sldId id="558" r:id="rId56"/>
    <p:sldId id="559" r:id="rId57"/>
    <p:sldId id="560" r:id="rId58"/>
    <p:sldId id="561" r:id="rId59"/>
    <p:sldId id="562" r:id="rId60"/>
    <p:sldId id="563" r:id="rId61"/>
    <p:sldId id="564" r:id="rId62"/>
    <p:sldId id="565" r:id="rId63"/>
    <p:sldId id="566" r:id="rId64"/>
    <p:sldId id="567" r:id="rId65"/>
    <p:sldId id="568"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900" autoAdjust="0"/>
    <p:restoredTop sz="94087" autoAdjust="0"/>
  </p:normalViewPr>
  <p:slideViewPr>
    <p:cSldViewPr snapToGrid="0">
      <p:cViewPr varScale="1">
        <p:scale>
          <a:sx n="69" d="100"/>
          <a:sy n="69" d="100"/>
        </p:scale>
        <p:origin x="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F7CCF0-6711-4448-BCE4-2E5D5033688F}" type="doc">
      <dgm:prSet loTypeId="urn:microsoft.com/office/officeart/2005/8/layout/hierarchy2" loCatId="hierarchy" qsTypeId="urn:microsoft.com/office/officeart/2005/8/quickstyle/simple1" qsCatId="simple" csTypeId="urn:microsoft.com/office/officeart/2005/8/colors/accent3_1" csCatId="accent3" phldr="1"/>
      <dgm:spPr/>
      <dgm:t>
        <a:bodyPr/>
        <a:lstStyle/>
        <a:p>
          <a:endParaRPr lang="zh-TW" altLang="en-US"/>
        </a:p>
      </dgm:t>
    </dgm:pt>
    <dgm:pt modelId="{AF3B7B28-F816-4233-A37C-CAE25C957BD1}">
      <dgm:prSet phldrT="[文字]" custT="1"/>
      <dgm:spPr/>
      <dgm:t>
        <a:bodyPr/>
        <a:lstStyle/>
        <a:p>
          <a:r>
            <a:rPr lang="zh-TW" altLang="en-US" sz="3200" dirty="0" smtClean="0"/>
            <a:t>北宮黝</a:t>
          </a:r>
          <a:endParaRPr lang="zh-TW" altLang="en-US" sz="3200" dirty="0"/>
        </a:p>
      </dgm:t>
    </dgm:pt>
    <dgm:pt modelId="{37B9A92A-7F4F-4F0D-B993-55D02E98D60D}" type="parTrans" cxnId="{DF76AEA9-C5A3-4ECF-A52D-6DDAED6E6382}">
      <dgm:prSet/>
      <dgm:spPr/>
      <dgm:t>
        <a:bodyPr/>
        <a:lstStyle/>
        <a:p>
          <a:endParaRPr lang="zh-TW" altLang="en-US"/>
        </a:p>
      </dgm:t>
    </dgm:pt>
    <dgm:pt modelId="{79F9F332-4CBE-4D63-80C0-63A764B3F4C1}" type="sibTrans" cxnId="{DF76AEA9-C5A3-4ECF-A52D-6DDAED6E6382}">
      <dgm:prSet/>
      <dgm:spPr/>
      <dgm:t>
        <a:bodyPr/>
        <a:lstStyle/>
        <a:p>
          <a:endParaRPr lang="zh-TW" altLang="en-US"/>
        </a:p>
      </dgm:t>
    </dgm:pt>
    <dgm:pt modelId="{AB58DFDD-52EC-468B-AD56-615FB6CCF59E}">
      <dgm:prSet phldrT="[文字]" custT="1"/>
      <dgm:spPr/>
      <dgm:t>
        <a:bodyPr/>
        <a:lstStyle/>
        <a:p>
          <a:r>
            <a:rPr lang="zh-TW" altLang="en-US" sz="3200" dirty="0" smtClean="0"/>
            <a:t>多方必勝</a:t>
          </a:r>
          <a:endParaRPr lang="zh-TW" altLang="en-US" sz="3200" dirty="0"/>
        </a:p>
      </dgm:t>
    </dgm:pt>
    <dgm:pt modelId="{E090B3D5-244F-4E12-B613-3799961DC1BE}" type="parTrans" cxnId="{8F506D3E-88DA-41C5-92C8-31327EB1DB7D}">
      <dgm:prSet/>
      <dgm:spPr/>
      <dgm:t>
        <a:bodyPr/>
        <a:lstStyle/>
        <a:p>
          <a:endParaRPr lang="zh-TW" altLang="en-US"/>
        </a:p>
      </dgm:t>
    </dgm:pt>
    <dgm:pt modelId="{5AFB2F80-0F85-4F38-A8E1-E09F5D6C4CF8}" type="sibTrans" cxnId="{8F506D3E-88DA-41C5-92C8-31327EB1DB7D}">
      <dgm:prSet/>
      <dgm:spPr/>
      <dgm:t>
        <a:bodyPr/>
        <a:lstStyle/>
        <a:p>
          <a:endParaRPr lang="zh-TW" altLang="en-US"/>
        </a:p>
      </dgm:t>
    </dgm:pt>
    <dgm:pt modelId="{A0F04C5A-4142-4593-B110-2B95DC7815C0}">
      <dgm:prSet phldrT="[文字]" custT="1"/>
      <dgm:spPr/>
      <dgm:t>
        <a:bodyPr/>
        <a:lstStyle/>
        <a:p>
          <a:r>
            <a:rPr lang="zh-TW" altLang="en-US" sz="3200" dirty="0" smtClean="0"/>
            <a:t>子夏</a:t>
          </a:r>
          <a:endParaRPr lang="zh-TW" altLang="en-US" sz="3200" dirty="0"/>
        </a:p>
      </dgm:t>
    </dgm:pt>
    <dgm:pt modelId="{FA5BF9C3-A470-4352-A478-50E35724996A}" type="parTrans" cxnId="{FB6E587F-01C5-4907-8900-4AA854BDC14F}">
      <dgm:prSet/>
      <dgm:spPr/>
      <dgm:t>
        <a:bodyPr/>
        <a:lstStyle/>
        <a:p>
          <a:endParaRPr lang="zh-TW" altLang="en-US"/>
        </a:p>
      </dgm:t>
    </dgm:pt>
    <dgm:pt modelId="{38550A60-C940-4507-8B89-7B12B3E5B764}" type="sibTrans" cxnId="{FB6E587F-01C5-4907-8900-4AA854BDC14F}">
      <dgm:prSet/>
      <dgm:spPr/>
      <dgm:t>
        <a:bodyPr/>
        <a:lstStyle/>
        <a:p>
          <a:endParaRPr lang="zh-TW" altLang="en-US"/>
        </a:p>
      </dgm:t>
    </dgm:pt>
    <dgm:pt modelId="{32AB7FAD-2255-413E-A93C-9C488A57F5D5}">
      <dgm:prSet phldrT="[文字]" custT="1"/>
      <dgm:spPr/>
      <dgm:t>
        <a:bodyPr/>
        <a:lstStyle/>
        <a:p>
          <a:r>
            <a:rPr lang="zh-TW" altLang="en-US" sz="3200" dirty="0" smtClean="0"/>
            <a:t>無為小人儒</a:t>
          </a:r>
          <a:endParaRPr lang="zh-TW" altLang="en-US" sz="3200" dirty="0"/>
        </a:p>
      </dgm:t>
    </dgm:pt>
    <dgm:pt modelId="{FB648876-6DDD-4AB1-9B47-DB8D6787D625}" type="parTrans" cxnId="{248C8B8B-67AB-41E7-9C6E-3C9BD76903A1}">
      <dgm:prSet/>
      <dgm:spPr/>
      <dgm:t>
        <a:bodyPr/>
        <a:lstStyle/>
        <a:p>
          <a:endParaRPr lang="zh-TW" altLang="en-US"/>
        </a:p>
      </dgm:t>
    </dgm:pt>
    <dgm:pt modelId="{A08FE30A-0147-4212-B1A8-5F20A0CDB2FB}" type="sibTrans" cxnId="{248C8B8B-67AB-41E7-9C6E-3C9BD76903A1}">
      <dgm:prSet/>
      <dgm:spPr/>
      <dgm:t>
        <a:bodyPr/>
        <a:lstStyle/>
        <a:p>
          <a:endParaRPr lang="zh-TW" altLang="en-US"/>
        </a:p>
      </dgm:t>
    </dgm:pt>
    <dgm:pt modelId="{D3015DED-D747-457A-A6CB-682ADFEC59E3}">
      <dgm:prSet phldrT="[文字]" custT="1"/>
      <dgm:spPr/>
      <dgm:t>
        <a:bodyPr/>
        <a:lstStyle/>
        <a:p>
          <a:r>
            <a:rPr lang="zh-TW" altLang="en-US" sz="3200" dirty="0" smtClean="0"/>
            <a:t>孟施舍</a:t>
          </a:r>
          <a:endParaRPr lang="zh-TW" altLang="en-US" sz="3200" dirty="0"/>
        </a:p>
      </dgm:t>
    </dgm:pt>
    <dgm:pt modelId="{F67112C5-C974-44E4-B7ED-03A1B7F2EC92}" type="parTrans" cxnId="{11AA6E1A-B97E-4F2A-8B17-DB32B689A9FA}">
      <dgm:prSet/>
      <dgm:spPr/>
      <dgm:t>
        <a:bodyPr/>
        <a:lstStyle/>
        <a:p>
          <a:endParaRPr lang="zh-TW" altLang="en-US"/>
        </a:p>
      </dgm:t>
    </dgm:pt>
    <dgm:pt modelId="{D1E92D81-150B-474F-B2D9-F0889F30C511}" type="sibTrans" cxnId="{11AA6E1A-B97E-4F2A-8B17-DB32B689A9FA}">
      <dgm:prSet/>
      <dgm:spPr/>
      <dgm:t>
        <a:bodyPr/>
        <a:lstStyle/>
        <a:p>
          <a:endParaRPr lang="zh-TW" altLang="en-US"/>
        </a:p>
      </dgm:t>
    </dgm:pt>
    <dgm:pt modelId="{05E8B31B-EFDB-4BF7-AEB7-857D932BBB97}">
      <dgm:prSet phldrT="[文字]" custT="1"/>
      <dgm:spPr/>
      <dgm:t>
        <a:bodyPr/>
        <a:lstStyle/>
        <a:p>
          <a:r>
            <a:rPr lang="zh-TW" altLang="en-US" sz="3200" dirty="0" smtClean="0"/>
            <a:t>守約無懼</a:t>
          </a:r>
          <a:endParaRPr lang="zh-TW" altLang="en-US" sz="3200" dirty="0"/>
        </a:p>
      </dgm:t>
    </dgm:pt>
    <dgm:pt modelId="{EC3DBBBC-F709-49B7-8466-4A0FC6355CEB}" type="parTrans" cxnId="{9054930F-E474-4101-9CF9-953425AD4A51}">
      <dgm:prSet/>
      <dgm:spPr/>
      <dgm:t>
        <a:bodyPr/>
        <a:lstStyle/>
        <a:p>
          <a:endParaRPr lang="zh-TW" altLang="en-US"/>
        </a:p>
      </dgm:t>
    </dgm:pt>
    <dgm:pt modelId="{DFF5C27F-12C3-4F2A-8EE5-2A2107883839}" type="sibTrans" cxnId="{9054930F-E474-4101-9CF9-953425AD4A51}">
      <dgm:prSet/>
      <dgm:spPr/>
      <dgm:t>
        <a:bodyPr/>
        <a:lstStyle/>
        <a:p>
          <a:endParaRPr lang="zh-TW" altLang="en-US"/>
        </a:p>
      </dgm:t>
    </dgm:pt>
    <dgm:pt modelId="{76F85864-A025-4114-83F3-754D6946BF3B}">
      <dgm:prSet phldrT="[文字]" custT="1"/>
      <dgm:spPr/>
      <dgm:t>
        <a:bodyPr/>
        <a:lstStyle/>
        <a:p>
          <a:r>
            <a:rPr lang="zh-TW" altLang="en-US" sz="3200" dirty="0" smtClean="0"/>
            <a:t>曾子</a:t>
          </a:r>
          <a:endParaRPr lang="zh-TW" altLang="en-US" sz="3200" dirty="0"/>
        </a:p>
      </dgm:t>
    </dgm:pt>
    <dgm:pt modelId="{CCBB157C-AB4C-4F15-90F8-5A8A837470A6}" type="parTrans" cxnId="{1B016736-FC49-4019-9A7D-2CA5520187A7}">
      <dgm:prSet/>
      <dgm:spPr/>
      <dgm:t>
        <a:bodyPr/>
        <a:lstStyle/>
        <a:p>
          <a:endParaRPr lang="zh-TW" altLang="en-US"/>
        </a:p>
      </dgm:t>
    </dgm:pt>
    <dgm:pt modelId="{05F2AC2D-961D-4BBA-A7DC-6C47F8F04DA4}" type="sibTrans" cxnId="{1B016736-FC49-4019-9A7D-2CA5520187A7}">
      <dgm:prSet/>
      <dgm:spPr/>
      <dgm:t>
        <a:bodyPr/>
        <a:lstStyle/>
        <a:p>
          <a:endParaRPr lang="zh-TW" altLang="en-US"/>
        </a:p>
      </dgm:t>
    </dgm:pt>
    <dgm:pt modelId="{902D5D77-7E55-4F90-AA74-488DA1D9D6AD}">
      <dgm:prSet phldrT="[文字]" custT="1"/>
      <dgm:spPr/>
      <dgm:t>
        <a:bodyPr/>
        <a:lstStyle/>
        <a:p>
          <a:r>
            <a:rPr lang="zh-TW" altLang="en-US" sz="3200" dirty="0" smtClean="0"/>
            <a:t>吾道一以貫之</a:t>
          </a:r>
          <a:endParaRPr lang="zh-TW" altLang="en-US" sz="3200" dirty="0"/>
        </a:p>
      </dgm:t>
    </dgm:pt>
    <dgm:pt modelId="{33D8AAD9-ABBC-4768-811F-83F553692F32}" type="parTrans" cxnId="{5CB232B4-D519-4A11-8646-88B7B94CBE07}">
      <dgm:prSet/>
      <dgm:spPr/>
      <dgm:t>
        <a:bodyPr/>
        <a:lstStyle/>
        <a:p>
          <a:endParaRPr lang="zh-TW" altLang="en-US"/>
        </a:p>
      </dgm:t>
    </dgm:pt>
    <dgm:pt modelId="{C7D56111-7F49-4053-ACC7-BA83846EB67E}" type="sibTrans" cxnId="{5CB232B4-D519-4A11-8646-88B7B94CBE07}">
      <dgm:prSet/>
      <dgm:spPr/>
      <dgm:t>
        <a:bodyPr/>
        <a:lstStyle/>
        <a:p>
          <a:endParaRPr lang="zh-TW" altLang="en-US"/>
        </a:p>
      </dgm:t>
    </dgm:pt>
    <dgm:pt modelId="{30A5FA04-7C03-4AFB-9309-00D833E62C2D}" type="pres">
      <dgm:prSet presAssocID="{9CF7CCF0-6711-4448-BCE4-2E5D5033688F}" presName="diagram" presStyleCnt="0">
        <dgm:presLayoutVars>
          <dgm:chPref val="1"/>
          <dgm:dir/>
          <dgm:animOne val="branch"/>
          <dgm:animLvl val="lvl"/>
          <dgm:resizeHandles val="exact"/>
        </dgm:presLayoutVars>
      </dgm:prSet>
      <dgm:spPr/>
      <dgm:t>
        <a:bodyPr/>
        <a:lstStyle/>
        <a:p>
          <a:endParaRPr lang="zh-TW" altLang="en-US"/>
        </a:p>
      </dgm:t>
    </dgm:pt>
    <dgm:pt modelId="{BB98D4AF-7B76-4F8E-AC15-E9600149B340}" type="pres">
      <dgm:prSet presAssocID="{AF3B7B28-F816-4233-A37C-CAE25C957BD1}" presName="root1" presStyleCnt="0"/>
      <dgm:spPr/>
      <dgm:t>
        <a:bodyPr/>
        <a:lstStyle/>
        <a:p>
          <a:endParaRPr lang="zh-TW" altLang="en-US"/>
        </a:p>
      </dgm:t>
    </dgm:pt>
    <dgm:pt modelId="{7B2D1C7A-BB1E-4ED0-93F7-A264921467C5}" type="pres">
      <dgm:prSet presAssocID="{AF3B7B28-F816-4233-A37C-CAE25C957BD1}" presName="LevelOneTextNode" presStyleLbl="node0" presStyleIdx="0" presStyleCnt="2">
        <dgm:presLayoutVars>
          <dgm:chPref val="3"/>
        </dgm:presLayoutVars>
      </dgm:prSet>
      <dgm:spPr/>
      <dgm:t>
        <a:bodyPr/>
        <a:lstStyle/>
        <a:p>
          <a:endParaRPr lang="zh-TW" altLang="en-US"/>
        </a:p>
      </dgm:t>
    </dgm:pt>
    <dgm:pt modelId="{5880E767-4A1F-4EDA-B3D0-90F60D42F6FF}" type="pres">
      <dgm:prSet presAssocID="{AF3B7B28-F816-4233-A37C-CAE25C957BD1}" presName="level2hierChild" presStyleCnt="0"/>
      <dgm:spPr/>
      <dgm:t>
        <a:bodyPr/>
        <a:lstStyle/>
        <a:p>
          <a:endParaRPr lang="zh-TW" altLang="en-US"/>
        </a:p>
      </dgm:t>
    </dgm:pt>
    <dgm:pt modelId="{91C8DDC4-1756-4756-B94F-B4BED8CA02AF}" type="pres">
      <dgm:prSet presAssocID="{E090B3D5-244F-4E12-B613-3799961DC1BE}" presName="conn2-1" presStyleLbl="parChTrans1D2" presStyleIdx="0" presStyleCnt="2"/>
      <dgm:spPr/>
      <dgm:t>
        <a:bodyPr/>
        <a:lstStyle/>
        <a:p>
          <a:endParaRPr lang="zh-TW" altLang="en-US"/>
        </a:p>
      </dgm:t>
    </dgm:pt>
    <dgm:pt modelId="{FA978472-B2DD-43A8-94BF-38510E9A9BAD}" type="pres">
      <dgm:prSet presAssocID="{E090B3D5-244F-4E12-B613-3799961DC1BE}" presName="connTx" presStyleLbl="parChTrans1D2" presStyleIdx="0" presStyleCnt="2"/>
      <dgm:spPr/>
      <dgm:t>
        <a:bodyPr/>
        <a:lstStyle/>
        <a:p>
          <a:endParaRPr lang="zh-TW" altLang="en-US"/>
        </a:p>
      </dgm:t>
    </dgm:pt>
    <dgm:pt modelId="{B98B3276-C194-43E7-A4E5-DE2D320A12DD}" type="pres">
      <dgm:prSet presAssocID="{AB58DFDD-52EC-468B-AD56-615FB6CCF59E}" presName="root2" presStyleCnt="0"/>
      <dgm:spPr/>
      <dgm:t>
        <a:bodyPr/>
        <a:lstStyle/>
        <a:p>
          <a:endParaRPr lang="zh-TW" altLang="en-US"/>
        </a:p>
      </dgm:t>
    </dgm:pt>
    <dgm:pt modelId="{A5606EDE-14FD-4E25-B85B-FC8D9D33E7D8}" type="pres">
      <dgm:prSet presAssocID="{AB58DFDD-52EC-468B-AD56-615FB6CCF59E}" presName="LevelTwoTextNode" presStyleLbl="node2" presStyleIdx="0" presStyleCnt="2" custScaleX="122619">
        <dgm:presLayoutVars>
          <dgm:chPref val="3"/>
        </dgm:presLayoutVars>
      </dgm:prSet>
      <dgm:spPr/>
      <dgm:t>
        <a:bodyPr/>
        <a:lstStyle/>
        <a:p>
          <a:endParaRPr lang="zh-TW" altLang="en-US"/>
        </a:p>
      </dgm:t>
    </dgm:pt>
    <dgm:pt modelId="{3FFEB111-C261-4A1C-A4C5-B9870C37A02F}" type="pres">
      <dgm:prSet presAssocID="{AB58DFDD-52EC-468B-AD56-615FB6CCF59E}" presName="level3hierChild" presStyleCnt="0"/>
      <dgm:spPr/>
      <dgm:t>
        <a:bodyPr/>
        <a:lstStyle/>
        <a:p>
          <a:endParaRPr lang="zh-TW" altLang="en-US"/>
        </a:p>
      </dgm:t>
    </dgm:pt>
    <dgm:pt modelId="{38B28FA9-48D0-4349-A005-5CD64C2362E7}" type="pres">
      <dgm:prSet presAssocID="{FA5BF9C3-A470-4352-A478-50E35724996A}" presName="conn2-1" presStyleLbl="parChTrans1D3" presStyleIdx="0" presStyleCnt="2"/>
      <dgm:spPr/>
      <dgm:t>
        <a:bodyPr/>
        <a:lstStyle/>
        <a:p>
          <a:endParaRPr lang="zh-TW" altLang="en-US"/>
        </a:p>
      </dgm:t>
    </dgm:pt>
    <dgm:pt modelId="{1390D403-F5A0-4C71-8455-901DF6974854}" type="pres">
      <dgm:prSet presAssocID="{FA5BF9C3-A470-4352-A478-50E35724996A}" presName="connTx" presStyleLbl="parChTrans1D3" presStyleIdx="0" presStyleCnt="2"/>
      <dgm:spPr/>
      <dgm:t>
        <a:bodyPr/>
        <a:lstStyle/>
        <a:p>
          <a:endParaRPr lang="zh-TW" altLang="en-US"/>
        </a:p>
      </dgm:t>
    </dgm:pt>
    <dgm:pt modelId="{2071241E-B5A4-4E1E-82CC-87F894185B76}" type="pres">
      <dgm:prSet presAssocID="{A0F04C5A-4142-4593-B110-2B95DC7815C0}" presName="root2" presStyleCnt="0"/>
      <dgm:spPr/>
      <dgm:t>
        <a:bodyPr/>
        <a:lstStyle/>
        <a:p>
          <a:endParaRPr lang="zh-TW" altLang="en-US"/>
        </a:p>
      </dgm:t>
    </dgm:pt>
    <dgm:pt modelId="{37CE1116-B52F-46E8-80E3-63636DB63B1B}" type="pres">
      <dgm:prSet presAssocID="{A0F04C5A-4142-4593-B110-2B95DC7815C0}" presName="LevelTwoTextNode" presStyleLbl="node3" presStyleIdx="0" presStyleCnt="2" custScaleX="68675">
        <dgm:presLayoutVars>
          <dgm:chPref val="3"/>
        </dgm:presLayoutVars>
      </dgm:prSet>
      <dgm:spPr/>
      <dgm:t>
        <a:bodyPr/>
        <a:lstStyle/>
        <a:p>
          <a:endParaRPr lang="zh-TW" altLang="en-US"/>
        </a:p>
      </dgm:t>
    </dgm:pt>
    <dgm:pt modelId="{1039185F-633B-4A24-B732-DD64C65D8A05}" type="pres">
      <dgm:prSet presAssocID="{A0F04C5A-4142-4593-B110-2B95DC7815C0}" presName="level3hierChild" presStyleCnt="0"/>
      <dgm:spPr/>
      <dgm:t>
        <a:bodyPr/>
        <a:lstStyle/>
        <a:p>
          <a:endParaRPr lang="zh-TW" altLang="en-US"/>
        </a:p>
      </dgm:t>
    </dgm:pt>
    <dgm:pt modelId="{2E8BA54B-E723-4C30-B1F5-9EFF34204607}" type="pres">
      <dgm:prSet presAssocID="{FB648876-6DDD-4AB1-9B47-DB8D6787D625}" presName="conn2-1" presStyleLbl="parChTrans1D4" presStyleIdx="0" presStyleCnt="2"/>
      <dgm:spPr/>
      <dgm:t>
        <a:bodyPr/>
        <a:lstStyle/>
        <a:p>
          <a:endParaRPr lang="zh-TW" altLang="en-US"/>
        </a:p>
      </dgm:t>
    </dgm:pt>
    <dgm:pt modelId="{995E2C45-21E3-4D31-A7A9-4F913BAA3051}" type="pres">
      <dgm:prSet presAssocID="{FB648876-6DDD-4AB1-9B47-DB8D6787D625}" presName="connTx" presStyleLbl="parChTrans1D4" presStyleIdx="0" presStyleCnt="2"/>
      <dgm:spPr/>
      <dgm:t>
        <a:bodyPr/>
        <a:lstStyle/>
        <a:p>
          <a:endParaRPr lang="zh-TW" altLang="en-US"/>
        </a:p>
      </dgm:t>
    </dgm:pt>
    <dgm:pt modelId="{593AE1EA-E714-4260-8A05-DC5B6EDFE1DE}" type="pres">
      <dgm:prSet presAssocID="{32AB7FAD-2255-413E-A93C-9C488A57F5D5}" presName="root2" presStyleCnt="0"/>
      <dgm:spPr/>
      <dgm:t>
        <a:bodyPr/>
        <a:lstStyle/>
        <a:p>
          <a:endParaRPr lang="zh-TW" altLang="en-US"/>
        </a:p>
      </dgm:t>
    </dgm:pt>
    <dgm:pt modelId="{685257AC-DFE1-4119-84E1-F0D44925E979}" type="pres">
      <dgm:prSet presAssocID="{32AB7FAD-2255-413E-A93C-9C488A57F5D5}" presName="LevelTwoTextNode" presStyleLbl="node4" presStyleIdx="0" presStyleCnt="2" custScaleX="162335">
        <dgm:presLayoutVars>
          <dgm:chPref val="3"/>
        </dgm:presLayoutVars>
      </dgm:prSet>
      <dgm:spPr/>
      <dgm:t>
        <a:bodyPr/>
        <a:lstStyle/>
        <a:p>
          <a:endParaRPr lang="zh-TW" altLang="en-US"/>
        </a:p>
      </dgm:t>
    </dgm:pt>
    <dgm:pt modelId="{45C6A59E-6019-4E7F-9119-C5831B6CB89C}" type="pres">
      <dgm:prSet presAssocID="{32AB7FAD-2255-413E-A93C-9C488A57F5D5}" presName="level3hierChild" presStyleCnt="0"/>
      <dgm:spPr/>
      <dgm:t>
        <a:bodyPr/>
        <a:lstStyle/>
        <a:p>
          <a:endParaRPr lang="zh-TW" altLang="en-US"/>
        </a:p>
      </dgm:t>
    </dgm:pt>
    <dgm:pt modelId="{C9167006-88A3-4405-ACC0-0CE0A1310E14}" type="pres">
      <dgm:prSet presAssocID="{D3015DED-D747-457A-A6CB-682ADFEC59E3}" presName="root1" presStyleCnt="0"/>
      <dgm:spPr/>
      <dgm:t>
        <a:bodyPr/>
        <a:lstStyle/>
        <a:p>
          <a:endParaRPr lang="zh-TW" altLang="en-US"/>
        </a:p>
      </dgm:t>
    </dgm:pt>
    <dgm:pt modelId="{26AF5434-FCD1-47CF-985C-78705F3590A0}" type="pres">
      <dgm:prSet presAssocID="{D3015DED-D747-457A-A6CB-682ADFEC59E3}" presName="LevelOneTextNode" presStyleLbl="node0" presStyleIdx="1" presStyleCnt="2">
        <dgm:presLayoutVars>
          <dgm:chPref val="3"/>
        </dgm:presLayoutVars>
      </dgm:prSet>
      <dgm:spPr/>
      <dgm:t>
        <a:bodyPr/>
        <a:lstStyle/>
        <a:p>
          <a:endParaRPr lang="zh-TW" altLang="en-US"/>
        </a:p>
      </dgm:t>
    </dgm:pt>
    <dgm:pt modelId="{78C767C3-130E-4BB8-A518-C378E7FFE4D4}" type="pres">
      <dgm:prSet presAssocID="{D3015DED-D747-457A-A6CB-682ADFEC59E3}" presName="level2hierChild" presStyleCnt="0"/>
      <dgm:spPr/>
      <dgm:t>
        <a:bodyPr/>
        <a:lstStyle/>
        <a:p>
          <a:endParaRPr lang="zh-TW" altLang="en-US"/>
        </a:p>
      </dgm:t>
    </dgm:pt>
    <dgm:pt modelId="{4892AFF4-DEB3-4C34-9675-0CA5114387FF}" type="pres">
      <dgm:prSet presAssocID="{EC3DBBBC-F709-49B7-8466-4A0FC6355CEB}" presName="conn2-1" presStyleLbl="parChTrans1D2" presStyleIdx="1" presStyleCnt="2"/>
      <dgm:spPr/>
      <dgm:t>
        <a:bodyPr/>
        <a:lstStyle/>
        <a:p>
          <a:endParaRPr lang="zh-TW" altLang="en-US"/>
        </a:p>
      </dgm:t>
    </dgm:pt>
    <dgm:pt modelId="{FB5B0A19-2CD3-4E98-B740-631FC20F49CD}" type="pres">
      <dgm:prSet presAssocID="{EC3DBBBC-F709-49B7-8466-4A0FC6355CEB}" presName="connTx" presStyleLbl="parChTrans1D2" presStyleIdx="1" presStyleCnt="2"/>
      <dgm:spPr/>
      <dgm:t>
        <a:bodyPr/>
        <a:lstStyle/>
        <a:p>
          <a:endParaRPr lang="zh-TW" altLang="en-US"/>
        </a:p>
      </dgm:t>
    </dgm:pt>
    <dgm:pt modelId="{618E8B08-BC4B-4A4A-8C67-024BD29C7C9C}" type="pres">
      <dgm:prSet presAssocID="{05E8B31B-EFDB-4BF7-AEB7-857D932BBB97}" presName="root2" presStyleCnt="0"/>
      <dgm:spPr/>
      <dgm:t>
        <a:bodyPr/>
        <a:lstStyle/>
        <a:p>
          <a:endParaRPr lang="zh-TW" altLang="en-US"/>
        </a:p>
      </dgm:t>
    </dgm:pt>
    <dgm:pt modelId="{830BFE3C-D231-4F9B-BD74-9666B16DA7B9}" type="pres">
      <dgm:prSet presAssocID="{05E8B31B-EFDB-4BF7-AEB7-857D932BBB97}" presName="LevelTwoTextNode" presStyleLbl="node2" presStyleIdx="1" presStyleCnt="2" custScaleX="122619">
        <dgm:presLayoutVars>
          <dgm:chPref val="3"/>
        </dgm:presLayoutVars>
      </dgm:prSet>
      <dgm:spPr/>
      <dgm:t>
        <a:bodyPr/>
        <a:lstStyle/>
        <a:p>
          <a:endParaRPr lang="zh-TW" altLang="en-US"/>
        </a:p>
      </dgm:t>
    </dgm:pt>
    <dgm:pt modelId="{56EC3DF3-486A-42D2-B102-1215E58C2585}" type="pres">
      <dgm:prSet presAssocID="{05E8B31B-EFDB-4BF7-AEB7-857D932BBB97}" presName="level3hierChild" presStyleCnt="0"/>
      <dgm:spPr/>
      <dgm:t>
        <a:bodyPr/>
        <a:lstStyle/>
        <a:p>
          <a:endParaRPr lang="zh-TW" altLang="en-US"/>
        </a:p>
      </dgm:t>
    </dgm:pt>
    <dgm:pt modelId="{FCE2C7B3-AB09-4729-A02F-AB72F857D0D8}" type="pres">
      <dgm:prSet presAssocID="{CCBB157C-AB4C-4F15-90F8-5A8A837470A6}" presName="conn2-1" presStyleLbl="parChTrans1D3" presStyleIdx="1" presStyleCnt="2"/>
      <dgm:spPr/>
      <dgm:t>
        <a:bodyPr/>
        <a:lstStyle/>
        <a:p>
          <a:endParaRPr lang="zh-TW" altLang="en-US"/>
        </a:p>
      </dgm:t>
    </dgm:pt>
    <dgm:pt modelId="{25581444-BEF1-4B9B-9933-9221F562B4FC}" type="pres">
      <dgm:prSet presAssocID="{CCBB157C-AB4C-4F15-90F8-5A8A837470A6}" presName="connTx" presStyleLbl="parChTrans1D3" presStyleIdx="1" presStyleCnt="2"/>
      <dgm:spPr/>
      <dgm:t>
        <a:bodyPr/>
        <a:lstStyle/>
        <a:p>
          <a:endParaRPr lang="zh-TW" altLang="en-US"/>
        </a:p>
      </dgm:t>
    </dgm:pt>
    <dgm:pt modelId="{12AF3268-09EA-4A85-A112-9F5954F9AA71}" type="pres">
      <dgm:prSet presAssocID="{76F85864-A025-4114-83F3-754D6946BF3B}" presName="root2" presStyleCnt="0"/>
      <dgm:spPr/>
      <dgm:t>
        <a:bodyPr/>
        <a:lstStyle/>
        <a:p>
          <a:endParaRPr lang="zh-TW" altLang="en-US"/>
        </a:p>
      </dgm:t>
    </dgm:pt>
    <dgm:pt modelId="{B3E13D9B-C895-4062-A254-711764291F13}" type="pres">
      <dgm:prSet presAssocID="{76F85864-A025-4114-83F3-754D6946BF3B}" presName="LevelTwoTextNode" presStyleLbl="node3" presStyleIdx="1" presStyleCnt="2" custScaleX="68675">
        <dgm:presLayoutVars>
          <dgm:chPref val="3"/>
        </dgm:presLayoutVars>
      </dgm:prSet>
      <dgm:spPr/>
      <dgm:t>
        <a:bodyPr/>
        <a:lstStyle/>
        <a:p>
          <a:endParaRPr lang="zh-TW" altLang="en-US"/>
        </a:p>
      </dgm:t>
    </dgm:pt>
    <dgm:pt modelId="{25BDC522-552D-4538-BDA4-7C425A16B0C7}" type="pres">
      <dgm:prSet presAssocID="{76F85864-A025-4114-83F3-754D6946BF3B}" presName="level3hierChild" presStyleCnt="0"/>
      <dgm:spPr/>
      <dgm:t>
        <a:bodyPr/>
        <a:lstStyle/>
        <a:p>
          <a:endParaRPr lang="zh-TW" altLang="en-US"/>
        </a:p>
      </dgm:t>
    </dgm:pt>
    <dgm:pt modelId="{7C2F3D95-4648-44BE-BAF0-726ED163517A}" type="pres">
      <dgm:prSet presAssocID="{33D8AAD9-ABBC-4768-811F-83F553692F32}" presName="conn2-1" presStyleLbl="parChTrans1D4" presStyleIdx="1" presStyleCnt="2"/>
      <dgm:spPr/>
      <dgm:t>
        <a:bodyPr/>
        <a:lstStyle/>
        <a:p>
          <a:endParaRPr lang="zh-TW" altLang="en-US"/>
        </a:p>
      </dgm:t>
    </dgm:pt>
    <dgm:pt modelId="{5C6211FE-E7A9-4593-995B-0E02D217F879}" type="pres">
      <dgm:prSet presAssocID="{33D8AAD9-ABBC-4768-811F-83F553692F32}" presName="connTx" presStyleLbl="parChTrans1D4" presStyleIdx="1" presStyleCnt="2"/>
      <dgm:spPr/>
      <dgm:t>
        <a:bodyPr/>
        <a:lstStyle/>
        <a:p>
          <a:endParaRPr lang="zh-TW" altLang="en-US"/>
        </a:p>
      </dgm:t>
    </dgm:pt>
    <dgm:pt modelId="{718DAE0D-BBF2-44B2-A2D4-D3A1D1B9AD94}" type="pres">
      <dgm:prSet presAssocID="{902D5D77-7E55-4F90-AA74-488DA1D9D6AD}" presName="root2" presStyleCnt="0"/>
      <dgm:spPr/>
      <dgm:t>
        <a:bodyPr/>
        <a:lstStyle/>
        <a:p>
          <a:endParaRPr lang="zh-TW" altLang="en-US"/>
        </a:p>
      </dgm:t>
    </dgm:pt>
    <dgm:pt modelId="{27579098-B4B6-4222-8AC1-79582FFE617E}" type="pres">
      <dgm:prSet presAssocID="{902D5D77-7E55-4F90-AA74-488DA1D9D6AD}" presName="LevelTwoTextNode" presStyleLbl="node4" presStyleIdx="1" presStyleCnt="2" custScaleX="162335">
        <dgm:presLayoutVars>
          <dgm:chPref val="3"/>
        </dgm:presLayoutVars>
      </dgm:prSet>
      <dgm:spPr/>
      <dgm:t>
        <a:bodyPr/>
        <a:lstStyle/>
        <a:p>
          <a:endParaRPr lang="zh-TW" altLang="en-US"/>
        </a:p>
      </dgm:t>
    </dgm:pt>
    <dgm:pt modelId="{0A2F7D97-454A-40BE-B27B-1B65D9AC54A2}" type="pres">
      <dgm:prSet presAssocID="{902D5D77-7E55-4F90-AA74-488DA1D9D6AD}" presName="level3hierChild" presStyleCnt="0"/>
      <dgm:spPr/>
      <dgm:t>
        <a:bodyPr/>
        <a:lstStyle/>
        <a:p>
          <a:endParaRPr lang="zh-TW" altLang="en-US"/>
        </a:p>
      </dgm:t>
    </dgm:pt>
  </dgm:ptLst>
  <dgm:cxnLst>
    <dgm:cxn modelId="{6371F1F3-841B-4DB3-9233-8C78CBCC7D38}" type="presOf" srcId="{76F85864-A025-4114-83F3-754D6946BF3B}" destId="{B3E13D9B-C895-4062-A254-711764291F13}" srcOrd="0" destOrd="0" presId="urn:microsoft.com/office/officeart/2005/8/layout/hierarchy2"/>
    <dgm:cxn modelId="{11AA6E1A-B97E-4F2A-8B17-DB32B689A9FA}" srcId="{9CF7CCF0-6711-4448-BCE4-2E5D5033688F}" destId="{D3015DED-D747-457A-A6CB-682ADFEC59E3}" srcOrd="1" destOrd="0" parTransId="{F67112C5-C974-44E4-B7ED-03A1B7F2EC92}" sibTransId="{D1E92D81-150B-474F-B2D9-F0889F30C511}"/>
    <dgm:cxn modelId="{8F506D3E-88DA-41C5-92C8-31327EB1DB7D}" srcId="{AF3B7B28-F816-4233-A37C-CAE25C957BD1}" destId="{AB58DFDD-52EC-468B-AD56-615FB6CCF59E}" srcOrd="0" destOrd="0" parTransId="{E090B3D5-244F-4E12-B613-3799961DC1BE}" sibTransId="{5AFB2F80-0F85-4F38-A8E1-E09F5D6C4CF8}"/>
    <dgm:cxn modelId="{3FC38354-F7B4-48BD-869E-BBA10AA8CFFD}" type="presOf" srcId="{05E8B31B-EFDB-4BF7-AEB7-857D932BBB97}" destId="{830BFE3C-D231-4F9B-BD74-9666B16DA7B9}" srcOrd="0" destOrd="0" presId="urn:microsoft.com/office/officeart/2005/8/layout/hierarchy2"/>
    <dgm:cxn modelId="{1B016736-FC49-4019-9A7D-2CA5520187A7}" srcId="{05E8B31B-EFDB-4BF7-AEB7-857D932BBB97}" destId="{76F85864-A025-4114-83F3-754D6946BF3B}" srcOrd="0" destOrd="0" parTransId="{CCBB157C-AB4C-4F15-90F8-5A8A837470A6}" sibTransId="{05F2AC2D-961D-4BBA-A7DC-6C47F8F04DA4}"/>
    <dgm:cxn modelId="{6EF8AEB5-57C3-4E36-88E2-85B1EDE5DEF0}" type="presOf" srcId="{D3015DED-D747-457A-A6CB-682ADFEC59E3}" destId="{26AF5434-FCD1-47CF-985C-78705F3590A0}" srcOrd="0" destOrd="0" presId="urn:microsoft.com/office/officeart/2005/8/layout/hierarchy2"/>
    <dgm:cxn modelId="{0E0C1DC9-003D-4385-A814-52041E9EE55C}" type="presOf" srcId="{CCBB157C-AB4C-4F15-90F8-5A8A837470A6}" destId="{FCE2C7B3-AB09-4729-A02F-AB72F857D0D8}" srcOrd="0" destOrd="0" presId="urn:microsoft.com/office/officeart/2005/8/layout/hierarchy2"/>
    <dgm:cxn modelId="{9054930F-E474-4101-9CF9-953425AD4A51}" srcId="{D3015DED-D747-457A-A6CB-682ADFEC59E3}" destId="{05E8B31B-EFDB-4BF7-AEB7-857D932BBB97}" srcOrd="0" destOrd="0" parTransId="{EC3DBBBC-F709-49B7-8466-4A0FC6355CEB}" sibTransId="{DFF5C27F-12C3-4F2A-8EE5-2A2107883839}"/>
    <dgm:cxn modelId="{2F53D94E-0C36-468A-8787-7B099A90D456}" type="presOf" srcId="{AF3B7B28-F816-4233-A37C-CAE25C957BD1}" destId="{7B2D1C7A-BB1E-4ED0-93F7-A264921467C5}" srcOrd="0" destOrd="0" presId="urn:microsoft.com/office/officeart/2005/8/layout/hierarchy2"/>
    <dgm:cxn modelId="{40987F82-9B16-4065-847A-2403E042A88D}" type="presOf" srcId="{FB648876-6DDD-4AB1-9B47-DB8D6787D625}" destId="{995E2C45-21E3-4D31-A7A9-4F913BAA3051}" srcOrd="1" destOrd="0" presId="urn:microsoft.com/office/officeart/2005/8/layout/hierarchy2"/>
    <dgm:cxn modelId="{248C8B8B-67AB-41E7-9C6E-3C9BD76903A1}" srcId="{A0F04C5A-4142-4593-B110-2B95DC7815C0}" destId="{32AB7FAD-2255-413E-A93C-9C488A57F5D5}" srcOrd="0" destOrd="0" parTransId="{FB648876-6DDD-4AB1-9B47-DB8D6787D625}" sibTransId="{A08FE30A-0147-4212-B1A8-5F20A0CDB2FB}"/>
    <dgm:cxn modelId="{5CB232B4-D519-4A11-8646-88B7B94CBE07}" srcId="{76F85864-A025-4114-83F3-754D6946BF3B}" destId="{902D5D77-7E55-4F90-AA74-488DA1D9D6AD}" srcOrd="0" destOrd="0" parTransId="{33D8AAD9-ABBC-4768-811F-83F553692F32}" sibTransId="{C7D56111-7F49-4053-ACC7-BA83846EB67E}"/>
    <dgm:cxn modelId="{4161ECAB-C293-403C-89F9-F084C3189CEA}" type="presOf" srcId="{EC3DBBBC-F709-49B7-8466-4A0FC6355CEB}" destId="{FB5B0A19-2CD3-4E98-B740-631FC20F49CD}" srcOrd="1" destOrd="0" presId="urn:microsoft.com/office/officeart/2005/8/layout/hierarchy2"/>
    <dgm:cxn modelId="{F98EDCD1-9507-46CF-A759-8DA9494DB24E}" type="presOf" srcId="{E090B3D5-244F-4E12-B613-3799961DC1BE}" destId="{91C8DDC4-1756-4756-B94F-B4BED8CA02AF}" srcOrd="0" destOrd="0" presId="urn:microsoft.com/office/officeart/2005/8/layout/hierarchy2"/>
    <dgm:cxn modelId="{791853FD-58C9-4D73-B970-997CD55BD62E}" type="presOf" srcId="{32AB7FAD-2255-413E-A93C-9C488A57F5D5}" destId="{685257AC-DFE1-4119-84E1-F0D44925E979}" srcOrd="0" destOrd="0" presId="urn:microsoft.com/office/officeart/2005/8/layout/hierarchy2"/>
    <dgm:cxn modelId="{755C3244-772E-4DDB-883B-B1CDBC35683D}" type="presOf" srcId="{FA5BF9C3-A470-4352-A478-50E35724996A}" destId="{1390D403-F5A0-4C71-8455-901DF6974854}" srcOrd="1" destOrd="0" presId="urn:microsoft.com/office/officeart/2005/8/layout/hierarchy2"/>
    <dgm:cxn modelId="{A417CFAB-67CB-404F-8375-DE41359BBDBE}" type="presOf" srcId="{33D8AAD9-ABBC-4768-811F-83F553692F32}" destId="{7C2F3D95-4648-44BE-BAF0-726ED163517A}" srcOrd="0" destOrd="0" presId="urn:microsoft.com/office/officeart/2005/8/layout/hierarchy2"/>
    <dgm:cxn modelId="{E60BF2C9-5D0A-4FDB-AB7E-50C125273E32}" type="presOf" srcId="{902D5D77-7E55-4F90-AA74-488DA1D9D6AD}" destId="{27579098-B4B6-4222-8AC1-79582FFE617E}" srcOrd="0" destOrd="0" presId="urn:microsoft.com/office/officeart/2005/8/layout/hierarchy2"/>
    <dgm:cxn modelId="{4CDF538D-B57A-48C1-ADBD-C80CC6D42E4E}" type="presOf" srcId="{A0F04C5A-4142-4593-B110-2B95DC7815C0}" destId="{37CE1116-B52F-46E8-80E3-63636DB63B1B}" srcOrd="0" destOrd="0" presId="urn:microsoft.com/office/officeart/2005/8/layout/hierarchy2"/>
    <dgm:cxn modelId="{FB6E587F-01C5-4907-8900-4AA854BDC14F}" srcId="{AB58DFDD-52EC-468B-AD56-615FB6CCF59E}" destId="{A0F04C5A-4142-4593-B110-2B95DC7815C0}" srcOrd="0" destOrd="0" parTransId="{FA5BF9C3-A470-4352-A478-50E35724996A}" sibTransId="{38550A60-C940-4507-8B89-7B12B3E5B764}"/>
    <dgm:cxn modelId="{B6E44C67-9EB8-4430-B4E1-3F4165D29758}" type="presOf" srcId="{E090B3D5-244F-4E12-B613-3799961DC1BE}" destId="{FA978472-B2DD-43A8-94BF-38510E9A9BAD}" srcOrd="1" destOrd="0" presId="urn:microsoft.com/office/officeart/2005/8/layout/hierarchy2"/>
    <dgm:cxn modelId="{3E32A35D-2C64-4BE0-83F9-DE8B7A6131FC}" type="presOf" srcId="{AB58DFDD-52EC-468B-AD56-615FB6CCF59E}" destId="{A5606EDE-14FD-4E25-B85B-FC8D9D33E7D8}" srcOrd="0" destOrd="0" presId="urn:microsoft.com/office/officeart/2005/8/layout/hierarchy2"/>
    <dgm:cxn modelId="{7CFEEFD7-6FF5-4FF1-B05D-0E58D66CD926}" type="presOf" srcId="{FB648876-6DDD-4AB1-9B47-DB8D6787D625}" destId="{2E8BA54B-E723-4C30-B1F5-9EFF34204607}" srcOrd="0" destOrd="0" presId="urn:microsoft.com/office/officeart/2005/8/layout/hierarchy2"/>
    <dgm:cxn modelId="{43960841-3732-45B5-AA53-E5AD6DC430B1}" type="presOf" srcId="{33D8AAD9-ABBC-4768-811F-83F553692F32}" destId="{5C6211FE-E7A9-4593-995B-0E02D217F879}" srcOrd="1" destOrd="0" presId="urn:microsoft.com/office/officeart/2005/8/layout/hierarchy2"/>
    <dgm:cxn modelId="{2202EFEA-F1A5-4D88-BB62-AFD2C8C1F8AA}" type="presOf" srcId="{9CF7CCF0-6711-4448-BCE4-2E5D5033688F}" destId="{30A5FA04-7C03-4AFB-9309-00D833E62C2D}" srcOrd="0" destOrd="0" presId="urn:microsoft.com/office/officeart/2005/8/layout/hierarchy2"/>
    <dgm:cxn modelId="{DF76AEA9-C5A3-4ECF-A52D-6DDAED6E6382}" srcId="{9CF7CCF0-6711-4448-BCE4-2E5D5033688F}" destId="{AF3B7B28-F816-4233-A37C-CAE25C957BD1}" srcOrd="0" destOrd="0" parTransId="{37B9A92A-7F4F-4F0D-B993-55D02E98D60D}" sibTransId="{79F9F332-4CBE-4D63-80C0-63A764B3F4C1}"/>
    <dgm:cxn modelId="{F3C7FD7E-8B98-4096-BA66-9E2E5BE6A49C}" type="presOf" srcId="{EC3DBBBC-F709-49B7-8466-4A0FC6355CEB}" destId="{4892AFF4-DEB3-4C34-9675-0CA5114387FF}" srcOrd="0" destOrd="0" presId="urn:microsoft.com/office/officeart/2005/8/layout/hierarchy2"/>
    <dgm:cxn modelId="{DC0BD917-D8AF-4D80-9801-AED3F229176F}" type="presOf" srcId="{CCBB157C-AB4C-4F15-90F8-5A8A837470A6}" destId="{25581444-BEF1-4B9B-9933-9221F562B4FC}" srcOrd="1" destOrd="0" presId="urn:microsoft.com/office/officeart/2005/8/layout/hierarchy2"/>
    <dgm:cxn modelId="{AA267A2C-777E-4CFD-90FA-4BB9CF8678AD}" type="presOf" srcId="{FA5BF9C3-A470-4352-A478-50E35724996A}" destId="{38B28FA9-48D0-4349-A005-5CD64C2362E7}" srcOrd="0" destOrd="0" presId="urn:microsoft.com/office/officeart/2005/8/layout/hierarchy2"/>
    <dgm:cxn modelId="{156E07D8-077F-4731-B65F-510F9805828E}" type="presParOf" srcId="{30A5FA04-7C03-4AFB-9309-00D833E62C2D}" destId="{BB98D4AF-7B76-4F8E-AC15-E9600149B340}" srcOrd="0" destOrd="0" presId="urn:microsoft.com/office/officeart/2005/8/layout/hierarchy2"/>
    <dgm:cxn modelId="{DEE95E9E-3771-4845-BE08-7DBB8FFBEF43}" type="presParOf" srcId="{BB98D4AF-7B76-4F8E-AC15-E9600149B340}" destId="{7B2D1C7A-BB1E-4ED0-93F7-A264921467C5}" srcOrd="0" destOrd="0" presId="urn:microsoft.com/office/officeart/2005/8/layout/hierarchy2"/>
    <dgm:cxn modelId="{603AF842-53AC-4AFE-ACE4-EEB2A5517808}" type="presParOf" srcId="{BB98D4AF-7B76-4F8E-AC15-E9600149B340}" destId="{5880E767-4A1F-4EDA-B3D0-90F60D42F6FF}" srcOrd="1" destOrd="0" presId="urn:microsoft.com/office/officeart/2005/8/layout/hierarchy2"/>
    <dgm:cxn modelId="{80F383B9-1554-43CE-96CE-170267277714}" type="presParOf" srcId="{5880E767-4A1F-4EDA-B3D0-90F60D42F6FF}" destId="{91C8DDC4-1756-4756-B94F-B4BED8CA02AF}" srcOrd="0" destOrd="0" presId="urn:microsoft.com/office/officeart/2005/8/layout/hierarchy2"/>
    <dgm:cxn modelId="{84716335-3C13-41B7-A132-E5795DAE7955}" type="presParOf" srcId="{91C8DDC4-1756-4756-B94F-B4BED8CA02AF}" destId="{FA978472-B2DD-43A8-94BF-38510E9A9BAD}" srcOrd="0" destOrd="0" presId="urn:microsoft.com/office/officeart/2005/8/layout/hierarchy2"/>
    <dgm:cxn modelId="{C979E626-4723-4103-93A6-AD8BEABB908A}" type="presParOf" srcId="{5880E767-4A1F-4EDA-B3D0-90F60D42F6FF}" destId="{B98B3276-C194-43E7-A4E5-DE2D320A12DD}" srcOrd="1" destOrd="0" presId="urn:microsoft.com/office/officeart/2005/8/layout/hierarchy2"/>
    <dgm:cxn modelId="{3F7E1A93-7D78-477B-A1F0-CF4BCD418033}" type="presParOf" srcId="{B98B3276-C194-43E7-A4E5-DE2D320A12DD}" destId="{A5606EDE-14FD-4E25-B85B-FC8D9D33E7D8}" srcOrd="0" destOrd="0" presId="urn:microsoft.com/office/officeart/2005/8/layout/hierarchy2"/>
    <dgm:cxn modelId="{B22D7A6F-F826-45D9-8A42-C3101F74741C}" type="presParOf" srcId="{B98B3276-C194-43E7-A4E5-DE2D320A12DD}" destId="{3FFEB111-C261-4A1C-A4C5-B9870C37A02F}" srcOrd="1" destOrd="0" presId="urn:microsoft.com/office/officeart/2005/8/layout/hierarchy2"/>
    <dgm:cxn modelId="{8400EE41-5EBE-444D-8391-FF8EC1B52B31}" type="presParOf" srcId="{3FFEB111-C261-4A1C-A4C5-B9870C37A02F}" destId="{38B28FA9-48D0-4349-A005-5CD64C2362E7}" srcOrd="0" destOrd="0" presId="urn:microsoft.com/office/officeart/2005/8/layout/hierarchy2"/>
    <dgm:cxn modelId="{EB1A171D-A7F1-4B9E-9BFF-27430870CFF7}" type="presParOf" srcId="{38B28FA9-48D0-4349-A005-5CD64C2362E7}" destId="{1390D403-F5A0-4C71-8455-901DF6974854}" srcOrd="0" destOrd="0" presId="urn:microsoft.com/office/officeart/2005/8/layout/hierarchy2"/>
    <dgm:cxn modelId="{5A844E09-F562-493D-9010-3B8C12AB8044}" type="presParOf" srcId="{3FFEB111-C261-4A1C-A4C5-B9870C37A02F}" destId="{2071241E-B5A4-4E1E-82CC-87F894185B76}" srcOrd="1" destOrd="0" presId="urn:microsoft.com/office/officeart/2005/8/layout/hierarchy2"/>
    <dgm:cxn modelId="{E6A04B59-6487-424E-AFDC-A90B24AF5B76}" type="presParOf" srcId="{2071241E-B5A4-4E1E-82CC-87F894185B76}" destId="{37CE1116-B52F-46E8-80E3-63636DB63B1B}" srcOrd="0" destOrd="0" presId="urn:microsoft.com/office/officeart/2005/8/layout/hierarchy2"/>
    <dgm:cxn modelId="{77C7AB1C-7099-40BF-93A1-246AEC63BA0A}" type="presParOf" srcId="{2071241E-B5A4-4E1E-82CC-87F894185B76}" destId="{1039185F-633B-4A24-B732-DD64C65D8A05}" srcOrd="1" destOrd="0" presId="urn:microsoft.com/office/officeart/2005/8/layout/hierarchy2"/>
    <dgm:cxn modelId="{464093A2-AA62-4A22-9F7F-38D7DFB8DE64}" type="presParOf" srcId="{1039185F-633B-4A24-B732-DD64C65D8A05}" destId="{2E8BA54B-E723-4C30-B1F5-9EFF34204607}" srcOrd="0" destOrd="0" presId="urn:microsoft.com/office/officeart/2005/8/layout/hierarchy2"/>
    <dgm:cxn modelId="{7068826C-B909-4F19-963D-A65072171422}" type="presParOf" srcId="{2E8BA54B-E723-4C30-B1F5-9EFF34204607}" destId="{995E2C45-21E3-4D31-A7A9-4F913BAA3051}" srcOrd="0" destOrd="0" presId="urn:microsoft.com/office/officeart/2005/8/layout/hierarchy2"/>
    <dgm:cxn modelId="{A815459C-B786-4DF3-A1EB-CF2D373BAF51}" type="presParOf" srcId="{1039185F-633B-4A24-B732-DD64C65D8A05}" destId="{593AE1EA-E714-4260-8A05-DC5B6EDFE1DE}" srcOrd="1" destOrd="0" presId="urn:microsoft.com/office/officeart/2005/8/layout/hierarchy2"/>
    <dgm:cxn modelId="{849988F0-AD06-4E49-95BD-8633597E7627}" type="presParOf" srcId="{593AE1EA-E714-4260-8A05-DC5B6EDFE1DE}" destId="{685257AC-DFE1-4119-84E1-F0D44925E979}" srcOrd="0" destOrd="0" presId="urn:microsoft.com/office/officeart/2005/8/layout/hierarchy2"/>
    <dgm:cxn modelId="{67C06467-E3D2-4F44-AFFF-32C435F02E18}" type="presParOf" srcId="{593AE1EA-E714-4260-8A05-DC5B6EDFE1DE}" destId="{45C6A59E-6019-4E7F-9119-C5831B6CB89C}" srcOrd="1" destOrd="0" presId="urn:microsoft.com/office/officeart/2005/8/layout/hierarchy2"/>
    <dgm:cxn modelId="{E8109D4E-2825-4C5C-9C57-082E0F9D58E9}" type="presParOf" srcId="{30A5FA04-7C03-4AFB-9309-00D833E62C2D}" destId="{C9167006-88A3-4405-ACC0-0CE0A1310E14}" srcOrd="1" destOrd="0" presId="urn:microsoft.com/office/officeart/2005/8/layout/hierarchy2"/>
    <dgm:cxn modelId="{163528F8-2ED9-4A12-9F99-688658F4CE98}" type="presParOf" srcId="{C9167006-88A3-4405-ACC0-0CE0A1310E14}" destId="{26AF5434-FCD1-47CF-985C-78705F3590A0}" srcOrd="0" destOrd="0" presId="urn:microsoft.com/office/officeart/2005/8/layout/hierarchy2"/>
    <dgm:cxn modelId="{7DA08A9C-5F64-4963-BC43-5E930C3C0DDA}" type="presParOf" srcId="{C9167006-88A3-4405-ACC0-0CE0A1310E14}" destId="{78C767C3-130E-4BB8-A518-C378E7FFE4D4}" srcOrd="1" destOrd="0" presId="urn:microsoft.com/office/officeart/2005/8/layout/hierarchy2"/>
    <dgm:cxn modelId="{F4C6A7C3-6891-495B-88C5-AFB68DE765D7}" type="presParOf" srcId="{78C767C3-130E-4BB8-A518-C378E7FFE4D4}" destId="{4892AFF4-DEB3-4C34-9675-0CA5114387FF}" srcOrd="0" destOrd="0" presId="urn:microsoft.com/office/officeart/2005/8/layout/hierarchy2"/>
    <dgm:cxn modelId="{9F0251D7-2BA3-4B9C-A3C6-5EF7C0BA3FDA}" type="presParOf" srcId="{4892AFF4-DEB3-4C34-9675-0CA5114387FF}" destId="{FB5B0A19-2CD3-4E98-B740-631FC20F49CD}" srcOrd="0" destOrd="0" presId="urn:microsoft.com/office/officeart/2005/8/layout/hierarchy2"/>
    <dgm:cxn modelId="{CC3F223F-B2C2-4985-8B39-2EB1A9D94BA3}" type="presParOf" srcId="{78C767C3-130E-4BB8-A518-C378E7FFE4D4}" destId="{618E8B08-BC4B-4A4A-8C67-024BD29C7C9C}" srcOrd="1" destOrd="0" presId="urn:microsoft.com/office/officeart/2005/8/layout/hierarchy2"/>
    <dgm:cxn modelId="{24AE0C3C-FADC-490C-BC82-C6A3480BF5C8}" type="presParOf" srcId="{618E8B08-BC4B-4A4A-8C67-024BD29C7C9C}" destId="{830BFE3C-D231-4F9B-BD74-9666B16DA7B9}" srcOrd="0" destOrd="0" presId="urn:microsoft.com/office/officeart/2005/8/layout/hierarchy2"/>
    <dgm:cxn modelId="{8FEE5BC3-47AE-4EA3-930A-5178607FF0F4}" type="presParOf" srcId="{618E8B08-BC4B-4A4A-8C67-024BD29C7C9C}" destId="{56EC3DF3-486A-42D2-B102-1215E58C2585}" srcOrd="1" destOrd="0" presId="urn:microsoft.com/office/officeart/2005/8/layout/hierarchy2"/>
    <dgm:cxn modelId="{C8970F4A-1D76-4D9B-AE13-E9EE17589DBC}" type="presParOf" srcId="{56EC3DF3-486A-42D2-B102-1215E58C2585}" destId="{FCE2C7B3-AB09-4729-A02F-AB72F857D0D8}" srcOrd="0" destOrd="0" presId="urn:microsoft.com/office/officeart/2005/8/layout/hierarchy2"/>
    <dgm:cxn modelId="{5B437252-8919-47E8-88EB-754244A099D3}" type="presParOf" srcId="{FCE2C7B3-AB09-4729-A02F-AB72F857D0D8}" destId="{25581444-BEF1-4B9B-9933-9221F562B4FC}" srcOrd="0" destOrd="0" presId="urn:microsoft.com/office/officeart/2005/8/layout/hierarchy2"/>
    <dgm:cxn modelId="{6652EA6D-50C7-41E9-9A22-D9866C11D164}" type="presParOf" srcId="{56EC3DF3-486A-42D2-B102-1215E58C2585}" destId="{12AF3268-09EA-4A85-A112-9F5954F9AA71}" srcOrd="1" destOrd="0" presId="urn:microsoft.com/office/officeart/2005/8/layout/hierarchy2"/>
    <dgm:cxn modelId="{6A126976-F465-4A4B-A192-F70B22D9084D}" type="presParOf" srcId="{12AF3268-09EA-4A85-A112-9F5954F9AA71}" destId="{B3E13D9B-C895-4062-A254-711764291F13}" srcOrd="0" destOrd="0" presId="urn:microsoft.com/office/officeart/2005/8/layout/hierarchy2"/>
    <dgm:cxn modelId="{DBE20F5C-6350-46F0-A259-55D1C55E416E}" type="presParOf" srcId="{12AF3268-09EA-4A85-A112-9F5954F9AA71}" destId="{25BDC522-552D-4538-BDA4-7C425A16B0C7}" srcOrd="1" destOrd="0" presId="urn:microsoft.com/office/officeart/2005/8/layout/hierarchy2"/>
    <dgm:cxn modelId="{BF324463-598C-44BE-97E1-0C66627C33F3}" type="presParOf" srcId="{25BDC522-552D-4538-BDA4-7C425A16B0C7}" destId="{7C2F3D95-4648-44BE-BAF0-726ED163517A}" srcOrd="0" destOrd="0" presId="urn:microsoft.com/office/officeart/2005/8/layout/hierarchy2"/>
    <dgm:cxn modelId="{EEFE6711-018E-42EC-B195-A6C54CEA39FB}" type="presParOf" srcId="{7C2F3D95-4648-44BE-BAF0-726ED163517A}" destId="{5C6211FE-E7A9-4593-995B-0E02D217F879}" srcOrd="0" destOrd="0" presId="urn:microsoft.com/office/officeart/2005/8/layout/hierarchy2"/>
    <dgm:cxn modelId="{94CED0A5-F09D-47E4-9DAE-48615DBD64F8}" type="presParOf" srcId="{25BDC522-552D-4538-BDA4-7C425A16B0C7}" destId="{718DAE0D-BBF2-44B2-A2D4-D3A1D1B9AD94}" srcOrd="1" destOrd="0" presId="urn:microsoft.com/office/officeart/2005/8/layout/hierarchy2"/>
    <dgm:cxn modelId="{4A758F77-8845-42D2-8C84-5E8F3F74F65C}" type="presParOf" srcId="{718DAE0D-BBF2-44B2-A2D4-D3A1D1B9AD94}" destId="{27579098-B4B6-4222-8AC1-79582FFE617E}" srcOrd="0" destOrd="0" presId="urn:microsoft.com/office/officeart/2005/8/layout/hierarchy2"/>
    <dgm:cxn modelId="{A5EA0524-9167-4BA1-B1D8-A7AAA19D8878}" type="presParOf" srcId="{718DAE0D-BBF2-44B2-A2D4-D3A1D1B9AD94}" destId="{0A2F7D97-454A-40BE-B27B-1B65D9AC54A2}"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CF4DB6-814B-478B-9AC3-7EEAEB62A2DB}" type="doc">
      <dgm:prSet loTypeId="urn:microsoft.com/office/officeart/2005/8/layout/hierarchy3" loCatId="hierarchy" qsTypeId="urn:microsoft.com/office/officeart/2005/8/quickstyle/simple1" qsCatId="simple" csTypeId="urn:microsoft.com/office/officeart/2005/8/colors/accent0_1" csCatId="mainScheme" phldr="1"/>
      <dgm:spPr/>
      <dgm:t>
        <a:bodyPr/>
        <a:lstStyle/>
        <a:p>
          <a:endParaRPr lang="zh-TW" altLang="en-US"/>
        </a:p>
      </dgm:t>
    </dgm:pt>
    <dgm:pt modelId="{FA953ADE-2B24-4D71-83E7-50C544320BEA}">
      <dgm:prSet phldrT="[文字]"/>
      <dgm:spPr/>
      <dgm:t>
        <a:bodyPr/>
        <a:lstStyle/>
        <a:p>
          <a:r>
            <a:rPr lang="zh-TW" altLang="en-US" dirty="0" smtClean="0"/>
            <a:t>北宮黝</a:t>
          </a:r>
          <a:endParaRPr lang="zh-TW" altLang="en-US" dirty="0"/>
        </a:p>
      </dgm:t>
    </dgm:pt>
    <dgm:pt modelId="{BF9411AE-B7CE-431E-B197-4A434438F111}" type="parTrans" cxnId="{27361F46-8F3F-4C86-8310-DF00CEB08052}">
      <dgm:prSet/>
      <dgm:spPr/>
      <dgm:t>
        <a:bodyPr/>
        <a:lstStyle/>
        <a:p>
          <a:endParaRPr lang="zh-TW" altLang="en-US"/>
        </a:p>
      </dgm:t>
    </dgm:pt>
    <dgm:pt modelId="{1C561E41-7C02-401E-A646-DDC1EBD330EB}" type="sibTrans" cxnId="{27361F46-8F3F-4C86-8310-DF00CEB08052}">
      <dgm:prSet/>
      <dgm:spPr/>
      <dgm:t>
        <a:bodyPr/>
        <a:lstStyle/>
        <a:p>
          <a:endParaRPr lang="zh-TW" altLang="en-US"/>
        </a:p>
      </dgm:t>
    </dgm:pt>
    <dgm:pt modelId="{4F3C79AA-5B78-40AD-9959-7CF65F7B1D9B}">
      <dgm:prSet phldrT="[文字]"/>
      <dgm:spPr/>
      <dgm:t>
        <a:bodyPr/>
        <a:lstStyle/>
        <a:p>
          <a:r>
            <a:rPr lang="zh-TW" altLang="en-US" dirty="0" smtClean="0"/>
            <a:t>多方</a:t>
          </a:r>
          <a:endParaRPr lang="zh-TW" altLang="en-US" dirty="0"/>
        </a:p>
      </dgm:t>
    </dgm:pt>
    <dgm:pt modelId="{6EDD3860-743B-445D-8655-59F0328E9447}" type="parTrans" cxnId="{E857D30C-BE02-4810-8652-B67D45305AB5}">
      <dgm:prSet/>
      <dgm:spPr/>
      <dgm:t>
        <a:bodyPr/>
        <a:lstStyle/>
        <a:p>
          <a:endParaRPr lang="zh-TW" altLang="en-US"/>
        </a:p>
      </dgm:t>
    </dgm:pt>
    <dgm:pt modelId="{ABFE8B29-29D5-4AAB-9A5F-3A2EB8060077}" type="sibTrans" cxnId="{E857D30C-BE02-4810-8652-B67D45305AB5}">
      <dgm:prSet/>
      <dgm:spPr/>
      <dgm:t>
        <a:bodyPr/>
        <a:lstStyle/>
        <a:p>
          <a:endParaRPr lang="zh-TW" altLang="en-US"/>
        </a:p>
      </dgm:t>
    </dgm:pt>
    <dgm:pt modelId="{11CF59ED-29B1-43BB-A2D9-689ECA24AF00}">
      <dgm:prSet phldrT="[文字]"/>
      <dgm:spPr/>
      <dgm:t>
        <a:bodyPr/>
        <a:lstStyle/>
        <a:p>
          <a:r>
            <a:rPr lang="zh-TW" altLang="en-US" dirty="0" smtClean="0"/>
            <a:t>瑣行</a:t>
          </a:r>
          <a:endParaRPr lang="zh-TW" altLang="en-US" dirty="0"/>
        </a:p>
      </dgm:t>
    </dgm:pt>
    <dgm:pt modelId="{9D1527E2-DF3B-42F5-8BD3-CA91CB955798}" type="parTrans" cxnId="{6D833C56-B3D7-4DD1-A805-1958C2AB163E}">
      <dgm:prSet/>
      <dgm:spPr/>
      <dgm:t>
        <a:bodyPr/>
        <a:lstStyle/>
        <a:p>
          <a:endParaRPr lang="zh-TW" altLang="en-US"/>
        </a:p>
      </dgm:t>
    </dgm:pt>
    <dgm:pt modelId="{90B01197-4B63-4893-9064-392666FB1A34}" type="sibTrans" cxnId="{6D833C56-B3D7-4DD1-A805-1958C2AB163E}">
      <dgm:prSet/>
      <dgm:spPr/>
      <dgm:t>
        <a:bodyPr/>
        <a:lstStyle/>
        <a:p>
          <a:endParaRPr lang="zh-TW" altLang="en-US"/>
        </a:p>
      </dgm:t>
    </dgm:pt>
    <dgm:pt modelId="{10F46F15-FBA7-4B50-A75E-7A4E890DFD3A}">
      <dgm:prSet phldrT="[文字]"/>
      <dgm:spPr/>
      <dgm:t>
        <a:bodyPr/>
        <a:lstStyle/>
        <a:p>
          <a:r>
            <a:rPr lang="zh-TW" altLang="en-US" dirty="0" smtClean="0"/>
            <a:t>孟施舍</a:t>
          </a:r>
          <a:endParaRPr lang="zh-TW" altLang="en-US" dirty="0"/>
        </a:p>
      </dgm:t>
    </dgm:pt>
    <dgm:pt modelId="{5B67CB05-E05C-4612-A08B-BE9E32242D4C}" type="parTrans" cxnId="{62C8266F-C922-49FE-8A50-BFD50F97A764}">
      <dgm:prSet/>
      <dgm:spPr/>
      <dgm:t>
        <a:bodyPr/>
        <a:lstStyle/>
        <a:p>
          <a:endParaRPr lang="zh-TW" altLang="en-US"/>
        </a:p>
      </dgm:t>
    </dgm:pt>
    <dgm:pt modelId="{28629801-F4C7-4091-84D5-1A5AEB599CD2}" type="sibTrans" cxnId="{62C8266F-C922-49FE-8A50-BFD50F97A764}">
      <dgm:prSet/>
      <dgm:spPr/>
      <dgm:t>
        <a:bodyPr/>
        <a:lstStyle/>
        <a:p>
          <a:endParaRPr lang="zh-TW" altLang="en-US"/>
        </a:p>
      </dgm:t>
    </dgm:pt>
    <dgm:pt modelId="{97590944-09F4-4A63-AB9E-BF47A61FAB44}">
      <dgm:prSet phldrT="[文字]"/>
      <dgm:spPr/>
      <dgm:t>
        <a:bodyPr/>
        <a:lstStyle/>
        <a:p>
          <a:r>
            <a:rPr lang="zh-TW" altLang="en-US" dirty="0" smtClean="0"/>
            <a:t>守約</a:t>
          </a:r>
          <a:endParaRPr lang="zh-TW" altLang="en-US" dirty="0"/>
        </a:p>
      </dgm:t>
    </dgm:pt>
    <dgm:pt modelId="{8CE3ADD8-8A7F-429F-BC63-8A00B16FA71A}" type="parTrans" cxnId="{AFA3AF72-EB99-40EA-AF69-76BCA25FECDC}">
      <dgm:prSet/>
      <dgm:spPr/>
      <dgm:t>
        <a:bodyPr/>
        <a:lstStyle/>
        <a:p>
          <a:endParaRPr lang="zh-TW" altLang="en-US"/>
        </a:p>
      </dgm:t>
    </dgm:pt>
    <dgm:pt modelId="{49EEB807-2D1E-4052-A825-EADA542AF319}" type="sibTrans" cxnId="{AFA3AF72-EB99-40EA-AF69-76BCA25FECDC}">
      <dgm:prSet/>
      <dgm:spPr/>
      <dgm:t>
        <a:bodyPr/>
        <a:lstStyle/>
        <a:p>
          <a:endParaRPr lang="zh-TW" altLang="en-US"/>
        </a:p>
      </dgm:t>
    </dgm:pt>
    <dgm:pt modelId="{0D1C8E7A-F58D-4BBC-AB83-92B7B454F178}">
      <dgm:prSet phldrT="[文字]"/>
      <dgm:spPr/>
      <dgm:t>
        <a:bodyPr/>
        <a:lstStyle/>
        <a:p>
          <a:r>
            <a:rPr lang="zh-TW" altLang="en-US" dirty="0" smtClean="0"/>
            <a:t>氣勇</a:t>
          </a:r>
          <a:endParaRPr lang="zh-TW" altLang="en-US" dirty="0"/>
        </a:p>
      </dgm:t>
    </dgm:pt>
    <dgm:pt modelId="{09B6D672-FE2A-492B-85E9-202ED6AB0963}" type="parTrans" cxnId="{1BD52F63-984E-46D7-9392-F96BF114C3C0}">
      <dgm:prSet/>
      <dgm:spPr/>
      <dgm:t>
        <a:bodyPr/>
        <a:lstStyle/>
        <a:p>
          <a:endParaRPr lang="zh-TW" altLang="en-US"/>
        </a:p>
      </dgm:t>
    </dgm:pt>
    <dgm:pt modelId="{A6BE23C7-EDCB-453C-B450-A090763C56C7}" type="sibTrans" cxnId="{1BD52F63-984E-46D7-9392-F96BF114C3C0}">
      <dgm:prSet/>
      <dgm:spPr/>
      <dgm:t>
        <a:bodyPr/>
        <a:lstStyle/>
        <a:p>
          <a:endParaRPr lang="zh-TW" altLang="en-US"/>
        </a:p>
      </dgm:t>
    </dgm:pt>
    <dgm:pt modelId="{2CCC0EAF-9A47-49F0-80F2-AD2CF8AB54A4}">
      <dgm:prSet phldrT="[文字]"/>
      <dgm:spPr/>
      <dgm:t>
        <a:bodyPr/>
        <a:lstStyle/>
        <a:p>
          <a:r>
            <a:rPr lang="zh-TW" altLang="en-US" dirty="0" smtClean="0"/>
            <a:t>曾子</a:t>
          </a:r>
          <a:endParaRPr lang="zh-TW" altLang="en-US" dirty="0"/>
        </a:p>
      </dgm:t>
    </dgm:pt>
    <dgm:pt modelId="{D7BBC268-4782-4664-B6A0-AAB960A14A12}" type="parTrans" cxnId="{AACC1F98-BAB4-47BB-965F-0EBAE42E7D41}">
      <dgm:prSet/>
      <dgm:spPr/>
      <dgm:t>
        <a:bodyPr/>
        <a:lstStyle/>
        <a:p>
          <a:endParaRPr lang="zh-TW" altLang="en-US"/>
        </a:p>
      </dgm:t>
    </dgm:pt>
    <dgm:pt modelId="{36944B7C-1CA7-4F70-BC46-7EFE77634A62}" type="sibTrans" cxnId="{AACC1F98-BAB4-47BB-965F-0EBAE42E7D41}">
      <dgm:prSet/>
      <dgm:spPr/>
      <dgm:t>
        <a:bodyPr/>
        <a:lstStyle/>
        <a:p>
          <a:endParaRPr lang="zh-TW" altLang="en-US"/>
        </a:p>
      </dgm:t>
    </dgm:pt>
    <dgm:pt modelId="{DEE4D296-908F-48B2-AC42-41BED796BE67}">
      <dgm:prSet phldrT="[文字]"/>
      <dgm:spPr/>
      <dgm:t>
        <a:bodyPr/>
        <a:lstStyle/>
        <a:p>
          <a:r>
            <a:rPr lang="zh-TW" altLang="en-US" dirty="0" smtClean="0"/>
            <a:t>守約</a:t>
          </a:r>
          <a:endParaRPr lang="zh-TW" altLang="en-US" dirty="0"/>
        </a:p>
      </dgm:t>
    </dgm:pt>
    <dgm:pt modelId="{9E6D92FB-8536-4BE7-AD56-2B4AE5DC575A}" type="parTrans" cxnId="{69140947-77D0-45B3-8B43-CBE9DB4AAD5A}">
      <dgm:prSet/>
      <dgm:spPr/>
      <dgm:t>
        <a:bodyPr/>
        <a:lstStyle/>
        <a:p>
          <a:endParaRPr lang="zh-TW" altLang="en-US"/>
        </a:p>
      </dgm:t>
    </dgm:pt>
    <dgm:pt modelId="{395F9904-5291-44E0-9007-EE344D6268E2}" type="sibTrans" cxnId="{69140947-77D0-45B3-8B43-CBE9DB4AAD5A}">
      <dgm:prSet/>
      <dgm:spPr/>
      <dgm:t>
        <a:bodyPr/>
        <a:lstStyle/>
        <a:p>
          <a:endParaRPr lang="zh-TW" altLang="en-US"/>
        </a:p>
      </dgm:t>
    </dgm:pt>
    <dgm:pt modelId="{FB8611C3-86A9-40E0-AA6B-D5423C1C410B}">
      <dgm:prSet phldrT="[文字]"/>
      <dgm:spPr/>
      <dgm:t>
        <a:bodyPr/>
        <a:lstStyle/>
        <a:p>
          <a:r>
            <a:rPr lang="zh-TW" altLang="en-US" dirty="0" smtClean="0"/>
            <a:t>義勇</a:t>
          </a:r>
          <a:endParaRPr lang="zh-TW" altLang="en-US" dirty="0"/>
        </a:p>
      </dgm:t>
    </dgm:pt>
    <dgm:pt modelId="{BDA4F492-5695-4FF7-B411-CA1E7173EBD6}" type="parTrans" cxnId="{0AFFDB93-2D63-4A6D-AC35-E89B5239F208}">
      <dgm:prSet/>
      <dgm:spPr/>
      <dgm:t>
        <a:bodyPr/>
        <a:lstStyle/>
        <a:p>
          <a:endParaRPr lang="zh-TW" altLang="en-US"/>
        </a:p>
      </dgm:t>
    </dgm:pt>
    <dgm:pt modelId="{A84F34B6-8C98-4241-B755-6521DDCC882A}" type="sibTrans" cxnId="{0AFFDB93-2D63-4A6D-AC35-E89B5239F208}">
      <dgm:prSet/>
      <dgm:spPr/>
      <dgm:t>
        <a:bodyPr/>
        <a:lstStyle/>
        <a:p>
          <a:endParaRPr lang="zh-TW" altLang="en-US"/>
        </a:p>
      </dgm:t>
    </dgm:pt>
    <dgm:pt modelId="{69AED692-0F20-4406-9157-D080C6BC0E66}" type="pres">
      <dgm:prSet presAssocID="{D8CF4DB6-814B-478B-9AC3-7EEAEB62A2DB}" presName="diagram" presStyleCnt="0">
        <dgm:presLayoutVars>
          <dgm:chPref val="1"/>
          <dgm:dir/>
          <dgm:animOne val="branch"/>
          <dgm:animLvl val="lvl"/>
          <dgm:resizeHandles/>
        </dgm:presLayoutVars>
      </dgm:prSet>
      <dgm:spPr/>
      <dgm:t>
        <a:bodyPr/>
        <a:lstStyle/>
        <a:p>
          <a:endParaRPr lang="zh-TW" altLang="en-US"/>
        </a:p>
      </dgm:t>
    </dgm:pt>
    <dgm:pt modelId="{6320E48B-0A19-41E6-8787-6FE9DE33365F}" type="pres">
      <dgm:prSet presAssocID="{FA953ADE-2B24-4D71-83E7-50C544320BEA}" presName="root" presStyleCnt="0"/>
      <dgm:spPr/>
      <dgm:t>
        <a:bodyPr/>
        <a:lstStyle/>
        <a:p>
          <a:endParaRPr lang="zh-TW" altLang="en-US"/>
        </a:p>
      </dgm:t>
    </dgm:pt>
    <dgm:pt modelId="{0CAA6D0F-6E1E-4A72-B074-8911FFF70F87}" type="pres">
      <dgm:prSet presAssocID="{FA953ADE-2B24-4D71-83E7-50C544320BEA}" presName="rootComposite" presStyleCnt="0"/>
      <dgm:spPr/>
      <dgm:t>
        <a:bodyPr/>
        <a:lstStyle/>
        <a:p>
          <a:endParaRPr lang="zh-TW" altLang="en-US"/>
        </a:p>
      </dgm:t>
    </dgm:pt>
    <dgm:pt modelId="{BA9152E0-3072-403A-9CD3-E628C8562B8C}" type="pres">
      <dgm:prSet presAssocID="{FA953ADE-2B24-4D71-83E7-50C544320BEA}" presName="rootText" presStyleLbl="node1" presStyleIdx="0" presStyleCnt="3"/>
      <dgm:spPr/>
      <dgm:t>
        <a:bodyPr/>
        <a:lstStyle/>
        <a:p>
          <a:endParaRPr lang="zh-TW" altLang="en-US"/>
        </a:p>
      </dgm:t>
    </dgm:pt>
    <dgm:pt modelId="{7F73BA68-DDDF-4F8D-BF76-C8F158542842}" type="pres">
      <dgm:prSet presAssocID="{FA953ADE-2B24-4D71-83E7-50C544320BEA}" presName="rootConnector" presStyleLbl="node1" presStyleIdx="0" presStyleCnt="3"/>
      <dgm:spPr/>
      <dgm:t>
        <a:bodyPr/>
        <a:lstStyle/>
        <a:p>
          <a:endParaRPr lang="zh-TW" altLang="en-US"/>
        </a:p>
      </dgm:t>
    </dgm:pt>
    <dgm:pt modelId="{1BF5EED8-FFEB-4657-91E4-96810728034A}" type="pres">
      <dgm:prSet presAssocID="{FA953ADE-2B24-4D71-83E7-50C544320BEA}" presName="childShape" presStyleCnt="0"/>
      <dgm:spPr/>
      <dgm:t>
        <a:bodyPr/>
        <a:lstStyle/>
        <a:p>
          <a:endParaRPr lang="zh-TW" altLang="en-US"/>
        </a:p>
      </dgm:t>
    </dgm:pt>
    <dgm:pt modelId="{676D9B03-048C-4CA8-AEE4-56A4E512536D}" type="pres">
      <dgm:prSet presAssocID="{6EDD3860-743B-445D-8655-59F0328E9447}" presName="Name13" presStyleLbl="parChTrans1D2" presStyleIdx="0" presStyleCnt="6"/>
      <dgm:spPr/>
      <dgm:t>
        <a:bodyPr/>
        <a:lstStyle/>
        <a:p>
          <a:endParaRPr lang="zh-TW" altLang="en-US"/>
        </a:p>
      </dgm:t>
    </dgm:pt>
    <dgm:pt modelId="{5B28672F-5AC3-495F-A675-A4B841EB248E}" type="pres">
      <dgm:prSet presAssocID="{4F3C79AA-5B78-40AD-9959-7CF65F7B1D9B}" presName="childText" presStyleLbl="bgAcc1" presStyleIdx="0" presStyleCnt="6">
        <dgm:presLayoutVars>
          <dgm:bulletEnabled val="1"/>
        </dgm:presLayoutVars>
      </dgm:prSet>
      <dgm:spPr/>
      <dgm:t>
        <a:bodyPr/>
        <a:lstStyle/>
        <a:p>
          <a:endParaRPr lang="zh-TW" altLang="en-US"/>
        </a:p>
      </dgm:t>
    </dgm:pt>
    <dgm:pt modelId="{7E70655E-E2E6-4177-AF30-06627D7448B9}" type="pres">
      <dgm:prSet presAssocID="{9D1527E2-DF3B-42F5-8BD3-CA91CB955798}" presName="Name13" presStyleLbl="parChTrans1D2" presStyleIdx="1" presStyleCnt="6"/>
      <dgm:spPr/>
      <dgm:t>
        <a:bodyPr/>
        <a:lstStyle/>
        <a:p>
          <a:endParaRPr lang="zh-TW" altLang="en-US"/>
        </a:p>
      </dgm:t>
    </dgm:pt>
    <dgm:pt modelId="{97090BE4-36E3-420A-9E6A-127DF0267A46}" type="pres">
      <dgm:prSet presAssocID="{11CF59ED-29B1-43BB-A2D9-689ECA24AF00}" presName="childText" presStyleLbl="bgAcc1" presStyleIdx="1" presStyleCnt="6">
        <dgm:presLayoutVars>
          <dgm:bulletEnabled val="1"/>
        </dgm:presLayoutVars>
      </dgm:prSet>
      <dgm:spPr/>
      <dgm:t>
        <a:bodyPr/>
        <a:lstStyle/>
        <a:p>
          <a:endParaRPr lang="zh-TW" altLang="en-US"/>
        </a:p>
      </dgm:t>
    </dgm:pt>
    <dgm:pt modelId="{AEF8F199-FCB7-4517-B981-CFDC8F2CBEB6}" type="pres">
      <dgm:prSet presAssocID="{10F46F15-FBA7-4B50-A75E-7A4E890DFD3A}" presName="root" presStyleCnt="0"/>
      <dgm:spPr/>
      <dgm:t>
        <a:bodyPr/>
        <a:lstStyle/>
        <a:p>
          <a:endParaRPr lang="zh-TW" altLang="en-US"/>
        </a:p>
      </dgm:t>
    </dgm:pt>
    <dgm:pt modelId="{C4BCC0B6-1F84-4E57-B218-3C33443D675B}" type="pres">
      <dgm:prSet presAssocID="{10F46F15-FBA7-4B50-A75E-7A4E890DFD3A}" presName="rootComposite" presStyleCnt="0"/>
      <dgm:spPr/>
      <dgm:t>
        <a:bodyPr/>
        <a:lstStyle/>
        <a:p>
          <a:endParaRPr lang="zh-TW" altLang="en-US"/>
        </a:p>
      </dgm:t>
    </dgm:pt>
    <dgm:pt modelId="{0F810417-C893-4F10-B183-BF8FE8FA7DB3}" type="pres">
      <dgm:prSet presAssocID="{10F46F15-FBA7-4B50-A75E-7A4E890DFD3A}" presName="rootText" presStyleLbl="node1" presStyleIdx="1" presStyleCnt="3"/>
      <dgm:spPr/>
      <dgm:t>
        <a:bodyPr/>
        <a:lstStyle/>
        <a:p>
          <a:endParaRPr lang="zh-TW" altLang="en-US"/>
        </a:p>
      </dgm:t>
    </dgm:pt>
    <dgm:pt modelId="{14E09741-4A7F-4F3B-B7B4-4A73E3C25C41}" type="pres">
      <dgm:prSet presAssocID="{10F46F15-FBA7-4B50-A75E-7A4E890DFD3A}" presName="rootConnector" presStyleLbl="node1" presStyleIdx="1" presStyleCnt="3"/>
      <dgm:spPr/>
      <dgm:t>
        <a:bodyPr/>
        <a:lstStyle/>
        <a:p>
          <a:endParaRPr lang="zh-TW" altLang="en-US"/>
        </a:p>
      </dgm:t>
    </dgm:pt>
    <dgm:pt modelId="{4BA38D52-516D-47B9-839D-74E2F2829A7A}" type="pres">
      <dgm:prSet presAssocID="{10F46F15-FBA7-4B50-A75E-7A4E890DFD3A}" presName="childShape" presStyleCnt="0"/>
      <dgm:spPr/>
      <dgm:t>
        <a:bodyPr/>
        <a:lstStyle/>
        <a:p>
          <a:endParaRPr lang="zh-TW" altLang="en-US"/>
        </a:p>
      </dgm:t>
    </dgm:pt>
    <dgm:pt modelId="{66A91DA1-07C3-495D-81BC-E6E6BF971952}" type="pres">
      <dgm:prSet presAssocID="{8CE3ADD8-8A7F-429F-BC63-8A00B16FA71A}" presName="Name13" presStyleLbl="parChTrans1D2" presStyleIdx="2" presStyleCnt="6"/>
      <dgm:spPr/>
      <dgm:t>
        <a:bodyPr/>
        <a:lstStyle/>
        <a:p>
          <a:endParaRPr lang="zh-TW" altLang="en-US"/>
        </a:p>
      </dgm:t>
    </dgm:pt>
    <dgm:pt modelId="{E9258BE6-9AD2-43A8-8397-5411138702BF}" type="pres">
      <dgm:prSet presAssocID="{97590944-09F4-4A63-AB9E-BF47A61FAB44}" presName="childText" presStyleLbl="bgAcc1" presStyleIdx="2" presStyleCnt="6">
        <dgm:presLayoutVars>
          <dgm:bulletEnabled val="1"/>
        </dgm:presLayoutVars>
      </dgm:prSet>
      <dgm:spPr/>
      <dgm:t>
        <a:bodyPr/>
        <a:lstStyle/>
        <a:p>
          <a:endParaRPr lang="zh-TW" altLang="en-US"/>
        </a:p>
      </dgm:t>
    </dgm:pt>
    <dgm:pt modelId="{BDABDBA1-30F1-4E5F-B47D-1B9A7FA9D51F}" type="pres">
      <dgm:prSet presAssocID="{09B6D672-FE2A-492B-85E9-202ED6AB0963}" presName="Name13" presStyleLbl="parChTrans1D2" presStyleIdx="3" presStyleCnt="6"/>
      <dgm:spPr/>
      <dgm:t>
        <a:bodyPr/>
        <a:lstStyle/>
        <a:p>
          <a:endParaRPr lang="zh-TW" altLang="en-US"/>
        </a:p>
      </dgm:t>
    </dgm:pt>
    <dgm:pt modelId="{C9A310E4-B9A0-42F0-AA2B-2AE901181FB6}" type="pres">
      <dgm:prSet presAssocID="{0D1C8E7A-F58D-4BBC-AB83-92B7B454F178}" presName="childText" presStyleLbl="bgAcc1" presStyleIdx="3" presStyleCnt="6">
        <dgm:presLayoutVars>
          <dgm:bulletEnabled val="1"/>
        </dgm:presLayoutVars>
      </dgm:prSet>
      <dgm:spPr/>
      <dgm:t>
        <a:bodyPr/>
        <a:lstStyle/>
        <a:p>
          <a:endParaRPr lang="zh-TW" altLang="en-US"/>
        </a:p>
      </dgm:t>
    </dgm:pt>
    <dgm:pt modelId="{8F70DA5D-A71E-4B96-BC09-88248C2D0F8A}" type="pres">
      <dgm:prSet presAssocID="{2CCC0EAF-9A47-49F0-80F2-AD2CF8AB54A4}" presName="root" presStyleCnt="0"/>
      <dgm:spPr/>
      <dgm:t>
        <a:bodyPr/>
        <a:lstStyle/>
        <a:p>
          <a:endParaRPr lang="zh-TW" altLang="en-US"/>
        </a:p>
      </dgm:t>
    </dgm:pt>
    <dgm:pt modelId="{E8CB4584-CF7B-48AD-AC86-28793FD4C8B5}" type="pres">
      <dgm:prSet presAssocID="{2CCC0EAF-9A47-49F0-80F2-AD2CF8AB54A4}" presName="rootComposite" presStyleCnt="0"/>
      <dgm:spPr/>
      <dgm:t>
        <a:bodyPr/>
        <a:lstStyle/>
        <a:p>
          <a:endParaRPr lang="zh-TW" altLang="en-US"/>
        </a:p>
      </dgm:t>
    </dgm:pt>
    <dgm:pt modelId="{27B115E2-407F-4374-A430-754B90F5B292}" type="pres">
      <dgm:prSet presAssocID="{2CCC0EAF-9A47-49F0-80F2-AD2CF8AB54A4}" presName="rootText" presStyleLbl="node1" presStyleIdx="2" presStyleCnt="3"/>
      <dgm:spPr/>
      <dgm:t>
        <a:bodyPr/>
        <a:lstStyle/>
        <a:p>
          <a:endParaRPr lang="zh-TW" altLang="en-US"/>
        </a:p>
      </dgm:t>
    </dgm:pt>
    <dgm:pt modelId="{EB1B4CDB-B832-4DC7-829F-1DE8D5D7B547}" type="pres">
      <dgm:prSet presAssocID="{2CCC0EAF-9A47-49F0-80F2-AD2CF8AB54A4}" presName="rootConnector" presStyleLbl="node1" presStyleIdx="2" presStyleCnt="3"/>
      <dgm:spPr/>
      <dgm:t>
        <a:bodyPr/>
        <a:lstStyle/>
        <a:p>
          <a:endParaRPr lang="zh-TW" altLang="en-US"/>
        </a:p>
      </dgm:t>
    </dgm:pt>
    <dgm:pt modelId="{5C3F136A-CF8E-459E-B1D8-FD6D6724F7E2}" type="pres">
      <dgm:prSet presAssocID="{2CCC0EAF-9A47-49F0-80F2-AD2CF8AB54A4}" presName="childShape" presStyleCnt="0"/>
      <dgm:spPr/>
      <dgm:t>
        <a:bodyPr/>
        <a:lstStyle/>
        <a:p>
          <a:endParaRPr lang="zh-TW" altLang="en-US"/>
        </a:p>
      </dgm:t>
    </dgm:pt>
    <dgm:pt modelId="{00463B1C-B946-4B53-A9A2-1F5510B3228F}" type="pres">
      <dgm:prSet presAssocID="{9E6D92FB-8536-4BE7-AD56-2B4AE5DC575A}" presName="Name13" presStyleLbl="parChTrans1D2" presStyleIdx="4" presStyleCnt="6"/>
      <dgm:spPr/>
      <dgm:t>
        <a:bodyPr/>
        <a:lstStyle/>
        <a:p>
          <a:endParaRPr lang="zh-TW" altLang="en-US"/>
        </a:p>
      </dgm:t>
    </dgm:pt>
    <dgm:pt modelId="{C7ADF0E9-8335-4CC0-A9DB-D3E45F55ED2B}" type="pres">
      <dgm:prSet presAssocID="{DEE4D296-908F-48B2-AC42-41BED796BE67}" presName="childText" presStyleLbl="bgAcc1" presStyleIdx="4" presStyleCnt="6">
        <dgm:presLayoutVars>
          <dgm:bulletEnabled val="1"/>
        </dgm:presLayoutVars>
      </dgm:prSet>
      <dgm:spPr/>
      <dgm:t>
        <a:bodyPr/>
        <a:lstStyle/>
        <a:p>
          <a:endParaRPr lang="zh-TW" altLang="en-US"/>
        </a:p>
      </dgm:t>
    </dgm:pt>
    <dgm:pt modelId="{CBC813F2-BBD3-427B-B700-EC24031C5887}" type="pres">
      <dgm:prSet presAssocID="{BDA4F492-5695-4FF7-B411-CA1E7173EBD6}" presName="Name13" presStyleLbl="parChTrans1D2" presStyleIdx="5" presStyleCnt="6"/>
      <dgm:spPr/>
      <dgm:t>
        <a:bodyPr/>
        <a:lstStyle/>
        <a:p>
          <a:endParaRPr lang="zh-TW" altLang="en-US"/>
        </a:p>
      </dgm:t>
    </dgm:pt>
    <dgm:pt modelId="{C5C9BD6A-8189-460F-BC03-5725B1E6916A}" type="pres">
      <dgm:prSet presAssocID="{FB8611C3-86A9-40E0-AA6B-D5423C1C410B}" presName="childText" presStyleLbl="bgAcc1" presStyleIdx="5" presStyleCnt="6">
        <dgm:presLayoutVars>
          <dgm:bulletEnabled val="1"/>
        </dgm:presLayoutVars>
      </dgm:prSet>
      <dgm:spPr/>
      <dgm:t>
        <a:bodyPr/>
        <a:lstStyle/>
        <a:p>
          <a:endParaRPr lang="zh-TW" altLang="en-US"/>
        </a:p>
      </dgm:t>
    </dgm:pt>
  </dgm:ptLst>
  <dgm:cxnLst>
    <dgm:cxn modelId="{D8BB0A2A-21BD-4518-9574-14FF4771E38B}" type="presOf" srcId="{DEE4D296-908F-48B2-AC42-41BED796BE67}" destId="{C7ADF0E9-8335-4CC0-A9DB-D3E45F55ED2B}" srcOrd="0" destOrd="0" presId="urn:microsoft.com/office/officeart/2005/8/layout/hierarchy3"/>
    <dgm:cxn modelId="{7ADA6470-6303-43AB-AAE2-E99B0B102575}" type="presOf" srcId="{11CF59ED-29B1-43BB-A2D9-689ECA24AF00}" destId="{97090BE4-36E3-420A-9E6A-127DF0267A46}" srcOrd="0" destOrd="0" presId="urn:microsoft.com/office/officeart/2005/8/layout/hierarchy3"/>
    <dgm:cxn modelId="{39022D99-E416-4313-A711-642B347CB8B3}" type="presOf" srcId="{10F46F15-FBA7-4B50-A75E-7A4E890DFD3A}" destId="{0F810417-C893-4F10-B183-BF8FE8FA7DB3}" srcOrd="0" destOrd="0" presId="urn:microsoft.com/office/officeart/2005/8/layout/hierarchy3"/>
    <dgm:cxn modelId="{69140947-77D0-45B3-8B43-CBE9DB4AAD5A}" srcId="{2CCC0EAF-9A47-49F0-80F2-AD2CF8AB54A4}" destId="{DEE4D296-908F-48B2-AC42-41BED796BE67}" srcOrd="0" destOrd="0" parTransId="{9E6D92FB-8536-4BE7-AD56-2B4AE5DC575A}" sibTransId="{395F9904-5291-44E0-9007-EE344D6268E2}"/>
    <dgm:cxn modelId="{62C8266F-C922-49FE-8A50-BFD50F97A764}" srcId="{D8CF4DB6-814B-478B-9AC3-7EEAEB62A2DB}" destId="{10F46F15-FBA7-4B50-A75E-7A4E890DFD3A}" srcOrd="1" destOrd="0" parTransId="{5B67CB05-E05C-4612-A08B-BE9E32242D4C}" sibTransId="{28629801-F4C7-4091-84D5-1A5AEB599CD2}"/>
    <dgm:cxn modelId="{6D833C56-B3D7-4DD1-A805-1958C2AB163E}" srcId="{FA953ADE-2B24-4D71-83E7-50C544320BEA}" destId="{11CF59ED-29B1-43BB-A2D9-689ECA24AF00}" srcOrd="1" destOrd="0" parTransId="{9D1527E2-DF3B-42F5-8BD3-CA91CB955798}" sibTransId="{90B01197-4B63-4893-9064-392666FB1A34}"/>
    <dgm:cxn modelId="{8A10925C-5DCB-4FFE-8DBA-202F21C9E385}" type="presOf" srcId="{0D1C8E7A-F58D-4BBC-AB83-92B7B454F178}" destId="{C9A310E4-B9A0-42F0-AA2B-2AE901181FB6}" srcOrd="0" destOrd="0" presId="urn:microsoft.com/office/officeart/2005/8/layout/hierarchy3"/>
    <dgm:cxn modelId="{41923538-C0D0-4091-8D67-B59B49B51D43}" type="presOf" srcId="{2CCC0EAF-9A47-49F0-80F2-AD2CF8AB54A4}" destId="{27B115E2-407F-4374-A430-754B90F5B292}" srcOrd="0" destOrd="0" presId="urn:microsoft.com/office/officeart/2005/8/layout/hierarchy3"/>
    <dgm:cxn modelId="{E857D30C-BE02-4810-8652-B67D45305AB5}" srcId="{FA953ADE-2B24-4D71-83E7-50C544320BEA}" destId="{4F3C79AA-5B78-40AD-9959-7CF65F7B1D9B}" srcOrd="0" destOrd="0" parTransId="{6EDD3860-743B-445D-8655-59F0328E9447}" sibTransId="{ABFE8B29-29D5-4AAB-9A5F-3A2EB8060077}"/>
    <dgm:cxn modelId="{42993DCB-1E90-4C58-AB02-CC5B727A3B8B}" type="presOf" srcId="{97590944-09F4-4A63-AB9E-BF47A61FAB44}" destId="{E9258BE6-9AD2-43A8-8397-5411138702BF}" srcOrd="0" destOrd="0" presId="urn:microsoft.com/office/officeart/2005/8/layout/hierarchy3"/>
    <dgm:cxn modelId="{BDDBA7AB-FAFC-48B7-9ECE-3EA144ED66FD}" type="presOf" srcId="{2CCC0EAF-9A47-49F0-80F2-AD2CF8AB54A4}" destId="{EB1B4CDB-B832-4DC7-829F-1DE8D5D7B547}" srcOrd="1" destOrd="0" presId="urn:microsoft.com/office/officeart/2005/8/layout/hierarchy3"/>
    <dgm:cxn modelId="{4D7FABAA-06AE-475A-96D4-5E80937E004E}" type="presOf" srcId="{FA953ADE-2B24-4D71-83E7-50C544320BEA}" destId="{7F73BA68-DDDF-4F8D-BF76-C8F158542842}" srcOrd="1" destOrd="0" presId="urn:microsoft.com/office/officeart/2005/8/layout/hierarchy3"/>
    <dgm:cxn modelId="{B234D720-4488-411B-8A73-7AE7F13755D7}" type="presOf" srcId="{8CE3ADD8-8A7F-429F-BC63-8A00B16FA71A}" destId="{66A91DA1-07C3-495D-81BC-E6E6BF971952}" srcOrd="0" destOrd="0" presId="urn:microsoft.com/office/officeart/2005/8/layout/hierarchy3"/>
    <dgm:cxn modelId="{3DD1FC06-AD69-4432-85D0-B1B30EAE893B}" type="presOf" srcId="{10F46F15-FBA7-4B50-A75E-7A4E890DFD3A}" destId="{14E09741-4A7F-4F3B-B7B4-4A73E3C25C41}" srcOrd="1" destOrd="0" presId="urn:microsoft.com/office/officeart/2005/8/layout/hierarchy3"/>
    <dgm:cxn modelId="{AACC1F98-BAB4-47BB-965F-0EBAE42E7D41}" srcId="{D8CF4DB6-814B-478B-9AC3-7EEAEB62A2DB}" destId="{2CCC0EAF-9A47-49F0-80F2-AD2CF8AB54A4}" srcOrd="2" destOrd="0" parTransId="{D7BBC268-4782-4664-B6A0-AAB960A14A12}" sibTransId="{36944B7C-1CA7-4F70-BC46-7EFE77634A62}"/>
    <dgm:cxn modelId="{AFA3AF72-EB99-40EA-AF69-76BCA25FECDC}" srcId="{10F46F15-FBA7-4B50-A75E-7A4E890DFD3A}" destId="{97590944-09F4-4A63-AB9E-BF47A61FAB44}" srcOrd="0" destOrd="0" parTransId="{8CE3ADD8-8A7F-429F-BC63-8A00B16FA71A}" sibTransId="{49EEB807-2D1E-4052-A825-EADA542AF319}"/>
    <dgm:cxn modelId="{282C09F5-9936-4C22-AC6F-C0408B6A1EB9}" type="presOf" srcId="{6EDD3860-743B-445D-8655-59F0328E9447}" destId="{676D9B03-048C-4CA8-AEE4-56A4E512536D}" srcOrd="0" destOrd="0" presId="urn:microsoft.com/office/officeart/2005/8/layout/hierarchy3"/>
    <dgm:cxn modelId="{83B9944B-7A62-4F1C-B502-0AB9ED916CDB}" type="presOf" srcId="{9D1527E2-DF3B-42F5-8BD3-CA91CB955798}" destId="{7E70655E-E2E6-4177-AF30-06627D7448B9}" srcOrd="0" destOrd="0" presId="urn:microsoft.com/office/officeart/2005/8/layout/hierarchy3"/>
    <dgm:cxn modelId="{B8315E13-BBE9-4517-A2C6-F42FAA001364}" type="presOf" srcId="{BDA4F492-5695-4FF7-B411-CA1E7173EBD6}" destId="{CBC813F2-BBD3-427B-B700-EC24031C5887}" srcOrd="0" destOrd="0" presId="urn:microsoft.com/office/officeart/2005/8/layout/hierarchy3"/>
    <dgm:cxn modelId="{4C44B1AD-4C75-495D-8D37-DB035C3A93FE}" type="presOf" srcId="{FA953ADE-2B24-4D71-83E7-50C544320BEA}" destId="{BA9152E0-3072-403A-9CD3-E628C8562B8C}" srcOrd="0" destOrd="0" presId="urn:microsoft.com/office/officeart/2005/8/layout/hierarchy3"/>
    <dgm:cxn modelId="{0AFFDB93-2D63-4A6D-AC35-E89B5239F208}" srcId="{2CCC0EAF-9A47-49F0-80F2-AD2CF8AB54A4}" destId="{FB8611C3-86A9-40E0-AA6B-D5423C1C410B}" srcOrd="1" destOrd="0" parTransId="{BDA4F492-5695-4FF7-B411-CA1E7173EBD6}" sibTransId="{A84F34B6-8C98-4241-B755-6521DDCC882A}"/>
    <dgm:cxn modelId="{62EFCC04-0A10-4539-B50F-063B178D849D}" type="presOf" srcId="{FB8611C3-86A9-40E0-AA6B-D5423C1C410B}" destId="{C5C9BD6A-8189-460F-BC03-5725B1E6916A}" srcOrd="0" destOrd="0" presId="urn:microsoft.com/office/officeart/2005/8/layout/hierarchy3"/>
    <dgm:cxn modelId="{4D340ABB-62A0-4958-989F-E4AFBD94EC6D}" type="presOf" srcId="{09B6D672-FE2A-492B-85E9-202ED6AB0963}" destId="{BDABDBA1-30F1-4E5F-B47D-1B9A7FA9D51F}" srcOrd="0" destOrd="0" presId="urn:microsoft.com/office/officeart/2005/8/layout/hierarchy3"/>
    <dgm:cxn modelId="{0B5C0736-4409-4A79-A1B8-66234B8C9566}" type="presOf" srcId="{4F3C79AA-5B78-40AD-9959-7CF65F7B1D9B}" destId="{5B28672F-5AC3-495F-A675-A4B841EB248E}" srcOrd="0" destOrd="0" presId="urn:microsoft.com/office/officeart/2005/8/layout/hierarchy3"/>
    <dgm:cxn modelId="{27361F46-8F3F-4C86-8310-DF00CEB08052}" srcId="{D8CF4DB6-814B-478B-9AC3-7EEAEB62A2DB}" destId="{FA953ADE-2B24-4D71-83E7-50C544320BEA}" srcOrd="0" destOrd="0" parTransId="{BF9411AE-B7CE-431E-B197-4A434438F111}" sibTransId="{1C561E41-7C02-401E-A646-DDC1EBD330EB}"/>
    <dgm:cxn modelId="{8EB5A489-3E1D-4EF4-91D0-1463AB68CD7A}" type="presOf" srcId="{9E6D92FB-8536-4BE7-AD56-2B4AE5DC575A}" destId="{00463B1C-B946-4B53-A9A2-1F5510B3228F}" srcOrd="0" destOrd="0" presId="urn:microsoft.com/office/officeart/2005/8/layout/hierarchy3"/>
    <dgm:cxn modelId="{1BD52F63-984E-46D7-9392-F96BF114C3C0}" srcId="{10F46F15-FBA7-4B50-A75E-7A4E890DFD3A}" destId="{0D1C8E7A-F58D-4BBC-AB83-92B7B454F178}" srcOrd="1" destOrd="0" parTransId="{09B6D672-FE2A-492B-85E9-202ED6AB0963}" sibTransId="{A6BE23C7-EDCB-453C-B450-A090763C56C7}"/>
    <dgm:cxn modelId="{3AD4C74C-BEA2-4D26-814C-0B340A44E960}" type="presOf" srcId="{D8CF4DB6-814B-478B-9AC3-7EEAEB62A2DB}" destId="{69AED692-0F20-4406-9157-D080C6BC0E66}" srcOrd="0" destOrd="0" presId="urn:microsoft.com/office/officeart/2005/8/layout/hierarchy3"/>
    <dgm:cxn modelId="{B61F8B9D-E8BB-4B51-95C5-7EFE9926B220}" type="presParOf" srcId="{69AED692-0F20-4406-9157-D080C6BC0E66}" destId="{6320E48B-0A19-41E6-8787-6FE9DE33365F}" srcOrd="0" destOrd="0" presId="urn:microsoft.com/office/officeart/2005/8/layout/hierarchy3"/>
    <dgm:cxn modelId="{B263D8D8-1971-4B1A-AFE0-9ED4D24EE69D}" type="presParOf" srcId="{6320E48B-0A19-41E6-8787-6FE9DE33365F}" destId="{0CAA6D0F-6E1E-4A72-B074-8911FFF70F87}" srcOrd="0" destOrd="0" presId="urn:microsoft.com/office/officeart/2005/8/layout/hierarchy3"/>
    <dgm:cxn modelId="{B76FA0A2-419C-47D0-89A7-C521FBB4425F}" type="presParOf" srcId="{0CAA6D0F-6E1E-4A72-B074-8911FFF70F87}" destId="{BA9152E0-3072-403A-9CD3-E628C8562B8C}" srcOrd="0" destOrd="0" presId="urn:microsoft.com/office/officeart/2005/8/layout/hierarchy3"/>
    <dgm:cxn modelId="{7D7371E7-B62A-4988-87AA-3DC38F08B06E}" type="presParOf" srcId="{0CAA6D0F-6E1E-4A72-B074-8911FFF70F87}" destId="{7F73BA68-DDDF-4F8D-BF76-C8F158542842}" srcOrd="1" destOrd="0" presId="urn:microsoft.com/office/officeart/2005/8/layout/hierarchy3"/>
    <dgm:cxn modelId="{D1FB3489-A004-438B-993D-4DC85451DE7A}" type="presParOf" srcId="{6320E48B-0A19-41E6-8787-6FE9DE33365F}" destId="{1BF5EED8-FFEB-4657-91E4-96810728034A}" srcOrd="1" destOrd="0" presId="urn:microsoft.com/office/officeart/2005/8/layout/hierarchy3"/>
    <dgm:cxn modelId="{559DAABA-7255-40C6-A4AC-657D736B8698}" type="presParOf" srcId="{1BF5EED8-FFEB-4657-91E4-96810728034A}" destId="{676D9B03-048C-4CA8-AEE4-56A4E512536D}" srcOrd="0" destOrd="0" presId="urn:microsoft.com/office/officeart/2005/8/layout/hierarchy3"/>
    <dgm:cxn modelId="{B9D2BE48-F222-4745-B360-5B18C37ADB65}" type="presParOf" srcId="{1BF5EED8-FFEB-4657-91E4-96810728034A}" destId="{5B28672F-5AC3-495F-A675-A4B841EB248E}" srcOrd="1" destOrd="0" presId="urn:microsoft.com/office/officeart/2005/8/layout/hierarchy3"/>
    <dgm:cxn modelId="{7F9AF64D-4D61-4D0B-9951-ED27292C15DD}" type="presParOf" srcId="{1BF5EED8-FFEB-4657-91E4-96810728034A}" destId="{7E70655E-E2E6-4177-AF30-06627D7448B9}" srcOrd="2" destOrd="0" presId="urn:microsoft.com/office/officeart/2005/8/layout/hierarchy3"/>
    <dgm:cxn modelId="{63F228E9-19AF-44A7-B209-A732A59C708D}" type="presParOf" srcId="{1BF5EED8-FFEB-4657-91E4-96810728034A}" destId="{97090BE4-36E3-420A-9E6A-127DF0267A46}" srcOrd="3" destOrd="0" presId="urn:microsoft.com/office/officeart/2005/8/layout/hierarchy3"/>
    <dgm:cxn modelId="{AEA8EA72-C176-446C-9EC1-D52312CC17B0}" type="presParOf" srcId="{69AED692-0F20-4406-9157-D080C6BC0E66}" destId="{AEF8F199-FCB7-4517-B981-CFDC8F2CBEB6}" srcOrd="1" destOrd="0" presId="urn:microsoft.com/office/officeart/2005/8/layout/hierarchy3"/>
    <dgm:cxn modelId="{625C7D87-2C88-4A99-9770-245B0D2D1EB6}" type="presParOf" srcId="{AEF8F199-FCB7-4517-B981-CFDC8F2CBEB6}" destId="{C4BCC0B6-1F84-4E57-B218-3C33443D675B}" srcOrd="0" destOrd="0" presId="urn:microsoft.com/office/officeart/2005/8/layout/hierarchy3"/>
    <dgm:cxn modelId="{FC2E0D38-579E-47B4-8CCB-D5142E86C954}" type="presParOf" srcId="{C4BCC0B6-1F84-4E57-B218-3C33443D675B}" destId="{0F810417-C893-4F10-B183-BF8FE8FA7DB3}" srcOrd="0" destOrd="0" presId="urn:microsoft.com/office/officeart/2005/8/layout/hierarchy3"/>
    <dgm:cxn modelId="{8864A65D-8F5B-4DC5-875A-21113D0EB58C}" type="presParOf" srcId="{C4BCC0B6-1F84-4E57-B218-3C33443D675B}" destId="{14E09741-4A7F-4F3B-B7B4-4A73E3C25C41}" srcOrd="1" destOrd="0" presId="urn:microsoft.com/office/officeart/2005/8/layout/hierarchy3"/>
    <dgm:cxn modelId="{532D8A3E-72B1-47DC-87C5-4C1F8026B12D}" type="presParOf" srcId="{AEF8F199-FCB7-4517-B981-CFDC8F2CBEB6}" destId="{4BA38D52-516D-47B9-839D-74E2F2829A7A}" srcOrd="1" destOrd="0" presId="urn:microsoft.com/office/officeart/2005/8/layout/hierarchy3"/>
    <dgm:cxn modelId="{318883AA-0AFA-4A60-A95C-BD9D334C50E0}" type="presParOf" srcId="{4BA38D52-516D-47B9-839D-74E2F2829A7A}" destId="{66A91DA1-07C3-495D-81BC-E6E6BF971952}" srcOrd="0" destOrd="0" presId="urn:microsoft.com/office/officeart/2005/8/layout/hierarchy3"/>
    <dgm:cxn modelId="{7DBEF505-20EF-4206-9CDD-F540FE940225}" type="presParOf" srcId="{4BA38D52-516D-47B9-839D-74E2F2829A7A}" destId="{E9258BE6-9AD2-43A8-8397-5411138702BF}" srcOrd="1" destOrd="0" presId="urn:microsoft.com/office/officeart/2005/8/layout/hierarchy3"/>
    <dgm:cxn modelId="{3FD2EB08-85D3-4210-A076-33FE5C7955FD}" type="presParOf" srcId="{4BA38D52-516D-47B9-839D-74E2F2829A7A}" destId="{BDABDBA1-30F1-4E5F-B47D-1B9A7FA9D51F}" srcOrd="2" destOrd="0" presId="urn:microsoft.com/office/officeart/2005/8/layout/hierarchy3"/>
    <dgm:cxn modelId="{A15D33E0-B954-41F0-9CE5-1796E14902A1}" type="presParOf" srcId="{4BA38D52-516D-47B9-839D-74E2F2829A7A}" destId="{C9A310E4-B9A0-42F0-AA2B-2AE901181FB6}" srcOrd="3" destOrd="0" presId="urn:microsoft.com/office/officeart/2005/8/layout/hierarchy3"/>
    <dgm:cxn modelId="{5232AE84-055F-4C47-B846-708472F8B734}" type="presParOf" srcId="{69AED692-0F20-4406-9157-D080C6BC0E66}" destId="{8F70DA5D-A71E-4B96-BC09-88248C2D0F8A}" srcOrd="2" destOrd="0" presId="urn:microsoft.com/office/officeart/2005/8/layout/hierarchy3"/>
    <dgm:cxn modelId="{75341999-244E-4387-B1D5-CC6318B8FC51}" type="presParOf" srcId="{8F70DA5D-A71E-4B96-BC09-88248C2D0F8A}" destId="{E8CB4584-CF7B-48AD-AC86-28793FD4C8B5}" srcOrd="0" destOrd="0" presId="urn:microsoft.com/office/officeart/2005/8/layout/hierarchy3"/>
    <dgm:cxn modelId="{8BCFF87D-677F-4455-889F-44CA72AA5652}" type="presParOf" srcId="{E8CB4584-CF7B-48AD-AC86-28793FD4C8B5}" destId="{27B115E2-407F-4374-A430-754B90F5B292}" srcOrd="0" destOrd="0" presId="urn:microsoft.com/office/officeart/2005/8/layout/hierarchy3"/>
    <dgm:cxn modelId="{3AC3710B-84F4-4120-B406-071F3946A058}" type="presParOf" srcId="{E8CB4584-CF7B-48AD-AC86-28793FD4C8B5}" destId="{EB1B4CDB-B832-4DC7-829F-1DE8D5D7B547}" srcOrd="1" destOrd="0" presId="urn:microsoft.com/office/officeart/2005/8/layout/hierarchy3"/>
    <dgm:cxn modelId="{091D59FF-841B-476C-B43D-A55D32B794F2}" type="presParOf" srcId="{8F70DA5D-A71E-4B96-BC09-88248C2D0F8A}" destId="{5C3F136A-CF8E-459E-B1D8-FD6D6724F7E2}" srcOrd="1" destOrd="0" presId="urn:microsoft.com/office/officeart/2005/8/layout/hierarchy3"/>
    <dgm:cxn modelId="{AE00BFB9-524B-4857-A5E7-3002F5201E4C}" type="presParOf" srcId="{5C3F136A-CF8E-459E-B1D8-FD6D6724F7E2}" destId="{00463B1C-B946-4B53-A9A2-1F5510B3228F}" srcOrd="0" destOrd="0" presId="urn:microsoft.com/office/officeart/2005/8/layout/hierarchy3"/>
    <dgm:cxn modelId="{6F6560FF-B44C-4E03-AD09-5737D0751094}" type="presParOf" srcId="{5C3F136A-CF8E-459E-B1D8-FD6D6724F7E2}" destId="{C7ADF0E9-8335-4CC0-A9DB-D3E45F55ED2B}" srcOrd="1" destOrd="0" presId="urn:microsoft.com/office/officeart/2005/8/layout/hierarchy3"/>
    <dgm:cxn modelId="{89DE6BD6-25B7-42A1-8822-9E2CEB21B3EB}" type="presParOf" srcId="{5C3F136A-CF8E-459E-B1D8-FD6D6724F7E2}" destId="{CBC813F2-BBD3-427B-B700-EC24031C5887}" srcOrd="2" destOrd="0" presId="urn:microsoft.com/office/officeart/2005/8/layout/hierarchy3"/>
    <dgm:cxn modelId="{00A4331C-A08C-4F36-B047-7B8A3E6DDF00}" type="presParOf" srcId="{5C3F136A-CF8E-459E-B1D8-FD6D6724F7E2}" destId="{C5C9BD6A-8189-460F-BC03-5725B1E6916A}" srcOrd="3"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16FDFB-463F-4812-AA0F-DCFDC0882F4D}" type="doc">
      <dgm:prSet loTypeId="urn:microsoft.com/office/officeart/2005/8/layout/hierarchy2" loCatId="hierarchy" qsTypeId="urn:microsoft.com/office/officeart/2005/8/quickstyle/simple1" qsCatId="simple" csTypeId="urn:microsoft.com/office/officeart/2005/8/colors/accent3_1" csCatId="accent3" phldr="1"/>
      <dgm:spPr/>
      <dgm:t>
        <a:bodyPr/>
        <a:lstStyle/>
        <a:p>
          <a:endParaRPr lang="zh-TW" altLang="en-US"/>
        </a:p>
      </dgm:t>
    </dgm:pt>
    <dgm:pt modelId="{C3A503E5-47F7-4BB6-89C0-882A1CE59375}">
      <dgm:prSet phldrT="[文字]"/>
      <dgm:spPr/>
      <dgm:t>
        <a:bodyPr/>
        <a:lstStyle/>
        <a:p>
          <a:r>
            <a:rPr lang="zh-TW" altLang="en-US" dirty="0" smtClean="0"/>
            <a:t>心必不善</a:t>
          </a:r>
          <a:endParaRPr lang="zh-TW" altLang="en-US" dirty="0"/>
        </a:p>
      </dgm:t>
    </dgm:pt>
    <dgm:pt modelId="{3F24D19B-0B57-407D-AC0A-7ED7F9C8B80D}" type="parTrans" cxnId="{C3ABBF20-E97B-452A-B6B6-29FEFB20A47E}">
      <dgm:prSet/>
      <dgm:spPr/>
      <dgm:t>
        <a:bodyPr/>
        <a:lstStyle/>
        <a:p>
          <a:endParaRPr lang="zh-TW" altLang="en-US"/>
        </a:p>
      </dgm:t>
    </dgm:pt>
    <dgm:pt modelId="{143297B7-813F-45D7-8F10-2F4A22A8B87A}" type="sibTrans" cxnId="{C3ABBF20-E97B-452A-B6B6-29FEFB20A47E}">
      <dgm:prSet/>
      <dgm:spPr/>
      <dgm:t>
        <a:bodyPr/>
        <a:lstStyle/>
        <a:p>
          <a:endParaRPr lang="zh-TW" altLang="en-US"/>
        </a:p>
      </dgm:t>
    </dgm:pt>
    <dgm:pt modelId="{A72ED580-3B12-4138-AFF5-FECDCA473264}">
      <dgm:prSet phldrT="[文字]"/>
      <dgm:spPr/>
      <dgm:t>
        <a:bodyPr/>
        <a:lstStyle/>
        <a:p>
          <a:r>
            <a:rPr lang="zh-TW" altLang="en-US" dirty="0" smtClean="0"/>
            <a:t>不得於心</a:t>
          </a:r>
          <a:endParaRPr lang="zh-TW" altLang="en-US" dirty="0"/>
        </a:p>
      </dgm:t>
    </dgm:pt>
    <dgm:pt modelId="{9C4F44BB-44DD-4D45-9B94-1B8B12F37420}" type="parTrans" cxnId="{FEB0F53D-F225-4453-B8B7-AF833043AF43}">
      <dgm:prSet/>
      <dgm:spPr/>
      <dgm:t>
        <a:bodyPr/>
        <a:lstStyle/>
        <a:p>
          <a:endParaRPr lang="zh-TW" altLang="en-US"/>
        </a:p>
      </dgm:t>
    </dgm:pt>
    <dgm:pt modelId="{DC8BDF9B-D9F2-4968-82C4-29D35E165FBC}" type="sibTrans" cxnId="{FEB0F53D-F225-4453-B8B7-AF833043AF43}">
      <dgm:prSet/>
      <dgm:spPr/>
      <dgm:t>
        <a:bodyPr/>
        <a:lstStyle/>
        <a:p>
          <a:endParaRPr lang="zh-TW" altLang="en-US"/>
        </a:p>
      </dgm:t>
    </dgm:pt>
    <dgm:pt modelId="{9E25A78C-05D0-4D21-9902-D13BBE7AEC22}">
      <dgm:prSet phldrT="[文字]"/>
      <dgm:spPr/>
      <dgm:t>
        <a:bodyPr/>
        <a:lstStyle/>
        <a:p>
          <a:r>
            <a:rPr lang="zh-TW" altLang="en-US" dirty="0" smtClean="0"/>
            <a:t>可</a:t>
          </a:r>
          <a:endParaRPr lang="zh-TW" altLang="en-US" dirty="0"/>
        </a:p>
      </dgm:t>
    </dgm:pt>
    <dgm:pt modelId="{04D7850A-3C2B-4157-8F5B-312EC5DDA155}" type="parTrans" cxnId="{01481EBF-E8CC-4406-A519-014F6A391589}">
      <dgm:prSet/>
      <dgm:spPr/>
      <dgm:t>
        <a:bodyPr/>
        <a:lstStyle/>
        <a:p>
          <a:endParaRPr lang="zh-TW" altLang="en-US"/>
        </a:p>
      </dgm:t>
    </dgm:pt>
    <dgm:pt modelId="{7A4FAE06-72D9-46B2-9F87-D04BE1D2E771}" type="sibTrans" cxnId="{01481EBF-E8CC-4406-A519-014F6A391589}">
      <dgm:prSet/>
      <dgm:spPr/>
      <dgm:t>
        <a:bodyPr/>
        <a:lstStyle/>
        <a:p>
          <a:endParaRPr lang="zh-TW" altLang="en-US"/>
        </a:p>
      </dgm:t>
    </dgm:pt>
    <dgm:pt modelId="{2B072A0E-D87C-4A6C-89E9-E7DDACFAB1D1}">
      <dgm:prSet/>
      <dgm:spPr/>
      <dgm:t>
        <a:bodyPr/>
        <a:lstStyle/>
        <a:p>
          <a:r>
            <a:rPr lang="zh-TW" altLang="en-US" dirty="0" smtClean="0"/>
            <a:t>不得於言</a:t>
          </a:r>
          <a:endParaRPr lang="zh-TW" altLang="en-US" dirty="0"/>
        </a:p>
      </dgm:t>
    </dgm:pt>
    <dgm:pt modelId="{B32E6E81-20C4-4269-925A-B0B885DEEC7D}" type="parTrans" cxnId="{35E13EE7-3A07-49B8-8837-171CDE907890}">
      <dgm:prSet/>
      <dgm:spPr/>
      <dgm:t>
        <a:bodyPr/>
        <a:lstStyle/>
        <a:p>
          <a:endParaRPr lang="zh-TW" altLang="en-US"/>
        </a:p>
      </dgm:t>
    </dgm:pt>
    <dgm:pt modelId="{9E24DE66-A3E1-471D-91E3-EC6CEA755C56}" type="sibTrans" cxnId="{35E13EE7-3A07-49B8-8837-171CDE907890}">
      <dgm:prSet/>
      <dgm:spPr/>
      <dgm:t>
        <a:bodyPr/>
        <a:lstStyle/>
        <a:p>
          <a:endParaRPr lang="zh-TW" altLang="en-US"/>
        </a:p>
      </dgm:t>
    </dgm:pt>
    <dgm:pt modelId="{DA6F7FAF-0810-4751-8286-C3747D27A73C}">
      <dgm:prSet/>
      <dgm:spPr/>
      <dgm:t>
        <a:bodyPr/>
        <a:lstStyle/>
        <a:p>
          <a:r>
            <a:rPr lang="zh-TW" altLang="en-US" dirty="0" smtClean="0"/>
            <a:t>不惑辭氣</a:t>
          </a:r>
          <a:endParaRPr lang="zh-TW" altLang="en-US" dirty="0"/>
        </a:p>
      </dgm:t>
    </dgm:pt>
    <dgm:pt modelId="{3F7FDF92-4A10-496C-BDAE-18140C248BB5}" type="parTrans" cxnId="{03D21FE8-EF06-4F10-907C-2A1703607D61}">
      <dgm:prSet/>
      <dgm:spPr/>
      <dgm:t>
        <a:bodyPr/>
        <a:lstStyle/>
        <a:p>
          <a:endParaRPr lang="zh-TW" altLang="en-US"/>
        </a:p>
      </dgm:t>
    </dgm:pt>
    <dgm:pt modelId="{4C89F540-144E-4165-A935-9746A65B1C48}" type="sibTrans" cxnId="{03D21FE8-EF06-4F10-907C-2A1703607D61}">
      <dgm:prSet/>
      <dgm:spPr/>
      <dgm:t>
        <a:bodyPr/>
        <a:lstStyle/>
        <a:p>
          <a:endParaRPr lang="zh-TW" altLang="en-US"/>
        </a:p>
      </dgm:t>
    </dgm:pt>
    <dgm:pt modelId="{B3BFA0E8-59A7-45B5-9EFB-2015EF873D7A}">
      <dgm:prSet/>
      <dgm:spPr/>
      <dgm:t>
        <a:bodyPr/>
        <a:lstStyle/>
        <a:p>
          <a:r>
            <a:rPr lang="zh-TW" altLang="en-US" dirty="0" smtClean="0"/>
            <a:t>勿求於心</a:t>
          </a:r>
          <a:endParaRPr lang="zh-TW" altLang="en-US" dirty="0"/>
        </a:p>
      </dgm:t>
    </dgm:pt>
    <dgm:pt modelId="{D9D82768-8278-496D-A071-F57766093ED3}" type="parTrans" cxnId="{D82E8DAB-4E7D-4C06-9C39-05B451B62BFD}">
      <dgm:prSet/>
      <dgm:spPr/>
      <dgm:t>
        <a:bodyPr/>
        <a:lstStyle/>
        <a:p>
          <a:endParaRPr lang="zh-TW" altLang="en-US"/>
        </a:p>
      </dgm:t>
    </dgm:pt>
    <dgm:pt modelId="{76831B35-C3CE-41EC-AC91-4458BDDDC68D}" type="sibTrans" cxnId="{D82E8DAB-4E7D-4C06-9C39-05B451B62BFD}">
      <dgm:prSet/>
      <dgm:spPr/>
      <dgm:t>
        <a:bodyPr/>
        <a:lstStyle/>
        <a:p>
          <a:endParaRPr lang="zh-TW" altLang="en-US"/>
        </a:p>
      </dgm:t>
    </dgm:pt>
    <dgm:pt modelId="{3005A0C1-2793-4F89-935B-1DE16C2814D6}">
      <dgm:prSet/>
      <dgm:spPr/>
      <dgm:t>
        <a:bodyPr/>
        <a:lstStyle/>
        <a:p>
          <a:r>
            <a:rPr lang="zh-TW" altLang="en-US" dirty="0" smtClean="0"/>
            <a:t>不善之言</a:t>
          </a:r>
          <a:endParaRPr lang="zh-TW" altLang="en-US" dirty="0"/>
        </a:p>
      </dgm:t>
    </dgm:pt>
    <dgm:pt modelId="{7A7B4486-8C7E-4F9D-AEEA-9779465CC0E9}" type="parTrans" cxnId="{99165D76-C38D-48C4-90DA-FC10B1D09D44}">
      <dgm:prSet/>
      <dgm:spPr/>
      <dgm:t>
        <a:bodyPr/>
        <a:lstStyle/>
        <a:p>
          <a:endParaRPr lang="zh-TW" altLang="en-US"/>
        </a:p>
      </dgm:t>
    </dgm:pt>
    <dgm:pt modelId="{D7F013DF-F55B-4D20-966F-F036D4AD24F3}" type="sibTrans" cxnId="{99165D76-C38D-48C4-90DA-FC10B1D09D44}">
      <dgm:prSet/>
      <dgm:spPr/>
      <dgm:t>
        <a:bodyPr/>
        <a:lstStyle/>
        <a:p>
          <a:endParaRPr lang="zh-TW" altLang="en-US"/>
        </a:p>
      </dgm:t>
    </dgm:pt>
    <dgm:pt modelId="{67AB23AD-D88B-442A-A8B9-2F2F4A7AD932}">
      <dgm:prSet phldrT="[文字]"/>
      <dgm:spPr/>
      <dgm:t>
        <a:bodyPr/>
        <a:lstStyle/>
        <a:p>
          <a:r>
            <a:rPr lang="zh-TW" altLang="en-US" dirty="0" smtClean="0"/>
            <a:t>勿求於氣</a:t>
          </a:r>
          <a:endParaRPr lang="zh-TW" altLang="en-US" dirty="0"/>
        </a:p>
      </dgm:t>
    </dgm:pt>
    <dgm:pt modelId="{ABA51C99-1697-4287-AC63-D32EB55C797F}" type="parTrans" cxnId="{9FCD7FDE-0D2F-4A7B-9A30-FA93CCCE4742}">
      <dgm:prSet/>
      <dgm:spPr/>
      <dgm:t>
        <a:bodyPr/>
        <a:lstStyle/>
        <a:p>
          <a:endParaRPr lang="zh-TW" altLang="en-US"/>
        </a:p>
      </dgm:t>
    </dgm:pt>
    <dgm:pt modelId="{ED7E2BE6-A6FE-469D-A7A8-CD008C7A7EAE}" type="sibTrans" cxnId="{9FCD7FDE-0D2F-4A7B-9A30-FA93CCCE4742}">
      <dgm:prSet/>
      <dgm:spPr/>
      <dgm:t>
        <a:bodyPr/>
        <a:lstStyle/>
        <a:p>
          <a:endParaRPr lang="zh-TW" altLang="en-US"/>
        </a:p>
      </dgm:t>
    </dgm:pt>
    <dgm:pt modelId="{25B43EB6-0E77-4641-A18D-5E1E9886BB22}">
      <dgm:prSet phldrT="[文字]"/>
      <dgm:spPr/>
      <dgm:t>
        <a:bodyPr/>
        <a:lstStyle/>
        <a:p>
          <a:r>
            <a:rPr lang="zh-TW" altLang="en-US" dirty="0" smtClean="0"/>
            <a:t>不善之心</a:t>
          </a:r>
          <a:endParaRPr lang="zh-TW" altLang="en-US" dirty="0"/>
        </a:p>
      </dgm:t>
    </dgm:pt>
    <dgm:pt modelId="{1A25956A-5020-48B3-AEE6-FEFDA7097D36}" type="parTrans" cxnId="{4B4333AF-8A69-4179-A1DC-F335AC7CCF95}">
      <dgm:prSet/>
      <dgm:spPr/>
      <dgm:t>
        <a:bodyPr/>
        <a:lstStyle/>
        <a:p>
          <a:endParaRPr lang="zh-TW" altLang="en-US"/>
        </a:p>
      </dgm:t>
    </dgm:pt>
    <dgm:pt modelId="{5B74CFEA-F36C-44FC-90EB-8A15E74050D7}" type="sibTrans" cxnId="{4B4333AF-8A69-4179-A1DC-F335AC7CCF95}">
      <dgm:prSet/>
      <dgm:spPr/>
      <dgm:t>
        <a:bodyPr/>
        <a:lstStyle/>
        <a:p>
          <a:endParaRPr lang="zh-TW" altLang="en-US"/>
        </a:p>
      </dgm:t>
    </dgm:pt>
    <dgm:pt modelId="{7913288D-C41A-4164-B83C-288BB7426302}">
      <dgm:prSet phldrT="[文字]"/>
      <dgm:spPr/>
      <dgm:t>
        <a:bodyPr/>
        <a:lstStyle/>
        <a:p>
          <a:r>
            <a:rPr lang="zh-TW" altLang="en-US" dirty="0" smtClean="0"/>
            <a:t>不可</a:t>
          </a:r>
          <a:endParaRPr lang="zh-TW" altLang="en-US" dirty="0"/>
        </a:p>
      </dgm:t>
    </dgm:pt>
    <dgm:pt modelId="{33F2E117-7623-4A8E-B653-840446952E46}" type="parTrans" cxnId="{75A63ADD-5391-4439-9241-AA7E27272976}">
      <dgm:prSet/>
      <dgm:spPr/>
      <dgm:t>
        <a:bodyPr/>
        <a:lstStyle/>
        <a:p>
          <a:endParaRPr lang="zh-TW" altLang="en-US"/>
        </a:p>
      </dgm:t>
    </dgm:pt>
    <dgm:pt modelId="{D97AAFC3-D9AC-4F0C-9FB5-E84BBFB044A8}" type="sibTrans" cxnId="{75A63ADD-5391-4439-9241-AA7E27272976}">
      <dgm:prSet/>
      <dgm:spPr/>
      <dgm:t>
        <a:bodyPr/>
        <a:lstStyle/>
        <a:p>
          <a:endParaRPr lang="zh-TW" altLang="en-US"/>
        </a:p>
      </dgm:t>
    </dgm:pt>
    <dgm:pt modelId="{3B0C1E72-9326-4B76-8104-3BDB0CB5E63B}">
      <dgm:prSet phldrT="[文字]"/>
      <dgm:spPr/>
      <dgm:t>
        <a:bodyPr/>
        <a:lstStyle/>
        <a:p>
          <a:r>
            <a:rPr lang="zh-TW" altLang="en-US" dirty="0" smtClean="0"/>
            <a:t>或恐有詐</a:t>
          </a:r>
          <a:endParaRPr lang="zh-TW" altLang="en-US" dirty="0"/>
        </a:p>
      </dgm:t>
    </dgm:pt>
    <dgm:pt modelId="{739B6B56-6D5E-4C26-88D9-2C6820C87091}" type="parTrans" cxnId="{1FAA2D4E-2B74-4B9A-B991-A0DE4B9CABE2}">
      <dgm:prSet/>
      <dgm:spPr/>
      <dgm:t>
        <a:bodyPr/>
        <a:lstStyle/>
        <a:p>
          <a:endParaRPr lang="zh-TW" altLang="en-US"/>
        </a:p>
      </dgm:t>
    </dgm:pt>
    <dgm:pt modelId="{FC0FA2DF-01FE-4938-9B08-4F1884A5FE23}" type="sibTrans" cxnId="{1FAA2D4E-2B74-4B9A-B991-A0DE4B9CABE2}">
      <dgm:prSet/>
      <dgm:spPr/>
      <dgm:t>
        <a:bodyPr/>
        <a:lstStyle/>
        <a:p>
          <a:endParaRPr lang="zh-TW" altLang="en-US"/>
        </a:p>
      </dgm:t>
    </dgm:pt>
    <dgm:pt modelId="{3ACDDAD6-DD15-4055-9BED-73AC0D71FC6F}">
      <dgm:prSet phldrT="[文字]"/>
      <dgm:spPr/>
      <dgm:t>
        <a:bodyPr/>
        <a:lstStyle/>
        <a:p>
          <a:r>
            <a:rPr lang="zh-TW" altLang="en-US" dirty="0" smtClean="0"/>
            <a:t>或恐誤解</a:t>
          </a:r>
          <a:endParaRPr lang="zh-TW" altLang="en-US" dirty="0"/>
        </a:p>
      </dgm:t>
    </dgm:pt>
    <dgm:pt modelId="{16278170-DA25-4855-B97F-F3CB0246AC62}" type="parTrans" cxnId="{AB354543-0433-4994-A788-7203BB1A6128}">
      <dgm:prSet/>
      <dgm:spPr/>
      <dgm:t>
        <a:bodyPr/>
        <a:lstStyle/>
        <a:p>
          <a:endParaRPr lang="zh-TW" altLang="en-US"/>
        </a:p>
      </dgm:t>
    </dgm:pt>
    <dgm:pt modelId="{9D3D95A4-192D-48DD-9B0B-C3C0E52E8859}" type="sibTrans" cxnId="{AB354543-0433-4994-A788-7203BB1A6128}">
      <dgm:prSet/>
      <dgm:spPr/>
      <dgm:t>
        <a:bodyPr/>
        <a:lstStyle/>
        <a:p>
          <a:endParaRPr lang="zh-TW" altLang="en-US"/>
        </a:p>
      </dgm:t>
    </dgm:pt>
    <dgm:pt modelId="{D2CDF9CD-46DB-44F1-A887-B5E3E105399D}" type="pres">
      <dgm:prSet presAssocID="{9716FDFB-463F-4812-AA0F-DCFDC0882F4D}" presName="diagram" presStyleCnt="0">
        <dgm:presLayoutVars>
          <dgm:chPref val="1"/>
          <dgm:dir/>
          <dgm:animOne val="branch"/>
          <dgm:animLvl val="lvl"/>
          <dgm:resizeHandles val="exact"/>
        </dgm:presLayoutVars>
      </dgm:prSet>
      <dgm:spPr/>
      <dgm:t>
        <a:bodyPr/>
        <a:lstStyle/>
        <a:p>
          <a:endParaRPr lang="zh-TW" altLang="en-US"/>
        </a:p>
      </dgm:t>
    </dgm:pt>
    <dgm:pt modelId="{44B1D4CE-CCEC-4404-A527-1C2A0C0CAD77}" type="pres">
      <dgm:prSet presAssocID="{2B072A0E-D87C-4A6C-89E9-E7DDACFAB1D1}" presName="root1" presStyleCnt="0"/>
      <dgm:spPr/>
      <dgm:t>
        <a:bodyPr/>
        <a:lstStyle/>
        <a:p>
          <a:endParaRPr lang="zh-TW" altLang="en-US"/>
        </a:p>
      </dgm:t>
    </dgm:pt>
    <dgm:pt modelId="{28A3503F-1416-44D6-BB9B-FFA749E25E99}" type="pres">
      <dgm:prSet presAssocID="{2B072A0E-D87C-4A6C-89E9-E7DDACFAB1D1}" presName="LevelOneTextNode" presStyleLbl="node0" presStyleIdx="0" presStyleCnt="4">
        <dgm:presLayoutVars>
          <dgm:chPref val="3"/>
        </dgm:presLayoutVars>
      </dgm:prSet>
      <dgm:spPr/>
      <dgm:t>
        <a:bodyPr/>
        <a:lstStyle/>
        <a:p>
          <a:endParaRPr lang="zh-TW" altLang="en-US"/>
        </a:p>
      </dgm:t>
    </dgm:pt>
    <dgm:pt modelId="{209D7253-7E2B-4A97-93EB-E8609C16B3D9}" type="pres">
      <dgm:prSet presAssocID="{2B072A0E-D87C-4A6C-89E9-E7DDACFAB1D1}" presName="level2hierChild" presStyleCnt="0"/>
      <dgm:spPr/>
      <dgm:t>
        <a:bodyPr/>
        <a:lstStyle/>
        <a:p>
          <a:endParaRPr lang="zh-TW" altLang="en-US"/>
        </a:p>
      </dgm:t>
    </dgm:pt>
    <dgm:pt modelId="{8E0F19C0-D236-4444-9654-97F78D795673}" type="pres">
      <dgm:prSet presAssocID="{7A7B4486-8C7E-4F9D-AEEA-9779465CC0E9}" presName="conn2-1" presStyleLbl="parChTrans1D2" presStyleIdx="0" presStyleCnt="4"/>
      <dgm:spPr/>
      <dgm:t>
        <a:bodyPr/>
        <a:lstStyle/>
        <a:p>
          <a:endParaRPr lang="zh-TW" altLang="en-US"/>
        </a:p>
      </dgm:t>
    </dgm:pt>
    <dgm:pt modelId="{DAE74DC2-5666-411E-BB12-FD5C3E8C0FBA}" type="pres">
      <dgm:prSet presAssocID="{7A7B4486-8C7E-4F9D-AEEA-9779465CC0E9}" presName="connTx" presStyleLbl="parChTrans1D2" presStyleIdx="0" presStyleCnt="4"/>
      <dgm:spPr/>
      <dgm:t>
        <a:bodyPr/>
        <a:lstStyle/>
        <a:p>
          <a:endParaRPr lang="zh-TW" altLang="en-US"/>
        </a:p>
      </dgm:t>
    </dgm:pt>
    <dgm:pt modelId="{5DE3A069-94C4-45AE-8A25-9545822AEF46}" type="pres">
      <dgm:prSet presAssocID="{3005A0C1-2793-4F89-935B-1DE16C2814D6}" presName="root2" presStyleCnt="0"/>
      <dgm:spPr/>
      <dgm:t>
        <a:bodyPr/>
        <a:lstStyle/>
        <a:p>
          <a:endParaRPr lang="zh-TW" altLang="en-US"/>
        </a:p>
      </dgm:t>
    </dgm:pt>
    <dgm:pt modelId="{0EA76972-9B19-49A9-ABF9-3B037A6C17CB}" type="pres">
      <dgm:prSet presAssocID="{3005A0C1-2793-4F89-935B-1DE16C2814D6}" presName="LevelTwoTextNode" presStyleLbl="node2" presStyleIdx="0" presStyleCnt="4">
        <dgm:presLayoutVars>
          <dgm:chPref val="3"/>
        </dgm:presLayoutVars>
      </dgm:prSet>
      <dgm:spPr/>
      <dgm:t>
        <a:bodyPr/>
        <a:lstStyle/>
        <a:p>
          <a:endParaRPr lang="zh-TW" altLang="en-US"/>
        </a:p>
      </dgm:t>
    </dgm:pt>
    <dgm:pt modelId="{6E793E63-3973-439C-B12B-D6F2CDCA6EF5}" type="pres">
      <dgm:prSet presAssocID="{3005A0C1-2793-4F89-935B-1DE16C2814D6}" presName="level3hierChild" presStyleCnt="0"/>
      <dgm:spPr/>
      <dgm:t>
        <a:bodyPr/>
        <a:lstStyle/>
        <a:p>
          <a:endParaRPr lang="zh-TW" altLang="en-US"/>
        </a:p>
      </dgm:t>
    </dgm:pt>
    <dgm:pt modelId="{C275A36A-63B0-4E30-B793-5DBF89CE82D4}" type="pres">
      <dgm:prSet presAssocID="{B3BFA0E8-59A7-45B5-9EFB-2015EF873D7A}" presName="root1" presStyleCnt="0"/>
      <dgm:spPr/>
      <dgm:t>
        <a:bodyPr/>
        <a:lstStyle/>
        <a:p>
          <a:endParaRPr lang="zh-TW" altLang="en-US"/>
        </a:p>
      </dgm:t>
    </dgm:pt>
    <dgm:pt modelId="{3F1725D8-BF4A-4060-847F-AC332B86EE72}" type="pres">
      <dgm:prSet presAssocID="{B3BFA0E8-59A7-45B5-9EFB-2015EF873D7A}" presName="LevelOneTextNode" presStyleLbl="node0" presStyleIdx="1" presStyleCnt="4">
        <dgm:presLayoutVars>
          <dgm:chPref val="3"/>
        </dgm:presLayoutVars>
      </dgm:prSet>
      <dgm:spPr/>
      <dgm:t>
        <a:bodyPr/>
        <a:lstStyle/>
        <a:p>
          <a:endParaRPr lang="zh-TW" altLang="en-US"/>
        </a:p>
      </dgm:t>
    </dgm:pt>
    <dgm:pt modelId="{055FB8C2-17BE-4575-A6AB-5FEFD6227F7A}" type="pres">
      <dgm:prSet presAssocID="{B3BFA0E8-59A7-45B5-9EFB-2015EF873D7A}" presName="level2hierChild" presStyleCnt="0"/>
      <dgm:spPr/>
      <dgm:t>
        <a:bodyPr/>
        <a:lstStyle/>
        <a:p>
          <a:endParaRPr lang="zh-TW" altLang="en-US"/>
        </a:p>
      </dgm:t>
    </dgm:pt>
    <dgm:pt modelId="{0B467831-2B8F-4F3B-BFC7-1032D5135CDD}" type="pres">
      <dgm:prSet presAssocID="{3F24D19B-0B57-407D-AC0A-7ED7F9C8B80D}" presName="conn2-1" presStyleLbl="parChTrans1D2" presStyleIdx="1" presStyleCnt="4"/>
      <dgm:spPr/>
      <dgm:t>
        <a:bodyPr/>
        <a:lstStyle/>
        <a:p>
          <a:endParaRPr lang="zh-TW" altLang="en-US"/>
        </a:p>
      </dgm:t>
    </dgm:pt>
    <dgm:pt modelId="{269695A0-D236-42F4-9C83-ADC34B2E7AEF}" type="pres">
      <dgm:prSet presAssocID="{3F24D19B-0B57-407D-AC0A-7ED7F9C8B80D}" presName="connTx" presStyleLbl="parChTrans1D2" presStyleIdx="1" presStyleCnt="4"/>
      <dgm:spPr/>
      <dgm:t>
        <a:bodyPr/>
        <a:lstStyle/>
        <a:p>
          <a:endParaRPr lang="zh-TW" altLang="en-US"/>
        </a:p>
      </dgm:t>
    </dgm:pt>
    <dgm:pt modelId="{19869B7C-B512-49BD-AC01-03F4ACAF38AE}" type="pres">
      <dgm:prSet presAssocID="{C3A503E5-47F7-4BB6-89C0-882A1CE59375}" presName="root2" presStyleCnt="0"/>
      <dgm:spPr/>
      <dgm:t>
        <a:bodyPr/>
        <a:lstStyle/>
        <a:p>
          <a:endParaRPr lang="zh-TW" altLang="en-US"/>
        </a:p>
      </dgm:t>
    </dgm:pt>
    <dgm:pt modelId="{85491A34-62E8-4095-B850-1E2F6CD0A237}" type="pres">
      <dgm:prSet presAssocID="{C3A503E5-47F7-4BB6-89C0-882A1CE59375}" presName="LevelTwoTextNode" presStyleLbl="node2" presStyleIdx="1" presStyleCnt="4">
        <dgm:presLayoutVars>
          <dgm:chPref val="3"/>
        </dgm:presLayoutVars>
      </dgm:prSet>
      <dgm:spPr/>
      <dgm:t>
        <a:bodyPr/>
        <a:lstStyle/>
        <a:p>
          <a:endParaRPr lang="zh-TW" altLang="en-US"/>
        </a:p>
      </dgm:t>
    </dgm:pt>
    <dgm:pt modelId="{D3BC71F0-7946-41F1-998C-BD1FE1E06A3C}" type="pres">
      <dgm:prSet presAssocID="{C3A503E5-47F7-4BB6-89C0-882A1CE59375}" presName="level3hierChild" presStyleCnt="0"/>
      <dgm:spPr/>
      <dgm:t>
        <a:bodyPr/>
        <a:lstStyle/>
        <a:p>
          <a:endParaRPr lang="zh-TW" altLang="en-US"/>
        </a:p>
      </dgm:t>
    </dgm:pt>
    <dgm:pt modelId="{99A3033D-C12F-44FF-812D-9389BFA1C341}" type="pres">
      <dgm:prSet presAssocID="{33F2E117-7623-4A8E-B653-840446952E46}" presName="conn2-1" presStyleLbl="parChTrans1D3" presStyleIdx="0" presStyleCnt="2"/>
      <dgm:spPr/>
      <dgm:t>
        <a:bodyPr/>
        <a:lstStyle/>
        <a:p>
          <a:endParaRPr lang="zh-TW" altLang="en-US"/>
        </a:p>
      </dgm:t>
    </dgm:pt>
    <dgm:pt modelId="{88E11116-39E6-492E-A61A-2D71DDBCE179}" type="pres">
      <dgm:prSet presAssocID="{33F2E117-7623-4A8E-B653-840446952E46}" presName="connTx" presStyleLbl="parChTrans1D3" presStyleIdx="0" presStyleCnt="2"/>
      <dgm:spPr/>
      <dgm:t>
        <a:bodyPr/>
        <a:lstStyle/>
        <a:p>
          <a:endParaRPr lang="zh-TW" altLang="en-US"/>
        </a:p>
      </dgm:t>
    </dgm:pt>
    <dgm:pt modelId="{C1120789-6837-4F33-808C-157B8BDB0F22}" type="pres">
      <dgm:prSet presAssocID="{7913288D-C41A-4164-B83C-288BB7426302}" presName="root2" presStyleCnt="0"/>
      <dgm:spPr/>
      <dgm:t>
        <a:bodyPr/>
        <a:lstStyle/>
        <a:p>
          <a:endParaRPr lang="zh-TW" altLang="en-US"/>
        </a:p>
      </dgm:t>
    </dgm:pt>
    <dgm:pt modelId="{F2F8D3CF-2CAD-4D5E-86DA-E6020C11BEBA}" type="pres">
      <dgm:prSet presAssocID="{7913288D-C41A-4164-B83C-288BB7426302}" presName="LevelTwoTextNode" presStyleLbl="node3" presStyleIdx="0" presStyleCnt="2" custLinFactNeighborX="-1088" custLinFactNeighborY="-56596">
        <dgm:presLayoutVars>
          <dgm:chPref val="3"/>
        </dgm:presLayoutVars>
      </dgm:prSet>
      <dgm:spPr/>
      <dgm:t>
        <a:bodyPr/>
        <a:lstStyle/>
        <a:p>
          <a:endParaRPr lang="zh-TW" altLang="en-US"/>
        </a:p>
      </dgm:t>
    </dgm:pt>
    <dgm:pt modelId="{CE4EFFB3-D777-417A-A0D4-7FBC658B640F}" type="pres">
      <dgm:prSet presAssocID="{7913288D-C41A-4164-B83C-288BB7426302}" presName="level3hierChild" presStyleCnt="0"/>
      <dgm:spPr/>
      <dgm:t>
        <a:bodyPr/>
        <a:lstStyle/>
        <a:p>
          <a:endParaRPr lang="zh-TW" altLang="en-US"/>
        </a:p>
      </dgm:t>
    </dgm:pt>
    <dgm:pt modelId="{AC09737C-5EA7-47A2-BDEE-C19F3B949522}" type="pres">
      <dgm:prSet presAssocID="{16278170-DA25-4855-B97F-F3CB0246AC62}" presName="conn2-1" presStyleLbl="parChTrans1D4" presStyleIdx="0" presStyleCnt="2"/>
      <dgm:spPr/>
      <dgm:t>
        <a:bodyPr/>
        <a:lstStyle/>
        <a:p>
          <a:endParaRPr lang="zh-TW" altLang="en-US"/>
        </a:p>
      </dgm:t>
    </dgm:pt>
    <dgm:pt modelId="{1ABAE7F7-3AFE-4FDF-A0D7-9AACFEBFB2A0}" type="pres">
      <dgm:prSet presAssocID="{16278170-DA25-4855-B97F-F3CB0246AC62}" presName="connTx" presStyleLbl="parChTrans1D4" presStyleIdx="0" presStyleCnt="2"/>
      <dgm:spPr/>
      <dgm:t>
        <a:bodyPr/>
        <a:lstStyle/>
        <a:p>
          <a:endParaRPr lang="zh-TW" altLang="en-US"/>
        </a:p>
      </dgm:t>
    </dgm:pt>
    <dgm:pt modelId="{7C268C16-3DB4-418C-B2F8-EB11D253C260}" type="pres">
      <dgm:prSet presAssocID="{3ACDDAD6-DD15-4055-9BED-73AC0D71FC6F}" presName="root2" presStyleCnt="0"/>
      <dgm:spPr/>
    </dgm:pt>
    <dgm:pt modelId="{001DD194-FE96-4312-A796-DC918B051774}" type="pres">
      <dgm:prSet presAssocID="{3ACDDAD6-DD15-4055-9BED-73AC0D71FC6F}" presName="LevelTwoTextNode" presStyleLbl="node4" presStyleIdx="0" presStyleCnt="2" custLinFactNeighborY="-57202">
        <dgm:presLayoutVars>
          <dgm:chPref val="3"/>
        </dgm:presLayoutVars>
      </dgm:prSet>
      <dgm:spPr/>
      <dgm:t>
        <a:bodyPr/>
        <a:lstStyle/>
        <a:p>
          <a:endParaRPr lang="zh-TW" altLang="en-US"/>
        </a:p>
      </dgm:t>
    </dgm:pt>
    <dgm:pt modelId="{B2D440C7-7FE2-44A4-B2C0-ADE8AF54A310}" type="pres">
      <dgm:prSet presAssocID="{3ACDDAD6-DD15-4055-9BED-73AC0D71FC6F}" presName="level3hierChild" presStyleCnt="0"/>
      <dgm:spPr/>
    </dgm:pt>
    <dgm:pt modelId="{C04AA7CF-241C-441E-908F-E612953BA5E5}" type="pres">
      <dgm:prSet presAssocID="{A72ED580-3B12-4138-AFF5-FECDCA473264}" presName="root1" presStyleCnt="0"/>
      <dgm:spPr/>
      <dgm:t>
        <a:bodyPr/>
        <a:lstStyle/>
        <a:p>
          <a:endParaRPr lang="zh-TW" altLang="en-US"/>
        </a:p>
      </dgm:t>
    </dgm:pt>
    <dgm:pt modelId="{62DD62EE-B553-4956-9E2C-EE083ECC9978}" type="pres">
      <dgm:prSet presAssocID="{A72ED580-3B12-4138-AFF5-FECDCA473264}" presName="LevelOneTextNode" presStyleLbl="node0" presStyleIdx="2" presStyleCnt="4">
        <dgm:presLayoutVars>
          <dgm:chPref val="3"/>
        </dgm:presLayoutVars>
      </dgm:prSet>
      <dgm:spPr/>
      <dgm:t>
        <a:bodyPr/>
        <a:lstStyle/>
        <a:p>
          <a:endParaRPr lang="zh-TW" altLang="en-US"/>
        </a:p>
      </dgm:t>
    </dgm:pt>
    <dgm:pt modelId="{47231F9D-BE5F-44B1-B7E4-A0FBED20CA66}" type="pres">
      <dgm:prSet presAssocID="{A72ED580-3B12-4138-AFF5-FECDCA473264}" presName="level2hierChild" presStyleCnt="0"/>
      <dgm:spPr/>
      <dgm:t>
        <a:bodyPr/>
        <a:lstStyle/>
        <a:p>
          <a:endParaRPr lang="zh-TW" altLang="en-US"/>
        </a:p>
      </dgm:t>
    </dgm:pt>
    <dgm:pt modelId="{B97706BB-7547-4897-9AAF-3EE571A551C6}" type="pres">
      <dgm:prSet presAssocID="{1A25956A-5020-48B3-AEE6-FEFDA7097D36}" presName="conn2-1" presStyleLbl="parChTrans1D2" presStyleIdx="2" presStyleCnt="4"/>
      <dgm:spPr/>
      <dgm:t>
        <a:bodyPr/>
        <a:lstStyle/>
        <a:p>
          <a:endParaRPr lang="zh-TW" altLang="en-US"/>
        </a:p>
      </dgm:t>
    </dgm:pt>
    <dgm:pt modelId="{50FFC7B2-453B-4E11-BB02-07E4142FBDCF}" type="pres">
      <dgm:prSet presAssocID="{1A25956A-5020-48B3-AEE6-FEFDA7097D36}" presName="connTx" presStyleLbl="parChTrans1D2" presStyleIdx="2" presStyleCnt="4"/>
      <dgm:spPr/>
      <dgm:t>
        <a:bodyPr/>
        <a:lstStyle/>
        <a:p>
          <a:endParaRPr lang="zh-TW" altLang="en-US"/>
        </a:p>
      </dgm:t>
    </dgm:pt>
    <dgm:pt modelId="{A47F0178-7FAD-41E2-961C-B0DA16376243}" type="pres">
      <dgm:prSet presAssocID="{25B43EB6-0E77-4641-A18D-5E1E9886BB22}" presName="root2" presStyleCnt="0"/>
      <dgm:spPr/>
      <dgm:t>
        <a:bodyPr/>
        <a:lstStyle/>
        <a:p>
          <a:endParaRPr lang="zh-TW" altLang="en-US"/>
        </a:p>
      </dgm:t>
    </dgm:pt>
    <dgm:pt modelId="{F2EBDACD-E3F8-4CD2-9FE0-803CBC14E6EF}" type="pres">
      <dgm:prSet presAssocID="{25B43EB6-0E77-4641-A18D-5E1E9886BB22}" presName="LevelTwoTextNode" presStyleLbl="node2" presStyleIdx="2" presStyleCnt="4">
        <dgm:presLayoutVars>
          <dgm:chPref val="3"/>
        </dgm:presLayoutVars>
      </dgm:prSet>
      <dgm:spPr/>
      <dgm:t>
        <a:bodyPr/>
        <a:lstStyle/>
        <a:p>
          <a:endParaRPr lang="zh-TW" altLang="en-US"/>
        </a:p>
      </dgm:t>
    </dgm:pt>
    <dgm:pt modelId="{324E38AC-BDDE-4160-A753-237703A38BC5}" type="pres">
      <dgm:prSet presAssocID="{25B43EB6-0E77-4641-A18D-5E1E9886BB22}" presName="level3hierChild" presStyleCnt="0"/>
      <dgm:spPr/>
      <dgm:t>
        <a:bodyPr/>
        <a:lstStyle/>
        <a:p>
          <a:endParaRPr lang="zh-TW" altLang="en-US"/>
        </a:p>
      </dgm:t>
    </dgm:pt>
    <dgm:pt modelId="{34E115E1-0FB2-4EBA-AB2B-BF834BE173DE}" type="pres">
      <dgm:prSet presAssocID="{67AB23AD-D88B-442A-A8B9-2F2F4A7AD932}" presName="root1" presStyleCnt="0"/>
      <dgm:spPr/>
      <dgm:t>
        <a:bodyPr/>
        <a:lstStyle/>
        <a:p>
          <a:endParaRPr lang="zh-TW" altLang="en-US"/>
        </a:p>
      </dgm:t>
    </dgm:pt>
    <dgm:pt modelId="{43DCF98C-E03F-4760-8B83-6083863642EE}" type="pres">
      <dgm:prSet presAssocID="{67AB23AD-D88B-442A-A8B9-2F2F4A7AD932}" presName="LevelOneTextNode" presStyleLbl="node0" presStyleIdx="3" presStyleCnt="4">
        <dgm:presLayoutVars>
          <dgm:chPref val="3"/>
        </dgm:presLayoutVars>
      </dgm:prSet>
      <dgm:spPr/>
      <dgm:t>
        <a:bodyPr/>
        <a:lstStyle/>
        <a:p>
          <a:endParaRPr lang="zh-TW" altLang="en-US"/>
        </a:p>
      </dgm:t>
    </dgm:pt>
    <dgm:pt modelId="{6B84232B-6D0A-40F0-A2DB-A37D24394CEB}" type="pres">
      <dgm:prSet presAssocID="{67AB23AD-D88B-442A-A8B9-2F2F4A7AD932}" presName="level2hierChild" presStyleCnt="0"/>
      <dgm:spPr/>
      <dgm:t>
        <a:bodyPr/>
        <a:lstStyle/>
        <a:p>
          <a:endParaRPr lang="zh-TW" altLang="en-US"/>
        </a:p>
      </dgm:t>
    </dgm:pt>
    <dgm:pt modelId="{EB7FE74B-09E5-400D-A0B2-E154AC7F53D7}" type="pres">
      <dgm:prSet presAssocID="{3F7FDF92-4A10-496C-BDAE-18140C248BB5}" presName="conn2-1" presStyleLbl="parChTrans1D2" presStyleIdx="3" presStyleCnt="4"/>
      <dgm:spPr/>
      <dgm:t>
        <a:bodyPr/>
        <a:lstStyle/>
        <a:p>
          <a:endParaRPr lang="zh-TW" altLang="en-US"/>
        </a:p>
      </dgm:t>
    </dgm:pt>
    <dgm:pt modelId="{6434F0FE-E537-4C9F-A080-152360CE22F7}" type="pres">
      <dgm:prSet presAssocID="{3F7FDF92-4A10-496C-BDAE-18140C248BB5}" presName="connTx" presStyleLbl="parChTrans1D2" presStyleIdx="3" presStyleCnt="4"/>
      <dgm:spPr/>
      <dgm:t>
        <a:bodyPr/>
        <a:lstStyle/>
        <a:p>
          <a:endParaRPr lang="zh-TW" altLang="en-US"/>
        </a:p>
      </dgm:t>
    </dgm:pt>
    <dgm:pt modelId="{83292A3F-0767-4B4A-ACFB-B7E4CD96C444}" type="pres">
      <dgm:prSet presAssocID="{DA6F7FAF-0810-4751-8286-C3747D27A73C}" presName="root2" presStyleCnt="0"/>
      <dgm:spPr/>
      <dgm:t>
        <a:bodyPr/>
        <a:lstStyle/>
        <a:p>
          <a:endParaRPr lang="zh-TW" altLang="en-US"/>
        </a:p>
      </dgm:t>
    </dgm:pt>
    <dgm:pt modelId="{C286189B-33AA-46D1-A362-5B73A65B5481}" type="pres">
      <dgm:prSet presAssocID="{DA6F7FAF-0810-4751-8286-C3747D27A73C}" presName="LevelTwoTextNode" presStyleLbl="node2" presStyleIdx="3" presStyleCnt="4">
        <dgm:presLayoutVars>
          <dgm:chPref val="3"/>
        </dgm:presLayoutVars>
      </dgm:prSet>
      <dgm:spPr/>
      <dgm:t>
        <a:bodyPr/>
        <a:lstStyle/>
        <a:p>
          <a:endParaRPr lang="zh-TW" altLang="en-US"/>
        </a:p>
      </dgm:t>
    </dgm:pt>
    <dgm:pt modelId="{41F3525A-A04A-466F-9B18-BD6118B69FF9}" type="pres">
      <dgm:prSet presAssocID="{DA6F7FAF-0810-4751-8286-C3747D27A73C}" presName="level3hierChild" presStyleCnt="0"/>
      <dgm:spPr/>
      <dgm:t>
        <a:bodyPr/>
        <a:lstStyle/>
        <a:p>
          <a:endParaRPr lang="zh-TW" altLang="en-US"/>
        </a:p>
      </dgm:t>
    </dgm:pt>
    <dgm:pt modelId="{E69D3902-DCFD-44DE-A24B-A5321224D0C8}" type="pres">
      <dgm:prSet presAssocID="{04D7850A-3C2B-4157-8F5B-312EC5DDA155}" presName="conn2-1" presStyleLbl="parChTrans1D3" presStyleIdx="1" presStyleCnt="2"/>
      <dgm:spPr/>
      <dgm:t>
        <a:bodyPr/>
        <a:lstStyle/>
        <a:p>
          <a:endParaRPr lang="zh-TW" altLang="en-US"/>
        </a:p>
      </dgm:t>
    </dgm:pt>
    <dgm:pt modelId="{16EDAB48-4C32-4F00-8FA5-F2B2235DF209}" type="pres">
      <dgm:prSet presAssocID="{04D7850A-3C2B-4157-8F5B-312EC5DDA155}" presName="connTx" presStyleLbl="parChTrans1D3" presStyleIdx="1" presStyleCnt="2"/>
      <dgm:spPr/>
      <dgm:t>
        <a:bodyPr/>
        <a:lstStyle/>
        <a:p>
          <a:endParaRPr lang="zh-TW" altLang="en-US"/>
        </a:p>
      </dgm:t>
    </dgm:pt>
    <dgm:pt modelId="{41AA7CA9-BFAE-4A20-82FF-0163BEA5648F}" type="pres">
      <dgm:prSet presAssocID="{9E25A78C-05D0-4D21-9902-D13BBE7AEC22}" presName="root2" presStyleCnt="0"/>
      <dgm:spPr/>
      <dgm:t>
        <a:bodyPr/>
        <a:lstStyle/>
        <a:p>
          <a:endParaRPr lang="zh-TW" altLang="en-US"/>
        </a:p>
      </dgm:t>
    </dgm:pt>
    <dgm:pt modelId="{401728DD-321D-4ECA-8C03-9B3749D42938}" type="pres">
      <dgm:prSet presAssocID="{9E25A78C-05D0-4D21-9902-D13BBE7AEC22}" presName="LevelTwoTextNode" presStyleLbl="node3" presStyleIdx="1" presStyleCnt="2" custLinFactNeighborX="-1088" custLinFactNeighborY="-62038">
        <dgm:presLayoutVars>
          <dgm:chPref val="3"/>
        </dgm:presLayoutVars>
      </dgm:prSet>
      <dgm:spPr/>
      <dgm:t>
        <a:bodyPr/>
        <a:lstStyle/>
        <a:p>
          <a:endParaRPr lang="zh-TW" altLang="en-US"/>
        </a:p>
      </dgm:t>
    </dgm:pt>
    <dgm:pt modelId="{387EFF43-7E33-437D-B6C2-C49653D8E6DC}" type="pres">
      <dgm:prSet presAssocID="{9E25A78C-05D0-4D21-9902-D13BBE7AEC22}" presName="level3hierChild" presStyleCnt="0"/>
      <dgm:spPr/>
      <dgm:t>
        <a:bodyPr/>
        <a:lstStyle/>
        <a:p>
          <a:endParaRPr lang="zh-TW" altLang="en-US"/>
        </a:p>
      </dgm:t>
    </dgm:pt>
    <dgm:pt modelId="{C99D74AF-8BE7-476C-BFF7-346928AF405E}" type="pres">
      <dgm:prSet presAssocID="{739B6B56-6D5E-4C26-88D9-2C6820C87091}" presName="conn2-1" presStyleLbl="parChTrans1D4" presStyleIdx="1" presStyleCnt="2"/>
      <dgm:spPr/>
      <dgm:t>
        <a:bodyPr/>
        <a:lstStyle/>
        <a:p>
          <a:endParaRPr lang="zh-TW" altLang="en-US"/>
        </a:p>
      </dgm:t>
    </dgm:pt>
    <dgm:pt modelId="{94190CA2-508E-499B-A68F-703725800527}" type="pres">
      <dgm:prSet presAssocID="{739B6B56-6D5E-4C26-88D9-2C6820C87091}" presName="connTx" presStyleLbl="parChTrans1D4" presStyleIdx="1" presStyleCnt="2"/>
      <dgm:spPr/>
      <dgm:t>
        <a:bodyPr/>
        <a:lstStyle/>
        <a:p>
          <a:endParaRPr lang="zh-TW" altLang="en-US"/>
        </a:p>
      </dgm:t>
    </dgm:pt>
    <dgm:pt modelId="{05A32909-9F87-4224-89F7-5C41A1ACE780}" type="pres">
      <dgm:prSet presAssocID="{3B0C1E72-9326-4B76-8104-3BDB0CB5E63B}" presName="root2" presStyleCnt="0"/>
      <dgm:spPr/>
    </dgm:pt>
    <dgm:pt modelId="{23F447CD-6670-475C-A8E6-896397AF950F}" type="pres">
      <dgm:prSet presAssocID="{3B0C1E72-9326-4B76-8104-3BDB0CB5E63B}" presName="LevelTwoTextNode" presStyleLbl="node4" presStyleIdx="1" presStyleCnt="2" custLinFactNeighborX="-665" custLinFactNeighborY="-60075">
        <dgm:presLayoutVars>
          <dgm:chPref val="3"/>
        </dgm:presLayoutVars>
      </dgm:prSet>
      <dgm:spPr/>
      <dgm:t>
        <a:bodyPr/>
        <a:lstStyle/>
        <a:p>
          <a:endParaRPr lang="zh-TW" altLang="en-US"/>
        </a:p>
      </dgm:t>
    </dgm:pt>
    <dgm:pt modelId="{F2D585E8-2A6B-4255-8BF7-9A88063E8185}" type="pres">
      <dgm:prSet presAssocID="{3B0C1E72-9326-4B76-8104-3BDB0CB5E63B}" presName="level3hierChild" presStyleCnt="0"/>
      <dgm:spPr/>
    </dgm:pt>
  </dgm:ptLst>
  <dgm:cxnLst>
    <dgm:cxn modelId="{03D21FE8-EF06-4F10-907C-2A1703607D61}" srcId="{67AB23AD-D88B-442A-A8B9-2F2F4A7AD932}" destId="{DA6F7FAF-0810-4751-8286-C3747D27A73C}" srcOrd="0" destOrd="0" parTransId="{3F7FDF92-4A10-496C-BDAE-18140C248BB5}" sibTransId="{4C89F540-144E-4165-A935-9746A65B1C48}"/>
    <dgm:cxn modelId="{7AADC3E4-43A3-495B-8F34-3C8E1536A2C1}" type="presOf" srcId="{3F24D19B-0B57-407D-AC0A-7ED7F9C8B80D}" destId="{0B467831-2B8F-4F3B-BFC7-1032D5135CDD}" srcOrd="0" destOrd="0" presId="urn:microsoft.com/office/officeart/2005/8/layout/hierarchy2"/>
    <dgm:cxn modelId="{63AEC34B-CCF5-4B7E-B7BB-EA1B6AA120BA}" type="presOf" srcId="{04D7850A-3C2B-4157-8F5B-312EC5DDA155}" destId="{E69D3902-DCFD-44DE-A24B-A5321224D0C8}" srcOrd="0" destOrd="0" presId="urn:microsoft.com/office/officeart/2005/8/layout/hierarchy2"/>
    <dgm:cxn modelId="{1062A6A7-0A5D-400E-BFE7-82A68E0DA7A0}" type="presOf" srcId="{9E25A78C-05D0-4D21-9902-D13BBE7AEC22}" destId="{401728DD-321D-4ECA-8C03-9B3749D42938}" srcOrd="0" destOrd="0" presId="urn:microsoft.com/office/officeart/2005/8/layout/hierarchy2"/>
    <dgm:cxn modelId="{8B15EB0E-8AC8-4FEE-BC92-1EBC23A00DA9}" type="presOf" srcId="{33F2E117-7623-4A8E-B653-840446952E46}" destId="{88E11116-39E6-492E-A61A-2D71DDBCE179}" srcOrd="1" destOrd="0" presId="urn:microsoft.com/office/officeart/2005/8/layout/hierarchy2"/>
    <dgm:cxn modelId="{542BE4B4-BAEB-4ACD-9A60-6F01CC1256E5}" type="presOf" srcId="{3ACDDAD6-DD15-4055-9BED-73AC0D71FC6F}" destId="{001DD194-FE96-4312-A796-DC918B051774}" srcOrd="0" destOrd="0" presId="urn:microsoft.com/office/officeart/2005/8/layout/hierarchy2"/>
    <dgm:cxn modelId="{452692AE-6BC8-4F65-84D1-FA239E5A16B5}" type="presOf" srcId="{3005A0C1-2793-4F89-935B-1DE16C2814D6}" destId="{0EA76972-9B19-49A9-ABF9-3B037A6C17CB}" srcOrd="0" destOrd="0" presId="urn:microsoft.com/office/officeart/2005/8/layout/hierarchy2"/>
    <dgm:cxn modelId="{4F9466D2-F374-435D-965C-BB143DED0E11}" type="presOf" srcId="{16278170-DA25-4855-B97F-F3CB0246AC62}" destId="{AC09737C-5EA7-47A2-BDEE-C19F3B949522}" srcOrd="0" destOrd="0" presId="urn:microsoft.com/office/officeart/2005/8/layout/hierarchy2"/>
    <dgm:cxn modelId="{AAD3083B-22C5-44E8-B3EF-3506C7F3069C}" type="presOf" srcId="{3F24D19B-0B57-407D-AC0A-7ED7F9C8B80D}" destId="{269695A0-D236-42F4-9C83-ADC34B2E7AEF}" srcOrd="1" destOrd="0" presId="urn:microsoft.com/office/officeart/2005/8/layout/hierarchy2"/>
    <dgm:cxn modelId="{7F87EFED-6D78-4F79-8F7E-DA993FFF8504}" type="presOf" srcId="{739B6B56-6D5E-4C26-88D9-2C6820C87091}" destId="{C99D74AF-8BE7-476C-BFF7-346928AF405E}" srcOrd="0" destOrd="0" presId="urn:microsoft.com/office/officeart/2005/8/layout/hierarchy2"/>
    <dgm:cxn modelId="{1FAA2D4E-2B74-4B9A-B991-A0DE4B9CABE2}" srcId="{9E25A78C-05D0-4D21-9902-D13BBE7AEC22}" destId="{3B0C1E72-9326-4B76-8104-3BDB0CB5E63B}" srcOrd="0" destOrd="0" parTransId="{739B6B56-6D5E-4C26-88D9-2C6820C87091}" sibTransId="{FC0FA2DF-01FE-4938-9B08-4F1884A5FE23}"/>
    <dgm:cxn modelId="{600E6527-3D6A-4EC0-8424-C12CE36467AB}" type="presOf" srcId="{DA6F7FAF-0810-4751-8286-C3747D27A73C}" destId="{C286189B-33AA-46D1-A362-5B73A65B5481}" srcOrd="0" destOrd="0" presId="urn:microsoft.com/office/officeart/2005/8/layout/hierarchy2"/>
    <dgm:cxn modelId="{D82E8DAB-4E7D-4C06-9C39-05B451B62BFD}" srcId="{9716FDFB-463F-4812-AA0F-DCFDC0882F4D}" destId="{B3BFA0E8-59A7-45B5-9EFB-2015EF873D7A}" srcOrd="1" destOrd="0" parTransId="{D9D82768-8278-496D-A071-F57766093ED3}" sibTransId="{76831B35-C3CE-41EC-AC91-4458BDDDC68D}"/>
    <dgm:cxn modelId="{4111CD9C-C8FD-4B0C-815D-340808031DDF}" type="presOf" srcId="{04D7850A-3C2B-4157-8F5B-312EC5DDA155}" destId="{16EDAB48-4C32-4F00-8FA5-F2B2235DF209}" srcOrd="1" destOrd="0" presId="urn:microsoft.com/office/officeart/2005/8/layout/hierarchy2"/>
    <dgm:cxn modelId="{318BF6B6-E0EB-454A-B43C-2964232ABA91}" type="presOf" srcId="{1A25956A-5020-48B3-AEE6-FEFDA7097D36}" destId="{B97706BB-7547-4897-9AAF-3EE571A551C6}" srcOrd="0" destOrd="0" presId="urn:microsoft.com/office/officeart/2005/8/layout/hierarchy2"/>
    <dgm:cxn modelId="{35E13EE7-3A07-49B8-8837-171CDE907890}" srcId="{9716FDFB-463F-4812-AA0F-DCFDC0882F4D}" destId="{2B072A0E-D87C-4A6C-89E9-E7DDACFAB1D1}" srcOrd="0" destOrd="0" parTransId="{B32E6E81-20C4-4269-925A-B0B885DEEC7D}" sibTransId="{9E24DE66-A3E1-471D-91E3-EC6CEA755C56}"/>
    <dgm:cxn modelId="{FEB0F53D-F225-4453-B8B7-AF833043AF43}" srcId="{9716FDFB-463F-4812-AA0F-DCFDC0882F4D}" destId="{A72ED580-3B12-4138-AFF5-FECDCA473264}" srcOrd="2" destOrd="0" parTransId="{9C4F44BB-44DD-4D45-9B94-1B8B12F37420}" sibTransId="{DC8BDF9B-D9F2-4968-82C4-29D35E165FBC}"/>
    <dgm:cxn modelId="{4E853FD5-2AAA-440D-A843-70499EC11EF9}" type="presOf" srcId="{33F2E117-7623-4A8E-B653-840446952E46}" destId="{99A3033D-C12F-44FF-812D-9389BFA1C341}" srcOrd="0" destOrd="0" presId="urn:microsoft.com/office/officeart/2005/8/layout/hierarchy2"/>
    <dgm:cxn modelId="{01481EBF-E8CC-4406-A519-014F6A391589}" srcId="{DA6F7FAF-0810-4751-8286-C3747D27A73C}" destId="{9E25A78C-05D0-4D21-9902-D13BBE7AEC22}" srcOrd="0" destOrd="0" parTransId="{04D7850A-3C2B-4157-8F5B-312EC5DDA155}" sibTransId="{7A4FAE06-72D9-46B2-9F87-D04BE1D2E771}"/>
    <dgm:cxn modelId="{C3ABBF20-E97B-452A-B6B6-29FEFB20A47E}" srcId="{B3BFA0E8-59A7-45B5-9EFB-2015EF873D7A}" destId="{C3A503E5-47F7-4BB6-89C0-882A1CE59375}" srcOrd="0" destOrd="0" parTransId="{3F24D19B-0B57-407D-AC0A-7ED7F9C8B80D}" sibTransId="{143297B7-813F-45D7-8F10-2F4A22A8B87A}"/>
    <dgm:cxn modelId="{398F914B-31C6-46CC-B9EC-88EEC736447D}" type="presOf" srcId="{7A7B4486-8C7E-4F9D-AEEA-9779465CC0E9}" destId="{DAE74DC2-5666-411E-BB12-FD5C3E8C0FBA}" srcOrd="1" destOrd="0" presId="urn:microsoft.com/office/officeart/2005/8/layout/hierarchy2"/>
    <dgm:cxn modelId="{88CA9E7D-CAC3-4C7C-9E90-47544CDBDED9}" type="presOf" srcId="{3B0C1E72-9326-4B76-8104-3BDB0CB5E63B}" destId="{23F447CD-6670-475C-A8E6-896397AF950F}" srcOrd="0" destOrd="0" presId="urn:microsoft.com/office/officeart/2005/8/layout/hierarchy2"/>
    <dgm:cxn modelId="{99165D76-C38D-48C4-90DA-FC10B1D09D44}" srcId="{2B072A0E-D87C-4A6C-89E9-E7DDACFAB1D1}" destId="{3005A0C1-2793-4F89-935B-1DE16C2814D6}" srcOrd="0" destOrd="0" parTransId="{7A7B4486-8C7E-4F9D-AEEA-9779465CC0E9}" sibTransId="{D7F013DF-F55B-4D20-966F-F036D4AD24F3}"/>
    <dgm:cxn modelId="{4739EACC-2238-4A49-8789-ACACD8DC3804}" type="presOf" srcId="{A72ED580-3B12-4138-AFF5-FECDCA473264}" destId="{62DD62EE-B553-4956-9E2C-EE083ECC9978}" srcOrd="0" destOrd="0" presId="urn:microsoft.com/office/officeart/2005/8/layout/hierarchy2"/>
    <dgm:cxn modelId="{B88B7A07-F797-4299-85A1-E94111485E75}" type="presOf" srcId="{16278170-DA25-4855-B97F-F3CB0246AC62}" destId="{1ABAE7F7-3AFE-4FDF-A0D7-9AACFEBFB2A0}" srcOrd="1" destOrd="0" presId="urn:microsoft.com/office/officeart/2005/8/layout/hierarchy2"/>
    <dgm:cxn modelId="{9FCD7FDE-0D2F-4A7B-9A30-FA93CCCE4742}" srcId="{9716FDFB-463F-4812-AA0F-DCFDC0882F4D}" destId="{67AB23AD-D88B-442A-A8B9-2F2F4A7AD932}" srcOrd="3" destOrd="0" parTransId="{ABA51C99-1697-4287-AC63-D32EB55C797F}" sibTransId="{ED7E2BE6-A6FE-469D-A7A8-CD008C7A7EAE}"/>
    <dgm:cxn modelId="{098D5225-06A1-41E7-B97B-87C55865FB4A}" type="presOf" srcId="{25B43EB6-0E77-4641-A18D-5E1E9886BB22}" destId="{F2EBDACD-E3F8-4CD2-9FE0-803CBC14E6EF}" srcOrd="0" destOrd="0" presId="urn:microsoft.com/office/officeart/2005/8/layout/hierarchy2"/>
    <dgm:cxn modelId="{A4563F64-B809-4400-8B35-708F7D015A46}" type="presOf" srcId="{1A25956A-5020-48B3-AEE6-FEFDA7097D36}" destId="{50FFC7B2-453B-4E11-BB02-07E4142FBDCF}" srcOrd="1" destOrd="0" presId="urn:microsoft.com/office/officeart/2005/8/layout/hierarchy2"/>
    <dgm:cxn modelId="{75A63ADD-5391-4439-9241-AA7E27272976}" srcId="{C3A503E5-47F7-4BB6-89C0-882A1CE59375}" destId="{7913288D-C41A-4164-B83C-288BB7426302}" srcOrd="0" destOrd="0" parTransId="{33F2E117-7623-4A8E-B653-840446952E46}" sibTransId="{D97AAFC3-D9AC-4F0C-9FB5-E84BBFB044A8}"/>
    <dgm:cxn modelId="{F578D239-16E5-4603-A1C7-3A717E7783C9}" type="presOf" srcId="{B3BFA0E8-59A7-45B5-9EFB-2015EF873D7A}" destId="{3F1725D8-BF4A-4060-847F-AC332B86EE72}" srcOrd="0" destOrd="0" presId="urn:microsoft.com/office/officeart/2005/8/layout/hierarchy2"/>
    <dgm:cxn modelId="{60585DD0-99B7-41B1-99CA-862398F432AE}" type="presOf" srcId="{C3A503E5-47F7-4BB6-89C0-882A1CE59375}" destId="{85491A34-62E8-4095-B850-1E2F6CD0A237}" srcOrd="0" destOrd="0" presId="urn:microsoft.com/office/officeart/2005/8/layout/hierarchy2"/>
    <dgm:cxn modelId="{CDFD17C2-BF00-476E-82BE-70DF8AE7EDB7}" type="presOf" srcId="{3F7FDF92-4A10-496C-BDAE-18140C248BB5}" destId="{6434F0FE-E537-4C9F-A080-152360CE22F7}" srcOrd="1" destOrd="0" presId="urn:microsoft.com/office/officeart/2005/8/layout/hierarchy2"/>
    <dgm:cxn modelId="{E7669BCC-EE4B-4FF3-B739-F89A278D1121}" type="presOf" srcId="{7913288D-C41A-4164-B83C-288BB7426302}" destId="{F2F8D3CF-2CAD-4D5E-86DA-E6020C11BEBA}" srcOrd="0" destOrd="0" presId="urn:microsoft.com/office/officeart/2005/8/layout/hierarchy2"/>
    <dgm:cxn modelId="{4D2A9386-5214-49AD-85B2-ACA5F24DC5A1}" type="presOf" srcId="{3F7FDF92-4A10-496C-BDAE-18140C248BB5}" destId="{EB7FE74B-09E5-400D-A0B2-E154AC7F53D7}" srcOrd="0" destOrd="0" presId="urn:microsoft.com/office/officeart/2005/8/layout/hierarchy2"/>
    <dgm:cxn modelId="{A02278CB-1AAF-44EC-99FF-68C80800E569}" type="presOf" srcId="{739B6B56-6D5E-4C26-88D9-2C6820C87091}" destId="{94190CA2-508E-499B-A68F-703725800527}" srcOrd="1" destOrd="0" presId="urn:microsoft.com/office/officeart/2005/8/layout/hierarchy2"/>
    <dgm:cxn modelId="{4B4333AF-8A69-4179-A1DC-F335AC7CCF95}" srcId="{A72ED580-3B12-4138-AFF5-FECDCA473264}" destId="{25B43EB6-0E77-4641-A18D-5E1E9886BB22}" srcOrd="0" destOrd="0" parTransId="{1A25956A-5020-48B3-AEE6-FEFDA7097D36}" sibTransId="{5B74CFEA-F36C-44FC-90EB-8A15E74050D7}"/>
    <dgm:cxn modelId="{B5D42AB0-C787-48EB-907D-2637DCD8C1F1}" type="presOf" srcId="{9716FDFB-463F-4812-AA0F-DCFDC0882F4D}" destId="{D2CDF9CD-46DB-44F1-A887-B5E3E105399D}" srcOrd="0" destOrd="0" presId="urn:microsoft.com/office/officeart/2005/8/layout/hierarchy2"/>
    <dgm:cxn modelId="{AB354543-0433-4994-A788-7203BB1A6128}" srcId="{7913288D-C41A-4164-B83C-288BB7426302}" destId="{3ACDDAD6-DD15-4055-9BED-73AC0D71FC6F}" srcOrd="0" destOrd="0" parTransId="{16278170-DA25-4855-B97F-F3CB0246AC62}" sibTransId="{9D3D95A4-192D-48DD-9B0B-C3C0E52E8859}"/>
    <dgm:cxn modelId="{E833E40D-3401-4779-B0DC-AF3C39AC0016}" type="presOf" srcId="{67AB23AD-D88B-442A-A8B9-2F2F4A7AD932}" destId="{43DCF98C-E03F-4760-8B83-6083863642EE}" srcOrd="0" destOrd="0" presId="urn:microsoft.com/office/officeart/2005/8/layout/hierarchy2"/>
    <dgm:cxn modelId="{03CD4B8D-4599-4C4A-9373-5E2823258639}" type="presOf" srcId="{7A7B4486-8C7E-4F9D-AEEA-9779465CC0E9}" destId="{8E0F19C0-D236-4444-9654-97F78D795673}" srcOrd="0" destOrd="0" presId="urn:microsoft.com/office/officeart/2005/8/layout/hierarchy2"/>
    <dgm:cxn modelId="{57D85761-B332-4163-8589-1BF9E05667EB}" type="presOf" srcId="{2B072A0E-D87C-4A6C-89E9-E7DDACFAB1D1}" destId="{28A3503F-1416-44D6-BB9B-FFA749E25E99}" srcOrd="0" destOrd="0" presId="urn:microsoft.com/office/officeart/2005/8/layout/hierarchy2"/>
    <dgm:cxn modelId="{E33249DE-0893-4DD6-B3F4-F5D16D620A79}" type="presParOf" srcId="{D2CDF9CD-46DB-44F1-A887-B5E3E105399D}" destId="{44B1D4CE-CCEC-4404-A527-1C2A0C0CAD77}" srcOrd="0" destOrd="0" presId="urn:microsoft.com/office/officeart/2005/8/layout/hierarchy2"/>
    <dgm:cxn modelId="{224F305E-618D-44A0-9AC2-BC074E61B95F}" type="presParOf" srcId="{44B1D4CE-CCEC-4404-A527-1C2A0C0CAD77}" destId="{28A3503F-1416-44D6-BB9B-FFA749E25E99}" srcOrd="0" destOrd="0" presId="urn:microsoft.com/office/officeart/2005/8/layout/hierarchy2"/>
    <dgm:cxn modelId="{72EB336F-CBE4-469B-BA39-9F2D1BA1F0DD}" type="presParOf" srcId="{44B1D4CE-CCEC-4404-A527-1C2A0C0CAD77}" destId="{209D7253-7E2B-4A97-93EB-E8609C16B3D9}" srcOrd="1" destOrd="0" presId="urn:microsoft.com/office/officeart/2005/8/layout/hierarchy2"/>
    <dgm:cxn modelId="{FE120BEF-4B6A-42E6-BEC7-C00F1134BFDB}" type="presParOf" srcId="{209D7253-7E2B-4A97-93EB-E8609C16B3D9}" destId="{8E0F19C0-D236-4444-9654-97F78D795673}" srcOrd="0" destOrd="0" presId="urn:microsoft.com/office/officeart/2005/8/layout/hierarchy2"/>
    <dgm:cxn modelId="{9A89997A-DD5E-4BFD-BA53-395D2D385BD4}" type="presParOf" srcId="{8E0F19C0-D236-4444-9654-97F78D795673}" destId="{DAE74DC2-5666-411E-BB12-FD5C3E8C0FBA}" srcOrd="0" destOrd="0" presId="urn:microsoft.com/office/officeart/2005/8/layout/hierarchy2"/>
    <dgm:cxn modelId="{326349E3-372B-4E70-97F3-96E362C3935C}" type="presParOf" srcId="{209D7253-7E2B-4A97-93EB-E8609C16B3D9}" destId="{5DE3A069-94C4-45AE-8A25-9545822AEF46}" srcOrd="1" destOrd="0" presId="urn:microsoft.com/office/officeart/2005/8/layout/hierarchy2"/>
    <dgm:cxn modelId="{ACCE5CBA-B054-45DA-90BE-410E2AF79E31}" type="presParOf" srcId="{5DE3A069-94C4-45AE-8A25-9545822AEF46}" destId="{0EA76972-9B19-49A9-ABF9-3B037A6C17CB}" srcOrd="0" destOrd="0" presId="urn:microsoft.com/office/officeart/2005/8/layout/hierarchy2"/>
    <dgm:cxn modelId="{C751EACF-F7F8-48E8-B0B5-EFF5A5BC6E00}" type="presParOf" srcId="{5DE3A069-94C4-45AE-8A25-9545822AEF46}" destId="{6E793E63-3973-439C-B12B-D6F2CDCA6EF5}" srcOrd="1" destOrd="0" presId="urn:microsoft.com/office/officeart/2005/8/layout/hierarchy2"/>
    <dgm:cxn modelId="{D9F50C73-7755-458B-A29E-A800682C7C61}" type="presParOf" srcId="{D2CDF9CD-46DB-44F1-A887-B5E3E105399D}" destId="{C275A36A-63B0-4E30-B793-5DBF89CE82D4}" srcOrd="1" destOrd="0" presId="urn:microsoft.com/office/officeart/2005/8/layout/hierarchy2"/>
    <dgm:cxn modelId="{E88FFFA2-E68D-4D8C-A0C8-FF3795564664}" type="presParOf" srcId="{C275A36A-63B0-4E30-B793-5DBF89CE82D4}" destId="{3F1725D8-BF4A-4060-847F-AC332B86EE72}" srcOrd="0" destOrd="0" presId="urn:microsoft.com/office/officeart/2005/8/layout/hierarchy2"/>
    <dgm:cxn modelId="{58963AB5-D100-4696-9E45-1F2079D4F577}" type="presParOf" srcId="{C275A36A-63B0-4E30-B793-5DBF89CE82D4}" destId="{055FB8C2-17BE-4575-A6AB-5FEFD6227F7A}" srcOrd="1" destOrd="0" presId="urn:microsoft.com/office/officeart/2005/8/layout/hierarchy2"/>
    <dgm:cxn modelId="{BC375156-A8A8-44E8-BFD1-2085E3EEC803}" type="presParOf" srcId="{055FB8C2-17BE-4575-A6AB-5FEFD6227F7A}" destId="{0B467831-2B8F-4F3B-BFC7-1032D5135CDD}" srcOrd="0" destOrd="0" presId="urn:microsoft.com/office/officeart/2005/8/layout/hierarchy2"/>
    <dgm:cxn modelId="{D1966C2B-3AFD-4C39-967A-CA0F0F0D05E5}" type="presParOf" srcId="{0B467831-2B8F-4F3B-BFC7-1032D5135CDD}" destId="{269695A0-D236-42F4-9C83-ADC34B2E7AEF}" srcOrd="0" destOrd="0" presId="urn:microsoft.com/office/officeart/2005/8/layout/hierarchy2"/>
    <dgm:cxn modelId="{6A2CF38B-23B0-441A-95FB-EAE1E6D1FC1F}" type="presParOf" srcId="{055FB8C2-17BE-4575-A6AB-5FEFD6227F7A}" destId="{19869B7C-B512-49BD-AC01-03F4ACAF38AE}" srcOrd="1" destOrd="0" presId="urn:microsoft.com/office/officeart/2005/8/layout/hierarchy2"/>
    <dgm:cxn modelId="{211C4365-128F-45EF-9AFC-FC991189E437}" type="presParOf" srcId="{19869B7C-B512-49BD-AC01-03F4ACAF38AE}" destId="{85491A34-62E8-4095-B850-1E2F6CD0A237}" srcOrd="0" destOrd="0" presId="urn:microsoft.com/office/officeart/2005/8/layout/hierarchy2"/>
    <dgm:cxn modelId="{A8A9A415-A92A-4A3B-8904-A9A8D1B386A2}" type="presParOf" srcId="{19869B7C-B512-49BD-AC01-03F4ACAF38AE}" destId="{D3BC71F0-7946-41F1-998C-BD1FE1E06A3C}" srcOrd="1" destOrd="0" presId="urn:microsoft.com/office/officeart/2005/8/layout/hierarchy2"/>
    <dgm:cxn modelId="{1FF0F593-A748-45B8-9F0F-5DB24748E2D0}" type="presParOf" srcId="{D3BC71F0-7946-41F1-998C-BD1FE1E06A3C}" destId="{99A3033D-C12F-44FF-812D-9389BFA1C341}" srcOrd="0" destOrd="0" presId="urn:microsoft.com/office/officeart/2005/8/layout/hierarchy2"/>
    <dgm:cxn modelId="{DCEC924C-DB15-4163-9877-52B32765154B}" type="presParOf" srcId="{99A3033D-C12F-44FF-812D-9389BFA1C341}" destId="{88E11116-39E6-492E-A61A-2D71DDBCE179}" srcOrd="0" destOrd="0" presId="urn:microsoft.com/office/officeart/2005/8/layout/hierarchy2"/>
    <dgm:cxn modelId="{8150BC4D-4EBC-4FCF-A16A-E8C183C6026A}" type="presParOf" srcId="{D3BC71F0-7946-41F1-998C-BD1FE1E06A3C}" destId="{C1120789-6837-4F33-808C-157B8BDB0F22}" srcOrd="1" destOrd="0" presId="urn:microsoft.com/office/officeart/2005/8/layout/hierarchy2"/>
    <dgm:cxn modelId="{C3A2ADEA-6FF3-4508-A341-151C2B7271E3}" type="presParOf" srcId="{C1120789-6837-4F33-808C-157B8BDB0F22}" destId="{F2F8D3CF-2CAD-4D5E-86DA-E6020C11BEBA}" srcOrd="0" destOrd="0" presId="urn:microsoft.com/office/officeart/2005/8/layout/hierarchy2"/>
    <dgm:cxn modelId="{B3B5CE90-74FF-4765-88C1-C4C648B9BC54}" type="presParOf" srcId="{C1120789-6837-4F33-808C-157B8BDB0F22}" destId="{CE4EFFB3-D777-417A-A0D4-7FBC658B640F}" srcOrd="1" destOrd="0" presId="urn:microsoft.com/office/officeart/2005/8/layout/hierarchy2"/>
    <dgm:cxn modelId="{13665A22-FEA8-4DD5-BB42-C7DC0470BE96}" type="presParOf" srcId="{CE4EFFB3-D777-417A-A0D4-7FBC658B640F}" destId="{AC09737C-5EA7-47A2-BDEE-C19F3B949522}" srcOrd="0" destOrd="0" presId="urn:microsoft.com/office/officeart/2005/8/layout/hierarchy2"/>
    <dgm:cxn modelId="{3DAE0575-17E0-488A-BED2-F302F66B79DA}" type="presParOf" srcId="{AC09737C-5EA7-47A2-BDEE-C19F3B949522}" destId="{1ABAE7F7-3AFE-4FDF-A0D7-9AACFEBFB2A0}" srcOrd="0" destOrd="0" presId="urn:microsoft.com/office/officeart/2005/8/layout/hierarchy2"/>
    <dgm:cxn modelId="{1E403ED5-C1D3-4B8A-B5BC-9FB1F92386FD}" type="presParOf" srcId="{CE4EFFB3-D777-417A-A0D4-7FBC658B640F}" destId="{7C268C16-3DB4-418C-B2F8-EB11D253C260}" srcOrd="1" destOrd="0" presId="urn:microsoft.com/office/officeart/2005/8/layout/hierarchy2"/>
    <dgm:cxn modelId="{EFFB38D7-B4FB-4E66-82D6-2121F3754F3E}" type="presParOf" srcId="{7C268C16-3DB4-418C-B2F8-EB11D253C260}" destId="{001DD194-FE96-4312-A796-DC918B051774}" srcOrd="0" destOrd="0" presId="urn:microsoft.com/office/officeart/2005/8/layout/hierarchy2"/>
    <dgm:cxn modelId="{71F57DBB-F858-4171-9701-4CF67DA9527D}" type="presParOf" srcId="{7C268C16-3DB4-418C-B2F8-EB11D253C260}" destId="{B2D440C7-7FE2-44A4-B2C0-ADE8AF54A310}" srcOrd="1" destOrd="0" presId="urn:microsoft.com/office/officeart/2005/8/layout/hierarchy2"/>
    <dgm:cxn modelId="{35B56F4F-4C30-436C-BF4F-4F4E0D2557DE}" type="presParOf" srcId="{D2CDF9CD-46DB-44F1-A887-B5E3E105399D}" destId="{C04AA7CF-241C-441E-908F-E612953BA5E5}" srcOrd="2" destOrd="0" presId="urn:microsoft.com/office/officeart/2005/8/layout/hierarchy2"/>
    <dgm:cxn modelId="{102E6312-B103-4BA0-8A88-AAAAE46C1600}" type="presParOf" srcId="{C04AA7CF-241C-441E-908F-E612953BA5E5}" destId="{62DD62EE-B553-4956-9E2C-EE083ECC9978}" srcOrd="0" destOrd="0" presId="urn:microsoft.com/office/officeart/2005/8/layout/hierarchy2"/>
    <dgm:cxn modelId="{2765CF2C-851F-4AE8-8518-7E9D28E3ABB9}" type="presParOf" srcId="{C04AA7CF-241C-441E-908F-E612953BA5E5}" destId="{47231F9D-BE5F-44B1-B7E4-A0FBED20CA66}" srcOrd="1" destOrd="0" presId="urn:microsoft.com/office/officeart/2005/8/layout/hierarchy2"/>
    <dgm:cxn modelId="{BA18B2C3-9822-499F-A38C-80A2771C6AA3}" type="presParOf" srcId="{47231F9D-BE5F-44B1-B7E4-A0FBED20CA66}" destId="{B97706BB-7547-4897-9AAF-3EE571A551C6}" srcOrd="0" destOrd="0" presId="urn:microsoft.com/office/officeart/2005/8/layout/hierarchy2"/>
    <dgm:cxn modelId="{EB0AC770-0B2B-451F-A417-66829425D088}" type="presParOf" srcId="{B97706BB-7547-4897-9AAF-3EE571A551C6}" destId="{50FFC7B2-453B-4E11-BB02-07E4142FBDCF}" srcOrd="0" destOrd="0" presId="urn:microsoft.com/office/officeart/2005/8/layout/hierarchy2"/>
    <dgm:cxn modelId="{C037A022-872A-45A1-9F88-15A1E3997E57}" type="presParOf" srcId="{47231F9D-BE5F-44B1-B7E4-A0FBED20CA66}" destId="{A47F0178-7FAD-41E2-961C-B0DA16376243}" srcOrd="1" destOrd="0" presId="urn:microsoft.com/office/officeart/2005/8/layout/hierarchy2"/>
    <dgm:cxn modelId="{1A3331C1-2118-42F1-9951-8315268DA54F}" type="presParOf" srcId="{A47F0178-7FAD-41E2-961C-B0DA16376243}" destId="{F2EBDACD-E3F8-4CD2-9FE0-803CBC14E6EF}" srcOrd="0" destOrd="0" presId="urn:microsoft.com/office/officeart/2005/8/layout/hierarchy2"/>
    <dgm:cxn modelId="{0C17F6D7-089A-4007-9790-877E45303708}" type="presParOf" srcId="{A47F0178-7FAD-41E2-961C-B0DA16376243}" destId="{324E38AC-BDDE-4160-A753-237703A38BC5}" srcOrd="1" destOrd="0" presId="urn:microsoft.com/office/officeart/2005/8/layout/hierarchy2"/>
    <dgm:cxn modelId="{10B9341B-8721-45B8-8A25-39664E30CA76}" type="presParOf" srcId="{D2CDF9CD-46DB-44F1-A887-B5E3E105399D}" destId="{34E115E1-0FB2-4EBA-AB2B-BF834BE173DE}" srcOrd="3" destOrd="0" presId="urn:microsoft.com/office/officeart/2005/8/layout/hierarchy2"/>
    <dgm:cxn modelId="{064511A2-446E-4AE3-BD7D-2D90C0ABC90F}" type="presParOf" srcId="{34E115E1-0FB2-4EBA-AB2B-BF834BE173DE}" destId="{43DCF98C-E03F-4760-8B83-6083863642EE}" srcOrd="0" destOrd="0" presId="urn:microsoft.com/office/officeart/2005/8/layout/hierarchy2"/>
    <dgm:cxn modelId="{7C064A3F-D746-4FDD-8334-4ED7EAE49CFE}" type="presParOf" srcId="{34E115E1-0FB2-4EBA-AB2B-BF834BE173DE}" destId="{6B84232B-6D0A-40F0-A2DB-A37D24394CEB}" srcOrd="1" destOrd="0" presId="urn:microsoft.com/office/officeart/2005/8/layout/hierarchy2"/>
    <dgm:cxn modelId="{8D5AE55F-3673-4619-9FC7-A53DF44335FF}" type="presParOf" srcId="{6B84232B-6D0A-40F0-A2DB-A37D24394CEB}" destId="{EB7FE74B-09E5-400D-A0B2-E154AC7F53D7}" srcOrd="0" destOrd="0" presId="urn:microsoft.com/office/officeart/2005/8/layout/hierarchy2"/>
    <dgm:cxn modelId="{A074F00E-C6FE-4AFD-8134-99AE51D70542}" type="presParOf" srcId="{EB7FE74B-09E5-400D-A0B2-E154AC7F53D7}" destId="{6434F0FE-E537-4C9F-A080-152360CE22F7}" srcOrd="0" destOrd="0" presId="urn:microsoft.com/office/officeart/2005/8/layout/hierarchy2"/>
    <dgm:cxn modelId="{7AF44E8A-E5B3-43F0-A40E-876D2DDA0F18}" type="presParOf" srcId="{6B84232B-6D0A-40F0-A2DB-A37D24394CEB}" destId="{83292A3F-0767-4B4A-ACFB-B7E4CD96C444}" srcOrd="1" destOrd="0" presId="urn:microsoft.com/office/officeart/2005/8/layout/hierarchy2"/>
    <dgm:cxn modelId="{2F47BF3D-70CC-4C3E-A61C-91DBADAF548C}" type="presParOf" srcId="{83292A3F-0767-4B4A-ACFB-B7E4CD96C444}" destId="{C286189B-33AA-46D1-A362-5B73A65B5481}" srcOrd="0" destOrd="0" presId="urn:microsoft.com/office/officeart/2005/8/layout/hierarchy2"/>
    <dgm:cxn modelId="{DE608DF1-95DD-4979-AFAD-90A5C754867C}" type="presParOf" srcId="{83292A3F-0767-4B4A-ACFB-B7E4CD96C444}" destId="{41F3525A-A04A-466F-9B18-BD6118B69FF9}" srcOrd="1" destOrd="0" presId="urn:microsoft.com/office/officeart/2005/8/layout/hierarchy2"/>
    <dgm:cxn modelId="{B33285D5-B8A5-4044-88D4-23336FEBD491}" type="presParOf" srcId="{41F3525A-A04A-466F-9B18-BD6118B69FF9}" destId="{E69D3902-DCFD-44DE-A24B-A5321224D0C8}" srcOrd="0" destOrd="0" presId="urn:microsoft.com/office/officeart/2005/8/layout/hierarchy2"/>
    <dgm:cxn modelId="{3711B8BC-16A3-4BA9-B4E4-5112A87C6E22}" type="presParOf" srcId="{E69D3902-DCFD-44DE-A24B-A5321224D0C8}" destId="{16EDAB48-4C32-4F00-8FA5-F2B2235DF209}" srcOrd="0" destOrd="0" presId="urn:microsoft.com/office/officeart/2005/8/layout/hierarchy2"/>
    <dgm:cxn modelId="{1B1A2D81-85FF-4E5F-BA06-92C63027E85F}" type="presParOf" srcId="{41F3525A-A04A-466F-9B18-BD6118B69FF9}" destId="{41AA7CA9-BFAE-4A20-82FF-0163BEA5648F}" srcOrd="1" destOrd="0" presId="urn:microsoft.com/office/officeart/2005/8/layout/hierarchy2"/>
    <dgm:cxn modelId="{8EDFFA5B-40A7-45C4-916D-AC2D6187C127}" type="presParOf" srcId="{41AA7CA9-BFAE-4A20-82FF-0163BEA5648F}" destId="{401728DD-321D-4ECA-8C03-9B3749D42938}" srcOrd="0" destOrd="0" presId="urn:microsoft.com/office/officeart/2005/8/layout/hierarchy2"/>
    <dgm:cxn modelId="{8486E8EA-849E-4005-843C-326BABDC5F26}" type="presParOf" srcId="{41AA7CA9-BFAE-4A20-82FF-0163BEA5648F}" destId="{387EFF43-7E33-437D-B6C2-C49653D8E6DC}" srcOrd="1" destOrd="0" presId="urn:microsoft.com/office/officeart/2005/8/layout/hierarchy2"/>
    <dgm:cxn modelId="{6A9A055C-06A3-4549-A307-18F4BDEE3747}" type="presParOf" srcId="{387EFF43-7E33-437D-B6C2-C49653D8E6DC}" destId="{C99D74AF-8BE7-476C-BFF7-346928AF405E}" srcOrd="0" destOrd="0" presId="urn:microsoft.com/office/officeart/2005/8/layout/hierarchy2"/>
    <dgm:cxn modelId="{E3FE34BE-A45A-407F-BB75-CF73D602EE61}" type="presParOf" srcId="{C99D74AF-8BE7-476C-BFF7-346928AF405E}" destId="{94190CA2-508E-499B-A68F-703725800527}" srcOrd="0" destOrd="0" presId="urn:microsoft.com/office/officeart/2005/8/layout/hierarchy2"/>
    <dgm:cxn modelId="{039A27B7-5B70-4E5E-9369-AC2B48F3A33E}" type="presParOf" srcId="{387EFF43-7E33-437D-B6C2-C49653D8E6DC}" destId="{05A32909-9F87-4224-89F7-5C41A1ACE780}" srcOrd="1" destOrd="0" presId="urn:microsoft.com/office/officeart/2005/8/layout/hierarchy2"/>
    <dgm:cxn modelId="{83B4F9A3-8E34-4BFB-902D-D4E6257C31EA}" type="presParOf" srcId="{05A32909-9F87-4224-89F7-5C41A1ACE780}" destId="{23F447CD-6670-475C-A8E6-896397AF950F}" srcOrd="0" destOrd="0" presId="urn:microsoft.com/office/officeart/2005/8/layout/hierarchy2"/>
    <dgm:cxn modelId="{A3486ACA-4BE3-42A1-822E-F17852C073BF}" type="presParOf" srcId="{05A32909-9F87-4224-89F7-5C41A1ACE780}" destId="{F2D585E8-2A6B-4255-8BF7-9A88063E8185}"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3EA7BC-4A8C-442A-A38E-A13BA2D368AA}" type="doc">
      <dgm:prSet loTypeId="urn:microsoft.com/office/officeart/2005/8/layout/StepDownProcess" loCatId="process" qsTypeId="urn:microsoft.com/office/officeart/2005/8/quickstyle/simple1" qsCatId="simple" csTypeId="urn:microsoft.com/office/officeart/2005/8/colors/accent0_1" csCatId="mainScheme" phldr="1"/>
      <dgm:spPr/>
      <dgm:t>
        <a:bodyPr/>
        <a:lstStyle/>
        <a:p>
          <a:endParaRPr lang="zh-TW" altLang="en-US"/>
        </a:p>
      </dgm:t>
    </dgm:pt>
    <dgm:pt modelId="{3A6CAB11-6197-4213-8AF2-55AD7C688699}">
      <dgm:prSet phldrT="[文字]" custT="1"/>
      <dgm:spPr/>
      <dgm:t>
        <a:bodyPr/>
        <a:lstStyle/>
        <a:p>
          <a:r>
            <a:rPr lang="zh-TW" altLang="en-US" sz="3200" dirty="0" smtClean="0"/>
            <a:t>志</a:t>
          </a:r>
          <a:endParaRPr lang="zh-TW" altLang="en-US" sz="3200" dirty="0"/>
        </a:p>
      </dgm:t>
    </dgm:pt>
    <dgm:pt modelId="{78D8711A-1712-4F70-B70F-B9D0C121B17A}" type="parTrans" cxnId="{88C2201E-537F-4065-80A6-02F079C03AD4}">
      <dgm:prSet/>
      <dgm:spPr/>
      <dgm:t>
        <a:bodyPr/>
        <a:lstStyle/>
        <a:p>
          <a:endParaRPr lang="zh-TW" altLang="en-US"/>
        </a:p>
      </dgm:t>
    </dgm:pt>
    <dgm:pt modelId="{3F188508-E1B9-441A-83A7-7903D8BC409E}" type="sibTrans" cxnId="{88C2201E-537F-4065-80A6-02F079C03AD4}">
      <dgm:prSet/>
      <dgm:spPr/>
      <dgm:t>
        <a:bodyPr/>
        <a:lstStyle/>
        <a:p>
          <a:endParaRPr lang="zh-TW" altLang="en-US"/>
        </a:p>
      </dgm:t>
    </dgm:pt>
    <dgm:pt modelId="{B1E143A5-5845-4DAD-AA4B-A445617F4BE4}">
      <dgm:prSet phldrT="[文字]" custT="1"/>
      <dgm:spPr/>
      <dgm:t>
        <a:bodyPr/>
        <a:lstStyle/>
        <a:p>
          <a:r>
            <a:rPr lang="zh-TW" altLang="en-US" sz="3200" dirty="0" smtClean="0"/>
            <a:t>氣之帥</a:t>
          </a:r>
          <a:endParaRPr lang="zh-TW" altLang="en-US" sz="3200" dirty="0"/>
        </a:p>
      </dgm:t>
    </dgm:pt>
    <dgm:pt modelId="{44C790BD-24D0-4941-B889-A4978D0D9202}" type="parTrans" cxnId="{DED23D13-6399-4336-9429-EBB6EE358C6B}">
      <dgm:prSet/>
      <dgm:spPr/>
      <dgm:t>
        <a:bodyPr/>
        <a:lstStyle/>
        <a:p>
          <a:endParaRPr lang="zh-TW" altLang="en-US"/>
        </a:p>
      </dgm:t>
    </dgm:pt>
    <dgm:pt modelId="{547781B4-9E67-4492-896E-A81B194FC584}" type="sibTrans" cxnId="{DED23D13-6399-4336-9429-EBB6EE358C6B}">
      <dgm:prSet/>
      <dgm:spPr/>
      <dgm:t>
        <a:bodyPr/>
        <a:lstStyle/>
        <a:p>
          <a:endParaRPr lang="zh-TW" altLang="en-US"/>
        </a:p>
      </dgm:t>
    </dgm:pt>
    <dgm:pt modelId="{4F585A11-D5C3-493E-98DD-9977C5907E96}">
      <dgm:prSet phldrT="[文字]" custT="1"/>
      <dgm:spPr/>
      <dgm:t>
        <a:bodyPr/>
        <a:lstStyle/>
        <a:p>
          <a:r>
            <a:rPr lang="zh-TW" altLang="en-US" sz="3200" dirty="0" smtClean="0"/>
            <a:t>體</a:t>
          </a:r>
          <a:endParaRPr lang="zh-TW" altLang="en-US" sz="3200" dirty="0"/>
        </a:p>
      </dgm:t>
    </dgm:pt>
    <dgm:pt modelId="{ACC47696-7A21-4C86-874E-3238754DDF52}" type="parTrans" cxnId="{3F0FE64D-6E7E-468B-9B40-449BDA432D47}">
      <dgm:prSet/>
      <dgm:spPr/>
      <dgm:t>
        <a:bodyPr/>
        <a:lstStyle/>
        <a:p>
          <a:endParaRPr lang="zh-TW" altLang="en-US"/>
        </a:p>
      </dgm:t>
    </dgm:pt>
    <dgm:pt modelId="{CF8946EC-FDDF-4A9D-8CA2-B819A99FB41A}" type="sibTrans" cxnId="{3F0FE64D-6E7E-468B-9B40-449BDA432D47}">
      <dgm:prSet/>
      <dgm:spPr/>
      <dgm:t>
        <a:bodyPr/>
        <a:lstStyle/>
        <a:p>
          <a:endParaRPr lang="zh-TW" altLang="en-US"/>
        </a:p>
      </dgm:t>
    </dgm:pt>
    <dgm:pt modelId="{F9BA3A78-269E-4336-A184-D99189CCE38D}">
      <dgm:prSet phldrT="[文字]" custT="1"/>
      <dgm:spPr/>
      <dgm:t>
        <a:bodyPr/>
        <a:lstStyle/>
        <a:p>
          <a:r>
            <a:rPr lang="zh-TW" altLang="en-US" sz="3200" dirty="0" smtClean="0"/>
            <a:t>形</a:t>
          </a:r>
          <a:endParaRPr lang="zh-TW" altLang="en-US" sz="3200" dirty="0"/>
        </a:p>
      </dgm:t>
    </dgm:pt>
    <dgm:pt modelId="{66368F5E-2CCE-47AB-8EBF-2B85AB687AE3}" type="parTrans" cxnId="{FB429CD4-674F-420D-B617-AE8E31F3905B}">
      <dgm:prSet/>
      <dgm:spPr/>
      <dgm:t>
        <a:bodyPr/>
        <a:lstStyle/>
        <a:p>
          <a:endParaRPr lang="zh-TW" altLang="en-US"/>
        </a:p>
      </dgm:t>
    </dgm:pt>
    <dgm:pt modelId="{28C30EB7-A670-4412-98A5-3A334A5997EF}" type="sibTrans" cxnId="{FB429CD4-674F-420D-B617-AE8E31F3905B}">
      <dgm:prSet/>
      <dgm:spPr/>
      <dgm:t>
        <a:bodyPr/>
        <a:lstStyle/>
        <a:p>
          <a:endParaRPr lang="zh-TW" altLang="en-US"/>
        </a:p>
      </dgm:t>
    </dgm:pt>
    <dgm:pt modelId="{17779D6E-4B0F-4313-BA91-85D0DA1EC7A5}">
      <dgm:prSet phldrT="[文字]" custT="1"/>
      <dgm:spPr/>
      <dgm:t>
        <a:bodyPr/>
        <a:lstStyle/>
        <a:p>
          <a:r>
            <a:rPr lang="zh-TW" altLang="en-US" sz="3200" dirty="0" smtClean="0"/>
            <a:t>氣</a:t>
          </a:r>
          <a:endParaRPr lang="zh-TW" altLang="en-US" sz="3200" dirty="0"/>
        </a:p>
      </dgm:t>
    </dgm:pt>
    <dgm:pt modelId="{75E427A2-EF12-4B53-8801-C4B7854001B3}" type="parTrans" cxnId="{61612D91-6105-4520-B3A0-5A402BF3C0FE}">
      <dgm:prSet/>
      <dgm:spPr/>
      <dgm:t>
        <a:bodyPr/>
        <a:lstStyle/>
        <a:p>
          <a:endParaRPr lang="zh-TW" altLang="en-US"/>
        </a:p>
      </dgm:t>
    </dgm:pt>
    <dgm:pt modelId="{48E3363B-665F-4D02-A4C0-16B0E9F0FFA2}" type="sibTrans" cxnId="{61612D91-6105-4520-B3A0-5A402BF3C0FE}">
      <dgm:prSet/>
      <dgm:spPr/>
      <dgm:t>
        <a:bodyPr/>
        <a:lstStyle/>
        <a:p>
          <a:endParaRPr lang="zh-TW" altLang="en-US"/>
        </a:p>
      </dgm:t>
    </dgm:pt>
    <dgm:pt modelId="{CD25A5C6-A14A-426F-9F5A-47A27100F71B}">
      <dgm:prSet phldrT="[文字]" custT="1"/>
      <dgm:spPr/>
      <dgm:t>
        <a:bodyPr/>
        <a:lstStyle/>
        <a:p>
          <a:r>
            <a:rPr lang="zh-TW" altLang="en-US" sz="3200" dirty="0" smtClean="0"/>
            <a:t>體之充</a:t>
          </a:r>
          <a:endParaRPr lang="zh-TW" altLang="en-US" sz="3200" dirty="0"/>
        </a:p>
      </dgm:t>
    </dgm:pt>
    <dgm:pt modelId="{B200CB95-CF2C-4434-9243-94E46A3A901B}" type="parTrans" cxnId="{5AA0AB71-DC95-412C-844D-13FF0FEDBFE3}">
      <dgm:prSet/>
      <dgm:spPr/>
      <dgm:t>
        <a:bodyPr/>
        <a:lstStyle/>
        <a:p>
          <a:endParaRPr lang="zh-TW" altLang="en-US"/>
        </a:p>
      </dgm:t>
    </dgm:pt>
    <dgm:pt modelId="{AAAF0F87-C342-4B6B-A1C5-559C88409759}" type="sibTrans" cxnId="{5AA0AB71-DC95-412C-844D-13FF0FEDBFE3}">
      <dgm:prSet/>
      <dgm:spPr/>
      <dgm:t>
        <a:bodyPr/>
        <a:lstStyle/>
        <a:p>
          <a:endParaRPr lang="zh-TW" altLang="en-US"/>
        </a:p>
      </dgm:t>
    </dgm:pt>
    <dgm:pt modelId="{A35E651D-EA7E-4CB9-AACB-7762CE173AA1}">
      <dgm:prSet phldrT="[文字]" custT="1"/>
      <dgm:spPr/>
      <dgm:t>
        <a:bodyPr/>
        <a:lstStyle/>
        <a:p>
          <a:r>
            <a:rPr lang="zh-TW" altLang="en-US" sz="3200" dirty="0" smtClean="0"/>
            <a:t>心</a:t>
          </a:r>
          <a:endParaRPr lang="zh-TW" altLang="en-US" sz="3200" dirty="0"/>
        </a:p>
      </dgm:t>
    </dgm:pt>
    <dgm:pt modelId="{881B63BF-79F8-49EE-99B5-D34EDFFE869F}" type="parTrans" cxnId="{70A5A857-7581-4BB7-962D-C620DCCACAED}">
      <dgm:prSet/>
      <dgm:spPr/>
      <dgm:t>
        <a:bodyPr/>
        <a:lstStyle/>
        <a:p>
          <a:endParaRPr lang="zh-TW" altLang="en-US"/>
        </a:p>
      </dgm:t>
    </dgm:pt>
    <dgm:pt modelId="{818FA900-7CC3-4675-A883-0418B37FFE40}" type="sibTrans" cxnId="{70A5A857-7581-4BB7-962D-C620DCCACAED}">
      <dgm:prSet/>
      <dgm:spPr/>
      <dgm:t>
        <a:bodyPr/>
        <a:lstStyle/>
        <a:p>
          <a:endParaRPr lang="zh-TW" altLang="en-US"/>
        </a:p>
      </dgm:t>
    </dgm:pt>
    <dgm:pt modelId="{279AE912-5923-456B-84D3-7D3D4E9865CF}">
      <dgm:prSet phldrT="[文字]" custT="1"/>
      <dgm:spPr/>
      <dgm:t>
        <a:bodyPr/>
        <a:lstStyle/>
        <a:p>
          <a:r>
            <a:rPr lang="zh-TW" altLang="en-US" sz="3200" dirty="0" smtClean="0"/>
            <a:t>君</a:t>
          </a:r>
          <a:endParaRPr lang="zh-TW" altLang="en-US" sz="3200" dirty="0"/>
        </a:p>
      </dgm:t>
    </dgm:pt>
    <dgm:pt modelId="{F70715D2-C6D9-4999-A368-373029B86360}" type="parTrans" cxnId="{398EF037-F26E-4FD2-8207-E1FA66D5E74B}">
      <dgm:prSet/>
      <dgm:spPr/>
      <dgm:t>
        <a:bodyPr/>
        <a:lstStyle/>
        <a:p>
          <a:endParaRPr lang="zh-TW" altLang="en-US"/>
        </a:p>
      </dgm:t>
    </dgm:pt>
    <dgm:pt modelId="{10F95831-4BE3-465B-8A17-F61541DED924}" type="sibTrans" cxnId="{398EF037-F26E-4FD2-8207-E1FA66D5E74B}">
      <dgm:prSet/>
      <dgm:spPr/>
      <dgm:t>
        <a:bodyPr/>
        <a:lstStyle/>
        <a:p>
          <a:endParaRPr lang="zh-TW" altLang="en-US"/>
        </a:p>
      </dgm:t>
    </dgm:pt>
    <dgm:pt modelId="{97204CD7-A63B-4346-8A66-BE2CFFB6A437}">
      <dgm:prSet phldrT="[文字]" custT="1"/>
      <dgm:spPr/>
      <dgm:t>
        <a:bodyPr/>
        <a:lstStyle/>
        <a:p>
          <a:r>
            <a:rPr lang="zh-TW" altLang="en-US" sz="3200" dirty="0" smtClean="0"/>
            <a:t>將帥</a:t>
          </a:r>
          <a:endParaRPr lang="zh-TW" altLang="en-US" sz="3200" dirty="0"/>
        </a:p>
      </dgm:t>
    </dgm:pt>
    <dgm:pt modelId="{D2FD8FFF-17B8-4D60-A876-964C582F62AD}" type="parTrans" cxnId="{1460580A-B01A-4C8F-9231-5AD43CEF1EE9}">
      <dgm:prSet/>
      <dgm:spPr/>
      <dgm:t>
        <a:bodyPr/>
        <a:lstStyle/>
        <a:p>
          <a:endParaRPr lang="zh-TW" altLang="en-US"/>
        </a:p>
      </dgm:t>
    </dgm:pt>
    <dgm:pt modelId="{14919E75-F2B8-4853-87A8-89232B2BB021}" type="sibTrans" cxnId="{1460580A-B01A-4C8F-9231-5AD43CEF1EE9}">
      <dgm:prSet/>
      <dgm:spPr/>
      <dgm:t>
        <a:bodyPr/>
        <a:lstStyle/>
        <a:p>
          <a:endParaRPr lang="zh-TW" altLang="en-US"/>
        </a:p>
      </dgm:t>
    </dgm:pt>
    <dgm:pt modelId="{B2E6F34E-89F5-40D6-BBAF-541D98B440F7}">
      <dgm:prSet phldrT="[文字]" custT="1"/>
      <dgm:spPr/>
      <dgm:t>
        <a:bodyPr/>
        <a:lstStyle/>
        <a:p>
          <a:r>
            <a:rPr lang="zh-TW" altLang="en-US" sz="3200" dirty="0" smtClean="0"/>
            <a:t>眾卒</a:t>
          </a:r>
          <a:endParaRPr lang="zh-TW" altLang="en-US" sz="3200" dirty="0"/>
        </a:p>
      </dgm:t>
    </dgm:pt>
    <dgm:pt modelId="{FB291412-8032-46AA-9874-2D23EF736DE9}" type="parTrans" cxnId="{EF0005B5-7DBE-4DD6-8509-F4EE38178FFE}">
      <dgm:prSet/>
      <dgm:spPr/>
      <dgm:t>
        <a:bodyPr/>
        <a:lstStyle/>
        <a:p>
          <a:endParaRPr lang="zh-TW" altLang="en-US"/>
        </a:p>
      </dgm:t>
    </dgm:pt>
    <dgm:pt modelId="{909C87EC-669E-4795-8227-8C3CBB74D9B1}" type="sibTrans" cxnId="{EF0005B5-7DBE-4DD6-8509-F4EE38178FFE}">
      <dgm:prSet/>
      <dgm:spPr/>
      <dgm:t>
        <a:bodyPr/>
        <a:lstStyle/>
        <a:p>
          <a:endParaRPr lang="zh-TW" altLang="en-US"/>
        </a:p>
      </dgm:t>
    </dgm:pt>
    <dgm:pt modelId="{8F2D152C-B473-4253-81A2-4432765065A9}" type="pres">
      <dgm:prSet presAssocID="{2A3EA7BC-4A8C-442A-A38E-A13BA2D368AA}" presName="rootnode" presStyleCnt="0">
        <dgm:presLayoutVars>
          <dgm:chMax/>
          <dgm:chPref/>
          <dgm:dir/>
          <dgm:animLvl val="lvl"/>
        </dgm:presLayoutVars>
      </dgm:prSet>
      <dgm:spPr/>
      <dgm:t>
        <a:bodyPr/>
        <a:lstStyle/>
        <a:p>
          <a:endParaRPr lang="zh-TW" altLang="en-US"/>
        </a:p>
      </dgm:t>
    </dgm:pt>
    <dgm:pt modelId="{4090B144-5028-4F17-B0DD-EFE2A04D6B3B}" type="pres">
      <dgm:prSet presAssocID="{A35E651D-EA7E-4CB9-AACB-7762CE173AA1}" presName="composite" presStyleCnt="0"/>
      <dgm:spPr/>
      <dgm:t>
        <a:bodyPr/>
        <a:lstStyle/>
        <a:p>
          <a:endParaRPr lang="zh-TW" altLang="en-US"/>
        </a:p>
      </dgm:t>
    </dgm:pt>
    <dgm:pt modelId="{9DA4A008-EFCE-46CB-9F43-A43F111B67FE}" type="pres">
      <dgm:prSet presAssocID="{A35E651D-EA7E-4CB9-AACB-7762CE173AA1}" presName="bentUpArrow1" presStyleLbl="alignImgPlace1" presStyleIdx="0" presStyleCnt="3"/>
      <dgm:spPr/>
      <dgm:t>
        <a:bodyPr/>
        <a:lstStyle/>
        <a:p>
          <a:endParaRPr lang="zh-TW" altLang="en-US"/>
        </a:p>
      </dgm:t>
    </dgm:pt>
    <dgm:pt modelId="{E32724F6-B524-481D-8D4A-26DB712AD839}" type="pres">
      <dgm:prSet presAssocID="{A35E651D-EA7E-4CB9-AACB-7762CE173AA1}" presName="ParentText" presStyleLbl="node1" presStyleIdx="0" presStyleCnt="4">
        <dgm:presLayoutVars>
          <dgm:chMax val="1"/>
          <dgm:chPref val="1"/>
          <dgm:bulletEnabled val="1"/>
        </dgm:presLayoutVars>
      </dgm:prSet>
      <dgm:spPr/>
      <dgm:t>
        <a:bodyPr/>
        <a:lstStyle/>
        <a:p>
          <a:endParaRPr lang="zh-TW" altLang="en-US"/>
        </a:p>
      </dgm:t>
    </dgm:pt>
    <dgm:pt modelId="{61E7D93E-707B-4803-A9FF-53E5959C202B}" type="pres">
      <dgm:prSet presAssocID="{A35E651D-EA7E-4CB9-AACB-7762CE173AA1}" presName="ChildText" presStyleLbl="revTx" presStyleIdx="0" presStyleCnt="4">
        <dgm:presLayoutVars>
          <dgm:chMax val="0"/>
          <dgm:chPref val="0"/>
          <dgm:bulletEnabled val="1"/>
        </dgm:presLayoutVars>
      </dgm:prSet>
      <dgm:spPr/>
      <dgm:t>
        <a:bodyPr/>
        <a:lstStyle/>
        <a:p>
          <a:endParaRPr lang="zh-TW" altLang="en-US"/>
        </a:p>
      </dgm:t>
    </dgm:pt>
    <dgm:pt modelId="{D3C3C890-E3A5-4CC4-83DF-9B4A5D61C6D4}" type="pres">
      <dgm:prSet presAssocID="{818FA900-7CC3-4675-A883-0418B37FFE40}" presName="sibTrans" presStyleCnt="0"/>
      <dgm:spPr/>
      <dgm:t>
        <a:bodyPr/>
        <a:lstStyle/>
        <a:p>
          <a:endParaRPr lang="zh-TW" altLang="en-US"/>
        </a:p>
      </dgm:t>
    </dgm:pt>
    <dgm:pt modelId="{1C282312-5FD2-4261-A77A-246722263BEA}" type="pres">
      <dgm:prSet presAssocID="{3A6CAB11-6197-4213-8AF2-55AD7C688699}" presName="composite" presStyleCnt="0"/>
      <dgm:spPr/>
      <dgm:t>
        <a:bodyPr/>
        <a:lstStyle/>
        <a:p>
          <a:endParaRPr lang="zh-TW" altLang="en-US"/>
        </a:p>
      </dgm:t>
    </dgm:pt>
    <dgm:pt modelId="{ECFACF4C-1DCD-46B4-A99F-E655B1F417AD}" type="pres">
      <dgm:prSet presAssocID="{3A6CAB11-6197-4213-8AF2-55AD7C688699}" presName="bentUpArrow1" presStyleLbl="alignImgPlace1" presStyleIdx="1" presStyleCnt="3"/>
      <dgm:spPr/>
      <dgm:t>
        <a:bodyPr/>
        <a:lstStyle/>
        <a:p>
          <a:endParaRPr lang="zh-TW" altLang="en-US"/>
        </a:p>
      </dgm:t>
    </dgm:pt>
    <dgm:pt modelId="{54ED7851-1B76-46ED-B001-1C6B692104CF}" type="pres">
      <dgm:prSet presAssocID="{3A6CAB11-6197-4213-8AF2-55AD7C688699}" presName="ParentText" presStyleLbl="node1" presStyleIdx="1" presStyleCnt="4">
        <dgm:presLayoutVars>
          <dgm:chMax val="1"/>
          <dgm:chPref val="1"/>
          <dgm:bulletEnabled val="1"/>
        </dgm:presLayoutVars>
      </dgm:prSet>
      <dgm:spPr/>
      <dgm:t>
        <a:bodyPr/>
        <a:lstStyle/>
        <a:p>
          <a:endParaRPr lang="zh-TW" altLang="en-US"/>
        </a:p>
      </dgm:t>
    </dgm:pt>
    <dgm:pt modelId="{F6B1BF36-E7FD-4725-A873-D230B4AA6EC0}" type="pres">
      <dgm:prSet presAssocID="{3A6CAB11-6197-4213-8AF2-55AD7C688699}" presName="ChildText" presStyleLbl="revTx" presStyleIdx="1" presStyleCnt="4" custScaleX="141673">
        <dgm:presLayoutVars>
          <dgm:chMax val="0"/>
          <dgm:chPref val="0"/>
          <dgm:bulletEnabled val="1"/>
        </dgm:presLayoutVars>
      </dgm:prSet>
      <dgm:spPr/>
      <dgm:t>
        <a:bodyPr/>
        <a:lstStyle/>
        <a:p>
          <a:endParaRPr lang="zh-TW" altLang="en-US"/>
        </a:p>
      </dgm:t>
    </dgm:pt>
    <dgm:pt modelId="{D26CDE54-010F-44C6-A853-013F6F39C3BF}" type="pres">
      <dgm:prSet presAssocID="{3F188508-E1B9-441A-83A7-7903D8BC409E}" presName="sibTrans" presStyleCnt="0"/>
      <dgm:spPr/>
      <dgm:t>
        <a:bodyPr/>
        <a:lstStyle/>
        <a:p>
          <a:endParaRPr lang="zh-TW" altLang="en-US"/>
        </a:p>
      </dgm:t>
    </dgm:pt>
    <dgm:pt modelId="{4F60B201-AAAE-4175-9814-4AE21726D789}" type="pres">
      <dgm:prSet presAssocID="{17779D6E-4B0F-4313-BA91-85D0DA1EC7A5}" presName="composite" presStyleCnt="0"/>
      <dgm:spPr/>
      <dgm:t>
        <a:bodyPr/>
        <a:lstStyle/>
        <a:p>
          <a:endParaRPr lang="zh-TW" altLang="en-US"/>
        </a:p>
      </dgm:t>
    </dgm:pt>
    <dgm:pt modelId="{AD9BDEDE-B11D-4B44-8F45-53C3C12138C1}" type="pres">
      <dgm:prSet presAssocID="{17779D6E-4B0F-4313-BA91-85D0DA1EC7A5}" presName="bentUpArrow1" presStyleLbl="alignImgPlace1" presStyleIdx="2" presStyleCnt="3"/>
      <dgm:spPr/>
      <dgm:t>
        <a:bodyPr/>
        <a:lstStyle/>
        <a:p>
          <a:endParaRPr lang="zh-TW" altLang="en-US"/>
        </a:p>
      </dgm:t>
    </dgm:pt>
    <dgm:pt modelId="{BE723E73-4E82-4EE4-A336-CF2AD106B628}" type="pres">
      <dgm:prSet presAssocID="{17779D6E-4B0F-4313-BA91-85D0DA1EC7A5}" presName="ParentText" presStyleLbl="node1" presStyleIdx="2" presStyleCnt="4">
        <dgm:presLayoutVars>
          <dgm:chMax val="1"/>
          <dgm:chPref val="1"/>
          <dgm:bulletEnabled val="1"/>
        </dgm:presLayoutVars>
      </dgm:prSet>
      <dgm:spPr/>
      <dgm:t>
        <a:bodyPr/>
        <a:lstStyle/>
        <a:p>
          <a:endParaRPr lang="zh-TW" altLang="en-US"/>
        </a:p>
      </dgm:t>
    </dgm:pt>
    <dgm:pt modelId="{645DA5F1-5EA7-4354-B687-AE933DDF03E0}" type="pres">
      <dgm:prSet presAssocID="{17779D6E-4B0F-4313-BA91-85D0DA1EC7A5}" presName="ChildText" presStyleLbl="revTx" presStyleIdx="2" presStyleCnt="4" custScaleX="147352">
        <dgm:presLayoutVars>
          <dgm:chMax val="0"/>
          <dgm:chPref val="0"/>
          <dgm:bulletEnabled val="1"/>
        </dgm:presLayoutVars>
      </dgm:prSet>
      <dgm:spPr/>
      <dgm:t>
        <a:bodyPr/>
        <a:lstStyle/>
        <a:p>
          <a:endParaRPr lang="zh-TW" altLang="en-US"/>
        </a:p>
      </dgm:t>
    </dgm:pt>
    <dgm:pt modelId="{4B2D77C6-7768-4CE0-BF61-060AD56F3C5F}" type="pres">
      <dgm:prSet presAssocID="{48E3363B-665F-4D02-A4C0-16B0E9F0FFA2}" presName="sibTrans" presStyleCnt="0"/>
      <dgm:spPr/>
      <dgm:t>
        <a:bodyPr/>
        <a:lstStyle/>
        <a:p>
          <a:endParaRPr lang="zh-TW" altLang="en-US"/>
        </a:p>
      </dgm:t>
    </dgm:pt>
    <dgm:pt modelId="{B1C8F14A-95D6-49D8-A7F8-8190AE76D175}" type="pres">
      <dgm:prSet presAssocID="{4F585A11-D5C3-493E-98DD-9977C5907E96}" presName="composite" presStyleCnt="0"/>
      <dgm:spPr/>
      <dgm:t>
        <a:bodyPr/>
        <a:lstStyle/>
        <a:p>
          <a:endParaRPr lang="zh-TW" altLang="en-US"/>
        </a:p>
      </dgm:t>
    </dgm:pt>
    <dgm:pt modelId="{67EB0CB8-2E7E-47E1-80B9-83A326194988}" type="pres">
      <dgm:prSet presAssocID="{4F585A11-D5C3-493E-98DD-9977C5907E96}" presName="ParentText" presStyleLbl="node1" presStyleIdx="3" presStyleCnt="4">
        <dgm:presLayoutVars>
          <dgm:chMax val="1"/>
          <dgm:chPref val="1"/>
          <dgm:bulletEnabled val="1"/>
        </dgm:presLayoutVars>
      </dgm:prSet>
      <dgm:spPr/>
      <dgm:t>
        <a:bodyPr/>
        <a:lstStyle/>
        <a:p>
          <a:endParaRPr lang="zh-TW" altLang="en-US"/>
        </a:p>
      </dgm:t>
    </dgm:pt>
    <dgm:pt modelId="{6509F6B9-704B-4C99-9156-A72B9C461569}" type="pres">
      <dgm:prSet presAssocID="{4F585A11-D5C3-493E-98DD-9977C5907E96}" presName="FinalChildText" presStyleLbl="revTx" presStyleIdx="3" presStyleCnt="4">
        <dgm:presLayoutVars>
          <dgm:chMax val="0"/>
          <dgm:chPref val="0"/>
          <dgm:bulletEnabled val="1"/>
        </dgm:presLayoutVars>
      </dgm:prSet>
      <dgm:spPr/>
      <dgm:t>
        <a:bodyPr/>
        <a:lstStyle/>
        <a:p>
          <a:endParaRPr lang="zh-TW" altLang="en-US"/>
        </a:p>
      </dgm:t>
    </dgm:pt>
  </dgm:ptLst>
  <dgm:cxnLst>
    <dgm:cxn modelId="{FB429CD4-674F-420D-B617-AE8E31F3905B}" srcId="{4F585A11-D5C3-493E-98DD-9977C5907E96}" destId="{F9BA3A78-269E-4336-A184-D99189CCE38D}" srcOrd="0" destOrd="0" parTransId="{66368F5E-2CCE-47AB-8EBF-2B85AB687AE3}" sibTransId="{28C30EB7-A670-4412-98A5-3A334A5997EF}"/>
    <dgm:cxn modelId="{30F03EC8-B334-46EE-A1E4-B6B14B2B6EF2}" type="presOf" srcId="{279AE912-5923-456B-84D3-7D3D4E9865CF}" destId="{61E7D93E-707B-4803-A9FF-53E5959C202B}" srcOrd="0" destOrd="0" presId="urn:microsoft.com/office/officeart/2005/8/layout/StepDownProcess"/>
    <dgm:cxn modelId="{61612D91-6105-4520-B3A0-5A402BF3C0FE}" srcId="{2A3EA7BC-4A8C-442A-A38E-A13BA2D368AA}" destId="{17779D6E-4B0F-4313-BA91-85D0DA1EC7A5}" srcOrd="2" destOrd="0" parTransId="{75E427A2-EF12-4B53-8801-C4B7854001B3}" sibTransId="{48E3363B-665F-4D02-A4C0-16B0E9F0FFA2}"/>
    <dgm:cxn modelId="{1460580A-B01A-4C8F-9231-5AD43CEF1EE9}" srcId="{3A6CAB11-6197-4213-8AF2-55AD7C688699}" destId="{97204CD7-A63B-4346-8A66-BE2CFFB6A437}" srcOrd="1" destOrd="0" parTransId="{D2FD8FFF-17B8-4D60-A876-964C582F62AD}" sibTransId="{14919E75-F2B8-4853-87A8-89232B2BB021}"/>
    <dgm:cxn modelId="{A6CDDF19-98CA-4B30-8163-B7471B8AFBD0}" type="presOf" srcId="{A35E651D-EA7E-4CB9-AACB-7762CE173AA1}" destId="{E32724F6-B524-481D-8D4A-26DB712AD839}" srcOrd="0" destOrd="0" presId="urn:microsoft.com/office/officeart/2005/8/layout/StepDownProcess"/>
    <dgm:cxn modelId="{453A3B72-3AE1-470C-A2D5-7B7E9BB86AA9}" type="presOf" srcId="{CD25A5C6-A14A-426F-9F5A-47A27100F71B}" destId="{645DA5F1-5EA7-4354-B687-AE933DDF03E0}" srcOrd="0" destOrd="0" presId="urn:microsoft.com/office/officeart/2005/8/layout/StepDownProcess"/>
    <dgm:cxn modelId="{EF0005B5-7DBE-4DD6-8509-F4EE38178FFE}" srcId="{17779D6E-4B0F-4313-BA91-85D0DA1EC7A5}" destId="{B2E6F34E-89F5-40D6-BBAF-541D98B440F7}" srcOrd="1" destOrd="0" parTransId="{FB291412-8032-46AA-9874-2D23EF736DE9}" sibTransId="{909C87EC-669E-4795-8227-8C3CBB74D9B1}"/>
    <dgm:cxn modelId="{F958844D-BEF5-44DB-8C40-A679C29EE0C7}" type="presOf" srcId="{F9BA3A78-269E-4336-A184-D99189CCE38D}" destId="{6509F6B9-704B-4C99-9156-A72B9C461569}" srcOrd="0" destOrd="0" presId="urn:microsoft.com/office/officeart/2005/8/layout/StepDownProcess"/>
    <dgm:cxn modelId="{E0602A60-97F6-436F-8499-5B2204308761}" type="presOf" srcId="{B1E143A5-5845-4DAD-AA4B-A445617F4BE4}" destId="{F6B1BF36-E7FD-4725-A873-D230B4AA6EC0}" srcOrd="0" destOrd="0" presId="urn:microsoft.com/office/officeart/2005/8/layout/StepDownProcess"/>
    <dgm:cxn modelId="{FE1416AC-914B-48CF-AD99-E2C79BB60140}" type="presOf" srcId="{4F585A11-D5C3-493E-98DD-9977C5907E96}" destId="{67EB0CB8-2E7E-47E1-80B9-83A326194988}" srcOrd="0" destOrd="0" presId="urn:microsoft.com/office/officeart/2005/8/layout/StepDownProcess"/>
    <dgm:cxn modelId="{6489E836-4397-492E-853C-D95EED640F0B}" type="presOf" srcId="{97204CD7-A63B-4346-8A66-BE2CFFB6A437}" destId="{F6B1BF36-E7FD-4725-A873-D230B4AA6EC0}" srcOrd="0" destOrd="1" presId="urn:microsoft.com/office/officeart/2005/8/layout/StepDownProcess"/>
    <dgm:cxn modelId="{751EEAEB-BA48-479D-B858-B2350B457AE9}" type="presOf" srcId="{17779D6E-4B0F-4313-BA91-85D0DA1EC7A5}" destId="{BE723E73-4E82-4EE4-A336-CF2AD106B628}" srcOrd="0" destOrd="0" presId="urn:microsoft.com/office/officeart/2005/8/layout/StepDownProcess"/>
    <dgm:cxn modelId="{5A935345-F6C7-4238-B635-862AF59CAD44}" type="presOf" srcId="{3A6CAB11-6197-4213-8AF2-55AD7C688699}" destId="{54ED7851-1B76-46ED-B001-1C6B692104CF}" srcOrd="0" destOrd="0" presId="urn:microsoft.com/office/officeart/2005/8/layout/StepDownProcess"/>
    <dgm:cxn modelId="{398EF037-F26E-4FD2-8207-E1FA66D5E74B}" srcId="{A35E651D-EA7E-4CB9-AACB-7762CE173AA1}" destId="{279AE912-5923-456B-84D3-7D3D4E9865CF}" srcOrd="0" destOrd="0" parTransId="{F70715D2-C6D9-4999-A368-373029B86360}" sibTransId="{10F95831-4BE3-465B-8A17-F61541DED924}"/>
    <dgm:cxn modelId="{70A5A857-7581-4BB7-962D-C620DCCACAED}" srcId="{2A3EA7BC-4A8C-442A-A38E-A13BA2D368AA}" destId="{A35E651D-EA7E-4CB9-AACB-7762CE173AA1}" srcOrd="0" destOrd="0" parTransId="{881B63BF-79F8-49EE-99B5-D34EDFFE869F}" sibTransId="{818FA900-7CC3-4675-A883-0418B37FFE40}"/>
    <dgm:cxn modelId="{3F0FE64D-6E7E-468B-9B40-449BDA432D47}" srcId="{2A3EA7BC-4A8C-442A-A38E-A13BA2D368AA}" destId="{4F585A11-D5C3-493E-98DD-9977C5907E96}" srcOrd="3" destOrd="0" parTransId="{ACC47696-7A21-4C86-874E-3238754DDF52}" sibTransId="{CF8946EC-FDDF-4A9D-8CA2-B819A99FB41A}"/>
    <dgm:cxn modelId="{0266E63B-7575-4242-A10C-2E7028FBAF32}" type="presOf" srcId="{2A3EA7BC-4A8C-442A-A38E-A13BA2D368AA}" destId="{8F2D152C-B473-4253-81A2-4432765065A9}" srcOrd="0" destOrd="0" presId="urn:microsoft.com/office/officeart/2005/8/layout/StepDownProcess"/>
    <dgm:cxn modelId="{5AA0AB71-DC95-412C-844D-13FF0FEDBFE3}" srcId="{17779D6E-4B0F-4313-BA91-85D0DA1EC7A5}" destId="{CD25A5C6-A14A-426F-9F5A-47A27100F71B}" srcOrd="0" destOrd="0" parTransId="{B200CB95-CF2C-4434-9243-94E46A3A901B}" sibTransId="{AAAF0F87-C342-4B6B-A1C5-559C88409759}"/>
    <dgm:cxn modelId="{DED23D13-6399-4336-9429-EBB6EE358C6B}" srcId="{3A6CAB11-6197-4213-8AF2-55AD7C688699}" destId="{B1E143A5-5845-4DAD-AA4B-A445617F4BE4}" srcOrd="0" destOrd="0" parTransId="{44C790BD-24D0-4941-B889-A4978D0D9202}" sibTransId="{547781B4-9E67-4492-896E-A81B194FC584}"/>
    <dgm:cxn modelId="{16D42C36-7685-45A1-BFB0-564B1B0B34D8}" type="presOf" srcId="{B2E6F34E-89F5-40D6-BBAF-541D98B440F7}" destId="{645DA5F1-5EA7-4354-B687-AE933DDF03E0}" srcOrd="0" destOrd="1" presId="urn:microsoft.com/office/officeart/2005/8/layout/StepDownProcess"/>
    <dgm:cxn modelId="{88C2201E-537F-4065-80A6-02F079C03AD4}" srcId="{2A3EA7BC-4A8C-442A-A38E-A13BA2D368AA}" destId="{3A6CAB11-6197-4213-8AF2-55AD7C688699}" srcOrd="1" destOrd="0" parTransId="{78D8711A-1712-4F70-B70F-B9D0C121B17A}" sibTransId="{3F188508-E1B9-441A-83A7-7903D8BC409E}"/>
    <dgm:cxn modelId="{EDFEF847-644D-4932-8867-FB214D78424B}" type="presParOf" srcId="{8F2D152C-B473-4253-81A2-4432765065A9}" destId="{4090B144-5028-4F17-B0DD-EFE2A04D6B3B}" srcOrd="0" destOrd="0" presId="urn:microsoft.com/office/officeart/2005/8/layout/StepDownProcess"/>
    <dgm:cxn modelId="{648C38CA-3AFD-415E-B58D-170D687F8C33}" type="presParOf" srcId="{4090B144-5028-4F17-B0DD-EFE2A04D6B3B}" destId="{9DA4A008-EFCE-46CB-9F43-A43F111B67FE}" srcOrd="0" destOrd="0" presId="urn:microsoft.com/office/officeart/2005/8/layout/StepDownProcess"/>
    <dgm:cxn modelId="{8A656C68-5C75-493D-9749-3DB67CC9C9E1}" type="presParOf" srcId="{4090B144-5028-4F17-B0DD-EFE2A04D6B3B}" destId="{E32724F6-B524-481D-8D4A-26DB712AD839}" srcOrd="1" destOrd="0" presId="urn:microsoft.com/office/officeart/2005/8/layout/StepDownProcess"/>
    <dgm:cxn modelId="{524B084E-D574-41C7-B96D-8C336114AF10}" type="presParOf" srcId="{4090B144-5028-4F17-B0DD-EFE2A04D6B3B}" destId="{61E7D93E-707B-4803-A9FF-53E5959C202B}" srcOrd="2" destOrd="0" presId="urn:microsoft.com/office/officeart/2005/8/layout/StepDownProcess"/>
    <dgm:cxn modelId="{7B218BCD-E8C1-4A51-ADBD-9BA3B1E56B4E}" type="presParOf" srcId="{8F2D152C-B473-4253-81A2-4432765065A9}" destId="{D3C3C890-E3A5-4CC4-83DF-9B4A5D61C6D4}" srcOrd="1" destOrd="0" presId="urn:microsoft.com/office/officeart/2005/8/layout/StepDownProcess"/>
    <dgm:cxn modelId="{C39CF540-8B3D-4C53-9F55-46F43F5C7E19}" type="presParOf" srcId="{8F2D152C-B473-4253-81A2-4432765065A9}" destId="{1C282312-5FD2-4261-A77A-246722263BEA}" srcOrd="2" destOrd="0" presId="urn:microsoft.com/office/officeart/2005/8/layout/StepDownProcess"/>
    <dgm:cxn modelId="{1CB8FE0B-CC6D-4833-B2DA-5B61DD06A674}" type="presParOf" srcId="{1C282312-5FD2-4261-A77A-246722263BEA}" destId="{ECFACF4C-1DCD-46B4-A99F-E655B1F417AD}" srcOrd="0" destOrd="0" presId="urn:microsoft.com/office/officeart/2005/8/layout/StepDownProcess"/>
    <dgm:cxn modelId="{EA2EE18A-EA98-460B-B880-BAAF9621CFB9}" type="presParOf" srcId="{1C282312-5FD2-4261-A77A-246722263BEA}" destId="{54ED7851-1B76-46ED-B001-1C6B692104CF}" srcOrd="1" destOrd="0" presId="urn:microsoft.com/office/officeart/2005/8/layout/StepDownProcess"/>
    <dgm:cxn modelId="{3117C3A1-065D-4BDA-AC9A-04A91DBB3632}" type="presParOf" srcId="{1C282312-5FD2-4261-A77A-246722263BEA}" destId="{F6B1BF36-E7FD-4725-A873-D230B4AA6EC0}" srcOrd="2" destOrd="0" presId="urn:microsoft.com/office/officeart/2005/8/layout/StepDownProcess"/>
    <dgm:cxn modelId="{E8DA83FC-70A0-4FD4-8688-E803AF6E1951}" type="presParOf" srcId="{8F2D152C-B473-4253-81A2-4432765065A9}" destId="{D26CDE54-010F-44C6-A853-013F6F39C3BF}" srcOrd="3" destOrd="0" presId="urn:microsoft.com/office/officeart/2005/8/layout/StepDownProcess"/>
    <dgm:cxn modelId="{FE3C09AA-1094-47F6-A2AB-44FE83B79AC4}" type="presParOf" srcId="{8F2D152C-B473-4253-81A2-4432765065A9}" destId="{4F60B201-AAAE-4175-9814-4AE21726D789}" srcOrd="4" destOrd="0" presId="urn:microsoft.com/office/officeart/2005/8/layout/StepDownProcess"/>
    <dgm:cxn modelId="{118ECF98-14F5-4084-B09F-D32A68809DA5}" type="presParOf" srcId="{4F60B201-AAAE-4175-9814-4AE21726D789}" destId="{AD9BDEDE-B11D-4B44-8F45-53C3C12138C1}" srcOrd="0" destOrd="0" presId="urn:microsoft.com/office/officeart/2005/8/layout/StepDownProcess"/>
    <dgm:cxn modelId="{9A4D90CA-0B7D-48EE-A20C-D1B133CEF783}" type="presParOf" srcId="{4F60B201-AAAE-4175-9814-4AE21726D789}" destId="{BE723E73-4E82-4EE4-A336-CF2AD106B628}" srcOrd="1" destOrd="0" presId="urn:microsoft.com/office/officeart/2005/8/layout/StepDownProcess"/>
    <dgm:cxn modelId="{3EC91C9C-A35B-4528-80E0-07CB30295C7D}" type="presParOf" srcId="{4F60B201-AAAE-4175-9814-4AE21726D789}" destId="{645DA5F1-5EA7-4354-B687-AE933DDF03E0}" srcOrd="2" destOrd="0" presId="urn:microsoft.com/office/officeart/2005/8/layout/StepDownProcess"/>
    <dgm:cxn modelId="{223A37E9-EC2C-40BB-8124-596790EFFDC5}" type="presParOf" srcId="{8F2D152C-B473-4253-81A2-4432765065A9}" destId="{4B2D77C6-7768-4CE0-BF61-060AD56F3C5F}" srcOrd="5" destOrd="0" presId="urn:microsoft.com/office/officeart/2005/8/layout/StepDownProcess"/>
    <dgm:cxn modelId="{E4DB13CF-6318-4974-B216-8D1746636F4E}" type="presParOf" srcId="{8F2D152C-B473-4253-81A2-4432765065A9}" destId="{B1C8F14A-95D6-49D8-A7F8-8190AE76D175}" srcOrd="6" destOrd="0" presId="urn:microsoft.com/office/officeart/2005/8/layout/StepDownProcess"/>
    <dgm:cxn modelId="{3CF4ED24-5D6A-4EEC-9142-FA6F7C4BF535}" type="presParOf" srcId="{B1C8F14A-95D6-49D8-A7F8-8190AE76D175}" destId="{67EB0CB8-2E7E-47E1-80B9-83A326194988}" srcOrd="0" destOrd="0" presId="urn:microsoft.com/office/officeart/2005/8/layout/StepDownProcess"/>
    <dgm:cxn modelId="{A9F79BEF-ED48-45F2-B748-8AA4120EB052}" type="presParOf" srcId="{B1C8F14A-95D6-49D8-A7F8-8190AE76D175}" destId="{6509F6B9-704B-4C99-9156-A72B9C461569}"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EE986D-E778-4152-B37E-771CEDEEA87C}" type="doc">
      <dgm:prSet loTypeId="urn:microsoft.com/office/officeart/2005/8/layout/hierarchy2" loCatId="hierarchy" qsTypeId="urn:microsoft.com/office/officeart/2005/8/quickstyle/simple1" qsCatId="simple" csTypeId="urn:microsoft.com/office/officeart/2005/8/colors/accent3_1" csCatId="accent3" phldr="1"/>
      <dgm:spPr/>
      <dgm:t>
        <a:bodyPr/>
        <a:lstStyle/>
        <a:p>
          <a:endParaRPr lang="zh-TW" altLang="en-US"/>
        </a:p>
      </dgm:t>
    </dgm:pt>
    <dgm:pt modelId="{23B973C0-9F68-426C-A124-1DC114686786}">
      <dgm:prSet phldrT="[文字]" custT="1"/>
      <dgm:spPr/>
      <dgm:t>
        <a:bodyPr/>
        <a:lstStyle/>
        <a:p>
          <a:r>
            <a:rPr lang="zh-TW" altLang="en-US" sz="3200" dirty="0" smtClean="0"/>
            <a:t>其為氣也</a:t>
          </a:r>
          <a:endParaRPr lang="zh-TW" altLang="en-US" sz="3200" dirty="0"/>
        </a:p>
      </dgm:t>
    </dgm:pt>
    <dgm:pt modelId="{738E3F3D-D346-437F-9256-A4F0BF33DD94}" type="parTrans" cxnId="{91C365ED-A05B-4C6B-A5CA-DABFE9BDA407}">
      <dgm:prSet/>
      <dgm:spPr/>
      <dgm:t>
        <a:bodyPr/>
        <a:lstStyle/>
        <a:p>
          <a:endParaRPr lang="zh-TW" altLang="en-US"/>
        </a:p>
      </dgm:t>
    </dgm:pt>
    <dgm:pt modelId="{503765EF-4268-4554-B899-ABCB4CC7D7AA}" type="sibTrans" cxnId="{91C365ED-A05B-4C6B-A5CA-DABFE9BDA407}">
      <dgm:prSet/>
      <dgm:spPr/>
      <dgm:t>
        <a:bodyPr/>
        <a:lstStyle/>
        <a:p>
          <a:endParaRPr lang="zh-TW" altLang="en-US"/>
        </a:p>
      </dgm:t>
    </dgm:pt>
    <dgm:pt modelId="{86C259C6-275F-4EF3-8DA7-6E1F2F190D05}">
      <dgm:prSet phldrT="[文字]" custT="1"/>
      <dgm:spPr/>
      <dgm:t>
        <a:bodyPr/>
        <a:lstStyle/>
        <a:p>
          <a:r>
            <a:rPr lang="zh-TW" altLang="en-US" sz="3200" dirty="0" smtClean="0"/>
            <a:t>至大至剛</a:t>
          </a:r>
          <a:endParaRPr lang="zh-TW" altLang="en-US" sz="3200" dirty="0"/>
        </a:p>
      </dgm:t>
    </dgm:pt>
    <dgm:pt modelId="{90E90FE2-90B8-4654-BCE0-D8B33BBB2330}" type="parTrans" cxnId="{46E4610D-D78B-4876-B80B-138DB7B8D04A}">
      <dgm:prSet/>
      <dgm:spPr/>
      <dgm:t>
        <a:bodyPr/>
        <a:lstStyle/>
        <a:p>
          <a:endParaRPr lang="zh-TW" altLang="en-US"/>
        </a:p>
      </dgm:t>
    </dgm:pt>
    <dgm:pt modelId="{82404ECA-C314-4707-AF95-0136E9F08A3A}" type="sibTrans" cxnId="{46E4610D-D78B-4876-B80B-138DB7B8D04A}">
      <dgm:prSet/>
      <dgm:spPr/>
      <dgm:t>
        <a:bodyPr/>
        <a:lstStyle/>
        <a:p>
          <a:endParaRPr lang="zh-TW" altLang="en-US"/>
        </a:p>
      </dgm:t>
    </dgm:pt>
    <dgm:pt modelId="{DFDEC27C-01A3-49FD-9A93-F437CB5473EC}">
      <dgm:prSet phldrT="[文字]" custT="1"/>
      <dgm:spPr/>
      <dgm:t>
        <a:bodyPr/>
        <a:lstStyle/>
        <a:p>
          <a:pPr>
            <a:lnSpc>
              <a:spcPts val="2800"/>
            </a:lnSpc>
          </a:pPr>
          <a:r>
            <a:rPr lang="zh-TW" altLang="en-US" sz="3200" dirty="0" smtClean="0"/>
            <a:t>以直養而無害</a:t>
          </a:r>
          <a:endParaRPr lang="en-US" altLang="zh-TW" sz="3200" dirty="0" smtClean="0"/>
        </a:p>
        <a:p>
          <a:pPr>
            <a:lnSpc>
              <a:spcPts val="2800"/>
            </a:lnSpc>
          </a:pPr>
          <a:r>
            <a:rPr lang="zh-TW" altLang="en-US" sz="3200" dirty="0" smtClean="0"/>
            <a:t>則塞于天地之間</a:t>
          </a:r>
          <a:endParaRPr lang="zh-TW" altLang="en-US" sz="3200" dirty="0"/>
        </a:p>
      </dgm:t>
    </dgm:pt>
    <dgm:pt modelId="{599A7834-B06C-4BCB-993C-464B38AFB3B6}" type="parTrans" cxnId="{5AD25B5F-555C-4A29-8852-B05C71D3643C}">
      <dgm:prSet/>
      <dgm:spPr/>
      <dgm:t>
        <a:bodyPr/>
        <a:lstStyle/>
        <a:p>
          <a:endParaRPr lang="zh-TW" altLang="en-US"/>
        </a:p>
      </dgm:t>
    </dgm:pt>
    <dgm:pt modelId="{96209B13-28BC-4E20-A846-6A27B3FC2F40}" type="sibTrans" cxnId="{5AD25B5F-555C-4A29-8852-B05C71D3643C}">
      <dgm:prSet/>
      <dgm:spPr/>
      <dgm:t>
        <a:bodyPr/>
        <a:lstStyle/>
        <a:p>
          <a:endParaRPr lang="zh-TW" altLang="en-US"/>
        </a:p>
      </dgm:t>
    </dgm:pt>
    <dgm:pt modelId="{A5AB51DB-28BE-4D08-B0C9-5B8018646DCA}">
      <dgm:prSet phldrT="[文字]" custT="1"/>
      <dgm:spPr/>
      <dgm:t>
        <a:bodyPr/>
        <a:lstStyle/>
        <a:p>
          <a:pPr>
            <a:lnSpc>
              <a:spcPts val="2800"/>
            </a:lnSpc>
          </a:pPr>
          <a:r>
            <a:rPr lang="zh-TW" altLang="en-US" sz="3200" dirty="0" smtClean="0"/>
            <a:t>配義與道</a:t>
          </a:r>
          <a:endParaRPr lang="en-US" altLang="zh-TW" sz="3200" dirty="0" smtClean="0"/>
        </a:p>
        <a:p>
          <a:pPr>
            <a:lnSpc>
              <a:spcPts val="2800"/>
            </a:lnSpc>
          </a:pPr>
          <a:r>
            <a:rPr lang="zh-TW" altLang="en-US" sz="3200" dirty="0" smtClean="0"/>
            <a:t>無是餒也</a:t>
          </a:r>
          <a:endParaRPr lang="zh-TW" altLang="en-US" sz="3200" dirty="0"/>
        </a:p>
      </dgm:t>
    </dgm:pt>
    <dgm:pt modelId="{A66C2F9A-02DC-4B85-8BCC-2D5CF6B6E71C}" type="parTrans" cxnId="{77B83180-D388-4E19-9890-7C848880B8BF}">
      <dgm:prSet/>
      <dgm:spPr/>
      <dgm:t>
        <a:bodyPr/>
        <a:lstStyle/>
        <a:p>
          <a:endParaRPr lang="zh-TW" altLang="en-US"/>
        </a:p>
      </dgm:t>
    </dgm:pt>
    <dgm:pt modelId="{4F0F3323-7A54-4E76-99BA-E081EDD0030D}" type="sibTrans" cxnId="{77B83180-D388-4E19-9890-7C848880B8BF}">
      <dgm:prSet/>
      <dgm:spPr/>
      <dgm:t>
        <a:bodyPr/>
        <a:lstStyle/>
        <a:p>
          <a:endParaRPr lang="zh-TW" altLang="en-US"/>
        </a:p>
      </dgm:t>
    </dgm:pt>
    <dgm:pt modelId="{30608537-7A00-4313-9991-6F3F240F6AA5}">
      <dgm:prSet phldrT="[文字]" custT="1"/>
      <dgm:spPr/>
      <dgm:t>
        <a:bodyPr/>
        <a:lstStyle/>
        <a:p>
          <a:pPr>
            <a:lnSpc>
              <a:spcPct val="90000"/>
            </a:lnSpc>
          </a:pPr>
          <a:r>
            <a:rPr lang="zh-TW" altLang="en-US" sz="3200" dirty="0" smtClean="0"/>
            <a:t>是集義所生者</a:t>
          </a:r>
          <a:endParaRPr lang="en-US" altLang="zh-TW" sz="3200" dirty="0" smtClean="0"/>
        </a:p>
        <a:p>
          <a:pPr>
            <a:lnSpc>
              <a:spcPts val="2800"/>
            </a:lnSpc>
          </a:pPr>
          <a:r>
            <a:rPr lang="zh-TW" altLang="en-US" sz="3200" dirty="0" smtClean="0"/>
            <a:t>非義襲而取之也</a:t>
          </a:r>
          <a:endParaRPr lang="zh-TW" altLang="en-US" sz="3200" dirty="0"/>
        </a:p>
      </dgm:t>
    </dgm:pt>
    <dgm:pt modelId="{ADFD014E-3233-4DC1-9F90-E64189B31D43}" type="parTrans" cxnId="{8C3BD728-603D-4C3D-A5C4-6A0A7B0D313B}">
      <dgm:prSet/>
      <dgm:spPr/>
      <dgm:t>
        <a:bodyPr/>
        <a:lstStyle/>
        <a:p>
          <a:endParaRPr lang="zh-TW" altLang="en-US"/>
        </a:p>
      </dgm:t>
    </dgm:pt>
    <dgm:pt modelId="{D3B6E8E1-B31D-4522-A4E7-A86A1F464090}" type="sibTrans" cxnId="{8C3BD728-603D-4C3D-A5C4-6A0A7B0D313B}">
      <dgm:prSet/>
      <dgm:spPr/>
      <dgm:t>
        <a:bodyPr/>
        <a:lstStyle/>
        <a:p>
          <a:endParaRPr lang="zh-TW" altLang="en-US"/>
        </a:p>
      </dgm:t>
    </dgm:pt>
    <dgm:pt modelId="{05661178-40CA-4A1E-8B00-69D7066C2D7E}" type="pres">
      <dgm:prSet presAssocID="{4CEE986D-E778-4152-B37E-771CEDEEA87C}" presName="diagram" presStyleCnt="0">
        <dgm:presLayoutVars>
          <dgm:chPref val="1"/>
          <dgm:dir/>
          <dgm:animOne val="branch"/>
          <dgm:animLvl val="lvl"/>
          <dgm:resizeHandles val="exact"/>
        </dgm:presLayoutVars>
      </dgm:prSet>
      <dgm:spPr/>
      <dgm:t>
        <a:bodyPr/>
        <a:lstStyle/>
        <a:p>
          <a:endParaRPr lang="zh-TW" altLang="en-US"/>
        </a:p>
      </dgm:t>
    </dgm:pt>
    <dgm:pt modelId="{290EE48F-1449-498A-A8FD-98251FDE7DE2}" type="pres">
      <dgm:prSet presAssocID="{23B973C0-9F68-426C-A124-1DC114686786}" presName="root1" presStyleCnt="0"/>
      <dgm:spPr/>
      <dgm:t>
        <a:bodyPr/>
        <a:lstStyle/>
        <a:p>
          <a:endParaRPr lang="zh-TW" altLang="en-US"/>
        </a:p>
      </dgm:t>
    </dgm:pt>
    <dgm:pt modelId="{356598EC-BD17-404F-BD31-8A3544E5FAB0}" type="pres">
      <dgm:prSet presAssocID="{23B973C0-9F68-426C-A124-1DC114686786}" presName="LevelOneTextNode" presStyleLbl="node0" presStyleIdx="0" presStyleCnt="1">
        <dgm:presLayoutVars>
          <dgm:chPref val="3"/>
        </dgm:presLayoutVars>
      </dgm:prSet>
      <dgm:spPr/>
      <dgm:t>
        <a:bodyPr/>
        <a:lstStyle/>
        <a:p>
          <a:endParaRPr lang="zh-TW" altLang="en-US"/>
        </a:p>
      </dgm:t>
    </dgm:pt>
    <dgm:pt modelId="{768C6248-0F19-44E0-AD4E-F0E196BE43D8}" type="pres">
      <dgm:prSet presAssocID="{23B973C0-9F68-426C-A124-1DC114686786}" presName="level2hierChild" presStyleCnt="0"/>
      <dgm:spPr/>
      <dgm:t>
        <a:bodyPr/>
        <a:lstStyle/>
        <a:p>
          <a:endParaRPr lang="zh-TW" altLang="en-US"/>
        </a:p>
      </dgm:t>
    </dgm:pt>
    <dgm:pt modelId="{1C3B90E6-95B2-4A2C-AF9F-B0ABEEDA71E7}" type="pres">
      <dgm:prSet presAssocID="{90E90FE2-90B8-4654-BCE0-D8B33BBB2330}" presName="conn2-1" presStyleLbl="parChTrans1D2" presStyleIdx="0" presStyleCnt="2"/>
      <dgm:spPr/>
      <dgm:t>
        <a:bodyPr/>
        <a:lstStyle/>
        <a:p>
          <a:endParaRPr lang="zh-TW" altLang="en-US"/>
        </a:p>
      </dgm:t>
    </dgm:pt>
    <dgm:pt modelId="{D1EBE315-5242-4EEB-9185-5CEB6D714A0F}" type="pres">
      <dgm:prSet presAssocID="{90E90FE2-90B8-4654-BCE0-D8B33BBB2330}" presName="connTx" presStyleLbl="parChTrans1D2" presStyleIdx="0" presStyleCnt="2"/>
      <dgm:spPr/>
      <dgm:t>
        <a:bodyPr/>
        <a:lstStyle/>
        <a:p>
          <a:endParaRPr lang="zh-TW" altLang="en-US"/>
        </a:p>
      </dgm:t>
    </dgm:pt>
    <dgm:pt modelId="{F939BE2D-BF41-478B-8652-6D4066EF3871}" type="pres">
      <dgm:prSet presAssocID="{86C259C6-275F-4EF3-8DA7-6E1F2F190D05}" presName="root2" presStyleCnt="0"/>
      <dgm:spPr/>
      <dgm:t>
        <a:bodyPr/>
        <a:lstStyle/>
        <a:p>
          <a:endParaRPr lang="zh-TW" altLang="en-US"/>
        </a:p>
      </dgm:t>
    </dgm:pt>
    <dgm:pt modelId="{D0627AAA-EADA-47EA-9F20-CD25EBC355D0}" type="pres">
      <dgm:prSet presAssocID="{86C259C6-275F-4EF3-8DA7-6E1F2F190D05}" presName="LevelTwoTextNode" presStyleLbl="node2" presStyleIdx="0" presStyleCnt="2" custScaleY="143426">
        <dgm:presLayoutVars>
          <dgm:chPref val="3"/>
        </dgm:presLayoutVars>
      </dgm:prSet>
      <dgm:spPr/>
      <dgm:t>
        <a:bodyPr/>
        <a:lstStyle/>
        <a:p>
          <a:endParaRPr lang="zh-TW" altLang="en-US"/>
        </a:p>
      </dgm:t>
    </dgm:pt>
    <dgm:pt modelId="{E8526F81-A396-4B21-8184-01A6C8AB729A}" type="pres">
      <dgm:prSet presAssocID="{86C259C6-275F-4EF3-8DA7-6E1F2F190D05}" presName="level3hierChild" presStyleCnt="0"/>
      <dgm:spPr/>
      <dgm:t>
        <a:bodyPr/>
        <a:lstStyle/>
        <a:p>
          <a:endParaRPr lang="zh-TW" altLang="en-US"/>
        </a:p>
      </dgm:t>
    </dgm:pt>
    <dgm:pt modelId="{965BD8D8-20E1-4B5D-AB93-E8A03BDFEA0F}" type="pres">
      <dgm:prSet presAssocID="{599A7834-B06C-4BCB-993C-464B38AFB3B6}" presName="conn2-1" presStyleLbl="parChTrans1D3" presStyleIdx="0" presStyleCnt="2"/>
      <dgm:spPr/>
      <dgm:t>
        <a:bodyPr/>
        <a:lstStyle/>
        <a:p>
          <a:endParaRPr lang="zh-TW" altLang="en-US"/>
        </a:p>
      </dgm:t>
    </dgm:pt>
    <dgm:pt modelId="{416B5679-46F4-4F5E-AD94-C8C92817BEE6}" type="pres">
      <dgm:prSet presAssocID="{599A7834-B06C-4BCB-993C-464B38AFB3B6}" presName="connTx" presStyleLbl="parChTrans1D3" presStyleIdx="0" presStyleCnt="2"/>
      <dgm:spPr/>
      <dgm:t>
        <a:bodyPr/>
        <a:lstStyle/>
        <a:p>
          <a:endParaRPr lang="zh-TW" altLang="en-US"/>
        </a:p>
      </dgm:t>
    </dgm:pt>
    <dgm:pt modelId="{1375B812-4D5E-4B14-89A2-6ABD67B89B99}" type="pres">
      <dgm:prSet presAssocID="{DFDEC27C-01A3-49FD-9A93-F437CB5473EC}" presName="root2" presStyleCnt="0"/>
      <dgm:spPr/>
      <dgm:t>
        <a:bodyPr/>
        <a:lstStyle/>
        <a:p>
          <a:endParaRPr lang="zh-TW" altLang="en-US"/>
        </a:p>
      </dgm:t>
    </dgm:pt>
    <dgm:pt modelId="{969061F6-1FC5-4BDF-AD94-1541BA8F6820}" type="pres">
      <dgm:prSet presAssocID="{DFDEC27C-01A3-49FD-9A93-F437CB5473EC}" presName="LevelTwoTextNode" presStyleLbl="node3" presStyleIdx="0" presStyleCnt="2" custScaleX="186390" custScaleY="144277">
        <dgm:presLayoutVars>
          <dgm:chPref val="3"/>
        </dgm:presLayoutVars>
      </dgm:prSet>
      <dgm:spPr/>
      <dgm:t>
        <a:bodyPr/>
        <a:lstStyle/>
        <a:p>
          <a:endParaRPr lang="zh-TW" altLang="en-US"/>
        </a:p>
      </dgm:t>
    </dgm:pt>
    <dgm:pt modelId="{F5E13D60-522F-4B2F-BA5A-8024B11DDE35}" type="pres">
      <dgm:prSet presAssocID="{DFDEC27C-01A3-49FD-9A93-F437CB5473EC}" presName="level3hierChild" presStyleCnt="0"/>
      <dgm:spPr/>
      <dgm:t>
        <a:bodyPr/>
        <a:lstStyle/>
        <a:p>
          <a:endParaRPr lang="zh-TW" altLang="en-US"/>
        </a:p>
      </dgm:t>
    </dgm:pt>
    <dgm:pt modelId="{53666B94-5380-42DF-ACFD-DD49715E3D51}" type="pres">
      <dgm:prSet presAssocID="{A66C2F9A-02DC-4B85-8BCC-2D5CF6B6E71C}" presName="conn2-1" presStyleLbl="parChTrans1D2" presStyleIdx="1" presStyleCnt="2"/>
      <dgm:spPr/>
      <dgm:t>
        <a:bodyPr/>
        <a:lstStyle/>
        <a:p>
          <a:endParaRPr lang="zh-TW" altLang="en-US"/>
        </a:p>
      </dgm:t>
    </dgm:pt>
    <dgm:pt modelId="{9B8D9C82-0DF8-47B9-9FA1-2AF8556D83E3}" type="pres">
      <dgm:prSet presAssocID="{A66C2F9A-02DC-4B85-8BCC-2D5CF6B6E71C}" presName="connTx" presStyleLbl="parChTrans1D2" presStyleIdx="1" presStyleCnt="2"/>
      <dgm:spPr/>
      <dgm:t>
        <a:bodyPr/>
        <a:lstStyle/>
        <a:p>
          <a:endParaRPr lang="zh-TW" altLang="en-US"/>
        </a:p>
      </dgm:t>
    </dgm:pt>
    <dgm:pt modelId="{5609F9FA-172E-48CC-99DF-F7BDE7916673}" type="pres">
      <dgm:prSet presAssocID="{A5AB51DB-28BE-4D08-B0C9-5B8018646DCA}" presName="root2" presStyleCnt="0"/>
      <dgm:spPr/>
      <dgm:t>
        <a:bodyPr/>
        <a:lstStyle/>
        <a:p>
          <a:endParaRPr lang="zh-TW" altLang="en-US"/>
        </a:p>
      </dgm:t>
    </dgm:pt>
    <dgm:pt modelId="{07A1E341-1219-48C6-94A9-718BC77050BF}" type="pres">
      <dgm:prSet presAssocID="{A5AB51DB-28BE-4D08-B0C9-5B8018646DCA}" presName="LevelTwoTextNode" presStyleLbl="node2" presStyleIdx="1" presStyleCnt="2" custScaleY="143426">
        <dgm:presLayoutVars>
          <dgm:chPref val="3"/>
        </dgm:presLayoutVars>
      </dgm:prSet>
      <dgm:spPr/>
      <dgm:t>
        <a:bodyPr/>
        <a:lstStyle/>
        <a:p>
          <a:endParaRPr lang="zh-TW" altLang="en-US"/>
        </a:p>
      </dgm:t>
    </dgm:pt>
    <dgm:pt modelId="{5181BD20-F962-4FB9-85BD-8418B211693A}" type="pres">
      <dgm:prSet presAssocID="{A5AB51DB-28BE-4D08-B0C9-5B8018646DCA}" presName="level3hierChild" presStyleCnt="0"/>
      <dgm:spPr/>
      <dgm:t>
        <a:bodyPr/>
        <a:lstStyle/>
        <a:p>
          <a:endParaRPr lang="zh-TW" altLang="en-US"/>
        </a:p>
      </dgm:t>
    </dgm:pt>
    <dgm:pt modelId="{A237DA5C-611A-4FFC-BC20-807B342E9E3A}" type="pres">
      <dgm:prSet presAssocID="{ADFD014E-3233-4DC1-9F90-E64189B31D43}" presName="conn2-1" presStyleLbl="parChTrans1D3" presStyleIdx="1" presStyleCnt="2"/>
      <dgm:spPr/>
      <dgm:t>
        <a:bodyPr/>
        <a:lstStyle/>
        <a:p>
          <a:endParaRPr lang="zh-TW" altLang="en-US"/>
        </a:p>
      </dgm:t>
    </dgm:pt>
    <dgm:pt modelId="{58FE38D8-2D1E-45A0-AB4E-ED96675A12AB}" type="pres">
      <dgm:prSet presAssocID="{ADFD014E-3233-4DC1-9F90-E64189B31D43}" presName="connTx" presStyleLbl="parChTrans1D3" presStyleIdx="1" presStyleCnt="2"/>
      <dgm:spPr/>
      <dgm:t>
        <a:bodyPr/>
        <a:lstStyle/>
        <a:p>
          <a:endParaRPr lang="zh-TW" altLang="en-US"/>
        </a:p>
      </dgm:t>
    </dgm:pt>
    <dgm:pt modelId="{4B5CB3A9-089E-45C3-A332-B12D8E0EC610}" type="pres">
      <dgm:prSet presAssocID="{30608537-7A00-4313-9991-6F3F240F6AA5}" presName="root2" presStyleCnt="0"/>
      <dgm:spPr/>
      <dgm:t>
        <a:bodyPr/>
        <a:lstStyle/>
        <a:p>
          <a:endParaRPr lang="zh-TW" altLang="en-US"/>
        </a:p>
      </dgm:t>
    </dgm:pt>
    <dgm:pt modelId="{79AC0896-77B7-4756-B86C-44E2C3A4B645}" type="pres">
      <dgm:prSet presAssocID="{30608537-7A00-4313-9991-6F3F240F6AA5}" presName="LevelTwoTextNode" presStyleLbl="node3" presStyleIdx="1" presStyleCnt="2" custScaleX="186390" custScaleY="144277">
        <dgm:presLayoutVars>
          <dgm:chPref val="3"/>
        </dgm:presLayoutVars>
      </dgm:prSet>
      <dgm:spPr/>
      <dgm:t>
        <a:bodyPr/>
        <a:lstStyle/>
        <a:p>
          <a:endParaRPr lang="zh-TW" altLang="en-US"/>
        </a:p>
      </dgm:t>
    </dgm:pt>
    <dgm:pt modelId="{44D2E1C6-D3CD-401B-948C-215DB54E1123}" type="pres">
      <dgm:prSet presAssocID="{30608537-7A00-4313-9991-6F3F240F6AA5}" presName="level3hierChild" presStyleCnt="0"/>
      <dgm:spPr/>
      <dgm:t>
        <a:bodyPr/>
        <a:lstStyle/>
        <a:p>
          <a:endParaRPr lang="zh-TW" altLang="en-US"/>
        </a:p>
      </dgm:t>
    </dgm:pt>
  </dgm:ptLst>
  <dgm:cxnLst>
    <dgm:cxn modelId="{149A6D17-F64E-47AF-9D15-6D862D41FA12}" type="presOf" srcId="{599A7834-B06C-4BCB-993C-464B38AFB3B6}" destId="{965BD8D8-20E1-4B5D-AB93-E8A03BDFEA0F}" srcOrd="0" destOrd="0" presId="urn:microsoft.com/office/officeart/2005/8/layout/hierarchy2"/>
    <dgm:cxn modelId="{CF57FF3E-08A5-484B-A9BC-261B8504FDCA}" type="presOf" srcId="{90E90FE2-90B8-4654-BCE0-D8B33BBB2330}" destId="{1C3B90E6-95B2-4A2C-AF9F-B0ABEEDA71E7}" srcOrd="0" destOrd="0" presId="urn:microsoft.com/office/officeart/2005/8/layout/hierarchy2"/>
    <dgm:cxn modelId="{6B86F27D-55AC-41F0-BE3E-33381B453795}" type="presOf" srcId="{A66C2F9A-02DC-4B85-8BCC-2D5CF6B6E71C}" destId="{53666B94-5380-42DF-ACFD-DD49715E3D51}" srcOrd="0" destOrd="0" presId="urn:microsoft.com/office/officeart/2005/8/layout/hierarchy2"/>
    <dgm:cxn modelId="{BD49388A-205B-444C-BAE3-DD09372D7BBE}" type="presOf" srcId="{23B973C0-9F68-426C-A124-1DC114686786}" destId="{356598EC-BD17-404F-BD31-8A3544E5FAB0}" srcOrd="0" destOrd="0" presId="urn:microsoft.com/office/officeart/2005/8/layout/hierarchy2"/>
    <dgm:cxn modelId="{4DEE849E-6883-4E29-B0CE-03C267AE1CA3}" type="presOf" srcId="{DFDEC27C-01A3-49FD-9A93-F437CB5473EC}" destId="{969061F6-1FC5-4BDF-AD94-1541BA8F6820}" srcOrd="0" destOrd="0" presId="urn:microsoft.com/office/officeart/2005/8/layout/hierarchy2"/>
    <dgm:cxn modelId="{8C3BD728-603D-4C3D-A5C4-6A0A7B0D313B}" srcId="{A5AB51DB-28BE-4D08-B0C9-5B8018646DCA}" destId="{30608537-7A00-4313-9991-6F3F240F6AA5}" srcOrd="0" destOrd="0" parTransId="{ADFD014E-3233-4DC1-9F90-E64189B31D43}" sibTransId="{D3B6E8E1-B31D-4522-A4E7-A86A1F464090}"/>
    <dgm:cxn modelId="{FD92E18F-E11B-4599-B91F-820D0A805B9D}" type="presOf" srcId="{A66C2F9A-02DC-4B85-8BCC-2D5CF6B6E71C}" destId="{9B8D9C82-0DF8-47B9-9FA1-2AF8556D83E3}" srcOrd="1" destOrd="0" presId="urn:microsoft.com/office/officeart/2005/8/layout/hierarchy2"/>
    <dgm:cxn modelId="{151E6637-F421-42A8-90CE-6ECEFB384F0F}" type="presOf" srcId="{30608537-7A00-4313-9991-6F3F240F6AA5}" destId="{79AC0896-77B7-4756-B86C-44E2C3A4B645}" srcOrd="0" destOrd="0" presId="urn:microsoft.com/office/officeart/2005/8/layout/hierarchy2"/>
    <dgm:cxn modelId="{3FF42BEE-6DC3-41AD-873B-BB2FCEF5777A}" type="presOf" srcId="{599A7834-B06C-4BCB-993C-464B38AFB3B6}" destId="{416B5679-46F4-4F5E-AD94-C8C92817BEE6}" srcOrd="1" destOrd="0" presId="urn:microsoft.com/office/officeart/2005/8/layout/hierarchy2"/>
    <dgm:cxn modelId="{A3C317CE-93B6-4F8B-89F8-29CCA1423F92}" type="presOf" srcId="{86C259C6-275F-4EF3-8DA7-6E1F2F190D05}" destId="{D0627AAA-EADA-47EA-9F20-CD25EBC355D0}" srcOrd="0" destOrd="0" presId="urn:microsoft.com/office/officeart/2005/8/layout/hierarchy2"/>
    <dgm:cxn modelId="{B3B0AB93-6FCE-49B7-B49D-229C657FFCAA}" type="presOf" srcId="{A5AB51DB-28BE-4D08-B0C9-5B8018646DCA}" destId="{07A1E341-1219-48C6-94A9-718BC77050BF}" srcOrd="0" destOrd="0" presId="urn:microsoft.com/office/officeart/2005/8/layout/hierarchy2"/>
    <dgm:cxn modelId="{EF4484FB-CACF-4360-B3BD-44EEE852857C}" type="presOf" srcId="{ADFD014E-3233-4DC1-9F90-E64189B31D43}" destId="{A237DA5C-611A-4FFC-BC20-807B342E9E3A}" srcOrd="0" destOrd="0" presId="urn:microsoft.com/office/officeart/2005/8/layout/hierarchy2"/>
    <dgm:cxn modelId="{77B83180-D388-4E19-9890-7C848880B8BF}" srcId="{23B973C0-9F68-426C-A124-1DC114686786}" destId="{A5AB51DB-28BE-4D08-B0C9-5B8018646DCA}" srcOrd="1" destOrd="0" parTransId="{A66C2F9A-02DC-4B85-8BCC-2D5CF6B6E71C}" sibTransId="{4F0F3323-7A54-4E76-99BA-E081EDD0030D}"/>
    <dgm:cxn modelId="{D7E915AE-A11D-48E1-9ED4-7C7FDD757645}" type="presOf" srcId="{4CEE986D-E778-4152-B37E-771CEDEEA87C}" destId="{05661178-40CA-4A1E-8B00-69D7066C2D7E}" srcOrd="0" destOrd="0" presId="urn:microsoft.com/office/officeart/2005/8/layout/hierarchy2"/>
    <dgm:cxn modelId="{5AD25B5F-555C-4A29-8852-B05C71D3643C}" srcId="{86C259C6-275F-4EF3-8DA7-6E1F2F190D05}" destId="{DFDEC27C-01A3-49FD-9A93-F437CB5473EC}" srcOrd="0" destOrd="0" parTransId="{599A7834-B06C-4BCB-993C-464B38AFB3B6}" sibTransId="{96209B13-28BC-4E20-A846-6A27B3FC2F40}"/>
    <dgm:cxn modelId="{24C4DD1A-30D3-498B-9CBF-92FEFD0848E8}" type="presOf" srcId="{90E90FE2-90B8-4654-BCE0-D8B33BBB2330}" destId="{D1EBE315-5242-4EEB-9185-5CEB6D714A0F}" srcOrd="1" destOrd="0" presId="urn:microsoft.com/office/officeart/2005/8/layout/hierarchy2"/>
    <dgm:cxn modelId="{0ACA982B-75DF-42A9-9192-F1E1045431A8}" type="presOf" srcId="{ADFD014E-3233-4DC1-9F90-E64189B31D43}" destId="{58FE38D8-2D1E-45A0-AB4E-ED96675A12AB}" srcOrd="1" destOrd="0" presId="urn:microsoft.com/office/officeart/2005/8/layout/hierarchy2"/>
    <dgm:cxn modelId="{46E4610D-D78B-4876-B80B-138DB7B8D04A}" srcId="{23B973C0-9F68-426C-A124-1DC114686786}" destId="{86C259C6-275F-4EF3-8DA7-6E1F2F190D05}" srcOrd="0" destOrd="0" parTransId="{90E90FE2-90B8-4654-BCE0-D8B33BBB2330}" sibTransId="{82404ECA-C314-4707-AF95-0136E9F08A3A}"/>
    <dgm:cxn modelId="{91C365ED-A05B-4C6B-A5CA-DABFE9BDA407}" srcId="{4CEE986D-E778-4152-B37E-771CEDEEA87C}" destId="{23B973C0-9F68-426C-A124-1DC114686786}" srcOrd="0" destOrd="0" parTransId="{738E3F3D-D346-437F-9256-A4F0BF33DD94}" sibTransId="{503765EF-4268-4554-B899-ABCB4CC7D7AA}"/>
    <dgm:cxn modelId="{41941623-41EE-4199-8816-0232D35E102E}" type="presParOf" srcId="{05661178-40CA-4A1E-8B00-69D7066C2D7E}" destId="{290EE48F-1449-498A-A8FD-98251FDE7DE2}" srcOrd="0" destOrd="0" presId="urn:microsoft.com/office/officeart/2005/8/layout/hierarchy2"/>
    <dgm:cxn modelId="{521477B4-D3C2-46DE-A6DC-6271EB5915F2}" type="presParOf" srcId="{290EE48F-1449-498A-A8FD-98251FDE7DE2}" destId="{356598EC-BD17-404F-BD31-8A3544E5FAB0}" srcOrd="0" destOrd="0" presId="urn:microsoft.com/office/officeart/2005/8/layout/hierarchy2"/>
    <dgm:cxn modelId="{D29E2053-2511-428A-BDA6-D6C2A75501E3}" type="presParOf" srcId="{290EE48F-1449-498A-A8FD-98251FDE7DE2}" destId="{768C6248-0F19-44E0-AD4E-F0E196BE43D8}" srcOrd="1" destOrd="0" presId="urn:microsoft.com/office/officeart/2005/8/layout/hierarchy2"/>
    <dgm:cxn modelId="{228DB2B8-23EC-4444-8F4B-17BB8DC247DA}" type="presParOf" srcId="{768C6248-0F19-44E0-AD4E-F0E196BE43D8}" destId="{1C3B90E6-95B2-4A2C-AF9F-B0ABEEDA71E7}" srcOrd="0" destOrd="0" presId="urn:microsoft.com/office/officeart/2005/8/layout/hierarchy2"/>
    <dgm:cxn modelId="{AADB3DAB-0E3B-49E5-AAA4-95F1DDD5B2FC}" type="presParOf" srcId="{1C3B90E6-95B2-4A2C-AF9F-B0ABEEDA71E7}" destId="{D1EBE315-5242-4EEB-9185-5CEB6D714A0F}" srcOrd="0" destOrd="0" presId="urn:microsoft.com/office/officeart/2005/8/layout/hierarchy2"/>
    <dgm:cxn modelId="{B5AF6662-3CCA-4F80-8325-ADE615ECCF69}" type="presParOf" srcId="{768C6248-0F19-44E0-AD4E-F0E196BE43D8}" destId="{F939BE2D-BF41-478B-8652-6D4066EF3871}" srcOrd="1" destOrd="0" presId="urn:microsoft.com/office/officeart/2005/8/layout/hierarchy2"/>
    <dgm:cxn modelId="{73E971C6-EB77-4CD0-B3D3-13061343BA12}" type="presParOf" srcId="{F939BE2D-BF41-478B-8652-6D4066EF3871}" destId="{D0627AAA-EADA-47EA-9F20-CD25EBC355D0}" srcOrd="0" destOrd="0" presId="urn:microsoft.com/office/officeart/2005/8/layout/hierarchy2"/>
    <dgm:cxn modelId="{D2DB2F0E-F7E7-4E9B-9DAF-ABBE5A3D9034}" type="presParOf" srcId="{F939BE2D-BF41-478B-8652-6D4066EF3871}" destId="{E8526F81-A396-4B21-8184-01A6C8AB729A}" srcOrd="1" destOrd="0" presId="urn:microsoft.com/office/officeart/2005/8/layout/hierarchy2"/>
    <dgm:cxn modelId="{C67D4A60-94BB-4151-9CDB-B228053DA365}" type="presParOf" srcId="{E8526F81-A396-4B21-8184-01A6C8AB729A}" destId="{965BD8D8-20E1-4B5D-AB93-E8A03BDFEA0F}" srcOrd="0" destOrd="0" presId="urn:microsoft.com/office/officeart/2005/8/layout/hierarchy2"/>
    <dgm:cxn modelId="{E3A9E5E8-10AA-4355-9F20-0E53A2672848}" type="presParOf" srcId="{965BD8D8-20E1-4B5D-AB93-E8A03BDFEA0F}" destId="{416B5679-46F4-4F5E-AD94-C8C92817BEE6}" srcOrd="0" destOrd="0" presId="urn:microsoft.com/office/officeart/2005/8/layout/hierarchy2"/>
    <dgm:cxn modelId="{7A3F82B5-B9DE-4ADE-9A37-2EFB963BE005}" type="presParOf" srcId="{E8526F81-A396-4B21-8184-01A6C8AB729A}" destId="{1375B812-4D5E-4B14-89A2-6ABD67B89B99}" srcOrd="1" destOrd="0" presId="urn:microsoft.com/office/officeart/2005/8/layout/hierarchy2"/>
    <dgm:cxn modelId="{A1509587-892C-43C0-A2F4-00238B720C7D}" type="presParOf" srcId="{1375B812-4D5E-4B14-89A2-6ABD67B89B99}" destId="{969061F6-1FC5-4BDF-AD94-1541BA8F6820}" srcOrd="0" destOrd="0" presId="urn:microsoft.com/office/officeart/2005/8/layout/hierarchy2"/>
    <dgm:cxn modelId="{BE1727D7-0DB1-4BE0-BE50-C42CAC9F3C6C}" type="presParOf" srcId="{1375B812-4D5E-4B14-89A2-6ABD67B89B99}" destId="{F5E13D60-522F-4B2F-BA5A-8024B11DDE35}" srcOrd="1" destOrd="0" presId="urn:microsoft.com/office/officeart/2005/8/layout/hierarchy2"/>
    <dgm:cxn modelId="{BCB25066-FD05-4622-A4C7-3F99883BF43B}" type="presParOf" srcId="{768C6248-0F19-44E0-AD4E-F0E196BE43D8}" destId="{53666B94-5380-42DF-ACFD-DD49715E3D51}" srcOrd="2" destOrd="0" presId="urn:microsoft.com/office/officeart/2005/8/layout/hierarchy2"/>
    <dgm:cxn modelId="{1ED8878C-1C44-4E79-996E-3232F9947E04}" type="presParOf" srcId="{53666B94-5380-42DF-ACFD-DD49715E3D51}" destId="{9B8D9C82-0DF8-47B9-9FA1-2AF8556D83E3}" srcOrd="0" destOrd="0" presId="urn:microsoft.com/office/officeart/2005/8/layout/hierarchy2"/>
    <dgm:cxn modelId="{781E3278-0F18-4DD5-8BCE-0BB623AF24F8}" type="presParOf" srcId="{768C6248-0F19-44E0-AD4E-F0E196BE43D8}" destId="{5609F9FA-172E-48CC-99DF-F7BDE7916673}" srcOrd="3" destOrd="0" presId="urn:microsoft.com/office/officeart/2005/8/layout/hierarchy2"/>
    <dgm:cxn modelId="{A2C3ACEF-6947-488F-B986-9C0447DDF114}" type="presParOf" srcId="{5609F9FA-172E-48CC-99DF-F7BDE7916673}" destId="{07A1E341-1219-48C6-94A9-718BC77050BF}" srcOrd="0" destOrd="0" presId="urn:microsoft.com/office/officeart/2005/8/layout/hierarchy2"/>
    <dgm:cxn modelId="{BD824039-0929-4F57-AF59-7CDFBC0797A2}" type="presParOf" srcId="{5609F9FA-172E-48CC-99DF-F7BDE7916673}" destId="{5181BD20-F962-4FB9-85BD-8418B211693A}" srcOrd="1" destOrd="0" presId="urn:microsoft.com/office/officeart/2005/8/layout/hierarchy2"/>
    <dgm:cxn modelId="{07C52496-9E16-4AB9-950D-00E10B0F458F}" type="presParOf" srcId="{5181BD20-F962-4FB9-85BD-8418B211693A}" destId="{A237DA5C-611A-4FFC-BC20-807B342E9E3A}" srcOrd="0" destOrd="0" presId="urn:microsoft.com/office/officeart/2005/8/layout/hierarchy2"/>
    <dgm:cxn modelId="{C0E3288A-3597-44E9-AA19-FBCE8BB82052}" type="presParOf" srcId="{A237DA5C-611A-4FFC-BC20-807B342E9E3A}" destId="{58FE38D8-2D1E-45A0-AB4E-ED96675A12AB}" srcOrd="0" destOrd="0" presId="urn:microsoft.com/office/officeart/2005/8/layout/hierarchy2"/>
    <dgm:cxn modelId="{3A0C2852-8A25-406B-B8C7-1D8C5D1C56FA}" type="presParOf" srcId="{5181BD20-F962-4FB9-85BD-8418B211693A}" destId="{4B5CB3A9-089E-45C3-A332-B12D8E0EC610}" srcOrd="1" destOrd="0" presId="urn:microsoft.com/office/officeart/2005/8/layout/hierarchy2"/>
    <dgm:cxn modelId="{551152B2-797E-4C85-A6D0-A4878DD5821E}" type="presParOf" srcId="{4B5CB3A9-089E-45C3-A332-B12D8E0EC610}" destId="{79AC0896-77B7-4756-B86C-44E2C3A4B645}" srcOrd="0" destOrd="0" presId="urn:microsoft.com/office/officeart/2005/8/layout/hierarchy2"/>
    <dgm:cxn modelId="{E46B4182-3362-4D9D-A516-24ECD1212F2F}" type="presParOf" srcId="{4B5CB3A9-089E-45C3-A332-B12D8E0EC610}" destId="{44D2E1C6-D3CD-401B-948C-215DB54E112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092E80-5758-4C2E-97EC-3A9720B6D74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zh-TW" altLang="en-US"/>
        </a:p>
      </dgm:t>
    </dgm:pt>
    <dgm:pt modelId="{A1BE9B4E-212F-4962-9780-46A157CE3DD9}">
      <dgm:prSet phldrT="[文字]"/>
      <dgm:spPr/>
      <dgm:t>
        <a:bodyPr/>
        <a:lstStyle/>
        <a:p>
          <a:r>
            <a:rPr lang="zh-TW" altLang="en-US" dirty="0" smtClean="0"/>
            <a:t>詖辭</a:t>
          </a:r>
          <a:endParaRPr lang="zh-TW" altLang="en-US" dirty="0"/>
        </a:p>
      </dgm:t>
    </dgm:pt>
    <dgm:pt modelId="{E1518E2B-B748-4052-AAD2-451A9BDAE014}" type="parTrans" cxnId="{6F1E67D4-D7BE-473D-A24E-4A4B1658977F}">
      <dgm:prSet/>
      <dgm:spPr/>
      <dgm:t>
        <a:bodyPr/>
        <a:lstStyle/>
        <a:p>
          <a:endParaRPr lang="zh-TW" altLang="en-US"/>
        </a:p>
      </dgm:t>
    </dgm:pt>
    <dgm:pt modelId="{C4CBF8E1-BAE2-4BD0-8BC2-2C61123016A2}" type="sibTrans" cxnId="{6F1E67D4-D7BE-473D-A24E-4A4B1658977F}">
      <dgm:prSet/>
      <dgm:spPr/>
      <dgm:t>
        <a:bodyPr/>
        <a:lstStyle/>
        <a:p>
          <a:endParaRPr lang="zh-TW" altLang="en-US"/>
        </a:p>
      </dgm:t>
    </dgm:pt>
    <dgm:pt modelId="{873B02EF-C2FB-4160-A176-8970834D51A2}">
      <dgm:prSet phldrT="[文字]"/>
      <dgm:spPr/>
      <dgm:t>
        <a:bodyPr/>
        <a:lstStyle/>
        <a:p>
          <a:r>
            <a:rPr lang="zh-TW" altLang="en-US" dirty="0" smtClean="0"/>
            <a:t>淫辭</a:t>
          </a:r>
          <a:endParaRPr lang="zh-TW" altLang="en-US" dirty="0"/>
        </a:p>
      </dgm:t>
    </dgm:pt>
    <dgm:pt modelId="{79CC6D4C-4CBF-4CBB-A8E8-AC63641F3F3B}" type="parTrans" cxnId="{E01AE693-8EE2-4D88-AF26-DAF102E92A47}">
      <dgm:prSet/>
      <dgm:spPr/>
      <dgm:t>
        <a:bodyPr/>
        <a:lstStyle/>
        <a:p>
          <a:endParaRPr lang="zh-TW" altLang="en-US"/>
        </a:p>
      </dgm:t>
    </dgm:pt>
    <dgm:pt modelId="{61CBB915-661E-44CA-9A44-CD2FCD80AC44}" type="sibTrans" cxnId="{E01AE693-8EE2-4D88-AF26-DAF102E92A47}">
      <dgm:prSet/>
      <dgm:spPr/>
      <dgm:t>
        <a:bodyPr/>
        <a:lstStyle/>
        <a:p>
          <a:endParaRPr lang="zh-TW" altLang="en-US"/>
        </a:p>
      </dgm:t>
    </dgm:pt>
    <dgm:pt modelId="{E52B672E-47C8-4299-9291-C92199F4AD90}">
      <dgm:prSet phldrT="[文字]"/>
      <dgm:spPr/>
      <dgm:t>
        <a:bodyPr/>
        <a:lstStyle/>
        <a:p>
          <a:r>
            <a:rPr lang="zh-TW" altLang="en-US" dirty="0" smtClean="0"/>
            <a:t>遁辭</a:t>
          </a:r>
          <a:endParaRPr lang="zh-TW" altLang="en-US" dirty="0"/>
        </a:p>
      </dgm:t>
    </dgm:pt>
    <dgm:pt modelId="{F36BB34B-E98C-4091-9B6C-A89DA680C845}" type="parTrans" cxnId="{8546E496-5634-4A82-8826-F8787DA4E971}">
      <dgm:prSet/>
      <dgm:spPr/>
      <dgm:t>
        <a:bodyPr/>
        <a:lstStyle/>
        <a:p>
          <a:endParaRPr lang="zh-TW" altLang="en-US"/>
        </a:p>
      </dgm:t>
    </dgm:pt>
    <dgm:pt modelId="{EA412469-87F8-49C3-8594-1F9BFCD409CF}" type="sibTrans" cxnId="{8546E496-5634-4A82-8826-F8787DA4E971}">
      <dgm:prSet/>
      <dgm:spPr/>
      <dgm:t>
        <a:bodyPr/>
        <a:lstStyle/>
        <a:p>
          <a:endParaRPr lang="zh-TW" altLang="en-US"/>
        </a:p>
      </dgm:t>
    </dgm:pt>
    <dgm:pt modelId="{DEEAFD4B-B43A-4C67-9E9A-034323121D10}">
      <dgm:prSet phldrT="[文字]" custT="1"/>
      <dgm:spPr/>
      <dgm:t>
        <a:bodyPr/>
        <a:lstStyle/>
        <a:p>
          <a:r>
            <a:rPr lang="zh-TW" altLang="en-US" sz="3000" dirty="0" smtClean="0"/>
            <a:t>知其所蔽</a:t>
          </a:r>
          <a:endParaRPr lang="zh-TW" altLang="en-US" sz="3000" dirty="0"/>
        </a:p>
      </dgm:t>
    </dgm:pt>
    <dgm:pt modelId="{2DD76F59-F77A-407E-9F1E-E0F09541E845}" type="parTrans" cxnId="{5D7309A3-1EBC-44F8-8215-E9B278E2C8AA}">
      <dgm:prSet/>
      <dgm:spPr/>
      <dgm:t>
        <a:bodyPr/>
        <a:lstStyle/>
        <a:p>
          <a:endParaRPr lang="zh-TW" altLang="en-US"/>
        </a:p>
      </dgm:t>
    </dgm:pt>
    <dgm:pt modelId="{563835E2-B948-4D32-8C79-1ED6E43D28DF}" type="sibTrans" cxnId="{5D7309A3-1EBC-44F8-8215-E9B278E2C8AA}">
      <dgm:prSet/>
      <dgm:spPr/>
      <dgm:t>
        <a:bodyPr/>
        <a:lstStyle/>
        <a:p>
          <a:endParaRPr lang="zh-TW" altLang="en-US"/>
        </a:p>
      </dgm:t>
    </dgm:pt>
    <dgm:pt modelId="{288DEB5C-DBB0-4A19-A40C-4DBABDE03E0C}">
      <dgm:prSet phldrT="[文字]" custT="1"/>
      <dgm:spPr/>
      <dgm:t>
        <a:bodyPr/>
        <a:lstStyle/>
        <a:p>
          <a:r>
            <a:rPr lang="zh-TW" altLang="en-US" sz="2800" dirty="0" smtClean="0"/>
            <a:t>知其所陷</a:t>
          </a:r>
          <a:endParaRPr lang="zh-TW" altLang="en-US" sz="2800" dirty="0"/>
        </a:p>
      </dgm:t>
    </dgm:pt>
    <dgm:pt modelId="{F9EA1D52-B7A6-4156-ADBC-4759DA40FDB7}" type="parTrans" cxnId="{014E5E26-C1AC-48DD-8A13-6B7BF3593A2E}">
      <dgm:prSet/>
      <dgm:spPr/>
      <dgm:t>
        <a:bodyPr/>
        <a:lstStyle/>
        <a:p>
          <a:endParaRPr lang="zh-TW" altLang="en-US"/>
        </a:p>
      </dgm:t>
    </dgm:pt>
    <dgm:pt modelId="{3DD46019-7A5B-4BF0-8AE9-D6D81F9C7619}" type="sibTrans" cxnId="{014E5E26-C1AC-48DD-8A13-6B7BF3593A2E}">
      <dgm:prSet/>
      <dgm:spPr/>
      <dgm:t>
        <a:bodyPr/>
        <a:lstStyle/>
        <a:p>
          <a:endParaRPr lang="zh-TW" altLang="en-US"/>
        </a:p>
      </dgm:t>
    </dgm:pt>
    <dgm:pt modelId="{62542818-0416-4E26-95EC-DE8B67149E50}">
      <dgm:prSet phldrT="[文字]" custT="1"/>
      <dgm:spPr/>
      <dgm:t>
        <a:bodyPr/>
        <a:lstStyle/>
        <a:p>
          <a:r>
            <a:rPr lang="zh-TW" altLang="en-US" sz="2800" dirty="0" smtClean="0"/>
            <a:t>淫美不信　之辭</a:t>
          </a:r>
          <a:endParaRPr lang="zh-TW" altLang="en-US" sz="2800" dirty="0"/>
        </a:p>
      </dgm:t>
    </dgm:pt>
    <dgm:pt modelId="{384AE0A2-BC68-4BEA-A6E7-DA7643B6E39D}" type="parTrans" cxnId="{3A355299-4893-4F75-94BC-18DCAA5705E5}">
      <dgm:prSet/>
      <dgm:spPr/>
      <dgm:t>
        <a:bodyPr/>
        <a:lstStyle/>
        <a:p>
          <a:endParaRPr lang="zh-TW" altLang="en-US"/>
        </a:p>
      </dgm:t>
    </dgm:pt>
    <dgm:pt modelId="{BEF60004-72BE-4F40-B32E-4796CDBF5D2E}" type="sibTrans" cxnId="{3A355299-4893-4F75-94BC-18DCAA5705E5}">
      <dgm:prSet/>
      <dgm:spPr/>
      <dgm:t>
        <a:bodyPr/>
        <a:lstStyle/>
        <a:p>
          <a:endParaRPr lang="zh-TW" altLang="en-US"/>
        </a:p>
      </dgm:t>
    </dgm:pt>
    <dgm:pt modelId="{D3BFB849-750D-4E2B-A4D8-B377D47352A6}">
      <dgm:prSet phldrT="[文字]"/>
      <dgm:spPr/>
      <dgm:t>
        <a:bodyPr/>
        <a:lstStyle/>
        <a:p>
          <a:r>
            <a:rPr lang="zh-TW" altLang="en-US" dirty="0" smtClean="0"/>
            <a:t>邪辭</a:t>
          </a:r>
          <a:endParaRPr lang="zh-TW" altLang="en-US" dirty="0"/>
        </a:p>
      </dgm:t>
    </dgm:pt>
    <dgm:pt modelId="{EEF9FD68-EE74-4AB1-8ADB-123FDC933666}" type="sibTrans" cxnId="{8D564684-8550-4EAC-ACB4-85818503A711}">
      <dgm:prSet/>
      <dgm:spPr/>
      <dgm:t>
        <a:bodyPr/>
        <a:lstStyle/>
        <a:p>
          <a:endParaRPr lang="zh-TW" altLang="en-US"/>
        </a:p>
      </dgm:t>
    </dgm:pt>
    <dgm:pt modelId="{ADD91DBD-F326-4B8F-9D27-66CB1801843E}" type="parTrans" cxnId="{8D564684-8550-4EAC-ACB4-85818503A711}">
      <dgm:prSet/>
      <dgm:spPr/>
      <dgm:t>
        <a:bodyPr/>
        <a:lstStyle/>
        <a:p>
          <a:endParaRPr lang="zh-TW" altLang="en-US"/>
        </a:p>
      </dgm:t>
    </dgm:pt>
    <dgm:pt modelId="{8B91CD20-3F76-4FCA-A8FC-59454AED8A52}">
      <dgm:prSet phldrT="[文字]" custT="1"/>
      <dgm:spPr/>
      <dgm:t>
        <a:bodyPr/>
        <a:lstStyle/>
        <a:p>
          <a:r>
            <a:rPr lang="zh-TW" altLang="en-US" sz="2800" dirty="0" smtClean="0"/>
            <a:t>知其所離</a:t>
          </a:r>
          <a:endParaRPr lang="zh-TW" altLang="en-US" sz="2800" dirty="0"/>
        </a:p>
      </dgm:t>
    </dgm:pt>
    <dgm:pt modelId="{46D9C4EB-E722-4186-BD47-69F2896270D6}" type="parTrans" cxnId="{355AB36C-7AFE-4F95-AB04-4465D2F1BCBC}">
      <dgm:prSet/>
      <dgm:spPr/>
      <dgm:t>
        <a:bodyPr/>
        <a:lstStyle/>
        <a:p>
          <a:endParaRPr lang="zh-TW" altLang="en-US"/>
        </a:p>
      </dgm:t>
    </dgm:pt>
    <dgm:pt modelId="{A0E3085F-C63D-431C-9AF9-00DF7A117C57}" type="sibTrans" cxnId="{355AB36C-7AFE-4F95-AB04-4465D2F1BCBC}">
      <dgm:prSet/>
      <dgm:spPr/>
      <dgm:t>
        <a:bodyPr/>
        <a:lstStyle/>
        <a:p>
          <a:endParaRPr lang="zh-TW" altLang="en-US"/>
        </a:p>
      </dgm:t>
    </dgm:pt>
    <dgm:pt modelId="{690200B2-8D8B-455A-8E97-02FBA2CD02BE}">
      <dgm:prSet phldrT="[文字]"/>
      <dgm:spPr/>
      <dgm:t>
        <a:bodyPr/>
        <a:lstStyle/>
        <a:p>
          <a:r>
            <a:rPr lang="zh-TW" altLang="en-US" dirty="0" smtClean="0"/>
            <a:t>知其所窮</a:t>
          </a:r>
          <a:endParaRPr lang="zh-TW" altLang="en-US" dirty="0"/>
        </a:p>
      </dgm:t>
    </dgm:pt>
    <dgm:pt modelId="{810EEDEF-B290-4553-9CDB-7AFCFE731C19}" type="parTrans" cxnId="{8B96EF43-F00F-45BF-B46E-2A4E1F840952}">
      <dgm:prSet/>
      <dgm:spPr/>
      <dgm:t>
        <a:bodyPr/>
        <a:lstStyle/>
        <a:p>
          <a:endParaRPr lang="zh-TW" altLang="en-US"/>
        </a:p>
      </dgm:t>
    </dgm:pt>
    <dgm:pt modelId="{DB111066-3FFA-41B4-84B4-FF245649361E}" type="sibTrans" cxnId="{8B96EF43-F00F-45BF-B46E-2A4E1F840952}">
      <dgm:prSet/>
      <dgm:spPr/>
      <dgm:t>
        <a:bodyPr/>
        <a:lstStyle/>
        <a:p>
          <a:endParaRPr lang="zh-TW" altLang="en-US"/>
        </a:p>
      </dgm:t>
    </dgm:pt>
    <dgm:pt modelId="{740143AF-4765-43B4-AF14-85A0546D8C74}">
      <dgm:prSet phldrT="[文字]"/>
      <dgm:spPr/>
      <dgm:t>
        <a:bodyPr/>
        <a:lstStyle/>
        <a:p>
          <a:r>
            <a:rPr lang="zh-TW" altLang="en-US" dirty="0" smtClean="0"/>
            <a:t>隱遁之辭</a:t>
          </a:r>
          <a:endParaRPr lang="zh-TW" altLang="en-US" dirty="0"/>
        </a:p>
      </dgm:t>
    </dgm:pt>
    <dgm:pt modelId="{794D0D77-3DEF-4652-8998-8F0E66CB3468}" type="parTrans" cxnId="{F8DC7924-E2F4-48B4-AA52-D47674C81FFC}">
      <dgm:prSet/>
      <dgm:spPr/>
      <dgm:t>
        <a:bodyPr/>
        <a:lstStyle/>
        <a:p>
          <a:endParaRPr lang="zh-TW" altLang="en-US"/>
        </a:p>
      </dgm:t>
    </dgm:pt>
    <dgm:pt modelId="{ABC8B62E-C7EC-4474-A29B-31DFA7C510A4}" type="sibTrans" cxnId="{F8DC7924-E2F4-48B4-AA52-D47674C81FFC}">
      <dgm:prSet/>
      <dgm:spPr/>
      <dgm:t>
        <a:bodyPr/>
        <a:lstStyle/>
        <a:p>
          <a:endParaRPr lang="zh-TW" altLang="en-US"/>
        </a:p>
      </dgm:t>
    </dgm:pt>
    <dgm:pt modelId="{FE107A6C-6654-42EF-BA81-EBA5672773DB}">
      <dgm:prSet phldrT="[文字]" custT="1"/>
      <dgm:spPr/>
      <dgm:t>
        <a:bodyPr/>
        <a:lstStyle/>
        <a:p>
          <a:r>
            <a:rPr lang="zh-TW" altLang="en-US" sz="2800" dirty="0" smtClean="0"/>
            <a:t>邪辟不正　之辭</a:t>
          </a:r>
          <a:endParaRPr lang="zh-TW" altLang="en-US" sz="2800" dirty="0"/>
        </a:p>
      </dgm:t>
    </dgm:pt>
    <dgm:pt modelId="{0E043241-92AD-4193-BF6F-A518B6B67B5A}" type="parTrans" cxnId="{B9395EBE-671E-4F01-A81A-4CF3F950FA89}">
      <dgm:prSet/>
      <dgm:spPr/>
      <dgm:t>
        <a:bodyPr/>
        <a:lstStyle/>
        <a:p>
          <a:endParaRPr lang="zh-TW" altLang="en-US"/>
        </a:p>
      </dgm:t>
    </dgm:pt>
    <dgm:pt modelId="{1FA173B3-FE4B-4060-A197-EABEC8B01ABF}" type="sibTrans" cxnId="{B9395EBE-671E-4F01-A81A-4CF3F950FA89}">
      <dgm:prSet/>
      <dgm:spPr/>
      <dgm:t>
        <a:bodyPr/>
        <a:lstStyle/>
        <a:p>
          <a:endParaRPr lang="zh-TW" altLang="en-US"/>
        </a:p>
      </dgm:t>
    </dgm:pt>
    <dgm:pt modelId="{54507E36-A023-48C6-8666-C5A7F236509B}">
      <dgm:prSet phldrT="[文字]" custT="1"/>
      <dgm:spPr/>
      <dgm:t>
        <a:bodyPr/>
        <a:lstStyle/>
        <a:p>
          <a:r>
            <a:rPr lang="zh-TW" altLang="en-US" sz="3000" dirty="0" smtClean="0"/>
            <a:t>險詖之言</a:t>
          </a:r>
          <a:endParaRPr lang="zh-TW" altLang="en-US" sz="3000" dirty="0"/>
        </a:p>
      </dgm:t>
    </dgm:pt>
    <dgm:pt modelId="{5122D068-0DFC-463E-A722-4100C6200351}" type="parTrans" cxnId="{13B91809-8BF4-4239-BFE4-67C5787EEF79}">
      <dgm:prSet/>
      <dgm:spPr/>
      <dgm:t>
        <a:bodyPr/>
        <a:lstStyle/>
        <a:p>
          <a:endParaRPr lang="zh-TW" altLang="en-US"/>
        </a:p>
      </dgm:t>
    </dgm:pt>
    <dgm:pt modelId="{09F591A9-E526-4637-AAD0-53976800487C}" type="sibTrans" cxnId="{13B91809-8BF4-4239-BFE4-67C5787EEF79}">
      <dgm:prSet/>
      <dgm:spPr/>
      <dgm:t>
        <a:bodyPr/>
        <a:lstStyle/>
        <a:p>
          <a:endParaRPr lang="zh-TW" altLang="en-US"/>
        </a:p>
      </dgm:t>
    </dgm:pt>
    <dgm:pt modelId="{413C67A4-0F8B-453E-A762-6D174E563766}" type="pres">
      <dgm:prSet presAssocID="{85092E80-5758-4C2E-97EC-3A9720B6D746}" presName="diagram" presStyleCnt="0">
        <dgm:presLayoutVars>
          <dgm:chPref val="1"/>
          <dgm:dir/>
          <dgm:animOne val="branch"/>
          <dgm:animLvl val="lvl"/>
          <dgm:resizeHandles/>
        </dgm:presLayoutVars>
      </dgm:prSet>
      <dgm:spPr/>
      <dgm:t>
        <a:bodyPr/>
        <a:lstStyle/>
        <a:p>
          <a:endParaRPr lang="zh-TW" altLang="en-US"/>
        </a:p>
      </dgm:t>
    </dgm:pt>
    <dgm:pt modelId="{257490AE-CE22-4448-B03A-5F35D72D8A23}" type="pres">
      <dgm:prSet presAssocID="{A1BE9B4E-212F-4962-9780-46A157CE3DD9}" presName="root" presStyleCnt="0"/>
      <dgm:spPr/>
    </dgm:pt>
    <dgm:pt modelId="{FAE224B7-C31A-4349-98EA-77A2B556BDDD}" type="pres">
      <dgm:prSet presAssocID="{A1BE9B4E-212F-4962-9780-46A157CE3DD9}" presName="rootComposite" presStyleCnt="0"/>
      <dgm:spPr/>
    </dgm:pt>
    <dgm:pt modelId="{295699CB-B1D4-4551-B6F9-CBE30257323B}" type="pres">
      <dgm:prSet presAssocID="{A1BE9B4E-212F-4962-9780-46A157CE3DD9}" presName="rootText" presStyleLbl="node1" presStyleIdx="0" presStyleCnt="4"/>
      <dgm:spPr/>
      <dgm:t>
        <a:bodyPr/>
        <a:lstStyle/>
        <a:p>
          <a:endParaRPr lang="zh-TW" altLang="en-US"/>
        </a:p>
      </dgm:t>
    </dgm:pt>
    <dgm:pt modelId="{7B5FC2A9-5045-4348-995B-BF21509E5B2C}" type="pres">
      <dgm:prSet presAssocID="{A1BE9B4E-212F-4962-9780-46A157CE3DD9}" presName="rootConnector" presStyleLbl="node1" presStyleIdx="0" presStyleCnt="4"/>
      <dgm:spPr/>
      <dgm:t>
        <a:bodyPr/>
        <a:lstStyle/>
        <a:p>
          <a:endParaRPr lang="zh-TW" altLang="en-US"/>
        </a:p>
      </dgm:t>
    </dgm:pt>
    <dgm:pt modelId="{2988E9B7-B47E-4400-9627-62AA277DF96A}" type="pres">
      <dgm:prSet presAssocID="{A1BE9B4E-212F-4962-9780-46A157CE3DD9}" presName="childShape" presStyleCnt="0"/>
      <dgm:spPr/>
    </dgm:pt>
    <dgm:pt modelId="{2D58CB84-989A-4C8E-81E1-F9536286CF9B}" type="pres">
      <dgm:prSet presAssocID="{5122D068-0DFC-463E-A722-4100C6200351}" presName="Name13" presStyleLbl="parChTrans1D2" presStyleIdx="0" presStyleCnt="8"/>
      <dgm:spPr/>
      <dgm:t>
        <a:bodyPr/>
        <a:lstStyle/>
        <a:p>
          <a:endParaRPr lang="zh-TW" altLang="en-US"/>
        </a:p>
      </dgm:t>
    </dgm:pt>
    <dgm:pt modelId="{A83FB121-ED68-44A9-A74E-8E5AD65FDC7A}" type="pres">
      <dgm:prSet presAssocID="{54507E36-A023-48C6-8666-C5A7F236509B}" presName="childText" presStyleLbl="bgAcc1" presStyleIdx="0" presStyleCnt="8">
        <dgm:presLayoutVars>
          <dgm:bulletEnabled val="1"/>
        </dgm:presLayoutVars>
      </dgm:prSet>
      <dgm:spPr/>
      <dgm:t>
        <a:bodyPr/>
        <a:lstStyle/>
        <a:p>
          <a:endParaRPr lang="zh-TW" altLang="en-US"/>
        </a:p>
      </dgm:t>
    </dgm:pt>
    <dgm:pt modelId="{F254374E-29C8-45A0-A621-E98FF79B7CDE}" type="pres">
      <dgm:prSet presAssocID="{2DD76F59-F77A-407E-9F1E-E0F09541E845}" presName="Name13" presStyleLbl="parChTrans1D2" presStyleIdx="1" presStyleCnt="8"/>
      <dgm:spPr/>
      <dgm:t>
        <a:bodyPr/>
        <a:lstStyle/>
        <a:p>
          <a:endParaRPr lang="zh-TW" altLang="en-US"/>
        </a:p>
      </dgm:t>
    </dgm:pt>
    <dgm:pt modelId="{AB9ED24F-B24E-448B-9CD3-67DBC3DFFC41}" type="pres">
      <dgm:prSet presAssocID="{DEEAFD4B-B43A-4C67-9E9A-034323121D10}" presName="childText" presStyleLbl="bgAcc1" presStyleIdx="1" presStyleCnt="8">
        <dgm:presLayoutVars>
          <dgm:bulletEnabled val="1"/>
        </dgm:presLayoutVars>
      </dgm:prSet>
      <dgm:spPr/>
      <dgm:t>
        <a:bodyPr/>
        <a:lstStyle/>
        <a:p>
          <a:endParaRPr lang="zh-TW" altLang="en-US"/>
        </a:p>
      </dgm:t>
    </dgm:pt>
    <dgm:pt modelId="{B8422487-9F73-40E8-A143-DB720D14F6F9}" type="pres">
      <dgm:prSet presAssocID="{873B02EF-C2FB-4160-A176-8970834D51A2}" presName="root" presStyleCnt="0"/>
      <dgm:spPr/>
    </dgm:pt>
    <dgm:pt modelId="{550A1B59-1EC3-4F2C-B9DA-4023683EA449}" type="pres">
      <dgm:prSet presAssocID="{873B02EF-C2FB-4160-A176-8970834D51A2}" presName="rootComposite" presStyleCnt="0"/>
      <dgm:spPr/>
    </dgm:pt>
    <dgm:pt modelId="{5BF6CD33-1723-4165-98C4-D509A50731CE}" type="pres">
      <dgm:prSet presAssocID="{873B02EF-C2FB-4160-A176-8970834D51A2}" presName="rootText" presStyleLbl="node1" presStyleIdx="1" presStyleCnt="4"/>
      <dgm:spPr/>
      <dgm:t>
        <a:bodyPr/>
        <a:lstStyle/>
        <a:p>
          <a:endParaRPr lang="zh-TW" altLang="en-US"/>
        </a:p>
      </dgm:t>
    </dgm:pt>
    <dgm:pt modelId="{44E0DEFB-9836-4557-8FE0-967C344067B3}" type="pres">
      <dgm:prSet presAssocID="{873B02EF-C2FB-4160-A176-8970834D51A2}" presName="rootConnector" presStyleLbl="node1" presStyleIdx="1" presStyleCnt="4"/>
      <dgm:spPr/>
      <dgm:t>
        <a:bodyPr/>
        <a:lstStyle/>
        <a:p>
          <a:endParaRPr lang="zh-TW" altLang="en-US"/>
        </a:p>
      </dgm:t>
    </dgm:pt>
    <dgm:pt modelId="{38D05277-C2BA-4E7B-B28A-3F71F0558638}" type="pres">
      <dgm:prSet presAssocID="{873B02EF-C2FB-4160-A176-8970834D51A2}" presName="childShape" presStyleCnt="0"/>
      <dgm:spPr/>
    </dgm:pt>
    <dgm:pt modelId="{FF43D3D6-4CAF-41B8-8E14-54566C25F70D}" type="pres">
      <dgm:prSet presAssocID="{384AE0A2-BC68-4BEA-A6E7-DA7643B6E39D}" presName="Name13" presStyleLbl="parChTrans1D2" presStyleIdx="2" presStyleCnt="8"/>
      <dgm:spPr/>
      <dgm:t>
        <a:bodyPr/>
        <a:lstStyle/>
        <a:p>
          <a:endParaRPr lang="zh-TW" altLang="en-US"/>
        </a:p>
      </dgm:t>
    </dgm:pt>
    <dgm:pt modelId="{6B4B1240-6075-4EED-9D27-AF5DD2532DA9}" type="pres">
      <dgm:prSet presAssocID="{62542818-0416-4E26-95EC-DE8B67149E50}" presName="childText" presStyleLbl="bgAcc1" presStyleIdx="2" presStyleCnt="8">
        <dgm:presLayoutVars>
          <dgm:bulletEnabled val="1"/>
        </dgm:presLayoutVars>
      </dgm:prSet>
      <dgm:spPr/>
      <dgm:t>
        <a:bodyPr/>
        <a:lstStyle/>
        <a:p>
          <a:endParaRPr lang="zh-TW" altLang="en-US"/>
        </a:p>
      </dgm:t>
    </dgm:pt>
    <dgm:pt modelId="{E0E864FF-40FE-44E1-B65A-FC47DF5CF96D}" type="pres">
      <dgm:prSet presAssocID="{F9EA1D52-B7A6-4156-ADBC-4759DA40FDB7}" presName="Name13" presStyleLbl="parChTrans1D2" presStyleIdx="3" presStyleCnt="8"/>
      <dgm:spPr/>
      <dgm:t>
        <a:bodyPr/>
        <a:lstStyle/>
        <a:p>
          <a:endParaRPr lang="zh-TW" altLang="en-US"/>
        </a:p>
      </dgm:t>
    </dgm:pt>
    <dgm:pt modelId="{9A0A3FDA-1281-4776-8CA6-ABD6C646A5FC}" type="pres">
      <dgm:prSet presAssocID="{288DEB5C-DBB0-4A19-A40C-4DBABDE03E0C}" presName="childText" presStyleLbl="bgAcc1" presStyleIdx="3" presStyleCnt="8">
        <dgm:presLayoutVars>
          <dgm:bulletEnabled val="1"/>
        </dgm:presLayoutVars>
      </dgm:prSet>
      <dgm:spPr/>
      <dgm:t>
        <a:bodyPr/>
        <a:lstStyle/>
        <a:p>
          <a:endParaRPr lang="zh-TW" altLang="en-US"/>
        </a:p>
      </dgm:t>
    </dgm:pt>
    <dgm:pt modelId="{09A45040-4453-4508-AF51-9EB0D49E453A}" type="pres">
      <dgm:prSet presAssocID="{D3BFB849-750D-4E2B-A4D8-B377D47352A6}" presName="root" presStyleCnt="0"/>
      <dgm:spPr/>
    </dgm:pt>
    <dgm:pt modelId="{A371373C-4EB5-45F4-94EC-A7F040F8AAE1}" type="pres">
      <dgm:prSet presAssocID="{D3BFB849-750D-4E2B-A4D8-B377D47352A6}" presName="rootComposite" presStyleCnt="0"/>
      <dgm:spPr/>
    </dgm:pt>
    <dgm:pt modelId="{076A9845-7DE2-40E4-B758-69D4C8A1880B}" type="pres">
      <dgm:prSet presAssocID="{D3BFB849-750D-4E2B-A4D8-B377D47352A6}" presName="rootText" presStyleLbl="node1" presStyleIdx="2" presStyleCnt="4"/>
      <dgm:spPr/>
      <dgm:t>
        <a:bodyPr/>
        <a:lstStyle/>
        <a:p>
          <a:endParaRPr lang="zh-TW" altLang="en-US"/>
        </a:p>
      </dgm:t>
    </dgm:pt>
    <dgm:pt modelId="{362D7FA9-5621-461E-A578-B0223EE22B31}" type="pres">
      <dgm:prSet presAssocID="{D3BFB849-750D-4E2B-A4D8-B377D47352A6}" presName="rootConnector" presStyleLbl="node1" presStyleIdx="2" presStyleCnt="4"/>
      <dgm:spPr/>
      <dgm:t>
        <a:bodyPr/>
        <a:lstStyle/>
        <a:p>
          <a:endParaRPr lang="zh-TW" altLang="en-US"/>
        </a:p>
      </dgm:t>
    </dgm:pt>
    <dgm:pt modelId="{5599C064-8DF7-4A28-893A-5F53C439FA99}" type="pres">
      <dgm:prSet presAssocID="{D3BFB849-750D-4E2B-A4D8-B377D47352A6}" presName="childShape" presStyleCnt="0"/>
      <dgm:spPr/>
    </dgm:pt>
    <dgm:pt modelId="{AC548AAF-D12A-497B-A7FD-5018628FC620}" type="pres">
      <dgm:prSet presAssocID="{0E043241-92AD-4193-BF6F-A518B6B67B5A}" presName="Name13" presStyleLbl="parChTrans1D2" presStyleIdx="4" presStyleCnt="8"/>
      <dgm:spPr/>
      <dgm:t>
        <a:bodyPr/>
        <a:lstStyle/>
        <a:p>
          <a:endParaRPr lang="zh-TW" altLang="en-US"/>
        </a:p>
      </dgm:t>
    </dgm:pt>
    <dgm:pt modelId="{2B1EE668-6582-4CFA-8A39-3C0800D0FCE8}" type="pres">
      <dgm:prSet presAssocID="{FE107A6C-6654-42EF-BA81-EBA5672773DB}" presName="childText" presStyleLbl="bgAcc1" presStyleIdx="4" presStyleCnt="8">
        <dgm:presLayoutVars>
          <dgm:bulletEnabled val="1"/>
        </dgm:presLayoutVars>
      </dgm:prSet>
      <dgm:spPr/>
      <dgm:t>
        <a:bodyPr/>
        <a:lstStyle/>
        <a:p>
          <a:endParaRPr lang="zh-TW" altLang="en-US"/>
        </a:p>
      </dgm:t>
    </dgm:pt>
    <dgm:pt modelId="{E6C3948D-E73A-4263-AE87-F16444636D81}" type="pres">
      <dgm:prSet presAssocID="{46D9C4EB-E722-4186-BD47-69F2896270D6}" presName="Name13" presStyleLbl="parChTrans1D2" presStyleIdx="5" presStyleCnt="8"/>
      <dgm:spPr/>
      <dgm:t>
        <a:bodyPr/>
        <a:lstStyle/>
        <a:p>
          <a:endParaRPr lang="zh-TW" altLang="en-US"/>
        </a:p>
      </dgm:t>
    </dgm:pt>
    <dgm:pt modelId="{D88CCBD2-3B11-4DD7-B370-F572D26FF514}" type="pres">
      <dgm:prSet presAssocID="{8B91CD20-3F76-4FCA-A8FC-59454AED8A52}" presName="childText" presStyleLbl="bgAcc1" presStyleIdx="5" presStyleCnt="8">
        <dgm:presLayoutVars>
          <dgm:bulletEnabled val="1"/>
        </dgm:presLayoutVars>
      </dgm:prSet>
      <dgm:spPr/>
      <dgm:t>
        <a:bodyPr/>
        <a:lstStyle/>
        <a:p>
          <a:endParaRPr lang="zh-TW" altLang="en-US"/>
        </a:p>
      </dgm:t>
    </dgm:pt>
    <dgm:pt modelId="{9584E3DC-CFDC-4DB1-BD91-3BA547CC01E9}" type="pres">
      <dgm:prSet presAssocID="{E52B672E-47C8-4299-9291-C92199F4AD90}" presName="root" presStyleCnt="0"/>
      <dgm:spPr/>
    </dgm:pt>
    <dgm:pt modelId="{B95A70F0-237D-4E29-AEC7-7ECA5186E4DB}" type="pres">
      <dgm:prSet presAssocID="{E52B672E-47C8-4299-9291-C92199F4AD90}" presName="rootComposite" presStyleCnt="0"/>
      <dgm:spPr/>
    </dgm:pt>
    <dgm:pt modelId="{C08C05D9-A773-44C4-8279-B731330CDF8B}" type="pres">
      <dgm:prSet presAssocID="{E52B672E-47C8-4299-9291-C92199F4AD90}" presName="rootText" presStyleLbl="node1" presStyleIdx="3" presStyleCnt="4"/>
      <dgm:spPr/>
      <dgm:t>
        <a:bodyPr/>
        <a:lstStyle/>
        <a:p>
          <a:endParaRPr lang="zh-TW" altLang="en-US"/>
        </a:p>
      </dgm:t>
    </dgm:pt>
    <dgm:pt modelId="{C3C4BBA8-0FF9-4CAF-8547-07A46E36CE1F}" type="pres">
      <dgm:prSet presAssocID="{E52B672E-47C8-4299-9291-C92199F4AD90}" presName="rootConnector" presStyleLbl="node1" presStyleIdx="3" presStyleCnt="4"/>
      <dgm:spPr/>
      <dgm:t>
        <a:bodyPr/>
        <a:lstStyle/>
        <a:p>
          <a:endParaRPr lang="zh-TW" altLang="en-US"/>
        </a:p>
      </dgm:t>
    </dgm:pt>
    <dgm:pt modelId="{D67A4773-083D-4CF2-B6A5-0B9DDCA97F93}" type="pres">
      <dgm:prSet presAssocID="{E52B672E-47C8-4299-9291-C92199F4AD90}" presName="childShape" presStyleCnt="0"/>
      <dgm:spPr/>
    </dgm:pt>
    <dgm:pt modelId="{FCFDB65B-8FE1-490D-8F65-D4516917EF90}" type="pres">
      <dgm:prSet presAssocID="{794D0D77-3DEF-4652-8998-8F0E66CB3468}" presName="Name13" presStyleLbl="parChTrans1D2" presStyleIdx="6" presStyleCnt="8"/>
      <dgm:spPr/>
      <dgm:t>
        <a:bodyPr/>
        <a:lstStyle/>
        <a:p>
          <a:endParaRPr lang="zh-TW" altLang="en-US"/>
        </a:p>
      </dgm:t>
    </dgm:pt>
    <dgm:pt modelId="{992B523C-AEA1-442E-929A-0DD36AD67D34}" type="pres">
      <dgm:prSet presAssocID="{740143AF-4765-43B4-AF14-85A0546D8C74}" presName="childText" presStyleLbl="bgAcc1" presStyleIdx="6" presStyleCnt="8">
        <dgm:presLayoutVars>
          <dgm:bulletEnabled val="1"/>
        </dgm:presLayoutVars>
      </dgm:prSet>
      <dgm:spPr/>
      <dgm:t>
        <a:bodyPr/>
        <a:lstStyle/>
        <a:p>
          <a:endParaRPr lang="zh-TW" altLang="en-US"/>
        </a:p>
      </dgm:t>
    </dgm:pt>
    <dgm:pt modelId="{2B5A9AD4-CE60-41FC-89FE-A653F8DD2897}" type="pres">
      <dgm:prSet presAssocID="{810EEDEF-B290-4553-9CDB-7AFCFE731C19}" presName="Name13" presStyleLbl="parChTrans1D2" presStyleIdx="7" presStyleCnt="8"/>
      <dgm:spPr/>
      <dgm:t>
        <a:bodyPr/>
        <a:lstStyle/>
        <a:p>
          <a:endParaRPr lang="zh-TW" altLang="en-US"/>
        </a:p>
      </dgm:t>
    </dgm:pt>
    <dgm:pt modelId="{EC599D4D-5EEB-4824-8E3E-A6FA5BC0C440}" type="pres">
      <dgm:prSet presAssocID="{690200B2-8D8B-455A-8E97-02FBA2CD02BE}" presName="childText" presStyleLbl="bgAcc1" presStyleIdx="7" presStyleCnt="8">
        <dgm:presLayoutVars>
          <dgm:bulletEnabled val="1"/>
        </dgm:presLayoutVars>
      </dgm:prSet>
      <dgm:spPr/>
      <dgm:t>
        <a:bodyPr/>
        <a:lstStyle/>
        <a:p>
          <a:endParaRPr lang="zh-TW" altLang="en-US"/>
        </a:p>
      </dgm:t>
    </dgm:pt>
  </dgm:ptLst>
  <dgm:cxnLst>
    <dgm:cxn modelId="{54D17FDE-40F4-4CA2-BBAD-4144F594DADD}" type="presOf" srcId="{D3BFB849-750D-4E2B-A4D8-B377D47352A6}" destId="{076A9845-7DE2-40E4-B758-69D4C8A1880B}" srcOrd="0" destOrd="0" presId="urn:microsoft.com/office/officeart/2005/8/layout/hierarchy3"/>
    <dgm:cxn modelId="{749FFD52-A50C-4158-ADA8-9AEB8019CE3D}" type="presOf" srcId="{D3BFB849-750D-4E2B-A4D8-B377D47352A6}" destId="{362D7FA9-5621-461E-A578-B0223EE22B31}" srcOrd="1" destOrd="0" presId="urn:microsoft.com/office/officeart/2005/8/layout/hierarchy3"/>
    <dgm:cxn modelId="{7C9CE6D3-0918-4D71-9A4E-59EA303F7762}" type="presOf" srcId="{873B02EF-C2FB-4160-A176-8970834D51A2}" destId="{44E0DEFB-9836-4557-8FE0-967C344067B3}" srcOrd="1" destOrd="0" presId="urn:microsoft.com/office/officeart/2005/8/layout/hierarchy3"/>
    <dgm:cxn modelId="{ECE79D14-272A-4A05-88B3-B98F62EB461D}" type="presOf" srcId="{5122D068-0DFC-463E-A722-4100C6200351}" destId="{2D58CB84-989A-4C8E-81E1-F9536286CF9B}" srcOrd="0" destOrd="0" presId="urn:microsoft.com/office/officeart/2005/8/layout/hierarchy3"/>
    <dgm:cxn modelId="{5D7309A3-1EBC-44F8-8215-E9B278E2C8AA}" srcId="{A1BE9B4E-212F-4962-9780-46A157CE3DD9}" destId="{DEEAFD4B-B43A-4C67-9E9A-034323121D10}" srcOrd="1" destOrd="0" parTransId="{2DD76F59-F77A-407E-9F1E-E0F09541E845}" sibTransId="{563835E2-B948-4D32-8C79-1ED6E43D28DF}"/>
    <dgm:cxn modelId="{B0B0A751-365C-44F3-808D-364E3948A8E3}" type="presOf" srcId="{740143AF-4765-43B4-AF14-85A0546D8C74}" destId="{992B523C-AEA1-442E-929A-0DD36AD67D34}" srcOrd="0" destOrd="0" presId="urn:microsoft.com/office/officeart/2005/8/layout/hierarchy3"/>
    <dgm:cxn modelId="{13B91809-8BF4-4239-BFE4-67C5787EEF79}" srcId="{A1BE9B4E-212F-4962-9780-46A157CE3DD9}" destId="{54507E36-A023-48C6-8666-C5A7F236509B}" srcOrd="0" destOrd="0" parTransId="{5122D068-0DFC-463E-A722-4100C6200351}" sibTransId="{09F591A9-E526-4637-AAD0-53976800487C}"/>
    <dgm:cxn modelId="{3A355299-4893-4F75-94BC-18DCAA5705E5}" srcId="{873B02EF-C2FB-4160-A176-8970834D51A2}" destId="{62542818-0416-4E26-95EC-DE8B67149E50}" srcOrd="0" destOrd="0" parTransId="{384AE0A2-BC68-4BEA-A6E7-DA7643B6E39D}" sibTransId="{BEF60004-72BE-4F40-B32E-4796CDBF5D2E}"/>
    <dgm:cxn modelId="{2E4EC1B3-B1EC-4FD9-BB1B-C862312106D9}" type="presOf" srcId="{2DD76F59-F77A-407E-9F1E-E0F09541E845}" destId="{F254374E-29C8-45A0-A621-E98FF79B7CDE}" srcOrd="0" destOrd="0" presId="urn:microsoft.com/office/officeart/2005/8/layout/hierarchy3"/>
    <dgm:cxn modelId="{3F0E9A0C-0FB5-453F-999A-D85FF05F694E}" type="presOf" srcId="{873B02EF-C2FB-4160-A176-8970834D51A2}" destId="{5BF6CD33-1723-4165-98C4-D509A50731CE}" srcOrd="0" destOrd="0" presId="urn:microsoft.com/office/officeart/2005/8/layout/hierarchy3"/>
    <dgm:cxn modelId="{5D462676-DE38-4376-AC4C-3437EEBD8D05}" type="presOf" srcId="{85092E80-5758-4C2E-97EC-3A9720B6D746}" destId="{413C67A4-0F8B-453E-A762-6D174E563766}" srcOrd="0" destOrd="0" presId="urn:microsoft.com/office/officeart/2005/8/layout/hierarchy3"/>
    <dgm:cxn modelId="{D207DA69-CD32-4A41-BCA5-7AFAE8938065}" type="presOf" srcId="{DEEAFD4B-B43A-4C67-9E9A-034323121D10}" destId="{AB9ED24F-B24E-448B-9CD3-67DBC3DFFC41}" srcOrd="0" destOrd="0" presId="urn:microsoft.com/office/officeart/2005/8/layout/hierarchy3"/>
    <dgm:cxn modelId="{2B13920B-C368-4C51-A59E-27E7856685C2}" type="presOf" srcId="{E52B672E-47C8-4299-9291-C92199F4AD90}" destId="{C08C05D9-A773-44C4-8279-B731330CDF8B}" srcOrd="0" destOrd="0" presId="urn:microsoft.com/office/officeart/2005/8/layout/hierarchy3"/>
    <dgm:cxn modelId="{A83E36CE-AA53-4EE1-ADCB-01F656745533}" type="presOf" srcId="{F9EA1D52-B7A6-4156-ADBC-4759DA40FDB7}" destId="{E0E864FF-40FE-44E1-B65A-FC47DF5CF96D}" srcOrd="0" destOrd="0" presId="urn:microsoft.com/office/officeart/2005/8/layout/hierarchy3"/>
    <dgm:cxn modelId="{A8EB07F6-70D0-4FAF-BE01-4B8505C45EBA}" type="presOf" srcId="{288DEB5C-DBB0-4A19-A40C-4DBABDE03E0C}" destId="{9A0A3FDA-1281-4776-8CA6-ABD6C646A5FC}" srcOrd="0" destOrd="0" presId="urn:microsoft.com/office/officeart/2005/8/layout/hierarchy3"/>
    <dgm:cxn modelId="{BDFBE264-71A9-4F7A-9BBA-02D2E2CEC630}" type="presOf" srcId="{FE107A6C-6654-42EF-BA81-EBA5672773DB}" destId="{2B1EE668-6582-4CFA-8A39-3C0800D0FCE8}" srcOrd="0" destOrd="0" presId="urn:microsoft.com/office/officeart/2005/8/layout/hierarchy3"/>
    <dgm:cxn modelId="{8CAA421E-AEE1-4247-9C1C-FB410DAD192B}" type="presOf" srcId="{62542818-0416-4E26-95EC-DE8B67149E50}" destId="{6B4B1240-6075-4EED-9D27-AF5DD2532DA9}" srcOrd="0" destOrd="0" presId="urn:microsoft.com/office/officeart/2005/8/layout/hierarchy3"/>
    <dgm:cxn modelId="{E01AE693-8EE2-4D88-AF26-DAF102E92A47}" srcId="{85092E80-5758-4C2E-97EC-3A9720B6D746}" destId="{873B02EF-C2FB-4160-A176-8970834D51A2}" srcOrd="1" destOrd="0" parTransId="{79CC6D4C-4CBF-4CBB-A8E8-AC63641F3F3B}" sibTransId="{61CBB915-661E-44CA-9A44-CD2FCD80AC44}"/>
    <dgm:cxn modelId="{3AE8D515-C3A9-4DFA-A477-6B0ED9884AEA}" type="presOf" srcId="{E52B672E-47C8-4299-9291-C92199F4AD90}" destId="{C3C4BBA8-0FF9-4CAF-8547-07A46E36CE1F}" srcOrd="1" destOrd="0" presId="urn:microsoft.com/office/officeart/2005/8/layout/hierarchy3"/>
    <dgm:cxn modelId="{B9395EBE-671E-4F01-A81A-4CF3F950FA89}" srcId="{D3BFB849-750D-4E2B-A4D8-B377D47352A6}" destId="{FE107A6C-6654-42EF-BA81-EBA5672773DB}" srcOrd="0" destOrd="0" parTransId="{0E043241-92AD-4193-BF6F-A518B6B67B5A}" sibTransId="{1FA173B3-FE4B-4060-A197-EABEC8B01ABF}"/>
    <dgm:cxn modelId="{A56FFB7B-FDED-4634-BBB6-EE7551ABB782}" type="presOf" srcId="{A1BE9B4E-212F-4962-9780-46A157CE3DD9}" destId="{295699CB-B1D4-4551-B6F9-CBE30257323B}" srcOrd="0" destOrd="0" presId="urn:microsoft.com/office/officeart/2005/8/layout/hierarchy3"/>
    <dgm:cxn modelId="{8D564684-8550-4EAC-ACB4-85818503A711}" srcId="{85092E80-5758-4C2E-97EC-3A9720B6D746}" destId="{D3BFB849-750D-4E2B-A4D8-B377D47352A6}" srcOrd="2" destOrd="0" parTransId="{ADD91DBD-F326-4B8F-9D27-66CB1801843E}" sibTransId="{EEF9FD68-EE74-4AB1-8ADB-123FDC933666}"/>
    <dgm:cxn modelId="{8B96EF43-F00F-45BF-B46E-2A4E1F840952}" srcId="{E52B672E-47C8-4299-9291-C92199F4AD90}" destId="{690200B2-8D8B-455A-8E97-02FBA2CD02BE}" srcOrd="1" destOrd="0" parTransId="{810EEDEF-B290-4553-9CDB-7AFCFE731C19}" sibTransId="{DB111066-3FFA-41B4-84B4-FF245649361E}"/>
    <dgm:cxn modelId="{2F425842-5057-48BC-A3B4-48A10A43F5E8}" type="presOf" srcId="{A1BE9B4E-212F-4962-9780-46A157CE3DD9}" destId="{7B5FC2A9-5045-4348-995B-BF21509E5B2C}" srcOrd="1" destOrd="0" presId="urn:microsoft.com/office/officeart/2005/8/layout/hierarchy3"/>
    <dgm:cxn modelId="{014E5E26-C1AC-48DD-8A13-6B7BF3593A2E}" srcId="{873B02EF-C2FB-4160-A176-8970834D51A2}" destId="{288DEB5C-DBB0-4A19-A40C-4DBABDE03E0C}" srcOrd="1" destOrd="0" parTransId="{F9EA1D52-B7A6-4156-ADBC-4759DA40FDB7}" sibTransId="{3DD46019-7A5B-4BF0-8AE9-D6D81F9C7619}"/>
    <dgm:cxn modelId="{BC3CE86F-962F-4800-A429-9605F219E836}" type="presOf" srcId="{690200B2-8D8B-455A-8E97-02FBA2CD02BE}" destId="{EC599D4D-5EEB-4824-8E3E-A6FA5BC0C440}" srcOrd="0" destOrd="0" presId="urn:microsoft.com/office/officeart/2005/8/layout/hierarchy3"/>
    <dgm:cxn modelId="{8546E496-5634-4A82-8826-F8787DA4E971}" srcId="{85092E80-5758-4C2E-97EC-3A9720B6D746}" destId="{E52B672E-47C8-4299-9291-C92199F4AD90}" srcOrd="3" destOrd="0" parTransId="{F36BB34B-E98C-4091-9B6C-A89DA680C845}" sibTransId="{EA412469-87F8-49C3-8594-1F9BFCD409CF}"/>
    <dgm:cxn modelId="{21C8AE3C-C47C-4296-A978-E5290868C9B7}" type="presOf" srcId="{46D9C4EB-E722-4186-BD47-69F2896270D6}" destId="{E6C3948D-E73A-4263-AE87-F16444636D81}" srcOrd="0" destOrd="0" presId="urn:microsoft.com/office/officeart/2005/8/layout/hierarchy3"/>
    <dgm:cxn modelId="{6F1E67D4-D7BE-473D-A24E-4A4B1658977F}" srcId="{85092E80-5758-4C2E-97EC-3A9720B6D746}" destId="{A1BE9B4E-212F-4962-9780-46A157CE3DD9}" srcOrd="0" destOrd="0" parTransId="{E1518E2B-B748-4052-AAD2-451A9BDAE014}" sibTransId="{C4CBF8E1-BAE2-4BD0-8BC2-2C61123016A2}"/>
    <dgm:cxn modelId="{F8DC7924-E2F4-48B4-AA52-D47674C81FFC}" srcId="{E52B672E-47C8-4299-9291-C92199F4AD90}" destId="{740143AF-4765-43B4-AF14-85A0546D8C74}" srcOrd="0" destOrd="0" parTransId="{794D0D77-3DEF-4652-8998-8F0E66CB3468}" sibTransId="{ABC8B62E-C7EC-4474-A29B-31DFA7C510A4}"/>
    <dgm:cxn modelId="{6D8B164D-7FE6-4777-8511-6EB08332FD84}" type="presOf" srcId="{8B91CD20-3F76-4FCA-A8FC-59454AED8A52}" destId="{D88CCBD2-3B11-4DD7-B370-F572D26FF514}" srcOrd="0" destOrd="0" presId="urn:microsoft.com/office/officeart/2005/8/layout/hierarchy3"/>
    <dgm:cxn modelId="{355AB36C-7AFE-4F95-AB04-4465D2F1BCBC}" srcId="{D3BFB849-750D-4E2B-A4D8-B377D47352A6}" destId="{8B91CD20-3F76-4FCA-A8FC-59454AED8A52}" srcOrd="1" destOrd="0" parTransId="{46D9C4EB-E722-4186-BD47-69F2896270D6}" sibTransId="{A0E3085F-C63D-431C-9AF9-00DF7A117C57}"/>
    <dgm:cxn modelId="{C6FE6164-ECFF-493A-9DDA-DB87BC2AD60C}" type="presOf" srcId="{794D0D77-3DEF-4652-8998-8F0E66CB3468}" destId="{FCFDB65B-8FE1-490D-8F65-D4516917EF90}" srcOrd="0" destOrd="0" presId="urn:microsoft.com/office/officeart/2005/8/layout/hierarchy3"/>
    <dgm:cxn modelId="{CD4F8FDB-BBC8-409C-9462-08A94D4B09BD}" type="presOf" srcId="{810EEDEF-B290-4553-9CDB-7AFCFE731C19}" destId="{2B5A9AD4-CE60-41FC-89FE-A653F8DD2897}" srcOrd="0" destOrd="0" presId="urn:microsoft.com/office/officeart/2005/8/layout/hierarchy3"/>
    <dgm:cxn modelId="{B85D5470-9D35-4FF1-9271-E61505BD4063}" type="presOf" srcId="{0E043241-92AD-4193-BF6F-A518B6B67B5A}" destId="{AC548AAF-D12A-497B-A7FD-5018628FC620}" srcOrd="0" destOrd="0" presId="urn:microsoft.com/office/officeart/2005/8/layout/hierarchy3"/>
    <dgm:cxn modelId="{083D18AF-DFD5-417C-A526-8F0E5D2FE48E}" type="presOf" srcId="{384AE0A2-BC68-4BEA-A6E7-DA7643B6E39D}" destId="{FF43D3D6-4CAF-41B8-8E14-54566C25F70D}" srcOrd="0" destOrd="0" presId="urn:microsoft.com/office/officeart/2005/8/layout/hierarchy3"/>
    <dgm:cxn modelId="{B59A747F-EA82-432E-9AED-2E393BF7B0D8}" type="presOf" srcId="{54507E36-A023-48C6-8666-C5A7F236509B}" destId="{A83FB121-ED68-44A9-A74E-8E5AD65FDC7A}" srcOrd="0" destOrd="0" presId="urn:microsoft.com/office/officeart/2005/8/layout/hierarchy3"/>
    <dgm:cxn modelId="{D806D778-19C2-4EBD-BB8C-271E05712082}" type="presParOf" srcId="{413C67A4-0F8B-453E-A762-6D174E563766}" destId="{257490AE-CE22-4448-B03A-5F35D72D8A23}" srcOrd="0" destOrd="0" presId="urn:microsoft.com/office/officeart/2005/8/layout/hierarchy3"/>
    <dgm:cxn modelId="{380E162C-B3DC-4DDC-89B3-2DD57601160D}" type="presParOf" srcId="{257490AE-CE22-4448-B03A-5F35D72D8A23}" destId="{FAE224B7-C31A-4349-98EA-77A2B556BDDD}" srcOrd="0" destOrd="0" presId="urn:microsoft.com/office/officeart/2005/8/layout/hierarchy3"/>
    <dgm:cxn modelId="{09D09BAA-879D-4BB0-A271-8AA8DA7FC504}" type="presParOf" srcId="{FAE224B7-C31A-4349-98EA-77A2B556BDDD}" destId="{295699CB-B1D4-4551-B6F9-CBE30257323B}" srcOrd="0" destOrd="0" presId="urn:microsoft.com/office/officeart/2005/8/layout/hierarchy3"/>
    <dgm:cxn modelId="{8F9376CA-1C93-43CE-B905-E1DE679664C5}" type="presParOf" srcId="{FAE224B7-C31A-4349-98EA-77A2B556BDDD}" destId="{7B5FC2A9-5045-4348-995B-BF21509E5B2C}" srcOrd="1" destOrd="0" presId="urn:microsoft.com/office/officeart/2005/8/layout/hierarchy3"/>
    <dgm:cxn modelId="{BBD07C53-B1B5-4CB8-A625-905BCAC5A1D2}" type="presParOf" srcId="{257490AE-CE22-4448-B03A-5F35D72D8A23}" destId="{2988E9B7-B47E-4400-9627-62AA277DF96A}" srcOrd="1" destOrd="0" presId="urn:microsoft.com/office/officeart/2005/8/layout/hierarchy3"/>
    <dgm:cxn modelId="{70C7E4BE-0524-4D9F-8A4D-9AEE14AF4586}" type="presParOf" srcId="{2988E9B7-B47E-4400-9627-62AA277DF96A}" destId="{2D58CB84-989A-4C8E-81E1-F9536286CF9B}" srcOrd="0" destOrd="0" presId="urn:microsoft.com/office/officeart/2005/8/layout/hierarchy3"/>
    <dgm:cxn modelId="{B9BA6CCE-F754-47D3-84DE-7B5C448F5EF9}" type="presParOf" srcId="{2988E9B7-B47E-4400-9627-62AA277DF96A}" destId="{A83FB121-ED68-44A9-A74E-8E5AD65FDC7A}" srcOrd="1" destOrd="0" presId="urn:microsoft.com/office/officeart/2005/8/layout/hierarchy3"/>
    <dgm:cxn modelId="{930F8348-D715-4A9D-8A4D-E2F2D321DF10}" type="presParOf" srcId="{2988E9B7-B47E-4400-9627-62AA277DF96A}" destId="{F254374E-29C8-45A0-A621-E98FF79B7CDE}" srcOrd="2" destOrd="0" presId="urn:microsoft.com/office/officeart/2005/8/layout/hierarchy3"/>
    <dgm:cxn modelId="{50E55179-72E3-4C3D-AC57-0A7D360EC5C3}" type="presParOf" srcId="{2988E9B7-B47E-4400-9627-62AA277DF96A}" destId="{AB9ED24F-B24E-448B-9CD3-67DBC3DFFC41}" srcOrd="3" destOrd="0" presId="urn:microsoft.com/office/officeart/2005/8/layout/hierarchy3"/>
    <dgm:cxn modelId="{F0935071-818B-41B4-BAAA-78BB57F7A6D9}" type="presParOf" srcId="{413C67A4-0F8B-453E-A762-6D174E563766}" destId="{B8422487-9F73-40E8-A143-DB720D14F6F9}" srcOrd="1" destOrd="0" presId="urn:microsoft.com/office/officeart/2005/8/layout/hierarchy3"/>
    <dgm:cxn modelId="{68A0A970-A2B1-4D6B-831F-4423156D234D}" type="presParOf" srcId="{B8422487-9F73-40E8-A143-DB720D14F6F9}" destId="{550A1B59-1EC3-4F2C-B9DA-4023683EA449}" srcOrd="0" destOrd="0" presId="urn:microsoft.com/office/officeart/2005/8/layout/hierarchy3"/>
    <dgm:cxn modelId="{D3CEDBEE-3A12-4EF8-93F9-DDF9B7366B54}" type="presParOf" srcId="{550A1B59-1EC3-4F2C-B9DA-4023683EA449}" destId="{5BF6CD33-1723-4165-98C4-D509A50731CE}" srcOrd="0" destOrd="0" presId="urn:microsoft.com/office/officeart/2005/8/layout/hierarchy3"/>
    <dgm:cxn modelId="{71D53EEE-A1A8-4D5D-8C94-B8613510DD9B}" type="presParOf" srcId="{550A1B59-1EC3-4F2C-B9DA-4023683EA449}" destId="{44E0DEFB-9836-4557-8FE0-967C344067B3}" srcOrd="1" destOrd="0" presId="urn:microsoft.com/office/officeart/2005/8/layout/hierarchy3"/>
    <dgm:cxn modelId="{25F779D7-31B4-406C-8F33-A951127E5EC9}" type="presParOf" srcId="{B8422487-9F73-40E8-A143-DB720D14F6F9}" destId="{38D05277-C2BA-4E7B-B28A-3F71F0558638}" srcOrd="1" destOrd="0" presId="urn:microsoft.com/office/officeart/2005/8/layout/hierarchy3"/>
    <dgm:cxn modelId="{2BB93B5D-FA5C-4C60-A37A-D9921DCD3875}" type="presParOf" srcId="{38D05277-C2BA-4E7B-B28A-3F71F0558638}" destId="{FF43D3D6-4CAF-41B8-8E14-54566C25F70D}" srcOrd="0" destOrd="0" presId="urn:microsoft.com/office/officeart/2005/8/layout/hierarchy3"/>
    <dgm:cxn modelId="{ED204151-EE7A-4942-9B3A-EC171CE21E12}" type="presParOf" srcId="{38D05277-C2BA-4E7B-B28A-3F71F0558638}" destId="{6B4B1240-6075-4EED-9D27-AF5DD2532DA9}" srcOrd="1" destOrd="0" presId="urn:microsoft.com/office/officeart/2005/8/layout/hierarchy3"/>
    <dgm:cxn modelId="{798A7C31-9B2B-4F44-8546-0D5628DF02BB}" type="presParOf" srcId="{38D05277-C2BA-4E7B-B28A-3F71F0558638}" destId="{E0E864FF-40FE-44E1-B65A-FC47DF5CF96D}" srcOrd="2" destOrd="0" presId="urn:microsoft.com/office/officeart/2005/8/layout/hierarchy3"/>
    <dgm:cxn modelId="{110312C1-A806-4899-825F-94407D0220B7}" type="presParOf" srcId="{38D05277-C2BA-4E7B-B28A-3F71F0558638}" destId="{9A0A3FDA-1281-4776-8CA6-ABD6C646A5FC}" srcOrd="3" destOrd="0" presId="urn:microsoft.com/office/officeart/2005/8/layout/hierarchy3"/>
    <dgm:cxn modelId="{B8AA01D9-AB22-45C9-BEB7-80E66D45EEA3}" type="presParOf" srcId="{413C67A4-0F8B-453E-A762-6D174E563766}" destId="{09A45040-4453-4508-AF51-9EB0D49E453A}" srcOrd="2" destOrd="0" presId="urn:microsoft.com/office/officeart/2005/8/layout/hierarchy3"/>
    <dgm:cxn modelId="{E82AE870-4A52-467C-806C-CE46CD5FDF4C}" type="presParOf" srcId="{09A45040-4453-4508-AF51-9EB0D49E453A}" destId="{A371373C-4EB5-45F4-94EC-A7F040F8AAE1}" srcOrd="0" destOrd="0" presId="urn:microsoft.com/office/officeart/2005/8/layout/hierarchy3"/>
    <dgm:cxn modelId="{8C7898A4-6586-43CF-887C-FFAE979C3410}" type="presParOf" srcId="{A371373C-4EB5-45F4-94EC-A7F040F8AAE1}" destId="{076A9845-7DE2-40E4-B758-69D4C8A1880B}" srcOrd="0" destOrd="0" presId="urn:microsoft.com/office/officeart/2005/8/layout/hierarchy3"/>
    <dgm:cxn modelId="{8C273DE8-ED40-4F95-AC57-B01970E92E08}" type="presParOf" srcId="{A371373C-4EB5-45F4-94EC-A7F040F8AAE1}" destId="{362D7FA9-5621-461E-A578-B0223EE22B31}" srcOrd="1" destOrd="0" presId="urn:microsoft.com/office/officeart/2005/8/layout/hierarchy3"/>
    <dgm:cxn modelId="{E72304B5-544E-4C7B-A7BE-80E4F0E64627}" type="presParOf" srcId="{09A45040-4453-4508-AF51-9EB0D49E453A}" destId="{5599C064-8DF7-4A28-893A-5F53C439FA99}" srcOrd="1" destOrd="0" presId="urn:microsoft.com/office/officeart/2005/8/layout/hierarchy3"/>
    <dgm:cxn modelId="{B305F546-1BC5-4E0D-9472-CF567598D290}" type="presParOf" srcId="{5599C064-8DF7-4A28-893A-5F53C439FA99}" destId="{AC548AAF-D12A-497B-A7FD-5018628FC620}" srcOrd="0" destOrd="0" presId="urn:microsoft.com/office/officeart/2005/8/layout/hierarchy3"/>
    <dgm:cxn modelId="{82CC9868-5155-4C37-A743-997A2BD45E50}" type="presParOf" srcId="{5599C064-8DF7-4A28-893A-5F53C439FA99}" destId="{2B1EE668-6582-4CFA-8A39-3C0800D0FCE8}" srcOrd="1" destOrd="0" presId="urn:microsoft.com/office/officeart/2005/8/layout/hierarchy3"/>
    <dgm:cxn modelId="{BA53C1DC-1A4F-4684-959D-CF7192225668}" type="presParOf" srcId="{5599C064-8DF7-4A28-893A-5F53C439FA99}" destId="{E6C3948D-E73A-4263-AE87-F16444636D81}" srcOrd="2" destOrd="0" presId="urn:microsoft.com/office/officeart/2005/8/layout/hierarchy3"/>
    <dgm:cxn modelId="{BB412746-6844-4EAC-99DA-CE9E75120CC6}" type="presParOf" srcId="{5599C064-8DF7-4A28-893A-5F53C439FA99}" destId="{D88CCBD2-3B11-4DD7-B370-F572D26FF514}" srcOrd="3" destOrd="0" presId="urn:microsoft.com/office/officeart/2005/8/layout/hierarchy3"/>
    <dgm:cxn modelId="{212C2273-D39B-4AD6-93AC-D8DD23D10BE6}" type="presParOf" srcId="{413C67A4-0F8B-453E-A762-6D174E563766}" destId="{9584E3DC-CFDC-4DB1-BD91-3BA547CC01E9}" srcOrd="3" destOrd="0" presId="urn:microsoft.com/office/officeart/2005/8/layout/hierarchy3"/>
    <dgm:cxn modelId="{6AE4EE1B-C67B-4E75-BEF5-4D9A29D78866}" type="presParOf" srcId="{9584E3DC-CFDC-4DB1-BD91-3BA547CC01E9}" destId="{B95A70F0-237D-4E29-AEC7-7ECA5186E4DB}" srcOrd="0" destOrd="0" presId="urn:microsoft.com/office/officeart/2005/8/layout/hierarchy3"/>
    <dgm:cxn modelId="{17C4A545-F287-44DE-A5C5-A6ECFF4BE6D2}" type="presParOf" srcId="{B95A70F0-237D-4E29-AEC7-7ECA5186E4DB}" destId="{C08C05D9-A773-44C4-8279-B731330CDF8B}" srcOrd="0" destOrd="0" presId="urn:microsoft.com/office/officeart/2005/8/layout/hierarchy3"/>
    <dgm:cxn modelId="{1F7ABBF5-D265-4699-9B81-E15785241148}" type="presParOf" srcId="{B95A70F0-237D-4E29-AEC7-7ECA5186E4DB}" destId="{C3C4BBA8-0FF9-4CAF-8547-07A46E36CE1F}" srcOrd="1" destOrd="0" presId="urn:microsoft.com/office/officeart/2005/8/layout/hierarchy3"/>
    <dgm:cxn modelId="{8EC89528-2269-4459-BB7C-4F99C7D9F975}" type="presParOf" srcId="{9584E3DC-CFDC-4DB1-BD91-3BA547CC01E9}" destId="{D67A4773-083D-4CF2-B6A5-0B9DDCA97F93}" srcOrd="1" destOrd="0" presId="urn:microsoft.com/office/officeart/2005/8/layout/hierarchy3"/>
    <dgm:cxn modelId="{B9626846-1D90-43BC-9D07-5A9101DE205E}" type="presParOf" srcId="{D67A4773-083D-4CF2-B6A5-0B9DDCA97F93}" destId="{FCFDB65B-8FE1-490D-8F65-D4516917EF90}" srcOrd="0" destOrd="0" presId="urn:microsoft.com/office/officeart/2005/8/layout/hierarchy3"/>
    <dgm:cxn modelId="{3DE84899-A653-42FB-B8DA-6FFABF4A9D1C}" type="presParOf" srcId="{D67A4773-083D-4CF2-B6A5-0B9DDCA97F93}" destId="{992B523C-AEA1-442E-929A-0DD36AD67D34}" srcOrd="1" destOrd="0" presId="urn:microsoft.com/office/officeart/2005/8/layout/hierarchy3"/>
    <dgm:cxn modelId="{CA206A68-1E9B-4564-842D-5B985183958C}" type="presParOf" srcId="{D67A4773-083D-4CF2-B6A5-0B9DDCA97F93}" destId="{2B5A9AD4-CE60-41FC-89FE-A653F8DD2897}" srcOrd="2" destOrd="0" presId="urn:microsoft.com/office/officeart/2005/8/layout/hierarchy3"/>
    <dgm:cxn modelId="{BAB6160C-E187-4D49-9288-E9E3C9E7A6B8}" type="presParOf" srcId="{D67A4773-083D-4CF2-B6A5-0B9DDCA97F93}" destId="{EC599D4D-5EEB-4824-8E3E-A6FA5BC0C440}"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D1C7A-BB1E-4ED0-93F7-A264921467C5}">
      <dsp:nvSpPr>
        <dsp:cNvPr id="0" name=""/>
        <dsp:cNvSpPr/>
      </dsp:nvSpPr>
      <dsp:spPr>
        <a:xfrm>
          <a:off x="6147" y="687973"/>
          <a:ext cx="1615542"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北宮黝</a:t>
          </a:r>
          <a:endParaRPr lang="zh-TW" altLang="en-US" sz="3200" kern="1200" dirty="0"/>
        </a:p>
      </dsp:txBody>
      <dsp:txXfrm>
        <a:off x="29806" y="711632"/>
        <a:ext cx="1568224" cy="760453"/>
      </dsp:txXfrm>
    </dsp:sp>
    <dsp:sp modelId="{91C8DDC4-1756-4756-B94F-B4BED8CA02AF}">
      <dsp:nvSpPr>
        <dsp:cNvPr id="0" name=""/>
        <dsp:cNvSpPr/>
      </dsp:nvSpPr>
      <dsp:spPr>
        <a:xfrm>
          <a:off x="1621689" y="1068503"/>
          <a:ext cx="646216" cy="46712"/>
        </a:xfrm>
        <a:custGeom>
          <a:avLst/>
          <a:gdLst/>
          <a:ahLst/>
          <a:cxnLst/>
          <a:rect l="0" t="0" r="0" b="0"/>
          <a:pathLst>
            <a:path>
              <a:moveTo>
                <a:pt x="0" y="23356"/>
              </a:moveTo>
              <a:lnTo>
                <a:pt x="646216" y="23356"/>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1928642" y="1075703"/>
        <a:ext cx="32310" cy="32310"/>
      </dsp:txXfrm>
    </dsp:sp>
    <dsp:sp modelId="{A5606EDE-14FD-4E25-B85B-FC8D9D33E7D8}">
      <dsp:nvSpPr>
        <dsp:cNvPr id="0" name=""/>
        <dsp:cNvSpPr/>
      </dsp:nvSpPr>
      <dsp:spPr>
        <a:xfrm>
          <a:off x="2267906" y="687973"/>
          <a:ext cx="1980961"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多方必勝</a:t>
          </a:r>
          <a:endParaRPr lang="zh-TW" altLang="en-US" sz="3200" kern="1200" dirty="0"/>
        </a:p>
      </dsp:txBody>
      <dsp:txXfrm>
        <a:off x="2291565" y="711632"/>
        <a:ext cx="1933643" cy="760453"/>
      </dsp:txXfrm>
    </dsp:sp>
    <dsp:sp modelId="{38B28FA9-48D0-4349-A005-5CD64C2362E7}">
      <dsp:nvSpPr>
        <dsp:cNvPr id="0" name=""/>
        <dsp:cNvSpPr/>
      </dsp:nvSpPr>
      <dsp:spPr>
        <a:xfrm>
          <a:off x="4248868" y="1068503"/>
          <a:ext cx="646216" cy="46712"/>
        </a:xfrm>
        <a:custGeom>
          <a:avLst/>
          <a:gdLst/>
          <a:ahLst/>
          <a:cxnLst/>
          <a:rect l="0" t="0" r="0" b="0"/>
          <a:pathLst>
            <a:path>
              <a:moveTo>
                <a:pt x="0" y="23356"/>
              </a:moveTo>
              <a:lnTo>
                <a:pt x="646216" y="2335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4555821" y="1075703"/>
        <a:ext cx="32310" cy="32310"/>
      </dsp:txXfrm>
    </dsp:sp>
    <dsp:sp modelId="{37CE1116-B52F-46E8-80E3-63636DB63B1B}">
      <dsp:nvSpPr>
        <dsp:cNvPr id="0" name=""/>
        <dsp:cNvSpPr/>
      </dsp:nvSpPr>
      <dsp:spPr>
        <a:xfrm>
          <a:off x="4895085" y="687973"/>
          <a:ext cx="1109473"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子夏</a:t>
          </a:r>
          <a:endParaRPr lang="zh-TW" altLang="en-US" sz="3200" kern="1200" dirty="0"/>
        </a:p>
      </dsp:txBody>
      <dsp:txXfrm>
        <a:off x="4918744" y="711632"/>
        <a:ext cx="1062155" cy="760453"/>
      </dsp:txXfrm>
    </dsp:sp>
    <dsp:sp modelId="{2E8BA54B-E723-4C30-B1F5-9EFF34204607}">
      <dsp:nvSpPr>
        <dsp:cNvPr id="0" name=""/>
        <dsp:cNvSpPr/>
      </dsp:nvSpPr>
      <dsp:spPr>
        <a:xfrm>
          <a:off x="6004559" y="1068503"/>
          <a:ext cx="646216" cy="46712"/>
        </a:xfrm>
        <a:custGeom>
          <a:avLst/>
          <a:gdLst/>
          <a:ahLst/>
          <a:cxnLst/>
          <a:rect l="0" t="0" r="0" b="0"/>
          <a:pathLst>
            <a:path>
              <a:moveTo>
                <a:pt x="0" y="23356"/>
              </a:moveTo>
              <a:lnTo>
                <a:pt x="646216" y="2335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6311512" y="1075703"/>
        <a:ext cx="32310" cy="32310"/>
      </dsp:txXfrm>
    </dsp:sp>
    <dsp:sp modelId="{685257AC-DFE1-4119-84E1-F0D44925E979}">
      <dsp:nvSpPr>
        <dsp:cNvPr id="0" name=""/>
        <dsp:cNvSpPr/>
      </dsp:nvSpPr>
      <dsp:spPr>
        <a:xfrm>
          <a:off x="6650776" y="687973"/>
          <a:ext cx="2622590"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無為小人儒</a:t>
          </a:r>
          <a:endParaRPr lang="zh-TW" altLang="en-US" sz="3200" kern="1200" dirty="0"/>
        </a:p>
      </dsp:txBody>
      <dsp:txXfrm>
        <a:off x="6674435" y="711632"/>
        <a:ext cx="2575272" cy="760453"/>
      </dsp:txXfrm>
    </dsp:sp>
    <dsp:sp modelId="{26AF5434-FCD1-47CF-985C-78705F3590A0}">
      <dsp:nvSpPr>
        <dsp:cNvPr id="0" name=""/>
        <dsp:cNvSpPr/>
      </dsp:nvSpPr>
      <dsp:spPr>
        <a:xfrm>
          <a:off x="6147" y="1616910"/>
          <a:ext cx="1615542"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孟施舍</a:t>
          </a:r>
          <a:endParaRPr lang="zh-TW" altLang="en-US" sz="3200" kern="1200" dirty="0"/>
        </a:p>
      </dsp:txBody>
      <dsp:txXfrm>
        <a:off x="29806" y="1640569"/>
        <a:ext cx="1568224" cy="760453"/>
      </dsp:txXfrm>
    </dsp:sp>
    <dsp:sp modelId="{4892AFF4-DEB3-4C34-9675-0CA5114387FF}">
      <dsp:nvSpPr>
        <dsp:cNvPr id="0" name=""/>
        <dsp:cNvSpPr/>
      </dsp:nvSpPr>
      <dsp:spPr>
        <a:xfrm>
          <a:off x="1621689" y="1997439"/>
          <a:ext cx="646216" cy="46712"/>
        </a:xfrm>
        <a:custGeom>
          <a:avLst/>
          <a:gdLst/>
          <a:ahLst/>
          <a:cxnLst/>
          <a:rect l="0" t="0" r="0" b="0"/>
          <a:pathLst>
            <a:path>
              <a:moveTo>
                <a:pt x="0" y="23356"/>
              </a:moveTo>
              <a:lnTo>
                <a:pt x="646216" y="23356"/>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1928642" y="2004640"/>
        <a:ext cx="32310" cy="32310"/>
      </dsp:txXfrm>
    </dsp:sp>
    <dsp:sp modelId="{830BFE3C-D231-4F9B-BD74-9666B16DA7B9}">
      <dsp:nvSpPr>
        <dsp:cNvPr id="0" name=""/>
        <dsp:cNvSpPr/>
      </dsp:nvSpPr>
      <dsp:spPr>
        <a:xfrm>
          <a:off x="2267906" y="1616910"/>
          <a:ext cx="1980961"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守約無懼</a:t>
          </a:r>
          <a:endParaRPr lang="zh-TW" altLang="en-US" sz="3200" kern="1200" dirty="0"/>
        </a:p>
      </dsp:txBody>
      <dsp:txXfrm>
        <a:off x="2291565" y="1640569"/>
        <a:ext cx="1933643" cy="760453"/>
      </dsp:txXfrm>
    </dsp:sp>
    <dsp:sp modelId="{FCE2C7B3-AB09-4729-A02F-AB72F857D0D8}">
      <dsp:nvSpPr>
        <dsp:cNvPr id="0" name=""/>
        <dsp:cNvSpPr/>
      </dsp:nvSpPr>
      <dsp:spPr>
        <a:xfrm>
          <a:off x="4248868" y="1997439"/>
          <a:ext cx="646216" cy="46712"/>
        </a:xfrm>
        <a:custGeom>
          <a:avLst/>
          <a:gdLst/>
          <a:ahLst/>
          <a:cxnLst/>
          <a:rect l="0" t="0" r="0" b="0"/>
          <a:pathLst>
            <a:path>
              <a:moveTo>
                <a:pt x="0" y="23356"/>
              </a:moveTo>
              <a:lnTo>
                <a:pt x="646216" y="2335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4555821" y="2004640"/>
        <a:ext cx="32310" cy="32310"/>
      </dsp:txXfrm>
    </dsp:sp>
    <dsp:sp modelId="{B3E13D9B-C895-4062-A254-711764291F13}">
      <dsp:nvSpPr>
        <dsp:cNvPr id="0" name=""/>
        <dsp:cNvSpPr/>
      </dsp:nvSpPr>
      <dsp:spPr>
        <a:xfrm>
          <a:off x="4895085" y="1616910"/>
          <a:ext cx="1109473"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曾子</a:t>
          </a:r>
          <a:endParaRPr lang="zh-TW" altLang="en-US" sz="3200" kern="1200" dirty="0"/>
        </a:p>
      </dsp:txBody>
      <dsp:txXfrm>
        <a:off x="4918744" y="1640569"/>
        <a:ext cx="1062155" cy="760453"/>
      </dsp:txXfrm>
    </dsp:sp>
    <dsp:sp modelId="{7C2F3D95-4648-44BE-BAF0-726ED163517A}">
      <dsp:nvSpPr>
        <dsp:cNvPr id="0" name=""/>
        <dsp:cNvSpPr/>
      </dsp:nvSpPr>
      <dsp:spPr>
        <a:xfrm>
          <a:off x="6004559" y="1997439"/>
          <a:ext cx="646216" cy="46712"/>
        </a:xfrm>
        <a:custGeom>
          <a:avLst/>
          <a:gdLst/>
          <a:ahLst/>
          <a:cxnLst/>
          <a:rect l="0" t="0" r="0" b="0"/>
          <a:pathLst>
            <a:path>
              <a:moveTo>
                <a:pt x="0" y="23356"/>
              </a:moveTo>
              <a:lnTo>
                <a:pt x="646216" y="2335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6311512" y="2004640"/>
        <a:ext cx="32310" cy="32310"/>
      </dsp:txXfrm>
    </dsp:sp>
    <dsp:sp modelId="{27579098-B4B6-4222-8AC1-79582FFE617E}">
      <dsp:nvSpPr>
        <dsp:cNvPr id="0" name=""/>
        <dsp:cNvSpPr/>
      </dsp:nvSpPr>
      <dsp:spPr>
        <a:xfrm>
          <a:off x="6650776" y="1616910"/>
          <a:ext cx="2622590" cy="807771"/>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吾道一以貫之</a:t>
          </a:r>
          <a:endParaRPr lang="zh-TW" altLang="en-US" sz="3200" kern="1200" dirty="0"/>
        </a:p>
      </dsp:txBody>
      <dsp:txXfrm>
        <a:off x="6674435" y="1640569"/>
        <a:ext cx="2575272" cy="760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152E0-3072-403A-9CD3-E628C8562B8C}">
      <dsp:nvSpPr>
        <dsp:cNvPr id="0" name=""/>
        <dsp:cNvSpPr/>
      </dsp:nvSpPr>
      <dsp:spPr>
        <a:xfrm>
          <a:off x="971433" y="1192"/>
          <a:ext cx="1479534" cy="739767"/>
        </a:xfrm>
        <a:prstGeom prst="roundRect">
          <a:avLst>
            <a:gd name="adj" fmla="val 1000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北宮黝</a:t>
          </a:r>
          <a:endParaRPr lang="zh-TW" altLang="en-US" sz="3000" kern="1200" dirty="0"/>
        </a:p>
      </dsp:txBody>
      <dsp:txXfrm>
        <a:off x="993100" y="22859"/>
        <a:ext cx="1436200" cy="696433"/>
      </dsp:txXfrm>
    </dsp:sp>
    <dsp:sp modelId="{676D9B03-048C-4CA8-AEE4-56A4E512536D}">
      <dsp:nvSpPr>
        <dsp:cNvPr id="0" name=""/>
        <dsp:cNvSpPr/>
      </dsp:nvSpPr>
      <dsp:spPr>
        <a:xfrm>
          <a:off x="1119386" y="740959"/>
          <a:ext cx="147953" cy="554825"/>
        </a:xfrm>
        <a:custGeom>
          <a:avLst/>
          <a:gdLst/>
          <a:ahLst/>
          <a:cxnLst/>
          <a:rect l="0" t="0" r="0" b="0"/>
          <a:pathLst>
            <a:path>
              <a:moveTo>
                <a:pt x="0" y="0"/>
              </a:moveTo>
              <a:lnTo>
                <a:pt x="0" y="554825"/>
              </a:lnTo>
              <a:lnTo>
                <a:pt x="147953" y="554825"/>
              </a:lnTo>
            </a:path>
          </a:pathLst>
        </a:cu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28672F-5AC3-495F-A675-A4B841EB248E}">
      <dsp:nvSpPr>
        <dsp:cNvPr id="0" name=""/>
        <dsp:cNvSpPr/>
      </dsp:nvSpPr>
      <dsp:spPr>
        <a:xfrm>
          <a:off x="1267340" y="925900"/>
          <a:ext cx="1183627" cy="739767"/>
        </a:xfrm>
        <a:prstGeom prst="roundRect">
          <a:avLst>
            <a:gd name="adj" fmla="val 10000"/>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多方</a:t>
          </a:r>
          <a:endParaRPr lang="zh-TW" altLang="en-US" sz="3000" kern="1200" dirty="0"/>
        </a:p>
      </dsp:txBody>
      <dsp:txXfrm>
        <a:off x="1289007" y="947567"/>
        <a:ext cx="1140293" cy="696433"/>
      </dsp:txXfrm>
    </dsp:sp>
    <dsp:sp modelId="{7E70655E-E2E6-4177-AF30-06627D7448B9}">
      <dsp:nvSpPr>
        <dsp:cNvPr id="0" name=""/>
        <dsp:cNvSpPr/>
      </dsp:nvSpPr>
      <dsp:spPr>
        <a:xfrm>
          <a:off x="1119386" y="740959"/>
          <a:ext cx="147953" cy="1479534"/>
        </a:xfrm>
        <a:custGeom>
          <a:avLst/>
          <a:gdLst/>
          <a:ahLst/>
          <a:cxnLst/>
          <a:rect l="0" t="0" r="0" b="0"/>
          <a:pathLst>
            <a:path>
              <a:moveTo>
                <a:pt x="0" y="0"/>
              </a:moveTo>
              <a:lnTo>
                <a:pt x="0" y="1479534"/>
              </a:lnTo>
              <a:lnTo>
                <a:pt x="147953" y="1479534"/>
              </a:lnTo>
            </a:path>
          </a:pathLst>
        </a:cu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090BE4-36E3-420A-9E6A-127DF0267A46}">
      <dsp:nvSpPr>
        <dsp:cNvPr id="0" name=""/>
        <dsp:cNvSpPr/>
      </dsp:nvSpPr>
      <dsp:spPr>
        <a:xfrm>
          <a:off x="1267340" y="1850609"/>
          <a:ext cx="1183627" cy="739767"/>
        </a:xfrm>
        <a:prstGeom prst="roundRect">
          <a:avLst>
            <a:gd name="adj" fmla="val 10000"/>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瑣行</a:t>
          </a:r>
          <a:endParaRPr lang="zh-TW" altLang="en-US" sz="3000" kern="1200" dirty="0"/>
        </a:p>
      </dsp:txBody>
      <dsp:txXfrm>
        <a:off x="1289007" y="1872276"/>
        <a:ext cx="1140293" cy="696433"/>
      </dsp:txXfrm>
    </dsp:sp>
    <dsp:sp modelId="{0F810417-C893-4F10-B183-BF8FE8FA7DB3}">
      <dsp:nvSpPr>
        <dsp:cNvPr id="0" name=""/>
        <dsp:cNvSpPr/>
      </dsp:nvSpPr>
      <dsp:spPr>
        <a:xfrm>
          <a:off x="2820850" y="1192"/>
          <a:ext cx="1479534" cy="739767"/>
        </a:xfrm>
        <a:prstGeom prst="roundRect">
          <a:avLst>
            <a:gd name="adj" fmla="val 1000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孟施舍</a:t>
          </a:r>
          <a:endParaRPr lang="zh-TW" altLang="en-US" sz="3000" kern="1200" dirty="0"/>
        </a:p>
      </dsp:txBody>
      <dsp:txXfrm>
        <a:off x="2842517" y="22859"/>
        <a:ext cx="1436200" cy="696433"/>
      </dsp:txXfrm>
    </dsp:sp>
    <dsp:sp modelId="{66A91DA1-07C3-495D-81BC-E6E6BF971952}">
      <dsp:nvSpPr>
        <dsp:cNvPr id="0" name=""/>
        <dsp:cNvSpPr/>
      </dsp:nvSpPr>
      <dsp:spPr>
        <a:xfrm>
          <a:off x="2968804" y="740959"/>
          <a:ext cx="147953" cy="554825"/>
        </a:xfrm>
        <a:custGeom>
          <a:avLst/>
          <a:gdLst/>
          <a:ahLst/>
          <a:cxnLst/>
          <a:rect l="0" t="0" r="0" b="0"/>
          <a:pathLst>
            <a:path>
              <a:moveTo>
                <a:pt x="0" y="0"/>
              </a:moveTo>
              <a:lnTo>
                <a:pt x="0" y="554825"/>
              </a:lnTo>
              <a:lnTo>
                <a:pt x="147953" y="554825"/>
              </a:lnTo>
            </a:path>
          </a:pathLst>
        </a:cu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258BE6-9AD2-43A8-8397-5411138702BF}">
      <dsp:nvSpPr>
        <dsp:cNvPr id="0" name=""/>
        <dsp:cNvSpPr/>
      </dsp:nvSpPr>
      <dsp:spPr>
        <a:xfrm>
          <a:off x="3116757" y="925900"/>
          <a:ext cx="1183627" cy="739767"/>
        </a:xfrm>
        <a:prstGeom prst="roundRect">
          <a:avLst>
            <a:gd name="adj" fmla="val 10000"/>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守約</a:t>
          </a:r>
          <a:endParaRPr lang="zh-TW" altLang="en-US" sz="3000" kern="1200" dirty="0"/>
        </a:p>
      </dsp:txBody>
      <dsp:txXfrm>
        <a:off x="3138424" y="947567"/>
        <a:ext cx="1140293" cy="696433"/>
      </dsp:txXfrm>
    </dsp:sp>
    <dsp:sp modelId="{BDABDBA1-30F1-4E5F-B47D-1B9A7FA9D51F}">
      <dsp:nvSpPr>
        <dsp:cNvPr id="0" name=""/>
        <dsp:cNvSpPr/>
      </dsp:nvSpPr>
      <dsp:spPr>
        <a:xfrm>
          <a:off x="2968804" y="740959"/>
          <a:ext cx="147953" cy="1479534"/>
        </a:xfrm>
        <a:custGeom>
          <a:avLst/>
          <a:gdLst/>
          <a:ahLst/>
          <a:cxnLst/>
          <a:rect l="0" t="0" r="0" b="0"/>
          <a:pathLst>
            <a:path>
              <a:moveTo>
                <a:pt x="0" y="0"/>
              </a:moveTo>
              <a:lnTo>
                <a:pt x="0" y="1479534"/>
              </a:lnTo>
              <a:lnTo>
                <a:pt x="147953" y="1479534"/>
              </a:lnTo>
            </a:path>
          </a:pathLst>
        </a:cu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A310E4-B9A0-42F0-AA2B-2AE901181FB6}">
      <dsp:nvSpPr>
        <dsp:cNvPr id="0" name=""/>
        <dsp:cNvSpPr/>
      </dsp:nvSpPr>
      <dsp:spPr>
        <a:xfrm>
          <a:off x="3116757" y="1850609"/>
          <a:ext cx="1183627" cy="739767"/>
        </a:xfrm>
        <a:prstGeom prst="roundRect">
          <a:avLst>
            <a:gd name="adj" fmla="val 10000"/>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氣勇</a:t>
          </a:r>
          <a:endParaRPr lang="zh-TW" altLang="en-US" sz="3000" kern="1200" dirty="0"/>
        </a:p>
      </dsp:txBody>
      <dsp:txXfrm>
        <a:off x="3138424" y="1872276"/>
        <a:ext cx="1140293" cy="696433"/>
      </dsp:txXfrm>
    </dsp:sp>
    <dsp:sp modelId="{27B115E2-407F-4374-A430-754B90F5B292}">
      <dsp:nvSpPr>
        <dsp:cNvPr id="0" name=""/>
        <dsp:cNvSpPr/>
      </dsp:nvSpPr>
      <dsp:spPr>
        <a:xfrm>
          <a:off x="4670268" y="1192"/>
          <a:ext cx="1479534" cy="739767"/>
        </a:xfrm>
        <a:prstGeom prst="roundRect">
          <a:avLst>
            <a:gd name="adj" fmla="val 1000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曾子</a:t>
          </a:r>
          <a:endParaRPr lang="zh-TW" altLang="en-US" sz="3000" kern="1200" dirty="0"/>
        </a:p>
      </dsp:txBody>
      <dsp:txXfrm>
        <a:off x="4691935" y="22859"/>
        <a:ext cx="1436200" cy="696433"/>
      </dsp:txXfrm>
    </dsp:sp>
    <dsp:sp modelId="{00463B1C-B946-4B53-A9A2-1F5510B3228F}">
      <dsp:nvSpPr>
        <dsp:cNvPr id="0" name=""/>
        <dsp:cNvSpPr/>
      </dsp:nvSpPr>
      <dsp:spPr>
        <a:xfrm>
          <a:off x="4818222" y="740959"/>
          <a:ext cx="147953" cy="554825"/>
        </a:xfrm>
        <a:custGeom>
          <a:avLst/>
          <a:gdLst/>
          <a:ahLst/>
          <a:cxnLst/>
          <a:rect l="0" t="0" r="0" b="0"/>
          <a:pathLst>
            <a:path>
              <a:moveTo>
                <a:pt x="0" y="0"/>
              </a:moveTo>
              <a:lnTo>
                <a:pt x="0" y="554825"/>
              </a:lnTo>
              <a:lnTo>
                <a:pt x="147953" y="554825"/>
              </a:lnTo>
            </a:path>
          </a:pathLst>
        </a:cu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ADF0E9-8335-4CC0-A9DB-D3E45F55ED2B}">
      <dsp:nvSpPr>
        <dsp:cNvPr id="0" name=""/>
        <dsp:cNvSpPr/>
      </dsp:nvSpPr>
      <dsp:spPr>
        <a:xfrm>
          <a:off x="4966175" y="925900"/>
          <a:ext cx="1183627" cy="739767"/>
        </a:xfrm>
        <a:prstGeom prst="roundRect">
          <a:avLst>
            <a:gd name="adj" fmla="val 10000"/>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守約</a:t>
          </a:r>
          <a:endParaRPr lang="zh-TW" altLang="en-US" sz="3000" kern="1200" dirty="0"/>
        </a:p>
      </dsp:txBody>
      <dsp:txXfrm>
        <a:off x="4987842" y="947567"/>
        <a:ext cx="1140293" cy="696433"/>
      </dsp:txXfrm>
    </dsp:sp>
    <dsp:sp modelId="{CBC813F2-BBD3-427B-B700-EC24031C5887}">
      <dsp:nvSpPr>
        <dsp:cNvPr id="0" name=""/>
        <dsp:cNvSpPr/>
      </dsp:nvSpPr>
      <dsp:spPr>
        <a:xfrm>
          <a:off x="4818222" y="740959"/>
          <a:ext cx="147953" cy="1479534"/>
        </a:xfrm>
        <a:custGeom>
          <a:avLst/>
          <a:gdLst/>
          <a:ahLst/>
          <a:cxnLst/>
          <a:rect l="0" t="0" r="0" b="0"/>
          <a:pathLst>
            <a:path>
              <a:moveTo>
                <a:pt x="0" y="0"/>
              </a:moveTo>
              <a:lnTo>
                <a:pt x="0" y="1479534"/>
              </a:lnTo>
              <a:lnTo>
                <a:pt x="147953" y="1479534"/>
              </a:lnTo>
            </a:path>
          </a:pathLst>
        </a:cu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C9BD6A-8189-460F-BC03-5725B1E6916A}">
      <dsp:nvSpPr>
        <dsp:cNvPr id="0" name=""/>
        <dsp:cNvSpPr/>
      </dsp:nvSpPr>
      <dsp:spPr>
        <a:xfrm>
          <a:off x="4966175" y="1850609"/>
          <a:ext cx="1183627" cy="739767"/>
        </a:xfrm>
        <a:prstGeom prst="roundRect">
          <a:avLst>
            <a:gd name="adj" fmla="val 10000"/>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義勇</a:t>
          </a:r>
          <a:endParaRPr lang="zh-TW" altLang="en-US" sz="3000" kern="1200" dirty="0"/>
        </a:p>
      </dsp:txBody>
      <dsp:txXfrm>
        <a:off x="4987842" y="1872276"/>
        <a:ext cx="1140293" cy="69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3503F-1416-44D6-BB9B-FFA749E25E99}">
      <dsp:nvSpPr>
        <dsp:cNvPr id="0" name=""/>
        <dsp:cNvSpPr/>
      </dsp:nvSpPr>
      <dsp:spPr>
        <a:xfrm>
          <a:off x="44822" y="922"/>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不得於言</a:t>
          </a:r>
          <a:endParaRPr lang="zh-TW" altLang="en-US" sz="3100" kern="1200" dirty="0"/>
        </a:p>
      </dsp:txBody>
      <dsp:txXfrm>
        <a:off x="69678" y="25778"/>
        <a:ext cx="1647548" cy="798918"/>
      </dsp:txXfrm>
    </dsp:sp>
    <dsp:sp modelId="{8E0F19C0-D236-4444-9654-97F78D795673}">
      <dsp:nvSpPr>
        <dsp:cNvPr id="0" name=""/>
        <dsp:cNvSpPr/>
      </dsp:nvSpPr>
      <dsp:spPr>
        <a:xfrm>
          <a:off x="1742082" y="405022"/>
          <a:ext cx="678904" cy="40429"/>
        </a:xfrm>
        <a:custGeom>
          <a:avLst/>
          <a:gdLst/>
          <a:ahLst/>
          <a:cxnLst/>
          <a:rect l="0" t="0" r="0" b="0"/>
          <a:pathLst>
            <a:path>
              <a:moveTo>
                <a:pt x="0" y="20214"/>
              </a:moveTo>
              <a:lnTo>
                <a:pt x="678904" y="20214"/>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2064562" y="408265"/>
        <a:ext cx="33945" cy="33945"/>
      </dsp:txXfrm>
    </dsp:sp>
    <dsp:sp modelId="{0EA76972-9B19-49A9-ABF9-3B037A6C17CB}">
      <dsp:nvSpPr>
        <dsp:cNvPr id="0" name=""/>
        <dsp:cNvSpPr/>
      </dsp:nvSpPr>
      <dsp:spPr>
        <a:xfrm>
          <a:off x="2420987" y="922"/>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不善之言</a:t>
          </a:r>
          <a:endParaRPr lang="zh-TW" altLang="en-US" sz="3100" kern="1200" dirty="0"/>
        </a:p>
      </dsp:txBody>
      <dsp:txXfrm>
        <a:off x="2445843" y="25778"/>
        <a:ext cx="1647548" cy="798918"/>
      </dsp:txXfrm>
    </dsp:sp>
    <dsp:sp modelId="{3F1725D8-BF4A-4060-847F-AC332B86EE72}">
      <dsp:nvSpPr>
        <dsp:cNvPr id="0" name=""/>
        <dsp:cNvSpPr/>
      </dsp:nvSpPr>
      <dsp:spPr>
        <a:xfrm>
          <a:off x="44822" y="976847"/>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勿求於心</a:t>
          </a:r>
          <a:endParaRPr lang="zh-TW" altLang="en-US" sz="3100" kern="1200" dirty="0"/>
        </a:p>
      </dsp:txBody>
      <dsp:txXfrm>
        <a:off x="69678" y="1001703"/>
        <a:ext cx="1647548" cy="798918"/>
      </dsp:txXfrm>
    </dsp:sp>
    <dsp:sp modelId="{0B467831-2B8F-4F3B-BFC7-1032D5135CDD}">
      <dsp:nvSpPr>
        <dsp:cNvPr id="0" name=""/>
        <dsp:cNvSpPr/>
      </dsp:nvSpPr>
      <dsp:spPr>
        <a:xfrm>
          <a:off x="1742082" y="1380947"/>
          <a:ext cx="678904" cy="40429"/>
        </a:xfrm>
        <a:custGeom>
          <a:avLst/>
          <a:gdLst/>
          <a:ahLst/>
          <a:cxnLst/>
          <a:rect l="0" t="0" r="0" b="0"/>
          <a:pathLst>
            <a:path>
              <a:moveTo>
                <a:pt x="0" y="20214"/>
              </a:moveTo>
              <a:lnTo>
                <a:pt x="678904" y="20214"/>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2064562" y="1384189"/>
        <a:ext cx="33945" cy="33945"/>
      </dsp:txXfrm>
    </dsp:sp>
    <dsp:sp modelId="{85491A34-62E8-4095-B850-1E2F6CD0A237}">
      <dsp:nvSpPr>
        <dsp:cNvPr id="0" name=""/>
        <dsp:cNvSpPr/>
      </dsp:nvSpPr>
      <dsp:spPr>
        <a:xfrm>
          <a:off x="2420987" y="976847"/>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心必不善</a:t>
          </a:r>
          <a:endParaRPr lang="zh-TW" altLang="en-US" sz="3100" kern="1200" dirty="0"/>
        </a:p>
      </dsp:txBody>
      <dsp:txXfrm>
        <a:off x="2445843" y="1001703"/>
        <a:ext cx="1647548" cy="798918"/>
      </dsp:txXfrm>
    </dsp:sp>
    <dsp:sp modelId="{99A3033D-C12F-44FF-812D-9389BFA1C341}">
      <dsp:nvSpPr>
        <dsp:cNvPr id="0" name=""/>
        <dsp:cNvSpPr/>
      </dsp:nvSpPr>
      <dsp:spPr>
        <a:xfrm rot="19438452">
          <a:off x="4040160" y="1140802"/>
          <a:ext cx="816613" cy="40429"/>
        </a:xfrm>
        <a:custGeom>
          <a:avLst/>
          <a:gdLst/>
          <a:ahLst/>
          <a:cxnLst/>
          <a:rect l="0" t="0" r="0" b="0"/>
          <a:pathLst>
            <a:path>
              <a:moveTo>
                <a:pt x="0" y="20214"/>
              </a:moveTo>
              <a:lnTo>
                <a:pt x="816613" y="2021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4428051" y="1140601"/>
        <a:ext cx="40830" cy="40830"/>
      </dsp:txXfrm>
    </dsp:sp>
    <dsp:sp modelId="{F2F8D3CF-2CAD-4D5E-86DA-E6020C11BEBA}">
      <dsp:nvSpPr>
        <dsp:cNvPr id="0" name=""/>
        <dsp:cNvSpPr/>
      </dsp:nvSpPr>
      <dsp:spPr>
        <a:xfrm>
          <a:off x="4778685" y="496556"/>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不可</a:t>
          </a:r>
          <a:endParaRPr lang="zh-TW" altLang="en-US" sz="3100" kern="1200" dirty="0"/>
        </a:p>
      </dsp:txBody>
      <dsp:txXfrm>
        <a:off x="4803541" y="521412"/>
        <a:ext cx="1647548" cy="798918"/>
      </dsp:txXfrm>
    </dsp:sp>
    <dsp:sp modelId="{AC09737C-5EA7-47A2-BDEE-C19F3B949522}">
      <dsp:nvSpPr>
        <dsp:cNvPr id="0" name=""/>
        <dsp:cNvSpPr/>
      </dsp:nvSpPr>
      <dsp:spPr>
        <a:xfrm rot="21574649">
          <a:off x="6475937" y="898085"/>
          <a:ext cx="697389" cy="40429"/>
        </a:xfrm>
        <a:custGeom>
          <a:avLst/>
          <a:gdLst/>
          <a:ahLst/>
          <a:cxnLst/>
          <a:rect l="0" t="0" r="0" b="0"/>
          <a:pathLst>
            <a:path>
              <a:moveTo>
                <a:pt x="0" y="20214"/>
              </a:moveTo>
              <a:lnTo>
                <a:pt x="697389" y="2021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6807197" y="900865"/>
        <a:ext cx="34869" cy="34869"/>
      </dsp:txXfrm>
    </dsp:sp>
    <dsp:sp modelId="{001DD194-FE96-4312-A796-DC918B051774}">
      <dsp:nvSpPr>
        <dsp:cNvPr id="0" name=""/>
        <dsp:cNvSpPr/>
      </dsp:nvSpPr>
      <dsp:spPr>
        <a:xfrm>
          <a:off x="7173317" y="491413"/>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或恐誤解</a:t>
          </a:r>
          <a:endParaRPr lang="zh-TW" altLang="en-US" sz="3100" kern="1200" dirty="0"/>
        </a:p>
      </dsp:txBody>
      <dsp:txXfrm>
        <a:off x="7198173" y="516269"/>
        <a:ext cx="1647548" cy="798918"/>
      </dsp:txXfrm>
    </dsp:sp>
    <dsp:sp modelId="{62DD62EE-B553-4956-9E2C-EE083ECC9978}">
      <dsp:nvSpPr>
        <dsp:cNvPr id="0" name=""/>
        <dsp:cNvSpPr/>
      </dsp:nvSpPr>
      <dsp:spPr>
        <a:xfrm>
          <a:off x="44822" y="1952772"/>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不得於心</a:t>
          </a:r>
          <a:endParaRPr lang="zh-TW" altLang="en-US" sz="3100" kern="1200" dirty="0"/>
        </a:p>
      </dsp:txBody>
      <dsp:txXfrm>
        <a:off x="69678" y="1977628"/>
        <a:ext cx="1647548" cy="798918"/>
      </dsp:txXfrm>
    </dsp:sp>
    <dsp:sp modelId="{B97706BB-7547-4897-9AAF-3EE571A551C6}">
      <dsp:nvSpPr>
        <dsp:cNvPr id="0" name=""/>
        <dsp:cNvSpPr/>
      </dsp:nvSpPr>
      <dsp:spPr>
        <a:xfrm>
          <a:off x="1742082" y="2356872"/>
          <a:ext cx="678904" cy="40429"/>
        </a:xfrm>
        <a:custGeom>
          <a:avLst/>
          <a:gdLst/>
          <a:ahLst/>
          <a:cxnLst/>
          <a:rect l="0" t="0" r="0" b="0"/>
          <a:pathLst>
            <a:path>
              <a:moveTo>
                <a:pt x="0" y="20214"/>
              </a:moveTo>
              <a:lnTo>
                <a:pt x="678904" y="20214"/>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2064562" y="2360114"/>
        <a:ext cx="33945" cy="33945"/>
      </dsp:txXfrm>
    </dsp:sp>
    <dsp:sp modelId="{F2EBDACD-E3F8-4CD2-9FE0-803CBC14E6EF}">
      <dsp:nvSpPr>
        <dsp:cNvPr id="0" name=""/>
        <dsp:cNvSpPr/>
      </dsp:nvSpPr>
      <dsp:spPr>
        <a:xfrm>
          <a:off x="2420987" y="1952772"/>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不善之心</a:t>
          </a:r>
          <a:endParaRPr lang="zh-TW" altLang="en-US" sz="3100" kern="1200" dirty="0"/>
        </a:p>
      </dsp:txBody>
      <dsp:txXfrm>
        <a:off x="2445843" y="1977628"/>
        <a:ext cx="1647548" cy="798918"/>
      </dsp:txXfrm>
    </dsp:sp>
    <dsp:sp modelId="{43DCF98C-E03F-4760-8B83-6083863642EE}">
      <dsp:nvSpPr>
        <dsp:cNvPr id="0" name=""/>
        <dsp:cNvSpPr/>
      </dsp:nvSpPr>
      <dsp:spPr>
        <a:xfrm>
          <a:off x="44822" y="2928697"/>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勿求於氣</a:t>
          </a:r>
          <a:endParaRPr lang="zh-TW" altLang="en-US" sz="3100" kern="1200" dirty="0"/>
        </a:p>
      </dsp:txBody>
      <dsp:txXfrm>
        <a:off x="69678" y="2953553"/>
        <a:ext cx="1647548" cy="798918"/>
      </dsp:txXfrm>
    </dsp:sp>
    <dsp:sp modelId="{EB7FE74B-09E5-400D-A0B2-E154AC7F53D7}">
      <dsp:nvSpPr>
        <dsp:cNvPr id="0" name=""/>
        <dsp:cNvSpPr/>
      </dsp:nvSpPr>
      <dsp:spPr>
        <a:xfrm>
          <a:off x="1742082" y="3332797"/>
          <a:ext cx="678904" cy="40429"/>
        </a:xfrm>
        <a:custGeom>
          <a:avLst/>
          <a:gdLst/>
          <a:ahLst/>
          <a:cxnLst/>
          <a:rect l="0" t="0" r="0" b="0"/>
          <a:pathLst>
            <a:path>
              <a:moveTo>
                <a:pt x="0" y="20214"/>
              </a:moveTo>
              <a:lnTo>
                <a:pt x="678904" y="20214"/>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2064562" y="3336039"/>
        <a:ext cx="33945" cy="33945"/>
      </dsp:txXfrm>
    </dsp:sp>
    <dsp:sp modelId="{C286189B-33AA-46D1-A362-5B73A65B5481}">
      <dsp:nvSpPr>
        <dsp:cNvPr id="0" name=""/>
        <dsp:cNvSpPr/>
      </dsp:nvSpPr>
      <dsp:spPr>
        <a:xfrm>
          <a:off x="2420987" y="2928697"/>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不惑辭氣</a:t>
          </a:r>
          <a:endParaRPr lang="zh-TW" altLang="en-US" sz="3100" kern="1200" dirty="0"/>
        </a:p>
      </dsp:txBody>
      <dsp:txXfrm>
        <a:off x="2445843" y="2953553"/>
        <a:ext cx="1647548" cy="798918"/>
      </dsp:txXfrm>
    </dsp:sp>
    <dsp:sp modelId="{E69D3902-DCFD-44DE-A24B-A5321224D0C8}">
      <dsp:nvSpPr>
        <dsp:cNvPr id="0" name=""/>
        <dsp:cNvSpPr/>
      </dsp:nvSpPr>
      <dsp:spPr>
        <a:xfrm rot="19286378">
          <a:off x="4026165" y="3069560"/>
          <a:ext cx="844602" cy="40429"/>
        </a:xfrm>
        <a:custGeom>
          <a:avLst/>
          <a:gdLst/>
          <a:ahLst/>
          <a:cxnLst/>
          <a:rect l="0" t="0" r="0" b="0"/>
          <a:pathLst>
            <a:path>
              <a:moveTo>
                <a:pt x="0" y="20214"/>
              </a:moveTo>
              <a:lnTo>
                <a:pt x="844602" y="2021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4427351" y="3068660"/>
        <a:ext cx="42230" cy="42230"/>
      </dsp:txXfrm>
    </dsp:sp>
    <dsp:sp modelId="{401728DD-321D-4ECA-8C03-9B3749D42938}">
      <dsp:nvSpPr>
        <dsp:cNvPr id="0" name=""/>
        <dsp:cNvSpPr/>
      </dsp:nvSpPr>
      <dsp:spPr>
        <a:xfrm>
          <a:off x="4778685" y="2402223"/>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可</a:t>
          </a:r>
          <a:endParaRPr lang="zh-TW" altLang="en-US" sz="3100" kern="1200" dirty="0"/>
        </a:p>
      </dsp:txBody>
      <dsp:txXfrm>
        <a:off x="4803541" y="2427079"/>
        <a:ext cx="1647548" cy="798918"/>
      </dsp:txXfrm>
    </dsp:sp>
    <dsp:sp modelId="{C99D74AF-8BE7-476C-BFF7-346928AF405E}">
      <dsp:nvSpPr>
        <dsp:cNvPr id="0" name=""/>
        <dsp:cNvSpPr/>
      </dsp:nvSpPr>
      <dsp:spPr>
        <a:xfrm rot="83455">
          <a:off x="6475845" y="2814653"/>
          <a:ext cx="686285" cy="40429"/>
        </a:xfrm>
        <a:custGeom>
          <a:avLst/>
          <a:gdLst/>
          <a:ahLst/>
          <a:cxnLst/>
          <a:rect l="0" t="0" r="0" b="0"/>
          <a:pathLst>
            <a:path>
              <a:moveTo>
                <a:pt x="0" y="20214"/>
              </a:moveTo>
              <a:lnTo>
                <a:pt x="686285" y="2021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6801831" y="2817711"/>
        <a:ext cx="34314" cy="34314"/>
      </dsp:txXfrm>
    </dsp:sp>
    <dsp:sp modelId="{23F447CD-6670-475C-A8E6-896397AF950F}">
      <dsp:nvSpPr>
        <dsp:cNvPr id="0" name=""/>
        <dsp:cNvSpPr/>
      </dsp:nvSpPr>
      <dsp:spPr>
        <a:xfrm>
          <a:off x="7162030" y="2418882"/>
          <a:ext cx="1697260" cy="84863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zh-TW" altLang="en-US" sz="3100" kern="1200" dirty="0" smtClean="0"/>
            <a:t>或恐有詐</a:t>
          </a:r>
          <a:endParaRPr lang="zh-TW" altLang="en-US" sz="3100" kern="1200" dirty="0"/>
        </a:p>
      </dsp:txBody>
      <dsp:txXfrm>
        <a:off x="7186886" y="2443738"/>
        <a:ext cx="1647548" cy="7989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4A008-EFCE-46CB-9F43-A43F111B67FE}">
      <dsp:nvSpPr>
        <dsp:cNvPr id="0" name=""/>
        <dsp:cNvSpPr/>
      </dsp:nvSpPr>
      <dsp:spPr>
        <a:xfrm rot="5400000">
          <a:off x="1395890" y="1221376"/>
          <a:ext cx="1072634" cy="1221156"/>
        </a:xfrm>
        <a:prstGeom prst="bentUpArrow">
          <a:avLst>
            <a:gd name="adj1" fmla="val 32840"/>
            <a:gd name="adj2" fmla="val 25000"/>
            <a:gd name="adj3" fmla="val 35780"/>
          </a:avLst>
        </a:prstGeom>
        <a:solidFill>
          <a:schemeClr val="dk1">
            <a:tint val="40000"/>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2724F6-B524-481D-8D4A-26DB712AD839}">
      <dsp:nvSpPr>
        <dsp:cNvPr id="0" name=""/>
        <dsp:cNvSpPr/>
      </dsp:nvSpPr>
      <dsp:spPr>
        <a:xfrm>
          <a:off x="1111707" y="32340"/>
          <a:ext cx="1805684" cy="1263920"/>
        </a:xfrm>
        <a:prstGeom prst="roundRect">
          <a:avLst>
            <a:gd name="adj" fmla="val 1667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zh-TW" altLang="en-US" sz="3200" kern="1200" dirty="0" smtClean="0"/>
            <a:t>心</a:t>
          </a:r>
          <a:endParaRPr lang="zh-TW" altLang="en-US" sz="3200" kern="1200" dirty="0"/>
        </a:p>
      </dsp:txBody>
      <dsp:txXfrm>
        <a:off x="1173418" y="94051"/>
        <a:ext cx="1682262" cy="1140498"/>
      </dsp:txXfrm>
    </dsp:sp>
    <dsp:sp modelId="{61E7D93E-707B-4803-A9FF-53E5959C202B}">
      <dsp:nvSpPr>
        <dsp:cNvPr id="0" name=""/>
        <dsp:cNvSpPr/>
      </dsp:nvSpPr>
      <dsp:spPr>
        <a:xfrm>
          <a:off x="2917392" y="152883"/>
          <a:ext cx="1313282" cy="102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285750" lvl="1" indent="-285750" algn="l" defTabSz="1422400">
            <a:lnSpc>
              <a:spcPct val="90000"/>
            </a:lnSpc>
            <a:spcBef>
              <a:spcPct val="0"/>
            </a:spcBef>
            <a:spcAft>
              <a:spcPct val="15000"/>
            </a:spcAft>
            <a:buChar char="••"/>
          </a:pPr>
          <a:r>
            <a:rPr lang="zh-TW" altLang="en-US" sz="3200" kern="1200" dirty="0" smtClean="0"/>
            <a:t>君</a:t>
          </a:r>
          <a:endParaRPr lang="zh-TW" altLang="en-US" sz="3200" kern="1200" dirty="0"/>
        </a:p>
      </dsp:txBody>
      <dsp:txXfrm>
        <a:off x="2917392" y="152883"/>
        <a:ext cx="1313282" cy="1021556"/>
      </dsp:txXfrm>
    </dsp:sp>
    <dsp:sp modelId="{ECFACF4C-1DCD-46B4-A99F-E655B1F417AD}">
      <dsp:nvSpPr>
        <dsp:cNvPr id="0" name=""/>
        <dsp:cNvSpPr/>
      </dsp:nvSpPr>
      <dsp:spPr>
        <a:xfrm rot="5400000">
          <a:off x="2892995" y="2641176"/>
          <a:ext cx="1072634" cy="1221156"/>
        </a:xfrm>
        <a:prstGeom prst="bentUpArrow">
          <a:avLst>
            <a:gd name="adj1" fmla="val 32840"/>
            <a:gd name="adj2" fmla="val 25000"/>
            <a:gd name="adj3" fmla="val 35780"/>
          </a:avLst>
        </a:prstGeom>
        <a:solidFill>
          <a:schemeClr val="dk1">
            <a:tint val="40000"/>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ED7851-1B76-46ED-B001-1C6B692104CF}">
      <dsp:nvSpPr>
        <dsp:cNvPr id="0" name=""/>
        <dsp:cNvSpPr/>
      </dsp:nvSpPr>
      <dsp:spPr>
        <a:xfrm>
          <a:off x="2608812" y="1452140"/>
          <a:ext cx="1805684" cy="1263920"/>
        </a:xfrm>
        <a:prstGeom prst="roundRect">
          <a:avLst>
            <a:gd name="adj" fmla="val 1667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zh-TW" altLang="en-US" sz="3200" kern="1200" dirty="0" smtClean="0"/>
            <a:t>志</a:t>
          </a:r>
          <a:endParaRPr lang="zh-TW" altLang="en-US" sz="3200" kern="1200" dirty="0"/>
        </a:p>
      </dsp:txBody>
      <dsp:txXfrm>
        <a:off x="2670523" y="1513851"/>
        <a:ext cx="1682262" cy="1140498"/>
      </dsp:txXfrm>
    </dsp:sp>
    <dsp:sp modelId="{F6B1BF36-E7FD-4725-A873-D230B4AA6EC0}">
      <dsp:nvSpPr>
        <dsp:cNvPr id="0" name=""/>
        <dsp:cNvSpPr/>
      </dsp:nvSpPr>
      <dsp:spPr>
        <a:xfrm>
          <a:off x="4140854" y="1572683"/>
          <a:ext cx="1860567" cy="102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285750" lvl="1" indent="-285750" algn="l" defTabSz="1422400">
            <a:lnSpc>
              <a:spcPct val="90000"/>
            </a:lnSpc>
            <a:spcBef>
              <a:spcPct val="0"/>
            </a:spcBef>
            <a:spcAft>
              <a:spcPct val="15000"/>
            </a:spcAft>
            <a:buChar char="••"/>
          </a:pPr>
          <a:r>
            <a:rPr lang="zh-TW" altLang="en-US" sz="3200" kern="1200" dirty="0" smtClean="0"/>
            <a:t>氣之帥</a:t>
          </a:r>
          <a:endParaRPr lang="zh-TW" altLang="en-US" sz="3200" kern="1200" dirty="0"/>
        </a:p>
        <a:p>
          <a:pPr marL="285750" lvl="1" indent="-285750" algn="l" defTabSz="1422400">
            <a:lnSpc>
              <a:spcPct val="90000"/>
            </a:lnSpc>
            <a:spcBef>
              <a:spcPct val="0"/>
            </a:spcBef>
            <a:spcAft>
              <a:spcPct val="15000"/>
            </a:spcAft>
            <a:buChar char="••"/>
          </a:pPr>
          <a:r>
            <a:rPr lang="zh-TW" altLang="en-US" sz="3200" kern="1200" dirty="0" smtClean="0"/>
            <a:t>將帥</a:t>
          </a:r>
          <a:endParaRPr lang="zh-TW" altLang="en-US" sz="3200" kern="1200" dirty="0"/>
        </a:p>
      </dsp:txBody>
      <dsp:txXfrm>
        <a:off x="4140854" y="1572683"/>
        <a:ext cx="1860567" cy="1021556"/>
      </dsp:txXfrm>
    </dsp:sp>
    <dsp:sp modelId="{AD9BDEDE-B11D-4B44-8F45-53C3C12138C1}">
      <dsp:nvSpPr>
        <dsp:cNvPr id="0" name=""/>
        <dsp:cNvSpPr/>
      </dsp:nvSpPr>
      <dsp:spPr>
        <a:xfrm rot="5400000">
          <a:off x="4390099" y="4060976"/>
          <a:ext cx="1072634" cy="1221156"/>
        </a:xfrm>
        <a:prstGeom prst="bentUpArrow">
          <a:avLst>
            <a:gd name="adj1" fmla="val 32840"/>
            <a:gd name="adj2" fmla="val 25000"/>
            <a:gd name="adj3" fmla="val 35780"/>
          </a:avLst>
        </a:prstGeom>
        <a:solidFill>
          <a:schemeClr val="dk1">
            <a:tint val="40000"/>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723E73-4E82-4EE4-A336-CF2AD106B628}">
      <dsp:nvSpPr>
        <dsp:cNvPr id="0" name=""/>
        <dsp:cNvSpPr/>
      </dsp:nvSpPr>
      <dsp:spPr>
        <a:xfrm>
          <a:off x="4105916" y="2871940"/>
          <a:ext cx="1805684" cy="1263920"/>
        </a:xfrm>
        <a:prstGeom prst="roundRect">
          <a:avLst>
            <a:gd name="adj" fmla="val 1667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zh-TW" altLang="en-US" sz="3200" kern="1200" dirty="0" smtClean="0"/>
            <a:t>氣</a:t>
          </a:r>
          <a:endParaRPr lang="zh-TW" altLang="en-US" sz="3200" kern="1200" dirty="0"/>
        </a:p>
      </dsp:txBody>
      <dsp:txXfrm>
        <a:off x="4167627" y="2933651"/>
        <a:ext cx="1682262" cy="1140498"/>
      </dsp:txXfrm>
    </dsp:sp>
    <dsp:sp modelId="{645DA5F1-5EA7-4354-B687-AE933DDF03E0}">
      <dsp:nvSpPr>
        <dsp:cNvPr id="0" name=""/>
        <dsp:cNvSpPr/>
      </dsp:nvSpPr>
      <dsp:spPr>
        <a:xfrm>
          <a:off x="5600668" y="2992483"/>
          <a:ext cx="1935148" cy="102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285750" lvl="1" indent="-285750" algn="l" defTabSz="1422400">
            <a:lnSpc>
              <a:spcPct val="90000"/>
            </a:lnSpc>
            <a:spcBef>
              <a:spcPct val="0"/>
            </a:spcBef>
            <a:spcAft>
              <a:spcPct val="15000"/>
            </a:spcAft>
            <a:buChar char="••"/>
          </a:pPr>
          <a:r>
            <a:rPr lang="zh-TW" altLang="en-US" sz="3200" kern="1200" dirty="0" smtClean="0"/>
            <a:t>體之充</a:t>
          </a:r>
          <a:endParaRPr lang="zh-TW" altLang="en-US" sz="3200" kern="1200" dirty="0"/>
        </a:p>
        <a:p>
          <a:pPr marL="285750" lvl="1" indent="-285750" algn="l" defTabSz="1422400">
            <a:lnSpc>
              <a:spcPct val="90000"/>
            </a:lnSpc>
            <a:spcBef>
              <a:spcPct val="0"/>
            </a:spcBef>
            <a:spcAft>
              <a:spcPct val="15000"/>
            </a:spcAft>
            <a:buChar char="••"/>
          </a:pPr>
          <a:r>
            <a:rPr lang="zh-TW" altLang="en-US" sz="3200" kern="1200" dirty="0" smtClean="0"/>
            <a:t>眾卒</a:t>
          </a:r>
          <a:endParaRPr lang="zh-TW" altLang="en-US" sz="3200" kern="1200" dirty="0"/>
        </a:p>
      </dsp:txBody>
      <dsp:txXfrm>
        <a:off x="5600668" y="2992483"/>
        <a:ext cx="1935148" cy="1021556"/>
      </dsp:txXfrm>
    </dsp:sp>
    <dsp:sp modelId="{67EB0CB8-2E7E-47E1-80B9-83A326194988}">
      <dsp:nvSpPr>
        <dsp:cNvPr id="0" name=""/>
        <dsp:cNvSpPr/>
      </dsp:nvSpPr>
      <dsp:spPr>
        <a:xfrm>
          <a:off x="5603021" y="4291740"/>
          <a:ext cx="1805684" cy="1263920"/>
        </a:xfrm>
        <a:prstGeom prst="roundRect">
          <a:avLst>
            <a:gd name="adj" fmla="val 1667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zh-TW" altLang="en-US" sz="3200" kern="1200" dirty="0" smtClean="0"/>
            <a:t>體</a:t>
          </a:r>
          <a:endParaRPr lang="zh-TW" altLang="en-US" sz="3200" kern="1200" dirty="0"/>
        </a:p>
      </dsp:txBody>
      <dsp:txXfrm>
        <a:off x="5664732" y="4353451"/>
        <a:ext cx="1682262" cy="1140498"/>
      </dsp:txXfrm>
    </dsp:sp>
    <dsp:sp modelId="{6509F6B9-704B-4C99-9156-A72B9C461569}">
      <dsp:nvSpPr>
        <dsp:cNvPr id="0" name=""/>
        <dsp:cNvSpPr/>
      </dsp:nvSpPr>
      <dsp:spPr>
        <a:xfrm>
          <a:off x="7408706" y="4412283"/>
          <a:ext cx="1313282" cy="102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285750" lvl="1" indent="-285750" algn="l" defTabSz="1422400">
            <a:lnSpc>
              <a:spcPct val="90000"/>
            </a:lnSpc>
            <a:spcBef>
              <a:spcPct val="0"/>
            </a:spcBef>
            <a:spcAft>
              <a:spcPct val="15000"/>
            </a:spcAft>
            <a:buChar char="••"/>
          </a:pPr>
          <a:r>
            <a:rPr lang="zh-TW" altLang="en-US" sz="3200" kern="1200" dirty="0" smtClean="0"/>
            <a:t>形</a:t>
          </a:r>
          <a:endParaRPr lang="zh-TW" altLang="en-US" sz="3200" kern="1200" dirty="0"/>
        </a:p>
      </dsp:txBody>
      <dsp:txXfrm>
        <a:off x="7408706" y="4412283"/>
        <a:ext cx="1313282" cy="10215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598EC-BD17-404F-BD31-8A3544E5FAB0}">
      <dsp:nvSpPr>
        <dsp:cNvPr id="0" name=""/>
        <dsp:cNvSpPr/>
      </dsp:nvSpPr>
      <dsp:spPr>
        <a:xfrm>
          <a:off x="5082" y="1411775"/>
          <a:ext cx="1909396" cy="954698"/>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其為氣也</a:t>
          </a:r>
          <a:endParaRPr lang="zh-TW" altLang="en-US" sz="3200" kern="1200" dirty="0"/>
        </a:p>
      </dsp:txBody>
      <dsp:txXfrm>
        <a:off x="33044" y="1439737"/>
        <a:ext cx="1853472" cy="898774"/>
      </dsp:txXfrm>
    </dsp:sp>
    <dsp:sp modelId="{1C3B90E6-95B2-4A2C-AF9F-B0ABEEDA71E7}">
      <dsp:nvSpPr>
        <dsp:cNvPr id="0" name=""/>
        <dsp:cNvSpPr/>
      </dsp:nvSpPr>
      <dsp:spPr>
        <a:xfrm rot="18907785">
          <a:off x="1757518" y="1486229"/>
          <a:ext cx="1077680" cy="45482"/>
        </a:xfrm>
        <a:custGeom>
          <a:avLst/>
          <a:gdLst/>
          <a:ahLst/>
          <a:cxnLst/>
          <a:rect l="0" t="0" r="0" b="0"/>
          <a:pathLst>
            <a:path>
              <a:moveTo>
                <a:pt x="0" y="22741"/>
              </a:moveTo>
              <a:lnTo>
                <a:pt x="1077680" y="22741"/>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2269416" y="1482029"/>
        <a:ext cx="53884" cy="53884"/>
      </dsp:txXfrm>
    </dsp:sp>
    <dsp:sp modelId="{D0627AAA-EADA-47EA-9F20-CD25EBC355D0}">
      <dsp:nvSpPr>
        <dsp:cNvPr id="0" name=""/>
        <dsp:cNvSpPr/>
      </dsp:nvSpPr>
      <dsp:spPr>
        <a:xfrm>
          <a:off x="2678237" y="444174"/>
          <a:ext cx="1909396" cy="1369285"/>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至大至剛</a:t>
          </a:r>
          <a:endParaRPr lang="zh-TW" altLang="en-US" sz="3200" kern="1200" dirty="0"/>
        </a:p>
      </dsp:txBody>
      <dsp:txXfrm>
        <a:off x="2718342" y="484279"/>
        <a:ext cx="1829186" cy="1289075"/>
      </dsp:txXfrm>
    </dsp:sp>
    <dsp:sp modelId="{965BD8D8-20E1-4B5D-AB93-E8A03BDFEA0F}">
      <dsp:nvSpPr>
        <dsp:cNvPr id="0" name=""/>
        <dsp:cNvSpPr/>
      </dsp:nvSpPr>
      <dsp:spPr>
        <a:xfrm>
          <a:off x="4587634" y="1106076"/>
          <a:ext cx="763758" cy="45482"/>
        </a:xfrm>
        <a:custGeom>
          <a:avLst/>
          <a:gdLst/>
          <a:ahLst/>
          <a:cxnLst/>
          <a:rect l="0" t="0" r="0" b="0"/>
          <a:pathLst>
            <a:path>
              <a:moveTo>
                <a:pt x="0" y="22741"/>
              </a:moveTo>
              <a:lnTo>
                <a:pt x="763758" y="2274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4950419" y="1109723"/>
        <a:ext cx="38187" cy="38187"/>
      </dsp:txXfrm>
    </dsp:sp>
    <dsp:sp modelId="{969061F6-1FC5-4BDF-AD94-1541BA8F6820}">
      <dsp:nvSpPr>
        <dsp:cNvPr id="0" name=""/>
        <dsp:cNvSpPr/>
      </dsp:nvSpPr>
      <dsp:spPr>
        <a:xfrm>
          <a:off x="5351393" y="440112"/>
          <a:ext cx="3558924" cy="137741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ts val="2800"/>
            </a:lnSpc>
            <a:spcBef>
              <a:spcPct val="0"/>
            </a:spcBef>
            <a:spcAft>
              <a:spcPct val="35000"/>
            </a:spcAft>
          </a:pPr>
          <a:r>
            <a:rPr lang="zh-TW" altLang="en-US" sz="3200" kern="1200" dirty="0" smtClean="0"/>
            <a:t>以直養而無害</a:t>
          </a:r>
          <a:endParaRPr lang="en-US" altLang="zh-TW" sz="3200" kern="1200" dirty="0" smtClean="0"/>
        </a:p>
        <a:p>
          <a:pPr lvl="0" algn="ctr" defTabSz="1422400">
            <a:lnSpc>
              <a:spcPts val="2800"/>
            </a:lnSpc>
            <a:spcBef>
              <a:spcPct val="0"/>
            </a:spcBef>
            <a:spcAft>
              <a:spcPct val="35000"/>
            </a:spcAft>
          </a:pPr>
          <a:r>
            <a:rPr lang="zh-TW" altLang="en-US" sz="3200" kern="1200" dirty="0" smtClean="0"/>
            <a:t>則塞于天地之間</a:t>
          </a:r>
          <a:endParaRPr lang="zh-TW" altLang="en-US" sz="3200" kern="1200" dirty="0"/>
        </a:p>
      </dsp:txBody>
      <dsp:txXfrm>
        <a:off x="5391736" y="480455"/>
        <a:ext cx="3478238" cy="1296724"/>
      </dsp:txXfrm>
    </dsp:sp>
    <dsp:sp modelId="{53666B94-5380-42DF-ACFD-DD49715E3D51}">
      <dsp:nvSpPr>
        <dsp:cNvPr id="0" name=""/>
        <dsp:cNvSpPr/>
      </dsp:nvSpPr>
      <dsp:spPr>
        <a:xfrm rot="2692215">
          <a:off x="1757518" y="2246537"/>
          <a:ext cx="1077680" cy="45482"/>
        </a:xfrm>
        <a:custGeom>
          <a:avLst/>
          <a:gdLst/>
          <a:ahLst/>
          <a:cxnLst/>
          <a:rect l="0" t="0" r="0" b="0"/>
          <a:pathLst>
            <a:path>
              <a:moveTo>
                <a:pt x="0" y="22741"/>
              </a:moveTo>
              <a:lnTo>
                <a:pt x="1077680" y="22741"/>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2269416" y="2242336"/>
        <a:ext cx="53884" cy="53884"/>
      </dsp:txXfrm>
    </dsp:sp>
    <dsp:sp modelId="{07A1E341-1219-48C6-94A9-718BC77050BF}">
      <dsp:nvSpPr>
        <dsp:cNvPr id="0" name=""/>
        <dsp:cNvSpPr/>
      </dsp:nvSpPr>
      <dsp:spPr>
        <a:xfrm>
          <a:off x="2678237" y="1964789"/>
          <a:ext cx="1909396" cy="1369285"/>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ts val="2800"/>
            </a:lnSpc>
            <a:spcBef>
              <a:spcPct val="0"/>
            </a:spcBef>
            <a:spcAft>
              <a:spcPct val="35000"/>
            </a:spcAft>
          </a:pPr>
          <a:r>
            <a:rPr lang="zh-TW" altLang="en-US" sz="3200" kern="1200" dirty="0" smtClean="0"/>
            <a:t>配義與道</a:t>
          </a:r>
          <a:endParaRPr lang="en-US" altLang="zh-TW" sz="3200" kern="1200" dirty="0" smtClean="0"/>
        </a:p>
        <a:p>
          <a:pPr lvl="0" algn="ctr" defTabSz="1422400">
            <a:lnSpc>
              <a:spcPts val="2800"/>
            </a:lnSpc>
            <a:spcBef>
              <a:spcPct val="0"/>
            </a:spcBef>
            <a:spcAft>
              <a:spcPct val="35000"/>
            </a:spcAft>
          </a:pPr>
          <a:r>
            <a:rPr lang="zh-TW" altLang="en-US" sz="3200" kern="1200" dirty="0" smtClean="0"/>
            <a:t>無是餒也</a:t>
          </a:r>
          <a:endParaRPr lang="zh-TW" altLang="en-US" sz="3200" kern="1200" dirty="0"/>
        </a:p>
      </dsp:txBody>
      <dsp:txXfrm>
        <a:off x="2718342" y="2004894"/>
        <a:ext cx="1829186" cy="1289075"/>
      </dsp:txXfrm>
    </dsp:sp>
    <dsp:sp modelId="{A237DA5C-611A-4FFC-BC20-807B342E9E3A}">
      <dsp:nvSpPr>
        <dsp:cNvPr id="0" name=""/>
        <dsp:cNvSpPr/>
      </dsp:nvSpPr>
      <dsp:spPr>
        <a:xfrm>
          <a:off x="4587634" y="2626691"/>
          <a:ext cx="763758" cy="45482"/>
        </a:xfrm>
        <a:custGeom>
          <a:avLst/>
          <a:gdLst/>
          <a:ahLst/>
          <a:cxnLst/>
          <a:rect l="0" t="0" r="0" b="0"/>
          <a:pathLst>
            <a:path>
              <a:moveTo>
                <a:pt x="0" y="22741"/>
              </a:moveTo>
              <a:lnTo>
                <a:pt x="763758" y="2274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TW" altLang="en-US" sz="500" kern="1200"/>
        </a:p>
      </dsp:txBody>
      <dsp:txXfrm>
        <a:off x="4950419" y="2630338"/>
        <a:ext cx="38187" cy="38187"/>
      </dsp:txXfrm>
    </dsp:sp>
    <dsp:sp modelId="{79AC0896-77B7-4756-B86C-44E2C3A4B645}">
      <dsp:nvSpPr>
        <dsp:cNvPr id="0" name=""/>
        <dsp:cNvSpPr/>
      </dsp:nvSpPr>
      <dsp:spPr>
        <a:xfrm>
          <a:off x="5351393" y="1960727"/>
          <a:ext cx="3558924" cy="1377410"/>
        </a:xfrm>
        <a:prstGeom prst="roundRect">
          <a:avLst>
            <a:gd name="adj" fmla="val 10000"/>
          </a:avLst>
        </a:prstGeom>
        <a:solidFill>
          <a:schemeClr val="lt1">
            <a:hueOff val="0"/>
            <a:satOff val="0"/>
            <a:lumOff val="0"/>
            <a:alphaOff val="0"/>
          </a:schemeClr>
        </a:solidFill>
        <a:ln w="15875"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zh-TW" altLang="en-US" sz="3200" kern="1200" dirty="0" smtClean="0"/>
            <a:t>是集義所生者</a:t>
          </a:r>
          <a:endParaRPr lang="en-US" altLang="zh-TW" sz="3200" kern="1200" dirty="0" smtClean="0"/>
        </a:p>
        <a:p>
          <a:pPr lvl="0" algn="ctr" defTabSz="1422400">
            <a:lnSpc>
              <a:spcPts val="2800"/>
            </a:lnSpc>
            <a:spcBef>
              <a:spcPct val="0"/>
            </a:spcBef>
            <a:spcAft>
              <a:spcPct val="35000"/>
            </a:spcAft>
          </a:pPr>
          <a:r>
            <a:rPr lang="zh-TW" altLang="en-US" sz="3200" kern="1200" dirty="0" smtClean="0"/>
            <a:t>非義襲而取之也</a:t>
          </a:r>
          <a:endParaRPr lang="zh-TW" altLang="en-US" sz="3200" kern="1200" dirty="0"/>
        </a:p>
      </dsp:txBody>
      <dsp:txXfrm>
        <a:off x="5391736" y="2001070"/>
        <a:ext cx="3478238" cy="12967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699CB-B1D4-4551-B6F9-CBE30257323B}">
      <dsp:nvSpPr>
        <dsp:cNvPr id="0" name=""/>
        <dsp:cNvSpPr/>
      </dsp:nvSpPr>
      <dsp:spPr>
        <a:xfrm>
          <a:off x="1856" y="22191"/>
          <a:ext cx="2133638" cy="106681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915" tIns="54610" rIns="81915" bIns="54610" numCol="1" spcCol="1270" anchor="ctr" anchorCtr="0">
          <a:noAutofit/>
        </a:bodyPr>
        <a:lstStyle/>
        <a:p>
          <a:pPr lvl="0" algn="ctr" defTabSz="1911350">
            <a:lnSpc>
              <a:spcPct val="90000"/>
            </a:lnSpc>
            <a:spcBef>
              <a:spcPct val="0"/>
            </a:spcBef>
            <a:spcAft>
              <a:spcPct val="35000"/>
            </a:spcAft>
          </a:pPr>
          <a:r>
            <a:rPr lang="zh-TW" altLang="en-US" sz="4300" kern="1200" dirty="0" smtClean="0"/>
            <a:t>詖辭</a:t>
          </a:r>
          <a:endParaRPr lang="zh-TW" altLang="en-US" sz="4300" kern="1200" dirty="0"/>
        </a:p>
      </dsp:txBody>
      <dsp:txXfrm>
        <a:off x="33102" y="53437"/>
        <a:ext cx="2071146" cy="1004327"/>
      </dsp:txXfrm>
    </dsp:sp>
    <dsp:sp modelId="{2D58CB84-989A-4C8E-81E1-F9536286CF9B}">
      <dsp:nvSpPr>
        <dsp:cNvPr id="0" name=""/>
        <dsp:cNvSpPr/>
      </dsp:nvSpPr>
      <dsp:spPr>
        <a:xfrm>
          <a:off x="215220" y="1089010"/>
          <a:ext cx="213363" cy="800114"/>
        </a:xfrm>
        <a:custGeom>
          <a:avLst/>
          <a:gdLst/>
          <a:ahLst/>
          <a:cxnLst/>
          <a:rect l="0" t="0" r="0" b="0"/>
          <a:pathLst>
            <a:path>
              <a:moveTo>
                <a:pt x="0" y="0"/>
              </a:moveTo>
              <a:lnTo>
                <a:pt x="0" y="800114"/>
              </a:lnTo>
              <a:lnTo>
                <a:pt x="213363" y="80011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3FB121-ED68-44A9-A74E-8E5AD65FDC7A}">
      <dsp:nvSpPr>
        <dsp:cNvPr id="0" name=""/>
        <dsp:cNvSpPr/>
      </dsp:nvSpPr>
      <dsp:spPr>
        <a:xfrm>
          <a:off x="428584" y="1355715"/>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險詖之言</a:t>
          </a:r>
          <a:endParaRPr lang="zh-TW" altLang="en-US" sz="3000" kern="1200" dirty="0"/>
        </a:p>
      </dsp:txBody>
      <dsp:txXfrm>
        <a:off x="459830" y="1386961"/>
        <a:ext cx="1644419" cy="1004327"/>
      </dsp:txXfrm>
    </dsp:sp>
    <dsp:sp modelId="{F254374E-29C8-45A0-A621-E98FF79B7CDE}">
      <dsp:nvSpPr>
        <dsp:cNvPr id="0" name=""/>
        <dsp:cNvSpPr/>
      </dsp:nvSpPr>
      <dsp:spPr>
        <a:xfrm>
          <a:off x="215220" y="1089010"/>
          <a:ext cx="213363" cy="2133638"/>
        </a:xfrm>
        <a:custGeom>
          <a:avLst/>
          <a:gdLst/>
          <a:ahLst/>
          <a:cxnLst/>
          <a:rect l="0" t="0" r="0" b="0"/>
          <a:pathLst>
            <a:path>
              <a:moveTo>
                <a:pt x="0" y="0"/>
              </a:moveTo>
              <a:lnTo>
                <a:pt x="0" y="2133638"/>
              </a:lnTo>
              <a:lnTo>
                <a:pt x="213363" y="213363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9ED24F-B24E-448B-9CD3-67DBC3DFFC41}">
      <dsp:nvSpPr>
        <dsp:cNvPr id="0" name=""/>
        <dsp:cNvSpPr/>
      </dsp:nvSpPr>
      <dsp:spPr>
        <a:xfrm>
          <a:off x="428584" y="2689239"/>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知其所蔽</a:t>
          </a:r>
          <a:endParaRPr lang="zh-TW" altLang="en-US" sz="3000" kern="1200" dirty="0"/>
        </a:p>
      </dsp:txBody>
      <dsp:txXfrm>
        <a:off x="459830" y="2720485"/>
        <a:ext cx="1644419" cy="1004327"/>
      </dsp:txXfrm>
    </dsp:sp>
    <dsp:sp modelId="{5BF6CD33-1723-4165-98C4-D509A50731CE}">
      <dsp:nvSpPr>
        <dsp:cNvPr id="0" name=""/>
        <dsp:cNvSpPr/>
      </dsp:nvSpPr>
      <dsp:spPr>
        <a:xfrm>
          <a:off x="2668904" y="22191"/>
          <a:ext cx="2133638" cy="106681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915" tIns="54610" rIns="81915" bIns="54610" numCol="1" spcCol="1270" anchor="ctr" anchorCtr="0">
          <a:noAutofit/>
        </a:bodyPr>
        <a:lstStyle/>
        <a:p>
          <a:pPr lvl="0" algn="ctr" defTabSz="1911350">
            <a:lnSpc>
              <a:spcPct val="90000"/>
            </a:lnSpc>
            <a:spcBef>
              <a:spcPct val="0"/>
            </a:spcBef>
            <a:spcAft>
              <a:spcPct val="35000"/>
            </a:spcAft>
          </a:pPr>
          <a:r>
            <a:rPr lang="zh-TW" altLang="en-US" sz="4300" kern="1200" dirty="0" smtClean="0"/>
            <a:t>淫辭</a:t>
          </a:r>
          <a:endParaRPr lang="zh-TW" altLang="en-US" sz="4300" kern="1200" dirty="0"/>
        </a:p>
      </dsp:txBody>
      <dsp:txXfrm>
        <a:off x="2700150" y="53437"/>
        <a:ext cx="2071146" cy="1004327"/>
      </dsp:txXfrm>
    </dsp:sp>
    <dsp:sp modelId="{FF43D3D6-4CAF-41B8-8E14-54566C25F70D}">
      <dsp:nvSpPr>
        <dsp:cNvPr id="0" name=""/>
        <dsp:cNvSpPr/>
      </dsp:nvSpPr>
      <dsp:spPr>
        <a:xfrm>
          <a:off x="2882268" y="1089010"/>
          <a:ext cx="213363" cy="800114"/>
        </a:xfrm>
        <a:custGeom>
          <a:avLst/>
          <a:gdLst/>
          <a:ahLst/>
          <a:cxnLst/>
          <a:rect l="0" t="0" r="0" b="0"/>
          <a:pathLst>
            <a:path>
              <a:moveTo>
                <a:pt x="0" y="0"/>
              </a:moveTo>
              <a:lnTo>
                <a:pt x="0" y="800114"/>
              </a:lnTo>
              <a:lnTo>
                <a:pt x="213363" y="80011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4B1240-6075-4EED-9D27-AF5DD2532DA9}">
      <dsp:nvSpPr>
        <dsp:cNvPr id="0" name=""/>
        <dsp:cNvSpPr/>
      </dsp:nvSpPr>
      <dsp:spPr>
        <a:xfrm>
          <a:off x="3095632" y="1355715"/>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lvl="0" algn="ctr" defTabSz="1244600">
            <a:lnSpc>
              <a:spcPct val="90000"/>
            </a:lnSpc>
            <a:spcBef>
              <a:spcPct val="0"/>
            </a:spcBef>
            <a:spcAft>
              <a:spcPct val="35000"/>
            </a:spcAft>
          </a:pPr>
          <a:r>
            <a:rPr lang="zh-TW" altLang="en-US" sz="2800" kern="1200" dirty="0" smtClean="0"/>
            <a:t>淫美不信　之辭</a:t>
          </a:r>
          <a:endParaRPr lang="zh-TW" altLang="en-US" sz="2800" kern="1200" dirty="0"/>
        </a:p>
      </dsp:txBody>
      <dsp:txXfrm>
        <a:off x="3126878" y="1386961"/>
        <a:ext cx="1644419" cy="1004327"/>
      </dsp:txXfrm>
    </dsp:sp>
    <dsp:sp modelId="{E0E864FF-40FE-44E1-B65A-FC47DF5CF96D}">
      <dsp:nvSpPr>
        <dsp:cNvPr id="0" name=""/>
        <dsp:cNvSpPr/>
      </dsp:nvSpPr>
      <dsp:spPr>
        <a:xfrm>
          <a:off x="2882268" y="1089010"/>
          <a:ext cx="213363" cy="2133638"/>
        </a:xfrm>
        <a:custGeom>
          <a:avLst/>
          <a:gdLst/>
          <a:ahLst/>
          <a:cxnLst/>
          <a:rect l="0" t="0" r="0" b="0"/>
          <a:pathLst>
            <a:path>
              <a:moveTo>
                <a:pt x="0" y="0"/>
              </a:moveTo>
              <a:lnTo>
                <a:pt x="0" y="2133638"/>
              </a:lnTo>
              <a:lnTo>
                <a:pt x="213363" y="213363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0A3FDA-1281-4776-8CA6-ABD6C646A5FC}">
      <dsp:nvSpPr>
        <dsp:cNvPr id="0" name=""/>
        <dsp:cNvSpPr/>
      </dsp:nvSpPr>
      <dsp:spPr>
        <a:xfrm>
          <a:off x="3095632" y="2689239"/>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lvl="0" algn="ctr" defTabSz="1244600">
            <a:lnSpc>
              <a:spcPct val="90000"/>
            </a:lnSpc>
            <a:spcBef>
              <a:spcPct val="0"/>
            </a:spcBef>
            <a:spcAft>
              <a:spcPct val="35000"/>
            </a:spcAft>
          </a:pPr>
          <a:r>
            <a:rPr lang="zh-TW" altLang="en-US" sz="2800" kern="1200" dirty="0" smtClean="0"/>
            <a:t>知其所陷</a:t>
          </a:r>
          <a:endParaRPr lang="zh-TW" altLang="en-US" sz="2800" kern="1200" dirty="0"/>
        </a:p>
      </dsp:txBody>
      <dsp:txXfrm>
        <a:off x="3126878" y="2720485"/>
        <a:ext cx="1644419" cy="1004327"/>
      </dsp:txXfrm>
    </dsp:sp>
    <dsp:sp modelId="{076A9845-7DE2-40E4-B758-69D4C8A1880B}">
      <dsp:nvSpPr>
        <dsp:cNvPr id="0" name=""/>
        <dsp:cNvSpPr/>
      </dsp:nvSpPr>
      <dsp:spPr>
        <a:xfrm>
          <a:off x="5335953" y="22191"/>
          <a:ext cx="2133638" cy="106681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915" tIns="54610" rIns="81915" bIns="54610" numCol="1" spcCol="1270" anchor="ctr" anchorCtr="0">
          <a:noAutofit/>
        </a:bodyPr>
        <a:lstStyle/>
        <a:p>
          <a:pPr lvl="0" algn="ctr" defTabSz="1911350">
            <a:lnSpc>
              <a:spcPct val="90000"/>
            </a:lnSpc>
            <a:spcBef>
              <a:spcPct val="0"/>
            </a:spcBef>
            <a:spcAft>
              <a:spcPct val="35000"/>
            </a:spcAft>
          </a:pPr>
          <a:r>
            <a:rPr lang="zh-TW" altLang="en-US" sz="4300" kern="1200" dirty="0" smtClean="0"/>
            <a:t>邪辭</a:t>
          </a:r>
          <a:endParaRPr lang="zh-TW" altLang="en-US" sz="4300" kern="1200" dirty="0"/>
        </a:p>
      </dsp:txBody>
      <dsp:txXfrm>
        <a:off x="5367199" y="53437"/>
        <a:ext cx="2071146" cy="1004327"/>
      </dsp:txXfrm>
    </dsp:sp>
    <dsp:sp modelId="{AC548AAF-D12A-497B-A7FD-5018628FC620}">
      <dsp:nvSpPr>
        <dsp:cNvPr id="0" name=""/>
        <dsp:cNvSpPr/>
      </dsp:nvSpPr>
      <dsp:spPr>
        <a:xfrm>
          <a:off x="5549317" y="1089010"/>
          <a:ext cx="213363" cy="800114"/>
        </a:xfrm>
        <a:custGeom>
          <a:avLst/>
          <a:gdLst/>
          <a:ahLst/>
          <a:cxnLst/>
          <a:rect l="0" t="0" r="0" b="0"/>
          <a:pathLst>
            <a:path>
              <a:moveTo>
                <a:pt x="0" y="0"/>
              </a:moveTo>
              <a:lnTo>
                <a:pt x="0" y="800114"/>
              </a:lnTo>
              <a:lnTo>
                <a:pt x="213363" y="80011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1EE668-6582-4CFA-8A39-3C0800D0FCE8}">
      <dsp:nvSpPr>
        <dsp:cNvPr id="0" name=""/>
        <dsp:cNvSpPr/>
      </dsp:nvSpPr>
      <dsp:spPr>
        <a:xfrm>
          <a:off x="5762681" y="1355715"/>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lvl="0" algn="ctr" defTabSz="1244600">
            <a:lnSpc>
              <a:spcPct val="90000"/>
            </a:lnSpc>
            <a:spcBef>
              <a:spcPct val="0"/>
            </a:spcBef>
            <a:spcAft>
              <a:spcPct val="35000"/>
            </a:spcAft>
          </a:pPr>
          <a:r>
            <a:rPr lang="zh-TW" altLang="en-US" sz="2800" kern="1200" dirty="0" smtClean="0"/>
            <a:t>邪辟不正　之辭</a:t>
          </a:r>
          <a:endParaRPr lang="zh-TW" altLang="en-US" sz="2800" kern="1200" dirty="0"/>
        </a:p>
      </dsp:txBody>
      <dsp:txXfrm>
        <a:off x="5793927" y="1386961"/>
        <a:ext cx="1644419" cy="1004327"/>
      </dsp:txXfrm>
    </dsp:sp>
    <dsp:sp modelId="{E6C3948D-E73A-4263-AE87-F16444636D81}">
      <dsp:nvSpPr>
        <dsp:cNvPr id="0" name=""/>
        <dsp:cNvSpPr/>
      </dsp:nvSpPr>
      <dsp:spPr>
        <a:xfrm>
          <a:off x="5549317" y="1089010"/>
          <a:ext cx="213363" cy="2133638"/>
        </a:xfrm>
        <a:custGeom>
          <a:avLst/>
          <a:gdLst/>
          <a:ahLst/>
          <a:cxnLst/>
          <a:rect l="0" t="0" r="0" b="0"/>
          <a:pathLst>
            <a:path>
              <a:moveTo>
                <a:pt x="0" y="0"/>
              </a:moveTo>
              <a:lnTo>
                <a:pt x="0" y="2133638"/>
              </a:lnTo>
              <a:lnTo>
                <a:pt x="213363" y="213363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8CCBD2-3B11-4DD7-B370-F572D26FF514}">
      <dsp:nvSpPr>
        <dsp:cNvPr id="0" name=""/>
        <dsp:cNvSpPr/>
      </dsp:nvSpPr>
      <dsp:spPr>
        <a:xfrm>
          <a:off x="5762681" y="2689239"/>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lvl="0" algn="ctr" defTabSz="1244600">
            <a:lnSpc>
              <a:spcPct val="90000"/>
            </a:lnSpc>
            <a:spcBef>
              <a:spcPct val="0"/>
            </a:spcBef>
            <a:spcAft>
              <a:spcPct val="35000"/>
            </a:spcAft>
          </a:pPr>
          <a:r>
            <a:rPr lang="zh-TW" altLang="en-US" sz="2800" kern="1200" dirty="0" smtClean="0"/>
            <a:t>知其所離</a:t>
          </a:r>
          <a:endParaRPr lang="zh-TW" altLang="en-US" sz="2800" kern="1200" dirty="0"/>
        </a:p>
      </dsp:txBody>
      <dsp:txXfrm>
        <a:off x="5793927" y="2720485"/>
        <a:ext cx="1644419" cy="1004327"/>
      </dsp:txXfrm>
    </dsp:sp>
    <dsp:sp modelId="{C08C05D9-A773-44C4-8279-B731330CDF8B}">
      <dsp:nvSpPr>
        <dsp:cNvPr id="0" name=""/>
        <dsp:cNvSpPr/>
      </dsp:nvSpPr>
      <dsp:spPr>
        <a:xfrm>
          <a:off x="8003001" y="22191"/>
          <a:ext cx="2133638" cy="106681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915" tIns="54610" rIns="81915" bIns="54610" numCol="1" spcCol="1270" anchor="ctr" anchorCtr="0">
          <a:noAutofit/>
        </a:bodyPr>
        <a:lstStyle/>
        <a:p>
          <a:pPr lvl="0" algn="ctr" defTabSz="1911350">
            <a:lnSpc>
              <a:spcPct val="90000"/>
            </a:lnSpc>
            <a:spcBef>
              <a:spcPct val="0"/>
            </a:spcBef>
            <a:spcAft>
              <a:spcPct val="35000"/>
            </a:spcAft>
          </a:pPr>
          <a:r>
            <a:rPr lang="zh-TW" altLang="en-US" sz="4300" kern="1200" dirty="0" smtClean="0"/>
            <a:t>遁辭</a:t>
          </a:r>
          <a:endParaRPr lang="zh-TW" altLang="en-US" sz="4300" kern="1200" dirty="0"/>
        </a:p>
      </dsp:txBody>
      <dsp:txXfrm>
        <a:off x="8034247" y="53437"/>
        <a:ext cx="2071146" cy="1004327"/>
      </dsp:txXfrm>
    </dsp:sp>
    <dsp:sp modelId="{FCFDB65B-8FE1-490D-8F65-D4516917EF90}">
      <dsp:nvSpPr>
        <dsp:cNvPr id="0" name=""/>
        <dsp:cNvSpPr/>
      </dsp:nvSpPr>
      <dsp:spPr>
        <a:xfrm>
          <a:off x="8216365" y="1089010"/>
          <a:ext cx="213363" cy="800114"/>
        </a:xfrm>
        <a:custGeom>
          <a:avLst/>
          <a:gdLst/>
          <a:ahLst/>
          <a:cxnLst/>
          <a:rect l="0" t="0" r="0" b="0"/>
          <a:pathLst>
            <a:path>
              <a:moveTo>
                <a:pt x="0" y="0"/>
              </a:moveTo>
              <a:lnTo>
                <a:pt x="0" y="800114"/>
              </a:lnTo>
              <a:lnTo>
                <a:pt x="213363" y="80011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92B523C-AEA1-442E-929A-0DD36AD67D34}">
      <dsp:nvSpPr>
        <dsp:cNvPr id="0" name=""/>
        <dsp:cNvSpPr/>
      </dsp:nvSpPr>
      <dsp:spPr>
        <a:xfrm>
          <a:off x="8429729" y="1355715"/>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隱遁之辭</a:t>
          </a:r>
          <a:endParaRPr lang="zh-TW" altLang="en-US" sz="3000" kern="1200" dirty="0"/>
        </a:p>
      </dsp:txBody>
      <dsp:txXfrm>
        <a:off x="8460975" y="1386961"/>
        <a:ext cx="1644419" cy="1004327"/>
      </dsp:txXfrm>
    </dsp:sp>
    <dsp:sp modelId="{2B5A9AD4-CE60-41FC-89FE-A653F8DD2897}">
      <dsp:nvSpPr>
        <dsp:cNvPr id="0" name=""/>
        <dsp:cNvSpPr/>
      </dsp:nvSpPr>
      <dsp:spPr>
        <a:xfrm>
          <a:off x="8216365" y="1089010"/>
          <a:ext cx="213363" cy="2133638"/>
        </a:xfrm>
        <a:custGeom>
          <a:avLst/>
          <a:gdLst/>
          <a:ahLst/>
          <a:cxnLst/>
          <a:rect l="0" t="0" r="0" b="0"/>
          <a:pathLst>
            <a:path>
              <a:moveTo>
                <a:pt x="0" y="0"/>
              </a:moveTo>
              <a:lnTo>
                <a:pt x="0" y="2133638"/>
              </a:lnTo>
              <a:lnTo>
                <a:pt x="213363" y="213363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599D4D-5EEB-4824-8E3E-A6FA5BC0C440}">
      <dsp:nvSpPr>
        <dsp:cNvPr id="0" name=""/>
        <dsp:cNvSpPr/>
      </dsp:nvSpPr>
      <dsp:spPr>
        <a:xfrm>
          <a:off x="8429729" y="2689239"/>
          <a:ext cx="1706911" cy="106681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38100" rIns="57150" bIns="38100" numCol="1" spcCol="1270" anchor="ctr" anchorCtr="0">
          <a:noAutofit/>
        </a:bodyPr>
        <a:lstStyle/>
        <a:p>
          <a:pPr lvl="0" algn="ctr" defTabSz="1333500">
            <a:lnSpc>
              <a:spcPct val="90000"/>
            </a:lnSpc>
            <a:spcBef>
              <a:spcPct val="0"/>
            </a:spcBef>
            <a:spcAft>
              <a:spcPct val="35000"/>
            </a:spcAft>
          </a:pPr>
          <a:r>
            <a:rPr lang="zh-TW" altLang="en-US" sz="3000" kern="1200" dirty="0" smtClean="0"/>
            <a:t>知其所窮</a:t>
          </a:r>
          <a:endParaRPr lang="zh-TW" altLang="en-US" sz="3000" kern="1200" dirty="0"/>
        </a:p>
      </dsp:txBody>
      <dsp:txXfrm>
        <a:off x="8460975" y="2720485"/>
        <a:ext cx="1644419" cy="100432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TW"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E056B-0E95-4365-99A1-555FA6858FB8}" type="datetimeFigureOut">
              <a:rPr lang="zh-TW" altLang="en-US" smtClean="0"/>
              <a:t>2019/12/18</a:t>
            </a:fld>
            <a:endParaRPr lang="zh-TW"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TW"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TW"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TW"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D36A6E-B490-4DFB-AA6B-3359049CD690}" type="slidenum">
              <a:rPr lang="zh-TW" altLang="en-US" smtClean="0"/>
              <a:t>‹#›</a:t>
            </a:fld>
            <a:endParaRPr lang="zh-TW" altLang="en-US"/>
          </a:p>
        </p:txBody>
      </p:sp>
    </p:spTree>
    <p:extLst>
      <p:ext uri="{BB962C8B-B14F-4D97-AF65-F5344CB8AC3E}">
        <p14:creationId xmlns:p14="http://schemas.microsoft.com/office/powerpoint/2010/main" val="179890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oedict.tw/#%E7%92%B0%E7%B9%9E"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moedict.tw/#%E5%9C%8D%E7%B9%9E"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茲乃不義，習與性成：孔穎達疏：「言為之不已，將以不義為性也。」長期習慣於某種環境，就會養成某種性格。</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2</a:t>
            </a:fld>
            <a:endParaRPr lang="zh-TW" altLang="en-US"/>
          </a:p>
        </p:txBody>
      </p:sp>
    </p:spTree>
    <p:extLst>
      <p:ext uri="{BB962C8B-B14F-4D97-AF65-F5344CB8AC3E}">
        <p14:creationId xmlns:p14="http://schemas.microsoft.com/office/powerpoint/2010/main" val="131522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sz="1200" dirty="0" smtClean="0">
                <a:solidFill>
                  <a:srgbClr val="008800"/>
                </a:solidFill>
                <a:latin typeface="Verdana" panose="020B0604030504040204" pitchFamily="34" charset="0"/>
              </a:rPr>
              <a:t>杯棬：</a:t>
            </a:r>
            <a:r>
              <a:rPr lang="zh-TW" altLang="en-US" dirty="0" smtClean="0"/>
              <a:t>形狀彎曲的木製飲酒器具。也作「杯圈」、「桮棬」。</a:t>
            </a:r>
            <a:endParaRPr lang="en-US" altLang="zh-TW" dirty="0" smtClean="0"/>
          </a:p>
          <a:p>
            <a:r>
              <a:rPr lang="zh-CN" altLang="en-US" dirty="0" smtClean="0"/>
              <a:t>因为柳罐是柳条编的，它经水的浸泡后发胀，把柳条中间的缝隙胀得死死的，所以，打水的时候滴水不漏。而它又抗磕抗碰，碰到坚硬的东西它还有很好的弹性，经久耐用又经济实惠，应该说“柳罐“也是古人的一大历史发明。</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4</a:t>
            </a:fld>
            <a:endParaRPr lang="zh-TW" altLang="en-US"/>
          </a:p>
        </p:txBody>
      </p:sp>
    </p:spTree>
    <p:extLst>
      <p:ext uri="{BB962C8B-B14F-4D97-AF65-F5344CB8AC3E}">
        <p14:creationId xmlns:p14="http://schemas.microsoft.com/office/powerpoint/2010/main" val="4013465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山東臨沭，素有「中國杞柳之鄉」、「中國柳編之都」稱號。</a:t>
            </a:r>
            <a:r>
              <a:rPr lang="en-US" altLang="zh-TW" dirty="0" smtClean="0"/>
              <a:t>2009</a:t>
            </a:r>
            <a:r>
              <a:rPr lang="zh-TW" altLang="en-US" dirty="0" smtClean="0"/>
              <a:t>年，臨沭縣被授予「中國柳編之都」稱號。臨沭生產的柳編產品出口占全國柳編出口的四分之一，是全國最大的柳編產業基地。</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a:t>
            </a:fld>
            <a:endParaRPr lang="zh-TW" altLang="en-US"/>
          </a:p>
        </p:txBody>
      </p:sp>
    </p:spTree>
    <p:extLst>
      <p:ext uri="{BB962C8B-B14F-4D97-AF65-F5344CB8AC3E}">
        <p14:creationId xmlns:p14="http://schemas.microsoft.com/office/powerpoint/2010/main" val="1254807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用柳條、竹子、木片等編成，可以盛糧食的器物，底為半球形。通常容一斗，大者可容三、五斗。也作「巴斗」、「栲栳」。</a:t>
            </a:r>
            <a:endParaRPr lang="en-US" altLang="zh-CN" dirty="0" smtClean="0"/>
          </a:p>
          <a:p>
            <a:r>
              <a:rPr lang="zh-CN" altLang="en-US" dirty="0" smtClean="0"/>
              <a:t>因为柳罐是柳条编的，它经水的浸泡后发胀，把柳条中间的缝隙胀得死死的，所以，打水的时候滴水不漏。而它又抗磕抗碰，碰到坚硬的东西它还有很好的弹性，经久耐用又经济实惠，应该说“柳罐“也是古人的一大历史发明。</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6</a:t>
            </a:fld>
            <a:endParaRPr lang="zh-TW" altLang="en-US"/>
          </a:p>
        </p:txBody>
      </p:sp>
    </p:spTree>
    <p:extLst>
      <p:ext uri="{BB962C8B-B14F-4D97-AF65-F5344CB8AC3E}">
        <p14:creationId xmlns:p14="http://schemas.microsoft.com/office/powerpoint/2010/main" val="3955364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CN" dirty="0" smtClean="0"/>
              <a:t>《</a:t>
            </a:r>
            <a:r>
              <a:rPr lang="zh-CN" altLang="en-US" dirty="0" smtClean="0"/>
              <a:t>左傳</a:t>
            </a:r>
            <a:r>
              <a:rPr lang="en-US" altLang="zh-CN" dirty="0" smtClean="0"/>
              <a:t>·</a:t>
            </a:r>
            <a:r>
              <a:rPr lang="zh-CN" altLang="en-US" dirty="0" smtClean="0"/>
              <a:t>襄公二十八年</a:t>
            </a:r>
            <a:r>
              <a:rPr lang="en-US" altLang="zh-CN" dirty="0" smtClean="0"/>
              <a:t>》</a:t>
            </a:r>
            <a:r>
              <a:rPr lang="zh-CN" altLang="en-US" dirty="0" smtClean="0"/>
              <a:t>：“ 陳無宇 濟水而戕舟發梁。” 漢 劉向 </a:t>
            </a:r>
            <a:r>
              <a:rPr lang="en-US" altLang="zh-CN" dirty="0" smtClean="0"/>
              <a:t>《</a:t>
            </a:r>
            <a:r>
              <a:rPr lang="zh-CN" altLang="en-US" dirty="0" smtClean="0"/>
              <a:t>說苑</a:t>
            </a:r>
            <a:r>
              <a:rPr lang="en-US" altLang="zh-CN" dirty="0" smtClean="0"/>
              <a:t>·</a:t>
            </a:r>
            <a:r>
              <a:rPr lang="zh-CN" altLang="en-US" dirty="0" smtClean="0"/>
              <a:t>權謀</a:t>
            </a:r>
            <a:r>
              <a:rPr lang="en-US" altLang="zh-CN" dirty="0" smtClean="0"/>
              <a:t>》</a:t>
            </a:r>
            <a:r>
              <a:rPr lang="zh-CN" altLang="en-US" dirty="0" smtClean="0"/>
              <a:t>：“ 武王 伐 紂 ，過隧斬岸，過水折舟，過谷發梁，過山焚萊，示民無返志也。”</a:t>
            </a:r>
            <a:r>
              <a:rPr lang="en-US" altLang="zh-CN" dirty="0" smtClean="0"/>
              <a:t>《</a:t>
            </a:r>
            <a:r>
              <a:rPr lang="zh-CN" altLang="en-US" dirty="0" smtClean="0"/>
              <a:t>晉書</a:t>
            </a:r>
            <a:r>
              <a:rPr lang="en-US" altLang="zh-CN" dirty="0" smtClean="0"/>
              <a:t>·</a:t>
            </a:r>
            <a:r>
              <a:rPr lang="zh-CN" altLang="en-US" dirty="0" smtClean="0"/>
              <a:t>蔡謨傳</a:t>
            </a:r>
            <a:r>
              <a:rPr lang="en-US" altLang="zh-CN" dirty="0" smtClean="0"/>
              <a:t>》</a:t>
            </a:r>
            <a:r>
              <a:rPr lang="zh-CN" altLang="en-US" dirty="0" smtClean="0"/>
              <a:t>：“夫以 白起 、 韓信 、 項籍 之勇，猶發梁焚舟，背水而陣。”</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7</a:t>
            </a:fld>
            <a:endParaRPr lang="zh-TW" altLang="en-US"/>
          </a:p>
        </p:txBody>
      </p:sp>
    </p:spTree>
    <p:extLst>
      <p:ext uri="{BB962C8B-B14F-4D97-AF65-F5344CB8AC3E}">
        <p14:creationId xmlns:p14="http://schemas.microsoft.com/office/powerpoint/2010/main" val="1226571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8</a:t>
            </a:fld>
            <a:endParaRPr lang="zh-TW" altLang="en-US"/>
          </a:p>
        </p:txBody>
      </p:sp>
    </p:spTree>
    <p:extLst>
      <p:ext uri="{BB962C8B-B14F-4D97-AF65-F5344CB8AC3E}">
        <p14:creationId xmlns:p14="http://schemas.microsoft.com/office/powerpoint/2010/main" val="3559657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湍：急流。圜：</a:t>
            </a:r>
            <a:r>
              <a:rPr lang="zh-TW" altLang="en-US" sz="1200" b="0" i="0" u="none" strike="noStrike" kern="1200" dirty="0" smtClean="0">
                <a:solidFill>
                  <a:schemeClr val="tx1"/>
                </a:solidFill>
                <a:effectLst/>
                <a:latin typeface="+mn-lt"/>
                <a:ea typeface="+mn-ea"/>
                <a:cs typeface="+mn-cs"/>
                <a:hlinkClick r:id="rId3"/>
              </a:rPr>
              <a:t>環繞</a:t>
            </a:r>
            <a:r>
              <a:rPr lang="zh-TW" altLang="en-US" sz="1200" b="0" i="0" kern="1200" dirty="0" smtClean="0">
                <a:solidFill>
                  <a:schemeClr val="tx1"/>
                </a:solidFill>
                <a:effectLst/>
                <a:latin typeface="+mn-lt"/>
                <a:ea typeface="+mn-ea"/>
                <a:cs typeface="+mn-cs"/>
              </a:rPr>
              <a:t>、</a:t>
            </a:r>
            <a:r>
              <a:rPr lang="zh-TW" altLang="en-US" sz="1200" b="0" i="0" u="none" strike="noStrike" kern="1200" dirty="0" smtClean="0">
                <a:solidFill>
                  <a:schemeClr val="tx1"/>
                </a:solidFill>
                <a:effectLst/>
                <a:latin typeface="+mn-lt"/>
                <a:ea typeface="+mn-ea"/>
                <a:cs typeface="+mn-cs"/>
                <a:hlinkClick r:id="rId4"/>
              </a:rPr>
              <a:t>圍繞</a:t>
            </a:r>
            <a:r>
              <a:rPr lang="zh-TW" altLang="en-US" sz="1200" b="0" i="0" kern="1200" dirty="0" smtClean="0">
                <a:solidFill>
                  <a:schemeClr val="tx1"/>
                </a:solidFill>
                <a:effectLst/>
                <a:latin typeface="+mn-lt"/>
                <a:ea typeface="+mn-ea"/>
                <a:cs typeface="+mn-cs"/>
              </a:rPr>
              <a:t>。</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9</a:t>
            </a:fld>
            <a:endParaRPr lang="zh-TW" altLang="en-US"/>
          </a:p>
        </p:txBody>
      </p:sp>
    </p:spTree>
    <p:extLst>
      <p:ext uri="{BB962C8B-B14F-4D97-AF65-F5344CB8AC3E}">
        <p14:creationId xmlns:p14="http://schemas.microsoft.com/office/powerpoint/2010/main" val="3731874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充分發揮物理原理：形勢，位能。</a:t>
            </a:r>
            <a:endParaRPr lang="en-US" altLang="zh-TW" dirty="0" smtClean="0"/>
          </a:p>
          <a:p>
            <a:r>
              <a:rPr lang="zh-TW" altLang="en-US" dirty="0" smtClean="0"/>
              <a:t>勢：</a:t>
            </a:r>
            <a:r>
              <a:rPr lang="zh-CN" altLang="en-US" dirty="0" smtClean="0"/>
              <a:t>物理學名詞 </a:t>
            </a:r>
            <a:r>
              <a:rPr lang="en-US" altLang="zh-CN" dirty="0" smtClean="0"/>
              <a:t>[potential]</a:t>
            </a:r>
            <a:r>
              <a:rPr lang="zh-CN" altLang="en-US" dirty="0" smtClean="0"/>
              <a:t>。亦稱“位”。根據它可以算出在某範圍內任一點的強度或速度的不同函數中的任一函數</a:t>
            </a:r>
            <a:r>
              <a:rPr lang="zh-TW" altLang="en-US" dirty="0" smtClean="0"/>
              <a:t>。</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10</a:t>
            </a:fld>
            <a:endParaRPr lang="zh-TW" altLang="en-US"/>
          </a:p>
        </p:txBody>
      </p:sp>
    </p:spTree>
    <p:extLst>
      <p:ext uri="{BB962C8B-B14F-4D97-AF65-F5344CB8AC3E}">
        <p14:creationId xmlns:p14="http://schemas.microsoft.com/office/powerpoint/2010/main" val="752870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秦人之弟，秦人那個時候在西邊，在陝西這個地方，而孟子跟告子這個時候在齊國，在東方，所以拿這個秦人之弟、在很遠的那個秦國人，他的弟弟，我就不會愛他，</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17</a:t>
            </a:fld>
            <a:endParaRPr lang="zh-TW" altLang="en-US"/>
          </a:p>
        </p:txBody>
      </p:sp>
    </p:spTree>
    <p:extLst>
      <p:ext uri="{BB962C8B-B14F-4D97-AF65-F5344CB8AC3E}">
        <p14:creationId xmlns:p14="http://schemas.microsoft.com/office/powerpoint/2010/main" val="4124876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27</a:t>
            </a:fld>
            <a:endParaRPr lang="zh-TW" altLang="en-US"/>
          </a:p>
        </p:txBody>
      </p:sp>
    </p:spTree>
    <p:extLst>
      <p:ext uri="{BB962C8B-B14F-4D97-AF65-F5344CB8AC3E}">
        <p14:creationId xmlns:p14="http://schemas.microsoft.com/office/powerpoint/2010/main" val="24095477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度：忖度。</a:t>
            </a:r>
            <a:endParaRPr lang="en-US" altLang="zh-TW" dirty="0" smtClean="0"/>
          </a:p>
          <a:p>
            <a:r>
              <a:rPr lang="en-US" altLang="zh-CN" dirty="0" smtClean="0"/>
              <a:t>《</a:t>
            </a:r>
            <a:r>
              <a:rPr lang="zh-CN" altLang="en-US" dirty="0" smtClean="0"/>
              <a:t>史記</a:t>
            </a:r>
            <a:r>
              <a:rPr lang="en-US" altLang="zh-CN" dirty="0" smtClean="0"/>
              <a:t>·</a:t>
            </a:r>
            <a:r>
              <a:rPr lang="zh-CN" altLang="en-US" dirty="0" smtClean="0"/>
              <a:t>燕召公世家</a:t>
            </a:r>
            <a:r>
              <a:rPr lang="en-US" altLang="zh-CN" dirty="0" smtClean="0"/>
              <a:t>》</a:t>
            </a:r>
            <a:r>
              <a:rPr lang="zh-CN" altLang="en-US" dirty="0" smtClean="0"/>
              <a:t>記載燕國初封時史事說：“召公奭與周同姓，姓姬氏。 </a:t>
            </a:r>
            <a:r>
              <a:rPr lang="en-US" altLang="zh-CN" dirty="0" smtClean="0"/>
              <a:t>.... </a:t>
            </a:r>
            <a:r>
              <a:rPr lang="zh-CN" altLang="en-US" dirty="0" smtClean="0"/>
              <a:t>義</a:t>
            </a:r>
            <a:r>
              <a:rPr lang="en-US" altLang="zh-CN" dirty="0" smtClean="0"/>
              <a:t>》</a:t>
            </a:r>
            <a:r>
              <a:rPr lang="zh-CN" altLang="en-US" dirty="0" smtClean="0"/>
              <a:t>說他壽百九十余歲，王充</a:t>
            </a:r>
            <a:r>
              <a:rPr lang="en-US" altLang="zh-CN" dirty="0" smtClean="0"/>
              <a:t>《</a:t>
            </a:r>
            <a:r>
              <a:rPr lang="zh-CN" altLang="en-US" dirty="0" smtClean="0"/>
              <a:t>論衡</a:t>
            </a:r>
            <a:r>
              <a:rPr lang="en-US" altLang="zh-CN" dirty="0" smtClean="0"/>
              <a:t>》</a:t>
            </a:r>
            <a:r>
              <a:rPr lang="zh-CN" altLang="en-US" dirty="0" smtClean="0"/>
              <a:t>說他百八十歲，故民間有“壽若召公”之說。</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33</a:t>
            </a:fld>
            <a:endParaRPr lang="zh-TW" altLang="en-US"/>
          </a:p>
        </p:txBody>
      </p:sp>
    </p:spTree>
    <p:extLst>
      <p:ext uri="{BB962C8B-B14F-4D97-AF65-F5344CB8AC3E}">
        <p14:creationId xmlns:p14="http://schemas.microsoft.com/office/powerpoint/2010/main" val="828111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43</a:t>
            </a:fld>
            <a:endParaRPr lang="zh-TW" altLang="en-US"/>
          </a:p>
        </p:txBody>
      </p:sp>
    </p:spTree>
    <p:extLst>
      <p:ext uri="{BB962C8B-B14F-4D97-AF65-F5344CB8AC3E}">
        <p14:creationId xmlns:p14="http://schemas.microsoft.com/office/powerpoint/2010/main" val="33759298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朱注：褐，毛布。寬博，寬大之衣，賤者之服也。</a:t>
            </a:r>
            <a:endParaRPr lang="en-US" altLang="zh-TW" dirty="0" smtClean="0"/>
          </a:p>
          <a:p>
            <a:r>
              <a:rPr lang="zh-TW" altLang="zh-TW" sz="1200" kern="1200" dirty="0" smtClean="0">
                <a:solidFill>
                  <a:schemeClr val="tx1"/>
                </a:solidFill>
                <a:effectLst/>
                <a:latin typeface="+mn-lt"/>
                <a:ea typeface="+mn-ea"/>
                <a:cs typeface="+mn-cs"/>
              </a:rPr>
              <a:t>北宮黝是善勇，孟施舍是養勇。</a:t>
            </a:r>
            <a:endParaRPr lang="en-US" altLang="zh-TW" sz="1200" kern="1200" dirty="0" smtClean="0">
              <a:solidFill>
                <a:schemeClr val="tx1"/>
              </a:solidFill>
              <a:effectLst/>
              <a:latin typeface="+mn-lt"/>
              <a:ea typeface="+mn-ea"/>
              <a:cs typeface="+mn-cs"/>
            </a:endParaRPr>
          </a:p>
          <a:p>
            <a:r>
              <a:rPr lang="zh-TW" altLang="en-US" sz="1200" kern="1200" dirty="0" smtClean="0">
                <a:solidFill>
                  <a:schemeClr val="tx1"/>
                </a:solidFill>
                <a:effectLst/>
                <a:latin typeface="+mn-lt"/>
                <a:ea typeface="+mn-ea"/>
                <a:cs typeface="+mn-cs"/>
              </a:rPr>
              <a:t>守氣：守注氣勢。</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50</a:t>
            </a:fld>
            <a:endParaRPr lang="zh-TW" altLang="en-US"/>
          </a:p>
        </p:txBody>
      </p:sp>
    </p:spTree>
    <p:extLst>
      <p:ext uri="{BB962C8B-B14F-4D97-AF65-F5344CB8AC3E}">
        <p14:creationId xmlns:p14="http://schemas.microsoft.com/office/powerpoint/2010/main" val="1006530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北宮黝是善勇，孟施舍是養勇。</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51</a:t>
            </a:fld>
            <a:endParaRPr lang="zh-TW" altLang="en-US"/>
          </a:p>
        </p:txBody>
      </p:sp>
    </p:spTree>
    <p:extLst>
      <p:ext uri="{BB962C8B-B14F-4D97-AF65-F5344CB8AC3E}">
        <p14:creationId xmlns:p14="http://schemas.microsoft.com/office/powerpoint/2010/main" val="16381405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根據漢儒趙岐的注解，就是說告子如果不得於他人的善心，比如說有個人對於告子心理不好，沒有善意，那就是告子了解這個人了、這個心不好，然後呢，勿求於氣，氣是什麼呢，</a:t>
            </a:r>
            <a:r>
              <a:rPr lang="zh-TW" altLang="en-US" b="1" u="sng" dirty="0" smtClean="0"/>
              <a:t>辭氣</a:t>
            </a:r>
            <a:r>
              <a:rPr lang="zh-TW" altLang="en-US" dirty="0" smtClean="0"/>
              <a:t>，說的言語的語氣，我們一個人說話的語氣，有好的有不好的，罵人，這個語氣當然不好。</a:t>
            </a:r>
            <a:endParaRPr lang="en-US" altLang="zh-TW" dirty="0" smtClean="0"/>
          </a:p>
          <a:p>
            <a:endParaRPr lang="en-US" altLang="zh-TW"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zh-TW" altLang="en-US" dirty="0" smtClean="0"/>
              <a:t>這裏講不得於心，不得對方好的善意、善的心，然後別人就來告訴他，用很好的言語說給他聽，向他道歉、再用其他的言語說，叫告子認為他是好意的，告子也不聽他，不聽他後來的言辭，就是勿求於氣，這一點孟子說可，這是可以的。為什麼呢，你眞正知道對方這個人心理是一個惡意，他後來再講的話，那是敷衍的，以心為主，這種待人可以的。</a:t>
            </a:r>
          </a:p>
          <a:p>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53</a:t>
            </a:fld>
            <a:endParaRPr lang="zh-TW" altLang="en-US"/>
          </a:p>
        </p:txBody>
      </p:sp>
    </p:spTree>
    <p:extLst>
      <p:ext uri="{BB962C8B-B14F-4D97-AF65-F5344CB8AC3E}">
        <p14:creationId xmlns:p14="http://schemas.microsoft.com/office/powerpoint/2010/main" val="1340283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根據漢儒趙岐的注解，就是說告子如果不得於他人的善心，比如說有個人對於告子心理不好，沒有善意，那就是告子了解這個人了、這個心不好，然後呢，勿求於氣，氣是什麼呢，</a:t>
            </a:r>
            <a:r>
              <a:rPr lang="zh-TW" altLang="en-US" b="1" u="sng" dirty="0" smtClean="0"/>
              <a:t>辭氣</a:t>
            </a:r>
            <a:r>
              <a:rPr lang="zh-TW" altLang="en-US" dirty="0" smtClean="0"/>
              <a:t>，說的言語的語氣，我們一個人說話的語氣，有好的有不好的，罵人，這個語氣當然不好。</a:t>
            </a:r>
            <a:endParaRPr lang="en-US" altLang="zh-TW" dirty="0" smtClean="0"/>
          </a:p>
          <a:p>
            <a:endParaRPr lang="en-US" altLang="zh-TW"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zh-TW" altLang="en-US" dirty="0" smtClean="0"/>
              <a:t>這裏講不得於心，不得對方好的善意、善的心，然後別人就來告訴他，用很好的言語說給他聽，向他道歉、再用其他的言語說，叫告子認為他是好意的，告子也不聽他，不聽他後來的言辭，就是勿求於氣，這一點孟子說可，這是可以的。為什麼呢，你眞正知道對方這個人心理是一個惡意，他後來再講的話，那是敷衍的，以心為主，這種待人可以的。</a:t>
            </a:r>
          </a:p>
          <a:p>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54</a:t>
            </a:fld>
            <a:endParaRPr lang="zh-TW" altLang="en-US"/>
          </a:p>
        </p:txBody>
      </p:sp>
    </p:spTree>
    <p:extLst>
      <p:ext uri="{BB962C8B-B14F-4D97-AF65-F5344CB8AC3E}">
        <p14:creationId xmlns:p14="http://schemas.microsoft.com/office/powerpoint/2010/main" val="30705334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根據漢儒趙岐的注解，就是說告子如果不得於他人的善心，比如說有個人對於告子心理不好，沒有善意，那就是告子了解這個人了、這個心不好，然後呢，勿求於氣，氣是什麼呢，辭氣，說的言語的語氣，我們一個人說話的語氣，有好的有不好的，罵人，這個語氣當然不好。</a:t>
            </a:r>
            <a:endParaRPr lang="en-US" altLang="zh-TW" dirty="0" smtClean="0"/>
          </a:p>
          <a:p>
            <a:endParaRPr lang="en-US" altLang="zh-TW"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zh-TW" altLang="en-US" dirty="0" smtClean="0"/>
              <a:t>這裏講不得於心，不得對方好的善意、善的心，然後別人就來告訴他，用很好的言語說給他聽，向他道歉、再用其他的言語說，叫告子認為他是好意的，告子也不聽他，不聽他後來的言辭，就是勿求於氣，這一點孟子說可，這是可以的。為什麼呢，你眞正知道對方這個人心理</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55</a:t>
            </a:fld>
            <a:endParaRPr lang="zh-TW" altLang="en-US"/>
          </a:p>
        </p:txBody>
      </p:sp>
    </p:spTree>
    <p:extLst>
      <p:ext uri="{BB962C8B-B14F-4D97-AF65-F5344CB8AC3E}">
        <p14:creationId xmlns:p14="http://schemas.microsoft.com/office/powerpoint/2010/main" val="33829071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b="1" dirty="0" smtClean="0"/>
              <a:t>朱注之「不得於心」，謂己心；趙注之不得於心，謂他心。</a:t>
            </a:r>
            <a:endParaRPr lang="zh-TW" altLang="en-US" b="1"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56</a:t>
            </a:fld>
            <a:endParaRPr lang="zh-TW" altLang="en-US"/>
          </a:p>
        </p:txBody>
      </p:sp>
    </p:spTree>
    <p:extLst>
      <p:ext uri="{BB962C8B-B14F-4D97-AF65-F5344CB8AC3E}">
        <p14:creationId xmlns:p14="http://schemas.microsoft.com/office/powerpoint/2010/main" val="12406867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夫志至焉，氣次焉：</a:t>
            </a:r>
            <a:r>
              <a:rPr lang="zh-CN" altLang="en-US" dirty="0" smtClean="0"/>
              <a:t>次</a:t>
            </a:r>
            <a:r>
              <a:rPr lang="en-US" altLang="zh-CN" dirty="0" smtClean="0"/>
              <a:t>,</a:t>
            </a:r>
            <a:r>
              <a:rPr lang="zh-CN" altLang="en-US" dirty="0" smtClean="0"/>
              <a:t>舍也。</a:t>
            </a:r>
            <a:r>
              <a:rPr lang="en-US" altLang="zh-CN" dirty="0" smtClean="0"/>
              <a:t>——《</a:t>
            </a:r>
            <a:r>
              <a:rPr lang="zh-CN" altLang="en-US" dirty="0" smtClean="0"/>
              <a:t>礼记</a:t>
            </a:r>
            <a:r>
              <a:rPr lang="en-US" altLang="zh-CN" dirty="0" smtClean="0"/>
              <a:t>·</a:t>
            </a:r>
            <a:r>
              <a:rPr lang="zh-CN" altLang="en-US" dirty="0" smtClean="0"/>
              <a:t>檀弓上</a:t>
            </a:r>
            <a:r>
              <a:rPr lang="en-US" altLang="zh-CN" dirty="0" smtClean="0"/>
              <a:t>》</a:t>
            </a:r>
            <a:r>
              <a:rPr lang="zh-CN" altLang="en-US" dirty="0" smtClean="0"/>
              <a:t>注</a:t>
            </a:r>
            <a:r>
              <a:rPr lang="zh-TW" altLang="en-US" dirty="0" smtClean="0"/>
              <a:t>。</a:t>
            </a:r>
            <a:endParaRPr lang="en-US" altLang="zh-TW" dirty="0" smtClean="0"/>
          </a:p>
          <a:p>
            <a:r>
              <a:rPr lang="zh-CN" altLang="en-US" sz="1200" b="0" i="0" kern="1200" dirty="0" smtClean="0">
                <a:solidFill>
                  <a:schemeClr val="tx1"/>
                </a:solidFill>
                <a:effectLst/>
                <a:latin typeface="+mn-lt"/>
                <a:ea typeface="+mn-ea"/>
                <a:cs typeface="+mn-cs"/>
              </a:rPr>
              <a:t>又如</a:t>
            </a:r>
            <a:r>
              <a:rPr lang="en-US" altLang="zh-CN" sz="1200" b="0" i="0" kern="1200" dirty="0" smtClean="0">
                <a:solidFill>
                  <a:schemeClr val="tx1"/>
                </a:solidFill>
                <a:effectLst/>
                <a:latin typeface="+mn-lt"/>
                <a:ea typeface="+mn-ea"/>
                <a:cs typeface="+mn-cs"/>
              </a:rPr>
              <a:t>:</a:t>
            </a:r>
            <a:r>
              <a:rPr lang="zh-CN" altLang="en-US" sz="1200" b="0" i="0" kern="1200" dirty="0" smtClean="0">
                <a:solidFill>
                  <a:schemeClr val="tx1"/>
                </a:solidFill>
                <a:effectLst/>
                <a:latin typeface="+mn-lt"/>
                <a:ea typeface="+mn-ea"/>
                <a:cs typeface="+mn-cs"/>
              </a:rPr>
              <a:t>次止</a:t>
            </a:r>
            <a:r>
              <a:rPr lang="en-US" altLang="zh-CN" sz="1200" b="0" i="0" kern="1200" dirty="0" smtClean="0">
                <a:solidFill>
                  <a:schemeClr val="tx1"/>
                </a:solidFill>
                <a:effectLst/>
                <a:latin typeface="+mn-lt"/>
                <a:ea typeface="+mn-ea"/>
                <a:cs typeface="+mn-cs"/>
              </a:rPr>
              <a:t>(</a:t>
            </a:r>
            <a:r>
              <a:rPr lang="zh-CN" altLang="en-US" sz="1200" b="0" i="0" kern="1200" dirty="0" smtClean="0">
                <a:solidFill>
                  <a:schemeClr val="tx1"/>
                </a:solidFill>
                <a:effectLst/>
                <a:latin typeface="+mn-lt"/>
                <a:ea typeface="+mn-ea"/>
                <a:cs typeface="+mn-cs"/>
              </a:rPr>
              <a:t>驻止</a:t>
            </a:r>
            <a:r>
              <a:rPr lang="en-US" altLang="zh-CN" sz="1200" b="0" i="0" kern="1200" dirty="0" smtClean="0">
                <a:solidFill>
                  <a:schemeClr val="tx1"/>
                </a:solidFill>
                <a:effectLst/>
                <a:latin typeface="+mn-lt"/>
                <a:ea typeface="+mn-ea"/>
                <a:cs typeface="+mn-cs"/>
              </a:rPr>
              <a:t>;</a:t>
            </a:r>
            <a:r>
              <a:rPr lang="zh-CN" altLang="en-US" sz="1200" b="0" i="0" kern="1200" dirty="0" smtClean="0">
                <a:solidFill>
                  <a:schemeClr val="tx1"/>
                </a:solidFill>
                <a:effectLst/>
                <a:latin typeface="+mn-lt"/>
                <a:ea typeface="+mn-ea"/>
                <a:cs typeface="+mn-cs"/>
              </a:rPr>
              <a:t>止宿</a:t>
            </a:r>
            <a:r>
              <a:rPr lang="en-US" altLang="zh-CN" sz="1200" b="0" i="0" kern="1200" dirty="0" smtClean="0">
                <a:solidFill>
                  <a:schemeClr val="tx1"/>
                </a:solidFill>
                <a:effectLst/>
                <a:latin typeface="+mn-lt"/>
                <a:ea typeface="+mn-ea"/>
                <a:cs typeface="+mn-cs"/>
              </a:rPr>
              <a:t>)</a:t>
            </a:r>
            <a:endParaRPr lang="en-US" altLang="zh-TW" dirty="0" smtClean="0"/>
          </a:p>
          <a:p>
            <a:r>
              <a:rPr lang="zh-TW" altLang="en-US" dirty="0" smtClean="0"/>
              <a:t>無暴其氣，氣不能暴，暴這個字按照漢儒的解釋當亂字講</a:t>
            </a:r>
            <a:endParaRPr lang="en-US" altLang="zh-TW" dirty="0" smtClean="0"/>
          </a:p>
          <a:p>
            <a:r>
              <a:rPr lang="zh-TW" altLang="zh-TW" sz="1200" kern="1200" dirty="0" smtClean="0">
                <a:solidFill>
                  <a:schemeClr val="tx1"/>
                </a:solidFill>
                <a:effectLst/>
                <a:latin typeface="+mn-lt"/>
                <a:ea typeface="+mn-ea"/>
                <a:cs typeface="+mn-cs"/>
              </a:rPr>
              <a:t>在這一章經要研究最重要的、孟子教人家修道最重要的功夫就是</a:t>
            </a:r>
            <a:r>
              <a:rPr lang="zh-TW" altLang="zh-TW" sz="1200" b="1" kern="1200" dirty="0" smtClean="0">
                <a:solidFill>
                  <a:schemeClr val="tx1"/>
                </a:solidFill>
                <a:effectLst/>
                <a:latin typeface="+mn-lt"/>
                <a:ea typeface="+mn-ea"/>
                <a:cs typeface="+mn-cs"/>
              </a:rPr>
              <a:t>要不動心</a:t>
            </a:r>
            <a:r>
              <a:rPr lang="zh-TW" altLang="zh-TW" sz="1200" kern="1200" dirty="0" smtClean="0">
                <a:solidFill>
                  <a:schemeClr val="tx1"/>
                </a:solidFill>
                <a:effectLst/>
                <a:latin typeface="+mn-lt"/>
                <a:ea typeface="+mn-ea"/>
                <a:cs typeface="+mn-cs"/>
              </a:rPr>
              <a:t>，不動心的話就是志與氣都要不能動，志氣一動的話就連帶的心也動了，孟子講的是這個意思。</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57</a:t>
            </a:fld>
            <a:endParaRPr lang="zh-TW" altLang="en-US"/>
          </a:p>
        </p:txBody>
      </p:sp>
    </p:spTree>
    <p:extLst>
      <p:ext uri="{BB962C8B-B14F-4D97-AF65-F5344CB8AC3E}">
        <p14:creationId xmlns:p14="http://schemas.microsoft.com/office/powerpoint/2010/main" val="2001667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夫志至焉，氣次焉：趙岐「志為至要之本，氣為其次焉」，朱注亦云「故志固為至極，而氣即次之。」蔣伯潛</a:t>
            </a:r>
            <a:r>
              <a:rPr lang="en-US" altLang="zh-TW" dirty="0" smtClean="0"/>
              <a:t>《</a:t>
            </a:r>
            <a:r>
              <a:rPr lang="zh-TW" altLang="en-US" dirty="0" smtClean="0"/>
              <a:t>四書廣解</a:t>
            </a:r>
            <a:r>
              <a:rPr lang="en-US" altLang="zh-TW" dirty="0" smtClean="0"/>
              <a:t>》</a:t>
            </a:r>
            <a:r>
              <a:rPr lang="zh-TW" altLang="en-US" dirty="0" smtClean="0"/>
              <a:t>作「次舍」，解為</a:t>
            </a:r>
            <a:r>
              <a:rPr lang="zh-TW" altLang="en-US" b="1" dirty="0" smtClean="0"/>
              <a:t>「隨」</a:t>
            </a:r>
            <a:r>
              <a:rPr lang="zh-TW" altLang="en-US" dirty="0" smtClean="0"/>
              <a:t>。</a:t>
            </a:r>
            <a:endParaRPr lang="en-US" altLang="zh-TW" dirty="0" smtClean="0"/>
          </a:p>
          <a:p>
            <a:r>
              <a:rPr lang="zh-TW" altLang="en-US" dirty="0" smtClean="0"/>
              <a:t>無暴其氣，氣不能暴，暴這個字按照漢儒的解釋當亂字講</a:t>
            </a:r>
            <a:endParaRPr lang="en-US" altLang="zh-TW" dirty="0" smtClean="0"/>
          </a:p>
          <a:p>
            <a:r>
              <a:rPr lang="zh-TW" altLang="zh-TW" sz="1200" kern="1200" dirty="0" smtClean="0">
                <a:solidFill>
                  <a:schemeClr val="tx1"/>
                </a:solidFill>
                <a:effectLst/>
                <a:latin typeface="+mn-lt"/>
                <a:ea typeface="+mn-ea"/>
                <a:cs typeface="+mn-cs"/>
              </a:rPr>
              <a:t>在這一章經要研究最重要的、孟子教人家修道最重要的功夫就是</a:t>
            </a:r>
            <a:r>
              <a:rPr lang="zh-TW" altLang="zh-TW" sz="1200" b="1" kern="1200" dirty="0" smtClean="0">
                <a:solidFill>
                  <a:schemeClr val="tx1"/>
                </a:solidFill>
                <a:effectLst/>
                <a:latin typeface="+mn-lt"/>
                <a:ea typeface="+mn-ea"/>
                <a:cs typeface="+mn-cs"/>
              </a:rPr>
              <a:t>要不動心</a:t>
            </a:r>
            <a:r>
              <a:rPr lang="zh-TW" altLang="zh-TW" sz="1200" kern="1200" dirty="0" smtClean="0">
                <a:solidFill>
                  <a:schemeClr val="tx1"/>
                </a:solidFill>
                <a:effectLst/>
                <a:latin typeface="+mn-lt"/>
                <a:ea typeface="+mn-ea"/>
                <a:cs typeface="+mn-cs"/>
              </a:rPr>
              <a:t>，不動心的話就是志與氣都要不能動，志氣一動的話就連帶的心也動了，孟子講的是這個意思。</a:t>
            </a:r>
            <a:endParaRPr lang="en-US" altLang="zh-TW" sz="1200" kern="1200" dirty="0" smtClean="0">
              <a:solidFill>
                <a:schemeClr val="tx1"/>
              </a:solidFill>
              <a:effectLst/>
              <a:latin typeface="+mn-lt"/>
              <a:ea typeface="+mn-ea"/>
              <a:cs typeface="+mn-cs"/>
            </a:endParaRPr>
          </a:p>
          <a:p>
            <a:r>
              <a:rPr lang="zh-TW" altLang="en-US" sz="1200" kern="1200" dirty="0" smtClean="0">
                <a:solidFill>
                  <a:schemeClr val="tx1"/>
                </a:solidFill>
                <a:effectLst/>
                <a:latin typeface="+mn-lt"/>
                <a:ea typeface="+mn-ea"/>
                <a:cs typeface="+mn-cs"/>
              </a:rPr>
              <a:t>志壹則動氣，氣壹則動志，如念佛。</a:t>
            </a:r>
            <a:endParaRPr lang="en-US" altLang="zh-TW" sz="1200" kern="1200" dirty="0" smtClean="0">
              <a:solidFill>
                <a:schemeClr val="tx1"/>
              </a:solidFill>
              <a:effectLst/>
              <a:latin typeface="+mn-lt"/>
              <a:ea typeface="+mn-ea"/>
              <a:cs typeface="+mn-cs"/>
            </a:endParaRPr>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58</a:t>
            </a:fld>
            <a:endParaRPr lang="zh-TW" altLang="en-US"/>
          </a:p>
        </p:txBody>
      </p:sp>
    </p:spTree>
    <p:extLst>
      <p:ext uri="{BB962C8B-B14F-4D97-AF65-F5344CB8AC3E}">
        <p14:creationId xmlns:p14="http://schemas.microsoft.com/office/powerpoint/2010/main" val="1681072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這個是用直心養這個氣，不要使這個氣變壞了。氣怎麼變壞呢，喜怒哀樂這個氣就變了，氣是正常的，叫</a:t>
            </a:r>
            <a:r>
              <a:rPr lang="zh-TW" altLang="en-US" b="1" dirty="0" smtClean="0"/>
              <a:t>中和之氣</a:t>
            </a:r>
            <a:r>
              <a:rPr lang="zh-TW" altLang="en-US" dirty="0" smtClean="0"/>
              <a:t>，把這個氣養在中和這種境界上面，這就是使氣養而無害。</a:t>
            </a:r>
            <a:endParaRPr lang="en-US" altLang="zh-TW" dirty="0" smtClean="0"/>
          </a:p>
          <a:p>
            <a:r>
              <a:rPr lang="zh-TW" altLang="zh-TW" sz="1200" kern="1200" dirty="0" smtClean="0">
                <a:solidFill>
                  <a:schemeClr val="tx1"/>
                </a:solidFill>
                <a:effectLst/>
                <a:latin typeface="+mn-lt"/>
                <a:ea typeface="+mn-ea"/>
                <a:cs typeface="+mn-cs"/>
              </a:rPr>
              <a:t>在這裏講</a:t>
            </a:r>
            <a:r>
              <a:rPr lang="zh-TW" altLang="zh-TW" sz="1200" b="1" kern="1200" dirty="0" smtClean="0">
                <a:solidFill>
                  <a:schemeClr val="tx1"/>
                </a:solidFill>
                <a:effectLst/>
                <a:latin typeface="+mn-lt"/>
                <a:ea typeface="+mn-ea"/>
                <a:cs typeface="+mn-cs"/>
              </a:rPr>
              <a:t>配義與道</a:t>
            </a:r>
            <a:r>
              <a:rPr lang="zh-TW" altLang="zh-TW" sz="1200" kern="1200" dirty="0" smtClean="0">
                <a:solidFill>
                  <a:schemeClr val="tx1"/>
                </a:solidFill>
                <a:effectLst/>
                <a:latin typeface="+mn-lt"/>
                <a:ea typeface="+mn-ea"/>
                <a:cs typeface="+mn-cs"/>
              </a:rPr>
              <a:t>，</a:t>
            </a:r>
            <a:r>
              <a:rPr lang="zh-TW" altLang="zh-TW" sz="1200" b="1" kern="1200" dirty="0" smtClean="0">
                <a:solidFill>
                  <a:schemeClr val="tx1"/>
                </a:solidFill>
                <a:effectLst/>
                <a:latin typeface="+mn-lt"/>
                <a:ea typeface="+mn-ea"/>
                <a:cs typeface="+mn-cs"/>
              </a:rPr>
              <a:t>道</a:t>
            </a:r>
            <a:r>
              <a:rPr lang="zh-TW" altLang="zh-TW" sz="1200" kern="1200" dirty="0" smtClean="0">
                <a:solidFill>
                  <a:schemeClr val="tx1"/>
                </a:solidFill>
                <a:effectLst/>
                <a:latin typeface="+mn-lt"/>
                <a:ea typeface="+mn-ea"/>
                <a:cs typeface="+mn-cs"/>
              </a:rPr>
              <a:t>就是指的我們人人有的本性。</a:t>
            </a:r>
            <a:r>
              <a:rPr lang="zh-TW" altLang="zh-TW" sz="1200" b="1" kern="1200" dirty="0" smtClean="0">
                <a:solidFill>
                  <a:schemeClr val="tx1"/>
                </a:solidFill>
                <a:effectLst/>
                <a:latin typeface="+mn-lt"/>
                <a:ea typeface="+mn-ea"/>
                <a:cs typeface="+mn-cs"/>
              </a:rPr>
              <a:t>義</a:t>
            </a:r>
            <a:r>
              <a:rPr lang="zh-TW" altLang="zh-TW" sz="1200" kern="1200" dirty="0" smtClean="0">
                <a:solidFill>
                  <a:schemeClr val="tx1"/>
                </a:solidFill>
                <a:effectLst/>
                <a:latin typeface="+mn-lt"/>
                <a:ea typeface="+mn-ea"/>
                <a:cs typeface="+mn-cs"/>
              </a:rPr>
              <a:t>是講究一切合乎正義、合乎理性的，凡是合了道了，跟道相一致的，不違背這個道，這叫做義。</a:t>
            </a:r>
            <a:r>
              <a:rPr lang="zh-TW" altLang="zh-TW" sz="1200" b="1" kern="1200" dirty="0" smtClean="0">
                <a:solidFill>
                  <a:schemeClr val="tx1"/>
                </a:solidFill>
                <a:effectLst/>
                <a:latin typeface="+mn-lt"/>
                <a:ea typeface="+mn-ea"/>
                <a:cs typeface="+mn-cs"/>
              </a:rPr>
              <a:t>其為氣也</a:t>
            </a:r>
            <a:r>
              <a:rPr lang="zh-TW" altLang="zh-TW" sz="1200" kern="1200" dirty="0" smtClean="0">
                <a:solidFill>
                  <a:schemeClr val="tx1"/>
                </a:solidFill>
                <a:effectLst/>
                <a:latin typeface="+mn-lt"/>
                <a:ea typeface="+mn-ea"/>
                <a:cs typeface="+mn-cs"/>
              </a:rPr>
              <a:t>這種浩然之氣它必定要配合這個義，配合這個道。</a:t>
            </a:r>
            <a:r>
              <a:rPr lang="zh-TW" altLang="zh-TW" sz="1200" b="1" kern="1200" dirty="0" smtClean="0">
                <a:solidFill>
                  <a:schemeClr val="tx1"/>
                </a:solidFill>
                <a:effectLst/>
                <a:latin typeface="+mn-lt"/>
                <a:ea typeface="+mn-ea"/>
                <a:cs typeface="+mn-cs"/>
              </a:rPr>
              <a:t>義</a:t>
            </a:r>
            <a:r>
              <a:rPr lang="zh-TW" altLang="zh-TW" sz="1200" kern="1200" dirty="0" smtClean="0">
                <a:solidFill>
                  <a:schemeClr val="tx1"/>
                </a:solidFill>
                <a:effectLst/>
                <a:latin typeface="+mn-lt"/>
                <a:ea typeface="+mn-ea"/>
                <a:cs typeface="+mn-cs"/>
              </a:rPr>
              <a:t>就是它一切合乎道，比如說我們在做事情，在世間做一切事情，自己做也好，幫人家做事也好，合乎道理，合乎道這叫</a:t>
            </a:r>
            <a:r>
              <a:rPr lang="zh-TW" altLang="zh-TW" sz="1200" b="1" kern="1200" dirty="0" smtClean="0">
                <a:solidFill>
                  <a:schemeClr val="tx1"/>
                </a:solidFill>
                <a:effectLst/>
                <a:latin typeface="+mn-lt"/>
                <a:ea typeface="+mn-ea"/>
                <a:cs typeface="+mn-cs"/>
              </a:rPr>
              <a:t>義</a:t>
            </a:r>
            <a:r>
              <a:rPr lang="zh-TW" altLang="zh-TW" sz="1200" kern="1200" dirty="0" smtClean="0">
                <a:solidFill>
                  <a:schemeClr val="tx1"/>
                </a:solidFill>
                <a:effectLst/>
                <a:latin typeface="+mn-lt"/>
                <a:ea typeface="+mn-ea"/>
                <a:cs typeface="+mn-cs"/>
              </a:rPr>
              <a:t>。</a:t>
            </a:r>
            <a:endParaRPr lang="en-US" altLang="zh-TW" sz="1200" kern="1200" dirty="0" smtClean="0">
              <a:solidFill>
                <a:schemeClr val="tx1"/>
              </a:solidFill>
              <a:effectLst/>
              <a:latin typeface="+mn-lt"/>
              <a:ea typeface="+mn-ea"/>
              <a:cs typeface="+mn-cs"/>
            </a:endParaRPr>
          </a:p>
          <a:p>
            <a:r>
              <a:rPr lang="zh-TW" altLang="zh-TW" sz="1200" kern="1200" dirty="0" smtClean="0">
                <a:solidFill>
                  <a:schemeClr val="tx1"/>
                </a:solidFill>
                <a:effectLst/>
                <a:latin typeface="+mn-lt"/>
                <a:ea typeface="+mn-ea"/>
                <a:cs typeface="+mn-cs"/>
              </a:rPr>
              <a:t>從外面襲取來的，那是不是自己有的，那是</a:t>
            </a:r>
            <a:r>
              <a:rPr lang="zh-TW" altLang="zh-TW" sz="1200" b="1" kern="1200" dirty="0" smtClean="0">
                <a:solidFill>
                  <a:schemeClr val="tx1"/>
                </a:solidFill>
                <a:effectLst/>
                <a:latin typeface="+mn-lt"/>
                <a:ea typeface="+mn-ea"/>
                <a:cs typeface="+mn-cs"/>
              </a:rPr>
              <a:t>非義</a:t>
            </a:r>
            <a:r>
              <a:rPr lang="zh-TW" altLang="zh-TW" sz="1200" kern="1200" dirty="0" smtClean="0">
                <a:solidFill>
                  <a:schemeClr val="tx1"/>
                </a:solidFill>
                <a:effectLst/>
                <a:latin typeface="+mn-lt"/>
                <a:ea typeface="+mn-ea"/>
                <a:cs typeface="+mn-cs"/>
              </a:rPr>
              <a:t>，</a:t>
            </a:r>
            <a:r>
              <a:rPr lang="zh-TW" altLang="zh-TW" sz="1200" b="1" kern="1200" dirty="0" smtClean="0">
                <a:solidFill>
                  <a:schemeClr val="tx1"/>
                </a:solidFill>
                <a:effectLst/>
                <a:latin typeface="+mn-lt"/>
                <a:ea typeface="+mn-ea"/>
                <a:cs typeface="+mn-cs"/>
              </a:rPr>
              <a:t>非義</a:t>
            </a:r>
            <a:r>
              <a:rPr lang="zh-TW" altLang="zh-TW" sz="1200" kern="1200" dirty="0" smtClean="0">
                <a:solidFill>
                  <a:schemeClr val="tx1"/>
                </a:solidFill>
                <a:effectLst/>
                <a:latin typeface="+mn-lt"/>
                <a:ea typeface="+mn-ea"/>
                <a:cs typeface="+mn-cs"/>
              </a:rPr>
              <a:t>的</a:t>
            </a:r>
            <a:r>
              <a:rPr lang="zh-TW" altLang="zh-TW" sz="1200" b="1" kern="1200" dirty="0" smtClean="0">
                <a:solidFill>
                  <a:schemeClr val="tx1"/>
                </a:solidFill>
                <a:effectLst/>
                <a:latin typeface="+mn-lt"/>
                <a:ea typeface="+mn-ea"/>
                <a:cs typeface="+mn-cs"/>
              </a:rPr>
              <a:t>義</a:t>
            </a:r>
            <a:r>
              <a:rPr lang="zh-TW" altLang="zh-TW" sz="1200" kern="1200" dirty="0" smtClean="0">
                <a:solidFill>
                  <a:schemeClr val="tx1"/>
                </a:solidFill>
                <a:effectLst/>
                <a:latin typeface="+mn-lt"/>
                <a:ea typeface="+mn-ea"/>
                <a:cs typeface="+mn-cs"/>
              </a:rPr>
              <a:t>字在這裏有兩種講法，一個是你這襲取來的</a:t>
            </a:r>
            <a:r>
              <a:rPr lang="zh-TW" altLang="zh-TW" sz="1200" b="1" kern="1200" dirty="0" smtClean="0">
                <a:solidFill>
                  <a:schemeClr val="tx1"/>
                </a:solidFill>
                <a:effectLst/>
                <a:latin typeface="+mn-lt"/>
                <a:ea typeface="+mn-ea"/>
                <a:cs typeface="+mn-cs"/>
              </a:rPr>
              <a:t>非義</a:t>
            </a:r>
            <a:r>
              <a:rPr lang="zh-TW" altLang="zh-TW" sz="1200" kern="1200" dirty="0" smtClean="0">
                <a:solidFill>
                  <a:schemeClr val="tx1"/>
                </a:solidFill>
                <a:effectLst/>
                <a:latin typeface="+mn-lt"/>
                <a:ea typeface="+mn-ea"/>
                <a:cs typeface="+mn-cs"/>
              </a:rPr>
              <a:t>來得不正當，再一個講法，這個</a:t>
            </a:r>
            <a:r>
              <a:rPr lang="zh-TW" altLang="zh-TW" sz="1200" b="1" kern="1200" dirty="0" smtClean="0">
                <a:solidFill>
                  <a:schemeClr val="tx1"/>
                </a:solidFill>
                <a:effectLst/>
                <a:latin typeface="+mn-lt"/>
                <a:ea typeface="+mn-ea"/>
                <a:cs typeface="+mn-cs"/>
              </a:rPr>
              <a:t>義</a:t>
            </a:r>
            <a:r>
              <a:rPr lang="zh-TW" altLang="zh-TW" sz="1200" kern="1200" dirty="0" smtClean="0">
                <a:solidFill>
                  <a:schemeClr val="tx1"/>
                </a:solidFill>
                <a:effectLst/>
                <a:latin typeface="+mn-lt"/>
                <a:ea typeface="+mn-ea"/>
                <a:cs typeface="+mn-cs"/>
              </a:rPr>
              <a:t>與</a:t>
            </a:r>
            <a:r>
              <a:rPr lang="zh-TW" altLang="zh-TW" sz="1200" b="1" kern="1200" dirty="0" smtClean="0">
                <a:solidFill>
                  <a:schemeClr val="tx1"/>
                </a:solidFill>
                <a:effectLst/>
                <a:latin typeface="+mn-lt"/>
                <a:ea typeface="+mn-ea"/>
                <a:cs typeface="+mn-cs"/>
              </a:rPr>
              <a:t>襲</a:t>
            </a:r>
            <a:r>
              <a:rPr lang="zh-TW" altLang="zh-TW" sz="1200" kern="1200" dirty="0" smtClean="0">
                <a:solidFill>
                  <a:schemeClr val="tx1"/>
                </a:solidFill>
                <a:effectLst/>
                <a:latin typeface="+mn-lt"/>
                <a:ea typeface="+mn-ea"/>
                <a:cs typeface="+mn-cs"/>
              </a:rPr>
              <a:t>這兩個字合起來看，</a:t>
            </a:r>
            <a:r>
              <a:rPr lang="zh-TW" altLang="zh-TW" sz="1200" b="1" kern="1200" dirty="0" smtClean="0">
                <a:solidFill>
                  <a:schemeClr val="tx1"/>
                </a:solidFill>
                <a:effectLst/>
                <a:latin typeface="+mn-lt"/>
                <a:ea typeface="+mn-ea"/>
                <a:cs typeface="+mn-cs"/>
              </a:rPr>
              <a:t>義</a:t>
            </a:r>
            <a:r>
              <a:rPr lang="zh-TW" altLang="zh-TW" sz="1200" kern="1200" dirty="0" smtClean="0">
                <a:solidFill>
                  <a:schemeClr val="tx1"/>
                </a:solidFill>
                <a:effectLst/>
                <a:latin typeface="+mn-lt"/>
                <a:ea typeface="+mn-ea"/>
                <a:cs typeface="+mn-cs"/>
              </a:rPr>
              <a:t>在這個字來講不是自己本有的、外來的，是假的。比如說跟人家結拜兄弟，稱義兄義弟，老年人的牙齒壞了裝了假牙齒，這個假牙齒也叫義齒。在這裏講這個義字，不是自己本有的，與上面講</a:t>
            </a:r>
            <a:r>
              <a:rPr lang="zh-TW" altLang="zh-TW" sz="1200" b="1" kern="1200" dirty="0" smtClean="0">
                <a:solidFill>
                  <a:schemeClr val="tx1"/>
                </a:solidFill>
                <a:effectLst/>
                <a:latin typeface="+mn-lt"/>
                <a:ea typeface="+mn-ea"/>
                <a:cs typeface="+mn-cs"/>
              </a:rPr>
              <a:t>集義所生</a:t>
            </a:r>
            <a:r>
              <a:rPr lang="zh-TW" altLang="zh-TW" sz="1200" kern="1200" dirty="0" smtClean="0">
                <a:solidFill>
                  <a:schemeClr val="tx1"/>
                </a:solidFill>
                <a:effectLst/>
                <a:latin typeface="+mn-lt"/>
                <a:ea typeface="+mn-ea"/>
                <a:cs typeface="+mn-cs"/>
              </a:rPr>
              <a:t>是相反的。</a:t>
            </a: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60</a:t>
            </a:fld>
            <a:endParaRPr lang="zh-TW" altLang="en-US"/>
          </a:p>
        </p:txBody>
      </p:sp>
    </p:spTree>
    <p:extLst>
      <p:ext uri="{BB962C8B-B14F-4D97-AF65-F5344CB8AC3E}">
        <p14:creationId xmlns:p14="http://schemas.microsoft.com/office/powerpoint/2010/main" val="18049297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61</a:t>
            </a:fld>
            <a:endParaRPr lang="zh-TW" altLang="en-US"/>
          </a:p>
        </p:txBody>
      </p:sp>
    </p:spTree>
    <p:extLst>
      <p:ext uri="{BB962C8B-B14F-4D97-AF65-F5344CB8AC3E}">
        <p14:creationId xmlns:p14="http://schemas.microsoft.com/office/powerpoint/2010/main" val="35758593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zh-TW" altLang="en-US" dirty="0" smtClean="0"/>
              <a:t>「所蔽、所陷、所離、所窮」，謂其因與由也，包括所Ｏ之原因、所Ｏ之事情。</a:t>
            </a:r>
            <a:endParaRPr lang="en-US" altLang="zh-TW"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200" b="1" dirty="0" smtClean="0"/>
              <a:t>疏：</a:t>
            </a:r>
            <a:endParaRPr lang="en-US" altLang="zh-TW" sz="1200" b="1"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200" b="1" dirty="0" smtClean="0"/>
              <a:t>詖</a:t>
            </a:r>
            <a:r>
              <a:rPr lang="zh-TW" altLang="en-US" b="1" dirty="0" smtClean="0"/>
              <a:t>辭</a:t>
            </a:r>
            <a:r>
              <a:rPr lang="zh-TW" altLang="en-US" dirty="0" smtClean="0"/>
              <a:t>，其言有偏</a:t>
            </a:r>
            <a:r>
              <a:rPr lang="zh-TW" altLang="en-US" sz="1200" dirty="0" smtClean="0"/>
              <a:t>詖</a:t>
            </a:r>
            <a:r>
              <a:rPr lang="zh-TW" altLang="en-US" dirty="0" smtClean="0"/>
              <a:t>不平也。孟子言人有偏</a:t>
            </a:r>
            <a:r>
              <a:rPr lang="zh-TW" altLang="en-US" sz="1200" dirty="0" smtClean="0"/>
              <a:t>詖</a:t>
            </a:r>
            <a:r>
              <a:rPr lang="zh-TW" altLang="en-US" dirty="0" smtClean="0"/>
              <a:t>不平之言，我則知其蔽於一曲而已，若告子言仁內義外是也。</a:t>
            </a:r>
            <a:endParaRPr lang="en-US" altLang="zh-TW"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200" b="1" i="0" kern="1200" dirty="0" smtClean="0">
                <a:solidFill>
                  <a:schemeClr val="tx1"/>
                </a:solidFill>
                <a:effectLst/>
                <a:latin typeface="+mn-lt"/>
                <a:ea typeface="+mn-ea"/>
                <a:cs typeface="+mn-cs"/>
              </a:rPr>
              <a:t>淫辭</a:t>
            </a:r>
            <a:r>
              <a:rPr lang="zh-TW" altLang="en-US" sz="1200" b="0" i="0" kern="1200" dirty="0" smtClean="0">
                <a:solidFill>
                  <a:schemeClr val="tx1"/>
                </a:solidFill>
                <a:effectLst/>
                <a:latin typeface="+mn-lt"/>
                <a:ea typeface="+mn-ea"/>
                <a:cs typeface="+mn-cs"/>
              </a:rPr>
              <a:t>，言過而不中也。孟子言人有過而不中之言，我則知其所陷而陷又無所不蔽而已，如人墜於陷阱之陷，以其無所不蔽也，若楊墨無父無君之言是也。</a:t>
            </a:r>
            <a:endParaRPr lang="en-US" altLang="zh-TW"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200" b="1" i="0" kern="1200" dirty="0" smtClean="0">
                <a:solidFill>
                  <a:schemeClr val="tx1"/>
                </a:solidFill>
                <a:effectLst/>
                <a:latin typeface="+mn-lt"/>
                <a:ea typeface="+mn-ea"/>
                <a:cs typeface="+mn-cs"/>
              </a:rPr>
              <a:t>邪辭</a:t>
            </a:r>
            <a:r>
              <a:rPr lang="zh-TW" altLang="en-US" sz="1200" b="0" i="0" kern="1200" dirty="0" smtClean="0">
                <a:solidFill>
                  <a:schemeClr val="tx1"/>
                </a:solidFill>
                <a:effectLst/>
                <a:latin typeface="+mn-lt"/>
                <a:ea typeface="+mn-ea"/>
                <a:cs typeface="+mn-cs"/>
              </a:rPr>
              <a:t>，悖正道者也。孟子言人有悖正道之言，我則知其言易以離畔矣，若陳賈謂周公未盡仁智、而況於齊王之言是也。</a:t>
            </a:r>
            <a:endParaRPr lang="en-US" altLang="zh-TW"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sz="1200" b="1" i="0" kern="1200" dirty="0" smtClean="0">
                <a:solidFill>
                  <a:schemeClr val="tx1"/>
                </a:solidFill>
                <a:effectLst/>
                <a:latin typeface="+mn-lt"/>
                <a:ea typeface="+mn-ea"/>
                <a:cs typeface="+mn-cs"/>
              </a:rPr>
              <a:t>遁辭</a:t>
            </a:r>
            <a:r>
              <a:rPr lang="zh-TW" altLang="en-US" sz="1200" b="0" i="0" kern="1200" dirty="0" smtClean="0">
                <a:solidFill>
                  <a:schemeClr val="tx1"/>
                </a:solidFill>
                <a:effectLst/>
                <a:latin typeface="+mn-lt"/>
                <a:ea typeface="+mn-ea"/>
                <a:cs typeface="+mn-cs"/>
              </a:rPr>
              <a:t>，屈其理也。孟子言人有屈理之言，我則知其言易以窮也，若夷子與孟子相勝以辯、卒以受教是也。</a:t>
            </a:r>
            <a:endParaRPr lang="en-US" altLang="zh-TW"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64</a:t>
            </a:fld>
            <a:endParaRPr lang="zh-TW" altLang="en-US"/>
          </a:p>
        </p:txBody>
      </p:sp>
    </p:spTree>
    <p:extLst>
      <p:ext uri="{BB962C8B-B14F-4D97-AF65-F5344CB8AC3E}">
        <p14:creationId xmlns:p14="http://schemas.microsoft.com/office/powerpoint/2010/main" val="19116303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
        <p:nvSpPr>
          <p:cNvPr id="4" name="投影片編號版面配置區 3"/>
          <p:cNvSpPr>
            <a:spLocks noGrp="1"/>
          </p:cNvSpPr>
          <p:nvPr>
            <p:ph type="sldNum" sz="quarter" idx="10"/>
          </p:nvPr>
        </p:nvSpPr>
        <p:spPr/>
        <p:txBody>
          <a:bodyPr/>
          <a:lstStyle/>
          <a:p>
            <a:fld id="{79D36A6E-B490-4DFB-AA6B-3359049CD690}" type="slidenum">
              <a:rPr lang="zh-TW" altLang="en-US" smtClean="0"/>
              <a:t>65</a:t>
            </a:fld>
            <a:endParaRPr lang="zh-TW" altLang="en-US"/>
          </a:p>
        </p:txBody>
      </p:sp>
    </p:spTree>
    <p:extLst>
      <p:ext uri="{BB962C8B-B14F-4D97-AF65-F5344CB8AC3E}">
        <p14:creationId xmlns:p14="http://schemas.microsoft.com/office/powerpoint/2010/main" val="2801333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zh-TW" altLang="en-US" smtClean="0"/>
              <a:t>按一下以編輯母片標題樣式</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smtClean="0"/>
              <a:t>按一下以編輯母片副標題樣式</a:t>
            </a:r>
            <a:endParaRPr lang="en-US" dirty="0"/>
          </a:p>
        </p:txBody>
      </p:sp>
      <p:sp>
        <p:nvSpPr>
          <p:cNvPr id="4" name="Date Placeholder 3"/>
          <p:cNvSpPr>
            <a:spLocks noGrp="1"/>
          </p:cNvSpPr>
          <p:nvPr>
            <p:ph type="dt" sz="half" idx="10"/>
          </p:nvPr>
        </p:nvSpPr>
        <p:spPr/>
        <p:txBody>
          <a:bodyPr/>
          <a:lstStyle/>
          <a:p>
            <a:fld id="{A02E2E03-0BF5-4258-8628-99808EB84D5D}" type="datetime1">
              <a:rPr lang="en-US" altLang="zh-TW"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467158" y="631827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a:xfrm>
            <a:off x="661737" y="624110"/>
            <a:ext cx="10842875" cy="1280890"/>
          </a:xfrm>
        </p:spPr>
        <p:txBody>
          <a:bodyPr/>
          <a:lstStyle/>
          <a:p>
            <a:r>
              <a:rPr lang="zh-TW" altLang="en-US" dirty="0" smtClean="0"/>
              <a:t>按一下以編輯母片標題樣式</a:t>
            </a:r>
            <a:endParaRPr lang="en-US" dirty="0"/>
          </a:p>
        </p:txBody>
      </p:sp>
      <p:sp>
        <p:nvSpPr>
          <p:cNvPr id="3" name="Content Placeholder 2"/>
          <p:cNvSpPr>
            <a:spLocks noGrp="1"/>
          </p:cNvSpPr>
          <p:nvPr>
            <p:ph idx="1"/>
          </p:nvPr>
        </p:nvSpPr>
        <p:spPr>
          <a:xfrm>
            <a:off x="661737" y="2133600"/>
            <a:ext cx="10842875" cy="3777622"/>
          </a:xfrm>
        </p:spPr>
        <p:txBody>
          <a:bodyPr>
            <a:normAutofit/>
          </a:bodyPr>
          <a:lstStyle>
            <a:lvl1pPr marL="342900" indent="-342900">
              <a:lnSpc>
                <a:spcPts val="4800"/>
              </a:lnSpc>
              <a:buClrTx/>
              <a:buFont typeface="Wingdings" panose="05000000000000000000" pitchFamily="2" charset="2"/>
              <a:buChar char="Ø"/>
              <a:defRPr sz="3200"/>
            </a:lvl1pPr>
            <a:lvl2pPr marL="742950" indent="-285750">
              <a:lnSpc>
                <a:spcPts val="4800"/>
              </a:lnSpc>
              <a:buClrTx/>
              <a:buFont typeface="Wingdings" panose="05000000000000000000" pitchFamily="2" charset="2"/>
              <a:buChar char="l"/>
              <a:defRPr sz="2800"/>
            </a:lvl2pPr>
            <a:lvl3pPr marL="1143000" indent="-228600">
              <a:lnSpc>
                <a:spcPts val="4800"/>
              </a:lnSpc>
              <a:buClrTx/>
              <a:buFont typeface="Wingdings" panose="05000000000000000000" pitchFamily="2" charset="2"/>
              <a:buChar char="l"/>
              <a:defRPr sz="2400"/>
            </a:lvl3pPr>
            <a:lvl4pPr marL="1600200" indent="-228600">
              <a:lnSpc>
                <a:spcPts val="4800"/>
              </a:lnSpc>
              <a:buClrTx/>
              <a:buFont typeface="Wingdings" panose="05000000000000000000" pitchFamily="2" charset="2"/>
              <a:buChar char="l"/>
              <a:defRPr sz="2000"/>
            </a:lvl4pPr>
            <a:lvl5pPr marL="2057400" indent="-228600">
              <a:lnSpc>
                <a:spcPts val="4800"/>
              </a:lnSpc>
              <a:buClrTx/>
              <a:buFont typeface="Wingdings" panose="05000000000000000000" pitchFamily="2" charset="2"/>
              <a:buChar char="l"/>
              <a:defRPr sz="2000"/>
            </a:lvl5pPr>
          </a:lstStyle>
          <a:p>
            <a:pPr lvl="0"/>
            <a:r>
              <a:rPr lang="zh-TW" altLang="en-US" dirty="0" smtClean="0"/>
              <a:t>編輯母片文字樣式</a:t>
            </a:r>
          </a:p>
          <a:p>
            <a:pPr lvl="1"/>
            <a:r>
              <a:rPr lang="zh-TW" altLang="en-US" dirty="0" smtClean="0"/>
              <a:t>第二層</a:t>
            </a:r>
          </a:p>
          <a:p>
            <a:pPr lvl="2"/>
            <a:r>
              <a:rPr lang="zh-TW" altLang="en-US" dirty="0" smtClean="0"/>
              <a:t>第三層</a:t>
            </a:r>
          </a:p>
          <a:p>
            <a:pPr lvl="3"/>
            <a:r>
              <a:rPr lang="zh-TW" altLang="en-US" dirty="0" smtClean="0"/>
              <a:t>第四層</a:t>
            </a:r>
          </a:p>
          <a:p>
            <a:pPr lvl="4"/>
            <a:r>
              <a:rPr lang="zh-TW" altLang="en-US" dirty="0" smtClean="0"/>
              <a:t>第五層</a:t>
            </a:r>
            <a:endParaRPr lang="en-US" dirty="0"/>
          </a:p>
        </p:txBody>
      </p:sp>
      <p:sp>
        <p:nvSpPr>
          <p:cNvPr id="4" name="Date Placeholder 3"/>
          <p:cNvSpPr>
            <a:spLocks noGrp="1"/>
          </p:cNvSpPr>
          <p:nvPr>
            <p:ph type="dt" sz="half" idx="10"/>
          </p:nvPr>
        </p:nvSpPr>
        <p:spPr/>
        <p:txBody>
          <a:bodyPr/>
          <a:lstStyle/>
          <a:p>
            <a:fld id="{07208BBE-C980-4460-BDF5-77819B30CBB2}" type="datetime1">
              <a:rPr lang="en-US" altLang="zh-TW"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2514" y="6436792"/>
            <a:ext cx="779767" cy="365125"/>
          </a:xfrm>
        </p:spPr>
        <p:txBody>
          <a:bodyPr/>
          <a:lstStyle>
            <a:lvl1pPr>
              <a:defRPr sz="2800">
                <a:solidFill>
                  <a:schemeClr val="tx1"/>
                </a:solidFill>
              </a:defRPr>
            </a:lvl1p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編輯母片文字樣式</a:t>
            </a:r>
          </a:p>
        </p:txBody>
      </p:sp>
      <p:sp>
        <p:nvSpPr>
          <p:cNvPr id="4" name="Date Placeholder 3"/>
          <p:cNvSpPr>
            <a:spLocks noGrp="1"/>
          </p:cNvSpPr>
          <p:nvPr>
            <p:ph type="dt" sz="half" idx="10"/>
          </p:nvPr>
        </p:nvSpPr>
        <p:spPr/>
        <p:txBody>
          <a:bodyPr/>
          <a:lstStyle/>
          <a:p>
            <a:fld id="{52E59330-7D07-4511-9506-96AEAA5A1019}" type="datetime1">
              <a:rPr lang="en-US" altLang="zh-TW"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TW" altLang="en-US" smtClean="0"/>
              <a:t>按一下以編輯母片標題樣式</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Date Placeholder 4"/>
          <p:cNvSpPr>
            <a:spLocks noGrp="1"/>
          </p:cNvSpPr>
          <p:nvPr>
            <p:ph type="dt" sz="half" idx="10"/>
          </p:nvPr>
        </p:nvSpPr>
        <p:spPr/>
        <p:txBody>
          <a:bodyPr/>
          <a:lstStyle/>
          <a:p>
            <a:fld id="{B0734D80-AD35-478B-95F5-053419B95BD7}" type="datetime1">
              <a:rPr lang="en-US" altLang="zh-TW"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zh-TW" altLang="en-US" smtClean="0"/>
              <a:t>按一下以編輯母片標題樣式</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編輯母片文字樣式</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編輯母片文字樣式</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7" name="Date Placeholder 6"/>
          <p:cNvSpPr>
            <a:spLocks noGrp="1"/>
          </p:cNvSpPr>
          <p:nvPr>
            <p:ph type="dt" sz="half" idx="10"/>
          </p:nvPr>
        </p:nvSpPr>
        <p:spPr/>
        <p:txBody>
          <a:bodyPr/>
          <a:lstStyle/>
          <a:p>
            <a:fld id="{3D2C785A-F0FE-4E66-8FA0-B0DDB0D6305A}" type="datetime1">
              <a:rPr lang="en-US" altLang="zh-TW" smtClean="0"/>
              <a:t>12/18/2019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Date Placeholder 2"/>
          <p:cNvSpPr>
            <a:spLocks noGrp="1"/>
          </p:cNvSpPr>
          <p:nvPr>
            <p:ph type="dt" sz="half" idx="10"/>
          </p:nvPr>
        </p:nvSpPr>
        <p:spPr/>
        <p:txBody>
          <a:bodyPr/>
          <a:lstStyle/>
          <a:p>
            <a:fld id="{A0E87DC1-C5C4-4399-AC7A-8244B36FE910}" type="datetime1">
              <a:rPr lang="en-US" altLang="zh-TW" smtClean="0"/>
              <a:t>12/18/2019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AB5590-0FCD-4323-B317-14DE5F955107}" type="datetime1">
              <a:rPr lang="en-US" altLang="zh-TW" smtClean="0"/>
              <a:t>12/18/2019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zh-TW" altLang="en-US" smtClean="0"/>
              <a:t>按一下以編輯母片標題樣式</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編輯母片文字樣式</a:t>
            </a:r>
          </a:p>
        </p:txBody>
      </p:sp>
      <p:sp>
        <p:nvSpPr>
          <p:cNvPr id="5" name="Date Placeholder 4"/>
          <p:cNvSpPr>
            <a:spLocks noGrp="1"/>
          </p:cNvSpPr>
          <p:nvPr>
            <p:ph type="dt" sz="half" idx="10"/>
          </p:nvPr>
        </p:nvSpPr>
        <p:spPr/>
        <p:txBody>
          <a:bodyPr/>
          <a:lstStyle/>
          <a:p>
            <a:fld id="{E611FEAD-11C8-4C49-BDA7-E683E5D5E8B2}" type="datetime1">
              <a:rPr lang="en-US" altLang="zh-TW"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zh-TW" altLang="en-US" smtClean="0"/>
              <a:t>按一下以編輯母片標題樣式</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TW" altLang="en-US" smtClean="0"/>
              <a:t>按一下圖示以新增圖片</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編輯母片文字樣式</a:t>
            </a:r>
          </a:p>
        </p:txBody>
      </p:sp>
      <p:sp>
        <p:nvSpPr>
          <p:cNvPr id="5" name="Date Placeholder 4"/>
          <p:cNvSpPr>
            <a:spLocks noGrp="1"/>
          </p:cNvSpPr>
          <p:nvPr>
            <p:ph type="dt" sz="half" idx="10"/>
          </p:nvPr>
        </p:nvSpPr>
        <p:spPr/>
        <p:txBody>
          <a:bodyPr/>
          <a:lstStyle/>
          <a:p>
            <a:fld id="{570DB279-27C2-4FBA-9BC9-D3C2EFB3B77E}" type="datetime1">
              <a:rPr lang="en-US" altLang="zh-TW"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標題與說明文字">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編輯母片文字樣式</a:t>
            </a:r>
          </a:p>
        </p:txBody>
      </p:sp>
      <p:sp>
        <p:nvSpPr>
          <p:cNvPr id="4" name="Date Placeholder 3"/>
          <p:cNvSpPr>
            <a:spLocks noGrp="1"/>
          </p:cNvSpPr>
          <p:nvPr>
            <p:ph type="dt" sz="half" idx="10"/>
          </p:nvPr>
        </p:nvSpPr>
        <p:spPr/>
        <p:txBody>
          <a:bodyPr/>
          <a:lstStyle/>
          <a:p>
            <a:fld id="{B145C741-69E1-4815-953D-3B6C2C3AF858}" type="datetime1">
              <a:rPr lang="en-US" altLang="zh-TW"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引述 (含標題)">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zh-TW" altLang="en-US" smtClean="0"/>
              <a:t>按一下以編輯母片標題樣式</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smtClean="0"/>
              <a:t>編輯母片文字樣式</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編輯母片文字樣式</a:t>
            </a:r>
          </a:p>
        </p:txBody>
      </p:sp>
      <p:sp>
        <p:nvSpPr>
          <p:cNvPr id="4" name="Date Placeholder 3"/>
          <p:cNvSpPr>
            <a:spLocks noGrp="1"/>
          </p:cNvSpPr>
          <p:nvPr>
            <p:ph type="dt" sz="half" idx="10"/>
          </p:nvPr>
        </p:nvSpPr>
        <p:spPr/>
        <p:txBody>
          <a:bodyPr/>
          <a:lstStyle/>
          <a:p>
            <a:fld id="{AEAD8F27-7D2E-496D-BC33-EF59E224AF49}" type="datetime1">
              <a:rPr lang="en-US" altLang="zh-TW"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zh-TW" altLang="en-US" smtClean="0"/>
              <a:t>按一下以編輯母片標題樣式</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TW" altLang="en-US" smtClean="0"/>
              <a:t>編輯母片文字樣式</a:t>
            </a:r>
          </a:p>
        </p:txBody>
      </p:sp>
      <p:sp>
        <p:nvSpPr>
          <p:cNvPr id="5" name="Date Placeholder 4"/>
          <p:cNvSpPr>
            <a:spLocks noGrp="1"/>
          </p:cNvSpPr>
          <p:nvPr>
            <p:ph type="dt" sz="half" idx="10"/>
          </p:nvPr>
        </p:nvSpPr>
        <p:spPr/>
        <p:txBody>
          <a:bodyPr/>
          <a:lstStyle/>
          <a:p>
            <a:fld id="{C508B82E-7171-4AA7-8BA9-355C1FB86A95}" type="datetime1">
              <a:rPr lang="en-US" altLang="zh-TW"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述名片">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zh-TW" altLang="en-US" smtClean="0"/>
              <a:t>按一下以編輯母片標題樣式</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smtClean="0"/>
              <a:t>編輯母片文字樣式</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TW" altLang="en-US" smtClean="0"/>
              <a:t>編輯母片文字樣式</a:t>
            </a:r>
          </a:p>
        </p:txBody>
      </p:sp>
      <p:sp>
        <p:nvSpPr>
          <p:cNvPr id="5" name="Date Placeholder 4"/>
          <p:cNvSpPr>
            <a:spLocks noGrp="1"/>
          </p:cNvSpPr>
          <p:nvPr>
            <p:ph type="dt" sz="half" idx="10"/>
          </p:nvPr>
        </p:nvSpPr>
        <p:spPr/>
        <p:txBody>
          <a:bodyPr/>
          <a:lstStyle/>
          <a:p>
            <a:fld id="{73D6B4AF-BD60-4089-9748-19F69C807AFC}" type="datetime1">
              <a:rPr lang="en-US" altLang="zh-TW"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是非題">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zh-TW" altLang="en-US" smtClean="0"/>
              <a:t>按一下以編輯母片標題樣式</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TW" altLang="en-US" smtClean="0"/>
              <a:t>編輯母片文字樣式</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TW" altLang="en-US" smtClean="0"/>
              <a:t>編輯母片文字樣式</a:t>
            </a:r>
          </a:p>
        </p:txBody>
      </p:sp>
      <p:sp>
        <p:nvSpPr>
          <p:cNvPr id="5" name="Date Placeholder 4"/>
          <p:cNvSpPr>
            <a:spLocks noGrp="1"/>
          </p:cNvSpPr>
          <p:nvPr>
            <p:ph type="dt" sz="half" idx="10"/>
          </p:nvPr>
        </p:nvSpPr>
        <p:spPr/>
        <p:txBody>
          <a:bodyPr/>
          <a:lstStyle/>
          <a:p>
            <a:fld id="{8B7B00F9-C886-4B06-AC24-58772A37FD47}" type="datetime1">
              <a:rPr lang="en-US" altLang="zh-TW"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p:txBody>
          <a:bodyPr vert="eaVert" anchor="t"/>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1A8A6071-6969-48CA-92CD-F8D72781FD6A}" type="datetime1">
              <a:rPr lang="en-US" altLang="zh-TW"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259F12EE-C9E1-4C68-94BF-19999818EECE}" type="datetime1">
              <a:rPr lang="en-US" altLang="zh-TW"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zh-TW" altLang="en-US" smtClean="0"/>
              <a:t>按一下以編輯母片標題樣式</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zh-TW" altLang="en-US" smtClean="0"/>
              <a:t>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CA7BE16-25EA-4E34-B01E-3219558CBFB8}" type="datetime1">
              <a:rPr lang="en-US" altLang="zh-TW" smtClean="0"/>
              <a:t>12/18/2019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2328979" y="677635"/>
            <a:ext cx="8915399" cy="1569550"/>
          </a:xfrm>
        </p:spPr>
        <p:txBody>
          <a:bodyPr>
            <a:normAutofit/>
          </a:bodyPr>
          <a:lstStyle/>
          <a:p>
            <a:r>
              <a:rPr lang="zh-TW" altLang="en-US" sz="4000" dirty="0" smtClean="0"/>
              <a:t>孟子要義介紹</a:t>
            </a:r>
            <a:r>
              <a:rPr lang="en-US" altLang="zh-TW" sz="4000" dirty="0" smtClean="0"/>
              <a:t>(</a:t>
            </a:r>
            <a:r>
              <a:rPr lang="zh-TW" altLang="en-US" sz="4000" dirty="0" smtClean="0"/>
              <a:t>三</a:t>
            </a:r>
            <a:r>
              <a:rPr lang="en-US" altLang="zh-TW" sz="4000" dirty="0" smtClean="0"/>
              <a:t>)</a:t>
            </a:r>
            <a:r>
              <a:rPr lang="zh-TW" altLang="en-US" sz="4000" dirty="0">
                <a:solidFill>
                  <a:srgbClr val="FF0000"/>
                </a:solidFill>
              </a:rPr>
              <a:t>心性善惡論</a:t>
            </a:r>
            <a:r>
              <a:rPr lang="zh-TW" altLang="en-US" sz="4000" dirty="0"/>
              <a:t/>
            </a:r>
            <a:br>
              <a:rPr lang="zh-TW" altLang="en-US" sz="4000" dirty="0"/>
            </a:br>
            <a:endParaRPr lang="zh-TW" altLang="en-US" sz="4000" dirty="0"/>
          </a:p>
        </p:txBody>
      </p:sp>
      <p:sp>
        <p:nvSpPr>
          <p:cNvPr id="3" name="副標題 2"/>
          <p:cNvSpPr>
            <a:spLocks noGrp="1"/>
          </p:cNvSpPr>
          <p:nvPr>
            <p:ph type="subTitle" idx="1"/>
          </p:nvPr>
        </p:nvSpPr>
        <p:spPr>
          <a:xfrm>
            <a:off x="5311769" y="2247184"/>
            <a:ext cx="5620346" cy="4480994"/>
          </a:xfrm>
        </p:spPr>
        <p:txBody>
          <a:bodyPr>
            <a:noAutofit/>
          </a:bodyPr>
          <a:lstStyle/>
          <a:p>
            <a:pPr marL="342900" indent="-342900">
              <a:buFont typeface="+mj-ea"/>
              <a:buAutoNum type="ea1ChtPeriod"/>
            </a:pPr>
            <a:r>
              <a:rPr lang="zh-TW" altLang="en-US" sz="3200" dirty="0">
                <a:solidFill>
                  <a:srgbClr val="FF0000"/>
                </a:solidFill>
              </a:rPr>
              <a:t>心性論</a:t>
            </a:r>
            <a:r>
              <a:rPr lang="zh-TW" altLang="en-US" sz="3200" dirty="0" smtClean="0">
                <a:solidFill>
                  <a:srgbClr val="FF0000"/>
                </a:solidFill>
              </a:rPr>
              <a:t>源流</a:t>
            </a:r>
            <a:endParaRPr lang="en-US" altLang="zh-TW" sz="3200" dirty="0" smtClean="0">
              <a:solidFill>
                <a:srgbClr val="FF0000"/>
              </a:solidFill>
            </a:endParaRPr>
          </a:p>
          <a:p>
            <a:pPr marL="342900" indent="-342900">
              <a:buFont typeface="+mj-ea"/>
              <a:buAutoNum type="ea1ChtPeriod"/>
            </a:pPr>
            <a:r>
              <a:rPr lang="en-US" altLang="zh-TW" sz="3200" dirty="0" smtClean="0">
                <a:solidFill>
                  <a:srgbClr val="FF0000"/>
                </a:solidFill>
              </a:rPr>
              <a:t>《</a:t>
            </a:r>
            <a:r>
              <a:rPr lang="zh-TW" altLang="en-US" sz="3200" dirty="0">
                <a:solidFill>
                  <a:srgbClr val="FF0000"/>
                </a:solidFill>
              </a:rPr>
              <a:t>孟子</a:t>
            </a:r>
            <a:r>
              <a:rPr lang="en-US" altLang="zh-TW" sz="3200" dirty="0">
                <a:solidFill>
                  <a:srgbClr val="FF0000"/>
                </a:solidFill>
              </a:rPr>
              <a:t>》</a:t>
            </a:r>
            <a:r>
              <a:rPr lang="zh-TW" altLang="en-US" sz="3200" dirty="0">
                <a:solidFill>
                  <a:srgbClr val="FF0000"/>
                </a:solidFill>
              </a:rPr>
              <a:t>心性善惡的論辯</a:t>
            </a:r>
          </a:p>
          <a:p>
            <a:pPr marL="342900" indent="-342900">
              <a:buFont typeface="+mj-ea"/>
              <a:buAutoNum type="ea1ChtPeriod"/>
            </a:pPr>
            <a:r>
              <a:rPr lang="en-US" altLang="zh-TW" sz="3200" dirty="0">
                <a:solidFill>
                  <a:srgbClr val="FF0000"/>
                </a:solidFill>
              </a:rPr>
              <a:t>《</a:t>
            </a:r>
            <a:r>
              <a:rPr lang="zh-TW" altLang="en-US" sz="3200" dirty="0">
                <a:solidFill>
                  <a:srgbClr val="FF0000"/>
                </a:solidFill>
              </a:rPr>
              <a:t>孟子</a:t>
            </a:r>
            <a:r>
              <a:rPr lang="en-US" altLang="zh-TW" sz="3200" dirty="0">
                <a:solidFill>
                  <a:srgbClr val="FF0000"/>
                </a:solidFill>
              </a:rPr>
              <a:t>》</a:t>
            </a:r>
            <a:r>
              <a:rPr lang="zh-TW" altLang="en-US" sz="3200" dirty="0">
                <a:solidFill>
                  <a:srgbClr val="FF0000"/>
                </a:solidFill>
              </a:rPr>
              <a:t>心性論的踐</a:t>
            </a:r>
            <a:r>
              <a:rPr lang="zh-TW" altLang="en-US" sz="3200" dirty="0" smtClean="0">
                <a:solidFill>
                  <a:srgbClr val="FF0000"/>
                </a:solidFill>
              </a:rPr>
              <a:t>履</a:t>
            </a:r>
            <a:endParaRPr lang="en-US" altLang="zh-TW" sz="3200" dirty="0" smtClean="0">
              <a:solidFill>
                <a:srgbClr val="FF0000"/>
              </a:solidFill>
            </a:endParaRPr>
          </a:p>
          <a:p>
            <a:r>
              <a:rPr lang="zh-TW" altLang="en-US" sz="3200" dirty="0" smtClean="0">
                <a:solidFill>
                  <a:srgbClr val="FF0000"/>
                </a:solidFill>
              </a:rPr>
              <a:t>　　</a:t>
            </a:r>
            <a:r>
              <a:rPr lang="en-US" altLang="zh-TW" sz="3200" dirty="0" smtClean="0">
                <a:solidFill>
                  <a:srgbClr val="FF0000"/>
                </a:solidFill>
              </a:rPr>
              <a:t>(</a:t>
            </a:r>
            <a:r>
              <a:rPr lang="zh-TW" altLang="en-US" sz="3200" dirty="0" smtClean="0">
                <a:solidFill>
                  <a:srgbClr val="FF0000"/>
                </a:solidFill>
              </a:rPr>
              <a:t>一</a:t>
            </a:r>
            <a:r>
              <a:rPr lang="en-US" altLang="zh-TW" sz="3200" dirty="0" smtClean="0">
                <a:solidFill>
                  <a:srgbClr val="FF0000"/>
                </a:solidFill>
              </a:rPr>
              <a:t>)</a:t>
            </a:r>
            <a:r>
              <a:rPr lang="zh-TW" altLang="en-US" sz="3200" dirty="0">
                <a:solidFill>
                  <a:srgbClr val="FF0000"/>
                </a:solidFill>
              </a:rPr>
              <a:t>先立其</a:t>
            </a:r>
            <a:r>
              <a:rPr lang="zh-TW" altLang="en-US" sz="3200" dirty="0" smtClean="0">
                <a:solidFill>
                  <a:srgbClr val="FF0000"/>
                </a:solidFill>
              </a:rPr>
              <a:t>大</a:t>
            </a:r>
            <a:endParaRPr lang="en-US" altLang="zh-TW" sz="3200" dirty="0" smtClean="0">
              <a:solidFill>
                <a:srgbClr val="FF0000"/>
              </a:solidFill>
            </a:endParaRPr>
          </a:p>
          <a:p>
            <a:r>
              <a:rPr lang="zh-TW" altLang="en-US" sz="3200" dirty="0">
                <a:solidFill>
                  <a:srgbClr val="FF0000"/>
                </a:solidFill>
              </a:rPr>
              <a:t>　</a:t>
            </a:r>
            <a:r>
              <a:rPr lang="zh-TW" altLang="en-US" sz="3200" dirty="0" smtClean="0">
                <a:solidFill>
                  <a:srgbClr val="FF0000"/>
                </a:solidFill>
              </a:rPr>
              <a:t>　</a:t>
            </a:r>
            <a:r>
              <a:rPr lang="en-US" altLang="zh-TW" sz="3200" dirty="0" smtClean="0">
                <a:solidFill>
                  <a:srgbClr val="FF0000"/>
                </a:solidFill>
              </a:rPr>
              <a:t>(</a:t>
            </a:r>
            <a:r>
              <a:rPr lang="zh-TW" altLang="en-US" sz="3200" dirty="0">
                <a:solidFill>
                  <a:srgbClr val="FF0000"/>
                </a:solidFill>
              </a:rPr>
              <a:t>二</a:t>
            </a:r>
            <a:r>
              <a:rPr lang="en-US" altLang="zh-TW" sz="3200" dirty="0">
                <a:solidFill>
                  <a:srgbClr val="FF0000"/>
                </a:solidFill>
              </a:rPr>
              <a:t>)</a:t>
            </a:r>
            <a:r>
              <a:rPr lang="zh-TW" altLang="en-US" sz="3200" dirty="0" smtClean="0">
                <a:solidFill>
                  <a:srgbClr val="FF0000"/>
                </a:solidFill>
              </a:rPr>
              <a:t>擴充</a:t>
            </a:r>
            <a:r>
              <a:rPr lang="zh-TW" altLang="en-US" sz="3200" dirty="0">
                <a:solidFill>
                  <a:srgbClr val="FF0000"/>
                </a:solidFill>
              </a:rPr>
              <a:t>四</a:t>
            </a:r>
            <a:r>
              <a:rPr lang="zh-TW" altLang="en-US" sz="3200" dirty="0" smtClean="0">
                <a:solidFill>
                  <a:srgbClr val="FF0000"/>
                </a:solidFill>
              </a:rPr>
              <a:t>端</a:t>
            </a:r>
            <a:endParaRPr lang="en-US" altLang="zh-TW" sz="3200" dirty="0" smtClean="0">
              <a:solidFill>
                <a:srgbClr val="FF0000"/>
              </a:solidFill>
            </a:endParaRPr>
          </a:p>
          <a:p>
            <a:r>
              <a:rPr lang="zh-TW" altLang="en-US" sz="3200" dirty="0" smtClean="0">
                <a:solidFill>
                  <a:srgbClr val="FF0000"/>
                </a:solidFill>
              </a:rPr>
              <a:t>　　</a:t>
            </a:r>
            <a:r>
              <a:rPr lang="en-US" altLang="zh-TW" sz="3200" dirty="0" smtClean="0">
                <a:solidFill>
                  <a:srgbClr val="FF0000"/>
                </a:solidFill>
              </a:rPr>
              <a:t>(</a:t>
            </a:r>
            <a:r>
              <a:rPr lang="zh-TW" altLang="en-US" sz="3200" dirty="0" smtClean="0">
                <a:solidFill>
                  <a:srgbClr val="FF0000"/>
                </a:solidFill>
              </a:rPr>
              <a:t>三</a:t>
            </a:r>
            <a:r>
              <a:rPr lang="en-US" altLang="zh-TW" sz="3200" dirty="0" smtClean="0">
                <a:solidFill>
                  <a:srgbClr val="FF0000"/>
                </a:solidFill>
              </a:rPr>
              <a:t>)</a:t>
            </a:r>
            <a:r>
              <a:rPr lang="zh-TW" altLang="en-US" sz="3200" dirty="0" smtClean="0">
                <a:solidFill>
                  <a:srgbClr val="FF0000"/>
                </a:solidFill>
              </a:rPr>
              <a:t>長存</a:t>
            </a:r>
            <a:r>
              <a:rPr lang="zh-TW" altLang="en-US" sz="3200" dirty="0">
                <a:solidFill>
                  <a:srgbClr val="FF0000"/>
                </a:solidFill>
              </a:rPr>
              <a:t>夜</a:t>
            </a:r>
            <a:r>
              <a:rPr lang="zh-TW" altLang="en-US" sz="3200" dirty="0" smtClean="0">
                <a:solidFill>
                  <a:srgbClr val="FF0000"/>
                </a:solidFill>
              </a:rPr>
              <a:t>氣</a:t>
            </a:r>
            <a:endParaRPr lang="en-US" altLang="zh-TW" sz="3200" dirty="0" smtClean="0">
              <a:solidFill>
                <a:srgbClr val="FF0000"/>
              </a:solidFill>
            </a:endParaRPr>
          </a:p>
          <a:p>
            <a:r>
              <a:rPr lang="zh-TW" altLang="en-US" sz="3200" dirty="0" smtClean="0">
                <a:solidFill>
                  <a:srgbClr val="FF0000"/>
                </a:solidFill>
              </a:rPr>
              <a:t>　　</a:t>
            </a:r>
            <a:r>
              <a:rPr lang="en-US" altLang="zh-TW" sz="3200" dirty="0">
                <a:solidFill>
                  <a:srgbClr val="FF0000"/>
                </a:solidFill>
              </a:rPr>
              <a:t>(</a:t>
            </a:r>
            <a:r>
              <a:rPr lang="zh-TW" altLang="en-US" sz="3200" dirty="0" smtClean="0">
                <a:solidFill>
                  <a:srgbClr val="FF0000"/>
                </a:solidFill>
              </a:rPr>
              <a:t>四</a:t>
            </a:r>
            <a:r>
              <a:rPr lang="en-US" altLang="zh-TW" sz="3200" dirty="0" smtClean="0">
                <a:solidFill>
                  <a:srgbClr val="FF0000"/>
                </a:solidFill>
              </a:rPr>
              <a:t>)</a:t>
            </a:r>
            <a:r>
              <a:rPr lang="zh-TW" altLang="en-US" sz="3200" dirty="0" smtClean="0">
                <a:solidFill>
                  <a:srgbClr val="FF0000"/>
                </a:solidFill>
              </a:rPr>
              <a:t>養氣</a:t>
            </a:r>
            <a:r>
              <a:rPr lang="zh-TW" altLang="en-US" sz="3200" dirty="0">
                <a:solidFill>
                  <a:srgbClr val="FF0000"/>
                </a:solidFill>
              </a:rPr>
              <a:t>知</a:t>
            </a:r>
            <a:r>
              <a:rPr lang="zh-TW" altLang="en-US" sz="3200" dirty="0" smtClean="0">
                <a:solidFill>
                  <a:srgbClr val="FF0000"/>
                </a:solidFill>
              </a:rPr>
              <a:t>言</a:t>
            </a:r>
            <a:endParaRPr lang="zh-TW" altLang="en-US" sz="3200" dirty="0"/>
          </a:p>
        </p:txBody>
      </p:sp>
      <p:pic>
        <p:nvPicPr>
          <p:cNvPr id="5" name="圖片 4"/>
          <p:cNvPicPr>
            <a:picLocks noChangeAspect="1"/>
          </p:cNvPicPr>
          <p:nvPr/>
        </p:nvPicPr>
        <p:blipFill>
          <a:blip r:embed="rId2"/>
          <a:stretch>
            <a:fillRect/>
          </a:stretch>
        </p:blipFill>
        <p:spPr>
          <a:xfrm>
            <a:off x="2142007" y="2247185"/>
            <a:ext cx="2857500" cy="3867150"/>
          </a:xfrm>
          <a:prstGeom prst="rect">
            <a:avLst/>
          </a:prstGeom>
        </p:spPr>
      </p:pic>
      <p:sp>
        <p:nvSpPr>
          <p:cNvPr id="4" name="投影片編號版面配置區 3"/>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3214474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pPr lvl="0">
              <a:spcBef>
                <a:spcPts val="0"/>
              </a:spcBef>
            </a:pPr>
            <a:r>
              <a:rPr lang="zh-TW" altLang="en-US" dirty="0" smtClean="0">
                <a:solidFill>
                  <a:srgbClr val="FF0000"/>
                </a:solidFill>
                <a:cs typeface="+mn-cs"/>
              </a:rPr>
              <a:t>一</a:t>
            </a:r>
            <a:r>
              <a:rPr lang="en-US" altLang="zh-TW" dirty="0" smtClean="0">
                <a:solidFill>
                  <a:srgbClr val="FF0000"/>
                </a:solidFill>
                <a:cs typeface="+mn-cs"/>
              </a:rPr>
              <a:t>.</a:t>
            </a:r>
            <a:r>
              <a:rPr lang="zh-TW" altLang="en-US" dirty="0" smtClean="0">
                <a:solidFill>
                  <a:srgbClr val="FF0000"/>
                </a:solidFill>
                <a:cs typeface="+mn-cs"/>
              </a:rPr>
              <a:t>心性論源流</a:t>
            </a:r>
            <a:r>
              <a:rPr lang="zh-TW" altLang="en-US" sz="1800" dirty="0">
                <a:solidFill>
                  <a:srgbClr val="FF0000"/>
                </a:solidFill>
                <a:cs typeface="+mn-cs"/>
              </a:rPr>
              <a:t/>
            </a:r>
            <a:br>
              <a:rPr lang="zh-TW" altLang="en-US" sz="1800" dirty="0">
                <a:solidFill>
                  <a:srgbClr val="FF0000"/>
                </a:solidFill>
                <a:cs typeface="+mn-cs"/>
              </a:rPr>
            </a:br>
            <a:endParaRPr lang="zh-TW" altLang="en-US" dirty="0"/>
          </a:p>
        </p:txBody>
      </p:sp>
      <p:sp>
        <p:nvSpPr>
          <p:cNvPr id="3" name="內容版面配置區 2"/>
          <p:cNvSpPr>
            <a:spLocks noGrp="1"/>
          </p:cNvSpPr>
          <p:nvPr>
            <p:ph idx="1"/>
          </p:nvPr>
        </p:nvSpPr>
        <p:spPr>
          <a:xfrm>
            <a:off x="890337" y="1431636"/>
            <a:ext cx="10614275" cy="5015346"/>
          </a:xfrm>
        </p:spPr>
        <p:txBody>
          <a:bodyPr>
            <a:normAutofit/>
          </a:bodyPr>
          <a:lstStyle/>
          <a:p>
            <a:pPr>
              <a:lnSpc>
                <a:spcPts val="4800"/>
              </a:lnSpc>
            </a:pPr>
            <a:r>
              <a:rPr lang="en-US" altLang="zh-TW" sz="3200" dirty="0">
                <a:solidFill>
                  <a:srgbClr val="000055"/>
                </a:solidFill>
                <a:latin typeface="Times New Roman" panose="02020603050405020304" pitchFamily="18" charset="0"/>
              </a:rPr>
              <a:t>《</a:t>
            </a:r>
            <a:r>
              <a:rPr lang="zh-TW" altLang="en-US" sz="3200" dirty="0">
                <a:solidFill>
                  <a:srgbClr val="000055"/>
                </a:solidFill>
                <a:latin typeface="Times New Roman" panose="02020603050405020304" pitchFamily="18" charset="0"/>
              </a:rPr>
              <a:t>尚書</a:t>
            </a:r>
            <a:r>
              <a:rPr lang="en-US" altLang="zh-TW" sz="3200" dirty="0">
                <a:latin typeface="Poor Richard" panose="02080502050505020702" pitchFamily="18" charset="0"/>
              </a:rPr>
              <a:t>•</a:t>
            </a:r>
            <a:r>
              <a:rPr lang="zh-TW" altLang="en-US" sz="3200" dirty="0">
                <a:solidFill>
                  <a:srgbClr val="000055"/>
                </a:solidFill>
                <a:latin typeface="Times New Roman" panose="02020603050405020304" pitchFamily="18" charset="0"/>
              </a:rPr>
              <a:t>太甲</a:t>
            </a:r>
            <a:r>
              <a:rPr lang="en-US" altLang="zh-TW" sz="3200" dirty="0">
                <a:solidFill>
                  <a:srgbClr val="000055"/>
                </a:solidFill>
                <a:latin typeface="Times New Roman" panose="02020603050405020304" pitchFamily="18" charset="0"/>
              </a:rPr>
              <a:t>》</a:t>
            </a:r>
            <a:r>
              <a:rPr lang="zh-TW" altLang="en-US" sz="3200" dirty="0">
                <a:solidFill>
                  <a:srgbClr val="000055"/>
                </a:solidFill>
                <a:latin typeface="Times New Roman" panose="02020603050405020304" pitchFamily="18" charset="0"/>
              </a:rPr>
              <a:t>：伊尹曰，茲乃不義，習與性成。</a:t>
            </a:r>
            <a:endParaRPr lang="en-US" altLang="zh-TW" sz="3200" dirty="0">
              <a:solidFill>
                <a:srgbClr val="000055"/>
              </a:solidFill>
              <a:latin typeface="Times New Roman" panose="02020603050405020304" pitchFamily="18" charset="0"/>
            </a:endParaRPr>
          </a:p>
          <a:p>
            <a:pPr>
              <a:lnSpc>
                <a:spcPts val="4800"/>
              </a:lnSpc>
            </a:pPr>
            <a:r>
              <a:rPr lang="en-US" altLang="zh-TW" sz="3200" dirty="0" smtClean="0"/>
              <a:t>《</a:t>
            </a:r>
            <a:r>
              <a:rPr lang="zh-TW" altLang="en-US" sz="3200" dirty="0"/>
              <a:t>論語</a:t>
            </a:r>
            <a:r>
              <a:rPr lang="en-US" altLang="zh-TW" sz="3200" dirty="0">
                <a:latin typeface="Poor Richard" panose="02080502050505020702" pitchFamily="18" charset="0"/>
              </a:rPr>
              <a:t>•</a:t>
            </a:r>
            <a:r>
              <a:rPr lang="zh-TW" altLang="en-US" sz="3200" dirty="0"/>
              <a:t>陽貨</a:t>
            </a:r>
            <a:r>
              <a:rPr lang="en-US" altLang="zh-TW" sz="3200" dirty="0" smtClean="0"/>
              <a:t>》</a:t>
            </a:r>
            <a:r>
              <a:rPr lang="zh-TW" altLang="en-US" sz="3200" dirty="0" smtClean="0"/>
              <a:t>：子曰：性</a:t>
            </a:r>
            <a:r>
              <a:rPr lang="zh-TW" altLang="en-US" sz="3200" dirty="0"/>
              <a:t>相近也，習相遠也</a:t>
            </a:r>
            <a:r>
              <a:rPr lang="zh-TW" altLang="en-US" sz="3200" dirty="0" smtClean="0"/>
              <a:t>。</a:t>
            </a:r>
            <a:endParaRPr lang="en-US" altLang="zh-TW" sz="3200" dirty="0" smtClean="0"/>
          </a:p>
          <a:p>
            <a:pPr>
              <a:lnSpc>
                <a:spcPts val="4800"/>
              </a:lnSpc>
            </a:pPr>
            <a:r>
              <a:rPr lang="en-US" altLang="zh-TW" sz="3200" dirty="0" smtClean="0">
                <a:solidFill>
                  <a:srgbClr val="000055"/>
                </a:solidFill>
                <a:latin typeface="Times New Roman" panose="02020603050405020304" pitchFamily="18" charset="0"/>
              </a:rPr>
              <a:t>《</a:t>
            </a:r>
            <a:r>
              <a:rPr lang="zh-TW" altLang="en-US" sz="3200" dirty="0" smtClean="0">
                <a:solidFill>
                  <a:srgbClr val="000055"/>
                </a:solidFill>
                <a:latin typeface="Times New Roman" panose="02020603050405020304" pitchFamily="18" charset="0"/>
              </a:rPr>
              <a:t>孟子</a:t>
            </a:r>
            <a:r>
              <a:rPr lang="en-US" altLang="zh-TW" sz="3200" dirty="0" smtClean="0">
                <a:solidFill>
                  <a:srgbClr val="000055"/>
                </a:solidFill>
                <a:latin typeface="Times New Roman" panose="02020603050405020304" pitchFamily="18" charset="0"/>
              </a:rPr>
              <a:t>》</a:t>
            </a:r>
            <a:r>
              <a:rPr lang="zh-TW" altLang="en-US" sz="3200" dirty="0" smtClean="0">
                <a:solidFill>
                  <a:srgbClr val="000055"/>
                </a:solidFill>
                <a:latin typeface="Times New Roman" panose="02020603050405020304" pitchFamily="18" charset="0"/>
              </a:rPr>
              <a:t>：「</a:t>
            </a:r>
            <a:r>
              <a:rPr lang="zh-TW" altLang="en-US" sz="3200" dirty="0">
                <a:solidFill>
                  <a:srgbClr val="000055"/>
                </a:solidFill>
                <a:latin typeface="Times New Roman" panose="02020603050405020304" pitchFamily="18" charset="0"/>
              </a:rPr>
              <a:t>人性之善也，猶水之就下也。人無有不善，水無有不下。</a:t>
            </a:r>
            <a:r>
              <a:rPr lang="zh-TW" altLang="en-US" sz="3200" dirty="0" smtClean="0">
                <a:solidFill>
                  <a:srgbClr val="000055"/>
                </a:solidFill>
                <a:latin typeface="Times New Roman" panose="02020603050405020304" pitchFamily="18" charset="0"/>
              </a:rPr>
              <a:t>」</a:t>
            </a:r>
            <a:endParaRPr lang="en-US" altLang="zh-TW" sz="3200" dirty="0" smtClean="0">
              <a:solidFill>
                <a:srgbClr val="000055"/>
              </a:solidFill>
              <a:latin typeface="Times New Roman" panose="02020603050405020304" pitchFamily="18" charset="0"/>
            </a:endParaRPr>
          </a:p>
          <a:p>
            <a:pPr>
              <a:lnSpc>
                <a:spcPts val="4800"/>
              </a:lnSpc>
            </a:pPr>
            <a:r>
              <a:rPr lang="en-US" altLang="zh-TW" sz="3200" dirty="0" smtClean="0">
                <a:solidFill>
                  <a:srgbClr val="000055"/>
                </a:solidFill>
                <a:latin typeface="Times New Roman" panose="02020603050405020304" pitchFamily="18" charset="0"/>
              </a:rPr>
              <a:t>《</a:t>
            </a:r>
            <a:r>
              <a:rPr lang="zh-TW" altLang="en-US" sz="3200" dirty="0" smtClean="0">
                <a:solidFill>
                  <a:srgbClr val="000055"/>
                </a:solidFill>
                <a:latin typeface="Times New Roman" panose="02020603050405020304" pitchFamily="18" charset="0"/>
              </a:rPr>
              <a:t>荀子</a:t>
            </a:r>
            <a:r>
              <a:rPr lang="en-US" altLang="zh-TW" sz="3200" dirty="0">
                <a:latin typeface="Poor Richard" panose="02080502050505020702" pitchFamily="18" charset="0"/>
              </a:rPr>
              <a:t>•</a:t>
            </a:r>
            <a:r>
              <a:rPr lang="zh-TW" altLang="en-US" sz="3200" dirty="0" smtClean="0">
                <a:solidFill>
                  <a:srgbClr val="000055"/>
                </a:solidFill>
                <a:latin typeface="Times New Roman" panose="02020603050405020304" pitchFamily="18" charset="0"/>
              </a:rPr>
              <a:t>性惡</a:t>
            </a:r>
            <a:r>
              <a:rPr lang="en-US" altLang="zh-TW" sz="3200" dirty="0" smtClean="0">
                <a:solidFill>
                  <a:srgbClr val="000055"/>
                </a:solidFill>
                <a:latin typeface="Times New Roman" panose="02020603050405020304" pitchFamily="18" charset="0"/>
              </a:rPr>
              <a:t>》</a:t>
            </a:r>
            <a:r>
              <a:rPr lang="zh-TW" altLang="en-US" sz="3200" dirty="0" smtClean="0">
                <a:solidFill>
                  <a:srgbClr val="000055"/>
                </a:solidFill>
                <a:latin typeface="Times New Roman" panose="02020603050405020304" pitchFamily="18" charset="0"/>
              </a:rPr>
              <a:t>：「</a:t>
            </a:r>
            <a:r>
              <a:rPr lang="zh-TW" altLang="en-US" sz="3200" dirty="0">
                <a:solidFill>
                  <a:srgbClr val="000055"/>
                </a:solidFill>
                <a:latin typeface="Times New Roman" panose="02020603050405020304" pitchFamily="18" charset="0"/>
              </a:rPr>
              <a:t>人之性惡，其善者偽也。</a:t>
            </a:r>
            <a:r>
              <a:rPr lang="zh-TW" altLang="en-US" sz="3200" dirty="0" smtClean="0">
                <a:solidFill>
                  <a:srgbClr val="000055"/>
                </a:solidFill>
                <a:latin typeface="Times New Roman" panose="02020603050405020304" pitchFamily="18" charset="0"/>
              </a:rPr>
              <a:t>」</a:t>
            </a:r>
            <a:endParaRPr lang="en-US" altLang="zh-TW" sz="3200" dirty="0" smtClean="0">
              <a:solidFill>
                <a:srgbClr val="000055"/>
              </a:solidFill>
              <a:latin typeface="Times New Roman" panose="02020603050405020304" pitchFamily="18" charset="0"/>
            </a:endParaRPr>
          </a:p>
          <a:p>
            <a:pPr>
              <a:lnSpc>
                <a:spcPts val="4800"/>
              </a:lnSpc>
            </a:pPr>
            <a:r>
              <a:rPr lang="zh-TW" altLang="en-US" sz="3200" dirty="0" smtClean="0">
                <a:solidFill>
                  <a:srgbClr val="000055"/>
                </a:solidFill>
                <a:latin typeface="Times New Roman" panose="02020603050405020304" pitchFamily="18" charset="0"/>
              </a:rPr>
              <a:t>揚雄</a:t>
            </a:r>
            <a:r>
              <a:rPr lang="en-US" altLang="zh-TW" sz="3200" dirty="0" smtClean="0">
                <a:solidFill>
                  <a:srgbClr val="000055"/>
                </a:solidFill>
                <a:latin typeface="Times New Roman" panose="02020603050405020304" pitchFamily="18" charset="0"/>
              </a:rPr>
              <a:t>《</a:t>
            </a:r>
            <a:r>
              <a:rPr lang="zh-TW" altLang="en-US" sz="3200" dirty="0" smtClean="0">
                <a:solidFill>
                  <a:srgbClr val="000055"/>
                </a:solidFill>
                <a:latin typeface="Times New Roman" panose="02020603050405020304" pitchFamily="18" charset="0"/>
              </a:rPr>
              <a:t>法言</a:t>
            </a:r>
            <a:r>
              <a:rPr lang="en-US" altLang="zh-TW" sz="3200" dirty="0">
                <a:latin typeface="Poor Richard" panose="02080502050505020702" pitchFamily="18" charset="0"/>
              </a:rPr>
              <a:t>•</a:t>
            </a:r>
            <a:r>
              <a:rPr lang="zh-TW" altLang="en-US" sz="3200" dirty="0" smtClean="0">
                <a:solidFill>
                  <a:srgbClr val="000055"/>
                </a:solidFill>
                <a:latin typeface="Times New Roman" panose="02020603050405020304" pitchFamily="18" charset="0"/>
              </a:rPr>
              <a:t>修身</a:t>
            </a:r>
            <a:r>
              <a:rPr lang="en-US" altLang="zh-TW" sz="3200" dirty="0" smtClean="0">
                <a:solidFill>
                  <a:srgbClr val="000055"/>
                </a:solidFill>
                <a:latin typeface="Times New Roman" panose="02020603050405020304" pitchFamily="18" charset="0"/>
              </a:rPr>
              <a:t>》</a:t>
            </a:r>
            <a:r>
              <a:rPr lang="zh-TW" altLang="en-US" sz="3200" dirty="0" smtClean="0">
                <a:solidFill>
                  <a:srgbClr val="000055"/>
                </a:solidFill>
                <a:latin typeface="Times New Roman" panose="02020603050405020304" pitchFamily="18" charset="0"/>
              </a:rPr>
              <a:t>：「</a:t>
            </a:r>
            <a:r>
              <a:rPr lang="zh-TW" altLang="en-US" sz="3200" dirty="0">
                <a:solidFill>
                  <a:srgbClr val="000055"/>
                </a:solidFill>
                <a:latin typeface="Times New Roman" panose="02020603050405020304" pitchFamily="18" charset="0"/>
              </a:rPr>
              <a:t>人之性也，善惡混。修其善則為善人，修其惡則為惡人。」</a:t>
            </a:r>
            <a:endParaRPr lang="zh-TW" altLang="en-US" sz="32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338848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1"/>
          <p:cNvSpPr txBox="1">
            <a:spLocks/>
          </p:cNvSpPr>
          <p:nvPr/>
        </p:nvSpPr>
        <p:spPr>
          <a:xfrm>
            <a:off x="2641441" y="1254079"/>
            <a:ext cx="6097866"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zh-TW" altLang="en-US" smtClean="0">
                <a:solidFill>
                  <a:srgbClr val="FF0000"/>
                </a:solidFill>
              </a:rPr>
              <a:t>二</a:t>
            </a:r>
            <a:r>
              <a:rPr lang="en-US" altLang="zh-TW" dirty="0" smtClean="0">
                <a:solidFill>
                  <a:srgbClr val="FF0000"/>
                </a:solidFill>
              </a:rPr>
              <a:t>.《</a:t>
            </a:r>
            <a:r>
              <a:rPr lang="zh-TW" altLang="en-US" dirty="0" smtClean="0">
                <a:solidFill>
                  <a:srgbClr val="FF0000"/>
                </a:solidFill>
              </a:rPr>
              <a:t>孟子</a:t>
            </a:r>
            <a:r>
              <a:rPr lang="en-US" altLang="zh-TW" dirty="0" smtClean="0">
                <a:solidFill>
                  <a:srgbClr val="FF0000"/>
                </a:solidFill>
              </a:rPr>
              <a:t>》</a:t>
            </a:r>
            <a:r>
              <a:rPr lang="zh-TW" altLang="en-US" dirty="0">
                <a:solidFill>
                  <a:srgbClr val="FF0000"/>
                </a:solidFill>
              </a:rPr>
              <a:t>心性善惡的</a:t>
            </a:r>
            <a:r>
              <a:rPr lang="zh-TW" altLang="en-US" dirty="0" smtClean="0">
                <a:solidFill>
                  <a:srgbClr val="FF0000"/>
                </a:solidFill>
              </a:rPr>
              <a:t>論辯</a:t>
            </a:r>
            <a:endParaRPr lang="zh-TW" altLang="en-US" dirty="0">
              <a:solidFill>
                <a:srgbClr val="FF0000"/>
              </a:solidFill>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3</a:t>
            </a:fld>
            <a:endParaRPr lang="en-US" dirty="0"/>
          </a:p>
        </p:txBody>
      </p:sp>
      <p:sp>
        <p:nvSpPr>
          <p:cNvPr id="3" name="矩形 2"/>
          <p:cNvSpPr/>
          <p:nvPr/>
        </p:nvSpPr>
        <p:spPr>
          <a:xfrm>
            <a:off x="1505526" y="2764090"/>
            <a:ext cx="9568873" cy="1754326"/>
          </a:xfrm>
          <a:prstGeom prst="rect">
            <a:avLst/>
          </a:prstGeom>
        </p:spPr>
        <p:txBody>
          <a:bodyPr wrap="square">
            <a:spAutoFit/>
          </a:bodyPr>
          <a:lstStyle/>
          <a:p>
            <a:pPr>
              <a:lnSpc>
                <a:spcPct val="150000"/>
              </a:lnSpc>
            </a:pPr>
            <a:r>
              <a:rPr lang="zh-TW" altLang="en-US" sz="3600" dirty="0"/>
              <a:t>滕文公為世子，將之楚，過宋而見孟子。孟子道</a:t>
            </a:r>
            <a:r>
              <a:rPr lang="zh-TW" altLang="en-US" sz="3600" b="1" dirty="0"/>
              <a:t>性善</a:t>
            </a:r>
            <a:r>
              <a:rPr lang="zh-TW" altLang="en-US" sz="3600" dirty="0"/>
              <a:t>，言必稱堯舜</a:t>
            </a:r>
            <a:r>
              <a:rPr lang="zh-TW" altLang="en-US" sz="3600" dirty="0" smtClean="0"/>
              <a:t>。 </a:t>
            </a:r>
            <a:r>
              <a:rPr lang="en-US" altLang="zh-TW" sz="2800" dirty="0" smtClean="0">
                <a:latin typeface="DFKai-SB" panose="03000509000000000000" pitchFamily="65" charset="-120"/>
                <a:ea typeface="DFKai-SB" panose="03000509000000000000" pitchFamily="65" charset="-120"/>
              </a:rPr>
              <a:t>(</a:t>
            </a:r>
            <a:r>
              <a:rPr lang="zh-TW" altLang="en-US" sz="2800" dirty="0">
                <a:latin typeface="DFKai-SB" panose="03000509000000000000" pitchFamily="65" charset="-120"/>
                <a:ea typeface="DFKai-SB" panose="03000509000000000000" pitchFamily="65" charset="-120"/>
              </a:rPr>
              <a:t>滕文</a:t>
            </a:r>
            <a:r>
              <a:rPr lang="zh-TW" altLang="en-US" sz="2800" dirty="0" smtClean="0">
                <a:latin typeface="DFKai-SB" panose="03000509000000000000" pitchFamily="65" charset="-120"/>
                <a:ea typeface="DFKai-SB" panose="03000509000000000000" pitchFamily="65" charset="-120"/>
              </a:rPr>
              <a:t>公上 </a:t>
            </a:r>
            <a:r>
              <a:rPr lang="zh-TW" altLang="en-US" sz="2800" dirty="0">
                <a:latin typeface="DFKai-SB" panose="03000509000000000000" pitchFamily="65" charset="-120"/>
                <a:ea typeface="DFKai-SB" panose="03000509000000000000" pitchFamily="65" charset="-120"/>
              </a:rPr>
              <a:t>第一章 </a:t>
            </a:r>
            <a:r>
              <a:rPr lang="en-US" altLang="zh-TW" sz="2800" dirty="0" smtClean="0">
                <a:latin typeface="DFKai-SB" panose="03000509000000000000" pitchFamily="65" charset="-120"/>
                <a:ea typeface="DFKai-SB" panose="03000509000000000000" pitchFamily="65" charset="-120"/>
              </a:rPr>
              <a:t>)</a:t>
            </a:r>
            <a:r>
              <a:rPr lang="zh-TW" altLang="en-US" sz="2800" dirty="0" smtClean="0">
                <a:latin typeface="DFKai-SB" panose="03000509000000000000" pitchFamily="65" charset="-120"/>
                <a:ea typeface="DFKai-SB" panose="03000509000000000000" pitchFamily="65" charset="-120"/>
              </a:rPr>
              <a:t>  </a:t>
            </a:r>
            <a:endParaRPr lang="zh-TW" altLang="en-US" sz="3600" dirty="0">
              <a:latin typeface="DFKai-SB" panose="03000509000000000000" pitchFamily="65" charset="-120"/>
              <a:ea typeface="DFKai-SB" panose="03000509000000000000" pitchFamily="65" charset="-120"/>
            </a:endParaRPr>
          </a:p>
        </p:txBody>
      </p:sp>
    </p:spTree>
    <p:extLst>
      <p:ext uri="{BB962C8B-B14F-4D97-AF65-F5344CB8AC3E}">
        <p14:creationId xmlns:p14="http://schemas.microsoft.com/office/powerpoint/2010/main" val="10159200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360947" y="1422400"/>
            <a:ext cx="11387707" cy="5435600"/>
          </a:xfrm>
        </p:spPr>
        <p:txBody>
          <a:bodyPr>
            <a:noAutofit/>
          </a:bodyPr>
          <a:lstStyle/>
          <a:p>
            <a:pPr>
              <a:lnSpc>
                <a:spcPts val="4800"/>
              </a:lnSpc>
            </a:pPr>
            <a:r>
              <a:rPr lang="zh-TW" altLang="en-US" sz="3200" dirty="0" smtClean="0"/>
              <a:t>告</a:t>
            </a:r>
            <a:r>
              <a:rPr lang="zh-TW" altLang="en-US" sz="3200" dirty="0"/>
              <a:t>子曰：「性，猶</a:t>
            </a:r>
            <a:r>
              <a:rPr lang="zh-TW" altLang="en-US" sz="3200" dirty="0" smtClean="0"/>
              <a:t>杞</a:t>
            </a:r>
            <a:r>
              <a:rPr lang="en-US" altLang="zh-TW" sz="2800" dirty="0" err="1">
                <a:solidFill>
                  <a:srgbClr val="660000"/>
                </a:solidFill>
                <a:latin typeface="Arial" panose="020B0604020202020204" pitchFamily="34" charset="0"/>
              </a:rPr>
              <a:t>qǐ</a:t>
            </a:r>
            <a:r>
              <a:rPr lang="zh-TW" altLang="en-US" sz="3200" dirty="0" smtClean="0"/>
              <a:t>柳</a:t>
            </a:r>
            <a:r>
              <a:rPr lang="zh-TW" altLang="en-US" sz="3200" dirty="0"/>
              <a:t>也；義，猶</a:t>
            </a:r>
            <a:r>
              <a:rPr lang="zh-TW" altLang="en-US" sz="3200" dirty="0" smtClean="0"/>
              <a:t>桮</a:t>
            </a:r>
            <a:r>
              <a:rPr lang="en-US" altLang="zh-TW" sz="2800" dirty="0" err="1" smtClean="0">
                <a:solidFill>
                  <a:srgbClr val="660000"/>
                </a:solidFill>
                <a:latin typeface="Arial" panose="020B0604020202020204" pitchFamily="34" charset="0"/>
              </a:rPr>
              <a:t>bēi</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2800" dirty="0" smtClean="0">
                <a:solidFill>
                  <a:schemeClr val="tx1"/>
                </a:solidFill>
                <a:latin typeface="標楷體" panose="03000509000000000000" pitchFamily="65" charset="-120"/>
                <a:ea typeface="標楷體" panose="03000509000000000000" pitchFamily="65" charset="-120"/>
              </a:rPr>
              <a:t>杯</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3200" dirty="0" smtClean="0"/>
              <a:t>棬</a:t>
            </a:r>
            <a:r>
              <a:rPr lang="en-US" altLang="zh-TW" sz="2800" dirty="0" err="1">
                <a:solidFill>
                  <a:srgbClr val="660000"/>
                </a:solidFill>
                <a:latin typeface="Arial" panose="020B0604020202020204" pitchFamily="34" charset="0"/>
              </a:rPr>
              <a:t>quān</a:t>
            </a:r>
            <a:r>
              <a:rPr lang="zh-TW" altLang="en-US" sz="3200" dirty="0" smtClean="0"/>
              <a:t>也</a:t>
            </a:r>
            <a:r>
              <a:rPr lang="zh-TW" altLang="en-US" sz="3200" dirty="0"/>
              <a:t>。以人性為仁義，猶以杞柳為桮棬。」 </a:t>
            </a:r>
            <a:endParaRPr lang="en-US" altLang="zh-TW" sz="3200" dirty="0" smtClean="0"/>
          </a:p>
          <a:p>
            <a:pPr lvl="1"/>
            <a:r>
              <a:rPr lang="en-US" altLang="zh-TW" sz="2800" dirty="0" smtClean="0">
                <a:solidFill>
                  <a:srgbClr val="008800"/>
                </a:solidFill>
                <a:latin typeface="Verdana" panose="020B0604030504040204" pitchFamily="34" charset="0"/>
              </a:rPr>
              <a:t>(</a:t>
            </a:r>
            <a:r>
              <a:rPr lang="zh-TW" altLang="en-US" sz="2800" dirty="0" smtClean="0">
                <a:solidFill>
                  <a:srgbClr val="008800"/>
                </a:solidFill>
                <a:latin typeface="Verdana" panose="020B0604030504040204" pitchFamily="34" charset="0"/>
              </a:rPr>
              <a:t>趙注</a:t>
            </a:r>
            <a:r>
              <a:rPr lang="en-US" altLang="zh-TW" sz="2800" dirty="0" smtClean="0">
                <a:solidFill>
                  <a:srgbClr val="008800"/>
                </a:solidFill>
                <a:latin typeface="Verdana" panose="020B0604030504040204" pitchFamily="34" charset="0"/>
              </a:rPr>
              <a:t>)</a:t>
            </a:r>
            <a:r>
              <a:rPr lang="zh-TW" altLang="en-US" sz="2800" dirty="0" smtClean="0">
                <a:solidFill>
                  <a:srgbClr val="008800"/>
                </a:solidFill>
                <a:latin typeface="Verdana" panose="020B0604030504040204" pitchFamily="34" charset="0"/>
              </a:rPr>
              <a:t>告</a:t>
            </a:r>
            <a:r>
              <a:rPr lang="zh-TW" altLang="en-US" sz="2800" dirty="0">
                <a:solidFill>
                  <a:srgbClr val="008800"/>
                </a:solidFill>
                <a:latin typeface="Verdana" panose="020B0604030504040204" pitchFamily="34" charset="0"/>
              </a:rPr>
              <a:t>子以為人性為才幹，義為成器，猶以杞柳之木為杯棬也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2">
              <a:buFont typeface="Arial" panose="020B0604020202020204" pitchFamily="34" charset="0"/>
              <a:buChar char="•"/>
            </a:pPr>
            <a:r>
              <a:rPr lang="zh-TW" altLang="en-US" sz="2800" dirty="0" smtClean="0"/>
              <a:t>桮：同杯。</a:t>
            </a:r>
            <a:r>
              <a:rPr lang="zh-TW" altLang="en-US" sz="2800" dirty="0" smtClean="0">
                <a:solidFill>
                  <a:srgbClr val="008800"/>
                </a:solidFill>
                <a:latin typeface="Verdana" panose="020B0604030504040204" pitchFamily="34" charset="0"/>
              </a:rPr>
              <a:t>杯</a:t>
            </a:r>
            <a:r>
              <a:rPr lang="zh-TW" altLang="en-US" sz="2800" dirty="0">
                <a:solidFill>
                  <a:srgbClr val="008800"/>
                </a:solidFill>
                <a:latin typeface="Verdana" panose="020B0604030504040204" pitchFamily="34" charset="0"/>
              </a:rPr>
              <a:t>棬：</a:t>
            </a:r>
            <a:r>
              <a:rPr lang="zh-TW" altLang="en-US" sz="2800" dirty="0"/>
              <a:t>形狀彎曲的木製飲酒器具</a:t>
            </a:r>
            <a:r>
              <a:rPr lang="zh-TW" altLang="en-US" sz="2800" dirty="0" smtClean="0"/>
              <a:t>。</a:t>
            </a:r>
            <a:endParaRPr lang="en-US" altLang="zh-TW" sz="2800" dirty="0"/>
          </a:p>
          <a:p>
            <a:pPr lvl="1"/>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2800" dirty="0" smtClean="0">
                <a:solidFill>
                  <a:schemeClr val="tx1"/>
                </a:solidFill>
                <a:latin typeface="標楷體" panose="03000509000000000000" pitchFamily="65" charset="-120"/>
                <a:ea typeface="標楷體" panose="03000509000000000000" pitchFamily="65" charset="-120"/>
              </a:rPr>
              <a:t>朱注</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2800" dirty="0" smtClean="0">
                <a:solidFill>
                  <a:schemeClr val="tx1"/>
                </a:solidFill>
                <a:latin typeface="標楷體" panose="03000509000000000000" pitchFamily="65" charset="-120"/>
                <a:ea typeface="標楷體" panose="03000509000000000000" pitchFamily="65" charset="-120"/>
              </a:rPr>
              <a:t>告</a:t>
            </a:r>
            <a:r>
              <a:rPr lang="zh-TW" altLang="en-US" sz="2800" dirty="0">
                <a:solidFill>
                  <a:schemeClr val="tx1"/>
                </a:solidFill>
                <a:latin typeface="標楷體" panose="03000509000000000000" pitchFamily="65" charset="-120"/>
                <a:ea typeface="標楷體" panose="03000509000000000000" pitchFamily="65" charset="-120"/>
              </a:rPr>
              <a:t>子言人性本無仁義</a:t>
            </a:r>
            <a:r>
              <a:rPr lang="zh-TW" altLang="en-US" sz="2800" dirty="0" smtClean="0">
                <a:solidFill>
                  <a:schemeClr val="tx1"/>
                </a:solidFill>
                <a:latin typeface="標楷體" panose="03000509000000000000" pitchFamily="65" charset="-120"/>
                <a:ea typeface="標楷體" panose="03000509000000000000" pitchFamily="65" charset="-120"/>
              </a:rPr>
              <a:t>，</a:t>
            </a:r>
            <a:endParaRPr lang="en-US" altLang="zh-TW" sz="2800" dirty="0" smtClean="0">
              <a:solidFill>
                <a:schemeClr val="tx1"/>
              </a:solidFill>
              <a:latin typeface="標楷體" panose="03000509000000000000" pitchFamily="65" charset="-120"/>
              <a:ea typeface="標楷體" panose="03000509000000000000" pitchFamily="65" charset="-120"/>
            </a:endParaRPr>
          </a:p>
          <a:p>
            <a:pPr marL="457200" lvl="1" indent="0">
              <a:buNone/>
            </a:pPr>
            <a:r>
              <a:rPr lang="zh-TW" altLang="en-US" sz="2800" dirty="0" smtClean="0">
                <a:solidFill>
                  <a:schemeClr val="tx1"/>
                </a:solidFill>
                <a:latin typeface="標楷體" panose="03000509000000000000" pitchFamily="65" charset="-120"/>
                <a:ea typeface="標楷體" panose="03000509000000000000" pitchFamily="65" charset="-120"/>
              </a:rPr>
              <a:t>必</a:t>
            </a:r>
            <a:r>
              <a:rPr lang="zh-TW" altLang="en-US" sz="2800" dirty="0">
                <a:solidFill>
                  <a:schemeClr val="tx1"/>
                </a:solidFill>
                <a:latin typeface="標楷體" panose="03000509000000000000" pitchFamily="65" charset="-120"/>
                <a:ea typeface="標楷體" panose="03000509000000000000" pitchFamily="65" charset="-120"/>
              </a:rPr>
              <a:t>待矯揉而後成，如荀子性惡之說也。 </a:t>
            </a:r>
            <a:r>
              <a:rPr lang="zh-TW" altLang="en-US" sz="3200" dirty="0">
                <a:solidFill>
                  <a:srgbClr val="008800"/>
                </a:solidFill>
                <a:latin typeface="Verdana" panose="020B0604030504040204" pitchFamily="34" charset="0"/>
              </a:rPr>
              <a:t>　</a:t>
            </a:r>
          </a:p>
        </p:txBody>
      </p:sp>
      <p:sp>
        <p:nvSpPr>
          <p:cNvPr id="4" name="標題 3"/>
          <p:cNvSpPr>
            <a:spLocks noGrp="1"/>
          </p:cNvSpPr>
          <p:nvPr>
            <p:ph type="title"/>
          </p:nvPr>
        </p:nvSpPr>
        <p:spPr>
          <a:xfrm>
            <a:off x="2592925" y="624110"/>
            <a:ext cx="8911687" cy="798290"/>
          </a:xfrm>
        </p:spPr>
        <p:txBody>
          <a:bodyPr>
            <a:normAutofit/>
          </a:bodyPr>
          <a:lstStyle/>
          <a:p>
            <a:r>
              <a:rPr lang="en-US" altLang="zh-TW" dirty="0" smtClean="0"/>
              <a:t>〈</a:t>
            </a:r>
            <a:r>
              <a:rPr lang="zh-TW" altLang="en-US" dirty="0"/>
              <a:t>告</a:t>
            </a:r>
            <a:r>
              <a:rPr lang="zh-TW" altLang="en-US" dirty="0" smtClean="0"/>
              <a:t>子上</a:t>
            </a:r>
            <a:r>
              <a:rPr lang="en-US" altLang="zh-TW" dirty="0" smtClean="0"/>
              <a:t>〉</a:t>
            </a:r>
            <a:r>
              <a:rPr lang="zh-TW" altLang="en-US" dirty="0" smtClean="0"/>
              <a:t>  第一章</a:t>
            </a:r>
            <a:endParaRPr lang="zh-TW" altLang="en-US" dirty="0"/>
          </a:p>
        </p:txBody>
      </p:sp>
      <p:pic>
        <p:nvPicPr>
          <p:cNvPr id="2" name="圖片 1"/>
          <p:cNvPicPr>
            <a:picLocks noChangeAspect="1"/>
          </p:cNvPicPr>
          <p:nvPr/>
        </p:nvPicPr>
        <p:blipFill>
          <a:blip r:embed="rId3"/>
          <a:stretch>
            <a:fillRect/>
          </a:stretch>
        </p:blipFill>
        <p:spPr>
          <a:xfrm>
            <a:off x="9004124" y="4057650"/>
            <a:ext cx="2286000" cy="2800350"/>
          </a:xfrm>
          <a:prstGeom prst="rect">
            <a:avLst/>
          </a:prstGeom>
        </p:spPr>
      </p:pic>
      <p:sp>
        <p:nvSpPr>
          <p:cNvPr id="5" name="投影片編號版面配置區 4"/>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1486719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386137" y="1037856"/>
            <a:ext cx="6327790" cy="853816"/>
          </a:xfrm>
        </p:spPr>
        <p:txBody>
          <a:bodyPr>
            <a:normAutofit/>
          </a:bodyPr>
          <a:lstStyle/>
          <a:p>
            <a:r>
              <a:rPr lang="zh-TW" altLang="en-US" dirty="0"/>
              <a:t>杞</a:t>
            </a:r>
            <a:r>
              <a:rPr lang="zh-TW" altLang="en-US" dirty="0" smtClean="0"/>
              <a:t>柳　　　　　　柳編</a:t>
            </a:r>
            <a:endParaRPr lang="zh-TW" altLang="en-US" dirty="0"/>
          </a:p>
        </p:txBody>
      </p:sp>
      <p:sp>
        <p:nvSpPr>
          <p:cNvPr id="3" name="內容版面配置區 2"/>
          <p:cNvSpPr>
            <a:spLocks noGrp="1"/>
          </p:cNvSpPr>
          <p:nvPr>
            <p:ph idx="1"/>
          </p:nvPr>
        </p:nvSpPr>
        <p:spPr/>
        <p:txBody>
          <a:bodyPr/>
          <a:lstStyle/>
          <a:p>
            <a:endParaRPr lang="zh-TW" altLang="en-US"/>
          </a:p>
        </p:txBody>
      </p:sp>
      <p:pic>
        <p:nvPicPr>
          <p:cNvPr id="4" name="圖片 3"/>
          <p:cNvPicPr>
            <a:picLocks noChangeAspect="1"/>
          </p:cNvPicPr>
          <p:nvPr/>
        </p:nvPicPr>
        <p:blipFill>
          <a:blip r:embed="rId3"/>
          <a:stretch>
            <a:fillRect/>
          </a:stretch>
        </p:blipFill>
        <p:spPr>
          <a:xfrm>
            <a:off x="676275" y="1905000"/>
            <a:ext cx="5419725" cy="4057650"/>
          </a:xfrm>
          <a:prstGeom prst="rect">
            <a:avLst/>
          </a:prstGeom>
        </p:spPr>
      </p:pic>
      <p:pic>
        <p:nvPicPr>
          <p:cNvPr id="5" name="圖片 4"/>
          <p:cNvPicPr>
            <a:picLocks noChangeAspect="1"/>
          </p:cNvPicPr>
          <p:nvPr/>
        </p:nvPicPr>
        <p:blipFill>
          <a:blip r:embed="rId4"/>
          <a:stretch>
            <a:fillRect/>
          </a:stretch>
        </p:blipFill>
        <p:spPr>
          <a:xfrm>
            <a:off x="6096000" y="1905000"/>
            <a:ext cx="6096000" cy="4019550"/>
          </a:xfrm>
          <a:prstGeom prst="rect">
            <a:avLst/>
          </a:prstGeom>
        </p:spPr>
      </p:pic>
      <p:sp>
        <p:nvSpPr>
          <p:cNvPr id="6" name="投影片編號版面配置區 5"/>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759372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708891" y="733778"/>
            <a:ext cx="6206143" cy="1168744"/>
          </a:xfrm>
        </p:spPr>
        <p:txBody>
          <a:bodyPr>
            <a:normAutofit fontScale="90000"/>
          </a:bodyPr>
          <a:lstStyle/>
          <a:p>
            <a:r>
              <a:rPr lang="zh-TW" altLang="en-US" dirty="0" smtClean="0"/>
              <a:t>柳編：</a:t>
            </a:r>
            <a:r>
              <a:rPr lang="en-US" altLang="zh-TW" dirty="0" smtClean="0"/>
              <a:t/>
            </a:r>
            <a:br>
              <a:rPr lang="en-US" altLang="zh-TW" dirty="0" smtClean="0"/>
            </a:br>
            <a:r>
              <a:rPr lang="zh-TW" altLang="en-US" dirty="0" smtClean="0"/>
              <a:t>笆斗　　　　　　　　柳罐</a:t>
            </a:r>
            <a:endParaRPr lang="zh-TW" altLang="en-US" dirty="0"/>
          </a:p>
        </p:txBody>
      </p:sp>
      <p:sp>
        <p:nvSpPr>
          <p:cNvPr id="3" name="內容版面配置區 2"/>
          <p:cNvSpPr>
            <a:spLocks noGrp="1"/>
          </p:cNvSpPr>
          <p:nvPr>
            <p:ph idx="1"/>
          </p:nvPr>
        </p:nvSpPr>
        <p:spPr/>
        <p:txBody>
          <a:bodyPr/>
          <a:lstStyle/>
          <a:p>
            <a:endParaRPr lang="zh-TW" altLang="en-US"/>
          </a:p>
        </p:txBody>
      </p:sp>
      <p:pic>
        <p:nvPicPr>
          <p:cNvPr id="4" name="圖片 3"/>
          <p:cNvPicPr>
            <a:picLocks noChangeAspect="1"/>
          </p:cNvPicPr>
          <p:nvPr/>
        </p:nvPicPr>
        <p:blipFill>
          <a:blip r:embed="rId3"/>
          <a:stretch>
            <a:fillRect/>
          </a:stretch>
        </p:blipFill>
        <p:spPr>
          <a:xfrm>
            <a:off x="572608" y="1905000"/>
            <a:ext cx="3752850" cy="3257550"/>
          </a:xfrm>
          <a:prstGeom prst="rect">
            <a:avLst/>
          </a:prstGeom>
        </p:spPr>
      </p:pic>
      <p:pic>
        <p:nvPicPr>
          <p:cNvPr id="7" name="圖片 6"/>
          <p:cNvPicPr>
            <a:picLocks noChangeAspect="1"/>
          </p:cNvPicPr>
          <p:nvPr/>
        </p:nvPicPr>
        <p:blipFill>
          <a:blip r:embed="rId4"/>
          <a:stretch>
            <a:fillRect/>
          </a:stretch>
        </p:blipFill>
        <p:spPr>
          <a:xfrm>
            <a:off x="4325457" y="1905000"/>
            <a:ext cx="4435725" cy="3255072"/>
          </a:xfrm>
          <a:prstGeom prst="rect">
            <a:avLst/>
          </a:prstGeom>
        </p:spPr>
      </p:pic>
      <p:pic>
        <p:nvPicPr>
          <p:cNvPr id="8" name="圖片 7"/>
          <p:cNvPicPr>
            <a:picLocks noChangeAspect="1"/>
          </p:cNvPicPr>
          <p:nvPr/>
        </p:nvPicPr>
        <p:blipFill>
          <a:blip r:embed="rId5"/>
          <a:stretch>
            <a:fillRect/>
          </a:stretch>
        </p:blipFill>
        <p:spPr>
          <a:xfrm>
            <a:off x="8761182" y="971620"/>
            <a:ext cx="3108313" cy="4188452"/>
          </a:xfrm>
          <a:prstGeom prst="rect">
            <a:avLst/>
          </a:prstGeom>
        </p:spPr>
      </p:pic>
      <p:sp>
        <p:nvSpPr>
          <p:cNvPr id="5" name="投影片編號版面配置區 4"/>
          <p:cNvSpPr>
            <a:spLocks noGrp="1"/>
          </p:cNvSpPr>
          <p:nvPr>
            <p:ph type="sldNum" sz="quarter" idx="12"/>
          </p:nvPr>
        </p:nvSpPr>
        <p:spPr/>
        <p:txBody>
          <a:bodyPr/>
          <a:lstStyle/>
          <a:p>
            <a:fld id="{D57F1E4F-1CFF-5643-939E-217C01CDF565}" type="slidenum">
              <a:rPr lang="en-US" smtClean="0"/>
              <a:pPr/>
              <a:t>6</a:t>
            </a:fld>
            <a:endParaRPr lang="en-US" dirty="0"/>
          </a:p>
        </p:txBody>
      </p:sp>
    </p:spTree>
    <p:extLst>
      <p:ext uri="{BB962C8B-B14F-4D97-AF65-F5344CB8AC3E}">
        <p14:creationId xmlns:p14="http://schemas.microsoft.com/office/powerpoint/2010/main" val="26302339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661737" y="1422400"/>
            <a:ext cx="11086917" cy="4488822"/>
          </a:xfrm>
        </p:spPr>
        <p:txBody>
          <a:bodyPr>
            <a:noAutofit/>
          </a:bodyPr>
          <a:lstStyle/>
          <a:p>
            <a:pPr>
              <a:lnSpc>
                <a:spcPts val="4800"/>
              </a:lnSpc>
            </a:pPr>
            <a:r>
              <a:rPr lang="zh-TW" altLang="en-US" sz="3200" dirty="0" smtClean="0"/>
              <a:t>孟子</a:t>
            </a:r>
            <a:r>
              <a:rPr lang="zh-TW" altLang="en-US" sz="3200" dirty="0"/>
              <a:t>曰：「子能順杞柳之性而以為桮棬乎？將戕賊杞柳而後以為桮棬也</a:t>
            </a:r>
            <a:r>
              <a:rPr lang="zh-TW" altLang="en-US" sz="3200" dirty="0" smtClean="0"/>
              <a:t>？</a:t>
            </a:r>
            <a:endParaRPr lang="en-US" altLang="zh-TW" sz="3200" dirty="0" smtClean="0"/>
          </a:p>
          <a:p>
            <a:pPr lvl="1"/>
            <a:r>
              <a:rPr lang="zh-TW" altLang="en-US" sz="2800" dirty="0">
                <a:solidFill>
                  <a:srgbClr val="008800"/>
                </a:solidFill>
                <a:latin typeface="Verdana" panose="020B0604030504040204" pitchFamily="34" charset="0"/>
              </a:rPr>
              <a:t>戕猶殘也，</a:t>
            </a:r>
            <a:r>
              <a:rPr lang="en-US" altLang="zh-TW" sz="2800" dirty="0">
                <a:solidFill>
                  <a:srgbClr val="008800"/>
                </a:solidFill>
                <a:latin typeface="Verdana" panose="020B0604030504040204" pitchFamily="34" charset="0"/>
              </a:rPr>
              <a:t>《</a:t>
            </a:r>
            <a:r>
              <a:rPr lang="zh-TW" altLang="en-US" sz="2800" dirty="0">
                <a:solidFill>
                  <a:srgbClr val="008800"/>
                </a:solidFill>
                <a:latin typeface="Verdana" panose="020B0604030504040204" pitchFamily="34" charset="0"/>
              </a:rPr>
              <a:t>春秋傳</a:t>
            </a:r>
            <a:r>
              <a:rPr lang="en-US" altLang="zh-TW" sz="2800" dirty="0">
                <a:solidFill>
                  <a:srgbClr val="008800"/>
                </a:solidFill>
                <a:latin typeface="Verdana" panose="020B0604030504040204" pitchFamily="34" charset="0"/>
              </a:rPr>
              <a:t>》</a:t>
            </a:r>
            <a:r>
              <a:rPr lang="zh-TW" altLang="en-US" sz="2800" dirty="0">
                <a:solidFill>
                  <a:srgbClr val="008800"/>
                </a:solidFill>
                <a:latin typeface="Verdana" panose="020B0604030504040204" pitchFamily="34" charset="0"/>
              </a:rPr>
              <a:t>曰：「戕舟發梁。」所能順完杞柳，不傷其性，而成</a:t>
            </a:r>
            <a:r>
              <a:rPr lang="zh-TW" altLang="en-US" sz="2800" dirty="0" smtClean="0">
                <a:solidFill>
                  <a:srgbClr val="008800"/>
                </a:solidFill>
                <a:latin typeface="Verdana" panose="020B0604030504040204" pitchFamily="34" charset="0"/>
              </a:rPr>
              <a:t>其桮</a:t>
            </a:r>
            <a:r>
              <a:rPr lang="zh-TW" altLang="en-US" sz="2800" dirty="0">
                <a:solidFill>
                  <a:srgbClr val="008800"/>
                </a:solidFill>
                <a:latin typeface="Verdana" panose="020B0604030504040204" pitchFamily="34" charset="0"/>
              </a:rPr>
              <a:t>棬乎？將斤斧殘賊之，乃可以為桮棬乎？言必殘賊也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buFont typeface="Arial" panose="020B0604020202020204" pitchFamily="34" charset="0"/>
              <a:buChar char="•"/>
            </a:pPr>
            <a:r>
              <a:rPr lang="zh-TW" altLang="en-US" dirty="0">
                <a:solidFill>
                  <a:schemeClr val="tx1"/>
                </a:solidFill>
                <a:latin typeface="DFKai-SB" panose="03000509000000000000" pitchFamily="65" charset="-120"/>
                <a:ea typeface="DFKai-SB" panose="03000509000000000000" pitchFamily="65" charset="-120"/>
              </a:rPr>
              <a:t>戕舟發</a:t>
            </a:r>
            <a:r>
              <a:rPr lang="zh-TW" altLang="en-US" dirty="0" smtClean="0">
                <a:solidFill>
                  <a:schemeClr val="tx1"/>
                </a:solidFill>
                <a:latin typeface="DFKai-SB" panose="03000509000000000000" pitchFamily="65" charset="-120"/>
                <a:ea typeface="DFKai-SB" panose="03000509000000000000" pitchFamily="65" charset="-120"/>
              </a:rPr>
              <a:t>梁</a:t>
            </a:r>
            <a:r>
              <a:rPr lang="zh-TW" altLang="en-US" dirty="0">
                <a:solidFill>
                  <a:schemeClr val="tx1"/>
                </a:solidFill>
                <a:latin typeface="DFKai-SB" panose="03000509000000000000" pitchFamily="65" charset="-120"/>
                <a:ea typeface="DFKai-SB" panose="03000509000000000000" pitchFamily="65" charset="-120"/>
              </a:rPr>
              <a:t>：</a:t>
            </a:r>
            <a:r>
              <a:rPr lang="zh-CN" altLang="en-US" dirty="0" smtClean="0">
                <a:solidFill>
                  <a:schemeClr val="tx1"/>
                </a:solidFill>
                <a:latin typeface="DFKai-SB" panose="03000509000000000000" pitchFamily="65" charset="-120"/>
                <a:ea typeface="DFKai-SB" panose="03000509000000000000" pitchFamily="65" charset="-120"/>
              </a:rPr>
              <a:t>摧毀</a:t>
            </a:r>
            <a:r>
              <a:rPr lang="zh-TW" altLang="en-US" dirty="0" smtClean="0">
                <a:solidFill>
                  <a:schemeClr val="tx1"/>
                </a:solidFill>
                <a:latin typeface="DFKai-SB" panose="03000509000000000000" pitchFamily="65" charset="-120"/>
                <a:ea typeface="DFKai-SB" panose="03000509000000000000" pitchFamily="65" charset="-120"/>
              </a:rPr>
              <a:t>舟船，</a:t>
            </a:r>
            <a:r>
              <a:rPr lang="zh-CN" altLang="en-US" dirty="0" smtClean="0">
                <a:solidFill>
                  <a:schemeClr val="tx1"/>
                </a:solidFill>
                <a:latin typeface="DFKai-SB" panose="03000509000000000000" pitchFamily="65" charset="-120"/>
                <a:ea typeface="DFKai-SB" panose="03000509000000000000" pitchFamily="65" charset="-120"/>
              </a:rPr>
              <a:t>撤去橋樑</a:t>
            </a:r>
            <a:r>
              <a:rPr lang="zh-TW" altLang="en-US" dirty="0" smtClean="0">
                <a:solidFill>
                  <a:schemeClr val="tx1"/>
                </a:solidFill>
                <a:latin typeface="DFKai-SB" panose="03000509000000000000" pitchFamily="65" charset="-120"/>
                <a:ea typeface="DFKai-SB" panose="03000509000000000000" pitchFamily="65" charset="-120"/>
              </a:rPr>
              <a:t>，示無反志</a:t>
            </a:r>
            <a:r>
              <a:rPr lang="zh-CN" altLang="en-US" dirty="0" smtClean="0">
                <a:solidFill>
                  <a:schemeClr val="tx1"/>
                </a:solidFill>
                <a:latin typeface="DFKai-SB" panose="03000509000000000000" pitchFamily="65" charset="-120"/>
                <a:ea typeface="DFKai-SB" panose="03000509000000000000" pitchFamily="65" charset="-120"/>
              </a:rPr>
              <a:t>。</a:t>
            </a:r>
            <a:endParaRPr lang="en-US" altLang="zh-TW" sz="2800" dirty="0" smtClean="0">
              <a:solidFill>
                <a:schemeClr val="tx1"/>
              </a:solidFill>
              <a:latin typeface="DFKai-SB" panose="03000509000000000000" pitchFamily="65" charset="-120"/>
              <a:ea typeface="DFKai-SB" panose="03000509000000000000" pitchFamily="65" charset="-120"/>
            </a:endParaRPr>
          </a:p>
        </p:txBody>
      </p:sp>
      <p:sp>
        <p:nvSpPr>
          <p:cNvPr id="4" name="標題 3"/>
          <p:cNvSpPr>
            <a:spLocks noGrp="1"/>
          </p:cNvSpPr>
          <p:nvPr>
            <p:ph type="title"/>
          </p:nvPr>
        </p:nvSpPr>
        <p:spPr/>
        <p:txBody>
          <a:bodyPr>
            <a:normAutofit/>
          </a:bodyPr>
          <a:lstStyle/>
          <a:p>
            <a:r>
              <a:rPr lang="en-US" altLang="zh-TW" dirty="0" smtClean="0"/>
              <a:t>〈</a:t>
            </a:r>
            <a:r>
              <a:rPr lang="zh-TW" altLang="en-US" dirty="0"/>
              <a:t>告</a:t>
            </a:r>
            <a:r>
              <a:rPr lang="zh-TW" altLang="en-US" dirty="0" smtClean="0"/>
              <a:t>子上</a:t>
            </a:r>
            <a:r>
              <a:rPr lang="en-US" altLang="zh-TW" dirty="0" smtClean="0"/>
              <a:t>〉</a:t>
            </a:r>
            <a:r>
              <a:rPr lang="zh-TW" altLang="en-US" dirty="0" smtClean="0"/>
              <a:t>  第一章</a:t>
            </a:r>
            <a:r>
              <a:rPr lang="zh-TW" altLang="en-US" dirty="0"/>
              <a:t/>
            </a:r>
            <a:br>
              <a:rPr lang="zh-TW" altLang="en-US" dirty="0"/>
            </a:br>
            <a:endParaRPr lang="zh-TW" altLang="en-US"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291679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577517" y="486137"/>
            <a:ext cx="11171138" cy="5878324"/>
          </a:xfrm>
        </p:spPr>
        <p:txBody>
          <a:bodyPr>
            <a:noAutofit/>
          </a:bodyPr>
          <a:lstStyle/>
          <a:p>
            <a:pPr>
              <a:lnSpc>
                <a:spcPts val="4800"/>
              </a:lnSpc>
            </a:pPr>
            <a:r>
              <a:rPr lang="zh-TW" altLang="en-US" sz="3200" dirty="0" smtClean="0"/>
              <a:t>如</a:t>
            </a:r>
            <a:r>
              <a:rPr lang="zh-TW" altLang="en-US" sz="3200" dirty="0"/>
              <a:t>將戕賊杞柳而</a:t>
            </a:r>
            <a:r>
              <a:rPr lang="zh-TW" altLang="en-US" sz="3200" dirty="0" smtClean="0"/>
              <a:t>以為</a:t>
            </a:r>
            <a:r>
              <a:rPr lang="zh-TW" altLang="en-US" sz="3200" dirty="0"/>
              <a:t>桮棬，則亦將戕賊人以為仁義與</a:t>
            </a:r>
            <a:r>
              <a:rPr lang="zh-TW" altLang="en-US" sz="3200" dirty="0" smtClean="0"/>
              <a:t>？</a:t>
            </a:r>
            <a:endParaRPr lang="en-US" altLang="zh-TW" sz="3200" dirty="0"/>
          </a:p>
          <a:p>
            <a:pPr lvl="1"/>
            <a:r>
              <a:rPr lang="zh-TW" altLang="en-US" sz="2800" dirty="0">
                <a:solidFill>
                  <a:srgbClr val="008800"/>
                </a:solidFill>
                <a:latin typeface="Verdana" panose="020B0604030504040204" pitchFamily="34" charset="0"/>
              </a:rPr>
              <a:t>孟子言以人身為仁義，豈可復殘傷其形體乃成仁義邪？明不可比桮棬。</a:t>
            </a:r>
            <a:endParaRPr lang="en-US" altLang="zh-TW" sz="2800" dirty="0" smtClean="0">
              <a:solidFill>
                <a:srgbClr val="008800"/>
              </a:solidFill>
              <a:latin typeface="Verdana" panose="020B0604030504040204" pitchFamily="34" charset="0"/>
            </a:endParaRPr>
          </a:p>
          <a:p>
            <a:pPr>
              <a:lnSpc>
                <a:spcPts val="4800"/>
              </a:lnSpc>
            </a:pPr>
            <a:r>
              <a:rPr lang="zh-TW" altLang="en-US" sz="3200" dirty="0" smtClean="0">
                <a:solidFill>
                  <a:srgbClr val="000000"/>
                </a:solidFill>
                <a:latin typeface="Verdana" panose="020B0604030504040204" pitchFamily="34" charset="0"/>
              </a:rPr>
              <a:t>率</a:t>
            </a:r>
            <a:r>
              <a:rPr lang="zh-TW" altLang="en-US" sz="3200" dirty="0">
                <a:solidFill>
                  <a:srgbClr val="000000"/>
                </a:solidFill>
                <a:latin typeface="Verdana" panose="020B0604030504040204" pitchFamily="34" charset="0"/>
              </a:rPr>
              <a:t>天下之人而禍仁義者，必子之言夫。</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以</a:t>
            </a:r>
            <a:r>
              <a:rPr lang="zh-TW" altLang="en-US" sz="2800" dirty="0">
                <a:solidFill>
                  <a:srgbClr val="008800"/>
                </a:solidFill>
                <a:latin typeface="Verdana" panose="020B0604030504040204" pitchFamily="34" charset="0"/>
              </a:rPr>
              <a:t>告子轉性為仁義，若轉木以成器，必殘賊之，故言率人以禍仁義者，必子之言</a:t>
            </a:r>
            <a:r>
              <a:rPr lang="zh-TW" altLang="en-US" sz="2800" dirty="0" smtClean="0">
                <a:solidFill>
                  <a:srgbClr val="008800"/>
                </a:solidFill>
                <a:latin typeface="Verdana" panose="020B0604030504040204" pitchFamily="34" charset="0"/>
              </a:rPr>
              <a:t>。夫，蓋嘆辭也。</a:t>
            </a:r>
            <a:endParaRPr lang="en-US" altLang="zh-TW" sz="2800" dirty="0" smtClean="0">
              <a:solidFill>
                <a:srgbClr val="008800"/>
              </a:solidFill>
              <a:latin typeface="Verdana" panose="020B0604030504040204" pitchFamily="34" charset="0"/>
            </a:endParaRPr>
          </a:p>
          <a:p>
            <a:pPr lvl="1">
              <a:buClr>
                <a:schemeClr val="tx1"/>
              </a:buClr>
            </a:pPr>
            <a:r>
              <a:rPr lang="en-US" altLang="zh-TW" sz="2800" dirty="0">
                <a:solidFill>
                  <a:prstClr val="black">
                    <a:lumMod val="75000"/>
                    <a:lumOff val="25000"/>
                  </a:prstClr>
                </a:solidFill>
                <a:latin typeface="標楷體" panose="03000509000000000000" pitchFamily="65" charset="-120"/>
                <a:ea typeface="標楷體" panose="03000509000000000000" pitchFamily="65" charset="-120"/>
              </a:rPr>
              <a:t>(</a:t>
            </a:r>
            <a:r>
              <a:rPr lang="zh-TW" altLang="en-US" sz="2800" dirty="0">
                <a:solidFill>
                  <a:prstClr val="black">
                    <a:lumMod val="75000"/>
                    <a:lumOff val="25000"/>
                  </a:prstClr>
                </a:solidFill>
                <a:latin typeface="標楷體" panose="03000509000000000000" pitchFamily="65" charset="-120"/>
                <a:ea typeface="標楷體" panose="03000509000000000000" pitchFamily="65" charset="-120"/>
              </a:rPr>
              <a:t>朱注</a:t>
            </a:r>
            <a:r>
              <a:rPr lang="en-US" altLang="zh-TW" sz="2800" dirty="0">
                <a:solidFill>
                  <a:prstClr val="black">
                    <a:lumMod val="75000"/>
                    <a:lumOff val="25000"/>
                  </a:prstClr>
                </a:solidFill>
                <a:latin typeface="標楷體" panose="03000509000000000000" pitchFamily="65" charset="-120"/>
                <a:ea typeface="標楷體" panose="03000509000000000000" pitchFamily="65" charset="-120"/>
              </a:rPr>
              <a:t>)</a:t>
            </a:r>
            <a:r>
              <a:rPr lang="zh-TW" altLang="en-US" sz="2800" dirty="0">
                <a:solidFill>
                  <a:prstClr val="black">
                    <a:lumMod val="75000"/>
                    <a:lumOff val="25000"/>
                  </a:prstClr>
                </a:solidFill>
                <a:latin typeface="標楷體" panose="03000509000000000000" pitchFamily="65" charset="-120"/>
                <a:ea typeface="標楷體" panose="03000509000000000000" pitchFamily="65" charset="-120"/>
              </a:rPr>
              <a:t>言如此，則天下之人皆以仁義為害性而不肯為，是因子之言而為仁義之禍也。 </a:t>
            </a:r>
            <a:r>
              <a:rPr lang="zh-TW" altLang="en-US" sz="2800" dirty="0">
                <a:solidFill>
                  <a:prstClr val="black">
                    <a:lumMod val="75000"/>
                    <a:lumOff val="25000"/>
                  </a:prstClr>
                </a:solidFill>
              </a:rPr>
              <a:t>　</a:t>
            </a:r>
            <a:endParaRPr lang="en-US" altLang="zh-TW" sz="2800" dirty="0">
              <a:solidFill>
                <a:prstClr val="black">
                  <a:lumMod val="75000"/>
                  <a:lumOff val="25000"/>
                </a:prstClr>
              </a:solidFill>
            </a:endParaRPr>
          </a:p>
          <a:p>
            <a:pPr>
              <a:lnSpc>
                <a:spcPts val="4800"/>
              </a:lnSpc>
            </a:pPr>
            <a:endParaRPr lang="zh-TW" altLang="en-US" sz="32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228255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第二章</a:t>
            </a:r>
            <a:endParaRPr lang="zh-TW" altLang="en-US" dirty="0"/>
          </a:p>
        </p:txBody>
      </p:sp>
      <p:sp>
        <p:nvSpPr>
          <p:cNvPr id="3" name="內容版面配置區 2"/>
          <p:cNvSpPr>
            <a:spLocks noGrp="1"/>
          </p:cNvSpPr>
          <p:nvPr>
            <p:ph idx="1"/>
          </p:nvPr>
        </p:nvSpPr>
        <p:spPr>
          <a:xfrm>
            <a:off x="324853" y="1514763"/>
            <a:ext cx="11488456" cy="5006109"/>
          </a:xfrm>
        </p:spPr>
        <p:txBody>
          <a:bodyPr>
            <a:noAutofit/>
          </a:bodyPr>
          <a:lstStyle/>
          <a:p>
            <a:pPr>
              <a:lnSpc>
                <a:spcPts val="4800"/>
              </a:lnSpc>
            </a:pPr>
            <a:r>
              <a:rPr lang="zh-TW" altLang="en-US" sz="3200" dirty="0" smtClean="0"/>
              <a:t>告</a:t>
            </a:r>
            <a:r>
              <a:rPr lang="zh-TW" altLang="en-US" sz="3200" dirty="0"/>
              <a:t>子曰：「性猶湍水也，決諸東方則東流，決諸西方則西流。人性之無分於善不善也，猶</a:t>
            </a:r>
            <a:r>
              <a:rPr lang="zh-TW" altLang="en-US" sz="3200" dirty="0" smtClean="0"/>
              <a:t>水之</a:t>
            </a:r>
            <a:r>
              <a:rPr lang="zh-TW" altLang="en-US" sz="3200" dirty="0"/>
              <a:t>無分於東西也。」  </a:t>
            </a:r>
          </a:p>
          <a:p>
            <a:pPr lvl="1"/>
            <a:r>
              <a:rPr lang="zh-TW" altLang="en-US" sz="2800" dirty="0">
                <a:solidFill>
                  <a:srgbClr val="008800"/>
                </a:solidFill>
                <a:latin typeface="Verdana" panose="020B0604030504040204" pitchFamily="34" charset="0"/>
              </a:rPr>
              <a:t>湍者圜也，謂湍水湍縈水也。告子以喻人性若是水也，</a:t>
            </a:r>
            <a:r>
              <a:rPr lang="zh-TW" altLang="en-US" sz="2800" dirty="0" smtClean="0">
                <a:solidFill>
                  <a:srgbClr val="008800"/>
                </a:solidFill>
                <a:latin typeface="Verdana" panose="020B0604030504040204" pitchFamily="34" charset="0"/>
              </a:rPr>
              <a:t>善惡隨</a:t>
            </a:r>
            <a:r>
              <a:rPr lang="zh-TW" altLang="en-US" sz="2800" dirty="0">
                <a:solidFill>
                  <a:srgbClr val="008800"/>
                </a:solidFill>
                <a:latin typeface="Verdana" panose="020B0604030504040204" pitchFamily="34" charset="0"/>
              </a:rPr>
              <a:t>物而化，無本善不善之性也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en-US" altLang="zh-TW" sz="2800" dirty="0" smtClean="0">
                <a:solidFill>
                  <a:prstClr val="black">
                    <a:lumMod val="75000"/>
                    <a:lumOff val="25000"/>
                  </a:prstClr>
                </a:solidFill>
                <a:latin typeface="標楷體" panose="03000509000000000000" pitchFamily="65" charset="-120"/>
                <a:ea typeface="標楷體" panose="03000509000000000000" pitchFamily="65" charset="-120"/>
              </a:rPr>
              <a:t>(</a:t>
            </a:r>
            <a:r>
              <a:rPr lang="zh-TW" altLang="en-US" sz="2800" dirty="0" smtClean="0">
                <a:solidFill>
                  <a:prstClr val="black">
                    <a:lumMod val="75000"/>
                    <a:lumOff val="25000"/>
                  </a:prstClr>
                </a:solidFill>
                <a:latin typeface="標楷體" panose="03000509000000000000" pitchFamily="65" charset="-120"/>
                <a:ea typeface="標楷體" panose="03000509000000000000" pitchFamily="65" charset="-120"/>
              </a:rPr>
              <a:t>朱注</a:t>
            </a:r>
            <a:r>
              <a:rPr lang="en-US" altLang="zh-TW" sz="2800" dirty="0" smtClean="0">
                <a:solidFill>
                  <a:prstClr val="black">
                    <a:lumMod val="75000"/>
                    <a:lumOff val="25000"/>
                  </a:prstClr>
                </a:solidFill>
                <a:latin typeface="標楷體" panose="03000509000000000000" pitchFamily="65" charset="-120"/>
                <a:ea typeface="標楷體" panose="03000509000000000000" pitchFamily="65" charset="-120"/>
              </a:rPr>
              <a:t>)</a:t>
            </a:r>
            <a:r>
              <a:rPr lang="zh-TW" altLang="en-US" sz="2800" dirty="0" smtClean="0">
                <a:solidFill>
                  <a:prstClr val="black">
                    <a:lumMod val="75000"/>
                    <a:lumOff val="25000"/>
                  </a:prstClr>
                </a:solidFill>
                <a:latin typeface="標楷體" panose="03000509000000000000" pitchFamily="65" charset="-120"/>
                <a:ea typeface="標楷體" panose="03000509000000000000" pitchFamily="65" charset="-120"/>
              </a:rPr>
              <a:t>湍</a:t>
            </a:r>
            <a:r>
              <a:rPr lang="zh-TW" altLang="en-US" sz="2800" dirty="0">
                <a:solidFill>
                  <a:prstClr val="black">
                    <a:lumMod val="75000"/>
                    <a:lumOff val="25000"/>
                  </a:prstClr>
                </a:solidFill>
                <a:latin typeface="標楷體" panose="03000509000000000000" pitchFamily="65" charset="-120"/>
                <a:ea typeface="標楷體" panose="03000509000000000000" pitchFamily="65" charset="-120"/>
              </a:rPr>
              <a:t>，波流瀠回之貌也。告子因前說而小變之，近於揚子善惡混之說。</a:t>
            </a: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1427775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第二章</a:t>
            </a:r>
            <a:endParaRPr lang="zh-TW" altLang="en-US" dirty="0"/>
          </a:p>
        </p:txBody>
      </p:sp>
      <p:sp>
        <p:nvSpPr>
          <p:cNvPr id="3" name="內容版面配置區 2"/>
          <p:cNvSpPr>
            <a:spLocks noGrp="1"/>
          </p:cNvSpPr>
          <p:nvPr>
            <p:ph idx="1"/>
          </p:nvPr>
        </p:nvSpPr>
        <p:spPr>
          <a:xfrm>
            <a:off x="433137" y="1514763"/>
            <a:ext cx="11380172" cy="5006109"/>
          </a:xfrm>
        </p:spPr>
        <p:txBody>
          <a:bodyPr>
            <a:noAutofit/>
          </a:bodyPr>
          <a:lstStyle/>
          <a:p>
            <a:r>
              <a:rPr lang="zh-TW" altLang="en-US" sz="3200" dirty="0" smtClean="0"/>
              <a:t>孟子</a:t>
            </a:r>
            <a:r>
              <a:rPr lang="zh-TW" altLang="en-US" sz="3200" dirty="0"/>
              <a:t>曰：「水信無分於東西，無分於上下乎？人性之善也，猶水之就下也。人無有不善，</a:t>
            </a:r>
            <a:r>
              <a:rPr lang="zh-TW" altLang="en-US" sz="3200" dirty="0" smtClean="0"/>
              <a:t>水無</a:t>
            </a:r>
            <a:r>
              <a:rPr lang="zh-TW" altLang="en-US" sz="3200" dirty="0"/>
              <a:t>有不下。今夫水，</a:t>
            </a:r>
            <a:r>
              <a:rPr lang="zh-TW" altLang="en-US" sz="3200" dirty="0" smtClean="0"/>
              <a:t>搏</a:t>
            </a:r>
            <a:r>
              <a:rPr lang="en-US" altLang="zh-TW" sz="2800" dirty="0">
                <a:solidFill>
                  <a:schemeClr val="tx1"/>
                </a:solidFill>
                <a:latin typeface="標楷體" panose="03000509000000000000" pitchFamily="65" charset="-120"/>
                <a:ea typeface="標楷體" panose="03000509000000000000" pitchFamily="65" charset="-120"/>
              </a:rPr>
              <a:t>(</a:t>
            </a:r>
            <a:r>
              <a:rPr lang="zh-TW" altLang="en-US" sz="2800" dirty="0">
                <a:solidFill>
                  <a:schemeClr val="tx1"/>
                </a:solidFill>
                <a:latin typeface="標楷體" panose="03000509000000000000" pitchFamily="65" charset="-120"/>
                <a:ea typeface="標楷體" panose="03000509000000000000" pitchFamily="65" charset="-120"/>
              </a:rPr>
              <a:t>擊</a:t>
            </a:r>
            <a:r>
              <a:rPr lang="en-US" altLang="zh-TW" sz="2800" dirty="0">
                <a:solidFill>
                  <a:schemeClr val="tx1"/>
                </a:solidFill>
                <a:latin typeface="標楷體" panose="03000509000000000000" pitchFamily="65" charset="-120"/>
                <a:ea typeface="標楷體" panose="03000509000000000000" pitchFamily="65" charset="-120"/>
              </a:rPr>
              <a:t>)</a:t>
            </a:r>
            <a:r>
              <a:rPr lang="zh-TW" altLang="en-US" sz="3200" dirty="0" smtClean="0"/>
              <a:t>而躍</a:t>
            </a:r>
            <a:r>
              <a:rPr lang="en-US" altLang="zh-TW" sz="2800" dirty="0">
                <a:solidFill>
                  <a:schemeClr val="tx1"/>
                </a:solidFill>
                <a:latin typeface="標楷體" panose="03000509000000000000" pitchFamily="65" charset="-120"/>
                <a:ea typeface="標楷體" panose="03000509000000000000" pitchFamily="65" charset="-120"/>
              </a:rPr>
              <a:t>(</a:t>
            </a:r>
            <a:r>
              <a:rPr lang="zh-TW" altLang="en-US" sz="2800" dirty="0">
                <a:solidFill>
                  <a:schemeClr val="tx1"/>
                </a:solidFill>
                <a:latin typeface="標楷體" panose="03000509000000000000" pitchFamily="65" charset="-120"/>
                <a:ea typeface="標楷體" panose="03000509000000000000" pitchFamily="65" charset="-120"/>
              </a:rPr>
              <a:t>跳</a:t>
            </a:r>
            <a:r>
              <a:rPr lang="en-US" altLang="zh-TW" sz="2800" dirty="0">
                <a:solidFill>
                  <a:schemeClr val="tx1"/>
                </a:solidFill>
                <a:latin typeface="標楷體" panose="03000509000000000000" pitchFamily="65" charset="-120"/>
                <a:ea typeface="標楷體" panose="03000509000000000000" pitchFamily="65" charset="-120"/>
              </a:rPr>
              <a:t>)</a:t>
            </a:r>
            <a:r>
              <a:rPr lang="zh-TW" altLang="en-US" sz="3200" dirty="0" smtClean="0"/>
              <a:t>之</a:t>
            </a:r>
            <a:r>
              <a:rPr lang="zh-TW" altLang="en-US" sz="3200" dirty="0"/>
              <a:t>，可使過</a:t>
            </a:r>
            <a:r>
              <a:rPr lang="zh-TW" altLang="en-US" sz="3200" dirty="0" smtClean="0"/>
              <a:t>顙</a:t>
            </a:r>
            <a:r>
              <a:rPr lang="en-US" altLang="zh-TW" sz="2800" dirty="0" err="1">
                <a:solidFill>
                  <a:srgbClr val="660000"/>
                </a:solidFill>
                <a:latin typeface="標楷體" panose="03000509000000000000" pitchFamily="65" charset="-120"/>
                <a:ea typeface="標楷體" panose="03000509000000000000" pitchFamily="65" charset="-120"/>
              </a:rPr>
              <a:t>sǎng</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2800" dirty="0">
                <a:solidFill>
                  <a:schemeClr val="tx1"/>
                </a:solidFill>
                <a:latin typeface="標楷體" panose="03000509000000000000" pitchFamily="65" charset="-120"/>
                <a:ea typeface="標楷體" panose="03000509000000000000" pitchFamily="65" charset="-120"/>
              </a:rPr>
              <a:t>額</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3200" dirty="0" smtClean="0"/>
              <a:t>；激</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2800" dirty="0" smtClean="0">
                <a:solidFill>
                  <a:schemeClr val="tx1"/>
                </a:solidFill>
                <a:latin typeface="標楷體" panose="03000509000000000000" pitchFamily="65" charset="-120"/>
                <a:ea typeface="標楷體" panose="03000509000000000000" pitchFamily="65" charset="-120"/>
              </a:rPr>
              <a:t>揚</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3200" dirty="0" smtClean="0"/>
              <a:t>而</a:t>
            </a:r>
            <a:r>
              <a:rPr lang="zh-TW" altLang="en-US" sz="3200" dirty="0"/>
              <a:t>行之，可使在山。是豈水之性哉？其</a:t>
            </a:r>
            <a:r>
              <a:rPr lang="zh-TW" altLang="en-US" sz="3200" b="1" u="sng" dirty="0"/>
              <a:t>勢</a:t>
            </a:r>
            <a:r>
              <a:rPr lang="zh-TW" altLang="en-US" sz="3200" dirty="0"/>
              <a:t>則</a:t>
            </a:r>
            <a:r>
              <a:rPr lang="zh-TW" altLang="en-US" sz="3200" dirty="0" smtClean="0"/>
              <a:t>然也</a:t>
            </a:r>
            <a:r>
              <a:rPr lang="zh-TW" altLang="en-US" sz="3200" dirty="0"/>
              <a:t>。人之可使為不善，其性亦猶是也。</a:t>
            </a:r>
            <a:r>
              <a:rPr lang="zh-TW" altLang="en-US" sz="3200" dirty="0" smtClean="0"/>
              <a:t>」</a:t>
            </a:r>
            <a:r>
              <a:rPr lang="en-US" altLang="zh-TW" sz="2800" dirty="0" smtClean="0">
                <a:solidFill>
                  <a:schemeClr val="tx1"/>
                </a:solidFill>
                <a:latin typeface="標楷體" panose="03000509000000000000" pitchFamily="65" charset="-120"/>
                <a:ea typeface="標楷體" panose="03000509000000000000" pitchFamily="65" charset="-120"/>
              </a:rPr>
              <a:t>(</a:t>
            </a:r>
            <a:r>
              <a:rPr lang="zh-TW" altLang="en-US" sz="2800" dirty="0" smtClean="0">
                <a:solidFill>
                  <a:schemeClr val="tx1"/>
                </a:solidFill>
                <a:latin typeface="標楷體" panose="03000509000000000000" pitchFamily="65" charset="-120"/>
                <a:ea typeface="標楷體" panose="03000509000000000000" pitchFamily="65" charset="-120"/>
              </a:rPr>
              <a:t>勢：</a:t>
            </a:r>
            <a:r>
              <a:rPr lang="zh-CN" altLang="en-US" sz="2800" dirty="0" smtClean="0">
                <a:solidFill>
                  <a:schemeClr val="tx1"/>
                </a:solidFill>
                <a:latin typeface="標楷體" panose="03000509000000000000" pitchFamily="65" charset="-120"/>
                <a:ea typeface="標楷體" panose="03000509000000000000" pitchFamily="65" charset="-120"/>
              </a:rPr>
              <a:t>物理學</a:t>
            </a:r>
            <a:r>
              <a:rPr lang="zh-CN" altLang="en-US" sz="2800" dirty="0">
                <a:solidFill>
                  <a:schemeClr val="tx1"/>
                </a:solidFill>
                <a:latin typeface="標楷體" panose="03000509000000000000" pitchFamily="65" charset="-120"/>
                <a:ea typeface="標楷體" panose="03000509000000000000" pitchFamily="65" charset="-120"/>
              </a:rPr>
              <a:t>名詞 </a:t>
            </a:r>
            <a:r>
              <a:rPr lang="en-US" altLang="zh-CN" sz="2800" dirty="0">
                <a:solidFill>
                  <a:schemeClr val="tx1"/>
                </a:solidFill>
                <a:latin typeface="標楷體" panose="03000509000000000000" pitchFamily="65" charset="-120"/>
                <a:ea typeface="標楷體" panose="03000509000000000000" pitchFamily="65" charset="-120"/>
              </a:rPr>
              <a:t>[potential]</a:t>
            </a:r>
            <a:r>
              <a:rPr lang="zh-CN" altLang="en-US" sz="2800" dirty="0" smtClean="0">
                <a:solidFill>
                  <a:schemeClr val="tx1"/>
                </a:solidFill>
                <a:latin typeface="標楷體" panose="03000509000000000000" pitchFamily="65" charset="-120"/>
                <a:ea typeface="標楷體" panose="03000509000000000000" pitchFamily="65" charset="-120"/>
              </a:rPr>
              <a:t>。</a:t>
            </a:r>
            <a:r>
              <a:rPr lang="zh-TW" altLang="en-US" sz="2800" dirty="0" smtClean="0">
                <a:solidFill>
                  <a:schemeClr val="tx1"/>
                </a:solidFill>
                <a:latin typeface="標楷體" panose="03000509000000000000" pitchFamily="65" charset="-120"/>
                <a:ea typeface="標楷體" panose="03000509000000000000" pitchFamily="65" charset="-120"/>
              </a:rPr>
              <a:t>勢能，</a:t>
            </a:r>
            <a:r>
              <a:rPr lang="zh-CN" altLang="en-US" sz="2800" dirty="0" smtClean="0">
                <a:solidFill>
                  <a:schemeClr val="tx1"/>
                </a:solidFill>
                <a:latin typeface="標楷體" panose="03000509000000000000" pitchFamily="65" charset="-120"/>
                <a:ea typeface="標楷體" panose="03000509000000000000" pitchFamily="65" charset="-120"/>
              </a:rPr>
              <a:t>亦稱</a:t>
            </a:r>
            <a:r>
              <a:rPr lang="zh-TW" altLang="en-US" sz="2800" dirty="0" smtClean="0">
                <a:solidFill>
                  <a:schemeClr val="tx1"/>
                </a:solidFill>
                <a:latin typeface="標楷體" panose="03000509000000000000" pitchFamily="65" charset="-120"/>
                <a:ea typeface="標楷體" panose="03000509000000000000" pitchFamily="65" charset="-120"/>
              </a:rPr>
              <a:t>「</a:t>
            </a:r>
            <a:r>
              <a:rPr lang="zh-CN" altLang="en-US" sz="2800" dirty="0" smtClean="0">
                <a:solidFill>
                  <a:schemeClr val="tx1"/>
                </a:solidFill>
                <a:latin typeface="標楷體" panose="03000509000000000000" pitchFamily="65" charset="-120"/>
                <a:ea typeface="標楷體" panose="03000509000000000000" pitchFamily="65" charset="-120"/>
              </a:rPr>
              <a:t>位</a:t>
            </a:r>
            <a:r>
              <a:rPr lang="zh-TW" altLang="en-US" sz="2800" dirty="0" smtClean="0">
                <a:solidFill>
                  <a:schemeClr val="tx1"/>
                </a:solidFill>
                <a:latin typeface="標楷體" panose="03000509000000000000" pitchFamily="65" charset="-120"/>
                <a:ea typeface="標楷體" panose="03000509000000000000" pitchFamily="65" charset="-120"/>
              </a:rPr>
              <a:t>能」</a:t>
            </a:r>
            <a:r>
              <a:rPr lang="zh-CN" altLang="en-US" sz="2800" dirty="0" smtClean="0">
                <a:solidFill>
                  <a:schemeClr val="tx1"/>
                </a:solidFill>
                <a:latin typeface="標楷體" panose="03000509000000000000" pitchFamily="65" charset="-120"/>
                <a:ea typeface="標楷體" panose="03000509000000000000" pitchFamily="65" charset="-120"/>
              </a:rPr>
              <a:t>。</a:t>
            </a:r>
            <a:r>
              <a:rPr lang="en-US" altLang="zh-TW" sz="2800" dirty="0" smtClean="0">
                <a:solidFill>
                  <a:schemeClr val="tx1"/>
                </a:solidFill>
                <a:latin typeface="標楷體" panose="03000509000000000000" pitchFamily="65" charset="-120"/>
                <a:ea typeface="標楷體" panose="03000509000000000000" pitchFamily="65" charset="-120"/>
              </a:rPr>
              <a:t>)</a:t>
            </a:r>
            <a:endParaRPr lang="en-US" altLang="zh-TW" sz="2800" dirty="0">
              <a:solidFill>
                <a:schemeClr val="tx1"/>
              </a:solidFill>
              <a:latin typeface="標楷體" panose="03000509000000000000" pitchFamily="65" charset="-120"/>
              <a:ea typeface="標楷體" panose="03000509000000000000" pitchFamily="65" charset="-120"/>
            </a:endParaRPr>
          </a:p>
          <a:p>
            <a:pPr lvl="1"/>
            <a:r>
              <a:rPr lang="zh-TW" altLang="en-US" sz="2800" dirty="0" smtClean="0">
                <a:solidFill>
                  <a:srgbClr val="008800"/>
                </a:solidFill>
                <a:latin typeface="Verdana" panose="020B0604030504040204" pitchFamily="34" charset="0"/>
              </a:rPr>
              <a:t>人</a:t>
            </a:r>
            <a:r>
              <a:rPr lang="zh-TW" altLang="en-US" sz="2800" dirty="0">
                <a:solidFill>
                  <a:srgbClr val="008800"/>
                </a:solidFill>
                <a:latin typeface="Verdana" panose="020B0604030504040204" pitchFamily="34" charset="0"/>
              </a:rPr>
              <a:t>之可使為不善，非順其性也，亦妄為利欲之勢所誘迫耳，猶是水也。言其本性非不善也。</a:t>
            </a:r>
            <a:endParaRPr lang="en-US" altLang="zh-TW" sz="2800" dirty="0" smtClean="0"/>
          </a:p>
          <a:p>
            <a:pPr>
              <a:lnSpc>
                <a:spcPts val="4800"/>
              </a:lnSpc>
            </a:pPr>
            <a:endParaRPr lang="zh-TW" altLang="en-US" sz="32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173632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592925" y="624110"/>
            <a:ext cx="8911687" cy="896346"/>
          </a:xfrm>
        </p:spPr>
        <p:txBody>
          <a:bodyPr>
            <a:normAutofit fontScale="90000"/>
          </a:bodyPr>
          <a:lstStyle/>
          <a:p>
            <a:r>
              <a:rPr lang="en-US" altLang="zh-TW" dirty="0" smtClean="0"/>
              <a:t>〈</a:t>
            </a:r>
            <a:r>
              <a:rPr lang="zh-TW" altLang="en-US" dirty="0" smtClean="0"/>
              <a:t>告子上</a:t>
            </a:r>
            <a:r>
              <a:rPr lang="en-US" altLang="zh-TW" dirty="0" smtClean="0"/>
              <a:t>〉</a:t>
            </a:r>
            <a:r>
              <a:rPr lang="zh-TW" altLang="en-US" dirty="0" smtClean="0"/>
              <a:t> 　第三章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577516" y="1520456"/>
            <a:ext cx="11384112" cy="4390767"/>
          </a:xfrm>
        </p:spPr>
        <p:txBody>
          <a:bodyPr>
            <a:normAutofit/>
          </a:bodyPr>
          <a:lstStyle/>
          <a:p>
            <a:r>
              <a:rPr lang="zh-TW" altLang="en-US" sz="3200" dirty="0"/>
              <a:t>告子曰：「生之謂性。</a:t>
            </a:r>
            <a:r>
              <a:rPr lang="zh-TW" altLang="en-US" sz="3200" dirty="0" smtClean="0"/>
              <a:t>」</a:t>
            </a:r>
            <a:endParaRPr lang="en-US" altLang="zh-TW" sz="3200" dirty="0" smtClean="0"/>
          </a:p>
          <a:p>
            <a:pPr lvl="1"/>
            <a:r>
              <a:rPr lang="zh-TW" altLang="en-US" sz="2800" dirty="0" smtClean="0">
                <a:solidFill>
                  <a:srgbClr val="008800"/>
                </a:solidFill>
                <a:latin typeface="Verdana" panose="020B0604030504040204" pitchFamily="34" charset="0"/>
              </a:rPr>
              <a:t>凡</a:t>
            </a:r>
            <a:r>
              <a:rPr lang="zh-TW" altLang="en-US" sz="2800" dirty="0">
                <a:solidFill>
                  <a:srgbClr val="008800"/>
                </a:solidFill>
                <a:latin typeface="Verdana" panose="020B0604030504040204" pitchFamily="34" charset="0"/>
              </a:rPr>
              <a:t>物生同類者皆同性</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zh-TW" altLang="en-US" sz="2800" dirty="0">
                <a:solidFill>
                  <a:prstClr val="black">
                    <a:lumMod val="75000"/>
                    <a:lumOff val="25000"/>
                  </a:prstClr>
                </a:solidFill>
                <a:latin typeface="標楷體" panose="03000509000000000000" pitchFamily="65" charset="-120"/>
                <a:ea typeface="標楷體" panose="03000509000000000000" pitchFamily="65" charset="-120"/>
              </a:rPr>
              <a:t>生，指人物之所以知覺運動者而言。</a:t>
            </a:r>
          </a:p>
          <a:p>
            <a:r>
              <a:rPr lang="zh-TW" altLang="en-US" sz="3200" dirty="0"/>
              <a:t> </a:t>
            </a:r>
            <a:r>
              <a:rPr lang="zh-TW" altLang="en-US" sz="3200" dirty="0" smtClean="0"/>
              <a:t>孟子</a:t>
            </a:r>
            <a:r>
              <a:rPr lang="zh-TW" altLang="en-US" sz="3200" dirty="0"/>
              <a:t>曰：「生之謂性也，猶白之謂白與？」曰：「然。</a:t>
            </a:r>
            <a:r>
              <a:rPr lang="zh-TW" altLang="en-US" sz="3200" dirty="0" smtClean="0"/>
              <a:t>」</a:t>
            </a:r>
            <a:endParaRPr lang="en-US" altLang="zh-TW" sz="3200" dirty="0" smtClean="0"/>
          </a:p>
          <a:p>
            <a:r>
              <a:rPr lang="zh-TW" altLang="en-US" sz="3200" dirty="0">
                <a:solidFill>
                  <a:srgbClr val="008800"/>
                </a:solidFill>
                <a:latin typeface="Verdana" panose="020B0604030504040204" pitchFamily="34" charset="0"/>
              </a:rPr>
              <a:t>猶見白物皆謂之同白，無異性</a:t>
            </a:r>
            <a:r>
              <a:rPr lang="zh-TW" altLang="en-US" sz="3200" dirty="0" smtClean="0">
                <a:solidFill>
                  <a:srgbClr val="008800"/>
                </a:solidFill>
                <a:latin typeface="Verdana" panose="020B0604030504040204" pitchFamily="34" charset="0"/>
              </a:rPr>
              <a:t>。</a:t>
            </a:r>
            <a:endParaRPr lang="en-US" altLang="zh-TW" sz="3200" dirty="0" smtClean="0">
              <a:solidFill>
                <a:srgbClr val="008800"/>
              </a:solidFill>
              <a:latin typeface="Verdana" panose="020B0604030504040204" pitchFamily="34" charset="0"/>
            </a:endParaRPr>
          </a:p>
          <a:p>
            <a:r>
              <a:rPr lang="zh-TW" altLang="en-US" sz="3200" dirty="0">
                <a:solidFill>
                  <a:prstClr val="black">
                    <a:lumMod val="75000"/>
                    <a:lumOff val="25000"/>
                  </a:prstClr>
                </a:solidFill>
                <a:latin typeface="標楷體" panose="03000509000000000000" pitchFamily="65" charset="-120"/>
                <a:ea typeface="標楷體" panose="03000509000000000000" pitchFamily="65" charset="-120"/>
              </a:rPr>
              <a:t>白之謂白，猶言凡物之白者，同謂之白，更無差別也。</a:t>
            </a:r>
            <a:endParaRPr lang="en-US" altLang="zh-TW" sz="3200" dirty="0">
              <a:solidFill>
                <a:prstClr val="black">
                  <a:lumMod val="75000"/>
                  <a:lumOff val="25000"/>
                </a:prstClr>
              </a:solidFill>
              <a:latin typeface="標楷體" panose="03000509000000000000" pitchFamily="65" charset="-120"/>
              <a:ea typeface="標楷體" panose="03000509000000000000" pitchFamily="65" charset="-120"/>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1584658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dirty="0" smtClean="0"/>
              <a:t>〈</a:t>
            </a:r>
            <a:r>
              <a:rPr lang="zh-TW" altLang="en-US" dirty="0" smtClean="0"/>
              <a:t>告子上</a:t>
            </a:r>
            <a:r>
              <a:rPr lang="en-US" altLang="zh-TW" dirty="0" smtClean="0"/>
              <a:t>〉</a:t>
            </a:r>
            <a:r>
              <a:rPr lang="zh-TW" altLang="en-US" dirty="0" smtClean="0"/>
              <a:t> 　第三章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661737" y="1764145"/>
            <a:ext cx="11076607" cy="4753613"/>
          </a:xfrm>
        </p:spPr>
        <p:txBody>
          <a:bodyPr>
            <a:normAutofit/>
          </a:bodyPr>
          <a:lstStyle/>
          <a:p>
            <a:r>
              <a:rPr lang="zh-TW" altLang="en-US" sz="3200" dirty="0" smtClean="0"/>
              <a:t>「</a:t>
            </a:r>
            <a:r>
              <a:rPr lang="zh-TW" altLang="en-US" sz="3200" dirty="0"/>
              <a:t>白羽之白也，猶白雪之白；白雪之白， 猶白玉之白與？」曰：「然。」 </a:t>
            </a:r>
            <a:endParaRPr lang="en-US" altLang="zh-TW" sz="3200" dirty="0" smtClean="0"/>
          </a:p>
          <a:p>
            <a:pPr lvl="1"/>
            <a:r>
              <a:rPr lang="zh-TW" altLang="en-US" sz="2800" dirty="0">
                <a:solidFill>
                  <a:srgbClr val="008800"/>
                </a:solidFill>
                <a:latin typeface="Verdana" panose="020B0604030504040204" pitchFamily="34" charset="0"/>
              </a:rPr>
              <a:t>孟子以為羽性輕，雪性消，玉性堅，雖俱白，其性不同。問告子，以三白之性同邪？</a:t>
            </a:r>
            <a:endParaRPr lang="zh-TW" altLang="en-US" sz="2800" dirty="0"/>
          </a:p>
          <a:p>
            <a:r>
              <a:rPr lang="zh-TW" altLang="en-US" sz="3200" dirty="0"/>
              <a:t> </a:t>
            </a:r>
            <a:r>
              <a:rPr lang="zh-TW" altLang="en-US" sz="3200" dirty="0" smtClean="0"/>
              <a:t>「</a:t>
            </a:r>
            <a:r>
              <a:rPr lang="zh-TW" altLang="en-US" sz="3200" dirty="0"/>
              <a:t>然則犬之性，猶牛之性；牛之性，猶人之性與？」 </a:t>
            </a:r>
            <a:endParaRPr lang="en-US" altLang="zh-TW" sz="3200" dirty="0" smtClean="0"/>
          </a:p>
          <a:p>
            <a:pPr lvl="1"/>
            <a:r>
              <a:rPr lang="zh-TW" altLang="en-US" sz="2800" dirty="0">
                <a:solidFill>
                  <a:srgbClr val="008800"/>
                </a:solidFill>
                <a:latin typeface="Verdana" panose="020B0604030504040204" pitchFamily="34" charset="0"/>
              </a:rPr>
              <a:t>孟子言犬之性豈與牛同所慾，牛之性豈與人同所欲乎？</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153024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第四章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348916" y="1551709"/>
            <a:ext cx="11155696" cy="5218545"/>
          </a:xfrm>
        </p:spPr>
        <p:txBody>
          <a:bodyPr>
            <a:normAutofit/>
          </a:bodyPr>
          <a:lstStyle/>
          <a:p>
            <a:pPr>
              <a:lnSpc>
                <a:spcPts val="4800"/>
              </a:lnSpc>
            </a:pPr>
            <a:r>
              <a:rPr lang="zh-TW" altLang="en-US" dirty="0">
                <a:solidFill>
                  <a:srgbClr val="FF0000"/>
                </a:solidFill>
              </a:rPr>
              <a:t>告子</a:t>
            </a:r>
            <a:r>
              <a:rPr lang="zh-TW" altLang="en-US" sz="3200" dirty="0">
                <a:solidFill>
                  <a:srgbClr val="FF0000"/>
                </a:solidFill>
              </a:rPr>
              <a:t>曰</a:t>
            </a:r>
            <a:r>
              <a:rPr lang="zh-TW" altLang="en-US" sz="3200" dirty="0"/>
              <a:t>：「食色，性也。仁，內也，非外也；義，外也，非內也。」 </a:t>
            </a:r>
            <a:endParaRPr lang="en-US" altLang="zh-TW" sz="3200" dirty="0" smtClean="0"/>
          </a:p>
          <a:p>
            <a:pPr lvl="1"/>
            <a:r>
              <a:rPr lang="zh-TW" altLang="en-US" sz="2800" dirty="0">
                <a:solidFill>
                  <a:srgbClr val="008800"/>
                </a:solidFill>
                <a:latin typeface="Verdana" panose="020B0604030504040204" pitchFamily="34" charset="0"/>
              </a:rPr>
              <a:t>人之甘食、悅色者，人之性也。仁由內出，義在外也，不從己身出也。</a:t>
            </a:r>
            <a:endParaRPr lang="zh-TW" altLang="en-US" sz="2800" dirty="0"/>
          </a:p>
          <a:p>
            <a:pPr lvl="1"/>
            <a:r>
              <a:rPr lang="zh-TW" altLang="en-US" sz="2800" dirty="0">
                <a:latin typeface="標楷體" panose="03000509000000000000" pitchFamily="65" charset="-120"/>
                <a:ea typeface="標楷體" panose="03000509000000000000" pitchFamily="65" charset="-120"/>
              </a:rPr>
              <a:t>告子以人之知覺運動者為性，故言人之甘食悅色者即其性。故仁愛之心生於內，而事物之宜由乎外。學者但當用力於仁，而不必求合於義也。</a:t>
            </a: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13</a:t>
            </a:fld>
            <a:endParaRPr lang="en-US" dirty="0"/>
          </a:p>
        </p:txBody>
      </p:sp>
    </p:spTree>
    <p:extLst>
      <p:ext uri="{BB962C8B-B14F-4D97-AF65-F5344CB8AC3E}">
        <p14:creationId xmlns:p14="http://schemas.microsoft.com/office/powerpoint/2010/main" val="352889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第四章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661737" y="1551709"/>
            <a:ext cx="10842875" cy="5218545"/>
          </a:xfrm>
        </p:spPr>
        <p:txBody>
          <a:bodyPr>
            <a:normAutofit/>
          </a:bodyPr>
          <a:lstStyle/>
          <a:p>
            <a:pPr>
              <a:lnSpc>
                <a:spcPts val="4800"/>
              </a:lnSpc>
            </a:pPr>
            <a:r>
              <a:rPr lang="zh-TW" altLang="en-US" sz="3200" dirty="0" smtClean="0"/>
              <a:t>孟子</a:t>
            </a:r>
            <a:r>
              <a:rPr lang="zh-TW" altLang="en-US" sz="3200" dirty="0"/>
              <a:t>曰：「何以謂仁內義外也？」</a:t>
            </a:r>
            <a:r>
              <a:rPr lang="zh-TW" altLang="en-US" dirty="0">
                <a:solidFill>
                  <a:srgbClr val="FF0000"/>
                </a:solidFill>
              </a:rPr>
              <a:t>曰</a:t>
            </a:r>
            <a:r>
              <a:rPr lang="zh-TW" altLang="en-US" sz="3200" dirty="0"/>
              <a:t>：「彼長而我長之，非有長於我也，猶彼白而我白之，</a:t>
            </a:r>
            <a:r>
              <a:rPr lang="zh-TW" altLang="en-US" sz="3200" dirty="0" smtClean="0"/>
              <a:t>從其</a:t>
            </a:r>
            <a:r>
              <a:rPr lang="zh-TW" altLang="en-US" sz="3200" dirty="0"/>
              <a:t>白於外也，故謂之外也。」  </a:t>
            </a:r>
          </a:p>
          <a:p>
            <a:pPr lvl="1"/>
            <a:r>
              <a:rPr lang="zh-TW" altLang="en-US" sz="2800" dirty="0">
                <a:solidFill>
                  <a:srgbClr val="008800"/>
                </a:solidFill>
                <a:latin typeface="Verdana" panose="020B0604030504040204" pitchFamily="34" charset="0"/>
              </a:rPr>
              <a:t>告子言見彼人年老長大，故我長敬之。長大者，非在我者也，猶白色見於外者也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zh-TW" altLang="en-US" sz="2800" dirty="0">
                <a:latin typeface="標楷體" panose="03000509000000000000" pitchFamily="65" charset="-120"/>
                <a:ea typeface="標楷體" panose="03000509000000000000" pitchFamily="65" charset="-120"/>
              </a:rPr>
              <a:t>我長之，我以彼為長也；我白之，我以彼為白也。</a:t>
            </a: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4168412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27253" y="606056"/>
            <a:ext cx="11149315" cy="6174831"/>
          </a:xfrm>
        </p:spPr>
        <p:txBody>
          <a:bodyPr>
            <a:noAutofit/>
          </a:bodyPr>
          <a:lstStyle/>
          <a:p>
            <a:pPr>
              <a:lnSpc>
                <a:spcPts val="4800"/>
              </a:lnSpc>
            </a:pPr>
            <a:r>
              <a:rPr lang="zh-TW" altLang="en-US" sz="3200" dirty="0" smtClean="0"/>
              <a:t>曰</a:t>
            </a:r>
            <a:r>
              <a:rPr lang="zh-TW" altLang="en-US" sz="3200" dirty="0"/>
              <a:t>：「異於白馬之白也，無以異於白人之白也；不識長馬之長也，無以異於長人之長與？</a:t>
            </a:r>
            <a:r>
              <a:rPr lang="zh-TW" altLang="en-US" sz="3200" dirty="0" smtClean="0"/>
              <a:t>且謂</a:t>
            </a:r>
            <a:r>
              <a:rPr lang="zh-TW" altLang="en-US" sz="3200" dirty="0"/>
              <a:t>長者義乎？長之者義乎？」 </a:t>
            </a:r>
            <a:endParaRPr lang="en-US" altLang="zh-TW" sz="3200" dirty="0" smtClean="0"/>
          </a:p>
          <a:p>
            <a:pPr lvl="1"/>
            <a:r>
              <a:rPr lang="zh-TW" altLang="en-US" sz="2800" dirty="0">
                <a:solidFill>
                  <a:srgbClr val="008800"/>
                </a:solidFill>
                <a:latin typeface="Verdana" panose="020B0604030504040204" pitchFamily="34" charset="0"/>
              </a:rPr>
              <a:t>孟子曰：長異於白，白馬白人，同謂之白可也，不知敬老馬無異於敬老人邪。且謂老者為義義乎？將謂敬老者為有義乎？且敬老者，己也，何以為外也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zh-TW" altLang="en-US" sz="2800" dirty="0">
                <a:solidFill>
                  <a:srgbClr val="3B3B3B"/>
                </a:solidFill>
                <a:latin typeface="標楷體" panose="03000509000000000000" pitchFamily="65" charset="-120"/>
                <a:ea typeface="標楷體" panose="03000509000000000000" pitchFamily="65" charset="-120"/>
              </a:rPr>
              <a:t>白馬白人，所謂彼白而我白之也；長馬長人，所謂彼長而我長之也。白馬白人不異，而長馬長人不同，是乃所謂義也。</a:t>
            </a:r>
            <a:r>
              <a:rPr lang="zh-TW" altLang="en-US" sz="2800" b="1" u="sng" dirty="0">
                <a:solidFill>
                  <a:srgbClr val="3B3B3B"/>
                </a:solidFill>
                <a:latin typeface="標楷體" panose="03000509000000000000" pitchFamily="65" charset="-120"/>
                <a:ea typeface="標楷體" panose="03000509000000000000" pitchFamily="65" charset="-120"/>
              </a:rPr>
              <a:t>義不在彼之長，而在我長之之心</a:t>
            </a:r>
            <a:r>
              <a:rPr lang="zh-TW" altLang="en-US" sz="2800" dirty="0">
                <a:solidFill>
                  <a:srgbClr val="3B3B3B"/>
                </a:solidFill>
                <a:latin typeface="標楷體" panose="03000509000000000000" pitchFamily="65" charset="-120"/>
                <a:ea typeface="標楷體" panose="03000509000000000000" pitchFamily="65" charset="-120"/>
              </a:rPr>
              <a:t>，則義之非外明矣。</a:t>
            </a:r>
            <a:endParaRPr lang="en-US" altLang="zh-TW" sz="2800" dirty="0">
              <a:latin typeface="標楷體" panose="03000509000000000000" pitchFamily="65" charset="-120"/>
              <a:ea typeface="標楷體" panose="03000509000000000000" pitchFamily="65" charset="-120"/>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15</a:t>
            </a:fld>
            <a:endParaRPr lang="en-US" dirty="0"/>
          </a:p>
        </p:txBody>
      </p:sp>
    </p:spTree>
    <p:extLst>
      <p:ext uri="{BB962C8B-B14F-4D97-AF65-F5344CB8AC3E}">
        <p14:creationId xmlns:p14="http://schemas.microsoft.com/office/powerpoint/2010/main" val="1634639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601579" y="606056"/>
            <a:ext cx="11274989" cy="6174831"/>
          </a:xfrm>
        </p:spPr>
        <p:txBody>
          <a:bodyPr>
            <a:noAutofit/>
          </a:bodyPr>
          <a:lstStyle/>
          <a:p>
            <a:pPr>
              <a:lnSpc>
                <a:spcPts val="4800"/>
              </a:lnSpc>
            </a:pPr>
            <a:r>
              <a:rPr lang="zh-TW" altLang="en-US" sz="3200" dirty="0" smtClean="0"/>
              <a:t>曰</a:t>
            </a:r>
            <a:r>
              <a:rPr lang="zh-TW" altLang="en-US" sz="3200" dirty="0"/>
              <a:t>：「異於白馬之白也，無以異於白人之白也；不識長馬之長也，無以異於長人之長與？</a:t>
            </a:r>
            <a:r>
              <a:rPr lang="zh-TW" altLang="en-US" sz="3200" dirty="0" smtClean="0"/>
              <a:t>且謂</a:t>
            </a:r>
            <a:r>
              <a:rPr lang="zh-TW" altLang="en-US" sz="3200" dirty="0"/>
              <a:t>長者義乎？長之者義乎？」 </a:t>
            </a:r>
            <a:endParaRPr lang="en-US" altLang="zh-TW" sz="3200" dirty="0" smtClean="0"/>
          </a:p>
          <a:p>
            <a:pPr lvl="1"/>
            <a:r>
              <a:rPr lang="zh-TW" altLang="en-US" sz="2800" dirty="0" smtClean="0">
                <a:solidFill>
                  <a:srgbClr val="008800"/>
                </a:solidFill>
                <a:latin typeface="Verdana" panose="020B0604030504040204" pitchFamily="34" charset="0"/>
              </a:rPr>
              <a:t>趙注：</a:t>
            </a:r>
            <a:r>
              <a:rPr lang="zh-TW" altLang="en-US" sz="2800" dirty="0">
                <a:solidFill>
                  <a:srgbClr val="008800"/>
                </a:solidFill>
                <a:latin typeface="Verdana" panose="020B0604030504040204" pitchFamily="34" charset="0"/>
              </a:rPr>
              <a:t>異於白馬之白</a:t>
            </a:r>
            <a:r>
              <a:rPr lang="zh-TW" altLang="en-US" sz="2800" dirty="0" smtClean="0">
                <a:solidFill>
                  <a:srgbClr val="008800"/>
                </a:solidFill>
                <a:latin typeface="Verdana" panose="020B0604030504040204" pitchFamily="34" charset="0"/>
              </a:rPr>
              <a:t>也</a:t>
            </a:r>
            <a:endParaRPr lang="en-US" altLang="zh-TW" sz="2800" dirty="0" smtClean="0">
              <a:solidFill>
                <a:srgbClr val="008800"/>
              </a:solidFill>
              <a:latin typeface="Verdana" panose="020B0604030504040204" pitchFamily="34" charset="0"/>
            </a:endParaRPr>
          </a:p>
          <a:p>
            <a:pPr lvl="1"/>
            <a:r>
              <a:rPr lang="zh-TW" altLang="en-US" sz="2800" dirty="0">
                <a:solidFill>
                  <a:srgbClr val="3B3B3B"/>
                </a:solidFill>
                <a:latin typeface="標楷體" panose="03000509000000000000" pitchFamily="65" charset="-120"/>
                <a:ea typeface="標楷體" panose="03000509000000000000" pitchFamily="65" charset="-120"/>
              </a:rPr>
              <a:t>集注：張氏曰：「上異於二字疑衍。」李氏曰：「或有闕文焉。</a:t>
            </a:r>
            <a:r>
              <a:rPr lang="zh-TW" altLang="en-US" sz="2800" dirty="0" smtClean="0">
                <a:solidFill>
                  <a:srgbClr val="3B3B3B"/>
                </a:solidFill>
                <a:latin typeface="標楷體" panose="03000509000000000000" pitchFamily="65" charset="-120"/>
                <a:ea typeface="標楷體" panose="03000509000000000000" pitchFamily="65" charset="-120"/>
              </a:rPr>
              <a:t>」</a:t>
            </a:r>
            <a:endParaRPr lang="en-US" altLang="zh-TW" sz="2800" dirty="0">
              <a:solidFill>
                <a:srgbClr val="3B3B3B"/>
              </a:solidFill>
              <a:latin typeface="標楷體" panose="03000509000000000000" pitchFamily="65" charset="-120"/>
              <a:ea typeface="標楷體" panose="03000509000000000000" pitchFamily="65" charset="-120"/>
            </a:endParaRPr>
          </a:p>
          <a:p>
            <a:pPr lvl="1"/>
            <a:r>
              <a:rPr lang="zh-TW" altLang="en-US" sz="2800" dirty="0" smtClean="0">
                <a:solidFill>
                  <a:srgbClr val="3B3B3B"/>
                </a:solidFill>
                <a:latin typeface="新細明體-ExtB" panose="02020500000000000000" pitchFamily="18" charset="-120"/>
                <a:ea typeface="新細明體-ExtB" panose="02020500000000000000" pitchFamily="18" charset="-120"/>
              </a:rPr>
              <a:t>孔廣森</a:t>
            </a:r>
            <a:r>
              <a:rPr lang="en-US" altLang="zh-TW" sz="2800" dirty="0" smtClean="0">
                <a:solidFill>
                  <a:srgbClr val="3B3B3B"/>
                </a:solidFill>
                <a:latin typeface="新細明體-ExtB" panose="02020500000000000000" pitchFamily="18" charset="-120"/>
                <a:ea typeface="新細明體-ExtB" panose="02020500000000000000" pitchFamily="18" charset="-120"/>
              </a:rPr>
              <a:t>《</a:t>
            </a:r>
            <a:r>
              <a:rPr lang="zh-TW" altLang="en-US" sz="2800" dirty="0" smtClean="0">
                <a:solidFill>
                  <a:srgbClr val="3B3B3B"/>
                </a:solidFill>
                <a:latin typeface="新細明體-ExtB" panose="02020500000000000000" pitchFamily="18" charset="-120"/>
                <a:ea typeface="新細明體-ExtB" panose="02020500000000000000" pitchFamily="18" charset="-120"/>
              </a:rPr>
              <a:t>經學卮言</a:t>
            </a:r>
            <a:r>
              <a:rPr lang="en-US" altLang="zh-TW" sz="2800" dirty="0" smtClean="0">
                <a:solidFill>
                  <a:srgbClr val="3B3B3B"/>
                </a:solidFill>
                <a:latin typeface="新細明體-ExtB" panose="02020500000000000000" pitchFamily="18" charset="-120"/>
                <a:ea typeface="新細明體-ExtB" panose="02020500000000000000" pitchFamily="18" charset="-120"/>
              </a:rPr>
              <a:t>》</a:t>
            </a:r>
            <a:r>
              <a:rPr lang="zh-TW" altLang="en-US" sz="2800" dirty="0" smtClean="0">
                <a:solidFill>
                  <a:srgbClr val="3B3B3B"/>
                </a:solidFill>
                <a:latin typeface="新細明體-ExtB" panose="02020500000000000000" pitchFamily="18" charset="-120"/>
                <a:ea typeface="新細明體-ExtB" panose="02020500000000000000" pitchFamily="18" charset="-120"/>
              </a:rPr>
              <a:t>：</a:t>
            </a:r>
            <a:r>
              <a:rPr lang="zh-TW" altLang="en-US" sz="2800" dirty="0">
                <a:solidFill>
                  <a:srgbClr val="3B3B3B"/>
                </a:solidFill>
                <a:latin typeface="標楷體" panose="03000509000000000000" pitchFamily="65" charset="-120"/>
                <a:ea typeface="標楷體" panose="03000509000000000000" pitchFamily="65" charset="-120"/>
              </a:rPr>
              <a:t>先斷之曰異，而後由其所以異之處，正同他章每先曰否，而次詳其所以否之實也。</a:t>
            </a:r>
            <a:endParaRPr lang="en-US" altLang="zh-TW" sz="2800" dirty="0">
              <a:solidFill>
                <a:srgbClr val="3B3B3B"/>
              </a:solidFill>
              <a:latin typeface="標楷體" panose="03000509000000000000" pitchFamily="65" charset="-120"/>
              <a:ea typeface="標楷體" panose="03000509000000000000" pitchFamily="65" charset="-120"/>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426738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第四章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661737" y="1551709"/>
            <a:ext cx="10842875" cy="5218545"/>
          </a:xfrm>
        </p:spPr>
        <p:txBody>
          <a:bodyPr>
            <a:normAutofit/>
          </a:bodyPr>
          <a:lstStyle/>
          <a:p>
            <a:pPr>
              <a:lnSpc>
                <a:spcPts val="4800"/>
              </a:lnSpc>
            </a:pPr>
            <a:r>
              <a:rPr lang="zh-TW" altLang="en-US" dirty="0">
                <a:solidFill>
                  <a:srgbClr val="FF0000"/>
                </a:solidFill>
              </a:rPr>
              <a:t>曰</a:t>
            </a:r>
            <a:r>
              <a:rPr lang="zh-TW" altLang="en-US" sz="3200" dirty="0"/>
              <a:t>：「吾弟則愛之，秦人之弟則不愛也，是以我為悅者也，</a:t>
            </a:r>
            <a:r>
              <a:rPr lang="zh-TW" altLang="en-US" sz="3200" dirty="0" smtClean="0"/>
              <a:t>故謂</a:t>
            </a:r>
            <a:r>
              <a:rPr lang="zh-TW" altLang="en-US" sz="3200" dirty="0"/>
              <a:t>之內。長楚人之長，亦長吾之長，是以長為悅者也，故謂之外也。」 </a:t>
            </a:r>
            <a:r>
              <a:rPr lang="zh-TW" altLang="en-US" sz="3200" dirty="0" smtClean="0"/>
              <a:t> </a:t>
            </a:r>
            <a:endParaRPr lang="en-US" altLang="zh-TW" sz="3200" dirty="0" smtClean="0"/>
          </a:p>
          <a:p>
            <a:pPr lvl="1"/>
            <a:r>
              <a:rPr lang="zh-TW" altLang="en-US" sz="2800" dirty="0">
                <a:solidFill>
                  <a:srgbClr val="008800"/>
                </a:solidFill>
                <a:latin typeface="Verdana" panose="020B0604030504040204" pitchFamily="34" charset="0"/>
              </a:rPr>
              <a:t>告子曰：愛從己則己心悅，故謂之內。所悅喜老者在外，故曰外也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zh-TW" altLang="en-US" sz="2800" dirty="0">
                <a:latin typeface="標楷體" panose="03000509000000000000" pitchFamily="65" charset="-120"/>
                <a:ea typeface="標楷體" panose="03000509000000000000" pitchFamily="65" charset="-120"/>
              </a:rPr>
              <a:t>言愛主於我，故仁在內；敬主於長，故義在外。</a:t>
            </a: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4194206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481263" y="627321"/>
            <a:ext cx="11023349" cy="6142933"/>
          </a:xfrm>
        </p:spPr>
        <p:txBody>
          <a:bodyPr>
            <a:normAutofit/>
          </a:bodyPr>
          <a:lstStyle/>
          <a:p>
            <a:pPr>
              <a:lnSpc>
                <a:spcPts val="4800"/>
              </a:lnSpc>
            </a:pPr>
            <a:r>
              <a:rPr lang="zh-TW" altLang="en-US" sz="3200" dirty="0" smtClean="0"/>
              <a:t>曰</a:t>
            </a:r>
            <a:r>
              <a:rPr lang="zh-TW" altLang="en-US" sz="3200" dirty="0"/>
              <a:t>：「</a:t>
            </a:r>
            <a:r>
              <a:rPr lang="zh-TW" altLang="en-US" sz="3200" dirty="0" smtClean="0"/>
              <a:t>耆</a:t>
            </a:r>
            <a:r>
              <a:rPr lang="en-US" altLang="zh-TW" sz="2800" dirty="0">
                <a:latin typeface="標楷體" panose="03000509000000000000" pitchFamily="65" charset="-120"/>
                <a:ea typeface="標楷體" panose="03000509000000000000" pitchFamily="65" charset="-120"/>
              </a:rPr>
              <a:t>(</a:t>
            </a:r>
            <a:r>
              <a:rPr lang="zh-TW" altLang="en-US" sz="2800" dirty="0">
                <a:latin typeface="標楷體" panose="03000509000000000000" pitchFamily="65" charset="-120"/>
                <a:ea typeface="標楷體" panose="03000509000000000000" pitchFamily="65" charset="-120"/>
              </a:rPr>
              <a:t>嗜</a:t>
            </a:r>
            <a:r>
              <a:rPr lang="en-US" altLang="zh-TW" sz="2800" dirty="0">
                <a:latin typeface="標楷體" panose="03000509000000000000" pitchFamily="65" charset="-120"/>
                <a:ea typeface="標楷體" panose="03000509000000000000" pitchFamily="65" charset="-120"/>
              </a:rPr>
              <a:t>)</a:t>
            </a:r>
            <a:r>
              <a:rPr lang="zh-TW" altLang="en-US" sz="3200" dirty="0" smtClean="0"/>
              <a:t>秦</a:t>
            </a:r>
            <a:r>
              <a:rPr lang="zh-TW" altLang="en-US" sz="3200" dirty="0"/>
              <a:t>人之炙，無以異於耆吾炙。夫物則亦有然者也，然則耆炙亦有外與？」  </a:t>
            </a:r>
          </a:p>
          <a:p>
            <a:pPr lvl="1"/>
            <a:r>
              <a:rPr lang="zh-TW" altLang="en-US" sz="2800" dirty="0">
                <a:solidFill>
                  <a:srgbClr val="008800"/>
                </a:solidFill>
                <a:latin typeface="Verdana" panose="020B0604030504040204" pitchFamily="34" charset="0"/>
              </a:rPr>
              <a:t>孟子曰：耆炙同等，情出於中。敬楚人之老，與敬己之老，亦同己情性敬之。雖非己炙，同美，故曰物則有然者也。如耆炙之意，豈在外邪。言楚、秦，喻遠也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zh-TW" altLang="en-US" sz="2800" dirty="0">
                <a:latin typeface="標楷體" panose="03000509000000000000" pitchFamily="65" charset="-120"/>
                <a:ea typeface="標楷體" panose="03000509000000000000" pitchFamily="65" charset="-120"/>
              </a:rPr>
              <a:t>自篇首至此四章，告子之辯屢屈，而屢變其說以求勝，卒不聞其能自反而有所疑也。此正其所謂不得於言勿求於心者，所以卒於鹵莽而不得其正也。</a:t>
            </a: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2238985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第五章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661737" y="1551709"/>
            <a:ext cx="11172301" cy="5218545"/>
          </a:xfrm>
        </p:spPr>
        <p:txBody>
          <a:bodyPr>
            <a:normAutofit/>
          </a:bodyPr>
          <a:lstStyle/>
          <a:p>
            <a:pPr>
              <a:lnSpc>
                <a:spcPts val="4800"/>
              </a:lnSpc>
            </a:pPr>
            <a:r>
              <a:rPr lang="zh-TW" altLang="en-US" sz="3200" dirty="0"/>
              <a:t>孟季子問公都子曰：「何以謂義內也？」曰：「行吾敬，故謂之內也。」 </a:t>
            </a:r>
            <a:endParaRPr lang="en-US" altLang="zh-TW" sz="3200" dirty="0" smtClean="0"/>
          </a:p>
          <a:p>
            <a:pPr lvl="1"/>
            <a:r>
              <a:rPr lang="zh-TW" altLang="en-US" sz="2800" dirty="0">
                <a:solidFill>
                  <a:srgbClr val="008800"/>
                </a:solidFill>
                <a:latin typeface="Verdana" panose="020B0604030504040204" pitchFamily="34" charset="0"/>
              </a:rPr>
              <a:t>公都子曰：以敬在心而行之，故言內也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a:lnSpc>
                <a:spcPts val="4800"/>
              </a:lnSpc>
            </a:pPr>
            <a:r>
              <a:rPr lang="zh-TW" altLang="en-US" sz="3200" dirty="0">
                <a:solidFill>
                  <a:srgbClr val="3B3B3B"/>
                </a:solidFill>
                <a:latin typeface="標楷體" panose="03000509000000000000" pitchFamily="65" charset="-120"/>
                <a:ea typeface="標楷體" panose="03000509000000000000" pitchFamily="65" charset="-120"/>
              </a:rPr>
              <a:t>孟季子，疑孟仲子之弟也。蓋聞孟子之言而未達，故私論之</a:t>
            </a:r>
            <a:r>
              <a:rPr lang="zh-TW" altLang="en-US" sz="3200" dirty="0" smtClean="0">
                <a:solidFill>
                  <a:srgbClr val="3B3B3B"/>
                </a:solidFill>
                <a:latin typeface="標楷體" panose="03000509000000000000" pitchFamily="65" charset="-120"/>
                <a:ea typeface="標楷體" panose="03000509000000000000" pitchFamily="65" charset="-120"/>
              </a:rPr>
              <a:t>。</a:t>
            </a:r>
            <a:endParaRPr lang="en-US" altLang="zh-TW" sz="3200" dirty="0" smtClean="0">
              <a:solidFill>
                <a:srgbClr val="3B3B3B"/>
              </a:solidFill>
              <a:latin typeface="標楷體" panose="03000509000000000000" pitchFamily="65" charset="-120"/>
              <a:ea typeface="標楷體" panose="03000509000000000000" pitchFamily="65" charset="-120"/>
            </a:endParaRPr>
          </a:p>
          <a:p>
            <a:pPr lvl="1"/>
            <a:r>
              <a:rPr lang="zh-TW" altLang="en-US" sz="2800" dirty="0">
                <a:solidFill>
                  <a:srgbClr val="008800"/>
                </a:solidFill>
                <a:latin typeface="Verdana" panose="020B0604030504040204" pitchFamily="34" charset="0"/>
              </a:rPr>
              <a:t>孟仲子，孟子之從昆弟，從學於孟子者也。</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3206740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第五章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727253" y="1551709"/>
            <a:ext cx="11223743" cy="5218545"/>
          </a:xfrm>
        </p:spPr>
        <p:txBody>
          <a:bodyPr>
            <a:normAutofit/>
          </a:bodyPr>
          <a:lstStyle/>
          <a:p>
            <a:pPr>
              <a:lnSpc>
                <a:spcPts val="4800"/>
              </a:lnSpc>
            </a:pPr>
            <a:r>
              <a:rPr lang="zh-TW" altLang="en-US" sz="3200" dirty="0" smtClean="0"/>
              <a:t>「</a:t>
            </a:r>
            <a:r>
              <a:rPr lang="zh-TW" altLang="en-US" sz="3200" dirty="0"/>
              <a:t>鄉人長於伯兄一歲，則誰敬？」曰：「敬兄。」「酌則誰先？」曰：「先酌鄉人。」「所敬在此， 所長在彼，果在外，非由內也。」  </a:t>
            </a:r>
            <a:endParaRPr lang="en-US" altLang="zh-TW" sz="3200" dirty="0" smtClean="0"/>
          </a:p>
          <a:p>
            <a:pPr lvl="1"/>
            <a:r>
              <a:rPr lang="zh-TW" altLang="en-US" sz="2800" dirty="0">
                <a:solidFill>
                  <a:srgbClr val="3B3B3B"/>
                </a:solidFill>
                <a:latin typeface="標楷體" panose="03000509000000000000" pitchFamily="65" charset="-120"/>
                <a:ea typeface="標楷體" panose="03000509000000000000" pitchFamily="65" charset="-120"/>
              </a:rPr>
              <a:t>此皆季子問、公都子答，而季子又言，如此則敬長之心，果不由中出也。</a:t>
            </a:r>
            <a:endParaRPr lang="zh-TW" altLang="en-US" sz="2800" dirty="0">
              <a:latin typeface="標楷體" panose="03000509000000000000" pitchFamily="65" charset="-120"/>
              <a:ea typeface="標楷體" panose="03000509000000000000" pitchFamily="65" charset="-120"/>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173224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592925" y="624110"/>
            <a:ext cx="8911687" cy="736857"/>
          </a:xfrm>
        </p:spPr>
        <p:txBody>
          <a:bodyPr>
            <a:normAutofit/>
          </a:bodyPr>
          <a:lstStyle/>
          <a:p>
            <a:r>
              <a:rPr lang="en-US" altLang="zh-TW" dirty="0" smtClean="0"/>
              <a:t>〈</a:t>
            </a:r>
            <a:r>
              <a:rPr lang="zh-TW" altLang="en-US" dirty="0" smtClean="0"/>
              <a:t>告子上</a:t>
            </a:r>
            <a:r>
              <a:rPr lang="en-US" altLang="zh-TW" dirty="0" smtClean="0"/>
              <a:t>〉</a:t>
            </a:r>
            <a:r>
              <a:rPr lang="zh-TW" altLang="en-US" dirty="0" smtClean="0"/>
              <a:t>第五章 </a:t>
            </a:r>
            <a:endParaRPr lang="zh-TW" altLang="en-US" dirty="0"/>
          </a:p>
        </p:txBody>
      </p:sp>
      <p:sp>
        <p:nvSpPr>
          <p:cNvPr id="3" name="內容版面配置區 2"/>
          <p:cNvSpPr>
            <a:spLocks noGrp="1"/>
          </p:cNvSpPr>
          <p:nvPr>
            <p:ph idx="1"/>
          </p:nvPr>
        </p:nvSpPr>
        <p:spPr>
          <a:xfrm>
            <a:off x="613611" y="1551709"/>
            <a:ext cx="10891001" cy="5218545"/>
          </a:xfrm>
        </p:spPr>
        <p:txBody>
          <a:bodyPr>
            <a:normAutofit/>
          </a:bodyPr>
          <a:lstStyle/>
          <a:p>
            <a:pPr>
              <a:lnSpc>
                <a:spcPts val="4800"/>
              </a:lnSpc>
            </a:pPr>
            <a:r>
              <a:rPr lang="zh-TW" altLang="en-US" sz="3200" dirty="0" smtClean="0"/>
              <a:t>公</a:t>
            </a:r>
            <a:r>
              <a:rPr lang="zh-TW" altLang="en-US" sz="3200" dirty="0"/>
              <a:t>都子不能答，以告孟子。孟子曰：「敬叔父乎？敬弟乎？彼將曰敬叔父。曰，弟為尸，</a:t>
            </a:r>
            <a:r>
              <a:rPr lang="zh-TW" altLang="en-US" sz="3200" dirty="0" smtClean="0"/>
              <a:t>則誰</a:t>
            </a:r>
            <a:r>
              <a:rPr lang="zh-TW" altLang="en-US" sz="3200" dirty="0"/>
              <a:t>敬？彼將曰敬弟。子曰：</a:t>
            </a:r>
            <a:r>
              <a:rPr lang="en-US" altLang="zh-TW" sz="3200" dirty="0"/>
              <a:t>『</a:t>
            </a:r>
            <a:r>
              <a:rPr lang="zh-TW" altLang="en-US" sz="3200" dirty="0"/>
              <a:t>惡在其敬叔父也？</a:t>
            </a:r>
            <a:r>
              <a:rPr lang="en-US" altLang="zh-TW" sz="3200" dirty="0"/>
              <a:t>』</a:t>
            </a:r>
            <a:r>
              <a:rPr lang="zh-TW" altLang="en-US" sz="3200" dirty="0"/>
              <a:t>彼將曰在位故也。子亦曰：</a:t>
            </a:r>
            <a:r>
              <a:rPr lang="en-US" altLang="zh-TW" sz="3200" dirty="0"/>
              <a:t>『</a:t>
            </a:r>
            <a:r>
              <a:rPr lang="zh-TW" altLang="en-US" sz="3200" dirty="0"/>
              <a:t>在位故也。</a:t>
            </a:r>
            <a:r>
              <a:rPr lang="zh-TW" altLang="en-US" sz="3200" dirty="0" smtClean="0"/>
              <a:t>庸</a:t>
            </a:r>
            <a:r>
              <a:rPr lang="en-US" altLang="zh-TW" sz="2800" dirty="0">
                <a:solidFill>
                  <a:srgbClr val="3B3B3B"/>
                </a:solidFill>
                <a:latin typeface="標楷體" panose="03000509000000000000" pitchFamily="65" charset="-120"/>
                <a:ea typeface="標楷體" panose="03000509000000000000" pitchFamily="65" charset="-120"/>
              </a:rPr>
              <a:t>(</a:t>
            </a:r>
            <a:r>
              <a:rPr lang="zh-TW" altLang="en-US" sz="2800" dirty="0">
                <a:solidFill>
                  <a:srgbClr val="3B3B3B"/>
                </a:solidFill>
                <a:latin typeface="標楷體" panose="03000509000000000000" pitchFamily="65" charset="-120"/>
                <a:ea typeface="標楷體" panose="03000509000000000000" pitchFamily="65" charset="-120"/>
              </a:rPr>
              <a:t>常</a:t>
            </a:r>
            <a:r>
              <a:rPr lang="en-US" altLang="zh-TW" sz="2800" dirty="0">
                <a:solidFill>
                  <a:srgbClr val="3B3B3B"/>
                </a:solidFill>
                <a:latin typeface="標楷體" panose="03000509000000000000" pitchFamily="65" charset="-120"/>
                <a:ea typeface="標楷體" panose="03000509000000000000" pitchFamily="65" charset="-120"/>
              </a:rPr>
              <a:t>)</a:t>
            </a:r>
            <a:r>
              <a:rPr lang="zh-TW" altLang="en-US" sz="3200" dirty="0" smtClean="0"/>
              <a:t>敬</a:t>
            </a:r>
            <a:r>
              <a:rPr lang="zh-TW" altLang="en-US" sz="3200" dirty="0"/>
              <a:t>在兄，斯</a:t>
            </a:r>
            <a:r>
              <a:rPr lang="zh-TW" altLang="en-US" sz="3200" dirty="0" smtClean="0"/>
              <a:t>須</a:t>
            </a:r>
            <a:r>
              <a:rPr lang="en-US" altLang="zh-TW" sz="2800" dirty="0">
                <a:solidFill>
                  <a:srgbClr val="3B3B3B"/>
                </a:solidFill>
                <a:latin typeface="標楷體" panose="03000509000000000000" pitchFamily="65" charset="-120"/>
                <a:ea typeface="標楷體" panose="03000509000000000000" pitchFamily="65" charset="-120"/>
              </a:rPr>
              <a:t>(</a:t>
            </a:r>
            <a:r>
              <a:rPr lang="zh-TW" altLang="en-US" sz="2800" dirty="0">
                <a:solidFill>
                  <a:srgbClr val="3B3B3B"/>
                </a:solidFill>
                <a:latin typeface="標楷體" panose="03000509000000000000" pitchFamily="65" charset="-120"/>
                <a:ea typeface="標楷體" panose="03000509000000000000" pitchFamily="65" charset="-120"/>
              </a:rPr>
              <a:t>暫時</a:t>
            </a:r>
            <a:r>
              <a:rPr lang="en-US" altLang="zh-TW" sz="2800" dirty="0">
                <a:solidFill>
                  <a:srgbClr val="3B3B3B"/>
                </a:solidFill>
                <a:latin typeface="標楷體" panose="03000509000000000000" pitchFamily="65" charset="-120"/>
                <a:ea typeface="標楷體" panose="03000509000000000000" pitchFamily="65" charset="-120"/>
              </a:rPr>
              <a:t>)</a:t>
            </a:r>
            <a:r>
              <a:rPr lang="zh-TW" altLang="en-US" sz="3200" dirty="0" smtClean="0"/>
              <a:t>之</a:t>
            </a:r>
            <a:r>
              <a:rPr lang="zh-TW" altLang="en-US" sz="3200" dirty="0"/>
              <a:t>敬在鄉人。</a:t>
            </a:r>
            <a:r>
              <a:rPr lang="en-US" altLang="zh-TW" sz="3200" dirty="0"/>
              <a:t>』</a:t>
            </a:r>
            <a:r>
              <a:rPr lang="zh-TW" altLang="en-US" sz="3200" dirty="0"/>
              <a:t>」  </a:t>
            </a:r>
          </a:p>
          <a:p>
            <a:pPr lvl="1"/>
            <a:r>
              <a:rPr lang="zh-TW" altLang="en-US" sz="2800" dirty="0">
                <a:solidFill>
                  <a:srgbClr val="008800"/>
                </a:solidFill>
                <a:latin typeface="Verdana" panose="020B0604030504040204" pitchFamily="34" charset="0"/>
              </a:rPr>
              <a:t>孟子使公都子答季子如此，言弟以在尸位，故敬之；鄉人以在賓位，故先酌之耳。庸，常也。常敬在兄，斯須之敬在鄉人。</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21</a:t>
            </a:fld>
            <a:endParaRPr lang="en-US" dirty="0"/>
          </a:p>
        </p:txBody>
      </p:sp>
    </p:spTree>
    <p:extLst>
      <p:ext uri="{BB962C8B-B14F-4D97-AF65-F5344CB8AC3E}">
        <p14:creationId xmlns:p14="http://schemas.microsoft.com/office/powerpoint/2010/main" val="2632680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601579" y="871871"/>
            <a:ext cx="11274987" cy="5898384"/>
          </a:xfrm>
        </p:spPr>
        <p:txBody>
          <a:bodyPr>
            <a:normAutofit/>
          </a:bodyPr>
          <a:lstStyle/>
          <a:p>
            <a:pPr>
              <a:lnSpc>
                <a:spcPts val="4800"/>
              </a:lnSpc>
            </a:pPr>
            <a:r>
              <a:rPr lang="zh-TW" altLang="en-US" sz="3200" dirty="0" smtClean="0"/>
              <a:t>季</a:t>
            </a:r>
            <a:r>
              <a:rPr lang="zh-TW" altLang="en-US" sz="3200" dirty="0"/>
              <a:t>子聞之曰：「敬叔父則敬，敬弟則敬，果在外，非由內也。」公都子曰：「冬日則飲湯，</a:t>
            </a:r>
            <a:r>
              <a:rPr lang="zh-TW" altLang="en-US" sz="3200" dirty="0" smtClean="0"/>
              <a:t>夏日</a:t>
            </a:r>
            <a:r>
              <a:rPr lang="zh-TW" altLang="en-US" sz="3200" dirty="0"/>
              <a:t>則飲水，然則飲食亦在外也？」  </a:t>
            </a:r>
            <a:endParaRPr lang="en-US" altLang="zh-TW" sz="3200" dirty="0" smtClean="0"/>
          </a:p>
          <a:p>
            <a:pPr lvl="1"/>
            <a:r>
              <a:rPr lang="zh-TW" altLang="en-US" sz="2800" dirty="0">
                <a:solidFill>
                  <a:srgbClr val="008800"/>
                </a:solidFill>
                <a:latin typeface="Verdana" panose="020B0604030504040204" pitchFamily="34" charset="0"/>
              </a:rPr>
              <a:t>湯、水雖異名，其得寒、溫者中心也。雖隨敬之所在，亦中心敬之，猶飲食從人所欲，豈可復謂之外也？</a:t>
            </a:r>
            <a:endParaRPr lang="en-US" altLang="zh-TW" sz="2800" dirty="0"/>
          </a:p>
          <a:p>
            <a:pPr lvl="1"/>
            <a:r>
              <a:rPr lang="zh-TW" altLang="en-US" sz="2800" dirty="0">
                <a:latin typeface="標楷體" panose="03000509000000000000" pitchFamily="65" charset="-120"/>
                <a:ea typeface="標楷體" panose="03000509000000000000" pitchFamily="65" charset="-120"/>
              </a:rPr>
              <a:t>范氏曰：「二章問答，大指略同，皆反覆譬喻以曉當世，使明仁義之在內，則知人之性善，而皆可以為堯舜矣。」 </a:t>
            </a: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22</a:t>
            </a:fld>
            <a:endParaRPr lang="en-US" dirty="0"/>
          </a:p>
        </p:txBody>
      </p:sp>
    </p:spTree>
    <p:extLst>
      <p:ext uri="{BB962C8B-B14F-4D97-AF65-F5344CB8AC3E}">
        <p14:creationId xmlns:p14="http://schemas.microsoft.com/office/powerpoint/2010/main" val="248880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第六章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661737" y="1551709"/>
            <a:ext cx="10842875" cy="5218545"/>
          </a:xfrm>
        </p:spPr>
        <p:txBody>
          <a:bodyPr>
            <a:normAutofit/>
          </a:bodyPr>
          <a:lstStyle/>
          <a:p>
            <a:pPr>
              <a:lnSpc>
                <a:spcPts val="4800"/>
              </a:lnSpc>
            </a:pPr>
            <a:r>
              <a:rPr lang="zh-TW" altLang="en-US" sz="3200" dirty="0"/>
              <a:t>公都子曰：「告子曰：性無善無不善也</a:t>
            </a:r>
            <a:r>
              <a:rPr lang="zh-TW" altLang="en-US" sz="3200" dirty="0" smtClean="0"/>
              <a:t>。</a:t>
            </a:r>
            <a:endParaRPr lang="en-US" altLang="zh-TW" sz="3200" dirty="0" smtClean="0"/>
          </a:p>
          <a:p>
            <a:pPr lvl="1"/>
            <a:r>
              <a:rPr lang="zh-TW" altLang="en-US" sz="2800" dirty="0" smtClean="0">
                <a:latin typeface="標楷體" panose="03000509000000000000" pitchFamily="65" charset="-120"/>
                <a:ea typeface="標楷體" panose="03000509000000000000" pitchFamily="65" charset="-120"/>
              </a:rPr>
              <a:t>此亦「生之謂性、食色性也」之意。</a:t>
            </a:r>
            <a:endParaRPr lang="en-US" altLang="zh-TW" sz="2800" dirty="0" smtClean="0">
              <a:latin typeface="標楷體" panose="03000509000000000000" pitchFamily="65" charset="-120"/>
              <a:ea typeface="標楷體" panose="03000509000000000000" pitchFamily="65" charset="-120"/>
            </a:endParaRPr>
          </a:p>
          <a:p>
            <a:pPr>
              <a:lnSpc>
                <a:spcPts val="4800"/>
              </a:lnSpc>
            </a:pPr>
            <a:r>
              <a:rPr lang="zh-TW" altLang="en-US" sz="3200" dirty="0" smtClean="0"/>
              <a:t>或</a:t>
            </a:r>
            <a:r>
              <a:rPr lang="zh-TW" altLang="en-US" sz="3200" dirty="0"/>
              <a:t>曰：</a:t>
            </a:r>
            <a:r>
              <a:rPr lang="zh-TW" altLang="en-US" sz="3200" dirty="0">
                <a:solidFill>
                  <a:srgbClr val="FF0000"/>
                </a:solidFill>
              </a:rPr>
              <a:t>性可以為善，可以為不善，</a:t>
            </a:r>
            <a:r>
              <a:rPr lang="zh-TW" altLang="en-US" sz="3200" dirty="0"/>
              <a:t>是故文武興，</a:t>
            </a:r>
            <a:r>
              <a:rPr lang="zh-TW" altLang="en-US" sz="3200" dirty="0" smtClean="0"/>
              <a:t>則民</a:t>
            </a:r>
            <a:r>
              <a:rPr lang="zh-TW" altLang="en-US" sz="3200" dirty="0"/>
              <a:t>好善，幽厲興，則民好暴</a:t>
            </a:r>
            <a:r>
              <a:rPr lang="zh-TW" altLang="en-US" sz="3200" dirty="0" smtClean="0"/>
              <a:t>。 </a:t>
            </a:r>
            <a:endParaRPr lang="en-US" altLang="zh-TW" sz="3200" dirty="0" smtClean="0"/>
          </a:p>
          <a:p>
            <a:pPr lvl="1"/>
            <a:r>
              <a:rPr lang="zh-TW" altLang="en-US" sz="2800" dirty="0">
                <a:latin typeface="標楷體" panose="03000509000000000000" pitchFamily="65" charset="-120"/>
                <a:ea typeface="標楷體" panose="03000509000000000000" pitchFamily="65" charset="-120"/>
              </a:rPr>
              <a:t>此即湍水之說也。</a:t>
            </a:r>
            <a:endParaRPr lang="en-US" altLang="zh-TW" sz="2800" dirty="0">
              <a:latin typeface="標楷體" panose="03000509000000000000" pitchFamily="65" charset="-120"/>
              <a:ea typeface="標楷體" panose="03000509000000000000" pitchFamily="65" charset="-120"/>
            </a:endParaRPr>
          </a:p>
          <a:p>
            <a:pPr>
              <a:lnSpc>
                <a:spcPts val="4800"/>
              </a:lnSpc>
            </a:pPr>
            <a:endParaRPr lang="zh-TW" altLang="en-US"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309416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第六章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565484" y="1551709"/>
            <a:ext cx="11425888" cy="5218545"/>
          </a:xfrm>
        </p:spPr>
        <p:txBody>
          <a:bodyPr>
            <a:normAutofit/>
          </a:bodyPr>
          <a:lstStyle/>
          <a:p>
            <a:pPr>
              <a:lnSpc>
                <a:spcPts val="4800"/>
              </a:lnSpc>
            </a:pPr>
            <a:r>
              <a:rPr lang="zh-TW" altLang="en-US" sz="3200" dirty="0" smtClean="0"/>
              <a:t>或</a:t>
            </a:r>
            <a:r>
              <a:rPr lang="zh-TW" altLang="en-US" sz="3200" dirty="0"/>
              <a:t>曰：</a:t>
            </a:r>
            <a:r>
              <a:rPr lang="zh-TW" altLang="en-US" sz="3200" dirty="0">
                <a:solidFill>
                  <a:srgbClr val="FF0000"/>
                </a:solidFill>
              </a:rPr>
              <a:t>有性善，有性不善</a:t>
            </a:r>
            <a:r>
              <a:rPr lang="zh-TW" altLang="en-US" sz="3200" dirty="0"/>
              <a:t>，是故以堯為君而有象，以瞽瞍為父 而有舜，以紂為兄之子，且以為君，而有微子啟、王子比干</a:t>
            </a:r>
            <a:r>
              <a:rPr lang="zh-TW" altLang="en-US" sz="3200" dirty="0" smtClean="0"/>
              <a:t>。</a:t>
            </a:r>
            <a:endParaRPr lang="en-US" altLang="zh-TW" sz="3200" dirty="0" smtClean="0"/>
          </a:p>
          <a:p>
            <a:pPr lvl="1"/>
            <a:r>
              <a:rPr lang="zh-TW" altLang="en-US" sz="2800" dirty="0">
                <a:solidFill>
                  <a:srgbClr val="3B3B3B"/>
                </a:solidFill>
                <a:latin typeface="標楷體" panose="03000509000000000000" pitchFamily="65" charset="-120"/>
                <a:ea typeface="標楷體" panose="03000509000000000000" pitchFamily="65" charset="-120"/>
              </a:rPr>
              <a:t>韓子性有三品之說蓋如此</a:t>
            </a:r>
            <a:r>
              <a:rPr lang="zh-TW" altLang="en-US" sz="2800" dirty="0" smtClean="0">
                <a:solidFill>
                  <a:srgbClr val="3B3B3B"/>
                </a:solidFill>
                <a:latin typeface="標楷體" panose="03000509000000000000" pitchFamily="65" charset="-120"/>
                <a:ea typeface="標楷體" panose="03000509000000000000" pitchFamily="65" charset="-120"/>
              </a:rPr>
              <a:t>。</a:t>
            </a:r>
            <a:r>
              <a:rPr lang="en-US" altLang="zh-TW" sz="2400" dirty="0" smtClean="0">
                <a:solidFill>
                  <a:srgbClr val="3B3B3B"/>
                </a:solidFill>
                <a:latin typeface="標楷體" panose="03000509000000000000" pitchFamily="65" charset="-120"/>
                <a:ea typeface="標楷體" panose="03000509000000000000" pitchFamily="65" charset="-120"/>
              </a:rPr>
              <a:t>(</a:t>
            </a:r>
            <a:r>
              <a:rPr lang="zh-TW" altLang="en-US" sz="2400" dirty="0" smtClean="0">
                <a:solidFill>
                  <a:srgbClr val="3B3B3B"/>
                </a:solidFill>
                <a:latin typeface="標楷體" panose="03000509000000000000" pitchFamily="65" charset="-120"/>
                <a:ea typeface="標楷體" panose="03000509000000000000" pitchFamily="65" charset="-120"/>
              </a:rPr>
              <a:t>韓愈</a:t>
            </a:r>
            <a:r>
              <a:rPr lang="en-US" altLang="zh-TW" sz="2400" dirty="0" smtClean="0">
                <a:solidFill>
                  <a:srgbClr val="3B3B3B"/>
                </a:solidFill>
                <a:latin typeface="標楷體" panose="03000509000000000000" pitchFamily="65" charset="-120"/>
                <a:ea typeface="標楷體" panose="03000509000000000000" pitchFamily="65" charset="-120"/>
              </a:rPr>
              <a:t>〈</a:t>
            </a:r>
            <a:r>
              <a:rPr lang="zh-TW" altLang="en-US" sz="2400" dirty="0" smtClean="0">
                <a:solidFill>
                  <a:srgbClr val="3B3B3B"/>
                </a:solidFill>
                <a:latin typeface="標楷體" panose="03000509000000000000" pitchFamily="65" charset="-120"/>
                <a:ea typeface="標楷體" panose="03000509000000000000" pitchFamily="65" charset="-120"/>
              </a:rPr>
              <a:t>原性</a:t>
            </a:r>
            <a:r>
              <a:rPr lang="en-US" altLang="zh-TW" sz="2400" dirty="0" smtClean="0">
                <a:solidFill>
                  <a:srgbClr val="3B3B3B"/>
                </a:solidFill>
                <a:latin typeface="標楷體" panose="03000509000000000000" pitchFamily="65" charset="-120"/>
                <a:ea typeface="標楷體" panose="03000509000000000000" pitchFamily="65" charset="-120"/>
              </a:rPr>
              <a:t>〉</a:t>
            </a:r>
            <a:r>
              <a:rPr lang="zh-TW" altLang="en-US" sz="2400" dirty="0" smtClean="0">
                <a:solidFill>
                  <a:srgbClr val="3B3B3B"/>
                </a:solidFill>
                <a:latin typeface="標楷體" panose="03000509000000000000" pitchFamily="65" charset="-120"/>
                <a:ea typeface="標楷體" panose="03000509000000000000" pitchFamily="65" charset="-120"/>
              </a:rPr>
              <a:t>分上中下三</a:t>
            </a:r>
            <a:r>
              <a:rPr lang="zh-TW" altLang="en-US" sz="2400" dirty="0">
                <a:solidFill>
                  <a:srgbClr val="3B3B3B"/>
                </a:solidFill>
                <a:latin typeface="標楷體" panose="03000509000000000000" pitchFamily="65" charset="-120"/>
                <a:ea typeface="標楷體" panose="03000509000000000000" pitchFamily="65" charset="-120"/>
              </a:rPr>
              <a:t>品</a:t>
            </a:r>
            <a:r>
              <a:rPr lang="en-US" altLang="zh-TW" sz="2400" dirty="0" smtClean="0">
                <a:solidFill>
                  <a:srgbClr val="3B3B3B"/>
                </a:solidFill>
                <a:latin typeface="標楷體" panose="03000509000000000000" pitchFamily="65" charset="-120"/>
                <a:ea typeface="標楷體" panose="03000509000000000000" pitchFamily="65" charset="-120"/>
              </a:rPr>
              <a:t>)</a:t>
            </a:r>
            <a:endParaRPr lang="en-US" altLang="zh-TW" sz="2400" dirty="0">
              <a:latin typeface="標楷體" panose="03000509000000000000" pitchFamily="65" charset="-120"/>
              <a:ea typeface="標楷體" panose="03000509000000000000" pitchFamily="65" charset="-120"/>
            </a:endParaRPr>
          </a:p>
          <a:p>
            <a:pPr>
              <a:lnSpc>
                <a:spcPts val="4800"/>
              </a:lnSpc>
            </a:pPr>
            <a:r>
              <a:rPr lang="zh-TW" altLang="en-US" sz="3200" dirty="0" smtClean="0"/>
              <a:t>今</a:t>
            </a:r>
            <a:r>
              <a:rPr lang="zh-TW" altLang="en-US" sz="3200" dirty="0"/>
              <a:t>曰性善，然則彼皆非與？</a:t>
            </a:r>
            <a:r>
              <a:rPr lang="zh-TW" altLang="en-US" sz="3200" dirty="0" smtClean="0"/>
              <a:t>」 </a:t>
            </a:r>
            <a:endParaRPr lang="en-US" altLang="zh-TW" sz="3200" dirty="0" smtClean="0"/>
          </a:p>
          <a:p>
            <a:pPr lvl="1"/>
            <a:r>
              <a:rPr lang="zh-TW" altLang="en-US" sz="2800" dirty="0">
                <a:solidFill>
                  <a:srgbClr val="008800"/>
                </a:solidFill>
                <a:latin typeface="Verdana" panose="020B0604030504040204" pitchFamily="34" charset="0"/>
              </a:rPr>
              <a:t>公都子曰：告子之徒，其論如此，今孟子曰人性盡善，然則彼之所言皆為非歟？</a:t>
            </a:r>
            <a:endParaRPr lang="en-US" altLang="zh-TW" sz="2800" dirty="0" smtClean="0"/>
          </a:p>
          <a:p>
            <a:pPr>
              <a:lnSpc>
                <a:spcPts val="4800"/>
              </a:lnSpc>
            </a:pPr>
            <a:endParaRPr lang="zh-TW" altLang="en-US"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2088036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第六章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433137" y="1551709"/>
            <a:ext cx="11477211" cy="5218545"/>
          </a:xfrm>
        </p:spPr>
        <p:txBody>
          <a:bodyPr>
            <a:normAutofit/>
          </a:bodyPr>
          <a:lstStyle/>
          <a:p>
            <a:pPr>
              <a:lnSpc>
                <a:spcPts val="4800"/>
              </a:lnSpc>
            </a:pPr>
            <a:r>
              <a:rPr lang="zh-TW" altLang="en-US" sz="3200" dirty="0"/>
              <a:t>孟子曰：「</a:t>
            </a:r>
            <a:r>
              <a:rPr lang="zh-TW" altLang="en-US" sz="3200" dirty="0">
                <a:solidFill>
                  <a:srgbClr val="FF0000"/>
                </a:solidFill>
              </a:rPr>
              <a:t>乃若其情，則可以為善矣，乃所謂善也。</a:t>
            </a:r>
            <a:r>
              <a:rPr lang="zh-TW" altLang="en-US" sz="3200" dirty="0"/>
              <a:t>若夫為不善，非才之罪也</a:t>
            </a:r>
            <a:r>
              <a:rPr lang="zh-TW" altLang="en-US" sz="3200" dirty="0" smtClean="0"/>
              <a:t>。 </a:t>
            </a:r>
            <a:endParaRPr lang="en-US" altLang="zh-TW" sz="3200" dirty="0" smtClean="0"/>
          </a:p>
          <a:p>
            <a:pPr lvl="1"/>
            <a:r>
              <a:rPr lang="zh-TW" altLang="en-US" sz="2800" dirty="0">
                <a:solidFill>
                  <a:srgbClr val="008800"/>
                </a:solidFill>
                <a:latin typeface="Verdana" panose="020B0604030504040204" pitchFamily="34" charset="0"/>
              </a:rPr>
              <a:t>若，順也。性與情相為表裏，性善勝情，情則從之。</a:t>
            </a:r>
            <a:r>
              <a:rPr lang="en-US" altLang="zh-TW" sz="2800" dirty="0">
                <a:solidFill>
                  <a:srgbClr val="008800"/>
                </a:solidFill>
                <a:latin typeface="Verdana" panose="020B0604030504040204" pitchFamily="34" charset="0"/>
              </a:rPr>
              <a:t>《</a:t>
            </a:r>
            <a:r>
              <a:rPr lang="zh-TW" altLang="en-US" sz="2800" dirty="0">
                <a:solidFill>
                  <a:srgbClr val="008800"/>
                </a:solidFill>
                <a:latin typeface="Verdana" panose="020B0604030504040204" pitchFamily="34" charset="0"/>
              </a:rPr>
              <a:t>孝經</a:t>
            </a:r>
            <a:r>
              <a:rPr lang="en-US" altLang="zh-TW" sz="2800" dirty="0">
                <a:solidFill>
                  <a:srgbClr val="008800"/>
                </a:solidFill>
                <a:latin typeface="Verdana" panose="020B0604030504040204" pitchFamily="34" charset="0"/>
              </a:rPr>
              <a:t>》</a:t>
            </a:r>
            <a:r>
              <a:rPr lang="zh-TW" altLang="en-US" sz="2800" dirty="0">
                <a:solidFill>
                  <a:srgbClr val="008800"/>
                </a:solidFill>
                <a:latin typeface="Verdana" panose="020B0604030504040204" pitchFamily="34" charset="0"/>
              </a:rPr>
              <a:t>云「此哀戚之情」，情從性也。能順此情，使之善者，真所謂善也。若隨人而強作善者，非善者之善也。若為不善者，非所受天才之罪，物動之故也</a:t>
            </a:r>
            <a:r>
              <a:rPr lang="zh-TW" altLang="en-US" sz="2800" dirty="0" smtClean="0">
                <a:solidFill>
                  <a:srgbClr val="008800"/>
                </a:solidFill>
                <a:latin typeface="Verdana" panose="020B0604030504040204" pitchFamily="34" charset="0"/>
              </a:rPr>
              <a:t>。</a:t>
            </a:r>
            <a:endParaRPr lang="en-US" altLang="zh-TW" dirty="0"/>
          </a:p>
          <a:p>
            <a:pPr lvl="1"/>
            <a:r>
              <a:rPr lang="zh-TW" altLang="en-US" sz="2800" dirty="0" smtClean="0">
                <a:solidFill>
                  <a:srgbClr val="3B3B3B"/>
                </a:solidFill>
                <a:latin typeface="標楷體" panose="03000509000000000000" pitchFamily="65" charset="-120"/>
                <a:ea typeface="標楷體" panose="03000509000000000000" pitchFamily="65" charset="-120"/>
              </a:rPr>
              <a:t>人</a:t>
            </a:r>
            <a:r>
              <a:rPr lang="zh-TW" altLang="en-US" sz="2800" dirty="0">
                <a:solidFill>
                  <a:srgbClr val="3B3B3B"/>
                </a:solidFill>
                <a:latin typeface="標楷體" panose="03000509000000000000" pitchFamily="65" charset="-120"/>
                <a:ea typeface="標楷體" panose="03000509000000000000" pitchFamily="65" charset="-120"/>
              </a:rPr>
              <a:t>之為不善，乃物欲陷溺而然，非其才之罪也。</a:t>
            </a:r>
            <a:endParaRPr lang="en-US" altLang="zh-TW" sz="2800" dirty="0" smtClean="0">
              <a:latin typeface="標楷體" panose="03000509000000000000" pitchFamily="65" charset="-120"/>
              <a:ea typeface="標楷體" panose="03000509000000000000" pitchFamily="65" charset="-120"/>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25</a:t>
            </a:fld>
            <a:endParaRPr lang="en-US" dirty="0"/>
          </a:p>
        </p:txBody>
      </p:sp>
    </p:spTree>
    <p:extLst>
      <p:ext uri="{BB962C8B-B14F-4D97-AF65-F5344CB8AC3E}">
        <p14:creationId xmlns:p14="http://schemas.microsoft.com/office/powerpoint/2010/main" val="171688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告子上</a:t>
            </a:r>
            <a:r>
              <a:rPr lang="en-US" altLang="zh-TW" dirty="0" smtClean="0"/>
              <a:t>〉</a:t>
            </a:r>
            <a:r>
              <a:rPr lang="zh-TW" altLang="en-US" dirty="0" smtClean="0"/>
              <a:t>第六章  </a:t>
            </a:r>
            <a:r>
              <a:rPr lang="zh-TW" altLang="en-US" dirty="0"/>
              <a:t/>
            </a:r>
            <a:br>
              <a:rPr lang="zh-TW" altLang="en-US" dirty="0"/>
            </a:br>
            <a:endParaRPr lang="zh-TW" altLang="en-US" dirty="0"/>
          </a:p>
        </p:txBody>
      </p:sp>
      <p:sp>
        <p:nvSpPr>
          <p:cNvPr id="3" name="內容版面配置區 2"/>
          <p:cNvSpPr>
            <a:spLocks noGrp="1"/>
          </p:cNvSpPr>
          <p:nvPr>
            <p:ph idx="1"/>
          </p:nvPr>
        </p:nvSpPr>
        <p:spPr>
          <a:xfrm>
            <a:off x="553453" y="1551709"/>
            <a:ext cx="10951159" cy="5218545"/>
          </a:xfrm>
        </p:spPr>
        <p:txBody>
          <a:bodyPr>
            <a:normAutofit/>
          </a:bodyPr>
          <a:lstStyle/>
          <a:p>
            <a:pPr>
              <a:lnSpc>
                <a:spcPts val="4800"/>
              </a:lnSpc>
            </a:pPr>
            <a:r>
              <a:rPr lang="zh-TW" altLang="en-US" sz="3200" dirty="0" smtClean="0"/>
              <a:t>惻隱之心</a:t>
            </a:r>
            <a:r>
              <a:rPr lang="zh-TW" altLang="en-US" sz="3200" dirty="0"/>
              <a:t>， 人皆有之；羞惡之心，人皆有之；恭敬之心，人皆有之；是非之心，人皆有之。惻隱之心， 仁也；羞惡之心，義也；恭敬之心，禮也；是非之心，智也。仁義禮智，非由外鑠我也，</a:t>
            </a:r>
            <a:r>
              <a:rPr lang="zh-TW" altLang="en-US" sz="3200" dirty="0" smtClean="0"/>
              <a:t>我固有</a:t>
            </a:r>
            <a:r>
              <a:rPr lang="zh-TW" altLang="en-US" sz="3200" dirty="0"/>
              <a:t>之也，弗思耳矣。故曰：求則得之，舍則失之。或相倍蓰而無算者，不能盡其才者也。」  </a:t>
            </a:r>
            <a:r>
              <a:rPr lang="zh-TW" altLang="en-US" sz="2800" dirty="0" smtClean="0"/>
              <a:t> </a:t>
            </a:r>
            <a:endParaRPr lang="zh-TW" altLang="en-US"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26</a:t>
            </a:fld>
            <a:endParaRPr lang="en-US" dirty="0"/>
          </a:p>
        </p:txBody>
      </p:sp>
    </p:spTree>
    <p:extLst>
      <p:ext uri="{BB962C8B-B14F-4D97-AF65-F5344CB8AC3E}">
        <p14:creationId xmlns:p14="http://schemas.microsoft.com/office/powerpoint/2010/main" val="19097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27253" y="856527"/>
            <a:ext cx="11055775" cy="5803917"/>
          </a:xfrm>
        </p:spPr>
        <p:txBody>
          <a:bodyPr>
            <a:normAutofit/>
          </a:bodyPr>
          <a:lstStyle/>
          <a:p>
            <a:pPr>
              <a:lnSpc>
                <a:spcPts val="4800"/>
              </a:lnSpc>
              <a:buFont typeface="Wingdings" panose="05000000000000000000" pitchFamily="2" charset="2"/>
              <a:buChar char="l"/>
            </a:pPr>
            <a:r>
              <a:rPr lang="zh-TW" altLang="en-US" sz="3200" dirty="0">
                <a:solidFill>
                  <a:srgbClr val="008800"/>
                </a:solidFill>
                <a:latin typeface="Verdana" panose="020B0604030504040204" pitchFamily="34" charset="0"/>
              </a:rPr>
              <a:t>仁、義、禮、智，人皆有其端，懷之於內，非從外銷鑠我也。求存之，則可得而用之；舍縱之，則亡失之矣。故人之善、惡，或相</a:t>
            </a:r>
            <a:r>
              <a:rPr lang="zh-TW" altLang="en-US" sz="3200" b="1" u="sng" dirty="0">
                <a:solidFill>
                  <a:srgbClr val="008800"/>
                </a:solidFill>
                <a:latin typeface="Verdana" panose="020B0604030504040204" pitchFamily="34" charset="0"/>
              </a:rPr>
              <a:t>倍蓰</a:t>
            </a:r>
            <a:r>
              <a:rPr lang="zh-TW" altLang="en-US" sz="3200" dirty="0">
                <a:solidFill>
                  <a:srgbClr val="008800"/>
                </a:solidFill>
                <a:latin typeface="Verdana" panose="020B0604030504040204" pitchFamily="34" charset="0"/>
              </a:rPr>
              <a:t>，或至於</a:t>
            </a:r>
            <a:r>
              <a:rPr lang="zh-TW" altLang="en-US" sz="3200" dirty="0" smtClean="0">
                <a:solidFill>
                  <a:srgbClr val="008800"/>
                </a:solidFill>
                <a:latin typeface="Verdana" panose="020B0604030504040204" pitchFamily="34" charset="0"/>
              </a:rPr>
              <a:t>無算者</a:t>
            </a:r>
            <a:r>
              <a:rPr lang="zh-TW" altLang="en-US" sz="3200" dirty="0">
                <a:solidFill>
                  <a:srgbClr val="008800"/>
                </a:solidFill>
                <a:latin typeface="Verdana" panose="020B0604030504040204" pitchFamily="34" charset="0"/>
              </a:rPr>
              <a:t>，不能相與計多少，言其絕遠也。所以惡乃至是者，不能自盡其才性也。故使有惡人，非天獨與此人惡性。其有下愚不移者也，譬若乎被</a:t>
            </a:r>
            <a:r>
              <a:rPr lang="zh-TW" altLang="en-US" sz="3200" dirty="0" smtClean="0">
                <a:solidFill>
                  <a:srgbClr val="008800"/>
                </a:solidFill>
                <a:latin typeface="Verdana" panose="020B0604030504040204" pitchFamily="34" charset="0"/>
              </a:rPr>
              <a:t>疾不成</a:t>
            </a:r>
            <a:r>
              <a:rPr lang="zh-TW" altLang="en-US" sz="3200" dirty="0">
                <a:solidFill>
                  <a:srgbClr val="008800"/>
                </a:solidFill>
                <a:latin typeface="Verdana" panose="020B0604030504040204" pitchFamily="34" charset="0"/>
              </a:rPr>
              <a:t>之人，所謂童昏也</a:t>
            </a:r>
            <a:r>
              <a:rPr lang="zh-TW" altLang="en-US" sz="3200" dirty="0" smtClean="0">
                <a:solidFill>
                  <a:srgbClr val="008800"/>
                </a:solidFill>
                <a:latin typeface="Verdana" panose="020B0604030504040204" pitchFamily="34" charset="0"/>
              </a:rPr>
              <a:t>。</a:t>
            </a:r>
            <a:endParaRPr lang="en-US" altLang="zh-TW" sz="3200" dirty="0" smtClean="0">
              <a:solidFill>
                <a:srgbClr val="008800"/>
              </a:solidFill>
              <a:latin typeface="Verdana" panose="020B0604030504040204" pitchFamily="34" charset="0"/>
            </a:endParaRPr>
          </a:p>
          <a:p>
            <a:pPr lvl="1">
              <a:buFont typeface="Arial" panose="020B0604020202020204" pitchFamily="34" charset="0"/>
              <a:buChar char="•"/>
            </a:pPr>
            <a:r>
              <a:rPr lang="zh-TW" altLang="en-US" dirty="0"/>
              <a:t>倍，一倍。蓰，五倍。倍蓰指由一倍至五倍，形容很多</a:t>
            </a:r>
            <a:r>
              <a:rPr lang="zh-TW" altLang="en-US" dirty="0" smtClean="0"/>
              <a:t>。</a:t>
            </a:r>
            <a:endParaRPr lang="en-US" altLang="zh-TW" dirty="0" smtClean="0"/>
          </a:p>
          <a:p>
            <a:pPr lvl="1">
              <a:buFont typeface="Arial" panose="020B0604020202020204" pitchFamily="34" charset="0"/>
              <a:buChar char="•"/>
            </a:pPr>
            <a:r>
              <a:rPr lang="zh-CN" altLang="en-US" dirty="0" smtClean="0"/>
              <a:t>童昏，</a:t>
            </a:r>
            <a:r>
              <a:rPr lang="zh-TW" altLang="en-US" dirty="0" smtClean="0"/>
              <a:t>愚昧無知，或</a:t>
            </a:r>
            <a:r>
              <a:rPr lang="zh-CN" altLang="en-US" dirty="0" smtClean="0"/>
              <a:t>謂年在幼童，</a:t>
            </a:r>
            <a:r>
              <a:rPr lang="zh-TW" altLang="en-US" dirty="0"/>
              <a:t>昏</a:t>
            </a:r>
            <a:r>
              <a:rPr lang="zh-TW" altLang="en-US" dirty="0" smtClean="0"/>
              <a:t>闇</a:t>
            </a:r>
            <a:r>
              <a:rPr lang="zh-CN" altLang="en-US" dirty="0" smtClean="0"/>
              <a:t>無知 。</a:t>
            </a:r>
            <a:endParaRPr lang="zh-TW" altLang="en-US" sz="28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16902329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505326" y="844952"/>
            <a:ext cx="10999286" cy="5066270"/>
          </a:xfrm>
        </p:spPr>
        <p:txBody>
          <a:bodyPr>
            <a:normAutofit/>
          </a:bodyPr>
          <a:lstStyle/>
          <a:p>
            <a:pPr>
              <a:lnSpc>
                <a:spcPts val="4800"/>
              </a:lnSpc>
              <a:buFont typeface="Wingdings" panose="05000000000000000000" pitchFamily="2" charset="2"/>
              <a:buChar char="l"/>
            </a:pPr>
            <a:r>
              <a:rPr lang="zh-TW" altLang="en-US" sz="3200" u="sng" dirty="0">
                <a:latin typeface="標楷體" panose="03000509000000000000" pitchFamily="65" charset="-120"/>
                <a:ea typeface="標楷體" panose="03000509000000000000" pitchFamily="65" charset="-120"/>
              </a:rPr>
              <a:t>恭者，敬之發於外者也；敬者，恭之主於中者也</a:t>
            </a:r>
            <a:r>
              <a:rPr lang="zh-TW" altLang="en-US" sz="3200" dirty="0">
                <a:latin typeface="標楷體" panose="03000509000000000000" pitchFamily="65" charset="-120"/>
                <a:ea typeface="標楷體" panose="03000509000000000000" pitchFamily="65" charset="-120"/>
              </a:rPr>
              <a:t>。鑠，以火銷金之名，自外以至內也。算，數也。言四者之心人所固有，但人自不思而求之耳，所以善惡相去之遠，由不思不求而不能擴充以盡其才也。前篇言是四者為仁義禮智之端，而此不言端者，彼欲其擴而充之，此</a:t>
            </a:r>
            <a:r>
              <a:rPr lang="zh-TW" altLang="en-US" sz="3200" u="sng" dirty="0">
                <a:latin typeface="標楷體" panose="03000509000000000000" pitchFamily="65" charset="-120"/>
                <a:ea typeface="標楷體" panose="03000509000000000000" pitchFamily="65" charset="-120"/>
              </a:rPr>
              <a:t>直因用以著其本體</a:t>
            </a:r>
            <a:r>
              <a:rPr lang="zh-TW" altLang="en-US" sz="3200" dirty="0">
                <a:latin typeface="標楷體" panose="03000509000000000000" pitchFamily="65" charset="-120"/>
                <a:ea typeface="標楷體" panose="03000509000000000000" pitchFamily="65" charset="-120"/>
              </a:rPr>
              <a:t>，故言有不同耳。</a:t>
            </a: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28</a:t>
            </a:fld>
            <a:endParaRPr lang="en-US" dirty="0"/>
          </a:p>
        </p:txBody>
      </p:sp>
    </p:spTree>
    <p:extLst>
      <p:ext uri="{BB962C8B-B14F-4D97-AF65-F5344CB8AC3E}">
        <p14:creationId xmlns:p14="http://schemas.microsoft.com/office/powerpoint/2010/main" val="16976910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dirty="0" smtClean="0">
                <a:solidFill>
                  <a:srgbClr val="FF0000"/>
                </a:solidFill>
              </a:rPr>
              <a:t>三</a:t>
            </a:r>
            <a:r>
              <a:rPr lang="en-US" altLang="zh-TW" dirty="0" smtClean="0">
                <a:solidFill>
                  <a:srgbClr val="FF0000"/>
                </a:solidFill>
              </a:rPr>
              <a:t>.《</a:t>
            </a:r>
            <a:r>
              <a:rPr lang="zh-TW" altLang="en-US" dirty="0">
                <a:solidFill>
                  <a:srgbClr val="FF0000"/>
                </a:solidFill>
              </a:rPr>
              <a:t>孟子</a:t>
            </a:r>
            <a:r>
              <a:rPr lang="en-US" altLang="zh-TW" dirty="0" smtClean="0">
                <a:solidFill>
                  <a:srgbClr val="FF0000"/>
                </a:solidFill>
              </a:rPr>
              <a:t>》</a:t>
            </a:r>
            <a:r>
              <a:rPr lang="zh-TW" altLang="en-US" dirty="0" smtClean="0">
                <a:solidFill>
                  <a:srgbClr val="FF0000"/>
                </a:solidFill>
              </a:rPr>
              <a:t>心性論的踐履</a:t>
            </a:r>
            <a:r>
              <a:rPr lang="zh-TW" altLang="en-US" dirty="0"/>
              <a:t/>
            </a:r>
            <a:br>
              <a:rPr lang="zh-TW" altLang="en-US" dirty="0"/>
            </a:br>
            <a:endParaRPr lang="zh-TW" altLang="en-US" dirty="0"/>
          </a:p>
        </p:txBody>
      </p:sp>
      <p:sp>
        <p:nvSpPr>
          <p:cNvPr id="3" name="內容版面配置區 2"/>
          <p:cNvSpPr>
            <a:spLocks noGrp="1"/>
          </p:cNvSpPr>
          <p:nvPr>
            <p:ph idx="1"/>
          </p:nvPr>
        </p:nvSpPr>
        <p:spPr>
          <a:xfrm>
            <a:off x="5029200" y="1745974"/>
            <a:ext cx="6475412" cy="3777622"/>
          </a:xfrm>
        </p:spPr>
        <p:txBody>
          <a:bodyPr/>
          <a:lstStyle/>
          <a:p>
            <a:pPr>
              <a:lnSpc>
                <a:spcPct val="150000"/>
              </a:lnSpc>
              <a:buFont typeface="Wingdings" panose="05000000000000000000" pitchFamily="2" charset="2"/>
              <a:buChar char="u"/>
            </a:pPr>
            <a:r>
              <a:rPr lang="zh-TW" altLang="en-US" sz="3200" dirty="0" smtClean="0">
                <a:solidFill>
                  <a:srgbClr val="FF0000"/>
                </a:solidFill>
              </a:rPr>
              <a:t>先立其大</a:t>
            </a:r>
            <a:endParaRPr lang="en-US" altLang="zh-TW" sz="3200" dirty="0" smtClean="0">
              <a:solidFill>
                <a:srgbClr val="FF0000"/>
              </a:solidFill>
            </a:endParaRPr>
          </a:p>
          <a:p>
            <a:pPr>
              <a:lnSpc>
                <a:spcPct val="150000"/>
              </a:lnSpc>
              <a:buFont typeface="Wingdings" panose="05000000000000000000" pitchFamily="2" charset="2"/>
              <a:buChar char="u"/>
            </a:pPr>
            <a:r>
              <a:rPr lang="zh-TW" altLang="en-US" sz="3200" dirty="0" smtClean="0">
                <a:solidFill>
                  <a:srgbClr val="FF0000"/>
                </a:solidFill>
              </a:rPr>
              <a:t>擴充四端</a:t>
            </a:r>
            <a:endParaRPr lang="en-US" altLang="zh-TW" sz="3200" dirty="0" smtClean="0">
              <a:solidFill>
                <a:srgbClr val="FF0000"/>
              </a:solidFill>
            </a:endParaRPr>
          </a:p>
          <a:p>
            <a:pPr>
              <a:lnSpc>
                <a:spcPct val="150000"/>
              </a:lnSpc>
              <a:buFont typeface="Wingdings" panose="05000000000000000000" pitchFamily="2" charset="2"/>
              <a:buChar char="u"/>
            </a:pPr>
            <a:r>
              <a:rPr lang="zh-TW" altLang="en-US" sz="3200" dirty="0">
                <a:solidFill>
                  <a:srgbClr val="FF0000"/>
                </a:solidFill>
              </a:rPr>
              <a:t>長</a:t>
            </a:r>
            <a:r>
              <a:rPr lang="zh-TW" altLang="en-US" sz="3200" dirty="0" smtClean="0">
                <a:solidFill>
                  <a:srgbClr val="FF0000"/>
                </a:solidFill>
              </a:rPr>
              <a:t>存夜氣</a:t>
            </a:r>
            <a:endParaRPr lang="en-US" altLang="zh-TW" sz="3200" dirty="0" smtClean="0">
              <a:solidFill>
                <a:srgbClr val="FF0000"/>
              </a:solidFill>
            </a:endParaRPr>
          </a:p>
          <a:p>
            <a:pPr>
              <a:lnSpc>
                <a:spcPct val="150000"/>
              </a:lnSpc>
              <a:buFont typeface="Wingdings" panose="05000000000000000000" pitchFamily="2" charset="2"/>
              <a:buChar char="u"/>
            </a:pPr>
            <a:r>
              <a:rPr lang="zh-TW" altLang="en-US" sz="3200" dirty="0">
                <a:solidFill>
                  <a:srgbClr val="FF0000"/>
                </a:solidFill>
              </a:rPr>
              <a:t>養氣知言</a:t>
            </a:r>
            <a:endParaRPr lang="en-US" altLang="zh-TW" sz="3200" dirty="0" smtClean="0">
              <a:solidFill>
                <a:srgbClr val="FF0000"/>
              </a:solidFill>
            </a:endParaRPr>
          </a:p>
          <a:p>
            <a:endParaRPr lang="en-US" altLang="zh-TW" dirty="0" smtClean="0"/>
          </a:p>
          <a:p>
            <a:endParaRPr lang="zh-TW" altLang="en-US"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29</a:t>
            </a:fld>
            <a:endParaRPr lang="en-US" dirty="0"/>
          </a:p>
        </p:txBody>
      </p:sp>
    </p:spTree>
    <p:extLst>
      <p:ext uri="{BB962C8B-B14F-4D97-AF65-F5344CB8AC3E}">
        <p14:creationId xmlns:p14="http://schemas.microsoft.com/office/powerpoint/2010/main" val="36412921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155604" y="2780901"/>
            <a:ext cx="8911687" cy="1280890"/>
          </a:xfrm>
        </p:spPr>
        <p:txBody>
          <a:bodyPr/>
          <a:lstStyle/>
          <a:p>
            <a:r>
              <a:rPr lang="en-US" altLang="zh-TW" dirty="0">
                <a:solidFill>
                  <a:srgbClr val="FF0000"/>
                </a:solidFill>
              </a:rPr>
              <a:t>《</a:t>
            </a:r>
            <a:r>
              <a:rPr lang="zh-TW" altLang="en-US" dirty="0">
                <a:solidFill>
                  <a:srgbClr val="FF0000"/>
                </a:solidFill>
              </a:rPr>
              <a:t>孟子</a:t>
            </a:r>
            <a:r>
              <a:rPr lang="en-US" altLang="zh-TW" dirty="0">
                <a:solidFill>
                  <a:srgbClr val="FF0000"/>
                </a:solidFill>
              </a:rPr>
              <a:t>》</a:t>
            </a:r>
            <a:r>
              <a:rPr lang="zh-TW" altLang="en-US" dirty="0">
                <a:solidFill>
                  <a:srgbClr val="FF0000"/>
                </a:solidFill>
              </a:rPr>
              <a:t>心性論的踐</a:t>
            </a:r>
            <a:r>
              <a:rPr lang="zh-TW" altLang="en-US" dirty="0" smtClean="0">
                <a:solidFill>
                  <a:srgbClr val="FF0000"/>
                </a:solidFill>
              </a:rPr>
              <a:t>履</a:t>
            </a:r>
            <a:r>
              <a:rPr lang="en-US" altLang="zh-TW" dirty="0" smtClean="0">
                <a:solidFill>
                  <a:srgbClr val="FF0000"/>
                </a:solidFill>
              </a:rPr>
              <a:t>——</a:t>
            </a:r>
            <a:r>
              <a:rPr lang="zh-TW" altLang="en-US" dirty="0" smtClean="0">
                <a:solidFill>
                  <a:srgbClr val="FF0000"/>
                </a:solidFill>
              </a:rPr>
              <a:t>先</a:t>
            </a:r>
            <a:r>
              <a:rPr lang="zh-TW" altLang="en-US" dirty="0">
                <a:solidFill>
                  <a:srgbClr val="FF0000"/>
                </a:solidFill>
              </a:rPr>
              <a:t>立其大</a:t>
            </a:r>
            <a:r>
              <a:rPr lang="zh-TW" altLang="en-US" dirty="0"/>
              <a:t/>
            </a:r>
            <a:br>
              <a:rPr lang="zh-TW" altLang="en-US" dirty="0"/>
            </a:br>
            <a:endParaRPr lang="zh-TW" altLang="en-US" dirty="0"/>
          </a:p>
        </p:txBody>
      </p:sp>
      <p:sp>
        <p:nvSpPr>
          <p:cNvPr id="3" name="投影片編號版面配置區 2"/>
          <p:cNvSpPr>
            <a:spLocks noGrp="1"/>
          </p:cNvSpPr>
          <p:nvPr>
            <p:ph type="sldNum" sz="quarter" idx="12"/>
          </p:nvPr>
        </p:nvSpPr>
        <p:spPr/>
        <p:txBody>
          <a:bodyPr/>
          <a:lstStyle/>
          <a:p>
            <a:fld id="{D57F1E4F-1CFF-5643-939E-217C01CDF565}" type="slidenum">
              <a:rPr lang="en-US" smtClean="0"/>
              <a:pPr/>
              <a:t>30</a:t>
            </a:fld>
            <a:endParaRPr lang="en-US" dirty="0"/>
          </a:p>
        </p:txBody>
      </p:sp>
    </p:spTree>
    <p:extLst>
      <p:ext uri="{BB962C8B-B14F-4D97-AF65-F5344CB8AC3E}">
        <p14:creationId xmlns:p14="http://schemas.microsoft.com/office/powerpoint/2010/main" val="5780919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0000"/>
                </a:solidFill>
                <a:latin typeface="Verdana" panose="020B0604030504040204" pitchFamily="34" charset="0"/>
              </a:rPr>
              <a:t>〈</a:t>
            </a:r>
            <a:r>
              <a:rPr lang="zh-TW" altLang="en-US" dirty="0">
                <a:solidFill>
                  <a:srgbClr val="000000"/>
                </a:solidFill>
                <a:latin typeface="Verdana" panose="020B0604030504040204" pitchFamily="34" charset="0"/>
              </a:rPr>
              <a:t>告子上</a:t>
            </a:r>
            <a:r>
              <a:rPr lang="en-US" altLang="zh-TW" dirty="0">
                <a:solidFill>
                  <a:srgbClr val="000000"/>
                </a:solidFill>
                <a:latin typeface="Verdana" panose="020B0604030504040204" pitchFamily="34" charset="0"/>
              </a:rPr>
              <a:t>〉</a:t>
            </a:r>
            <a:r>
              <a:rPr lang="zh-TW" altLang="en-US" dirty="0" smtClean="0">
                <a:solidFill>
                  <a:srgbClr val="000000"/>
                </a:solidFill>
                <a:latin typeface="Verdana" panose="020B0604030504040204" pitchFamily="34" charset="0"/>
              </a:rPr>
              <a:t>第十五章</a:t>
            </a:r>
            <a:endParaRPr lang="zh-TW" altLang="en-US" dirty="0"/>
          </a:p>
        </p:txBody>
      </p:sp>
      <p:sp>
        <p:nvSpPr>
          <p:cNvPr id="3" name="內容版面配置區 2"/>
          <p:cNvSpPr>
            <a:spLocks noGrp="1"/>
          </p:cNvSpPr>
          <p:nvPr>
            <p:ph idx="1"/>
          </p:nvPr>
        </p:nvSpPr>
        <p:spPr>
          <a:xfrm>
            <a:off x="661737" y="1510747"/>
            <a:ext cx="11215525" cy="4701209"/>
          </a:xfrm>
        </p:spPr>
        <p:txBody>
          <a:bodyPr>
            <a:noAutofit/>
          </a:bodyPr>
          <a:lstStyle/>
          <a:p>
            <a:r>
              <a:rPr lang="zh-TW" altLang="en-US" sz="3200" dirty="0">
                <a:solidFill>
                  <a:srgbClr val="000000"/>
                </a:solidFill>
                <a:latin typeface="Verdana" panose="020B0604030504040204" pitchFamily="34" charset="0"/>
              </a:rPr>
              <a:t>公都子問曰：「鈞是人也，或為大人，或為小人，何也？</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鈞</a:t>
            </a:r>
            <a:r>
              <a:rPr lang="zh-TW" altLang="en-US" sz="2800" dirty="0">
                <a:solidFill>
                  <a:srgbClr val="008800"/>
                </a:solidFill>
                <a:latin typeface="Verdana" panose="020B0604030504040204" pitchFamily="34" charset="0"/>
              </a:rPr>
              <a:t>，同也。言有大有小，何也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r>
              <a:rPr lang="zh-TW" altLang="en-US" sz="3200" dirty="0" smtClean="0">
                <a:solidFill>
                  <a:srgbClr val="000000"/>
                </a:solidFill>
                <a:latin typeface="Verdana" panose="020B0604030504040204" pitchFamily="34" charset="0"/>
              </a:rPr>
              <a:t>孟子</a:t>
            </a:r>
            <a:r>
              <a:rPr lang="zh-TW" altLang="en-US" sz="3200" dirty="0">
                <a:solidFill>
                  <a:srgbClr val="000000"/>
                </a:solidFill>
                <a:latin typeface="Verdana" panose="020B0604030504040204" pitchFamily="34" charset="0"/>
              </a:rPr>
              <a:t>曰：「從其大體為大人，從其小體為小人。</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大體</a:t>
            </a:r>
            <a:r>
              <a:rPr lang="zh-TW" altLang="en-US" sz="2800" dirty="0">
                <a:solidFill>
                  <a:srgbClr val="008800"/>
                </a:solidFill>
                <a:latin typeface="Verdana" panose="020B0604030504040204" pitchFamily="34" charset="0"/>
              </a:rPr>
              <a:t>，心思禮義。小體，縱恣情慾</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r>
              <a:rPr lang="zh-TW" altLang="en-US" sz="3200" dirty="0" smtClean="0">
                <a:solidFill>
                  <a:srgbClr val="000000"/>
                </a:solidFill>
                <a:latin typeface="Verdana" panose="020B0604030504040204" pitchFamily="34" charset="0"/>
              </a:rPr>
              <a:t>曰</a:t>
            </a:r>
            <a:r>
              <a:rPr lang="zh-TW" altLang="en-US" sz="3200" dirty="0">
                <a:solidFill>
                  <a:srgbClr val="000000"/>
                </a:solidFill>
                <a:latin typeface="Verdana" panose="020B0604030504040204" pitchFamily="34" charset="0"/>
              </a:rPr>
              <a:t>：「鈞是人也，或從其大體，或從其小體，何也？</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公</a:t>
            </a:r>
            <a:r>
              <a:rPr lang="zh-TW" altLang="en-US" sz="2800" dirty="0">
                <a:solidFill>
                  <a:srgbClr val="008800"/>
                </a:solidFill>
                <a:latin typeface="Verdana" panose="020B0604030504040204" pitchFamily="34" charset="0"/>
              </a:rPr>
              <a:t>都子言人何獨有從小體也</a:t>
            </a:r>
            <a:r>
              <a:rPr lang="zh-TW" altLang="en-US" sz="2800" dirty="0" smtClean="0">
                <a:solidFill>
                  <a:srgbClr val="008800"/>
                </a:solidFill>
                <a:latin typeface="Verdana" panose="020B0604030504040204" pitchFamily="34" charset="0"/>
              </a:rPr>
              <a:t>。</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31</a:t>
            </a:fld>
            <a:endParaRPr lang="en-US" dirty="0"/>
          </a:p>
        </p:txBody>
      </p:sp>
    </p:spTree>
    <p:extLst>
      <p:ext uri="{BB962C8B-B14F-4D97-AF65-F5344CB8AC3E}">
        <p14:creationId xmlns:p14="http://schemas.microsoft.com/office/powerpoint/2010/main" val="106884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421105" y="815009"/>
            <a:ext cx="11406460" cy="5096213"/>
          </a:xfrm>
        </p:spPr>
        <p:txBody>
          <a:bodyPr>
            <a:noAutofit/>
          </a:bodyPr>
          <a:lstStyle/>
          <a:p>
            <a:pPr>
              <a:lnSpc>
                <a:spcPts val="4800"/>
              </a:lnSpc>
            </a:pPr>
            <a:r>
              <a:rPr lang="zh-TW" altLang="en-US" sz="3200" dirty="0" smtClean="0">
                <a:solidFill>
                  <a:srgbClr val="000000"/>
                </a:solidFill>
                <a:latin typeface="Verdana" panose="020B0604030504040204" pitchFamily="34" charset="0"/>
              </a:rPr>
              <a:t>曰</a:t>
            </a:r>
            <a:r>
              <a:rPr lang="zh-TW" altLang="en-US" sz="3200" dirty="0">
                <a:solidFill>
                  <a:srgbClr val="000000"/>
                </a:solidFill>
                <a:latin typeface="Verdana" panose="020B0604030504040204" pitchFamily="34" charset="0"/>
              </a:rPr>
              <a:t>：「耳目之官，不思而蔽於物，物交物，則引之而已矣。心之官則思，思則得之，不思則不得也。此天之所與我者，先立乎其大者，則其小者不能奪也，此為大人而已矣。</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人</a:t>
            </a:r>
            <a:r>
              <a:rPr lang="zh-TW" altLang="en-US" sz="2800" dirty="0">
                <a:solidFill>
                  <a:srgbClr val="008800"/>
                </a:solidFill>
                <a:latin typeface="Verdana" panose="020B0604030504040204" pitchFamily="34" charset="0"/>
              </a:rPr>
              <a:t>有耳目之官，不思，故為物所蔽。官，精神所在也，謂人有五官六府。物，事也。利慾之事來交引其精神，心官不思善，故失其道而陷為小人也。此乃天所與人情性，先立乎其大者，謂生而有善性也。小者，情慾也。善勝惡，則惡不能奪之而已矣。</a:t>
            </a:r>
            <a:endParaRPr lang="zh-TW" altLang="en-US" sz="28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32</a:t>
            </a:fld>
            <a:endParaRPr lang="en-US" dirty="0"/>
          </a:p>
        </p:txBody>
      </p:sp>
    </p:spTree>
    <p:extLst>
      <p:ext uri="{BB962C8B-B14F-4D97-AF65-F5344CB8AC3E}">
        <p14:creationId xmlns:p14="http://schemas.microsoft.com/office/powerpoint/2010/main" val="176056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fontScale="90000"/>
          </a:bodyPr>
          <a:lstStyle/>
          <a:p>
            <a:r>
              <a:rPr lang="en-US" altLang="zh-TW" dirty="0" smtClean="0"/>
              <a:t>〈</a:t>
            </a:r>
            <a:r>
              <a:rPr lang="zh-TW" altLang="en-US" dirty="0" smtClean="0"/>
              <a:t>盡心上</a:t>
            </a:r>
            <a:r>
              <a:rPr lang="en-US" altLang="zh-TW" dirty="0" smtClean="0"/>
              <a:t>〉</a:t>
            </a:r>
            <a:r>
              <a:rPr lang="zh-TW" altLang="en-US" dirty="0" smtClean="0"/>
              <a:t>第一</a:t>
            </a:r>
            <a:r>
              <a:rPr lang="zh-TW" altLang="en-US" dirty="0"/>
              <a:t>章  </a:t>
            </a:r>
            <a:br>
              <a:rPr lang="zh-TW" altLang="en-US" dirty="0"/>
            </a:br>
            <a:r>
              <a:rPr lang="zh-TW" altLang="en-US" dirty="0" smtClean="0"/>
              <a:t> </a:t>
            </a:r>
            <a:r>
              <a:rPr lang="zh-TW" altLang="en-US" dirty="0"/>
              <a:t/>
            </a:r>
            <a:br>
              <a:rPr lang="zh-TW" altLang="en-US" dirty="0"/>
            </a:br>
            <a:r>
              <a:rPr lang="zh-TW" altLang="en-US" dirty="0"/>
              <a:t> </a:t>
            </a:r>
            <a:br>
              <a:rPr lang="zh-TW" altLang="en-US" dirty="0"/>
            </a:br>
            <a:endParaRPr lang="zh-TW" altLang="en-US" dirty="0"/>
          </a:p>
        </p:txBody>
      </p:sp>
      <p:sp>
        <p:nvSpPr>
          <p:cNvPr id="3" name="內容版面配置區 2"/>
          <p:cNvSpPr>
            <a:spLocks noGrp="1"/>
          </p:cNvSpPr>
          <p:nvPr>
            <p:ph idx="1"/>
          </p:nvPr>
        </p:nvSpPr>
        <p:spPr>
          <a:xfrm>
            <a:off x="248357" y="1219201"/>
            <a:ext cx="11582400" cy="5497688"/>
          </a:xfrm>
        </p:spPr>
        <p:txBody>
          <a:bodyPr>
            <a:noAutofit/>
          </a:bodyPr>
          <a:lstStyle/>
          <a:p>
            <a:pPr>
              <a:lnSpc>
                <a:spcPts val="4200"/>
              </a:lnSpc>
            </a:pPr>
            <a:r>
              <a:rPr lang="zh-TW" altLang="en-US" dirty="0" smtClean="0"/>
              <a:t> 孟子</a:t>
            </a:r>
            <a:r>
              <a:rPr lang="zh-TW" altLang="en-US" dirty="0"/>
              <a:t>曰：「盡其心者，知其性也。知其性，則知天矣。存其心，養其性，所以事天也。殀</a:t>
            </a:r>
            <a:r>
              <a:rPr lang="zh-TW" altLang="en-US" dirty="0" smtClean="0"/>
              <a:t>壽不</a:t>
            </a:r>
            <a:r>
              <a:rPr lang="zh-TW" altLang="en-US" dirty="0"/>
              <a:t>貳，脩身以俟之，所以立命也。</a:t>
            </a:r>
            <a:r>
              <a:rPr lang="zh-TW" altLang="en-US" dirty="0" smtClean="0"/>
              <a:t>」</a:t>
            </a:r>
            <a:endParaRPr lang="en-US" altLang="zh-TW" dirty="0" smtClean="0"/>
          </a:p>
          <a:p>
            <a:pPr lvl="1">
              <a:lnSpc>
                <a:spcPts val="4200"/>
              </a:lnSpc>
            </a:pPr>
            <a:r>
              <a:rPr lang="zh-CN" altLang="en-US" dirty="0">
                <a:solidFill>
                  <a:srgbClr val="00B050"/>
                </a:solidFill>
              </a:rPr>
              <a:t>性有仁、義、禮、智之端，心以制之，惟心為正。人能盡極其心，以思行善，則可謂知其性矣。知其性，則知天道之貴善者也。能存其心，養育其正性，可謂仁人。天道好生，仁人亦好生。天道無親，惟仁是與。行與天合，故曰所以事天也。貳，二也。仁人之行，</a:t>
            </a:r>
            <a:r>
              <a:rPr lang="zh-CN" altLang="en-US" dirty="0" smtClean="0">
                <a:solidFill>
                  <a:srgbClr val="00B050"/>
                </a:solidFill>
              </a:rPr>
              <a:t>一度</a:t>
            </a:r>
            <a:r>
              <a:rPr lang="en-US" altLang="zh-TW" sz="2400" dirty="0" smtClean="0">
                <a:solidFill>
                  <a:schemeClr val="tx1"/>
                </a:solidFill>
                <a:latin typeface="DFKai-SB" panose="03000509000000000000" pitchFamily="65" charset="-120"/>
                <a:ea typeface="DFKai-SB" panose="03000509000000000000" pitchFamily="65" charset="-120"/>
              </a:rPr>
              <a:t>(</a:t>
            </a:r>
            <a:r>
              <a:rPr lang="zh-TW" altLang="en-US" sz="2400" dirty="0" smtClean="0">
                <a:solidFill>
                  <a:schemeClr val="tx1"/>
                </a:solidFill>
                <a:latin typeface="DFKai-SB" panose="03000509000000000000" pitchFamily="65" charset="-120"/>
                <a:ea typeface="DFKai-SB" panose="03000509000000000000" pitchFamily="65" charset="-120"/>
              </a:rPr>
              <a:t>忖</a:t>
            </a:r>
            <a:r>
              <a:rPr lang="en-US" altLang="zh-TW" sz="2400" dirty="0" smtClean="0">
                <a:solidFill>
                  <a:schemeClr val="tx1"/>
                </a:solidFill>
                <a:latin typeface="DFKai-SB" panose="03000509000000000000" pitchFamily="65" charset="-120"/>
                <a:ea typeface="DFKai-SB" panose="03000509000000000000" pitchFamily="65" charset="-120"/>
              </a:rPr>
              <a:t>)</a:t>
            </a:r>
            <a:r>
              <a:rPr lang="zh-CN" altLang="en-US" dirty="0" smtClean="0">
                <a:solidFill>
                  <a:srgbClr val="00B050"/>
                </a:solidFill>
              </a:rPr>
              <a:t>而已</a:t>
            </a:r>
            <a:r>
              <a:rPr lang="zh-CN" altLang="en-US" dirty="0">
                <a:solidFill>
                  <a:srgbClr val="00B050"/>
                </a:solidFill>
              </a:rPr>
              <a:t>。雖見前人或夭或壽，終無二心改易其道。夭若顏淵，壽若</a:t>
            </a:r>
            <a:r>
              <a:rPr lang="zh-CN" altLang="en-US" u="sng" dirty="0">
                <a:solidFill>
                  <a:srgbClr val="00B050"/>
                </a:solidFill>
              </a:rPr>
              <a:t>邵公</a:t>
            </a:r>
            <a:r>
              <a:rPr lang="zh-CN" altLang="en-US" dirty="0">
                <a:solidFill>
                  <a:srgbClr val="00B050"/>
                </a:solidFill>
              </a:rPr>
              <a:t>，皆歸之命</a:t>
            </a:r>
            <a:r>
              <a:rPr lang="zh-CN" altLang="en-US" dirty="0" smtClean="0">
                <a:solidFill>
                  <a:srgbClr val="00B050"/>
                </a:solidFill>
              </a:rPr>
              <a:t>。</a:t>
            </a:r>
            <a:r>
              <a:rPr lang="zh-TW" altLang="en-US" dirty="0" smtClean="0">
                <a:solidFill>
                  <a:srgbClr val="00B050"/>
                </a:solidFill>
              </a:rPr>
              <a:t>脩</a:t>
            </a:r>
            <a:r>
              <a:rPr lang="zh-CN" altLang="en-US" dirty="0" smtClean="0">
                <a:solidFill>
                  <a:srgbClr val="00B050"/>
                </a:solidFill>
              </a:rPr>
              <a:t>正</a:t>
            </a:r>
            <a:r>
              <a:rPr lang="zh-CN" altLang="en-US" dirty="0">
                <a:solidFill>
                  <a:srgbClr val="00B050"/>
                </a:solidFill>
              </a:rPr>
              <a:t>其身，以待天命，此所以立命之本。</a:t>
            </a:r>
            <a:endParaRPr lang="zh-TW" altLang="en-US" dirty="0">
              <a:solidFill>
                <a:srgbClr val="00B050"/>
              </a:solidFill>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33</a:t>
            </a:fld>
            <a:endParaRPr lang="en-US" dirty="0"/>
          </a:p>
        </p:txBody>
      </p:sp>
    </p:spTree>
    <p:extLst>
      <p:ext uri="{BB962C8B-B14F-4D97-AF65-F5344CB8AC3E}">
        <p14:creationId xmlns:p14="http://schemas.microsoft.com/office/powerpoint/2010/main" val="28493900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155604" y="2780901"/>
            <a:ext cx="8911687" cy="1280890"/>
          </a:xfrm>
        </p:spPr>
        <p:txBody>
          <a:bodyPr>
            <a:normAutofit/>
          </a:bodyPr>
          <a:lstStyle/>
          <a:p>
            <a:r>
              <a:rPr lang="en-US" altLang="zh-TW" dirty="0" smtClean="0">
                <a:solidFill>
                  <a:srgbClr val="FF0000"/>
                </a:solidFill>
              </a:rPr>
              <a:t>《</a:t>
            </a:r>
            <a:r>
              <a:rPr lang="zh-TW" altLang="en-US" dirty="0" smtClean="0">
                <a:solidFill>
                  <a:srgbClr val="FF0000"/>
                </a:solidFill>
              </a:rPr>
              <a:t>孟子</a:t>
            </a:r>
            <a:r>
              <a:rPr lang="en-US" altLang="zh-TW" dirty="0" smtClean="0">
                <a:solidFill>
                  <a:srgbClr val="FF0000"/>
                </a:solidFill>
              </a:rPr>
              <a:t>》</a:t>
            </a:r>
            <a:r>
              <a:rPr lang="zh-TW" altLang="en-US" dirty="0" smtClean="0">
                <a:solidFill>
                  <a:srgbClr val="FF0000"/>
                </a:solidFill>
              </a:rPr>
              <a:t>心性論的踐履</a:t>
            </a:r>
            <a:r>
              <a:rPr lang="en-US" altLang="zh-TW" dirty="0" smtClean="0">
                <a:solidFill>
                  <a:srgbClr val="FF0000"/>
                </a:solidFill>
              </a:rPr>
              <a:t>——</a:t>
            </a:r>
            <a:r>
              <a:rPr lang="zh-TW" altLang="en-US" dirty="0">
                <a:solidFill>
                  <a:srgbClr val="FF0000"/>
                </a:solidFill>
              </a:rPr>
              <a:t>擴充四端</a:t>
            </a:r>
            <a:br>
              <a:rPr lang="zh-TW" altLang="en-US" dirty="0">
                <a:solidFill>
                  <a:srgbClr val="FF0000"/>
                </a:solidFill>
              </a:rPr>
            </a:br>
            <a:endParaRPr lang="zh-TW" altLang="en-US" dirty="0">
              <a:solidFill>
                <a:srgbClr val="FF0000"/>
              </a:solidFill>
            </a:endParaRPr>
          </a:p>
        </p:txBody>
      </p:sp>
      <p:sp>
        <p:nvSpPr>
          <p:cNvPr id="3" name="投影片編號版面配置區 2"/>
          <p:cNvSpPr>
            <a:spLocks noGrp="1"/>
          </p:cNvSpPr>
          <p:nvPr>
            <p:ph type="sldNum" sz="quarter" idx="12"/>
          </p:nvPr>
        </p:nvSpPr>
        <p:spPr/>
        <p:txBody>
          <a:bodyPr/>
          <a:lstStyle/>
          <a:p>
            <a:fld id="{D57F1E4F-1CFF-5643-939E-217C01CDF565}" type="slidenum">
              <a:rPr lang="en-US" smtClean="0"/>
              <a:pPr/>
              <a:t>34</a:t>
            </a:fld>
            <a:endParaRPr lang="en-US" dirty="0"/>
          </a:p>
        </p:txBody>
      </p:sp>
    </p:spTree>
    <p:extLst>
      <p:ext uri="{BB962C8B-B14F-4D97-AF65-F5344CB8AC3E}">
        <p14:creationId xmlns:p14="http://schemas.microsoft.com/office/powerpoint/2010/main" val="21999422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t>〈</a:t>
            </a:r>
            <a:r>
              <a:rPr lang="zh-TW" altLang="en-US" dirty="0" smtClean="0"/>
              <a:t>公孫丑上</a:t>
            </a:r>
            <a:r>
              <a:rPr lang="en-US" altLang="zh-TW" dirty="0" smtClean="0"/>
              <a:t>〉</a:t>
            </a:r>
            <a:r>
              <a:rPr lang="zh-TW" altLang="en-US" dirty="0" smtClean="0"/>
              <a:t>第六章</a:t>
            </a:r>
            <a:endParaRPr lang="zh-TW" altLang="en-US" dirty="0"/>
          </a:p>
        </p:txBody>
      </p:sp>
      <p:sp>
        <p:nvSpPr>
          <p:cNvPr id="3" name="內容版面配置區 2"/>
          <p:cNvSpPr>
            <a:spLocks noGrp="1"/>
          </p:cNvSpPr>
          <p:nvPr>
            <p:ph idx="1"/>
          </p:nvPr>
        </p:nvSpPr>
        <p:spPr>
          <a:xfrm>
            <a:off x="360948" y="1779104"/>
            <a:ext cx="11143664" cy="4132118"/>
          </a:xfrm>
        </p:spPr>
        <p:txBody>
          <a:bodyPr>
            <a:noAutofit/>
          </a:bodyPr>
          <a:lstStyle/>
          <a:p>
            <a:pPr>
              <a:lnSpc>
                <a:spcPts val="4800"/>
              </a:lnSpc>
            </a:pPr>
            <a:r>
              <a:rPr lang="zh-TW" altLang="en-US" sz="3200" dirty="0">
                <a:solidFill>
                  <a:srgbClr val="000000"/>
                </a:solidFill>
                <a:latin typeface="Verdana" panose="020B0604030504040204" pitchFamily="34" charset="0"/>
              </a:rPr>
              <a:t>孟子曰：「人皆有不忍人之心</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言</a:t>
            </a:r>
            <a:r>
              <a:rPr lang="zh-TW" altLang="en-US" sz="2800" dirty="0">
                <a:solidFill>
                  <a:srgbClr val="008800"/>
                </a:solidFill>
                <a:latin typeface="Verdana" panose="020B0604030504040204" pitchFamily="34" charset="0"/>
              </a:rPr>
              <a:t>人人皆有不忍加惡於人之心也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a:lnSpc>
                <a:spcPts val="4800"/>
              </a:lnSpc>
            </a:pPr>
            <a:r>
              <a:rPr lang="zh-TW" altLang="en-US" sz="3200" dirty="0" smtClean="0">
                <a:solidFill>
                  <a:srgbClr val="000000"/>
                </a:solidFill>
                <a:latin typeface="Verdana" panose="020B0604030504040204" pitchFamily="34" charset="0"/>
              </a:rPr>
              <a:t>先</a:t>
            </a:r>
            <a:r>
              <a:rPr lang="zh-TW" altLang="en-US" sz="3200" dirty="0">
                <a:solidFill>
                  <a:srgbClr val="000000"/>
                </a:solidFill>
                <a:latin typeface="Verdana" panose="020B0604030504040204" pitchFamily="34" charset="0"/>
              </a:rPr>
              <a:t>王有不忍人之心，斯有不忍人之政矣。以不忍人之心，行不忍人之政，治天下可運之掌上</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先聖</a:t>
            </a:r>
            <a:r>
              <a:rPr lang="zh-TW" altLang="en-US" sz="2800" dirty="0">
                <a:solidFill>
                  <a:srgbClr val="008800"/>
                </a:solidFill>
                <a:latin typeface="Verdana" panose="020B0604030504040204" pitchFamily="34" charset="0"/>
              </a:rPr>
              <a:t>王推不忍害人之心，以行不忍傷民之政，以是治天下，易於轉丸於掌上也</a:t>
            </a:r>
            <a:r>
              <a:rPr lang="zh-TW" altLang="en-US" sz="2800" dirty="0" smtClean="0">
                <a:solidFill>
                  <a:srgbClr val="008800"/>
                </a:solidFill>
                <a:latin typeface="Verdana" panose="020B0604030504040204" pitchFamily="34" charset="0"/>
              </a:rPr>
              <a:t>。</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35</a:t>
            </a:fld>
            <a:endParaRPr lang="en-US" dirty="0"/>
          </a:p>
        </p:txBody>
      </p:sp>
    </p:spTree>
    <p:extLst>
      <p:ext uri="{BB962C8B-B14F-4D97-AF65-F5344CB8AC3E}">
        <p14:creationId xmlns:p14="http://schemas.microsoft.com/office/powerpoint/2010/main" val="352750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409074" y="754912"/>
            <a:ext cx="11095537" cy="5156310"/>
          </a:xfrm>
        </p:spPr>
        <p:txBody>
          <a:bodyPr>
            <a:noAutofit/>
          </a:bodyPr>
          <a:lstStyle/>
          <a:p>
            <a:pPr>
              <a:lnSpc>
                <a:spcPts val="4800"/>
              </a:lnSpc>
            </a:pPr>
            <a:r>
              <a:rPr lang="zh-TW" altLang="en-US" sz="3200" dirty="0" smtClean="0">
                <a:solidFill>
                  <a:srgbClr val="000000"/>
                </a:solidFill>
                <a:latin typeface="Verdana" panose="020B0604030504040204" pitchFamily="34" charset="0"/>
              </a:rPr>
              <a:t>所以</a:t>
            </a:r>
            <a:r>
              <a:rPr lang="zh-TW" altLang="en-US" sz="3200" dirty="0">
                <a:solidFill>
                  <a:srgbClr val="000000"/>
                </a:solidFill>
                <a:latin typeface="Verdana" panose="020B0604030504040204" pitchFamily="34" charset="0"/>
              </a:rPr>
              <a:t>謂人皆有不忍人之心者，今人乍見孺子將入於井，皆有怵惕</a:t>
            </a:r>
            <a:r>
              <a:rPr lang="zh-TW" altLang="en-US" sz="3200" dirty="0" smtClean="0">
                <a:solidFill>
                  <a:srgbClr val="000000"/>
                </a:solidFill>
                <a:latin typeface="Verdana" panose="020B0604030504040204" pitchFamily="34" charset="0"/>
              </a:rPr>
              <a:t>惻</a:t>
            </a:r>
            <a:r>
              <a:rPr lang="en-US" altLang="zh-TW" sz="2800" dirty="0">
                <a:solidFill>
                  <a:srgbClr val="000000"/>
                </a:solidFill>
                <a:latin typeface="標楷體" panose="03000509000000000000" pitchFamily="65" charset="-120"/>
                <a:ea typeface="標楷體" panose="03000509000000000000" pitchFamily="65" charset="-120"/>
              </a:rPr>
              <a:t>(</a:t>
            </a:r>
            <a:r>
              <a:rPr lang="zh-TW" altLang="en-US" sz="2800" dirty="0">
                <a:solidFill>
                  <a:srgbClr val="000000"/>
                </a:solidFill>
                <a:latin typeface="標楷體" panose="03000509000000000000" pitchFamily="65" charset="-120"/>
                <a:ea typeface="標楷體" panose="03000509000000000000" pitchFamily="65" charset="-120"/>
              </a:rPr>
              <a:t>傷之切</a:t>
            </a:r>
            <a:r>
              <a:rPr lang="en-US" altLang="zh-TW" sz="2800" dirty="0">
                <a:solidFill>
                  <a:srgbClr val="000000"/>
                </a:solidFill>
                <a:latin typeface="標楷體" panose="03000509000000000000" pitchFamily="65" charset="-120"/>
                <a:ea typeface="標楷體" panose="03000509000000000000" pitchFamily="65" charset="-120"/>
              </a:rPr>
              <a:t>)</a:t>
            </a:r>
            <a:r>
              <a:rPr lang="zh-TW" altLang="en-US" sz="3200" dirty="0" smtClean="0">
                <a:solidFill>
                  <a:srgbClr val="000000"/>
                </a:solidFill>
                <a:latin typeface="Verdana" panose="020B0604030504040204" pitchFamily="34" charset="0"/>
              </a:rPr>
              <a:t>隱</a:t>
            </a:r>
            <a:r>
              <a:rPr lang="en-US" altLang="zh-TW" sz="2800" dirty="0" smtClean="0">
                <a:solidFill>
                  <a:srgbClr val="000000"/>
                </a:solidFill>
                <a:latin typeface="標楷體" panose="03000509000000000000" pitchFamily="65" charset="-120"/>
                <a:ea typeface="標楷體" panose="03000509000000000000" pitchFamily="65" charset="-120"/>
              </a:rPr>
              <a:t>(</a:t>
            </a:r>
            <a:r>
              <a:rPr lang="zh-TW" altLang="en-US" sz="2800" dirty="0">
                <a:solidFill>
                  <a:srgbClr val="000000"/>
                </a:solidFill>
                <a:latin typeface="標楷體" panose="03000509000000000000" pitchFamily="65" charset="-120"/>
                <a:ea typeface="標楷體" panose="03000509000000000000" pitchFamily="65" charset="-120"/>
              </a:rPr>
              <a:t>痛之深</a:t>
            </a:r>
            <a:r>
              <a:rPr lang="en-US" altLang="zh-TW" sz="2800" dirty="0" smtClean="0">
                <a:solidFill>
                  <a:srgbClr val="000000"/>
                </a:solidFill>
                <a:latin typeface="標楷體" panose="03000509000000000000" pitchFamily="65" charset="-120"/>
                <a:ea typeface="標楷體" panose="03000509000000000000" pitchFamily="65" charset="-120"/>
              </a:rPr>
              <a:t>)</a:t>
            </a:r>
            <a:r>
              <a:rPr lang="zh-TW" altLang="en-US" sz="3200" dirty="0" smtClean="0">
                <a:solidFill>
                  <a:srgbClr val="000000"/>
                </a:solidFill>
                <a:latin typeface="Verdana" panose="020B0604030504040204" pitchFamily="34" charset="0"/>
              </a:rPr>
              <a:t>之</a:t>
            </a:r>
            <a:r>
              <a:rPr lang="zh-TW" altLang="en-US" sz="3200" dirty="0">
                <a:solidFill>
                  <a:srgbClr val="000000"/>
                </a:solidFill>
                <a:latin typeface="Verdana" panose="020B0604030504040204" pitchFamily="34" charset="0"/>
              </a:rPr>
              <a:t>心，非所以內交於孺子之父母也，非所以要譽於鄉黨朋友也，非惡其聲而然也</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乍</a:t>
            </a:r>
            <a:r>
              <a:rPr lang="zh-TW" altLang="en-US" sz="2800" dirty="0">
                <a:solidFill>
                  <a:srgbClr val="008800"/>
                </a:solidFill>
                <a:latin typeface="Verdana" panose="020B0604030504040204" pitchFamily="34" charset="0"/>
              </a:rPr>
              <a:t>，暫也。孺子，未有知之小子。所以言人皆有是心，凡人暫見小孺子將入井，賢愚皆有驚駭之情，情發於中，非為人也，非惡有不仁之聲名，故怵惕也</a:t>
            </a:r>
            <a:r>
              <a:rPr lang="zh-TW" altLang="en-US" sz="2800" dirty="0" smtClean="0">
                <a:solidFill>
                  <a:srgbClr val="008800"/>
                </a:solidFill>
                <a:latin typeface="Verdana" panose="020B0604030504040204" pitchFamily="34" charset="0"/>
              </a:rPr>
              <a:t>。</a:t>
            </a:r>
            <a:endParaRPr lang="zh-TW" altLang="en-US" sz="28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36</a:t>
            </a:fld>
            <a:endParaRPr lang="en-US" dirty="0"/>
          </a:p>
        </p:txBody>
      </p:sp>
    </p:spTree>
    <p:extLst>
      <p:ext uri="{BB962C8B-B14F-4D97-AF65-F5344CB8AC3E}">
        <p14:creationId xmlns:p14="http://schemas.microsoft.com/office/powerpoint/2010/main" val="293555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541421" y="839972"/>
            <a:ext cx="11271351" cy="6092456"/>
          </a:xfrm>
        </p:spPr>
        <p:txBody>
          <a:bodyPr>
            <a:normAutofit/>
          </a:bodyPr>
          <a:lstStyle/>
          <a:p>
            <a:pPr>
              <a:lnSpc>
                <a:spcPts val="4800"/>
              </a:lnSpc>
            </a:pPr>
            <a:r>
              <a:rPr lang="zh-TW" altLang="en-US" sz="3200" dirty="0" smtClean="0">
                <a:solidFill>
                  <a:srgbClr val="000000"/>
                </a:solidFill>
                <a:latin typeface="Verdana" panose="020B0604030504040204" pitchFamily="34" charset="0"/>
              </a:rPr>
              <a:t>由</a:t>
            </a:r>
            <a:r>
              <a:rPr lang="zh-TW" altLang="en-US" sz="3200" dirty="0">
                <a:solidFill>
                  <a:srgbClr val="000000"/>
                </a:solidFill>
                <a:latin typeface="Verdana" panose="020B0604030504040204" pitchFamily="34" charset="0"/>
              </a:rPr>
              <a:t>是觀之，無惻隱之心，非人也；無羞惡之心，非人也；無辭讓之心，非人也；無是非之心，非人也</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言</a:t>
            </a:r>
            <a:r>
              <a:rPr lang="zh-TW" altLang="en-US" sz="2800" dirty="0">
                <a:solidFill>
                  <a:srgbClr val="008800"/>
                </a:solidFill>
                <a:latin typeface="Verdana" panose="020B0604030504040204" pitchFamily="34" charset="0"/>
              </a:rPr>
              <a:t>無此四者，當若禽獸，非人心耳。為人則有之矣。凡人但不能演用為行耳</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zh-TW" altLang="en-US" sz="2800" dirty="0">
                <a:latin typeface="標楷體" panose="03000509000000000000" pitchFamily="65" charset="-120"/>
                <a:ea typeface="標楷體" panose="03000509000000000000" pitchFamily="65" charset="-120"/>
              </a:rPr>
              <a:t>羞，恥己之不善</a:t>
            </a:r>
            <a:r>
              <a:rPr lang="zh-TW" altLang="en-US" sz="2800" dirty="0" smtClean="0">
                <a:latin typeface="標楷體" panose="03000509000000000000" pitchFamily="65" charset="-120"/>
                <a:ea typeface="標楷體" panose="03000509000000000000" pitchFamily="65" charset="-120"/>
              </a:rPr>
              <a:t>也；惡</a:t>
            </a:r>
            <a:r>
              <a:rPr lang="zh-TW" altLang="en-US" sz="2800" dirty="0">
                <a:latin typeface="標楷體" panose="03000509000000000000" pitchFamily="65" charset="-120"/>
                <a:ea typeface="標楷體" panose="03000509000000000000" pitchFamily="65" charset="-120"/>
              </a:rPr>
              <a:t>，憎人之不善也。辭，解使去己</a:t>
            </a:r>
            <a:r>
              <a:rPr lang="zh-TW" altLang="en-US" sz="2800" dirty="0" smtClean="0">
                <a:latin typeface="標楷體" panose="03000509000000000000" pitchFamily="65" charset="-120"/>
                <a:ea typeface="標楷體" panose="03000509000000000000" pitchFamily="65" charset="-120"/>
              </a:rPr>
              <a:t>也；讓</a:t>
            </a:r>
            <a:r>
              <a:rPr lang="zh-TW" altLang="en-US" sz="2800" dirty="0">
                <a:latin typeface="標楷體" panose="03000509000000000000" pitchFamily="65" charset="-120"/>
                <a:ea typeface="標楷體" panose="03000509000000000000" pitchFamily="65" charset="-120"/>
              </a:rPr>
              <a:t>，推以與人也。是，知其善而以為是</a:t>
            </a:r>
            <a:r>
              <a:rPr lang="zh-TW" altLang="en-US" sz="2800" dirty="0" smtClean="0">
                <a:latin typeface="標楷體" panose="03000509000000000000" pitchFamily="65" charset="-120"/>
                <a:ea typeface="標楷體" panose="03000509000000000000" pitchFamily="65" charset="-120"/>
              </a:rPr>
              <a:t>也</a:t>
            </a:r>
            <a:r>
              <a:rPr lang="en-US" altLang="zh-TW" sz="2800" dirty="0" smtClean="0">
                <a:latin typeface="標楷體" panose="03000509000000000000" pitchFamily="65" charset="-120"/>
                <a:ea typeface="標楷體" panose="03000509000000000000" pitchFamily="65" charset="-120"/>
              </a:rPr>
              <a:t>;</a:t>
            </a:r>
            <a:r>
              <a:rPr lang="zh-TW" altLang="en-US" sz="2800" dirty="0" smtClean="0">
                <a:latin typeface="標楷體" panose="03000509000000000000" pitchFamily="65" charset="-120"/>
                <a:ea typeface="標楷體" panose="03000509000000000000" pitchFamily="65" charset="-120"/>
              </a:rPr>
              <a:t>非</a:t>
            </a:r>
            <a:r>
              <a:rPr lang="zh-TW" altLang="en-US" sz="2800" dirty="0">
                <a:latin typeface="標楷體" panose="03000509000000000000" pitchFamily="65" charset="-120"/>
                <a:ea typeface="標楷體" panose="03000509000000000000" pitchFamily="65" charset="-120"/>
              </a:rPr>
              <a:t>，知其惡而以為非也。人之所以為心，不外乎是四</a:t>
            </a:r>
            <a:r>
              <a:rPr lang="zh-TW" altLang="en-US" sz="2800" dirty="0" smtClean="0">
                <a:latin typeface="標楷體" panose="03000509000000000000" pitchFamily="65" charset="-120"/>
                <a:ea typeface="標楷體" panose="03000509000000000000" pitchFamily="65" charset="-120"/>
              </a:rPr>
              <a:t>者。 </a:t>
            </a:r>
            <a:endParaRPr lang="zh-TW" altLang="en-US" sz="2800" dirty="0">
              <a:latin typeface="標楷體" panose="03000509000000000000" pitchFamily="65" charset="-120"/>
              <a:ea typeface="標楷體" panose="03000509000000000000" pitchFamily="65" charset="-120"/>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37</a:t>
            </a:fld>
            <a:endParaRPr lang="en-US" dirty="0"/>
          </a:p>
        </p:txBody>
      </p:sp>
    </p:spTree>
    <p:extLst>
      <p:ext uri="{BB962C8B-B14F-4D97-AF65-F5344CB8AC3E}">
        <p14:creationId xmlns:p14="http://schemas.microsoft.com/office/powerpoint/2010/main" val="144357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t>〈</a:t>
            </a:r>
            <a:r>
              <a:rPr lang="zh-TW" altLang="en-US" dirty="0"/>
              <a:t>公孫丑上</a:t>
            </a:r>
            <a:r>
              <a:rPr lang="en-US" altLang="zh-TW" dirty="0"/>
              <a:t>〉</a:t>
            </a:r>
            <a:r>
              <a:rPr lang="zh-TW" altLang="en-US" dirty="0"/>
              <a:t>第六章</a:t>
            </a:r>
          </a:p>
        </p:txBody>
      </p:sp>
      <p:sp>
        <p:nvSpPr>
          <p:cNvPr id="3" name="內容版面配置區 2"/>
          <p:cNvSpPr>
            <a:spLocks noGrp="1"/>
          </p:cNvSpPr>
          <p:nvPr>
            <p:ph idx="1"/>
          </p:nvPr>
        </p:nvSpPr>
        <p:spPr>
          <a:xfrm>
            <a:off x="445168" y="1580322"/>
            <a:ext cx="11481789" cy="5029199"/>
          </a:xfrm>
        </p:spPr>
        <p:txBody>
          <a:bodyPr>
            <a:noAutofit/>
          </a:bodyPr>
          <a:lstStyle/>
          <a:p>
            <a:pPr>
              <a:lnSpc>
                <a:spcPts val="4800"/>
              </a:lnSpc>
            </a:pPr>
            <a:r>
              <a:rPr lang="zh-TW" altLang="en-US" sz="3200" dirty="0" smtClean="0">
                <a:solidFill>
                  <a:srgbClr val="000000"/>
                </a:solidFill>
                <a:latin typeface="Verdana" panose="020B0604030504040204" pitchFamily="34" charset="0"/>
              </a:rPr>
              <a:t>惻隱之心</a:t>
            </a:r>
            <a:r>
              <a:rPr lang="zh-TW" altLang="en-US" sz="3200" dirty="0">
                <a:solidFill>
                  <a:srgbClr val="000000"/>
                </a:solidFill>
                <a:latin typeface="Verdana" panose="020B0604030504040204" pitchFamily="34" charset="0"/>
              </a:rPr>
              <a:t>，仁之端也；羞惡之心，義之端也；辭讓之心，禮之端也；是非之心，智之端也</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端</a:t>
            </a:r>
            <a:r>
              <a:rPr lang="zh-TW" altLang="en-US" sz="2800" dirty="0">
                <a:solidFill>
                  <a:srgbClr val="008800"/>
                </a:solidFill>
                <a:latin typeface="Verdana" panose="020B0604030504040204" pitchFamily="34" charset="0"/>
              </a:rPr>
              <a:t>者，首也。人皆有仁義禮智之首，可引用之</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zh-TW" altLang="en-US" sz="2800" dirty="0">
                <a:latin typeface="標楷體" panose="03000509000000000000" pitchFamily="65" charset="-120"/>
                <a:ea typeface="標楷體" panose="03000509000000000000" pitchFamily="65" charset="-120"/>
              </a:rPr>
              <a:t>惻隱、羞惡、辭讓、是非，情也。仁、義、禮、智，性也。心，統性情者也。端，緒也。因其情之發，而性之本然可得而見，猶有物在中而緒見於外也。</a:t>
            </a:r>
          </a:p>
          <a:p>
            <a:pPr>
              <a:lnSpc>
                <a:spcPts val="4800"/>
              </a:lnSpc>
            </a:pPr>
            <a:endParaRPr lang="en-US" altLang="zh-TW" sz="3200" dirty="0" smtClean="0">
              <a:solidFill>
                <a:srgbClr val="008800"/>
              </a:solidFill>
              <a:latin typeface="Verdana" panose="020B0604030504040204" pitchFamily="34" charset="0"/>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38</a:t>
            </a:fld>
            <a:endParaRPr lang="en-US" dirty="0"/>
          </a:p>
        </p:txBody>
      </p:sp>
    </p:spTree>
    <p:extLst>
      <p:ext uri="{BB962C8B-B14F-4D97-AF65-F5344CB8AC3E}">
        <p14:creationId xmlns:p14="http://schemas.microsoft.com/office/powerpoint/2010/main" val="1863998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t>〈</a:t>
            </a:r>
            <a:r>
              <a:rPr lang="zh-TW" altLang="en-US" dirty="0"/>
              <a:t>公孫丑上</a:t>
            </a:r>
            <a:r>
              <a:rPr lang="en-US" altLang="zh-TW" dirty="0"/>
              <a:t>〉</a:t>
            </a:r>
            <a:r>
              <a:rPr lang="zh-TW" altLang="en-US" dirty="0"/>
              <a:t>第六章</a:t>
            </a:r>
          </a:p>
        </p:txBody>
      </p:sp>
      <p:sp>
        <p:nvSpPr>
          <p:cNvPr id="3" name="內容版面配置區 2"/>
          <p:cNvSpPr>
            <a:spLocks noGrp="1"/>
          </p:cNvSpPr>
          <p:nvPr>
            <p:ph idx="1"/>
          </p:nvPr>
        </p:nvSpPr>
        <p:spPr>
          <a:xfrm>
            <a:off x="469232" y="1580322"/>
            <a:ext cx="11457725" cy="5029199"/>
          </a:xfrm>
        </p:spPr>
        <p:txBody>
          <a:bodyPr>
            <a:noAutofit/>
          </a:bodyPr>
          <a:lstStyle/>
          <a:p>
            <a:pPr>
              <a:lnSpc>
                <a:spcPts val="4800"/>
              </a:lnSpc>
            </a:pPr>
            <a:r>
              <a:rPr lang="zh-TW" altLang="en-US" sz="3200" dirty="0" smtClean="0">
                <a:solidFill>
                  <a:srgbClr val="000000"/>
                </a:solidFill>
                <a:latin typeface="Verdana" panose="020B0604030504040204" pitchFamily="34" charset="0"/>
              </a:rPr>
              <a:t>人</a:t>
            </a:r>
            <a:r>
              <a:rPr lang="zh-TW" altLang="en-US" sz="3200" dirty="0">
                <a:solidFill>
                  <a:srgbClr val="000000"/>
                </a:solidFill>
                <a:latin typeface="Verdana" panose="020B0604030504040204" pitchFamily="34" charset="0"/>
              </a:rPr>
              <a:t>之有是四端也，猶其有四體也。有是四端，而自謂不能者，自賊者也</a:t>
            </a:r>
            <a:r>
              <a:rPr lang="zh-TW" altLang="en-US" sz="3200" dirty="0" smtClean="0">
                <a:solidFill>
                  <a:srgbClr val="000000"/>
                </a:solidFill>
                <a:latin typeface="Verdana" panose="020B0604030504040204" pitchFamily="34" charset="0"/>
              </a:rPr>
              <a:t>。</a:t>
            </a:r>
            <a:r>
              <a:rPr lang="zh-TW" altLang="en-US" sz="3200" dirty="0">
                <a:solidFill>
                  <a:srgbClr val="000000"/>
                </a:solidFill>
                <a:latin typeface="Verdana" panose="020B0604030504040204" pitchFamily="34" charset="0"/>
              </a:rPr>
              <a:t>謂其君不能者，賊其君者也。</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自</a:t>
            </a:r>
            <a:r>
              <a:rPr lang="zh-TW" altLang="en-US" sz="2800" dirty="0">
                <a:solidFill>
                  <a:srgbClr val="008800"/>
                </a:solidFill>
                <a:latin typeface="Verdana" panose="020B0604030504040204" pitchFamily="34" charset="0"/>
              </a:rPr>
              <a:t>謂不能為善，自賊害其性，使不為善也</a:t>
            </a:r>
            <a:r>
              <a:rPr lang="zh-TW" altLang="en-US" sz="2800" dirty="0" smtClean="0">
                <a:solidFill>
                  <a:srgbClr val="008800"/>
                </a:solidFill>
                <a:latin typeface="Verdana" panose="020B0604030504040204" pitchFamily="34" charset="0"/>
              </a:rPr>
              <a:t>。謂</a:t>
            </a:r>
            <a:r>
              <a:rPr lang="zh-TW" altLang="en-US" sz="2800" dirty="0">
                <a:solidFill>
                  <a:srgbClr val="008800"/>
                </a:solidFill>
                <a:latin typeface="Verdana" panose="020B0604030504040204" pitchFamily="34" charset="0"/>
              </a:rPr>
              <a:t>君不能為善而不匡正者，賊其君使陷惡也</a:t>
            </a:r>
            <a:r>
              <a:rPr lang="zh-TW" altLang="en-US" sz="2800" dirty="0" smtClean="0">
                <a:solidFill>
                  <a:srgbClr val="008800"/>
                </a:solidFill>
                <a:latin typeface="Verdana" panose="020B0604030504040204" pitchFamily="34" charset="0"/>
              </a:rPr>
              <a:t>。</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39</a:t>
            </a:fld>
            <a:endParaRPr lang="en-US" dirty="0"/>
          </a:p>
        </p:txBody>
      </p:sp>
    </p:spTree>
    <p:extLst>
      <p:ext uri="{BB962C8B-B14F-4D97-AF65-F5344CB8AC3E}">
        <p14:creationId xmlns:p14="http://schemas.microsoft.com/office/powerpoint/2010/main" val="281930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t>〈</a:t>
            </a:r>
            <a:r>
              <a:rPr lang="zh-TW" altLang="en-US" dirty="0"/>
              <a:t>公孫丑上</a:t>
            </a:r>
            <a:r>
              <a:rPr lang="en-US" altLang="zh-TW" dirty="0"/>
              <a:t>〉</a:t>
            </a:r>
            <a:r>
              <a:rPr lang="zh-TW" altLang="en-US" dirty="0"/>
              <a:t>第六章</a:t>
            </a:r>
          </a:p>
        </p:txBody>
      </p:sp>
      <p:sp>
        <p:nvSpPr>
          <p:cNvPr id="3" name="內容版面配置區 2"/>
          <p:cNvSpPr>
            <a:spLocks noGrp="1"/>
          </p:cNvSpPr>
          <p:nvPr>
            <p:ph idx="1"/>
          </p:nvPr>
        </p:nvSpPr>
        <p:spPr>
          <a:xfrm>
            <a:off x="445169" y="1580323"/>
            <a:ext cx="11601058" cy="4330900"/>
          </a:xfrm>
        </p:spPr>
        <p:txBody>
          <a:bodyPr>
            <a:noAutofit/>
          </a:bodyPr>
          <a:lstStyle/>
          <a:p>
            <a:pPr>
              <a:lnSpc>
                <a:spcPts val="4800"/>
              </a:lnSpc>
            </a:pPr>
            <a:r>
              <a:rPr lang="zh-TW" altLang="en-US" sz="3200" dirty="0" smtClean="0">
                <a:solidFill>
                  <a:srgbClr val="000000"/>
                </a:solidFill>
                <a:latin typeface="Verdana" panose="020B0604030504040204" pitchFamily="34" charset="0"/>
              </a:rPr>
              <a:t>凡</a:t>
            </a:r>
            <a:r>
              <a:rPr lang="zh-TW" altLang="en-US" sz="3200" dirty="0">
                <a:solidFill>
                  <a:srgbClr val="000000"/>
                </a:solidFill>
                <a:latin typeface="Verdana" panose="020B0604030504040204" pitchFamily="34" charset="0"/>
              </a:rPr>
              <a:t>有四端於我者，知皆擴而充之矣。若火之始然，泉之始達。茍能充之，足以保四海；茍不充之，不足以事父母。</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擴</a:t>
            </a:r>
            <a:r>
              <a:rPr lang="zh-TW" altLang="en-US" sz="2800" dirty="0">
                <a:solidFill>
                  <a:srgbClr val="008800"/>
                </a:solidFill>
                <a:latin typeface="Verdana" panose="020B0604030504040204" pitchFamily="34" charset="0"/>
              </a:rPr>
              <a:t>，廓也。凡有四端在於我者，知皆廓而充大之，若火、泉之始微小，廣大之則無所不至。以喻人之四端也，人誠能充大之，可保安四海之民，誠不充大之，內不足以事父母，言無仁義禮智，何以事父母也。</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40</a:t>
            </a:fld>
            <a:endParaRPr lang="en-US" dirty="0"/>
          </a:p>
        </p:txBody>
      </p:sp>
    </p:spTree>
    <p:extLst>
      <p:ext uri="{BB962C8B-B14F-4D97-AF65-F5344CB8AC3E}">
        <p14:creationId xmlns:p14="http://schemas.microsoft.com/office/powerpoint/2010/main" val="232910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866274" y="786809"/>
            <a:ext cx="10638338" cy="5124413"/>
          </a:xfrm>
        </p:spPr>
        <p:txBody>
          <a:bodyPr>
            <a:normAutofit/>
          </a:bodyPr>
          <a:lstStyle/>
          <a:p>
            <a:pPr>
              <a:lnSpc>
                <a:spcPts val="4800"/>
              </a:lnSpc>
              <a:buFont typeface="Wingdings" panose="05000000000000000000" pitchFamily="2" charset="2"/>
              <a:buChar char="l"/>
            </a:pPr>
            <a:r>
              <a:rPr lang="zh-TW" altLang="en-US" sz="3200" dirty="0">
                <a:latin typeface="標楷體" panose="03000509000000000000" pitchFamily="65" charset="-120"/>
                <a:ea typeface="標楷體" panose="03000509000000000000" pitchFamily="65" charset="-120"/>
              </a:rPr>
              <a:t>此章所論人之性情，心之體用，本然全具，而各有條理如此。學者於此，反求默識而擴充之，則天之所以與我者，可以無不盡矣</a:t>
            </a:r>
            <a:r>
              <a:rPr lang="zh-TW" altLang="en-US" sz="3200" dirty="0" smtClean="0">
                <a:latin typeface="標楷體" panose="03000509000000000000" pitchFamily="65" charset="-120"/>
                <a:ea typeface="標楷體" panose="03000509000000000000" pitchFamily="65" charset="-120"/>
              </a:rPr>
              <a:t>。</a:t>
            </a:r>
            <a:endParaRPr lang="en-US" altLang="zh-TW" sz="3200" dirty="0" smtClean="0">
              <a:latin typeface="標楷體" panose="03000509000000000000" pitchFamily="65" charset="-120"/>
              <a:ea typeface="標楷體" panose="03000509000000000000" pitchFamily="65" charset="-120"/>
            </a:endParaRPr>
          </a:p>
          <a:p>
            <a:pPr>
              <a:lnSpc>
                <a:spcPts val="4800"/>
              </a:lnSpc>
              <a:buFont typeface="Wingdings" panose="05000000000000000000" pitchFamily="2" charset="2"/>
              <a:buChar char="l"/>
            </a:pPr>
            <a:r>
              <a:rPr lang="zh-TW" altLang="en-US" sz="3200" dirty="0" smtClean="0">
                <a:latin typeface="標楷體" panose="03000509000000000000" pitchFamily="65" charset="-120"/>
                <a:ea typeface="標楷體" panose="03000509000000000000" pitchFamily="65" charset="-120"/>
              </a:rPr>
              <a:t>程</a:t>
            </a:r>
            <a:r>
              <a:rPr lang="zh-TW" altLang="en-US" sz="3200" dirty="0">
                <a:latin typeface="標楷體" panose="03000509000000000000" pitchFamily="65" charset="-120"/>
                <a:ea typeface="標楷體" panose="03000509000000000000" pitchFamily="65" charset="-120"/>
              </a:rPr>
              <a:t>子曰：「人皆有是心，惟君子為能擴而充之。不能然者，皆自棄也。然其充與不充，亦在我而已矣。」又曰：「四端不言信者，既有誠心為四端，則信在其中矣。」</a:t>
            </a: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41</a:t>
            </a:fld>
            <a:endParaRPr lang="en-US" dirty="0"/>
          </a:p>
        </p:txBody>
      </p:sp>
    </p:spTree>
    <p:extLst>
      <p:ext uri="{BB962C8B-B14F-4D97-AF65-F5344CB8AC3E}">
        <p14:creationId xmlns:p14="http://schemas.microsoft.com/office/powerpoint/2010/main" val="333338409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155604" y="2780901"/>
            <a:ext cx="8911687" cy="1280890"/>
          </a:xfrm>
        </p:spPr>
        <p:txBody>
          <a:bodyPr>
            <a:normAutofit/>
          </a:bodyPr>
          <a:lstStyle/>
          <a:p>
            <a:r>
              <a:rPr lang="en-US" altLang="zh-TW" dirty="0" smtClean="0">
                <a:solidFill>
                  <a:srgbClr val="FF0000"/>
                </a:solidFill>
              </a:rPr>
              <a:t>《</a:t>
            </a:r>
            <a:r>
              <a:rPr lang="zh-TW" altLang="en-US" dirty="0" smtClean="0">
                <a:solidFill>
                  <a:srgbClr val="FF0000"/>
                </a:solidFill>
              </a:rPr>
              <a:t>孟子</a:t>
            </a:r>
            <a:r>
              <a:rPr lang="en-US" altLang="zh-TW" dirty="0" smtClean="0">
                <a:solidFill>
                  <a:srgbClr val="FF0000"/>
                </a:solidFill>
              </a:rPr>
              <a:t>》</a:t>
            </a:r>
            <a:r>
              <a:rPr lang="zh-TW" altLang="en-US" dirty="0" smtClean="0">
                <a:solidFill>
                  <a:srgbClr val="FF0000"/>
                </a:solidFill>
              </a:rPr>
              <a:t>心性論的踐履</a:t>
            </a:r>
            <a:r>
              <a:rPr lang="en-US" altLang="zh-TW" dirty="0" smtClean="0">
                <a:solidFill>
                  <a:srgbClr val="FF0000"/>
                </a:solidFill>
              </a:rPr>
              <a:t>——</a:t>
            </a:r>
            <a:r>
              <a:rPr lang="zh-TW" altLang="en-US" dirty="0" smtClean="0">
                <a:solidFill>
                  <a:srgbClr val="FF0000"/>
                </a:solidFill>
              </a:rPr>
              <a:t>長存夜氣</a:t>
            </a:r>
            <a:r>
              <a:rPr lang="zh-TW" altLang="en-US" dirty="0">
                <a:solidFill>
                  <a:srgbClr val="FF0000"/>
                </a:solidFill>
              </a:rPr>
              <a:t/>
            </a:r>
            <a:br>
              <a:rPr lang="zh-TW" altLang="en-US" dirty="0">
                <a:solidFill>
                  <a:srgbClr val="FF0000"/>
                </a:solidFill>
              </a:rPr>
            </a:br>
            <a:endParaRPr lang="zh-TW" altLang="en-US" dirty="0">
              <a:solidFill>
                <a:srgbClr val="FF0000"/>
              </a:solidFill>
            </a:endParaRPr>
          </a:p>
        </p:txBody>
      </p:sp>
      <p:sp>
        <p:nvSpPr>
          <p:cNvPr id="3" name="投影片編號版面配置區 2"/>
          <p:cNvSpPr>
            <a:spLocks noGrp="1"/>
          </p:cNvSpPr>
          <p:nvPr>
            <p:ph type="sldNum" sz="quarter" idx="12"/>
          </p:nvPr>
        </p:nvSpPr>
        <p:spPr/>
        <p:txBody>
          <a:bodyPr/>
          <a:lstStyle/>
          <a:p>
            <a:fld id="{D57F1E4F-1CFF-5643-939E-217C01CDF565}" type="slidenum">
              <a:rPr lang="en-US" smtClean="0"/>
              <a:pPr/>
              <a:t>42</a:t>
            </a:fld>
            <a:endParaRPr lang="en-US" dirty="0"/>
          </a:p>
        </p:txBody>
      </p:sp>
    </p:spTree>
    <p:extLst>
      <p:ext uri="{BB962C8B-B14F-4D97-AF65-F5344CB8AC3E}">
        <p14:creationId xmlns:p14="http://schemas.microsoft.com/office/powerpoint/2010/main" val="218838251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0000"/>
                </a:solidFill>
                <a:latin typeface="Verdana" panose="020B0604030504040204" pitchFamily="34" charset="0"/>
              </a:rPr>
              <a:t>〈</a:t>
            </a:r>
            <a:r>
              <a:rPr lang="zh-TW" altLang="en-US" dirty="0" smtClean="0">
                <a:solidFill>
                  <a:srgbClr val="000000"/>
                </a:solidFill>
                <a:latin typeface="Verdana" panose="020B0604030504040204" pitchFamily="34" charset="0"/>
              </a:rPr>
              <a:t>告子上</a:t>
            </a:r>
            <a:r>
              <a:rPr lang="en-US" altLang="zh-TW" dirty="0" smtClean="0">
                <a:solidFill>
                  <a:srgbClr val="000000"/>
                </a:solidFill>
                <a:latin typeface="Verdana" panose="020B0604030504040204" pitchFamily="34" charset="0"/>
              </a:rPr>
              <a:t>〉</a:t>
            </a:r>
            <a:r>
              <a:rPr lang="zh-TW" altLang="en-US" dirty="0" smtClean="0">
                <a:solidFill>
                  <a:srgbClr val="000000"/>
                </a:solidFill>
                <a:latin typeface="Verdana" panose="020B0604030504040204" pitchFamily="34" charset="0"/>
              </a:rPr>
              <a:t>第八章</a:t>
            </a:r>
            <a:endParaRPr lang="zh-TW" altLang="en-US" dirty="0"/>
          </a:p>
        </p:txBody>
      </p:sp>
      <p:sp>
        <p:nvSpPr>
          <p:cNvPr id="3" name="內容版面配置區 2"/>
          <p:cNvSpPr>
            <a:spLocks noGrp="1"/>
          </p:cNvSpPr>
          <p:nvPr>
            <p:ph idx="1"/>
          </p:nvPr>
        </p:nvSpPr>
        <p:spPr>
          <a:xfrm>
            <a:off x="312821" y="1399822"/>
            <a:ext cx="11574379" cy="5458178"/>
          </a:xfrm>
        </p:spPr>
        <p:txBody>
          <a:bodyPr>
            <a:noAutofit/>
          </a:bodyPr>
          <a:lstStyle/>
          <a:p>
            <a:pPr>
              <a:lnSpc>
                <a:spcPts val="4800"/>
              </a:lnSpc>
            </a:pPr>
            <a:r>
              <a:rPr lang="zh-TW" altLang="en-US" sz="3200" dirty="0" smtClean="0">
                <a:solidFill>
                  <a:srgbClr val="000000"/>
                </a:solidFill>
                <a:latin typeface="Verdana" panose="020B0604030504040204" pitchFamily="34" charset="0"/>
              </a:rPr>
              <a:t>孟子</a:t>
            </a:r>
            <a:r>
              <a:rPr lang="zh-TW" altLang="en-US" sz="3200" dirty="0">
                <a:solidFill>
                  <a:srgbClr val="000000"/>
                </a:solidFill>
                <a:latin typeface="Verdana" panose="020B0604030504040204" pitchFamily="34" charset="0"/>
              </a:rPr>
              <a:t>曰：「牛山之木嘗美矣。以其郊於大國也，斧斤伐之，可以為美乎？是其日夜之所息，雨露之所潤，非無萌</a:t>
            </a:r>
            <a:r>
              <a:rPr lang="zh-TW" altLang="en-US" sz="3200" dirty="0" smtClean="0">
                <a:solidFill>
                  <a:srgbClr val="000000"/>
                </a:solidFill>
                <a:latin typeface="Verdana" panose="020B0604030504040204" pitchFamily="34" charset="0"/>
              </a:rPr>
              <a:t>蘗</a:t>
            </a:r>
            <a:r>
              <a:rPr lang="en-US" altLang="zh-TW" sz="2400" dirty="0" err="1">
                <a:solidFill>
                  <a:srgbClr val="660000"/>
                </a:solidFill>
                <a:latin typeface="Arial" panose="020B0604020202020204" pitchFamily="34" charset="0"/>
              </a:rPr>
              <a:t>niè</a:t>
            </a:r>
            <a:r>
              <a:rPr lang="zh-TW" altLang="en-US" sz="3200" dirty="0" smtClean="0">
                <a:solidFill>
                  <a:srgbClr val="000000"/>
                </a:solidFill>
                <a:latin typeface="Verdana" panose="020B0604030504040204" pitchFamily="34" charset="0"/>
              </a:rPr>
              <a:t>之</a:t>
            </a:r>
            <a:r>
              <a:rPr lang="zh-TW" altLang="en-US" sz="3200" dirty="0">
                <a:solidFill>
                  <a:srgbClr val="000000"/>
                </a:solidFill>
                <a:latin typeface="Verdana" panose="020B0604030504040204" pitchFamily="34" charset="0"/>
              </a:rPr>
              <a:t>生焉，牛羊又從而牧之，是以若彼濯濯也。人見其濯濯也，以為未嘗有材焉，此豈山之性也</a:t>
            </a:r>
            <a:r>
              <a:rPr lang="zh-TW" altLang="en-US" sz="3200" dirty="0" smtClean="0">
                <a:solidFill>
                  <a:srgbClr val="000000"/>
                </a:solidFill>
                <a:latin typeface="Verdana" panose="020B0604030504040204" pitchFamily="34" charset="0"/>
              </a:rPr>
              <a:t>哉？</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牛</a:t>
            </a:r>
            <a:r>
              <a:rPr lang="zh-TW" altLang="en-US" sz="2800" dirty="0">
                <a:solidFill>
                  <a:srgbClr val="008800"/>
                </a:solidFill>
                <a:latin typeface="Verdana" panose="020B0604030504040204" pitchFamily="34" charset="0"/>
              </a:rPr>
              <a:t>山，齊之東南山也。邑外謂之郊。息，長也。濯濯，無草木之貌。牛山未嘗盛美，以在國郊，斧斤牛羊使之不得有草木耳，非山之性無草木也</a:t>
            </a:r>
            <a:r>
              <a:rPr lang="zh-TW" altLang="en-US" sz="2800" dirty="0" smtClean="0">
                <a:solidFill>
                  <a:srgbClr val="008800"/>
                </a:solidFill>
                <a:latin typeface="Verdana" panose="020B0604030504040204" pitchFamily="34" charset="0"/>
              </a:rPr>
              <a:t>。</a:t>
            </a:r>
            <a:endParaRPr lang="en-US" altLang="zh-TW" sz="2800" dirty="0" smtClean="0">
              <a:solidFill>
                <a:srgbClr val="008800"/>
              </a:solidFill>
              <a:latin typeface="Verdana" panose="020B0604030504040204" pitchFamily="34" charset="0"/>
            </a:endParaRPr>
          </a:p>
          <a:p>
            <a:pPr lvl="1"/>
            <a:r>
              <a:rPr lang="en-US" altLang="zh-CN" dirty="0"/>
              <a:t>《</a:t>
            </a:r>
            <a:r>
              <a:rPr lang="zh-CN" altLang="en-US" dirty="0"/>
              <a:t>說文</a:t>
            </a:r>
            <a:r>
              <a:rPr lang="en-US" altLang="zh-CN" dirty="0" smtClean="0"/>
              <a:t>》</a:t>
            </a:r>
            <a:r>
              <a:rPr lang="zh-CN" altLang="en-US" dirty="0" smtClean="0"/>
              <a:t>段注</a:t>
            </a:r>
            <a:r>
              <a:rPr lang="zh-TW" altLang="en-US" dirty="0" smtClean="0"/>
              <a:t>：</a:t>
            </a:r>
            <a:r>
              <a:rPr lang="zh-CN" altLang="en-US" dirty="0" smtClean="0"/>
              <a:t>凡</a:t>
            </a:r>
            <a:r>
              <a:rPr lang="zh-CN" altLang="en-US" dirty="0"/>
              <a:t>斫物者皆曰</a:t>
            </a:r>
            <a:r>
              <a:rPr lang="zh-CN" altLang="en-US" dirty="0" smtClean="0"/>
              <a:t>斧</a:t>
            </a:r>
            <a:r>
              <a:rPr lang="zh-TW" altLang="en-US" dirty="0" smtClean="0"/>
              <a:t>，</a:t>
            </a:r>
            <a:r>
              <a:rPr lang="zh-CN" altLang="en-US" dirty="0" smtClean="0"/>
              <a:t>斫</a:t>
            </a:r>
            <a:r>
              <a:rPr lang="zh-CN" altLang="en-US" dirty="0"/>
              <a:t>木之</a:t>
            </a:r>
            <a:r>
              <a:rPr lang="zh-CN" altLang="en-US" dirty="0" smtClean="0"/>
              <a:t>斧</a:t>
            </a:r>
            <a:r>
              <a:rPr lang="zh-TW" altLang="en-US" dirty="0" smtClean="0"/>
              <a:t>，</a:t>
            </a:r>
            <a:r>
              <a:rPr lang="zh-CN" altLang="en-US" dirty="0" smtClean="0"/>
              <a:t>則</a:t>
            </a:r>
            <a:r>
              <a:rPr lang="zh-CN" altLang="en-US" dirty="0"/>
              <a:t>謂之斤</a:t>
            </a:r>
            <a:r>
              <a:rPr lang="zh-CN" altLang="en-US" dirty="0" smtClean="0"/>
              <a:t>。</a:t>
            </a:r>
            <a:endParaRPr lang="zh-TW" altLang="en-US" dirty="0"/>
          </a:p>
          <a:p>
            <a:pPr lvl="1"/>
            <a:endParaRPr lang="en-US" altLang="zh-TW" sz="2800" dirty="0" smtClean="0">
              <a:solidFill>
                <a:srgbClr val="008800"/>
              </a:solidFill>
              <a:latin typeface="Verdana" panose="020B0604030504040204" pitchFamily="34" charset="0"/>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43</a:t>
            </a:fld>
            <a:endParaRPr lang="en-US" dirty="0"/>
          </a:p>
        </p:txBody>
      </p:sp>
    </p:spTree>
    <p:extLst>
      <p:ext uri="{BB962C8B-B14F-4D97-AF65-F5344CB8AC3E}">
        <p14:creationId xmlns:p14="http://schemas.microsoft.com/office/powerpoint/2010/main" val="3809742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dirty="0" smtClean="0">
                <a:solidFill>
                  <a:srgbClr val="FF0000"/>
                </a:solidFill>
              </a:rPr>
              <a:t>斧</a:t>
            </a:r>
            <a:r>
              <a:rPr lang="zh-TW" altLang="en-US" dirty="0">
                <a:solidFill>
                  <a:srgbClr val="FF0000"/>
                </a:solidFill>
              </a:rPr>
              <a:t>斤</a:t>
            </a:r>
          </a:p>
        </p:txBody>
      </p:sp>
      <p:sp>
        <p:nvSpPr>
          <p:cNvPr id="3" name="內容版面配置區 2"/>
          <p:cNvSpPr>
            <a:spLocks noGrp="1"/>
          </p:cNvSpPr>
          <p:nvPr>
            <p:ph idx="1"/>
          </p:nvPr>
        </p:nvSpPr>
        <p:spPr>
          <a:xfrm>
            <a:off x="661737" y="2773469"/>
            <a:ext cx="10842875" cy="3777622"/>
          </a:xfrm>
        </p:spPr>
        <p:txBody>
          <a:bodyPr/>
          <a:lstStyle/>
          <a:p>
            <a:endParaRPr lang="zh-TW" altLang="en-US"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44</a:t>
            </a:fld>
            <a:endParaRPr lang="en-US" dirty="0"/>
          </a:p>
        </p:txBody>
      </p:sp>
      <p:pic>
        <p:nvPicPr>
          <p:cNvPr id="6" name="圖片 5"/>
          <p:cNvPicPr>
            <a:picLocks noChangeAspect="1"/>
          </p:cNvPicPr>
          <p:nvPr/>
        </p:nvPicPr>
        <p:blipFill rotWithShape="1">
          <a:blip r:embed="rId2"/>
          <a:srcRect l="10006" r="19716"/>
          <a:stretch/>
        </p:blipFill>
        <p:spPr>
          <a:xfrm>
            <a:off x="5191950" y="2773468"/>
            <a:ext cx="3425065" cy="3192578"/>
          </a:xfrm>
          <a:prstGeom prst="rect">
            <a:avLst/>
          </a:prstGeom>
          <a:ln>
            <a:noFill/>
          </a:ln>
          <a:effectLst>
            <a:outerShdw blurRad="190500" algn="tl" rotWithShape="0">
              <a:srgbClr val="000000">
                <a:alpha val="70000"/>
              </a:srgbClr>
            </a:outerShdw>
          </a:effectLst>
        </p:spPr>
      </p:pic>
      <p:pic>
        <p:nvPicPr>
          <p:cNvPr id="7" name="圖片 6"/>
          <p:cNvPicPr>
            <a:picLocks noChangeAspect="1"/>
          </p:cNvPicPr>
          <p:nvPr/>
        </p:nvPicPr>
        <p:blipFill>
          <a:blip r:embed="rId3"/>
          <a:stretch>
            <a:fillRect/>
          </a:stretch>
        </p:blipFill>
        <p:spPr>
          <a:xfrm>
            <a:off x="0" y="2773468"/>
            <a:ext cx="4828774" cy="3192578"/>
          </a:xfrm>
          <a:prstGeom prst="rect">
            <a:avLst/>
          </a:prstGeom>
        </p:spPr>
      </p:pic>
      <p:pic>
        <p:nvPicPr>
          <p:cNvPr id="8" name="圖片 7"/>
          <p:cNvPicPr>
            <a:picLocks noChangeAspect="1"/>
          </p:cNvPicPr>
          <p:nvPr/>
        </p:nvPicPr>
        <p:blipFill rotWithShape="1">
          <a:blip r:embed="rId4"/>
          <a:srcRect l="13757" r="22002"/>
          <a:stretch/>
        </p:blipFill>
        <p:spPr>
          <a:xfrm>
            <a:off x="8812804" y="2773469"/>
            <a:ext cx="3130840" cy="3192577"/>
          </a:xfrm>
          <a:prstGeom prst="rect">
            <a:avLst/>
          </a:prstGeom>
          <a:ln>
            <a:noFill/>
          </a:ln>
          <a:effectLst>
            <a:outerShdw blurRad="190500" algn="tl" rotWithShape="0">
              <a:srgbClr val="000000">
                <a:alpha val="70000"/>
              </a:srgbClr>
            </a:outerShdw>
          </a:effectLst>
        </p:spPr>
      </p:pic>
      <p:pic>
        <p:nvPicPr>
          <p:cNvPr id="11" name="圖片 10"/>
          <p:cNvPicPr>
            <a:picLocks noChangeAspect="1"/>
          </p:cNvPicPr>
          <p:nvPr/>
        </p:nvPicPr>
        <p:blipFill>
          <a:blip r:embed="rId5"/>
          <a:stretch>
            <a:fillRect/>
          </a:stretch>
        </p:blipFill>
        <p:spPr>
          <a:xfrm>
            <a:off x="5231568" y="440256"/>
            <a:ext cx="1703211" cy="170321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13937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372979" y="1027289"/>
            <a:ext cx="11352149" cy="4766975"/>
          </a:xfrm>
        </p:spPr>
        <p:txBody>
          <a:bodyPr>
            <a:noAutofit/>
          </a:bodyPr>
          <a:lstStyle/>
          <a:p>
            <a:r>
              <a:rPr lang="zh-TW" altLang="en-US" sz="3200" dirty="0" smtClean="0">
                <a:solidFill>
                  <a:srgbClr val="000000"/>
                </a:solidFill>
                <a:latin typeface="Verdana" panose="020B0604030504040204" pitchFamily="34" charset="0"/>
              </a:rPr>
              <a:t>雖</a:t>
            </a:r>
            <a:r>
              <a:rPr lang="zh-TW" altLang="en-US" sz="3200" dirty="0">
                <a:solidFill>
                  <a:srgbClr val="000000"/>
                </a:solidFill>
                <a:latin typeface="Verdana" panose="020B0604030504040204" pitchFamily="34" charset="0"/>
              </a:rPr>
              <a:t>存乎人者，豈無仁義之心哉？其所以放其良心者，亦猶斧斤之於木也，旦旦而伐之，可以為美乎？其日夜之所</a:t>
            </a:r>
            <a:r>
              <a:rPr lang="zh-TW" altLang="en-US" sz="3200" dirty="0" smtClean="0">
                <a:solidFill>
                  <a:srgbClr val="000000"/>
                </a:solidFill>
                <a:latin typeface="Verdana" panose="020B0604030504040204" pitchFamily="34" charset="0"/>
              </a:rPr>
              <a:t>息，</a:t>
            </a:r>
            <a:r>
              <a:rPr lang="zh-TW" altLang="en-US" sz="3200" dirty="0">
                <a:solidFill>
                  <a:srgbClr val="000000"/>
                </a:solidFill>
                <a:latin typeface="Verdana" panose="020B0604030504040204" pitchFamily="34" charset="0"/>
              </a:rPr>
              <a:t>平旦之氣，其好惡與人相近也者幾</a:t>
            </a:r>
            <a:r>
              <a:rPr lang="zh-TW" altLang="en-US" sz="3200" dirty="0" smtClean="0">
                <a:solidFill>
                  <a:srgbClr val="000000"/>
                </a:solidFill>
                <a:latin typeface="Verdana" panose="020B0604030504040204" pitchFamily="34" charset="0"/>
              </a:rPr>
              <a:t>希</a:t>
            </a:r>
            <a:r>
              <a:rPr lang="en-US" altLang="zh-TW" sz="3200" dirty="0" smtClean="0">
                <a:solidFill>
                  <a:srgbClr val="000000"/>
                </a:solidFill>
                <a:latin typeface="Verdana" panose="020B0604030504040204" pitchFamily="34" charset="0"/>
              </a:rPr>
              <a:t>(</a:t>
            </a:r>
            <a:r>
              <a:rPr lang="en-GB" altLang="zh-TW" dirty="0" err="1"/>
              <a:t>jīxī</a:t>
            </a:r>
            <a:r>
              <a:rPr lang="en-US" altLang="zh-TW" sz="3200" dirty="0" smtClean="0">
                <a:solidFill>
                  <a:srgbClr val="000000"/>
                </a:solidFill>
                <a:latin typeface="Verdana" panose="020B0604030504040204" pitchFamily="34" charset="0"/>
              </a:rPr>
              <a:t>)</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存</a:t>
            </a:r>
            <a:r>
              <a:rPr lang="zh-TW" altLang="en-US" sz="2800" dirty="0">
                <a:solidFill>
                  <a:srgbClr val="008800"/>
                </a:solidFill>
                <a:latin typeface="Verdana" panose="020B0604030504040204" pitchFamily="34" charset="0"/>
              </a:rPr>
              <a:t>，在也。言雖在人之性，亦猶此山之有草木也，人豈無仁義之心邪？其日夜之思，欲息長仁義，平旦之志氣，其好惡，凡人皆有與賢人相近之心</a:t>
            </a:r>
            <a:r>
              <a:rPr lang="zh-TW" altLang="en-US" dirty="0">
                <a:solidFill>
                  <a:srgbClr val="008800"/>
                </a:solidFill>
                <a:latin typeface="Verdana" panose="020B0604030504040204" pitchFamily="34" charset="0"/>
              </a:rPr>
              <a:t>。幾，豈也。豈希，言不遠也</a:t>
            </a:r>
            <a:r>
              <a:rPr lang="zh-TW" altLang="en-US" dirty="0" smtClean="0">
                <a:solidFill>
                  <a:srgbClr val="008800"/>
                </a:solidFill>
                <a:latin typeface="Verdana" panose="020B0604030504040204" pitchFamily="34" charset="0"/>
              </a:rPr>
              <a:t>。</a:t>
            </a:r>
            <a:endParaRPr lang="zh-TW" altLang="en-US" sz="28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45</a:t>
            </a:fld>
            <a:endParaRPr lang="en-US" dirty="0"/>
          </a:p>
        </p:txBody>
      </p:sp>
    </p:spTree>
    <p:extLst>
      <p:ext uri="{BB962C8B-B14F-4D97-AF65-F5344CB8AC3E}">
        <p14:creationId xmlns:p14="http://schemas.microsoft.com/office/powerpoint/2010/main" val="1243227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t>〈</a:t>
            </a:r>
            <a:r>
              <a:rPr lang="zh-TW" altLang="en-US" dirty="0"/>
              <a:t>告子上</a:t>
            </a:r>
            <a:r>
              <a:rPr lang="en-US" altLang="zh-TW" dirty="0"/>
              <a:t>〉</a:t>
            </a:r>
            <a:r>
              <a:rPr lang="zh-TW" altLang="en-US" dirty="0"/>
              <a:t>第八章</a:t>
            </a:r>
          </a:p>
        </p:txBody>
      </p:sp>
      <p:sp>
        <p:nvSpPr>
          <p:cNvPr id="3" name="內容版面配置區 2"/>
          <p:cNvSpPr>
            <a:spLocks noGrp="1"/>
          </p:cNvSpPr>
          <p:nvPr>
            <p:ph idx="1"/>
          </p:nvPr>
        </p:nvSpPr>
        <p:spPr>
          <a:xfrm>
            <a:off x="445168" y="1456660"/>
            <a:ext cx="11314441" cy="5093227"/>
          </a:xfrm>
        </p:spPr>
        <p:txBody>
          <a:bodyPr>
            <a:noAutofit/>
          </a:bodyPr>
          <a:lstStyle/>
          <a:p>
            <a:pPr>
              <a:lnSpc>
                <a:spcPts val="4800"/>
              </a:lnSpc>
            </a:pPr>
            <a:r>
              <a:rPr lang="zh-TW" altLang="en-US" sz="3200" dirty="0" smtClean="0">
                <a:solidFill>
                  <a:srgbClr val="000000"/>
                </a:solidFill>
                <a:latin typeface="Verdana" panose="020B0604030504040204" pitchFamily="34" charset="0"/>
              </a:rPr>
              <a:t>則</a:t>
            </a:r>
            <a:r>
              <a:rPr lang="zh-TW" altLang="en-US" sz="3200" dirty="0">
                <a:solidFill>
                  <a:srgbClr val="000000"/>
                </a:solidFill>
                <a:latin typeface="Verdana" panose="020B0604030504040204" pitchFamily="34" charset="0"/>
              </a:rPr>
              <a:t>其旦晝之所為，有</a:t>
            </a:r>
            <a:r>
              <a:rPr lang="zh-TW" altLang="en-US" sz="3200" dirty="0" smtClean="0">
                <a:solidFill>
                  <a:srgbClr val="000000"/>
                </a:solidFill>
                <a:latin typeface="Verdana" panose="020B0604030504040204" pitchFamily="34" charset="0"/>
              </a:rPr>
              <a:t>梏</a:t>
            </a:r>
            <a:r>
              <a:rPr lang="en-US" altLang="zh-TW" sz="2800" dirty="0" smtClean="0">
                <a:solidFill>
                  <a:srgbClr val="000000"/>
                </a:solidFill>
                <a:latin typeface="標楷體" panose="03000509000000000000" pitchFamily="65" charset="-120"/>
                <a:ea typeface="標楷體" panose="03000509000000000000" pitchFamily="65" charset="-120"/>
              </a:rPr>
              <a:t>(</a:t>
            </a:r>
            <a:r>
              <a:rPr lang="zh-TW" altLang="en-US" sz="2800" dirty="0" smtClean="0">
                <a:solidFill>
                  <a:srgbClr val="000000"/>
                </a:solidFill>
                <a:latin typeface="標楷體" panose="03000509000000000000" pitchFamily="65" charset="-120"/>
                <a:ea typeface="標楷體" panose="03000509000000000000" pitchFamily="65" charset="-120"/>
              </a:rPr>
              <a:t>刑具</a:t>
            </a:r>
            <a:r>
              <a:rPr lang="en-US" altLang="zh-TW" sz="2800" dirty="0" smtClean="0">
                <a:solidFill>
                  <a:srgbClr val="000000"/>
                </a:solidFill>
                <a:latin typeface="標楷體" panose="03000509000000000000" pitchFamily="65" charset="-120"/>
                <a:ea typeface="標楷體" panose="03000509000000000000" pitchFamily="65" charset="-120"/>
              </a:rPr>
              <a:t>)</a:t>
            </a:r>
            <a:r>
              <a:rPr lang="zh-TW" altLang="en-US" sz="3200" dirty="0" smtClean="0">
                <a:solidFill>
                  <a:srgbClr val="000000"/>
                </a:solidFill>
                <a:latin typeface="Verdana" panose="020B0604030504040204" pitchFamily="34" charset="0"/>
              </a:rPr>
              <a:t>亡</a:t>
            </a:r>
            <a:r>
              <a:rPr lang="zh-TW" altLang="en-US" sz="3200" dirty="0">
                <a:solidFill>
                  <a:srgbClr val="000000"/>
                </a:solidFill>
                <a:latin typeface="Verdana" panose="020B0604030504040204" pitchFamily="34" charset="0"/>
              </a:rPr>
              <a:t>之矣。梏之反覆，則其</a:t>
            </a:r>
            <a:r>
              <a:rPr lang="zh-TW" altLang="en-US" sz="3200" dirty="0">
                <a:solidFill>
                  <a:srgbClr val="FF0000"/>
                </a:solidFill>
                <a:latin typeface="Verdana" panose="020B0604030504040204" pitchFamily="34" charset="0"/>
              </a:rPr>
              <a:t>夜氣不足以存</a:t>
            </a:r>
            <a:r>
              <a:rPr lang="zh-TW" altLang="en-US" sz="3200" dirty="0">
                <a:solidFill>
                  <a:srgbClr val="000000"/>
                </a:solidFill>
                <a:latin typeface="Verdana" panose="020B0604030504040204" pitchFamily="34" charset="0"/>
              </a:rPr>
              <a:t>。夜氣不足以存，則其違禽獸不遠矣。人見其禽獸也，而以為未嘗有才焉者，是豈人之情也</a:t>
            </a:r>
            <a:r>
              <a:rPr lang="zh-TW" altLang="en-US" sz="3200" dirty="0" smtClean="0">
                <a:solidFill>
                  <a:srgbClr val="000000"/>
                </a:solidFill>
                <a:latin typeface="Verdana" panose="020B0604030504040204" pitchFamily="34" charset="0"/>
              </a:rPr>
              <a:t>哉？</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旦</a:t>
            </a:r>
            <a:r>
              <a:rPr lang="zh-TW" altLang="en-US" sz="2800" dirty="0">
                <a:solidFill>
                  <a:srgbClr val="008800"/>
                </a:solidFill>
                <a:latin typeface="Verdana" panose="020B0604030504040204" pitchFamily="34" charset="0"/>
              </a:rPr>
              <a:t>晝，日晝也。其所為萬事有梏亂之，使亡失其日夜之所息也。梏之反覆，利害於其心，其夜氣不能復存也。人見惡人禽獸之行，以為未嘗存善木性，此非人之情也</a:t>
            </a:r>
            <a:r>
              <a:rPr lang="zh-TW" altLang="en-US" sz="2800" dirty="0" smtClean="0">
                <a:solidFill>
                  <a:srgbClr val="008800"/>
                </a:solidFill>
                <a:latin typeface="Verdana" panose="020B0604030504040204" pitchFamily="34" charset="0"/>
              </a:rPr>
              <a:t>。</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46</a:t>
            </a:fld>
            <a:endParaRPr lang="en-US" dirty="0"/>
          </a:p>
        </p:txBody>
      </p:sp>
    </p:spTree>
    <p:extLst>
      <p:ext uri="{BB962C8B-B14F-4D97-AF65-F5344CB8AC3E}">
        <p14:creationId xmlns:p14="http://schemas.microsoft.com/office/powerpoint/2010/main" val="3278650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t>〈</a:t>
            </a:r>
            <a:r>
              <a:rPr lang="zh-TW" altLang="en-US" dirty="0"/>
              <a:t>告子上</a:t>
            </a:r>
            <a:r>
              <a:rPr lang="en-US" altLang="zh-TW" dirty="0"/>
              <a:t>〉</a:t>
            </a:r>
            <a:r>
              <a:rPr lang="zh-TW" altLang="en-US" dirty="0"/>
              <a:t>第八章</a:t>
            </a:r>
          </a:p>
        </p:txBody>
      </p:sp>
      <p:sp>
        <p:nvSpPr>
          <p:cNvPr id="3" name="內容版面配置區 2"/>
          <p:cNvSpPr>
            <a:spLocks noGrp="1"/>
          </p:cNvSpPr>
          <p:nvPr>
            <p:ph idx="1"/>
          </p:nvPr>
        </p:nvSpPr>
        <p:spPr>
          <a:xfrm>
            <a:off x="421105" y="1560443"/>
            <a:ext cx="11476033" cy="5088835"/>
          </a:xfrm>
        </p:spPr>
        <p:txBody>
          <a:bodyPr>
            <a:normAutofit/>
          </a:bodyPr>
          <a:lstStyle/>
          <a:p>
            <a:pPr>
              <a:lnSpc>
                <a:spcPts val="4800"/>
              </a:lnSpc>
            </a:pPr>
            <a:r>
              <a:rPr lang="zh-TW" altLang="en-US" sz="3200" dirty="0" smtClean="0">
                <a:solidFill>
                  <a:srgbClr val="000000"/>
                </a:solidFill>
                <a:latin typeface="Verdana" panose="020B0604030504040204" pitchFamily="34" charset="0"/>
              </a:rPr>
              <a:t>故</a:t>
            </a:r>
            <a:r>
              <a:rPr lang="zh-TW" altLang="en-US" sz="3200" dirty="0">
                <a:solidFill>
                  <a:srgbClr val="000000"/>
                </a:solidFill>
                <a:latin typeface="Verdana" panose="020B0604030504040204" pitchFamily="34" charset="0"/>
              </a:rPr>
              <a:t>茍得其養，無物不長；茍失其養，無物不消。孔子曰：</a:t>
            </a:r>
            <a:r>
              <a:rPr lang="en-US" altLang="zh-TW" sz="3200" dirty="0">
                <a:solidFill>
                  <a:srgbClr val="000000"/>
                </a:solidFill>
                <a:latin typeface="Verdana" panose="020B0604030504040204" pitchFamily="34" charset="0"/>
              </a:rPr>
              <a:t>『</a:t>
            </a:r>
            <a:r>
              <a:rPr lang="zh-TW" altLang="en-US" sz="3200" dirty="0">
                <a:solidFill>
                  <a:srgbClr val="000000"/>
                </a:solidFill>
                <a:latin typeface="Verdana" panose="020B0604030504040204" pitchFamily="34" charset="0"/>
              </a:rPr>
              <a:t>操則存，舍則亡。出入無時，莫知其鄉。</a:t>
            </a:r>
            <a:r>
              <a:rPr lang="en-US" altLang="zh-TW" sz="3200" dirty="0">
                <a:solidFill>
                  <a:srgbClr val="000000"/>
                </a:solidFill>
                <a:latin typeface="Verdana" panose="020B0604030504040204" pitchFamily="34" charset="0"/>
              </a:rPr>
              <a:t>』</a:t>
            </a:r>
            <a:r>
              <a:rPr lang="zh-TW" altLang="en-US" sz="3200" dirty="0">
                <a:solidFill>
                  <a:srgbClr val="000000"/>
                </a:solidFill>
                <a:latin typeface="Verdana" panose="020B0604030504040204" pitchFamily="34" charset="0"/>
              </a:rPr>
              <a:t>惟心之謂與？</a:t>
            </a:r>
            <a:r>
              <a:rPr lang="zh-TW" altLang="en-US" sz="3200" dirty="0" smtClean="0">
                <a:solidFill>
                  <a:srgbClr val="000000"/>
                </a:solidFill>
                <a:latin typeface="Verdana" panose="020B0604030504040204" pitchFamily="34" charset="0"/>
              </a:rPr>
              <a:t>」</a:t>
            </a:r>
            <a:endParaRPr lang="en-US" altLang="zh-TW" sz="3200" dirty="0" smtClean="0">
              <a:solidFill>
                <a:srgbClr val="000000"/>
              </a:solidFill>
              <a:latin typeface="Verdana" panose="020B0604030504040204" pitchFamily="34" charset="0"/>
            </a:endParaRPr>
          </a:p>
          <a:p>
            <a:pPr lvl="1"/>
            <a:r>
              <a:rPr lang="zh-TW" altLang="en-US" sz="2800" dirty="0" smtClean="0">
                <a:solidFill>
                  <a:srgbClr val="008800"/>
                </a:solidFill>
                <a:latin typeface="Verdana" panose="020B0604030504040204" pitchFamily="34" charset="0"/>
              </a:rPr>
              <a:t>誠</a:t>
            </a:r>
            <a:r>
              <a:rPr lang="zh-TW" altLang="en-US" sz="2800" dirty="0">
                <a:solidFill>
                  <a:srgbClr val="008800"/>
                </a:solidFill>
                <a:latin typeface="Verdana" panose="020B0604030504040204" pitchFamily="34" charset="0"/>
              </a:rPr>
              <a:t>得其養，若雨露於草木，法度於仁義，何有不長也；誠失其養，若斧斤牛羊之消草木，利欲之消仁義，何有不盡也。孔子曰：持之則存，縱之則亡，莫知其鄉。鄉猶里，以喻居也。獨心為若是也。</a:t>
            </a:r>
            <a:endParaRPr lang="zh-TW" altLang="en-US" sz="28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47</a:t>
            </a:fld>
            <a:endParaRPr lang="en-US" dirty="0"/>
          </a:p>
        </p:txBody>
      </p:sp>
    </p:spTree>
    <p:extLst>
      <p:ext uri="{BB962C8B-B14F-4D97-AF65-F5344CB8AC3E}">
        <p14:creationId xmlns:p14="http://schemas.microsoft.com/office/powerpoint/2010/main" val="57116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155604" y="2780901"/>
            <a:ext cx="8911687" cy="1280890"/>
          </a:xfrm>
        </p:spPr>
        <p:txBody>
          <a:bodyPr>
            <a:normAutofit/>
          </a:bodyPr>
          <a:lstStyle/>
          <a:p>
            <a:r>
              <a:rPr lang="en-US" altLang="zh-TW" dirty="0" smtClean="0">
                <a:solidFill>
                  <a:srgbClr val="FF0000"/>
                </a:solidFill>
              </a:rPr>
              <a:t>《</a:t>
            </a:r>
            <a:r>
              <a:rPr lang="zh-TW" altLang="en-US" dirty="0" smtClean="0">
                <a:solidFill>
                  <a:srgbClr val="FF0000"/>
                </a:solidFill>
              </a:rPr>
              <a:t>孟子</a:t>
            </a:r>
            <a:r>
              <a:rPr lang="en-US" altLang="zh-TW" dirty="0" smtClean="0">
                <a:solidFill>
                  <a:srgbClr val="FF0000"/>
                </a:solidFill>
              </a:rPr>
              <a:t>》</a:t>
            </a:r>
            <a:r>
              <a:rPr lang="zh-TW" altLang="en-US" dirty="0" smtClean="0">
                <a:solidFill>
                  <a:srgbClr val="FF0000"/>
                </a:solidFill>
              </a:rPr>
              <a:t>心性論的踐履</a:t>
            </a:r>
            <a:r>
              <a:rPr lang="en-US" altLang="zh-TW" dirty="0" smtClean="0">
                <a:solidFill>
                  <a:srgbClr val="FF0000"/>
                </a:solidFill>
              </a:rPr>
              <a:t>——</a:t>
            </a:r>
            <a:r>
              <a:rPr lang="zh-TW" altLang="en-US" dirty="0" smtClean="0">
                <a:solidFill>
                  <a:srgbClr val="FF0000"/>
                </a:solidFill>
              </a:rPr>
              <a:t>養氣知言</a:t>
            </a:r>
            <a:r>
              <a:rPr lang="zh-TW" altLang="en-US" dirty="0">
                <a:solidFill>
                  <a:srgbClr val="FF0000"/>
                </a:solidFill>
              </a:rPr>
              <a:t/>
            </a:r>
            <a:br>
              <a:rPr lang="zh-TW" altLang="en-US" dirty="0">
                <a:solidFill>
                  <a:srgbClr val="FF0000"/>
                </a:solidFill>
              </a:rPr>
            </a:br>
            <a:endParaRPr lang="zh-TW" altLang="en-US" dirty="0">
              <a:solidFill>
                <a:srgbClr val="FF0000"/>
              </a:solidFill>
            </a:endParaRPr>
          </a:p>
        </p:txBody>
      </p:sp>
      <p:sp>
        <p:nvSpPr>
          <p:cNvPr id="3" name="投影片編號版面配置區 2"/>
          <p:cNvSpPr>
            <a:spLocks noGrp="1"/>
          </p:cNvSpPr>
          <p:nvPr>
            <p:ph type="sldNum" sz="quarter" idx="12"/>
          </p:nvPr>
        </p:nvSpPr>
        <p:spPr/>
        <p:txBody>
          <a:bodyPr/>
          <a:lstStyle/>
          <a:p>
            <a:fld id="{D57F1E4F-1CFF-5643-939E-217C01CDF565}" type="slidenum">
              <a:rPr lang="en-US" smtClean="0"/>
              <a:pPr/>
              <a:t>48</a:t>
            </a:fld>
            <a:endParaRPr lang="en-US" dirty="0"/>
          </a:p>
        </p:txBody>
      </p:sp>
    </p:spTree>
    <p:extLst>
      <p:ext uri="{BB962C8B-B14F-4D97-AF65-F5344CB8AC3E}">
        <p14:creationId xmlns:p14="http://schemas.microsoft.com/office/powerpoint/2010/main" val="62636573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523477" y="323168"/>
            <a:ext cx="8911687" cy="768755"/>
          </a:xfrm>
        </p:spPr>
        <p:txBody>
          <a:bodyPr/>
          <a:lstStyle/>
          <a:p>
            <a:r>
              <a:rPr lang="en-US" altLang="zh-TW" dirty="0" smtClean="0"/>
              <a:t>〈</a:t>
            </a:r>
            <a:r>
              <a:rPr lang="zh-TW" altLang="en-US" dirty="0" smtClean="0"/>
              <a:t>公</a:t>
            </a:r>
            <a:r>
              <a:rPr lang="zh-TW" altLang="en-US" dirty="0"/>
              <a:t>孫</a:t>
            </a:r>
            <a:r>
              <a:rPr lang="zh-TW" altLang="en-US" dirty="0" smtClean="0"/>
              <a:t>丑上</a:t>
            </a:r>
            <a:r>
              <a:rPr lang="en-US" altLang="zh-TW" dirty="0" smtClean="0"/>
              <a:t>〉</a:t>
            </a:r>
            <a:r>
              <a:rPr lang="zh-TW" altLang="en-US" dirty="0" smtClean="0"/>
              <a:t>  第二</a:t>
            </a:r>
            <a:r>
              <a:rPr lang="zh-TW" altLang="en-US" dirty="0"/>
              <a:t>章</a:t>
            </a:r>
          </a:p>
        </p:txBody>
      </p:sp>
      <p:sp>
        <p:nvSpPr>
          <p:cNvPr id="3" name="內容版面配置區 2"/>
          <p:cNvSpPr>
            <a:spLocks noGrp="1"/>
          </p:cNvSpPr>
          <p:nvPr>
            <p:ph idx="1"/>
          </p:nvPr>
        </p:nvSpPr>
        <p:spPr>
          <a:xfrm>
            <a:off x="517358" y="1230820"/>
            <a:ext cx="11299451" cy="5146831"/>
          </a:xfrm>
        </p:spPr>
        <p:txBody>
          <a:bodyPr>
            <a:noAutofit/>
          </a:bodyPr>
          <a:lstStyle/>
          <a:p>
            <a:r>
              <a:rPr lang="zh-TW" altLang="en-US" sz="3200" dirty="0"/>
              <a:t>公孫丑問曰：「夫子加齊之卿相，得行道焉，</a:t>
            </a:r>
            <a:r>
              <a:rPr lang="zh-TW" altLang="en-US" sz="3200" dirty="0">
                <a:solidFill>
                  <a:srgbClr val="FF0000"/>
                </a:solidFill>
              </a:rPr>
              <a:t>雖由此</a:t>
            </a:r>
            <a:r>
              <a:rPr lang="zh-TW" altLang="en-US" sz="3200" dirty="0" smtClean="0">
                <a:solidFill>
                  <a:srgbClr val="FF0000"/>
                </a:solidFill>
              </a:rPr>
              <a:t>霸王</a:t>
            </a:r>
            <a:r>
              <a:rPr lang="zh-TW" altLang="en-US" sz="3200" dirty="0">
                <a:solidFill>
                  <a:srgbClr val="FF0000"/>
                </a:solidFill>
              </a:rPr>
              <a:t>不異矣</a:t>
            </a:r>
            <a:r>
              <a:rPr lang="zh-TW" altLang="en-US" sz="3200" dirty="0"/>
              <a:t>。如此，則動心否乎？」</a:t>
            </a:r>
            <a:r>
              <a:rPr lang="zh-TW" altLang="en-US" sz="3200" dirty="0" smtClean="0"/>
              <a:t>孟子</a:t>
            </a:r>
            <a:r>
              <a:rPr lang="zh-TW" altLang="en-US" sz="3200" dirty="0"/>
              <a:t>曰：「否。我四十不動心。」  </a:t>
            </a:r>
            <a:endParaRPr lang="en-US" altLang="zh-TW" sz="3200" dirty="0" smtClean="0"/>
          </a:p>
          <a:p>
            <a:pPr lvl="1"/>
            <a:r>
              <a:rPr lang="zh-TW" altLang="en-US" sz="3000" dirty="0" smtClean="0">
                <a:latin typeface="新細明體-ExtB" panose="02020500000000000000" pitchFamily="18" charset="-120"/>
                <a:ea typeface="新細明體-ExtB" panose="02020500000000000000" pitchFamily="18" charset="-120"/>
              </a:rPr>
              <a:t>句讀：雖由此霸王</a:t>
            </a:r>
            <a:r>
              <a:rPr lang="zh-TW" altLang="en-US" sz="3000" dirty="0">
                <a:latin typeface="新細明體-ExtB" panose="02020500000000000000" pitchFamily="18" charset="-120"/>
                <a:ea typeface="新細明體-ExtB" panose="02020500000000000000" pitchFamily="18" charset="-120"/>
              </a:rPr>
              <a:t>，不異矣</a:t>
            </a:r>
            <a:r>
              <a:rPr lang="zh-TW" altLang="en-US" sz="3000" dirty="0" smtClean="0">
                <a:latin typeface="新細明體-ExtB" panose="02020500000000000000" pitchFamily="18" charset="-120"/>
                <a:ea typeface="新細明體-ExtB" panose="02020500000000000000" pitchFamily="18" charset="-120"/>
              </a:rPr>
              <a:t>。</a:t>
            </a:r>
            <a:r>
              <a:rPr lang="en-US" altLang="zh-TW" sz="3000" dirty="0" smtClean="0">
                <a:latin typeface="新細明體-ExtB" panose="02020500000000000000" pitchFamily="18" charset="-120"/>
                <a:ea typeface="新細明體-ExtB" panose="02020500000000000000" pitchFamily="18" charset="-120"/>
              </a:rPr>
              <a:t>/</a:t>
            </a:r>
            <a:r>
              <a:rPr lang="zh-TW" altLang="en-US" sz="2800" dirty="0"/>
              <a:t>雖由此</a:t>
            </a:r>
            <a:r>
              <a:rPr lang="zh-TW" altLang="en-US" sz="2800" dirty="0" smtClean="0"/>
              <a:t>霸，王</a:t>
            </a:r>
            <a:r>
              <a:rPr lang="zh-TW" altLang="en-US" sz="2800" dirty="0"/>
              <a:t>不異矣。</a:t>
            </a:r>
            <a:endParaRPr lang="en-US" altLang="zh-TW" sz="3000" dirty="0">
              <a:latin typeface="新細明體-ExtB" panose="02020500000000000000" pitchFamily="18" charset="-120"/>
              <a:ea typeface="新細明體-ExtB" panose="02020500000000000000" pitchFamily="18" charset="-120"/>
            </a:endParaRPr>
          </a:p>
          <a:p>
            <a:pPr lvl="1"/>
            <a:r>
              <a:rPr lang="zh-TW" altLang="en-US" sz="2800" dirty="0">
                <a:latin typeface="標楷體" panose="03000509000000000000" pitchFamily="65" charset="-120"/>
                <a:ea typeface="標楷體" panose="03000509000000000000" pitchFamily="65" charset="-120"/>
              </a:rPr>
              <a:t>任大責重</a:t>
            </a:r>
            <a:r>
              <a:rPr lang="zh-TW" altLang="en-US" sz="2800" dirty="0" smtClean="0">
                <a:latin typeface="標楷體" panose="03000509000000000000" pitchFamily="65" charset="-120"/>
                <a:ea typeface="標楷體" panose="03000509000000000000" pitchFamily="65" charset="-120"/>
              </a:rPr>
              <a:t>如此，</a:t>
            </a:r>
            <a:r>
              <a:rPr lang="zh-TW" altLang="en-US" sz="2800" dirty="0">
                <a:latin typeface="標楷體" panose="03000509000000000000" pitchFamily="65" charset="-120"/>
                <a:ea typeface="標楷體" panose="03000509000000000000" pitchFamily="65" charset="-120"/>
              </a:rPr>
              <a:t>亦有所恐懼疑惑而動其心乎？四十強仕，君子道明德立之時。孔子四十而不惑，亦不動心之謂</a:t>
            </a:r>
            <a:r>
              <a:rPr lang="zh-TW" altLang="en-US" sz="2800" dirty="0" smtClean="0">
                <a:latin typeface="標楷體" panose="03000509000000000000" pitchFamily="65" charset="-120"/>
                <a:ea typeface="標楷體" panose="03000509000000000000" pitchFamily="65" charset="-120"/>
              </a:rPr>
              <a:t>。</a:t>
            </a:r>
            <a:r>
              <a:rPr lang="zh-TW" altLang="en-US" sz="2800" dirty="0">
                <a:latin typeface="標楷體" panose="03000509000000000000" pitchFamily="65" charset="-120"/>
                <a:ea typeface="標楷體" panose="03000509000000000000" pitchFamily="65" charset="-120"/>
              </a:rPr>
              <a:t>　</a:t>
            </a:r>
            <a:endParaRPr lang="zh-TW" altLang="en-US" sz="4400" dirty="0">
              <a:latin typeface="標楷體" panose="03000509000000000000" pitchFamily="65" charset="-120"/>
              <a:ea typeface="標楷體" panose="03000509000000000000" pitchFamily="65" charset="-120"/>
            </a:endParaRPr>
          </a:p>
          <a:p>
            <a:r>
              <a:rPr lang="zh-TW" altLang="en-US" sz="3200" dirty="0"/>
              <a:t> </a:t>
            </a:r>
            <a:r>
              <a:rPr lang="zh-TW" altLang="en-US" sz="3200" dirty="0" smtClean="0"/>
              <a:t>曰</a:t>
            </a:r>
            <a:r>
              <a:rPr lang="zh-TW" altLang="en-US" sz="3200" dirty="0"/>
              <a:t>：「若是，則夫子過孟賁遠矣？」曰：「是不難，告子先我不動心。」  </a:t>
            </a:r>
            <a:r>
              <a:rPr lang="zh-TW" altLang="en-US" sz="3200" dirty="0" smtClean="0"/>
              <a:t> </a:t>
            </a:r>
            <a:endParaRPr lang="zh-TW" altLang="en-US" sz="3200" dirty="0"/>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49</a:t>
            </a:fld>
            <a:endParaRPr lang="en-US" dirty="0"/>
          </a:p>
        </p:txBody>
      </p:sp>
    </p:spTree>
    <p:extLst>
      <p:ext uri="{BB962C8B-B14F-4D97-AF65-F5344CB8AC3E}">
        <p14:creationId xmlns:p14="http://schemas.microsoft.com/office/powerpoint/2010/main" val="173487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469232" y="636609"/>
            <a:ext cx="11509623" cy="5555848"/>
          </a:xfrm>
        </p:spPr>
        <p:txBody>
          <a:bodyPr>
            <a:noAutofit/>
          </a:bodyPr>
          <a:lstStyle/>
          <a:p>
            <a:pPr>
              <a:lnSpc>
                <a:spcPts val="4800"/>
              </a:lnSpc>
            </a:pPr>
            <a:r>
              <a:rPr lang="zh-TW" altLang="en-US" sz="3200" dirty="0" smtClean="0"/>
              <a:t>曰</a:t>
            </a:r>
            <a:r>
              <a:rPr lang="zh-TW" altLang="en-US" sz="3200" dirty="0"/>
              <a:t>：「不動心有道乎？</a:t>
            </a:r>
            <a:r>
              <a:rPr lang="zh-TW" altLang="en-US" sz="3200" dirty="0" smtClean="0"/>
              <a:t>」</a:t>
            </a:r>
            <a:endParaRPr lang="en-US" altLang="zh-TW" sz="3200" dirty="0" smtClean="0"/>
          </a:p>
          <a:p>
            <a:pPr>
              <a:lnSpc>
                <a:spcPts val="4800"/>
              </a:lnSpc>
            </a:pPr>
            <a:r>
              <a:rPr lang="zh-TW" altLang="en-US" sz="3200" dirty="0" smtClean="0"/>
              <a:t>曰</a:t>
            </a:r>
            <a:r>
              <a:rPr lang="zh-TW" altLang="en-US" sz="3200" dirty="0"/>
              <a:t>：「有。</a:t>
            </a:r>
            <a:r>
              <a:rPr lang="zh-TW" altLang="en-US" sz="3200" dirty="0">
                <a:solidFill>
                  <a:srgbClr val="FF0000"/>
                </a:solidFill>
              </a:rPr>
              <a:t>北宮黝</a:t>
            </a:r>
            <a:r>
              <a:rPr lang="zh-TW" altLang="en-US" sz="3200" dirty="0"/>
              <a:t>之養勇也，不膚</a:t>
            </a:r>
            <a:r>
              <a:rPr lang="zh-TW" altLang="en-US" sz="3200" dirty="0" smtClean="0"/>
              <a:t>撓</a:t>
            </a:r>
            <a:r>
              <a:rPr lang="en-US" altLang="zh-TW" sz="2400" dirty="0">
                <a:latin typeface="標楷體" panose="03000509000000000000" pitchFamily="65" charset="-120"/>
                <a:ea typeface="標楷體" panose="03000509000000000000" pitchFamily="65" charset="-120"/>
              </a:rPr>
              <a:t>(</a:t>
            </a:r>
            <a:r>
              <a:rPr lang="zh-TW" altLang="en-US" sz="2400" dirty="0">
                <a:latin typeface="標楷體" panose="03000509000000000000" pitchFamily="65" charset="-120"/>
                <a:ea typeface="標楷體" panose="03000509000000000000" pitchFamily="65" charset="-120"/>
              </a:rPr>
              <a:t>屈</a:t>
            </a:r>
            <a:r>
              <a:rPr lang="en-US" altLang="zh-TW" sz="2400" dirty="0">
                <a:latin typeface="標楷體" panose="03000509000000000000" pitchFamily="65" charset="-120"/>
                <a:ea typeface="標楷體" panose="03000509000000000000" pitchFamily="65" charset="-120"/>
              </a:rPr>
              <a:t>)</a:t>
            </a:r>
            <a:r>
              <a:rPr lang="zh-TW" altLang="en-US" sz="3200" dirty="0" smtClean="0"/>
              <a:t>，</a:t>
            </a:r>
            <a:r>
              <a:rPr lang="zh-TW" altLang="en-US" sz="3200" dirty="0"/>
              <a:t>不目</a:t>
            </a:r>
            <a:r>
              <a:rPr lang="zh-TW" altLang="en-US" sz="3200" dirty="0" smtClean="0"/>
              <a:t>逃；思</a:t>
            </a:r>
            <a:r>
              <a:rPr lang="zh-TW" altLang="en-US" sz="3200" dirty="0"/>
              <a:t>以一毫</a:t>
            </a:r>
            <a:r>
              <a:rPr lang="zh-TW" altLang="en-US" sz="3200" dirty="0" smtClean="0"/>
              <a:t>挫</a:t>
            </a:r>
            <a:r>
              <a:rPr lang="en-US" altLang="zh-TW" sz="2400" dirty="0">
                <a:latin typeface="標楷體" panose="03000509000000000000" pitchFamily="65" charset="-120"/>
                <a:ea typeface="標楷體" panose="03000509000000000000" pitchFamily="65" charset="-120"/>
              </a:rPr>
              <a:t>(</a:t>
            </a:r>
            <a:r>
              <a:rPr lang="zh-TW" altLang="en-US" sz="2400" dirty="0">
                <a:latin typeface="標楷體" panose="03000509000000000000" pitchFamily="65" charset="-120"/>
                <a:ea typeface="標楷體" panose="03000509000000000000" pitchFamily="65" charset="-120"/>
              </a:rPr>
              <a:t>辱</a:t>
            </a:r>
            <a:r>
              <a:rPr lang="en-US" altLang="zh-TW" sz="2400" dirty="0">
                <a:latin typeface="標楷體" panose="03000509000000000000" pitchFamily="65" charset="-120"/>
                <a:ea typeface="標楷體" panose="03000509000000000000" pitchFamily="65" charset="-120"/>
              </a:rPr>
              <a:t>)</a:t>
            </a:r>
            <a:r>
              <a:rPr lang="zh-TW" altLang="en-US" sz="3200" dirty="0" smtClean="0"/>
              <a:t>於</a:t>
            </a:r>
            <a:r>
              <a:rPr lang="zh-TW" altLang="en-US" sz="3200" dirty="0"/>
              <a:t>人，</a:t>
            </a:r>
            <a:r>
              <a:rPr lang="zh-TW" altLang="en-US" sz="3200" dirty="0" smtClean="0"/>
              <a:t>若撻</a:t>
            </a:r>
            <a:r>
              <a:rPr lang="zh-TW" altLang="en-US" sz="3200" dirty="0"/>
              <a:t>之於市</a:t>
            </a:r>
            <a:r>
              <a:rPr lang="zh-TW" altLang="en-US" sz="3200" dirty="0" smtClean="0"/>
              <a:t>朝；不</a:t>
            </a:r>
            <a:r>
              <a:rPr lang="zh-TW" altLang="en-US" sz="3200" dirty="0"/>
              <a:t>受於褐寬博</a:t>
            </a:r>
            <a:r>
              <a:rPr lang="zh-TW" altLang="en-US" sz="2400" dirty="0">
                <a:latin typeface="標楷體" panose="03000509000000000000" pitchFamily="65" charset="-120"/>
                <a:ea typeface="標楷體" panose="03000509000000000000" pitchFamily="65" charset="-120"/>
              </a:rPr>
              <a:t>（匹夫）</a:t>
            </a:r>
            <a:r>
              <a:rPr lang="zh-TW" altLang="en-US" sz="3200" dirty="0" smtClean="0"/>
              <a:t>，</a:t>
            </a:r>
            <a:r>
              <a:rPr lang="zh-TW" altLang="en-US" sz="3200" dirty="0"/>
              <a:t>亦不受於萬乘之</a:t>
            </a:r>
            <a:r>
              <a:rPr lang="zh-TW" altLang="en-US" sz="3200" dirty="0" smtClean="0"/>
              <a:t>君；視</a:t>
            </a:r>
            <a:r>
              <a:rPr lang="zh-TW" altLang="en-US" sz="3200" dirty="0"/>
              <a:t>刺萬乘之君，若刺褐</a:t>
            </a:r>
            <a:r>
              <a:rPr lang="zh-TW" altLang="en-US" sz="3200" dirty="0" smtClean="0"/>
              <a:t>夫；無嚴</a:t>
            </a:r>
            <a:r>
              <a:rPr lang="en-US" altLang="zh-TW" sz="2400" dirty="0" smtClean="0">
                <a:latin typeface="標楷體" panose="03000509000000000000" pitchFamily="65" charset="-120"/>
                <a:ea typeface="標楷體" panose="03000509000000000000" pitchFamily="65" charset="-120"/>
              </a:rPr>
              <a:t>(</a:t>
            </a:r>
            <a:r>
              <a:rPr lang="zh-TW" altLang="en-US" sz="2400" dirty="0" smtClean="0">
                <a:latin typeface="標楷體" panose="03000509000000000000" pitchFamily="65" charset="-120"/>
                <a:ea typeface="標楷體" panose="03000509000000000000" pitchFamily="65" charset="-120"/>
              </a:rPr>
              <a:t>尊</a:t>
            </a:r>
            <a:r>
              <a:rPr lang="en-US" altLang="zh-TW" sz="2400" dirty="0" smtClean="0">
                <a:latin typeface="標楷體" panose="03000509000000000000" pitchFamily="65" charset="-120"/>
                <a:ea typeface="標楷體" panose="03000509000000000000" pitchFamily="65" charset="-120"/>
              </a:rPr>
              <a:t>)</a:t>
            </a:r>
            <a:r>
              <a:rPr lang="zh-TW" altLang="en-US" sz="3200" dirty="0" smtClean="0"/>
              <a:t>諸侯；惡聲</a:t>
            </a:r>
            <a:r>
              <a:rPr lang="zh-TW" altLang="en-US" sz="3200" dirty="0"/>
              <a:t>至，必反之</a:t>
            </a:r>
            <a:r>
              <a:rPr lang="zh-TW" altLang="en-US" sz="3200" dirty="0" smtClean="0"/>
              <a:t>。</a:t>
            </a:r>
            <a:endParaRPr lang="en-US" altLang="zh-TW" sz="3200" dirty="0" smtClean="0"/>
          </a:p>
          <a:p>
            <a:pPr>
              <a:lnSpc>
                <a:spcPts val="4800"/>
              </a:lnSpc>
            </a:pPr>
            <a:r>
              <a:rPr lang="zh-TW" altLang="en-US" sz="3200" dirty="0" smtClean="0">
                <a:solidFill>
                  <a:srgbClr val="FF0000"/>
                </a:solidFill>
              </a:rPr>
              <a:t>孟</a:t>
            </a:r>
            <a:r>
              <a:rPr lang="zh-TW" altLang="en-US" sz="3200" dirty="0">
                <a:solidFill>
                  <a:srgbClr val="FF0000"/>
                </a:solidFill>
              </a:rPr>
              <a:t>施捨</a:t>
            </a:r>
            <a:r>
              <a:rPr lang="zh-TW" altLang="en-US" sz="3200" dirty="0"/>
              <a:t>之所養勇也，曰：</a:t>
            </a:r>
            <a:r>
              <a:rPr lang="en-US" altLang="zh-TW" sz="3200" dirty="0"/>
              <a:t>『</a:t>
            </a:r>
            <a:r>
              <a:rPr lang="zh-TW" altLang="en-US" sz="3200" dirty="0"/>
              <a:t>視不勝猶勝也。量敵而後進，慮勝而後會，是</a:t>
            </a:r>
            <a:r>
              <a:rPr lang="zh-TW" altLang="en-US" sz="3200" dirty="0" smtClean="0"/>
              <a:t>畏三軍</a:t>
            </a:r>
            <a:r>
              <a:rPr lang="zh-TW" altLang="en-US" sz="3200" dirty="0"/>
              <a:t>者也。舍豈能為必勝哉，能</a:t>
            </a:r>
            <a:r>
              <a:rPr lang="zh-TW" altLang="en-US" sz="3200" dirty="0">
                <a:solidFill>
                  <a:srgbClr val="FF0000"/>
                </a:solidFill>
              </a:rPr>
              <a:t>無懼</a:t>
            </a:r>
            <a:r>
              <a:rPr lang="zh-TW" altLang="en-US" sz="3200" dirty="0"/>
              <a:t>而已矣！</a:t>
            </a:r>
            <a:r>
              <a:rPr lang="en-US" altLang="zh-TW" sz="3200" dirty="0" smtClean="0"/>
              <a:t>』</a:t>
            </a:r>
            <a:r>
              <a:rPr lang="zh-TW" altLang="en-US" sz="3200" dirty="0" smtClean="0">
                <a:latin typeface="標楷體" panose="03000509000000000000" pitchFamily="65" charset="-120"/>
                <a:ea typeface="標楷體" panose="03000509000000000000" pitchFamily="65" charset="-120"/>
              </a:rPr>
              <a:t>（守氣）</a:t>
            </a:r>
            <a:endParaRPr lang="en-US" altLang="zh-TW" sz="3200" dirty="0" smtClean="0">
              <a:latin typeface="標楷體" panose="03000509000000000000" pitchFamily="65" charset="-120"/>
              <a:ea typeface="標楷體" panose="03000509000000000000" pitchFamily="65" charset="-120"/>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50</a:t>
            </a:fld>
            <a:endParaRPr lang="en-US" dirty="0"/>
          </a:p>
        </p:txBody>
      </p:sp>
    </p:spTree>
    <p:extLst>
      <p:ext uri="{BB962C8B-B14F-4D97-AF65-F5344CB8AC3E}">
        <p14:creationId xmlns:p14="http://schemas.microsoft.com/office/powerpoint/2010/main" val="68762321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27253" y="625033"/>
            <a:ext cx="10777359" cy="5286189"/>
          </a:xfrm>
        </p:spPr>
        <p:txBody>
          <a:bodyPr>
            <a:normAutofit/>
          </a:bodyPr>
          <a:lstStyle/>
          <a:p>
            <a:pPr>
              <a:lnSpc>
                <a:spcPts val="4800"/>
              </a:lnSpc>
            </a:pPr>
            <a:r>
              <a:rPr lang="zh-TW" altLang="en-US" sz="3200" dirty="0"/>
              <a:t>孟施捨似</a:t>
            </a:r>
            <a:r>
              <a:rPr lang="zh-TW" altLang="en-US" sz="3200" dirty="0">
                <a:solidFill>
                  <a:srgbClr val="FF0000"/>
                </a:solidFill>
              </a:rPr>
              <a:t>曾子</a:t>
            </a:r>
            <a:r>
              <a:rPr lang="zh-TW" altLang="en-US" sz="3200" dirty="0"/>
              <a:t>，北宮黝似</a:t>
            </a:r>
            <a:r>
              <a:rPr lang="zh-TW" altLang="en-US" sz="3200" dirty="0">
                <a:solidFill>
                  <a:srgbClr val="FF0000"/>
                </a:solidFill>
              </a:rPr>
              <a:t>子夏</a:t>
            </a:r>
            <a:r>
              <a:rPr lang="zh-TW" altLang="en-US" sz="3200" dirty="0"/>
              <a:t>。夫二子之勇， 未知其孰賢。然而孟施捨守約也。</a:t>
            </a:r>
          </a:p>
          <a:p>
            <a:r>
              <a:rPr lang="zh-TW" altLang="en-US" sz="3200" dirty="0" smtClean="0"/>
              <a:t>昔</a:t>
            </a:r>
            <a:r>
              <a:rPr lang="zh-TW" altLang="en-US" sz="3200" dirty="0"/>
              <a:t>者曾子謂子襄曰：</a:t>
            </a:r>
            <a:r>
              <a:rPr lang="en-US" altLang="zh-TW" sz="3200" dirty="0"/>
              <a:t>『</a:t>
            </a:r>
            <a:r>
              <a:rPr lang="zh-TW" altLang="en-US" sz="3200" dirty="0"/>
              <a:t>子好勇乎？吾嘗聞大勇於夫子矣。 自反而不</a:t>
            </a:r>
            <a:r>
              <a:rPr lang="zh-TW" altLang="en-US" sz="3200" dirty="0" smtClean="0"/>
              <a:t>縮</a:t>
            </a:r>
            <a:r>
              <a:rPr lang="zh-TW" altLang="en-US" sz="2800" dirty="0" smtClean="0">
                <a:latin typeface="標楷體" panose="03000509000000000000" pitchFamily="65" charset="-120"/>
                <a:ea typeface="標楷體" panose="03000509000000000000" pitchFamily="65" charset="-120"/>
              </a:rPr>
              <a:t>（</a:t>
            </a:r>
            <a:r>
              <a:rPr lang="en-GB" altLang="zh-TW" sz="2800" dirty="0" err="1" smtClean="0"/>
              <a:t>sù</a:t>
            </a:r>
            <a:r>
              <a:rPr lang="zh-TW" altLang="en-US" sz="2800" dirty="0" smtClean="0"/>
              <a:t> </a:t>
            </a:r>
            <a:r>
              <a:rPr lang="zh-TW" altLang="en-US" sz="2800" dirty="0" smtClean="0">
                <a:solidFill>
                  <a:srgbClr val="00B050"/>
                </a:solidFill>
                <a:latin typeface="標楷體" panose="03000509000000000000" pitchFamily="65" charset="-120"/>
                <a:ea typeface="標楷體" panose="03000509000000000000" pitchFamily="65" charset="-120"/>
              </a:rPr>
              <a:t>義</a:t>
            </a:r>
            <a:r>
              <a:rPr lang="zh-TW" altLang="en-US" sz="2800" dirty="0" smtClean="0">
                <a:latin typeface="標楷體" panose="03000509000000000000" pitchFamily="65" charset="-120"/>
                <a:ea typeface="標楷體" panose="03000509000000000000" pitchFamily="65" charset="-120"/>
              </a:rPr>
              <a:t>／</a:t>
            </a:r>
            <a:r>
              <a:rPr lang="zh-TW" altLang="en-US" sz="2800" dirty="0">
                <a:latin typeface="標楷體" panose="03000509000000000000" pitchFamily="65" charset="-120"/>
                <a:ea typeface="標楷體" panose="03000509000000000000" pitchFamily="65" charset="-120"/>
              </a:rPr>
              <a:t>直</a:t>
            </a:r>
            <a:r>
              <a:rPr lang="zh-TW" altLang="en-US" sz="2800" dirty="0" smtClean="0">
                <a:latin typeface="標楷體" panose="03000509000000000000" pitchFamily="65" charset="-120"/>
                <a:ea typeface="標楷體" panose="03000509000000000000" pitchFamily="65" charset="-120"/>
              </a:rPr>
              <a:t>）</a:t>
            </a:r>
            <a:r>
              <a:rPr lang="zh-TW" altLang="en-US" sz="3200" dirty="0" smtClean="0"/>
              <a:t>，</a:t>
            </a:r>
            <a:r>
              <a:rPr lang="zh-TW" altLang="en-US" sz="3200" dirty="0"/>
              <a:t>雖褐寬博，吾不惴焉。自反而縮，雖千萬人吾往矣。</a:t>
            </a:r>
            <a:r>
              <a:rPr lang="en-US" altLang="zh-TW" sz="3200" dirty="0"/>
              <a:t>』</a:t>
            </a:r>
            <a:r>
              <a:rPr lang="zh-TW" altLang="en-US" sz="3200" dirty="0"/>
              <a:t>孟施舍之守氣，又</a:t>
            </a:r>
            <a:r>
              <a:rPr lang="zh-TW" altLang="en-US" sz="3200" dirty="0" smtClean="0"/>
              <a:t>不如</a:t>
            </a:r>
            <a:r>
              <a:rPr lang="zh-TW" altLang="en-US" sz="3200" dirty="0"/>
              <a:t>曾子之守約也。」  </a:t>
            </a:r>
            <a:endParaRPr lang="en-US" altLang="zh-TW" sz="3200" dirty="0" smtClean="0"/>
          </a:p>
          <a:p>
            <a:pPr lvl="1"/>
            <a:r>
              <a:rPr lang="zh-TW" altLang="en-US" dirty="0" smtClean="0"/>
              <a:t>朱注引張敬夫曰：小勇者，血氣之怒也；大勇者，理義之怒也。</a:t>
            </a:r>
            <a:endParaRPr lang="zh-TW" altLang="en-US" sz="2800" dirty="0"/>
          </a:p>
          <a:p>
            <a:pPr>
              <a:lnSpc>
                <a:spcPts val="4800"/>
              </a:lnSpc>
            </a:pPr>
            <a:endParaRPr lang="zh-TW" altLang="en-US" sz="3200" dirty="0"/>
          </a:p>
          <a:p>
            <a:pPr>
              <a:lnSpc>
                <a:spcPts val="4800"/>
              </a:lnSpc>
            </a:pPr>
            <a:endParaRPr lang="zh-TW" altLang="en-US" sz="32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51</a:t>
            </a:fld>
            <a:endParaRPr lang="en-US" dirty="0"/>
          </a:p>
        </p:txBody>
      </p:sp>
    </p:spTree>
    <p:extLst>
      <p:ext uri="{BB962C8B-B14F-4D97-AF65-F5344CB8AC3E}">
        <p14:creationId xmlns:p14="http://schemas.microsoft.com/office/powerpoint/2010/main" val="95561603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402858" y="587164"/>
            <a:ext cx="8911687" cy="1280890"/>
          </a:xfrm>
        </p:spPr>
        <p:txBody>
          <a:bodyPr>
            <a:normAutofit/>
          </a:bodyPr>
          <a:lstStyle/>
          <a:p>
            <a:r>
              <a:rPr lang="zh-TW" altLang="en-US" sz="4400" dirty="0" smtClean="0"/>
              <a:t>二子養</a:t>
            </a:r>
            <a:r>
              <a:rPr lang="zh-TW" altLang="en-US" sz="4400" dirty="0"/>
              <a:t>勇</a:t>
            </a:r>
            <a:r>
              <a:rPr lang="zh-TW" altLang="en-US" sz="4400" dirty="0" smtClean="0"/>
              <a:t>（血氣）以不動心</a:t>
            </a:r>
            <a:endParaRPr lang="zh-TW" altLang="en-US" sz="4400" dirty="0"/>
          </a:p>
        </p:txBody>
      </p:sp>
      <p:graphicFrame>
        <p:nvGraphicFramePr>
          <p:cNvPr id="4" name="內容版面配置區 3"/>
          <p:cNvGraphicFramePr>
            <a:graphicFrameLocks noGrp="1"/>
          </p:cNvGraphicFramePr>
          <p:nvPr>
            <p:ph idx="1"/>
            <p:extLst/>
          </p:nvPr>
        </p:nvGraphicFramePr>
        <p:xfrm>
          <a:off x="2035031" y="1052945"/>
          <a:ext cx="9279514" cy="3112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資料庫圖表 4"/>
          <p:cNvGraphicFramePr/>
          <p:nvPr>
            <p:extLst/>
          </p:nvPr>
        </p:nvGraphicFramePr>
        <p:xfrm>
          <a:off x="1052946" y="3845223"/>
          <a:ext cx="7121236" cy="259156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矩形圖說文字 5"/>
          <p:cNvSpPr/>
          <p:nvPr/>
        </p:nvSpPr>
        <p:spPr>
          <a:xfrm>
            <a:off x="8174182" y="4100945"/>
            <a:ext cx="3371273" cy="1810327"/>
          </a:xfrm>
          <a:prstGeom prst="wedgeRectCallout">
            <a:avLst>
              <a:gd name="adj1" fmla="val -62783"/>
              <a:gd name="adj2" fmla="val -20427"/>
            </a:avLst>
          </a:prstGeom>
        </p:spPr>
        <p:style>
          <a:lnRef idx="2">
            <a:schemeClr val="dk1"/>
          </a:lnRef>
          <a:fillRef idx="1">
            <a:schemeClr val="lt1"/>
          </a:fillRef>
          <a:effectRef idx="0">
            <a:schemeClr val="dk1"/>
          </a:effectRef>
          <a:fontRef idx="minor">
            <a:schemeClr val="dk1"/>
          </a:fontRef>
        </p:style>
        <p:txBody>
          <a:bodyPr rtlCol="0" anchor="ctr"/>
          <a:lstStyle/>
          <a:p>
            <a:pPr algn="ctr">
              <a:lnSpc>
                <a:spcPts val="4800"/>
              </a:lnSpc>
            </a:pPr>
            <a:r>
              <a:rPr lang="zh-TW" altLang="en-US" sz="3200" dirty="0"/>
              <a:t> </a:t>
            </a:r>
            <a:r>
              <a:rPr lang="zh-TW" altLang="en-US" sz="3200" dirty="0" smtClean="0"/>
              <a:t>其</a:t>
            </a:r>
            <a:r>
              <a:rPr lang="zh-TW" altLang="en-US" sz="3200" dirty="0"/>
              <a:t>不</a:t>
            </a:r>
            <a:r>
              <a:rPr lang="zh-TW" altLang="en-US" sz="3200" dirty="0" smtClean="0"/>
              <a:t>動心雖同根其</a:t>
            </a:r>
            <a:r>
              <a:rPr lang="zh-TW" altLang="en-US" sz="3200" dirty="0"/>
              <a:t>德則大不相侔</a:t>
            </a:r>
          </a:p>
        </p:txBody>
      </p:sp>
      <p:sp>
        <p:nvSpPr>
          <p:cNvPr id="3" name="投影片編號版面配置區 2"/>
          <p:cNvSpPr>
            <a:spLocks noGrp="1"/>
          </p:cNvSpPr>
          <p:nvPr>
            <p:ph type="sldNum" sz="quarter" idx="12"/>
          </p:nvPr>
        </p:nvSpPr>
        <p:spPr/>
        <p:txBody>
          <a:bodyPr/>
          <a:lstStyle/>
          <a:p>
            <a:fld id="{D57F1E4F-1CFF-5643-939E-217C01CDF565}" type="slidenum">
              <a:rPr lang="en-US" smtClean="0"/>
              <a:pPr/>
              <a:t>52</a:t>
            </a:fld>
            <a:endParaRPr lang="en-US" dirty="0"/>
          </a:p>
        </p:txBody>
      </p:sp>
    </p:spTree>
    <p:extLst>
      <p:ext uri="{BB962C8B-B14F-4D97-AF65-F5344CB8AC3E}">
        <p14:creationId xmlns:p14="http://schemas.microsoft.com/office/powerpoint/2010/main" val="227249877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203200" y="829339"/>
            <a:ext cx="11582400" cy="5972577"/>
          </a:xfrm>
        </p:spPr>
        <p:txBody>
          <a:bodyPr>
            <a:normAutofit/>
          </a:bodyPr>
          <a:lstStyle/>
          <a:p>
            <a:pPr>
              <a:lnSpc>
                <a:spcPts val="4800"/>
              </a:lnSpc>
            </a:pPr>
            <a:r>
              <a:rPr lang="zh-TW" altLang="en-US" sz="3200" dirty="0" smtClean="0"/>
              <a:t>曰</a:t>
            </a:r>
            <a:r>
              <a:rPr lang="zh-TW" altLang="en-US" sz="3200" dirty="0"/>
              <a:t>：「敢問夫子之不動心，與告子之不動心，可得聞與？」  </a:t>
            </a:r>
          </a:p>
          <a:p>
            <a:pPr>
              <a:lnSpc>
                <a:spcPts val="4800"/>
              </a:lnSpc>
            </a:pPr>
            <a:r>
              <a:rPr lang="zh-TW" altLang="en-US" sz="3200" dirty="0"/>
              <a:t> </a:t>
            </a:r>
            <a:r>
              <a:rPr lang="zh-TW" altLang="en-US" sz="3200" dirty="0" smtClean="0"/>
              <a:t>「</a:t>
            </a:r>
            <a:r>
              <a:rPr lang="zh-TW" altLang="en-US" sz="3200" dirty="0"/>
              <a:t>告子曰：</a:t>
            </a:r>
            <a:r>
              <a:rPr lang="en-US" altLang="zh-TW" sz="3200" dirty="0"/>
              <a:t>『</a:t>
            </a:r>
            <a:r>
              <a:rPr lang="zh-TW" altLang="en-US" sz="3200" dirty="0"/>
              <a:t>不得於言，勿求於心；不得於心，勿求於氣。</a:t>
            </a:r>
            <a:r>
              <a:rPr lang="en-US" altLang="zh-TW" sz="3200" dirty="0" smtClean="0"/>
              <a:t>』</a:t>
            </a:r>
          </a:p>
          <a:p>
            <a:pPr>
              <a:lnSpc>
                <a:spcPts val="4800"/>
              </a:lnSpc>
            </a:pPr>
            <a:r>
              <a:rPr lang="zh-TW" altLang="en-US" sz="3200" dirty="0" smtClean="0"/>
              <a:t>不得</a:t>
            </a:r>
            <a:r>
              <a:rPr lang="zh-TW" altLang="en-US" sz="3200" dirty="0"/>
              <a:t>於心，勿求於氣，</a:t>
            </a:r>
            <a:r>
              <a:rPr lang="zh-TW" altLang="en-US" sz="3200" dirty="0">
                <a:solidFill>
                  <a:srgbClr val="FF0000"/>
                </a:solidFill>
              </a:rPr>
              <a:t>可</a:t>
            </a:r>
            <a:r>
              <a:rPr lang="zh-TW" altLang="en-US" sz="3200" dirty="0"/>
              <a:t>；</a:t>
            </a:r>
            <a:r>
              <a:rPr lang="zh-TW" altLang="en-US" sz="3200" dirty="0" smtClean="0"/>
              <a:t>不得於</a:t>
            </a:r>
            <a:r>
              <a:rPr lang="zh-TW" altLang="en-US" sz="3200" dirty="0"/>
              <a:t>言，勿求於</a:t>
            </a:r>
            <a:r>
              <a:rPr lang="zh-TW" altLang="en-US" sz="3200" dirty="0" smtClean="0"/>
              <a:t>心，</a:t>
            </a:r>
            <a:r>
              <a:rPr lang="zh-TW" altLang="en-US" dirty="0">
                <a:solidFill>
                  <a:srgbClr val="FF0000"/>
                </a:solidFill>
              </a:rPr>
              <a:t>不可</a:t>
            </a:r>
            <a:r>
              <a:rPr lang="zh-TW" altLang="en-US" sz="3200" dirty="0" smtClean="0"/>
              <a:t>。</a:t>
            </a:r>
          </a:p>
          <a:p>
            <a:pPr lvl="1"/>
            <a:r>
              <a:rPr lang="zh-TW" altLang="en-US" sz="3200" dirty="0" smtClean="0">
                <a:solidFill>
                  <a:srgbClr val="00B050"/>
                </a:solidFill>
                <a:latin typeface="+mn-ea"/>
              </a:rPr>
              <a:t>不得</a:t>
            </a:r>
            <a:r>
              <a:rPr lang="zh-TW" altLang="en-US" sz="3200" dirty="0">
                <a:solidFill>
                  <a:srgbClr val="00B050"/>
                </a:solidFill>
                <a:latin typeface="+mn-ea"/>
              </a:rPr>
              <a:t>者，不得人之善心善言也。求者，取也。告子為人，勇而無慮，不原其情，人有不善之言加於己，不複取其心有善也，直怒之矣。孟子以為不可也。告子知人之有惡心，雖以善辭氣來加己，亦直怒之矣，孟子以為是則可，</a:t>
            </a:r>
            <a:r>
              <a:rPr lang="zh-TW" altLang="en-US" sz="3200" b="1" u="sng" dirty="0">
                <a:solidFill>
                  <a:srgbClr val="00B050"/>
                </a:solidFill>
                <a:latin typeface="+mn-ea"/>
              </a:rPr>
              <a:t>言人當以心為正也</a:t>
            </a:r>
            <a:r>
              <a:rPr lang="zh-TW" altLang="en-US" sz="3200" dirty="0">
                <a:solidFill>
                  <a:srgbClr val="00B050"/>
                </a:solidFill>
                <a:latin typeface="+mn-ea"/>
              </a:rPr>
              <a:t>。告子非純賢，其不動心之事，一可用，一不可用也</a:t>
            </a:r>
            <a:r>
              <a:rPr lang="zh-TW" altLang="en-US" sz="3200" dirty="0" smtClean="0">
                <a:solidFill>
                  <a:srgbClr val="00B050"/>
                </a:solidFill>
                <a:latin typeface="+mn-ea"/>
              </a:rPr>
              <a:t>。</a:t>
            </a:r>
            <a:endParaRPr lang="en-US" altLang="zh-TW" sz="3200" dirty="0" smtClean="0">
              <a:solidFill>
                <a:srgbClr val="00B050"/>
              </a:solidFill>
              <a:latin typeface="+mn-ea"/>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53</a:t>
            </a:fld>
            <a:endParaRPr lang="en-US" dirty="0"/>
          </a:p>
        </p:txBody>
      </p:sp>
    </p:spTree>
    <p:extLst>
      <p:ext uri="{BB962C8B-B14F-4D97-AF65-F5344CB8AC3E}">
        <p14:creationId xmlns:p14="http://schemas.microsoft.com/office/powerpoint/2010/main" val="72225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577516" y="829340"/>
            <a:ext cx="10927096" cy="5081882"/>
          </a:xfrm>
        </p:spPr>
        <p:txBody>
          <a:bodyPr>
            <a:normAutofit/>
          </a:bodyPr>
          <a:lstStyle/>
          <a:p>
            <a:pPr>
              <a:lnSpc>
                <a:spcPts val="4800"/>
              </a:lnSpc>
            </a:pPr>
            <a:r>
              <a:rPr lang="zh-TW" altLang="en-US" sz="3200" dirty="0" smtClean="0"/>
              <a:t>曰</a:t>
            </a:r>
            <a:r>
              <a:rPr lang="zh-TW" altLang="en-US" sz="3200" dirty="0"/>
              <a:t>：「敢問夫子之不動心，與告子之不動心，可得聞與？」  </a:t>
            </a:r>
          </a:p>
          <a:p>
            <a:pPr>
              <a:lnSpc>
                <a:spcPts val="4800"/>
              </a:lnSpc>
            </a:pPr>
            <a:r>
              <a:rPr lang="zh-TW" altLang="en-US" sz="3200" dirty="0"/>
              <a:t> </a:t>
            </a:r>
            <a:r>
              <a:rPr lang="zh-TW" altLang="en-US" sz="3200" dirty="0" smtClean="0"/>
              <a:t>「</a:t>
            </a:r>
            <a:r>
              <a:rPr lang="zh-TW" altLang="en-US" sz="3200" dirty="0"/>
              <a:t>告子曰：</a:t>
            </a:r>
            <a:r>
              <a:rPr lang="en-US" altLang="zh-TW" sz="3200" dirty="0"/>
              <a:t>『</a:t>
            </a:r>
            <a:r>
              <a:rPr lang="zh-TW" altLang="en-US" sz="3200" dirty="0"/>
              <a:t>不得於言，勿求於心；不得於心，勿求於氣。</a:t>
            </a:r>
            <a:r>
              <a:rPr lang="en-US" altLang="zh-TW" sz="3200" dirty="0" smtClean="0"/>
              <a:t>』</a:t>
            </a:r>
          </a:p>
          <a:p>
            <a:pPr>
              <a:lnSpc>
                <a:spcPts val="4800"/>
              </a:lnSpc>
            </a:pPr>
            <a:r>
              <a:rPr lang="zh-TW" altLang="en-US" sz="3200" dirty="0" smtClean="0"/>
              <a:t>不得</a:t>
            </a:r>
            <a:r>
              <a:rPr lang="zh-TW" altLang="en-US" sz="3200" dirty="0"/>
              <a:t>於心，勿求於氣，</a:t>
            </a:r>
            <a:r>
              <a:rPr lang="zh-TW" altLang="en-US" sz="3200" dirty="0">
                <a:solidFill>
                  <a:srgbClr val="FF0000"/>
                </a:solidFill>
              </a:rPr>
              <a:t>可</a:t>
            </a:r>
            <a:r>
              <a:rPr lang="zh-TW" altLang="en-US" sz="3200" dirty="0"/>
              <a:t>；</a:t>
            </a:r>
            <a:r>
              <a:rPr lang="zh-TW" altLang="en-US" sz="3200" dirty="0" smtClean="0"/>
              <a:t>不得於</a:t>
            </a:r>
            <a:r>
              <a:rPr lang="zh-TW" altLang="en-US" sz="3200" dirty="0"/>
              <a:t>言，勿求於</a:t>
            </a:r>
            <a:r>
              <a:rPr lang="zh-TW" altLang="en-US" sz="3200" dirty="0" smtClean="0"/>
              <a:t>心，</a:t>
            </a:r>
            <a:r>
              <a:rPr lang="zh-TW" altLang="en-US" dirty="0">
                <a:solidFill>
                  <a:srgbClr val="FF0000"/>
                </a:solidFill>
              </a:rPr>
              <a:t>不可</a:t>
            </a:r>
            <a:r>
              <a:rPr lang="zh-TW" altLang="en-US" sz="3200" dirty="0" smtClean="0"/>
              <a:t>。</a:t>
            </a:r>
            <a:endParaRPr lang="en-US" altLang="zh-TW" sz="3200" dirty="0" smtClean="0"/>
          </a:p>
          <a:p>
            <a:pPr lvl="1"/>
            <a:r>
              <a:rPr lang="zh-TW" altLang="en-US" sz="3200" dirty="0" smtClean="0">
                <a:solidFill>
                  <a:srgbClr val="00B050"/>
                </a:solidFill>
                <a:latin typeface="DFKai-SB" panose="03000509000000000000" pitchFamily="65" charset="-120"/>
                <a:ea typeface="DFKai-SB" panose="03000509000000000000" pitchFamily="65" charset="-120"/>
              </a:rPr>
              <a:t>知其不存善心，勿受其辭氣所惑；可也。</a:t>
            </a:r>
            <a:endParaRPr lang="en-US" altLang="zh-TW" sz="3200" dirty="0" smtClean="0">
              <a:solidFill>
                <a:srgbClr val="00B050"/>
              </a:solidFill>
              <a:latin typeface="DFKai-SB" panose="03000509000000000000" pitchFamily="65" charset="-120"/>
              <a:ea typeface="DFKai-SB" panose="03000509000000000000" pitchFamily="65" charset="-120"/>
            </a:endParaRPr>
          </a:p>
          <a:p>
            <a:pPr lvl="1"/>
            <a:r>
              <a:rPr lang="zh-TW" altLang="en-US" sz="3200" dirty="0" smtClean="0">
                <a:solidFill>
                  <a:srgbClr val="00B050"/>
                </a:solidFill>
                <a:latin typeface="DFKai-SB" panose="03000509000000000000" pitchFamily="65" charset="-120"/>
                <a:ea typeface="DFKai-SB" panose="03000509000000000000" pitchFamily="65" charset="-120"/>
              </a:rPr>
              <a:t>聞</a:t>
            </a:r>
            <a:r>
              <a:rPr lang="zh-TW" altLang="en-US" sz="3200" dirty="0">
                <a:solidFill>
                  <a:srgbClr val="00B050"/>
                </a:solidFill>
                <a:latin typeface="DFKai-SB" panose="03000509000000000000" pitchFamily="65" charset="-120"/>
                <a:ea typeface="DFKai-SB" panose="03000509000000000000" pitchFamily="65" charset="-120"/>
              </a:rPr>
              <a:t>其</a:t>
            </a:r>
            <a:r>
              <a:rPr lang="zh-TW" altLang="en-US" sz="3200" dirty="0" smtClean="0">
                <a:solidFill>
                  <a:srgbClr val="00B050"/>
                </a:solidFill>
                <a:latin typeface="DFKai-SB" panose="03000509000000000000" pitchFamily="65" charset="-120"/>
                <a:ea typeface="DFKai-SB" panose="03000509000000000000" pitchFamily="65" charset="-120"/>
              </a:rPr>
              <a:t>不善之言，一概否定其存心；不可。</a:t>
            </a:r>
            <a:endParaRPr lang="en-US" altLang="zh-TW" sz="3200" dirty="0" smtClean="0">
              <a:solidFill>
                <a:srgbClr val="00B050"/>
              </a:solidFill>
              <a:latin typeface="DFKai-SB" panose="03000509000000000000" pitchFamily="65" charset="-120"/>
              <a:ea typeface="DFKai-SB" panose="03000509000000000000" pitchFamily="65" charset="-120"/>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54</a:t>
            </a:fld>
            <a:endParaRPr lang="en-US" dirty="0"/>
          </a:p>
        </p:txBody>
      </p:sp>
    </p:spTree>
    <p:extLst>
      <p:ext uri="{BB962C8B-B14F-4D97-AF65-F5344CB8AC3E}">
        <p14:creationId xmlns:p14="http://schemas.microsoft.com/office/powerpoint/2010/main" val="44040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2378083" y="940197"/>
            <a:ext cx="3029730" cy="707979"/>
          </a:xfrm>
        </p:spPr>
        <p:txBody>
          <a:bodyPr/>
          <a:lstStyle/>
          <a:p>
            <a:r>
              <a:rPr lang="zh-TW" altLang="en-US" dirty="0" smtClean="0">
                <a:solidFill>
                  <a:srgbClr val="FF0000"/>
                </a:solidFill>
              </a:rPr>
              <a:t>告子之不動心</a:t>
            </a:r>
            <a:endParaRPr lang="zh-TW" altLang="en-US" dirty="0">
              <a:solidFill>
                <a:srgbClr val="FF0000"/>
              </a:solidFill>
            </a:endParaRPr>
          </a:p>
        </p:txBody>
      </p:sp>
      <p:graphicFrame>
        <p:nvGraphicFramePr>
          <p:cNvPr id="4" name="內容版面配置區 3"/>
          <p:cNvGraphicFramePr>
            <a:graphicFrameLocks noGrp="1"/>
          </p:cNvGraphicFramePr>
          <p:nvPr>
            <p:ph idx="1"/>
            <p:extLst/>
          </p:nvPr>
        </p:nvGraphicFramePr>
        <p:xfrm>
          <a:off x="1800017" y="19050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5" name="直線接點 4"/>
          <p:cNvCxnSpPr/>
          <p:nvPr/>
        </p:nvCxnSpPr>
        <p:spPr>
          <a:xfrm>
            <a:off x="5924650" y="2366729"/>
            <a:ext cx="665922" cy="397565"/>
          </a:xfrm>
          <a:prstGeom prst="line">
            <a:avLst/>
          </a:prstGeom>
          <a:ln w="19050"/>
        </p:spPr>
        <p:style>
          <a:lnRef idx="1">
            <a:schemeClr val="accent4"/>
          </a:lnRef>
          <a:fillRef idx="0">
            <a:schemeClr val="accent4"/>
          </a:fillRef>
          <a:effectRef idx="0">
            <a:schemeClr val="accent4"/>
          </a:effectRef>
          <a:fontRef idx="minor">
            <a:schemeClr val="tx1"/>
          </a:fontRef>
        </p:style>
      </p:cxnSp>
      <p:cxnSp>
        <p:nvCxnSpPr>
          <p:cNvPr id="6" name="直線接點 5"/>
          <p:cNvCxnSpPr/>
          <p:nvPr/>
        </p:nvCxnSpPr>
        <p:spPr>
          <a:xfrm>
            <a:off x="5924650" y="4282896"/>
            <a:ext cx="665922" cy="397565"/>
          </a:xfrm>
          <a:prstGeom prst="line">
            <a:avLst/>
          </a:prstGeom>
          <a:ln w="19050"/>
        </p:spPr>
        <p:style>
          <a:lnRef idx="1">
            <a:schemeClr val="accent4"/>
          </a:lnRef>
          <a:fillRef idx="0">
            <a:schemeClr val="accent4"/>
          </a:fillRef>
          <a:effectRef idx="0">
            <a:schemeClr val="accent4"/>
          </a:effectRef>
          <a:fontRef idx="minor">
            <a:schemeClr val="tx1"/>
          </a:fontRef>
        </p:style>
      </p:cxnSp>
      <p:sp>
        <p:nvSpPr>
          <p:cNvPr id="3" name="投影片編號版面配置區 2"/>
          <p:cNvSpPr>
            <a:spLocks noGrp="1"/>
          </p:cNvSpPr>
          <p:nvPr>
            <p:ph type="sldNum" sz="quarter" idx="12"/>
          </p:nvPr>
        </p:nvSpPr>
        <p:spPr>
          <a:xfrm>
            <a:off x="-2524780" y="6679247"/>
            <a:ext cx="779767" cy="365125"/>
          </a:xfrm>
        </p:spPr>
        <p:txBody>
          <a:bodyPr/>
          <a:lstStyle/>
          <a:p>
            <a:fld id="{D57F1E4F-1CFF-5643-939E-217C01CDF565}" type="slidenum">
              <a:rPr lang="en-US" smtClean="0"/>
              <a:pPr/>
              <a:t>55</a:t>
            </a:fld>
            <a:endParaRPr lang="en-US" dirty="0"/>
          </a:p>
        </p:txBody>
      </p:sp>
      <p:sp>
        <p:nvSpPr>
          <p:cNvPr id="7" name="文字方塊 6"/>
          <p:cNvSpPr txBox="1"/>
          <p:nvPr/>
        </p:nvSpPr>
        <p:spPr>
          <a:xfrm>
            <a:off x="7123288" y="971022"/>
            <a:ext cx="2506134" cy="646331"/>
          </a:xfrm>
          <a:prstGeom prst="rect">
            <a:avLst/>
          </a:prstGeom>
          <a:noFill/>
        </p:spPr>
        <p:txBody>
          <a:bodyPr wrap="square" rtlCol="0">
            <a:spAutoFit/>
          </a:bodyPr>
          <a:lstStyle/>
          <a:p>
            <a:r>
              <a:rPr lang="zh-TW" altLang="en-US" sz="3600" dirty="0">
                <a:solidFill>
                  <a:srgbClr val="FF0000"/>
                </a:solidFill>
                <a:latin typeface="+mj-lt"/>
                <a:ea typeface="+mj-ea"/>
                <a:cs typeface="+mj-cs"/>
              </a:rPr>
              <a:t>孟子之評論</a:t>
            </a:r>
          </a:p>
        </p:txBody>
      </p:sp>
    </p:spTree>
    <p:extLst>
      <p:ext uri="{BB962C8B-B14F-4D97-AF65-F5344CB8AC3E}">
        <p14:creationId xmlns:p14="http://schemas.microsoft.com/office/powerpoint/2010/main" val="1562830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8A3503F-1416-44D6-BB9B-FFA749E25E99}"/>
                                            </p:graphicEl>
                                          </p:spTgt>
                                        </p:tgtEl>
                                        <p:attrNameLst>
                                          <p:attrName>style.visibility</p:attrName>
                                        </p:attrNameLst>
                                      </p:cBhvr>
                                      <p:to>
                                        <p:strVal val="visible"/>
                                      </p:to>
                                    </p:set>
                                    <p:animEffect transition="in" filter="fade">
                                      <p:cBhvr>
                                        <p:cTn id="7" dur="500"/>
                                        <p:tgtEl>
                                          <p:spTgt spid="4">
                                            <p:graphicEl>
                                              <a:dgm id="{28A3503F-1416-44D6-BB9B-FFA749E25E9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F1725D8-BF4A-4060-847F-AC332B86EE72}"/>
                                            </p:graphicEl>
                                          </p:spTgt>
                                        </p:tgtEl>
                                        <p:attrNameLst>
                                          <p:attrName>style.visibility</p:attrName>
                                        </p:attrNameLst>
                                      </p:cBhvr>
                                      <p:to>
                                        <p:strVal val="visible"/>
                                      </p:to>
                                    </p:set>
                                    <p:animEffect transition="in" filter="fade">
                                      <p:cBhvr>
                                        <p:cTn id="12" dur="500"/>
                                        <p:tgtEl>
                                          <p:spTgt spid="4">
                                            <p:graphicEl>
                                              <a:dgm id="{3F1725D8-BF4A-4060-847F-AC332B86EE7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62DD62EE-B553-4956-9E2C-EE083ECC9978}"/>
                                            </p:graphicEl>
                                          </p:spTgt>
                                        </p:tgtEl>
                                        <p:attrNameLst>
                                          <p:attrName>style.visibility</p:attrName>
                                        </p:attrNameLst>
                                      </p:cBhvr>
                                      <p:to>
                                        <p:strVal val="visible"/>
                                      </p:to>
                                    </p:set>
                                    <p:animEffect transition="in" filter="fade">
                                      <p:cBhvr>
                                        <p:cTn id="17" dur="500"/>
                                        <p:tgtEl>
                                          <p:spTgt spid="4">
                                            <p:graphicEl>
                                              <a:dgm id="{62DD62EE-B553-4956-9E2C-EE083ECC99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43DCF98C-E03F-4760-8B83-6083863642EE}"/>
                                            </p:graphicEl>
                                          </p:spTgt>
                                        </p:tgtEl>
                                        <p:attrNameLst>
                                          <p:attrName>style.visibility</p:attrName>
                                        </p:attrNameLst>
                                      </p:cBhvr>
                                      <p:to>
                                        <p:strVal val="visible"/>
                                      </p:to>
                                    </p:set>
                                    <p:animEffect transition="in" filter="fade">
                                      <p:cBhvr>
                                        <p:cTn id="22" dur="500"/>
                                        <p:tgtEl>
                                          <p:spTgt spid="4">
                                            <p:graphicEl>
                                              <a:dgm id="{43DCF98C-E03F-4760-8B83-6083863642E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E0F19C0-D236-4444-9654-97F78D795673}"/>
                                            </p:graphicEl>
                                          </p:spTgt>
                                        </p:tgtEl>
                                        <p:attrNameLst>
                                          <p:attrName>style.visibility</p:attrName>
                                        </p:attrNameLst>
                                      </p:cBhvr>
                                      <p:to>
                                        <p:strVal val="visible"/>
                                      </p:to>
                                    </p:set>
                                    <p:animEffect transition="in" filter="fade">
                                      <p:cBhvr>
                                        <p:cTn id="27" dur="500"/>
                                        <p:tgtEl>
                                          <p:spTgt spid="4">
                                            <p:graphicEl>
                                              <a:dgm id="{8E0F19C0-D236-4444-9654-97F78D795673}"/>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
                                            <p:graphicEl>
                                              <a:dgm id="{0EA76972-9B19-49A9-ABF9-3B037A6C17CB}"/>
                                            </p:graphicEl>
                                          </p:spTgt>
                                        </p:tgtEl>
                                        <p:attrNameLst>
                                          <p:attrName>style.visibility</p:attrName>
                                        </p:attrNameLst>
                                      </p:cBhvr>
                                      <p:to>
                                        <p:strVal val="visible"/>
                                      </p:to>
                                    </p:set>
                                    <p:animEffect transition="in" filter="fade">
                                      <p:cBhvr>
                                        <p:cTn id="30" dur="500"/>
                                        <p:tgtEl>
                                          <p:spTgt spid="4">
                                            <p:graphicEl>
                                              <a:dgm id="{0EA76972-9B19-49A9-ABF9-3B037A6C17CB}"/>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4">
                                            <p:graphicEl>
                                              <a:dgm id="{0B467831-2B8F-4F3B-BFC7-1032D5135CDD}"/>
                                            </p:graphicEl>
                                          </p:spTgt>
                                        </p:tgtEl>
                                        <p:attrNameLst>
                                          <p:attrName>style.visibility</p:attrName>
                                        </p:attrNameLst>
                                      </p:cBhvr>
                                      <p:to>
                                        <p:strVal val="visible"/>
                                      </p:to>
                                    </p:set>
                                    <p:animEffect transition="in" filter="fade">
                                      <p:cBhvr>
                                        <p:cTn id="35" dur="500"/>
                                        <p:tgtEl>
                                          <p:spTgt spid="4">
                                            <p:graphicEl>
                                              <a:dgm id="{0B467831-2B8F-4F3B-BFC7-1032D5135CDD}"/>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
                                            <p:graphicEl>
                                              <a:dgm id="{85491A34-62E8-4095-B850-1E2F6CD0A237}"/>
                                            </p:graphicEl>
                                          </p:spTgt>
                                        </p:tgtEl>
                                        <p:attrNameLst>
                                          <p:attrName>style.visibility</p:attrName>
                                        </p:attrNameLst>
                                      </p:cBhvr>
                                      <p:to>
                                        <p:strVal val="visible"/>
                                      </p:to>
                                    </p:set>
                                    <p:animEffect transition="in" filter="fade">
                                      <p:cBhvr>
                                        <p:cTn id="38" dur="500"/>
                                        <p:tgtEl>
                                          <p:spTgt spid="4">
                                            <p:graphicEl>
                                              <a:dgm id="{85491A34-62E8-4095-B850-1E2F6CD0A237}"/>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4">
                                            <p:graphicEl>
                                              <a:dgm id="{B97706BB-7547-4897-9AAF-3EE571A551C6}"/>
                                            </p:graphicEl>
                                          </p:spTgt>
                                        </p:tgtEl>
                                        <p:attrNameLst>
                                          <p:attrName>style.visibility</p:attrName>
                                        </p:attrNameLst>
                                      </p:cBhvr>
                                      <p:to>
                                        <p:strVal val="visible"/>
                                      </p:to>
                                    </p:set>
                                    <p:animEffect transition="in" filter="fade">
                                      <p:cBhvr>
                                        <p:cTn id="43" dur="500"/>
                                        <p:tgtEl>
                                          <p:spTgt spid="4">
                                            <p:graphicEl>
                                              <a:dgm id="{B97706BB-7547-4897-9AAF-3EE571A551C6}"/>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F2EBDACD-E3F8-4CD2-9FE0-803CBC14E6EF}"/>
                                            </p:graphicEl>
                                          </p:spTgt>
                                        </p:tgtEl>
                                        <p:attrNameLst>
                                          <p:attrName>style.visibility</p:attrName>
                                        </p:attrNameLst>
                                      </p:cBhvr>
                                      <p:to>
                                        <p:strVal val="visible"/>
                                      </p:to>
                                    </p:set>
                                    <p:animEffect transition="in" filter="fade">
                                      <p:cBhvr>
                                        <p:cTn id="46" dur="500"/>
                                        <p:tgtEl>
                                          <p:spTgt spid="4">
                                            <p:graphicEl>
                                              <a:dgm id="{F2EBDACD-E3F8-4CD2-9FE0-803CBC14E6EF}"/>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4">
                                            <p:graphicEl>
                                              <a:dgm id="{EB7FE74B-09E5-400D-A0B2-E154AC7F53D7}"/>
                                            </p:graphicEl>
                                          </p:spTgt>
                                        </p:tgtEl>
                                        <p:attrNameLst>
                                          <p:attrName>style.visibility</p:attrName>
                                        </p:attrNameLst>
                                      </p:cBhvr>
                                      <p:to>
                                        <p:strVal val="visible"/>
                                      </p:to>
                                    </p:set>
                                    <p:animEffect transition="in" filter="fade">
                                      <p:cBhvr>
                                        <p:cTn id="51" dur="500"/>
                                        <p:tgtEl>
                                          <p:spTgt spid="4">
                                            <p:graphicEl>
                                              <a:dgm id="{EB7FE74B-09E5-400D-A0B2-E154AC7F53D7}"/>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
                                            <p:graphicEl>
                                              <a:dgm id="{C286189B-33AA-46D1-A362-5B73A65B5481}"/>
                                            </p:graphicEl>
                                          </p:spTgt>
                                        </p:tgtEl>
                                        <p:attrNameLst>
                                          <p:attrName>style.visibility</p:attrName>
                                        </p:attrNameLst>
                                      </p:cBhvr>
                                      <p:to>
                                        <p:strVal val="visible"/>
                                      </p:to>
                                    </p:set>
                                    <p:animEffect transition="in" filter="fade">
                                      <p:cBhvr>
                                        <p:cTn id="54" dur="500"/>
                                        <p:tgtEl>
                                          <p:spTgt spid="4">
                                            <p:graphicEl>
                                              <a:dgm id="{C286189B-33AA-46D1-A362-5B73A65B5481}"/>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
                                            <p:graphicEl>
                                              <a:dgm id="{99A3033D-C12F-44FF-812D-9389BFA1C341}"/>
                                            </p:graphicEl>
                                          </p:spTgt>
                                        </p:tgtEl>
                                        <p:attrNameLst>
                                          <p:attrName>style.visibility</p:attrName>
                                        </p:attrNameLst>
                                      </p:cBhvr>
                                      <p:to>
                                        <p:strVal val="visible"/>
                                      </p:to>
                                    </p:set>
                                    <p:animEffect transition="in" filter="fade">
                                      <p:cBhvr>
                                        <p:cTn id="59" dur="500"/>
                                        <p:tgtEl>
                                          <p:spTgt spid="4">
                                            <p:graphicEl>
                                              <a:dgm id="{99A3033D-C12F-44FF-812D-9389BFA1C341}"/>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
                                            <p:graphicEl>
                                              <a:dgm id="{F2F8D3CF-2CAD-4D5E-86DA-E6020C11BEBA}"/>
                                            </p:graphicEl>
                                          </p:spTgt>
                                        </p:tgtEl>
                                        <p:attrNameLst>
                                          <p:attrName>style.visibility</p:attrName>
                                        </p:attrNameLst>
                                      </p:cBhvr>
                                      <p:to>
                                        <p:strVal val="visible"/>
                                      </p:to>
                                    </p:set>
                                    <p:animEffect transition="in" filter="fade">
                                      <p:cBhvr>
                                        <p:cTn id="62" dur="500"/>
                                        <p:tgtEl>
                                          <p:spTgt spid="4">
                                            <p:graphicEl>
                                              <a:dgm id="{F2F8D3CF-2CAD-4D5E-86DA-E6020C11BEBA}"/>
                                            </p:graphic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5"/>
                                        </p:tgtEl>
                                        <p:attrNameLst>
                                          <p:attrName>style.visibility</p:attrName>
                                        </p:attrNameLst>
                                      </p:cBhvr>
                                      <p:to>
                                        <p:strVal val="visible"/>
                                      </p:to>
                                    </p:set>
                                    <p:animEffect transition="in" filter="fade">
                                      <p:cBhvr>
                                        <p:cTn id="65" dur="500"/>
                                        <p:tgtEl>
                                          <p:spTgt spid="5"/>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4">
                                            <p:graphicEl>
                                              <a:dgm id="{E69D3902-DCFD-44DE-A24B-A5321224D0C8}"/>
                                            </p:graphicEl>
                                          </p:spTgt>
                                        </p:tgtEl>
                                        <p:attrNameLst>
                                          <p:attrName>style.visibility</p:attrName>
                                        </p:attrNameLst>
                                      </p:cBhvr>
                                      <p:to>
                                        <p:strVal val="visible"/>
                                      </p:to>
                                    </p:set>
                                    <p:animEffect transition="in" filter="fade">
                                      <p:cBhvr>
                                        <p:cTn id="70" dur="500"/>
                                        <p:tgtEl>
                                          <p:spTgt spid="4">
                                            <p:graphicEl>
                                              <a:dgm id="{E69D3902-DCFD-44DE-A24B-A5321224D0C8}"/>
                                            </p:graphicEl>
                                          </p:spTgt>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4">
                                            <p:graphicEl>
                                              <a:dgm id="{401728DD-321D-4ECA-8C03-9B3749D42938}"/>
                                            </p:graphicEl>
                                          </p:spTgt>
                                        </p:tgtEl>
                                        <p:attrNameLst>
                                          <p:attrName>style.visibility</p:attrName>
                                        </p:attrNameLst>
                                      </p:cBhvr>
                                      <p:to>
                                        <p:strVal val="visible"/>
                                      </p:to>
                                    </p:set>
                                    <p:animEffect transition="in" filter="fade">
                                      <p:cBhvr>
                                        <p:cTn id="73" dur="500"/>
                                        <p:tgtEl>
                                          <p:spTgt spid="4">
                                            <p:graphicEl>
                                              <a:dgm id="{401728DD-321D-4ECA-8C03-9B3749D42938}"/>
                                            </p:graphicEl>
                                          </p:spTgt>
                                        </p:tgtEl>
                                      </p:cBhvr>
                                    </p:animEffect>
                                  </p:childTnLst>
                                </p:cTn>
                              </p:par>
                              <p:par>
                                <p:cTn id="74" presetID="10" presetClass="entr" presetSubtype="0" fill="hold" nodeType="withEffect">
                                  <p:stCondLst>
                                    <p:cond delay="0"/>
                                  </p:stCondLst>
                                  <p:childTnLst>
                                    <p:set>
                                      <p:cBhvr>
                                        <p:cTn id="75" dur="1" fill="hold">
                                          <p:stCondLst>
                                            <p:cond delay="0"/>
                                          </p:stCondLst>
                                        </p:cTn>
                                        <p:tgtEl>
                                          <p:spTgt spid="6"/>
                                        </p:tgtEl>
                                        <p:attrNameLst>
                                          <p:attrName>style.visibility</p:attrName>
                                        </p:attrNameLst>
                                      </p:cBhvr>
                                      <p:to>
                                        <p:strVal val="visible"/>
                                      </p:to>
                                    </p:set>
                                    <p:animEffect transition="in" filter="fade">
                                      <p:cBhvr>
                                        <p:cTn id="76" dur="500"/>
                                        <p:tgtEl>
                                          <p:spTgt spid="6"/>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graphicEl>
                                              <a:dgm id="{AC09737C-5EA7-47A2-BDEE-C19F3B949522}"/>
                                            </p:graphicEl>
                                          </p:spTgt>
                                        </p:tgtEl>
                                        <p:attrNameLst>
                                          <p:attrName>style.visibility</p:attrName>
                                        </p:attrNameLst>
                                      </p:cBhvr>
                                      <p:to>
                                        <p:strVal val="visible"/>
                                      </p:to>
                                    </p:set>
                                    <p:animEffect transition="in" filter="fade">
                                      <p:cBhvr>
                                        <p:cTn id="81" dur="500"/>
                                        <p:tgtEl>
                                          <p:spTgt spid="4">
                                            <p:graphicEl>
                                              <a:dgm id="{AC09737C-5EA7-47A2-BDEE-C19F3B949522}"/>
                                            </p:graphic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4">
                                            <p:graphicEl>
                                              <a:dgm id="{001DD194-FE96-4312-A796-DC918B051774}"/>
                                            </p:graphicEl>
                                          </p:spTgt>
                                        </p:tgtEl>
                                        <p:attrNameLst>
                                          <p:attrName>style.visibility</p:attrName>
                                        </p:attrNameLst>
                                      </p:cBhvr>
                                      <p:to>
                                        <p:strVal val="visible"/>
                                      </p:to>
                                    </p:set>
                                    <p:animEffect transition="in" filter="fade">
                                      <p:cBhvr>
                                        <p:cTn id="84" dur="500"/>
                                        <p:tgtEl>
                                          <p:spTgt spid="4">
                                            <p:graphicEl>
                                              <a:dgm id="{001DD194-FE96-4312-A796-DC918B051774}"/>
                                            </p:graphicEl>
                                          </p:spTgt>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4">
                                            <p:graphicEl>
                                              <a:dgm id="{C99D74AF-8BE7-476C-BFF7-346928AF405E}"/>
                                            </p:graphicEl>
                                          </p:spTgt>
                                        </p:tgtEl>
                                        <p:attrNameLst>
                                          <p:attrName>style.visibility</p:attrName>
                                        </p:attrNameLst>
                                      </p:cBhvr>
                                      <p:to>
                                        <p:strVal val="visible"/>
                                      </p:to>
                                    </p:set>
                                    <p:animEffect transition="in" filter="fade">
                                      <p:cBhvr>
                                        <p:cTn id="89" dur="500"/>
                                        <p:tgtEl>
                                          <p:spTgt spid="4">
                                            <p:graphicEl>
                                              <a:dgm id="{C99D74AF-8BE7-476C-BFF7-346928AF405E}"/>
                                            </p:graphicEl>
                                          </p:spTgt>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4">
                                            <p:graphicEl>
                                              <a:dgm id="{23F447CD-6670-475C-A8E6-896397AF950F}"/>
                                            </p:graphicEl>
                                          </p:spTgt>
                                        </p:tgtEl>
                                        <p:attrNameLst>
                                          <p:attrName>style.visibility</p:attrName>
                                        </p:attrNameLst>
                                      </p:cBhvr>
                                      <p:to>
                                        <p:strVal val="visible"/>
                                      </p:to>
                                    </p:set>
                                    <p:animEffect transition="in" filter="fade">
                                      <p:cBhvr>
                                        <p:cTn id="92" dur="500"/>
                                        <p:tgtEl>
                                          <p:spTgt spid="4">
                                            <p:graphicEl>
                                              <a:dgm id="{23F447CD-6670-475C-A8E6-896397AF950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440267" y="383822"/>
            <a:ext cx="11277600" cy="6052970"/>
          </a:xfrm>
        </p:spPr>
        <p:txBody>
          <a:bodyPr>
            <a:normAutofit/>
          </a:bodyPr>
          <a:lstStyle/>
          <a:p>
            <a:r>
              <a:rPr lang="zh-TW" altLang="en-US" dirty="0"/>
              <a:t>「告子曰：</a:t>
            </a:r>
            <a:r>
              <a:rPr lang="en-US" altLang="zh-TW" dirty="0"/>
              <a:t>『</a:t>
            </a:r>
            <a:r>
              <a:rPr lang="zh-TW" altLang="en-US" dirty="0"/>
              <a:t>不得於言，勿求於心；不得於心，勿求於氣。</a:t>
            </a:r>
            <a:r>
              <a:rPr lang="en-US" altLang="zh-TW" dirty="0" smtClean="0"/>
              <a:t>』</a:t>
            </a:r>
          </a:p>
          <a:p>
            <a:r>
              <a:rPr lang="zh-TW" altLang="en-US" sz="3200" dirty="0" smtClean="0"/>
              <a:t>不得</a:t>
            </a:r>
            <a:r>
              <a:rPr lang="zh-TW" altLang="en-US" sz="3200" dirty="0"/>
              <a:t>於心，勿求於氣，</a:t>
            </a:r>
            <a:r>
              <a:rPr lang="zh-TW" altLang="en-US" sz="3200" dirty="0">
                <a:solidFill>
                  <a:srgbClr val="FF0000"/>
                </a:solidFill>
              </a:rPr>
              <a:t>可</a:t>
            </a:r>
            <a:r>
              <a:rPr lang="zh-TW" altLang="en-US" sz="3200" dirty="0"/>
              <a:t>；</a:t>
            </a:r>
            <a:r>
              <a:rPr lang="zh-TW" altLang="en-US" sz="3200" dirty="0" smtClean="0"/>
              <a:t>不得於</a:t>
            </a:r>
            <a:r>
              <a:rPr lang="zh-TW" altLang="en-US" sz="3200" dirty="0"/>
              <a:t>言，勿求於</a:t>
            </a:r>
            <a:r>
              <a:rPr lang="zh-TW" altLang="en-US" sz="3200" dirty="0" smtClean="0"/>
              <a:t>心，</a:t>
            </a:r>
            <a:r>
              <a:rPr lang="zh-TW" altLang="en-US" dirty="0">
                <a:solidFill>
                  <a:srgbClr val="FF0000"/>
                </a:solidFill>
              </a:rPr>
              <a:t>不可</a:t>
            </a:r>
            <a:r>
              <a:rPr lang="zh-TW" altLang="en-US" sz="3200" dirty="0" smtClean="0"/>
              <a:t>。</a:t>
            </a:r>
            <a:endParaRPr lang="en-US" altLang="zh-TW" sz="3200" dirty="0" smtClean="0"/>
          </a:p>
          <a:p>
            <a:pPr lvl="1"/>
            <a:r>
              <a:rPr lang="zh-TW" altLang="en-US" sz="3200" dirty="0" smtClean="0"/>
              <a:t>（朱注）告</a:t>
            </a:r>
            <a:r>
              <a:rPr lang="zh-TW" altLang="en-US" sz="3200" dirty="0"/>
              <a:t>子謂於言有所不達，則當捨置其言，而不必反求其理於心；於心有所不安，則當力制其心，而不必更求其助於氣，此所以</a:t>
            </a:r>
            <a:r>
              <a:rPr lang="zh-TW" altLang="en-US" sz="3200" u="sng" dirty="0"/>
              <a:t>固守其心而不動之速</a:t>
            </a:r>
            <a:r>
              <a:rPr lang="zh-TW" altLang="en-US" sz="3200" dirty="0"/>
              <a:t>也。孟子既誦其言而斷之曰，彼謂不得於心而勿求諸氣者，</a:t>
            </a:r>
            <a:r>
              <a:rPr lang="zh-TW" altLang="en-US" sz="3200" u="sng" dirty="0"/>
              <a:t>急於本而緩其末</a:t>
            </a:r>
            <a:r>
              <a:rPr lang="zh-TW" altLang="en-US" sz="3200" dirty="0"/>
              <a:t>，猶之可也；謂不得於言而不求諸心，</a:t>
            </a:r>
            <a:r>
              <a:rPr lang="zh-TW" altLang="en-US" sz="3200" u="sng" dirty="0"/>
              <a:t>則既失於外，而遂遺其內</a:t>
            </a:r>
            <a:r>
              <a:rPr lang="zh-TW" altLang="en-US" sz="3200" dirty="0"/>
              <a:t>，其不可也必矣</a:t>
            </a:r>
            <a:r>
              <a:rPr lang="zh-TW" altLang="en-US" sz="3200" dirty="0" smtClean="0"/>
              <a:t>。</a:t>
            </a:r>
            <a:endParaRPr lang="en-US" altLang="zh-TW" sz="3200" dirty="0" smtClean="0"/>
          </a:p>
          <a:p>
            <a:pPr lvl="1">
              <a:buFont typeface="Arial" panose="020B0604020202020204" pitchFamily="34" charset="0"/>
              <a:buChar char="•"/>
            </a:pPr>
            <a:r>
              <a:rPr lang="zh-TW" altLang="en-US" dirty="0">
                <a:latin typeface="DFKai-SB" panose="03000509000000000000" pitchFamily="65" charset="-120"/>
                <a:ea typeface="DFKai-SB" panose="03000509000000000000" pitchFamily="65" charset="-120"/>
              </a:rPr>
              <a:t>朱注之「不得於心」，謂己心；趙注之不得於心，謂他心。</a:t>
            </a:r>
          </a:p>
          <a:p>
            <a:pPr lvl="1"/>
            <a:endParaRPr lang="en-US" altLang="zh-TW" sz="3200" dirty="0" smtClean="0">
              <a:solidFill>
                <a:srgbClr val="00B050"/>
              </a:solidFill>
              <a:latin typeface="DFKai-SB" panose="03000509000000000000" pitchFamily="65" charset="-120"/>
              <a:ea typeface="DFKai-SB" panose="03000509000000000000" pitchFamily="65" charset="-120"/>
            </a:endParaRPr>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56</a:t>
            </a:fld>
            <a:endParaRPr lang="en-US" dirty="0"/>
          </a:p>
        </p:txBody>
      </p:sp>
    </p:spTree>
    <p:extLst>
      <p:ext uri="{BB962C8B-B14F-4D97-AF65-F5344CB8AC3E}">
        <p14:creationId xmlns:p14="http://schemas.microsoft.com/office/powerpoint/2010/main" val="3014614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433137" y="1141857"/>
            <a:ext cx="11523511" cy="5081882"/>
          </a:xfrm>
        </p:spPr>
        <p:txBody>
          <a:bodyPr>
            <a:normAutofit/>
          </a:bodyPr>
          <a:lstStyle/>
          <a:p>
            <a:pPr>
              <a:lnSpc>
                <a:spcPts val="4800"/>
              </a:lnSpc>
            </a:pPr>
            <a:r>
              <a:rPr lang="zh-TW" altLang="en-US" sz="3200" dirty="0"/>
              <a:t>夫志，氣之帥也。氣，體之充也。夫志至焉，氣</a:t>
            </a:r>
            <a:r>
              <a:rPr lang="zh-TW" altLang="en-US" sz="3200" dirty="0" smtClean="0"/>
              <a:t>次</a:t>
            </a:r>
            <a:r>
              <a:rPr lang="zh-TW" altLang="en-US" sz="2400" dirty="0" smtClean="0">
                <a:latin typeface="標楷體" panose="03000509000000000000" pitchFamily="65" charset="-120"/>
                <a:ea typeface="標楷體" panose="03000509000000000000" pitchFamily="65" charset="-120"/>
              </a:rPr>
              <a:t>（隨）</a:t>
            </a:r>
            <a:r>
              <a:rPr lang="zh-TW" altLang="en-US" sz="3200" dirty="0" smtClean="0"/>
              <a:t>焉</a:t>
            </a:r>
            <a:r>
              <a:rPr lang="zh-TW" altLang="en-US" sz="3200" dirty="0"/>
              <a:t>。故曰：</a:t>
            </a:r>
            <a:r>
              <a:rPr lang="en-US" altLang="zh-TW" sz="3200" dirty="0"/>
              <a:t>『</a:t>
            </a:r>
            <a:r>
              <a:rPr lang="zh-TW" altLang="en-US" sz="3200" dirty="0"/>
              <a:t>持其志，無</a:t>
            </a:r>
            <a:r>
              <a:rPr lang="zh-TW" altLang="en-US" sz="3200" dirty="0" smtClean="0"/>
              <a:t>暴</a:t>
            </a:r>
            <a:r>
              <a:rPr lang="zh-TW" altLang="en-US" sz="3200" dirty="0">
                <a:latin typeface="標楷體" panose="03000509000000000000" pitchFamily="65" charset="-120"/>
                <a:ea typeface="標楷體" panose="03000509000000000000" pitchFamily="65" charset="-120"/>
              </a:rPr>
              <a:t>（亂）</a:t>
            </a:r>
            <a:r>
              <a:rPr lang="zh-TW" altLang="en-US" sz="3200" dirty="0" smtClean="0"/>
              <a:t>其</a:t>
            </a:r>
            <a:r>
              <a:rPr lang="zh-TW" altLang="en-US" sz="3200" dirty="0"/>
              <a:t>氣。</a:t>
            </a:r>
            <a:r>
              <a:rPr lang="en-US" altLang="zh-TW" sz="3200" dirty="0"/>
              <a:t>』</a:t>
            </a:r>
            <a:endParaRPr lang="zh-TW" altLang="en-US" sz="3200" dirty="0"/>
          </a:p>
          <a:p>
            <a:pPr lvl="1">
              <a:lnSpc>
                <a:spcPts val="4800"/>
              </a:lnSpc>
            </a:pPr>
            <a:r>
              <a:rPr lang="zh-TW" altLang="en-US" sz="3000" dirty="0">
                <a:solidFill>
                  <a:srgbClr val="00B050"/>
                </a:solidFill>
              </a:rPr>
              <a:t>趙</a:t>
            </a:r>
            <a:r>
              <a:rPr lang="zh-TW" altLang="en-US" sz="3000" dirty="0" smtClean="0">
                <a:solidFill>
                  <a:srgbClr val="00B050"/>
                </a:solidFill>
              </a:rPr>
              <a:t>岐：「</a:t>
            </a:r>
            <a:r>
              <a:rPr lang="zh-TW" altLang="en-US" sz="3000" dirty="0">
                <a:solidFill>
                  <a:srgbClr val="00B050"/>
                </a:solidFill>
              </a:rPr>
              <a:t>志為至要之本，氣為其次焉」，</a:t>
            </a:r>
            <a:endParaRPr lang="en-US" altLang="zh-TW" sz="3000" dirty="0" smtClean="0">
              <a:solidFill>
                <a:srgbClr val="00B050"/>
              </a:solidFill>
            </a:endParaRPr>
          </a:p>
          <a:p>
            <a:pPr lvl="1">
              <a:lnSpc>
                <a:spcPts val="4800"/>
              </a:lnSpc>
            </a:pPr>
            <a:r>
              <a:rPr lang="zh-TW" altLang="en-US" sz="3000" dirty="0">
                <a:latin typeface="標楷體" panose="03000509000000000000" pitchFamily="65" charset="-120"/>
                <a:ea typeface="標楷體" panose="03000509000000000000" pitchFamily="65" charset="-120"/>
              </a:rPr>
              <a:t>朱</a:t>
            </a:r>
            <a:r>
              <a:rPr lang="zh-TW" altLang="en-US" sz="3000" dirty="0" smtClean="0">
                <a:latin typeface="標楷體" panose="03000509000000000000" pitchFamily="65" charset="-120"/>
                <a:ea typeface="標楷體" panose="03000509000000000000" pitchFamily="65" charset="-120"/>
              </a:rPr>
              <a:t>注：「</a:t>
            </a:r>
            <a:r>
              <a:rPr lang="zh-TW" altLang="en-US" sz="3000" dirty="0">
                <a:latin typeface="標楷體" panose="03000509000000000000" pitchFamily="65" charset="-120"/>
                <a:ea typeface="標楷體" panose="03000509000000000000" pitchFamily="65" charset="-120"/>
              </a:rPr>
              <a:t>故志固為至極，而氣即次之。</a:t>
            </a:r>
            <a:r>
              <a:rPr lang="zh-TW" altLang="en-US" sz="3000" dirty="0" smtClean="0">
                <a:latin typeface="標楷體" panose="03000509000000000000" pitchFamily="65" charset="-120"/>
                <a:ea typeface="標楷體" panose="03000509000000000000" pitchFamily="65" charset="-120"/>
              </a:rPr>
              <a:t>」</a:t>
            </a:r>
            <a:endParaRPr lang="en-US" altLang="zh-TW" sz="3000" dirty="0" smtClean="0">
              <a:latin typeface="標楷體" panose="03000509000000000000" pitchFamily="65" charset="-120"/>
              <a:ea typeface="標楷體" panose="03000509000000000000" pitchFamily="65" charset="-120"/>
            </a:endParaRPr>
          </a:p>
          <a:p>
            <a:pPr lvl="1">
              <a:lnSpc>
                <a:spcPts val="4800"/>
              </a:lnSpc>
            </a:pPr>
            <a:r>
              <a:rPr lang="zh-TW" altLang="en-US" sz="3200" dirty="0">
                <a:latin typeface="細明體_HKSCS" panose="02020500000000000000" pitchFamily="18" charset="-120"/>
                <a:ea typeface="細明體_HKSCS" panose="02020500000000000000" pitchFamily="18" charset="-120"/>
              </a:rPr>
              <a:t>蔣伯潛</a:t>
            </a:r>
            <a:r>
              <a:rPr lang="en-US" altLang="zh-TW" sz="3200" dirty="0">
                <a:latin typeface="細明體_HKSCS" panose="02020500000000000000" pitchFamily="18" charset="-120"/>
                <a:ea typeface="細明體_HKSCS" panose="02020500000000000000" pitchFamily="18" charset="-120"/>
              </a:rPr>
              <a:t>《</a:t>
            </a:r>
            <a:r>
              <a:rPr lang="zh-TW" altLang="en-US" sz="3200" dirty="0">
                <a:latin typeface="細明體_HKSCS" panose="02020500000000000000" pitchFamily="18" charset="-120"/>
                <a:ea typeface="細明體_HKSCS" panose="02020500000000000000" pitchFamily="18" charset="-120"/>
              </a:rPr>
              <a:t>四書廣解</a:t>
            </a:r>
            <a:r>
              <a:rPr lang="en-US" altLang="zh-TW" sz="3200" dirty="0">
                <a:latin typeface="細明體_HKSCS" panose="02020500000000000000" pitchFamily="18" charset="-120"/>
                <a:ea typeface="細明體_HKSCS" panose="02020500000000000000" pitchFamily="18" charset="-120"/>
              </a:rPr>
              <a:t>》</a:t>
            </a:r>
            <a:r>
              <a:rPr lang="zh-TW" altLang="en-US" sz="3200" dirty="0">
                <a:latin typeface="細明體_HKSCS" panose="02020500000000000000" pitchFamily="18" charset="-120"/>
                <a:ea typeface="細明體_HKSCS" panose="02020500000000000000" pitchFamily="18" charset="-120"/>
              </a:rPr>
              <a:t>作「次舍」，解為</a:t>
            </a:r>
            <a:r>
              <a:rPr lang="zh-TW" altLang="en-US" sz="3200" b="1" dirty="0">
                <a:latin typeface="細明體_HKSCS" panose="02020500000000000000" pitchFamily="18" charset="-120"/>
                <a:ea typeface="細明體_HKSCS" panose="02020500000000000000" pitchFamily="18" charset="-120"/>
              </a:rPr>
              <a:t>「隨」</a:t>
            </a:r>
            <a:r>
              <a:rPr lang="zh-TW" altLang="en-US" sz="3200" dirty="0" smtClean="0">
                <a:latin typeface="細明體_HKSCS" panose="02020500000000000000" pitchFamily="18" charset="-120"/>
                <a:ea typeface="細明體_HKSCS" panose="02020500000000000000" pitchFamily="18" charset="-120"/>
              </a:rPr>
              <a:t>。</a:t>
            </a:r>
            <a:endParaRPr lang="en-US" altLang="zh-TW" sz="3000" dirty="0">
              <a:latin typeface="細明體_HKSCS" panose="02020500000000000000" pitchFamily="18" charset="-120"/>
              <a:ea typeface="細明體_HKSCS" panose="02020500000000000000" pitchFamily="18" charset="-120"/>
            </a:endParaRPr>
          </a:p>
          <a:p>
            <a:pPr>
              <a:lnSpc>
                <a:spcPts val="4800"/>
              </a:lnSpc>
            </a:pPr>
            <a:r>
              <a:rPr lang="zh-TW" altLang="en-US" sz="3200" dirty="0" smtClean="0"/>
              <a:t>「</a:t>
            </a:r>
            <a:r>
              <a:rPr lang="zh-TW" altLang="en-US" sz="3200" dirty="0"/>
              <a:t>既曰：</a:t>
            </a:r>
            <a:r>
              <a:rPr lang="en-US" altLang="zh-TW" sz="3200" dirty="0"/>
              <a:t>『</a:t>
            </a:r>
            <a:r>
              <a:rPr lang="zh-TW" altLang="en-US" sz="3200" dirty="0"/>
              <a:t>志至焉，氣次焉。</a:t>
            </a:r>
            <a:r>
              <a:rPr lang="en-US" altLang="zh-TW" sz="3200" dirty="0"/>
              <a:t>』</a:t>
            </a:r>
            <a:r>
              <a:rPr lang="zh-TW" altLang="en-US" sz="3200" dirty="0"/>
              <a:t>又曰：</a:t>
            </a:r>
            <a:r>
              <a:rPr lang="en-US" altLang="zh-TW" sz="3200" dirty="0"/>
              <a:t>『</a:t>
            </a:r>
            <a:r>
              <a:rPr lang="zh-TW" altLang="en-US" sz="3200" dirty="0"/>
              <a:t>持其志，無</a:t>
            </a:r>
            <a:r>
              <a:rPr lang="zh-TW" altLang="en-US" sz="3200" dirty="0" smtClean="0"/>
              <a:t>暴其</a:t>
            </a:r>
            <a:r>
              <a:rPr lang="zh-TW" altLang="en-US" sz="3200" dirty="0"/>
              <a:t>氣</a:t>
            </a:r>
            <a:r>
              <a:rPr lang="en-US" altLang="zh-TW" sz="3200" dirty="0"/>
              <a:t>』</a:t>
            </a:r>
            <a:r>
              <a:rPr lang="zh-TW" altLang="en-US" sz="3200" dirty="0"/>
              <a:t>者，何也？」  </a:t>
            </a:r>
          </a:p>
        </p:txBody>
      </p:sp>
      <p:sp>
        <p:nvSpPr>
          <p:cNvPr id="2" name="文字方塊 1"/>
          <p:cNvSpPr txBox="1"/>
          <p:nvPr/>
        </p:nvSpPr>
        <p:spPr>
          <a:xfrm>
            <a:off x="3194611" y="405114"/>
            <a:ext cx="2280213" cy="584775"/>
          </a:xfrm>
          <a:prstGeom prst="rect">
            <a:avLst/>
          </a:prstGeom>
          <a:noFill/>
        </p:spPr>
        <p:txBody>
          <a:bodyPr wrap="square" rtlCol="0">
            <a:spAutoFit/>
          </a:bodyPr>
          <a:lstStyle/>
          <a:p>
            <a:r>
              <a:rPr lang="zh-TW" altLang="en-US" sz="3200" dirty="0" smtClean="0">
                <a:solidFill>
                  <a:srgbClr val="FF0000"/>
                </a:solidFill>
              </a:rPr>
              <a:t>（志＆氣）</a:t>
            </a:r>
            <a:endParaRPr lang="zh-TW" altLang="en-US" sz="3200" dirty="0">
              <a:solidFill>
                <a:srgbClr val="FF0000"/>
              </a:solidFill>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57</a:t>
            </a:fld>
            <a:endParaRPr lang="en-US" dirty="0"/>
          </a:p>
        </p:txBody>
      </p:sp>
    </p:spTree>
    <p:extLst>
      <p:ext uri="{BB962C8B-B14F-4D97-AF65-F5344CB8AC3E}">
        <p14:creationId xmlns:p14="http://schemas.microsoft.com/office/powerpoint/2010/main" val="80201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27253" y="1141857"/>
            <a:ext cx="11229395" cy="5081882"/>
          </a:xfrm>
        </p:spPr>
        <p:txBody>
          <a:bodyPr>
            <a:normAutofit/>
          </a:bodyPr>
          <a:lstStyle/>
          <a:p>
            <a:r>
              <a:rPr lang="zh-TW" altLang="en-US" sz="3200" dirty="0" smtClean="0"/>
              <a:t>曰</a:t>
            </a:r>
            <a:r>
              <a:rPr lang="zh-TW" altLang="en-US" sz="3200" dirty="0"/>
              <a:t>：「志壹則動氣，氣壹則動志也。今夫蹶者趨者，是氣也</a:t>
            </a:r>
            <a:r>
              <a:rPr lang="zh-TW" altLang="en-US" sz="3200" dirty="0" smtClean="0"/>
              <a:t>，而</a:t>
            </a:r>
            <a:r>
              <a:rPr lang="zh-TW" altLang="en-US" sz="3200" dirty="0"/>
              <a:t>反動其心。」 </a:t>
            </a:r>
            <a:r>
              <a:rPr lang="zh-TW" altLang="en-US" sz="3200" dirty="0" smtClean="0"/>
              <a:t> </a:t>
            </a:r>
            <a:endParaRPr lang="en-US" altLang="zh-TW" sz="3200" dirty="0" smtClean="0"/>
          </a:p>
          <a:p>
            <a:pPr lvl="1"/>
            <a:r>
              <a:rPr lang="zh-TW" altLang="en-US" sz="3000" dirty="0" smtClean="0">
                <a:solidFill>
                  <a:srgbClr val="00B050"/>
                </a:solidFill>
              </a:rPr>
              <a:t>壹</a:t>
            </a:r>
            <a:r>
              <a:rPr lang="zh-TW" altLang="en-US" sz="3000" dirty="0">
                <a:solidFill>
                  <a:srgbClr val="00B050"/>
                </a:solidFill>
              </a:rPr>
              <a:t>者，志氣</a:t>
            </a:r>
            <a:r>
              <a:rPr lang="zh-TW" altLang="en-US" sz="3000" dirty="0">
                <a:solidFill>
                  <a:srgbClr val="FF0000"/>
                </a:solidFill>
              </a:rPr>
              <a:t>閉而為壹</a:t>
            </a:r>
            <a:r>
              <a:rPr lang="zh-TW" altLang="en-US" sz="3000" dirty="0">
                <a:solidFill>
                  <a:srgbClr val="00B050"/>
                </a:solidFill>
              </a:rPr>
              <a:t>也。志閉塞則氣不行，氣閉塞則志不通。蹶者相動，今夫行而蹶者，氣閉不能自持，故志氣顛倒。顛倒之間，無不動心而恐矣，則志氣之相動也。</a:t>
            </a:r>
          </a:p>
          <a:p>
            <a:pPr lvl="1"/>
            <a:r>
              <a:rPr lang="zh-TW" altLang="en-US" sz="3000" dirty="0" smtClean="0">
                <a:latin typeface="標楷體" panose="03000509000000000000" pitchFamily="65" charset="-120"/>
                <a:ea typeface="標楷體" panose="03000509000000000000" pitchFamily="65" charset="-120"/>
              </a:rPr>
              <a:t>壹</a:t>
            </a:r>
            <a:r>
              <a:rPr lang="zh-TW" altLang="en-US" sz="3000" dirty="0">
                <a:latin typeface="標楷體" panose="03000509000000000000" pitchFamily="65" charset="-120"/>
                <a:ea typeface="標楷體" panose="03000509000000000000" pitchFamily="65" charset="-120"/>
              </a:rPr>
              <a:t>，</a:t>
            </a:r>
            <a:r>
              <a:rPr lang="zh-TW" altLang="en-US" sz="3000" dirty="0">
                <a:solidFill>
                  <a:srgbClr val="FF0000"/>
                </a:solidFill>
                <a:latin typeface="標楷體" panose="03000509000000000000" pitchFamily="65" charset="-120"/>
                <a:ea typeface="標楷體" panose="03000509000000000000" pitchFamily="65" charset="-120"/>
              </a:rPr>
              <a:t>專一</a:t>
            </a:r>
            <a:r>
              <a:rPr lang="zh-TW" altLang="en-US" sz="3000" dirty="0">
                <a:latin typeface="標楷體" panose="03000509000000000000" pitchFamily="65" charset="-120"/>
                <a:ea typeface="標楷體" panose="03000509000000000000" pitchFamily="65" charset="-120"/>
              </a:rPr>
              <a:t>也。蹶，顛躓也。趨，走也。孟子言志之所向專一，則氣固從之；然氣之所在專一，則志亦反為之動。</a:t>
            </a:r>
          </a:p>
        </p:txBody>
      </p:sp>
      <p:sp>
        <p:nvSpPr>
          <p:cNvPr id="2" name="文字方塊 1"/>
          <p:cNvSpPr txBox="1"/>
          <p:nvPr/>
        </p:nvSpPr>
        <p:spPr>
          <a:xfrm>
            <a:off x="3194611" y="405114"/>
            <a:ext cx="2280213" cy="584775"/>
          </a:xfrm>
          <a:prstGeom prst="rect">
            <a:avLst/>
          </a:prstGeom>
          <a:noFill/>
        </p:spPr>
        <p:txBody>
          <a:bodyPr wrap="square" rtlCol="0">
            <a:spAutoFit/>
          </a:bodyPr>
          <a:lstStyle/>
          <a:p>
            <a:r>
              <a:rPr lang="zh-TW" altLang="en-US" sz="3200" dirty="0" smtClean="0">
                <a:solidFill>
                  <a:srgbClr val="FF0000"/>
                </a:solidFill>
              </a:rPr>
              <a:t>（志＆氣）</a:t>
            </a:r>
            <a:endParaRPr lang="zh-TW" altLang="en-US" sz="3200" dirty="0">
              <a:solidFill>
                <a:srgbClr val="FF0000"/>
              </a:solidFill>
            </a:endParaRP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58</a:t>
            </a:fld>
            <a:endParaRPr lang="en-US" dirty="0"/>
          </a:p>
        </p:txBody>
      </p:sp>
    </p:spTree>
    <p:extLst>
      <p:ext uri="{BB962C8B-B14F-4D97-AF65-F5344CB8AC3E}">
        <p14:creationId xmlns:p14="http://schemas.microsoft.com/office/powerpoint/2010/main" val="377525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內容版面配置區 3"/>
          <p:cNvGraphicFramePr>
            <a:graphicFrameLocks noGrp="1"/>
          </p:cNvGraphicFramePr>
          <p:nvPr>
            <p:ph idx="1"/>
            <p:extLst/>
          </p:nvPr>
        </p:nvGraphicFramePr>
        <p:xfrm>
          <a:off x="1720995" y="591127"/>
          <a:ext cx="9833697" cy="55880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圓角矩形圖說文字 1"/>
          <p:cNvSpPr/>
          <p:nvPr/>
        </p:nvSpPr>
        <p:spPr>
          <a:xfrm>
            <a:off x="8432800" y="591127"/>
            <a:ext cx="2013528" cy="1468582"/>
          </a:xfrm>
          <a:prstGeom prst="wedgeRoundRectCallout">
            <a:avLst>
              <a:gd name="adj1" fmla="val -82724"/>
              <a:gd name="adj2" fmla="val 970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t>持其</a:t>
            </a:r>
            <a:r>
              <a:rPr lang="zh-TW" altLang="en-US" sz="3200" dirty="0" smtClean="0"/>
              <a:t>志　無</a:t>
            </a:r>
            <a:r>
              <a:rPr lang="zh-TW" altLang="en-US" sz="3200" dirty="0"/>
              <a:t>暴其氣</a:t>
            </a:r>
          </a:p>
        </p:txBody>
      </p:sp>
      <p:sp>
        <p:nvSpPr>
          <p:cNvPr id="5" name="圓角矩形圖說文字 4"/>
          <p:cNvSpPr/>
          <p:nvPr/>
        </p:nvSpPr>
        <p:spPr>
          <a:xfrm>
            <a:off x="2221346" y="4414982"/>
            <a:ext cx="2863272" cy="1468582"/>
          </a:xfrm>
          <a:prstGeom prst="wedgeRoundRectCallout">
            <a:avLst>
              <a:gd name="adj1" fmla="val 74651"/>
              <a:gd name="adj2" fmla="val -11422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t>志壹則</a:t>
            </a:r>
            <a:r>
              <a:rPr lang="zh-TW" altLang="en-US" sz="3200" dirty="0" smtClean="0"/>
              <a:t>動氣　氣</a:t>
            </a:r>
            <a:r>
              <a:rPr lang="zh-TW" altLang="en-US" sz="3200" dirty="0"/>
              <a:t>壹則動</a:t>
            </a:r>
            <a:r>
              <a:rPr lang="zh-TW" altLang="en-US" sz="3200" dirty="0" smtClean="0"/>
              <a:t>志</a:t>
            </a:r>
            <a:endParaRPr lang="zh-TW" altLang="en-US" sz="3200" dirty="0"/>
          </a:p>
        </p:txBody>
      </p:sp>
      <p:sp>
        <p:nvSpPr>
          <p:cNvPr id="3" name="文字方塊 2"/>
          <p:cNvSpPr txBox="1"/>
          <p:nvPr/>
        </p:nvSpPr>
        <p:spPr>
          <a:xfrm>
            <a:off x="2221346" y="3551042"/>
            <a:ext cx="2235200" cy="523220"/>
          </a:xfrm>
          <a:prstGeom prst="rect">
            <a:avLst/>
          </a:prstGeom>
          <a:noFill/>
        </p:spPr>
        <p:txBody>
          <a:bodyPr wrap="square" rtlCol="0">
            <a:spAutoFit/>
          </a:bodyPr>
          <a:lstStyle/>
          <a:p>
            <a:r>
              <a:rPr lang="en-US" altLang="zh-TW" sz="2800" dirty="0" smtClean="0">
                <a:solidFill>
                  <a:srgbClr val="FF0000"/>
                </a:solidFill>
                <a:latin typeface="標楷體" panose="03000509000000000000" pitchFamily="65" charset="-120"/>
                <a:ea typeface="標楷體" panose="03000509000000000000" pitchFamily="65" charset="-120"/>
              </a:rPr>
              <a:t>(</a:t>
            </a:r>
            <a:r>
              <a:rPr lang="zh-TW" altLang="en-US" sz="2800" dirty="0" smtClean="0">
                <a:solidFill>
                  <a:srgbClr val="FF0000"/>
                </a:solidFill>
                <a:latin typeface="標楷體" panose="03000509000000000000" pitchFamily="65" charset="-120"/>
                <a:ea typeface="標楷體" panose="03000509000000000000" pitchFamily="65" charset="-120"/>
              </a:rPr>
              <a:t>壹：</a:t>
            </a:r>
            <a:r>
              <a:rPr lang="zh-TW" altLang="en-US" sz="2800" dirty="0" smtClean="0">
                <a:solidFill>
                  <a:srgbClr val="00B050"/>
                </a:solidFill>
                <a:latin typeface="標楷體" panose="03000509000000000000" pitchFamily="65" charset="-120"/>
                <a:ea typeface="標楷體" panose="03000509000000000000" pitchFamily="65" charset="-120"/>
              </a:rPr>
              <a:t>閉</a:t>
            </a:r>
            <a:r>
              <a:rPr lang="en-US" altLang="zh-TW" sz="2800" dirty="0" smtClean="0">
                <a:solidFill>
                  <a:srgbClr val="00B050"/>
                </a:solidFill>
                <a:latin typeface="標楷體" panose="03000509000000000000" pitchFamily="65" charset="-120"/>
                <a:ea typeface="標楷體" panose="03000509000000000000" pitchFamily="65" charset="-120"/>
              </a:rPr>
              <a:t>/</a:t>
            </a:r>
            <a:r>
              <a:rPr lang="zh-TW" altLang="en-US" sz="2800" dirty="0" smtClean="0">
                <a:latin typeface="標楷體" panose="03000509000000000000" pitchFamily="65" charset="-120"/>
                <a:ea typeface="標楷體" panose="03000509000000000000" pitchFamily="65" charset="-120"/>
              </a:rPr>
              <a:t>專</a:t>
            </a:r>
            <a:r>
              <a:rPr lang="en-US" altLang="zh-TW" sz="2800" dirty="0" smtClean="0">
                <a:solidFill>
                  <a:srgbClr val="FF0000"/>
                </a:solidFill>
                <a:latin typeface="標楷體" panose="03000509000000000000" pitchFamily="65" charset="-120"/>
                <a:ea typeface="標楷體" panose="03000509000000000000" pitchFamily="65" charset="-120"/>
              </a:rPr>
              <a:t>)</a:t>
            </a:r>
            <a:endParaRPr lang="zh-TW" altLang="en-US" sz="2800" dirty="0">
              <a:solidFill>
                <a:srgbClr val="FF0000"/>
              </a:solidFill>
              <a:latin typeface="標楷體" panose="03000509000000000000" pitchFamily="65" charset="-120"/>
              <a:ea typeface="標楷體" panose="03000509000000000000" pitchFamily="65" charset="-120"/>
            </a:endParaRPr>
          </a:p>
        </p:txBody>
      </p:sp>
      <p:sp>
        <p:nvSpPr>
          <p:cNvPr id="6" name="投影片編號版面配置區 5"/>
          <p:cNvSpPr>
            <a:spLocks noGrp="1"/>
          </p:cNvSpPr>
          <p:nvPr>
            <p:ph type="sldNum" sz="quarter" idx="12"/>
          </p:nvPr>
        </p:nvSpPr>
        <p:spPr/>
        <p:txBody>
          <a:bodyPr/>
          <a:lstStyle/>
          <a:p>
            <a:fld id="{D57F1E4F-1CFF-5643-939E-217C01CDF565}" type="slidenum">
              <a:rPr lang="en-US" smtClean="0"/>
              <a:pPr/>
              <a:t>59</a:t>
            </a:fld>
            <a:endParaRPr lang="en-US" dirty="0"/>
          </a:p>
        </p:txBody>
      </p:sp>
    </p:spTree>
    <p:extLst>
      <p:ext uri="{BB962C8B-B14F-4D97-AF65-F5344CB8AC3E}">
        <p14:creationId xmlns:p14="http://schemas.microsoft.com/office/powerpoint/2010/main" val="206507970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505327" y="829340"/>
            <a:ext cx="10999286" cy="5081882"/>
          </a:xfrm>
        </p:spPr>
        <p:txBody>
          <a:bodyPr>
            <a:noAutofit/>
          </a:bodyPr>
          <a:lstStyle/>
          <a:p>
            <a:pPr>
              <a:lnSpc>
                <a:spcPts val="4800"/>
              </a:lnSpc>
            </a:pPr>
            <a:r>
              <a:rPr lang="zh-TW" altLang="en-US" sz="3200" dirty="0"/>
              <a:t>「敢問夫子惡乎長？」曰：「我知言，我善養吾</a:t>
            </a:r>
            <a:r>
              <a:rPr lang="zh-TW" altLang="en-US" sz="3200" dirty="0">
                <a:solidFill>
                  <a:srgbClr val="FF0000"/>
                </a:solidFill>
              </a:rPr>
              <a:t>浩然之氣</a:t>
            </a:r>
            <a:r>
              <a:rPr lang="zh-TW" altLang="en-US" sz="3200" dirty="0"/>
              <a:t>。」   </a:t>
            </a:r>
          </a:p>
          <a:p>
            <a:pPr>
              <a:lnSpc>
                <a:spcPts val="4800"/>
              </a:lnSpc>
            </a:pPr>
            <a:r>
              <a:rPr lang="zh-TW" altLang="en-US" sz="3200" dirty="0" smtClean="0"/>
              <a:t>「</a:t>
            </a:r>
            <a:r>
              <a:rPr lang="zh-TW" altLang="en-US" sz="3200" dirty="0"/>
              <a:t>敢問何謂浩然之氣？」曰：「難言也。其為氣也，</a:t>
            </a:r>
            <a:r>
              <a:rPr lang="zh-TW" altLang="en-US" sz="3200" dirty="0">
                <a:solidFill>
                  <a:srgbClr val="FF0000"/>
                </a:solidFill>
              </a:rPr>
              <a:t>至大至剛</a:t>
            </a:r>
            <a:r>
              <a:rPr lang="zh-TW" altLang="en-US" sz="3200" dirty="0"/>
              <a:t>，以</a:t>
            </a:r>
            <a:r>
              <a:rPr lang="zh-TW" altLang="en-US" sz="3200" dirty="0">
                <a:solidFill>
                  <a:srgbClr val="FF0000"/>
                </a:solidFill>
              </a:rPr>
              <a:t>直養而無害</a:t>
            </a:r>
            <a:r>
              <a:rPr lang="zh-TW" altLang="en-US" sz="3200" dirty="0"/>
              <a:t>，則</a:t>
            </a:r>
            <a:r>
              <a:rPr lang="zh-TW" altLang="en-US" sz="3200" dirty="0">
                <a:solidFill>
                  <a:srgbClr val="FF0000"/>
                </a:solidFill>
              </a:rPr>
              <a:t>塞</a:t>
            </a:r>
            <a:r>
              <a:rPr lang="zh-TW" altLang="en-US" sz="3200" dirty="0" smtClean="0">
                <a:solidFill>
                  <a:srgbClr val="FF0000"/>
                </a:solidFill>
              </a:rPr>
              <a:t>于天地之間</a:t>
            </a:r>
            <a:r>
              <a:rPr lang="zh-TW" altLang="en-US" sz="3200" dirty="0"/>
              <a:t>。其為氣也，</a:t>
            </a:r>
            <a:r>
              <a:rPr lang="zh-TW" altLang="en-US" sz="3200" dirty="0">
                <a:solidFill>
                  <a:srgbClr val="FF0000"/>
                </a:solidFill>
              </a:rPr>
              <a:t>配義與道</a:t>
            </a:r>
            <a:r>
              <a:rPr lang="zh-TW" altLang="en-US" sz="3200" dirty="0"/>
              <a:t>，無是餒也。是</a:t>
            </a:r>
            <a:r>
              <a:rPr lang="zh-TW" altLang="en-US" sz="3200" dirty="0">
                <a:solidFill>
                  <a:srgbClr val="FF0000"/>
                </a:solidFill>
              </a:rPr>
              <a:t>集義所生</a:t>
            </a:r>
            <a:r>
              <a:rPr lang="zh-TW" altLang="en-US" sz="3200" dirty="0"/>
              <a:t>者，</a:t>
            </a:r>
            <a:r>
              <a:rPr lang="zh-TW" altLang="en-US" sz="3200" dirty="0">
                <a:solidFill>
                  <a:srgbClr val="FF0000"/>
                </a:solidFill>
              </a:rPr>
              <a:t>非義襲而取之</a:t>
            </a:r>
            <a:r>
              <a:rPr lang="zh-TW" altLang="en-US" sz="3200" dirty="0"/>
              <a:t>也。行有不</a:t>
            </a:r>
            <a:r>
              <a:rPr lang="zh-TW" altLang="en-US" sz="3200" dirty="0" smtClean="0"/>
              <a:t>慊</a:t>
            </a:r>
            <a:r>
              <a:rPr lang="en-US" altLang="zh-TW" sz="2400" dirty="0" smtClean="0">
                <a:latin typeface="標楷體" panose="03000509000000000000" pitchFamily="65" charset="-120"/>
                <a:ea typeface="標楷體" panose="03000509000000000000" pitchFamily="65" charset="-120"/>
              </a:rPr>
              <a:t>(</a:t>
            </a:r>
            <a:r>
              <a:rPr lang="zh-TW" altLang="en-US" sz="2400" dirty="0" smtClean="0">
                <a:latin typeface="標楷體" panose="03000509000000000000" pitchFamily="65" charset="-120"/>
                <a:ea typeface="標楷體" panose="03000509000000000000" pitchFamily="65" charset="-120"/>
              </a:rPr>
              <a:t>足</a:t>
            </a:r>
            <a:r>
              <a:rPr lang="en-US" altLang="zh-TW" sz="2400" dirty="0" smtClean="0">
                <a:latin typeface="標楷體" panose="03000509000000000000" pitchFamily="65" charset="-120"/>
                <a:ea typeface="標楷體" panose="03000509000000000000" pitchFamily="65" charset="-120"/>
              </a:rPr>
              <a:t>)</a:t>
            </a:r>
            <a:r>
              <a:rPr lang="zh-TW" altLang="en-US" sz="3200" dirty="0" smtClean="0"/>
              <a:t>於</a:t>
            </a:r>
            <a:r>
              <a:rPr lang="zh-TW" altLang="en-US" sz="3200" dirty="0"/>
              <a:t>心</a:t>
            </a:r>
            <a:r>
              <a:rPr lang="zh-TW" altLang="en-US" sz="3200" dirty="0" smtClean="0"/>
              <a:t>，則</a:t>
            </a:r>
            <a:r>
              <a:rPr lang="zh-TW" altLang="en-US" sz="3200" dirty="0"/>
              <a:t>餒矣。我故曰，告子未嘗知義，以其外之也。必</a:t>
            </a:r>
            <a:r>
              <a:rPr lang="zh-TW" altLang="en-US" sz="3200" dirty="0" smtClean="0"/>
              <a:t>有事</a:t>
            </a:r>
            <a:r>
              <a:rPr lang="en-US" altLang="zh-TW" sz="2400" dirty="0">
                <a:latin typeface="標楷體" panose="03000509000000000000" pitchFamily="65" charset="-120"/>
                <a:ea typeface="標楷體" panose="03000509000000000000" pitchFamily="65" charset="-120"/>
              </a:rPr>
              <a:t>(</a:t>
            </a:r>
            <a:r>
              <a:rPr lang="zh-TW" altLang="en-US" sz="2400" dirty="0">
                <a:latin typeface="標楷體" panose="03000509000000000000" pitchFamily="65" charset="-120"/>
                <a:ea typeface="標楷體" panose="03000509000000000000" pitchFamily="65" charset="-120"/>
              </a:rPr>
              <a:t>仁義</a:t>
            </a:r>
            <a:r>
              <a:rPr lang="en-US" altLang="zh-TW" sz="2400" dirty="0">
                <a:latin typeface="標楷體" panose="03000509000000000000" pitchFamily="65" charset="-120"/>
                <a:ea typeface="標楷體" panose="03000509000000000000" pitchFamily="65" charset="-120"/>
              </a:rPr>
              <a:t>)</a:t>
            </a:r>
            <a:r>
              <a:rPr lang="zh-TW" altLang="en-US" sz="3200" dirty="0" smtClean="0"/>
              <a:t>焉</a:t>
            </a:r>
            <a:r>
              <a:rPr lang="zh-TW" altLang="en-US" sz="3200" dirty="0"/>
              <a:t>而勿</a:t>
            </a:r>
            <a:r>
              <a:rPr lang="zh-TW" altLang="en-US" sz="3200" dirty="0" smtClean="0"/>
              <a:t>正</a:t>
            </a:r>
            <a:r>
              <a:rPr lang="en-US" altLang="zh-TW" sz="2400" dirty="0">
                <a:latin typeface="標楷體" panose="03000509000000000000" pitchFamily="65" charset="-120"/>
                <a:ea typeface="標楷體" panose="03000509000000000000" pitchFamily="65" charset="-120"/>
              </a:rPr>
              <a:t>(</a:t>
            </a:r>
            <a:r>
              <a:rPr lang="zh-TW" altLang="en-US" sz="2400" dirty="0">
                <a:latin typeface="標楷體" panose="03000509000000000000" pitchFamily="65" charset="-120"/>
                <a:ea typeface="標楷體" panose="03000509000000000000" pitchFamily="65" charset="-120"/>
              </a:rPr>
              <a:t>預期</a:t>
            </a:r>
            <a:r>
              <a:rPr lang="en-US" altLang="zh-TW" sz="2400" dirty="0">
                <a:latin typeface="標楷體" panose="03000509000000000000" pitchFamily="65" charset="-120"/>
                <a:ea typeface="標楷體" panose="03000509000000000000" pitchFamily="65" charset="-120"/>
              </a:rPr>
              <a:t>)</a:t>
            </a:r>
            <a:r>
              <a:rPr lang="zh-TW" altLang="en-US" sz="3200" dirty="0" smtClean="0"/>
              <a:t>，</a:t>
            </a:r>
            <a:r>
              <a:rPr lang="zh-TW" altLang="en-US" sz="3200" dirty="0"/>
              <a:t>心勿忘，勿助長也</a:t>
            </a:r>
            <a:r>
              <a:rPr lang="zh-TW" altLang="en-US" sz="3200" dirty="0" smtClean="0"/>
              <a:t>。</a:t>
            </a:r>
            <a:endParaRPr lang="zh-TW" altLang="en-US" sz="32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60</a:t>
            </a:fld>
            <a:endParaRPr lang="en-US" dirty="0"/>
          </a:p>
        </p:txBody>
      </p:sp>
    </p:spTree>
    <p:extLst>
      <p:ext uri="{BB962C8B-B14F-4D97-AF65-F5344CB8AC3E}">
        <p14:creationId xmlns:p14="http://schemas.microsoft.com/office/powerpoint/2010/main" val="204206327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1119212" y="667212"/>
            <a:ext cx="8911687" cy="1280890"/>
          </a:xfrm>
        </p:spPr>
        <p:txBody>
          <a:bodyPr/>
          <a:lstStyle/>
          <a:p>
            <a:r>
              <a:rPr lang="zh-TW" altLang="en-US" dirty="0" smtClean="0"/>
              <a:t>浩然之氣</a:t>
            </a:r>
            <a:endParaRPr lang="zh-TW" altLang="en-US" dirty="0"/>
          </a:p>
        </p:txBody>
      </p:sp>
      <p:graphicFrame>
        <p:nvGraphicFramePr>
          <p:cNvPr id="4" name="內容版面配置區 3"/>
          <p:cNvGraphicFramePr>
            <a:graphicFrameLocks noGrp="1"/>
          </p:cNvGraphicFramePr>
          <p:nvPr>
            <p:ph idx="1"/>
            <p:extLst/>
          </p:nvPr>
        </p:nvGraphicFramePr>
        <p:xfrm>
          <a:off x="1525613" y="294373"/>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圓角矩形 5"/>
          <p:cNvSpPr/>
          <p:nvPr/>
        </p:nvSpPr>
        <p:spPr>
          <a:xfrm>
            <a:off x="4492977" y="4436226"/>
            <a:ext cx="4054764" cy="96058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t>行有不慊於</a:t>
            </a:r>
            <a:r>
              <a:rPr lang="zh-TW" altLang="en-US" sz="3200" dirty="0" smtClean="0"/>
              <a:t>心則</a:t>
            </a:r>
            <a:r>
              <a:rPr lang="zh-TW" altLang="en-US" sz="3200" dirty="0"/>
              <a:t>餒</a:t>
            </a:r>
            <a:r>
              <a:rPr lang="zh-TW" altLang="en-US" sz="3200" dirty="0" smtClean="0"/>
              <a:t>矣</a:t>
            </a:r>
            <a:endParaRPr lang="zh-TW" altLang="en-US" sz="3200" dirty="0"/>
          </a:p>
        </p:txBody>
      </p:sp>
      <p:sp>
        <p:nvSpPr>
          <p:cNvPr id="7" name="右大括弧 6"/>
          <p:cNvSpPr/>
          <p:nvPr/>
        </p:nvSpPr>
        <p:spPr>
          <a:xfrm rot="5400000">
            <a:off x="6187850" y="2757269"/>
            <a:ext cx="665018" cy="2729346"/>
          </a:xfrm>
          <a:prstGeom prst="righ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8" name="圓角矩形 7"/>
          <p:cNvSpPr/>
          <p:nvPr/>
        </p:nvSpPr>
        <p:spPr>
          <a:xfrm>
            <a:off x="3924941" y="5760411"/>
            <a:ext cx="5190836" cy="8866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TW" altLang="en-US" sz="3200" dirty="0"/>
              <a:t>告子未嘗知義，以其外之</a:t>
            </a:r>
            <a:r>
              <a:rPr lang="zh-TW" altLang="en-US" sz="3200" dirty="0" smtClean="0"/>
              <a:t>也</a:t>
            </a:r>
            <a:endParaRPr lang="zh-TW" altLang="en-US" sz="3200" dirty="0"/>
          </a:p>
        </p:txBody>
      </p:sp>
      <p:sp>
        <p:nvSpPr>
          <p:cNvPr id="9" name="文字方塊 8"/>
          <p:cNvSpPr txBox="1"/>
          <p:nvPr/>
        </p:nvSpPr>
        <p:spPr>
          <a:xfrm>
            <a:off x="7885032" y="3789433"/>
            <a:ext cx="3238410" cy="954107"/>
          </a:xfrm>
          <a:prstGeom prst="rect">
            <a:avLst/>
          </a:prstGeom>
          <a:noFill/>
        </p:spPr>
        <p:txBody>
          <a:bodyPr wrap="square" rtlCol="0">
            <a:spAutoFit/>
          </a:bodyPr>
          <a:lstStyle/>
          <a:p>
            <a:pPr algn="r"/>
            <a:r>
              <a:rPr lang="zh-TW" altLang="en-US" sz="2800" dirty="0" smtClean="0">
                <a:solidFill>
                  <a:srgbClr val="FF0000"/>
                </a:solidFill>
              </a:rPr>
              <a:t>義襲：以正義之名行非義之</a:t>
            </a:r>
            <a:r>
              <a:rPr lang="zh-TW" altLang="en-US" sz="2800" dirty="0">
                <a:solidFill>
                  <a:srgbClr val="FF0000"/>
                </a:solidFill>
              </a:rPr>
              <a:t>實</a:t>
            </a:r>
          </a:p>
        </p:txBody>
      </p:sp>
      <p:sp>
        <p:nvSpPr>
          <p:cNvPr id="3" name="文字方塊 2"/>
          <p:cNvSpPr txBox="1"/>
          <p:nvPr/>
        </p:nvSpPr>
        <p:spPr>
          <a:xfrm>
            <a:off x="6663523" y="219183"/>
            <a:ext cx="4391890" cy="523220"/>
          </a:xfrm>
          <a:prstGeom prst="rect">
            <a:avLst/>
          </a:prstGeom>
          <a:noFill/>
        </p:spPr>
        <p:txBody>
          <a:bodyPr wrap="square" rtlCol="0">
            <a:spAutoFit/>
          </a:bodyPr>
          <a:lstStyle/>
          <a:p>
            <a:r>
              <a:rPr lang="zh-TW" altLang="en-US" sz="2800" dirty="0" smtClean="0">
                <a:solidFill>
                  <a:srgbClr val="FF0000"/>
                </a:solidFill>
              </a:rPr>
              <a:t>直養：以直心（悳）養氣</a:t>
            </a:r>
            <a:endParaRPr lang="zh-TW" altLang="en-US" sz="2800" dirty="0">
              <a:solidFill>
                <a:srgbClr val="FF0000"/>
              </a:solidFill>
            </a:endParaRPr>
          </a:p>
        </p:txBody>
      </p:sp>
      <p:sp>
        <p:nvSpPr>
          <p:cNvPr id="5" name="投影片編號版面配置區 4"/>
          <p:cNvSpPr>
            <a:spLocks noGrp="1"/>
          </p:cNvSpPr>
          <p:nvPr>
            <p:ph type="sldNum" sz="quarter" idx="12"/>
          </p:nvPr>
        </p:nvSpPr>
        <p:spPr/>
        <p:txBody>
          <a:bodyPr/>
          <a:lstStyle/>
          <a:p>
            <a:fld id="{D57F1E4F-1CFF-5643-939E-217C01CDF565}" type="slidenum">
              <a:rPr lang="en-US" smtClean="0"/>
              <a:pPr/>
              <a:t>61</a:t>
            </a:fld>
            <a:endParaRPr lang="en-US" dirty="0"/>
          </a:p>
        </p:txBody>
      </p:sp>
    </p:spTree>
    <p:extLst>
      <p:ext uri="{BB962C8B-B14F-4D97-AF65-F5344CB8AC3E}">
        <p14:creationId xmlns:p14="http://schemas.microsoft.com/office/powerpoint/2010/main" val="406452139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727253" y="829340"/>
            <a:ext cx="10777359" cy="5081882"/>
          </a:xfrm>
        </p:spPr>
        <p:txBody>
          <a:bodyPr>
            <a:noAutofit/>
          </a:bodyPr>
          <a:lstStyle/>
          <a:p>
            <a:pPr>
              <a:lnSpc>
                <a:spcPts val="4800"/>
              </a:lnSpc>
            </a:pPr>
            <a:r>
              <a:rPr lang="zh-TW" altLang="en-US" sz="3200" dirty="0" smtClean="0"/>
              <a:t>無若宋</a:t>
            </a:r>
            <a:r>
              <a:rPr lang="zh-TW" altLang="en-US" sz="3200" dirty="0"/>
              <a:t>人然。宋人有閔其苗之不長而</a:t>
            </a:r>
            <a:r>
              <a:rPr lang="zh-TW" altLang="en-US" sz="3200" dirty="0" smtClean="0"/>
              <a:t>揠</a:t>
            </a:r>
            <a:r>
              <a:rPr lang="en-US" altLang="zh-TW" sz="2400" dirty="0">
                <a:latin typeface="標楷體" panose="03000509000000000000" pitchFamily="65" charset="-120"/>
                <a:ea typeface="標楷體" panose="03000509000000000000" pitchFamily="65" charset="-120"/>
              </a:rPr>
              <a:t>(</a:t>
            </a:r>
            <a:r>
              <a:rPr lang="zh-TW" altLang="en-US" sz="2400" dirty="0">
                <a:latin typeface="標楷體" panose="03000509000000000000" pitchFamily="65" charset="-120"/>
                <a:ea typeface="標楷體" panose="03000509000000000000" pitchFamily="65" charset="-120"/>
              </a:rPr>
              <a:t>拔</a:t>
            </a:r>
            <a:r>
              <a:rPr lang="en-US" altLang="zh-TW" sz="2400" dirty="0">
                <a:latin typeface="標楷體" panose="03000509000000000000" pitchFamily="65" charset="-120"/>
                <a:ea typeface="標楷體" panose="03000509000000000000" pitchFamily="65" charset="-120"/>
              </a:rPr>
              <a:t>)</a:t>
            </a:r>
            <a:r>
              <a:rPr lang="zh-TW" altLang="en-US" sz="3200" dirty="0" smtClean="0"/>
              <a:t>之</a:t>
            </a:r>
            <a:r>
              <a:rPr lang="zh-TW" altLang="en-US" sz="3200" dirty="0"/>
              <a:t>者。芒芒</a:t>
            </a:r>
            <a:r>
              <a:rPr lang="zh-TW" altLang="en-US" sz="3200" dirty="0" smtClean="0"/>
              <a:t>然</a:t>
            </a:r>
            <a:r>
              <a:rPr lang="en-US" altLang="zh-TW" sz="2400" dirty="0">
                <a:latin typeface="標楷體" panose="03000509000000000000" pitchFamily="65" charset="-120"/>
                <a:ea typeface="標楷體" panose="03000509000000000000" pitchFamily="65" charset="-120"/>
              </a:rPr>
              <a:t>(</a:t>
            </a:r>
            <a:r>
              <a:rPr lang="zh-TW" altLang="en-US" sz="2400" dirty="0">
                <a:latin typeface="標楷體" panose="03000509000000000000" pitchFamily="65" charset="-120"/>
                <a:ea typeface="標楷體" panose="03000509000000000000" pitchFamily="65" charset="-120"/>
              </a:rPr>
              <a:t>無知之貌</a:t>
            </a:r>
            <a:r>
              <a:rPr lang="en-US" altLang="zh-TW" sz="2400" dirty="0">
                <a:latin typeface="標楷體" panose="03000509000000000000" pitchFamily="65" charset="-120"/>
                <a:ea typeface="標楷體" panose="03000509000000000000" pitchFamily="65" charset="-120"/>
              </a:rPr>
              <a:t>)</a:t>
            </a:r>
            <a:r>
              <a:rPr lang="zh-TW" altLang="en-US" sz="3200" dirty="0" smtClean="0"/>
              <a:t>歸</a:t>
            </a:r>
            <a:r>
              <a:rPr lang="zh-TW" altLang="en-US" sz="3200" dirty="0"/>
              <a:t>，謂其人曰：</a:t>
            </a:r>
            <a:r>
              <a:rPr lang="en-US" altLang="zh-TW" sz="3200" dirty="0"/>
              <a:t>『</a:t>
            </a:r>
            <a:r>
              <a:rPr lang="zh-TW" altLang="en-US" sz="3200" dirty="0"/>
              <a:t>今日病矣，予助苗長矣。</a:t>
            </a:r>
            <a:r>
              <a:rPr lang="en-US" altLang="zh-TW" sz="3200" dirty="0"/>
              <a:t>』 </a:t>
            </a:r>
            <a:r>
              <a:rPr lang="zh-TW" altLang="en-US" sz="3200" dirty="0"/>
              <a:t>其子趨而往視之，苗則槁矣。天下之不助苗長者寡矣。以為無益而舍之者，不耘苗者也。</a:t>
            </a:r>
            <a:r>
              <a:rPr lang="zh-TW" altLang="en-US" sz="3200" dirty="0" smtClean="0"/>
              <a:t>助之</a:t>
            </a:r>
            <a:r>
              <a:rPr lang="zh-TW" altLang="en-US" sz="3200" dirty="0"/>
              <a:t>長者，揠苗者也。非徒無益，而又害之。</a:t>
            </a:r>
            <a:r>
              <a:rPr lang="zh-TW" altLang="en-US" sz="3200" dirty="0" smtClean="0"/>
              <a:t>」</a:t>
            </a:r>
            <a:endParaRPr lang="zh-TW" altLang="en-US" sz="32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62</a:t>
            </a:fld>
            <a:endParaRPr lang="en-US" dirty="0"/>
          </a:p>
        </p:txBody>
      </p:sp>
    </p:spTree>
    <p:extLst>
      <p:ext uri="{BB962C8B-B14F-4D97-AF65-F5344CB8AC3E}">
        <p14:creationId xmlns:p14="http://schemas.microsoft.com/office/powerpoint/2010/main" val="280509737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p:cNvSpPr>
            <a:spLocks noGrp="1"/>
          </p:cNvSpPr>
          <p:nvPr>
            <p:ph idx="1"/>
          </p:nvPr>
        </p:nvSpPr>
        <p:spPr>
          <a:xfrm>
            <a:off x="625642" y="861237"/>
            <a:ext cx="10878970" cy="5049985"/>
          </a:xfrm>
        </p:spPr>
        <p:txBody>
          <a:bodyPr>
            <a:normAutofit/>
          </a:bodyPr>
          <a:lstStyle/>
          <a:p>
            <a:pPr>
              <a:lnSpc>
                <a:spcPts val="4800"/>
              </a:lnSpc>
            </a:pPr>
            <a:r>
              <a:rPr lang="zh-TW" altLang="en-US" sz="3200" dirty="0"/>
              <a:t>「何謂知言？」曰：「</a:t>
            </a:r>
            <a:r>
              <a:rPr lang="zh-TW" altLang="en-US" sz="3200" dirty="0">
                <a:solidFill>
                  <a:srgbClr val="FF0000"/>
                </a:solidFill>
              </a:rPr>
              <a:t>詖辭知其所蔽，淫辭知其所陷，邪辭知其所離，遁辭知其所窮。</a:t>
            </a:r>
            <a:r>
              <a:rPr lang="zh-TW" altLang="en-US" sz="3200" dirty="0"/>
              <a:t>生</a:t>
            </a:r>
            <a:r>
              <a:rPr lang="zh-TW" altLang="en-US" sz="3200" dirty="0" smtClean="0"/>
              <a:t>於其</a:t>
            </a:r>
            <a:r>
              <a:rPr lang="zh-TW" altLang="en-US" sz="3200" dirty="0"/>
              <a:t>心，害於其政；發於其政，害於其事。聖人復起，必從吾言矣。</a:t>
            </a:r>
            <a:r>
              <a:rPr lang="zh-TW" altLang="en-US" sz="3200" dirty="0" smtClean="0"/>
              <a:t>」</a:t>
            </a:r>
            <a:endParaRPr lang="zh-TW" altLang="en-US" sz="3200" dirty="0"/>
          </a:p>
        </p:txBody>
      </p:sp>
      <p:sp>
        <p:nvSpPr>
          <p:cNvPr id="2" name="投影片編號版面配置區 1"/>
          <p:cNvSpPr>
            <a:spLocks noGrp="1"/>
          </p:cNvSpPr>
          <p:nvPr>
            <p:ph type="sldNum" sz="quarter" idx="12"/>
          </p:nvPr>
        </p:nvSpPr>
        <p:spPr/>
        <p:txBody>
          <a:bodyPr/>
          <a:lstStyle/>
          <a:p>
            <a:fld id="{D57F1E4F-1CFF-5643-939E-217C01CDF565}" type="slidenum">
              <a:rPr lang="en-US" smtClean="0"/>
              <a:pPr/>
              <a:t>63</a:t>
            </a:fld>
            <a:endParaRPr lang="en-US" dirty="0"/>
          </a:p>
        </p:txBody>
      </p:sp>
    </p:spTree>
    <p:extLst>
      <p:ext uri="{BB962C8B-B14F-4D97-AF65-F5344CB8AC3E}">
        <p14:creationId xmlns:p14="http://schemas.microsoft.com/office/powerpoint/2010/main" val="4069178421"/>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514981" y="387043"/>
            <a:ext cx="10842875" cy="1280890"/>
          </a:xfrm>
        </p:spPr>
        <p:txBody>
          <a:bodyPr>
            <a:normAutofit fontScale="90000"/>
          </a:bodyPr>
          <a:lstStyle/>
          <a:p>
            <a:r>
              <a:rPr lang="zh-TW" altLang="en-US" sz="4400" dirty="0" smtClean="0">
                <a:solidFill>
                  <a:srgbClr val="FF0000"/>
                </a:solidFill>
              </a:rPr>
              <a:t>知言</a:t>
            </a:r>
            <a:r>
              <a:rPr lang="zh-TW" altLang="en-US" dirty="0" smtClean="0"/>
              <a:t>：</a:t>
            </a:r>
            <a:r>
              <a:rPr lang="zh-TW" altLang="en-US" dirty="0"/>
              <a:t>所蔽、所陷、所離、所窮」，謂其因與由也，包括所Ｏ之原因、所Ｏ之事情。</a:t>
            </a:r>
            <a:r>
              <a:rPr lang="en-US" altLang="zh-TW" dirty="0"/>
              <a:t/>
            </a:r>
            <a:br>
              <a:rPr lang="en-US" altLang="zh-TW" dirty="0"/>
            </a:br>
            <a:endParaRPr lang="zh-TW" altLang="en-US" dirty="0"/>
          </a:p>
        </p:txBody>
      </p:sp>
      <p:graphicFrame>
        <p:nvGraphicFramePr>
          <p:cNvPr id="4" name="內容版面配置區 3"/>
          <p:cNvGraphicFramePr>
            <a:graphicFrameLocks noGrp="1"/>
          </p:cNvGraphicFramePr>
          <p:nvPr>
            <p:ph idx="1"/>
            <p:extLst/>
          </p:nvPr>
        </p:nvGraphicFramePr>
        <p:xfrm>
          <a:off x="1666458" y="1905000"/>
          <a:ext cx="10138497"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文字方塊 2"/>
          <p:cNvSpPr txBox="1"/>
          <p:nvPr/>
        </p:nvSpPr>
        <p:spPr>
          <a:xfrm>
            <a:off x="2626792" y="5852017"/>
            <a:ext cx="8217830" cy="584775"/>
          </a:xfrm>
          <a:prstGeom prst="rect">
            <a:avLst/>
          </a:prstGeom>
          <a:noFill/>
        </p:spPr>
        <p:txBody>
          <a:bodyPr wrap="square" rtlCol="0">
            <a:spAutoFit/>
          </a:bodyPr>
          <a:lstStyle/>
          <a:p>
            <a:r>
              <a:rPr lang="zh-TW" altLang="en-US" sz="3200" dirty="0">
                <a:solidFill>
                  <a:srgbClr val="FF0000"/>
                </a:solidFill>
              </a:rPr>
              <a:t>生</a:t>
            </a:r>
            <a:r>
              <a:rPr lang="zh-TW" altLang="en-US" sz="3200" dirty="0" smtClean="0">
                <a:solidFill>
                  <a:srgbClr val="FF0000"/>
                </a:solidFill>
              </a:rPr>
              <a:t>於其</a:t>
            </a:r>
            <a:r>
              <a:rPr lang="zh-TW" altLang="en-US" sz="3200" dirty="0">
                <a:solidFill>
                  <a:srgbClr val="FF0000"/>
                </a:solidFill>
              </a:rPr>
              <a:t>心，害於其政；發於其政，害於其事。</a:t>
            </a:r>
          </a:p>
        </p:txBody>
      </p:sp>
      <p:sp>
        <p:nvSpPr>
          <p:cNvPr id="5" name="投影片編號版面配置區 4"/>
          <p:cNvSpPr>
            <a:spLocks noGrp="1"/>
          </p:cNvSpPr>
          <p:nvPr>
            <p:ph type="sldNum" sz="quarter" idx="12"/>
          </p:nvPr>
        </p:nvSpPr>
        <p:spPr/>
        <p:txBody>
          <a:bodyPr/>
          <a:lstStyle/>
          <a:p>
            <a:fld id="{D57F1E4F-1CFF-5643-939E-217C01CDF565}" type="slidenum">
              <a:rPr lang="en-US" smtClean="0"/>
              <a:pPr/>
              <a:t>64</a:t>
            </a:fld>
            <a:endParaRPr lang="en-US" dirty="0"/>
          </a:p>
        </p:txBody>
      </p:sp>
    </p:spTree>
    <p:extLst>
      <p:ext uri="{BB962C8B-B14F-4D97-AF65-F5344CB8AC3E}">
        <p14:creationId xmlns:p14="http://schemas.microsoft.com/office/powerpoint/2010/main" val="1872398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727253" y="273063"/>
            <a:ext cx="8911687" cy="764852"/>
          </a:xfrm>
        </p:spPr>
        <p:txBody>
          <a:bodyPr/>
          <a:lstStyle/>
          <a:p>
            <a:r>
              <a:rPr lang="zh-TW" altLang="en-US" dirty="0" smtClean="0"/>
              <a:t>朱注：</a:t>
            </a:r>
            <a:endParaRPr lang="zh-TW" altLang="en-US" dirty="0"/>
          </a:p>
        </p:txBody>
      </p:sp>
      <p:sp>
        <p:nvSpPr>
          <p:cNvPr id="3" name="內容版面配置區 2"/>
          <p:cNvSpPr>
            <a:spLocks noGrp="1"/>
          </p:cNvSpPr>
          <p:nvPr>
            <p:ph idx="1"/>
          </p:nvPr>
        </p:nvSpPr>
        <p:spPr>
          <a:xfrm>
            <a:off x="337369" y="827311"/>
            <a:ext cx="11903243" cy="5820085"/>
          </a:xfrm>
        </p:spPr>
        <p:txBody>
          <a:bodyPr>
            <a:noAutofit/>
          </a:bodyPr>
          <a:lstStyle/>
          <a:p>
            <a:pPr marL="0" indent="0">
              <a:lnSpc>
                <a:spcPts val="4400"/>
              </a:lnSpc>
              <a:spcBef>
                <a:spcPts val="0"/>
              </a:spcBef>
              <a:buNone/>
            </a:pPr>
            <a:r>
              <a:rPr lang="zh-TW" altLang="en-US" sz="3200" dirty="0">
                <a:latin typeface="標楷體" panose="03000509000000000000" pitchFamily="65" charset="-120"/>
                <a:ea typeface="標楷體" panose="03000509000000000000" pitchFamily="65" charset="-120"/>
              </a:rPr>
              <a:t>詖，偏陂也。淫，放蕩也。邪，邪僻也。遁，逃避也。四者相因，言之病也</a:t>
            </a:r>
            <a:r>
              <a:rPr lang="zh-TW" altLang="en-US" sz="3200" dirty="0" smtClean="0">
                <a:latin typeface="標楷體" panose="03000509000000000000" pitchFamily="65" charset="-120"/>
                <a:ea typeface="標楷體" panose="03000509000000000000" pitchFamily="65" charset="-120"/>
              </a:rPr>
              <a:t>。</a:t>
            </a:r>
            <a:endParaRPr lang="en-US" altLang="zh-TW" sz="3200" dirty="0" smtClean="0">
              <a:latin typeface="標楷體" panose="03000509000000000000" pitchFamily="65" charset="-120"/>
              <a:ea typeface="標楷體" panose="03000509000000000000" pitchFamily="65" charset="-120"/>
            </a:endParaRPr>
          </a:p>
          <a:p>
            <a:pPr marL="0" indent="0">
              <a:lnSpc>
                <a:spcPts val="4400"/>
              </a:lnSpc>
              <a:spcBef>
                <a:spcPts val="0"/>
              </a:spcBef>
              <a:buNone/>
            </a:pPr>
            <a:r>
              <a:rPr lang="zh-TW" altLang="en-US" sz="3200" dirty="0" smtClean="0">
                <a:latin typeface="標楷體" panose="03000509000000000000" pitchFamily="65" charset="-120"/>
                <a:ea typeface="標楷體" panose="03000509000000000000" pitchFamily="65" charset="-120"/>
              </a:rPr>
              <a:t>蔽</a:t>
            </a:r>
            <a:r>
              <a:rPr lang="zh-TW" altLang="en-US" sz="3200" dirty="0">
                <a:latin typeface="標楷體" panose="03000509000000000000" pitchFamily="65" charset="-120"/>
                <a:ea typeface="標楷體" panose="03000509000000000000" pitchFamily="65" charset="-120"/>
              </a:rPr>
              <a:t>，遮隔也。陷，沈溺也。離，叛去也。窮，困屈也。四者亦相因，則心之失也</a:t>
            </a:r>
            <a:r>
              <a:rPr lang="zh-TW" altLang="en-US" sz="3200" dirty="0" smtClean="0">
                <a:latin typeface="標楷體" panose="03000509000000000000" pitchFamily="65" charset="-120"/>
                <a:ea typeface="標楷體" panose="03000509000000000000" pitchFamily="65" charset="-120"/>
              </a:rPr>
              <a:t>。</a:t>
            </a:r>
            <a:endParaRPr lang="en-US" altLang="zh-TW" sz="3200" dirty="0" smtClean="0">
              <a:latin typeface="標楷體" panose="03000509000000000000" pitchFamily="65" charset="-120"/>
              <a:ea typeface="標楷體" panose="03000509000000000000" pitchFamily="65" charset="-120"/>
            </a:endParaRPr>
          </a:p>
          <a:p>
            <a:pPr marL="0" indent="0">
              <a:lnSpc>
                <a:spcPts val="4400"/>
              </a:lnSpc>
              <a:spcBef>
                <a:spcPts val="0"/>
              </a:spcBef>
              <a:buNone/>
            </a:pPr>
            <a:r>
              <a:rPr lang="zh-TW" altLang="en-US" sz="3200" dirty="0" smtClean="0">
                <a:latin typeface="標楷體" panose="03000509000000000000" pitchFamily="65" charset="-120"/>
                <a:ea typeface="標楷體" panose="03000509000000000000" pitchFamily="65" charset="-120"/>
              </a:rPr>
              <a:t>人</a:t>
            </a:r>
            <a:r>
              <a:rPr lang="zh-TW" altLang="en-US" sz="3200" dirty="0">
                <a:latin typeface="標楷體" panose="03000509000000000000" pitchFamily="65" charset="-120"/>
                <a:ea typeface="標楷體" panose="03000509000000000000" pitchFamily="65" charset="-120"/>
              </a:rPr>
              <a:t>之有言，皆本於心。其心明乎正理而無蔽，然後其言平正通達而無病；苟為不然，則必有是四者之病矣。</a:t>
            </a:r>
            <a:r>
              <a:rPr lang="zh-TW" altLang="en-US" sz="3200" dirty="0">
                <a:solidFill>
                  <a:srgbClr val="FF0000"/>
                </a:solidFill>
                <a:latin typeface="標楷體" panose="03000509000000000000" pitchFamily="65" charset="-120"/>
                <a:ea typeface="標楷體" panose="03000509000000000000" pitchFamily="65" charset="-120"/>
              </a:rPr>
              <a:t>即其言之病，而知其心之失</a:t>
            </a:r>
            <a:r>
              <a:rPr lang="zh-TW" altLang="en-US" sz="3200" dirty="0">
                <a:latin typeface="標楷體" panose="03000509000000000000" pitchFamily="65" charset="-120"/>
                <a:ea typeface="標楷體" panose="03000509000000000000" pitchFamily="65" charset="-120"/>
              </a:rPr>
              <a:t>，又知其害於政事之決然而不可易者如此。非心通於道，而無疑於天下之理，其孰能之？彼告子者，不得於言而不肯求之於心；至為義外之說，則自不免於四者之病，其何以知天下之言而無所疑哉</a:t>
            </a:r>
            <a:r>
              <a:rPr lang="zh-TW" altLang="en-US" sz="3200" dirty="0" smtClean="0">
                <a:latin typeface="標楷體" panose="03000509000000000000" pitchFamily="65" charset="-120"/>
                <a:ea typeface="標楷體" panose="03000509000000000000" pitchFamily="65" charset="-120"/>
              </a:rPr>
              <a:t>？</a:t>
            </a:r>
            <a:r>
              <a:rPr lang="zh-TW" altLang="en-US" sz="3200" dirty="0">
                <a:latin typeface="標楷體" panose="03000509000000000000" pitchFamily="65" charset="-120"/>
                <a:ea typeface="標楷體" panose="03000509000000000000" pitchFamily="65" charset="-120"/>
              </a:rPr>
              <a:t>　</a:t>
            </a:r>
          </a:p>
        </p:txBody>
      </p:sp>
      <p:sp>
        <p:nvSpPr>
          <p:cNvPr id="4" name="投影片編號版面配置區 3"/>
          <p:cNvSpPr>
            <a:spLocks noGrp="1"/>
          </p:cNvSpPr>
          <p:nvPr>
            <p:ph type="sldNum" sz="quarter" idx="12"/>
          </p:nvPr>
        </p:nvSpPr>
        <p:spPr/>
        <p:txBody>
          <a:bodyPr/>
          <a:lstStyle/>
          <a:p>
            <a:fld id="{D57F1E4F-1CFF-5643-939E-217C01CDF565}" type="slidenum">
              <a:rPr lang="en-US" smtClean="0"/>
              <a:pPr/>
              <a:t>65</a:t>
            </a:fld>
            <a:endParaRPr lang="en-US" dirty="0"/>
          </a:p>
        </p:txBody>
      </p:sp>
    </p:spTree>
    <p:extLst>
      <p:ext uri="{BB962C8B-B14F-4D97-AF65-F5344CB8AC3E}">
        <p14:creationId xmlns:p14="http://schemas.microsoft.com/office/powerpoint/2010/main" val="403690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絲縷">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5266</TotalTime>
  <Words>9073</Words>
  <Application>Microsoft Office PowerPoint</Application>
  <PresentationFormat>寬螢幕</PresentationFormat>
  <Paragraphs>412</Paragraphs>
  <Slides>65</Slides>
  <Notes>24</Notes>
  <HiddenSlides>0</HiddenSlides>
  <MMClips>0</MMClips>
  <ScaleCrop>false</ScaleCrop>
  <HeadingPairs>
    <vt:vector size="6" baseType="variant">
      <vt:variant>
        <vt:lpstr>使用字型</vt:lpstr>
      </vt:variant>
      <vt:variant>
        <vt:i4>16</vt:i4>
      </vt:variant>
      <vt:variant>
        <vt:lpstr>佈景主題</vt:lpstr>
      </vt:variant>
      <vt:variant>
        <vt:i4>1</vt:i4>
      </vt:variant>
      <vt:variant>
        <vt:lpstr>投影片標題</vt:lpstr>
      </vt:variant>
      <vt:variant>
        <vt:i4>65</vt:i4>
      </vt:variant>
    </vt:vector>
  </HeadingPairs>
  <TitlesOfParts>
    <vt:vector size="82" baseType="lpstr">
      <vt:lpstr>標楷體</vt:lpstr>
      <vt:lpstr>標楷體</vt:lpstr>
      <vt:lpstr>微軟正黑體</vt:lpstr>
      <vt:lpstr>細明體_HKSCS</vt:lpstr>
      <vt:lpstr>新細明體</vt:lpstr>
      <vt:lpstr>新細明體-ExtB</vt:lpstr>
      <vt:lpstr>幼圆</vt:lpstr>
      <vt:lpstr>等线</vt:lpstr>
      <vt:lpstr>Arial</vt:lpstr>
      <vt:lpstr>Calibri</vt:lpstr>
      <vt:lpstr>Century Gothic</vt:lpstr>
      <vt:lpstr>Poor Richard</vt:lpstr>
      <vt:lpstr>Times New Roman</vt:lpstr>
      <vt:lpstr>Verdana</vt:lpstr>
      <vt:lpstr>Wingdings</vt:lpstr>
      <vt:lpstr>Wingdings 3</vt:lpstr>
      <vt:lpstr>絲縷</vt:lpstr>
      <vt:lpstr>孟子要義介紹(三)心性善惡論 </vt:lpstr>
      <vt:lpstr>一.心性論源流 </vt:lpstr>
      <vt:lpstr>PowerPoint 簡報</vt:lpstr>
      <vt:lpstr>〈告子上〉  第一章</vt:lpstr>
      <vt:lpstr>杞柳　　　　　　柳編</vt:lpstr>
      <vt:lpstr>柳編： 笆斗　　　　　　　　柳罐</vt:lpstr>
      <vt:lpstr>〈告子上〉  第一章 </vt:lpstr>
      <vt:lpstr>PowerPoint 簡報</vt:lpstr>
      <vt:lpstr>〈告子上〉第二章</vt:lpstr>
      <vt:lpstr>〈告子上〉第二章</vt:lpstr>
      <vt:lpstr>〈告子上〉 　第三章  </vt:lpstr>
      <vt:lpstr>〈告子上〉 　第三章   </vt:lpstr>
      <vt:lpstr>〈告子上〉第四章   </vt:lpstr>
      <vt:lpstr>〈告子上〉第四章   </vt:lpstr>
      <vt:lpstr>PowerPoint 簡報</vt:lpstr>
      <vt:lpstr>PowerPoint 簡報</vt:lpstr>
      <vt:lpstr>〈告子上〉第四章   </vt:lpstr>
      <vt:lpstr>PowerPoint 簡報</vt:lpstr>
      <vt:lpstr>〈告子上〉第五章   </vt:lpstr>
      <vt:lpstr>〈告子上〉第五章   </vt:lpstr>
      <vt:lpstr>〈告子上〉第五章 </vt:lpstr>
      <vt:lpstr>PowerPoint 簡報</vt:lpstr>
      <vt:lpstr>〈告子上〉第六章   </vt:lpstr>
      <vt:lpstr>〈告子上〉第六章   </vt:lpstr>
      <vt:lpstr>〈告子上〉第六章   </vt:lpstr>
      <vt:lpstr>〈告子上〉第六章   </vt:lpstr>
      <vt:lpstr>PowerPoint 簡報</vt:lpstr>
      <vt:lpstr>PowerPoint 簡報</vt:lpstr>
      <vt:lpstr>三.《孟子》心性論的踐履 </vt:lpstr>
      <vt:lpstr>《孟子》心性論的踐履——先立其大 </vt:lpstr>
      <vt:lpstr>〈告子上〉第十五章</vt:lpstr>
      <vt:lpstr>PowerPoint 簡報</vt:lpstr>
      <vt:lpstr>〈盡心上〉第一章       </vt:lpstr>
      <vt:lpstr>《孟子》心性論的踐履——擴充四端 </vt:lpstr>
      <vt:lpstr>〈公孫丑上〉第六章</vt:lpstr>
      <vt:lpstr>PowerPoint 簡報</vt:lpstr>
      <vt:lpstr>PowerPoint 簡報</vt:lpstr>
      <vt:lpstr>〈公孫丑上〉第六章</vt:lpstr>
      <vt:lpstr>〈公孫丑上〉第六章</vt:lpstr>
      <vt:lpstr>〈公孫丑上〉第六章</vt:lpstr>
      <vt:lpstr>PowerPoint 簡報</vt:lpstr>
      <vt:lpstr>《孟子》心性論的踐履——長存夜氣 </vt:lpstr>
      <vt:lpstr>〈告子上〉第八章</vt:lpstr>
      <vt:lpstr>斧斤</vt:lpstr>
      <vt:lpstr>PowerPoint 簡報</vt:lpstr>
      <vt:lpstr>〈告子上〉第八章</vt:lpstr>
      <vt:lpstr>〈告子上〉第八章</vt:lpstr>
      <vt:lpstr>《孟子》心性論的踐履——養氣知言 </vt:lpstr>
      <vt:lpstr>〈公孫丑上〉  第二章</vt:lpstr>
      <vt:lpstr>PowerPoint 簡報</vt:lpstr>
      <vt:lpstr>PowerPoint 簡報</vt:lpstr>
      <vt:lpstr>二子養勇（血氣）以不動心</vt:lpstr>
      <vt:lpstr>PowerPoint 簡報</vt:lpstr>
      <vt:lpstr>PowerPoint 簡報</vt:lpstr>
      <vt:lpstr>告子之不動心</vt:lpstr>
      <vt:lpstr>PowerPoint 簡報</vt:lpstr>
      <vt:lpstr>PowerPoint 簡報</vt:lpstr>
      <vt:lpstr>PowerPoint 簡報</vt:lpstr>
      <vt:lpstr>PowerPoint 簡報</vt:lpstr>
      <vt:lpstr>PowerPoint 簡報</vt:lpstr>
      <vt:lpstr>浩然之氣</vt:lpstr>
      <vt:lpstr>PowerPoint 簡報</vt:lpstr>
      <vt:lpstr>PowerPoint 簡報</vt:lpstr>
      <vt:lpstr>知言：所蔽、所陷、所離、所窮」，謂其因與由也，包括所Ｏ之原因、所Ｏ之事情。 </vt:lpstr>
      <vt:lpstr>朱注：</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中庸</dc:title>
  <dc:creator>Change</dc:creator>
  <cp:lastModifiedBy>清泉 張</cp:lastModifiedBy>
  <cp:revision>348</cp:revision>
  <dcterms:created xsi:type="dcterms:W3CDTF">2017-09-05T02:29:32Z</dcterms:created>
  <dcterms:modified xsi:type="dcterms:W3CDTF">2019-12-18T20:24:03Z</dcterms:modified>
</cp:coreProperties>
</file>