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64D22D-559B-4BC5-9689-B026115B63F1}" v="17" dt="2026-04-18T16:25:12.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Salem Ali Ba Daood (2415795)" userId="2c975737-551d-4831-a5b5-fdc1bec4f55e" providerId="ADAL" clId="{92AD2D68-F0C2-48E4-8DA1-BC9289CC9FCA}"/>
    <pc:docChg chg="modSld">
      <pc:chgData name="Maryam Salem Ali Ba Daood (2415795)" userId="2c975737-551d-4831-a5b5-fdc1bec4f55e" providerId="ADAL" clId="{92AD2D68-F0C2-48E4-8DA1-BC9289CC9FCA}" dt="2026-04-12T05:59:23.030" v="36" actId="1076"/>
      <pc:docMkLst>
        <pc:docMk/>
      </pc:docMkLst>
      <pc:sldChg chg="addSp modSp">
        <pc:chgData name="Maryam Salem Ali Ba Daood (2415795)" userId="2c975737-551d-4831-a5b5-fdc1bec4f55e" providerId="ADAL" clId="{92AD2D68-F0C2-48E4-8DA1-BC9289CC9FCA}" dt="2026-04-12T05:37:16.165" v="0"/>
        <pc:sldMkLst>
          <pc:docMk/>
          <pc:sldMk cId="1881892893" sldId="256"/>
        </pc:sldMkLst>
        <pc:picChg chg="add mod">
          <ac:chgData name="Maryam Salem Ali Ba Daood (2415795)" userId="2c975737-551d-4831-a5b5-fdc1bec4f55e" providerId="ADAL" clId="{92AD2D68-F0C2-48E4-8DA1-BC9289CC9FCA}" dt="2026-04-12T05:37:16.165" v="0"/>
          <ac:picMkLst>
            <pc:docMk/>
            <pc:sldMk cId="1881892893" sldId="256"/>
            <ac:picMk id="8" creationId="{E624EAB2-1A38-F915-DA92-27EED03B9757}"/>
          </ac:picMkLst>
        </pc:picChg>
      </pc:sldChg>
      <pc:sldChg chg="addSp delSp modSp mod modTransition modAnim">
        <pc:chgData name="Maryam Salem Ali Ba Daood (2415795)" userId="2c975737-551d-4831-a5b5-fdc1bec4f55e" providerId="ADAL" clId="{92AD2D68-F0C2-48E4-8DA1-BC9289CC9FCA}" dt="2026-04-12T05:39:16.520" v="10"/>
        <pc:sldMkLst>
          <pc:docMk/>
          <pc:sldMk cId="1247853376" sldId="257"/>
        </pc:sldMkLst>
        <pc:picChg chg="add mod">
          <ac:chgData name="Maryam Salem Ali Ba Daood (2415795)" userId="2c975737-551d-4831-a5b5-fdc1bec4f55e" providerId="ADAL" clId="{92AD2D68-F0C2-48E4-8DA1-BC9289CC9FCA}" dt="2026-04-12T05:39:16.520" v="10"/>
          <ac:picMkLst>
            <pc:docMk/>
            <pc:sldMk cId="1247853376" sldId="257"/>
            <ac:picMk id="19" creationId="{8F4E9E73-45D4-65AB-DB66-19D49179EA2B}"/>
          </ac:picMkLst>
        </pc:picChg>
      </pc:sldChg>
      <pc:sldChg chg="addSp delSp modSp mod modTransition modAnim">
        <pc:chgData name="Maryam Salem Ali Ba Daood (2415795)" userId="2c975737-551d-4831-a5b5-fdc1bec4f55e" providerId="ADAL" clId="{92AD2D68-F0C2-48E4-8DA1-BC9289CC9FCA}" dt="2026-04-12T05:41:06.065" v="14"/>
        <pc:sldMkLst>
          <pc:docMk/>
          <pc:sldMk cId="2880935137" sldId="258"/>
        </pc:sldMkLst>
        <pc:picChg chg="add mod">
          <ac:chgData name="Maryam Salem Ali Ba Daood (2415795)" userId="2c975737-551d-4831-a5b5-fdc1bec4f55e" providerId="ADAL" clId="{92AD2D68-F0C2-48E4-8DA1-BC9289CC9FCA}" dt="2026-04-12T05:41:06.065" v="14"/>
          <ac:picMkLst>
            <pc:docMk/>
            <pc:sldMk cId="2880935137" sldId="258"/>
            <ac:picMk id="12" creationId="{9B918DBE-AA89-1DA1-2C87-0FCFF4E4FF44}"/>
          </ac:picMkLst>
        </pc:picChg>
      </pc:sldChg>
      <pc:sldChg chg="addSp modSp">
        <pc:chgData name="Maryam Salem Ali Ba Daood (2415795)" userId="2c975737-551d-4831-a5b5-fdc1bec4f55e" providerId="ADAL" clId="{92AD2D68-F0C2-48E4-8DA1-BC9289CC9FCA}" dt="2026-04-12T05:41:54.012" v="15"/>
        <pc:sldMkLst>
          <pc:docMk/>
          <pc:sldMk cId="3794720155" sldId="259"/>
        </pc:sldMkLst>
        <pc:picChg chg="add mod">
          <ac:chgData name="Maryam Salem Ali Ba Daood (2415795)" userId="2c975737-551d-4831-a5b5-fdc1bec4f55e" providerId="ADAL" clId="{92AD2D68-F0C2-48E4-8DA1-BC9289CC9FCA}" dt="2026-04-12T05:41:54.012" v="15"/>
          <ac:picMkLst>
            <pc:docMk/>
            <pc:sldMk cId="3794720155" sldId="259"/>
            <ac:picMk id="6" creationId="{F5A76263-C58F-FB93-0B0F-F9D9B9242872}"/>
          </ac:picMkLst>
        </pc:picChg>
      </pc:sldChg>
      <pc:sldChg chg="addSp modSp">
        <pc:chgData name="Maryam Salem Ali Ba Daood (2415795)" userId="2c975737-551d-4831-a5b5-fdc1bec4f55e" providerId="ADAL" clId="{92AD2D68-F0C2-48E4-8DA1-BC9289CC9FCA}" dt="2026-04-12T05:42:49.634" v="16"/>
        <pc:sldMkLst>
          <pc:docMk/>
          <pc:sldMk cId="268876570" sldId="260"/>
        </pc:sldMkLst>
        <pc:picChg chg="add mod">
          <ac:chgData name="Maryam Salem Ali Ba Daood (2415795)" userId="2c975737-551d-4831-a5b5-fdc1bec4f55e" providerId="ADAL" clId="{92AD2D68-F0C2-48E4-8DA1-BC9289CC9FCA}" dt="2026-04-12T05:42:49.634" v="16"/>
          <ac:picMkLst>
            <pc:docMk/>
            <pc:sldMk cId="268876570" sldId="260"/>
            <ac:picMk id="6" creationId="{6FE12A64-1128-F88B-E733-4597C5BA39FC}"/>
          </ac:picMkLst>
        </pc:picChg>
      </pc:sldChg>
      <pc:sldChg chg="addSp modSp mod">
        <pc:chgData name="Maryam Salem Ali Ba Daood (2415795)" userId="2c975737-551d-4831-a5b5-fdc1bec4f55e" providerId="ADAL" clId="{92AD2D68-F0C2-48E4-8DA1-BC9289CC9FCA}" dt="2026-04-12T05:59:23.030" v="36" actId="1076"/>
        <pc:sldMkLst>
          <pc:docMk/>
          <pc:sldMk cId="3111820599" sldId="261"/>
        </pc:sldMkLst>
        <pc:spChg chg="mod">
          <ac:chgData name="Maryam Salem Ali Ba Daood (2415795)" userId="2c975737-551d-4831-a5b5-fdc1bec4f55e" providerId="ADAL" clId="{92AD2D68-F0C2-48E4-8DA1-BC9289CC9FCA}" dt="2026-04-12T05:59:23.030" v="36" actId="1076"/>
          <ac:spMkLst>
            <pc:docMk/>
            <pc:sldMk cId="3111820599" sldId="261"/>
            <ac:spMk id="3" creationId="{2A6691F9-6338-6243-311B-FA27E6190CF1}"/>
          </ac:spMkLst>
        </pc:spChg>
        <pc:picChg chg="add mod">
          <ac:chgData name="Maryam Salem Ali Ba Daood (2415795)" userId="2c975737-551d-4831-a5b5-fdc1bec4f55e" providerId="ADAL" clId="{92AD2D68-F0C2-48E4-8DA1-BC9289CC9FCA}" dt="2026-04-12T05:43:31.631" v="17"/>
          <ac:picMkLst>
            <pc:docMk/>
            <pc:sldMk cId="3111820599" sldId="261"/>
            <ac:picMk id="6" creationId="{30B8A996-B649-F5E6-A6D0-065F6B809937}"/>
          </ac:picMkLst>
        </pc:picChg>
      </pc:sldChg>
      <pc:sldChg chg="addSp delSp modSp mod modTransition modAnim">
        <pc:chgData name="Maryam Salem Ali Ba Daood (2415795)" userId="2c975737-551d-4831-a5b5-fdc1bec4f55e" providerId="ADAL" clId="{92AD2D68-F0C2-48E4-8DA1-BC9289CC9FCA}" dt="2026-04-12T05:45:37.988" v="21"/>
        <pc:sldMkLst>
          <pc:docMk/>
          <pc:sldMk cId="535802915" sldId="262"/>
        </pc:sldMkLst>
        <pc:picChg chg="add mod">
          <ac:chgData name="Maryam Salem Ali Ba Daood (2415795)" userId="2c975737-551d-4831-a5b5-fdc1bec4f55e" providerId="ADAL" clId="{92AD2D68-F0C2-48E4-8DA1-BC9289CC9FCA}" dt="2026-04-12T05:45:37.988" v="21"/>
          <ac:picMkLst>
            <pc:docMk/>
            <pc:sldMk cId="535802915" sldId="262"/>
            <ac:picMk id="13" creationId="{B70EDCD1-6D6C-B44C-0DEF-8677C826FE20}"/>
          </ac:picMkLst>
        </pc:picChg>
      </pc:sldChg>
      <pc:sldChg chg="addSp modSp mod">
        <pc:chgData name="Maryam Salem Ali Ba Daood (2415795)" userId="2c975737-551d-4831-a5b5-fdc1bec4f55e" providerId="ADAL" clId="{92AD2D68-F0C2-48E4-8DA1-BC9289CC9FCA}" dt="2026-04-12T05:58:35.718" v="32" actId="114"/>
        <pc:sldMkLst>
          <pc:docMk/>
          <pc:sldMk cId="2210580576" sldId="263"/>
        </pc:sldMkLst>
        <pc:spChg chg="mod">
          <ac:chgData name="Maryam Salem Ali Ba Daood (2415795)" userId="2c975737-551d-4831-a5b5-fdc1bec4f55e" providerId="ADAL" clId="{92AD2D68-F0C2-48E4-8DA1-BC9289CC9FCA}" dt="2026-04-12T05:58:35.718" v="32" actId="114"/>
          <ac:spMkLst>
            <pc:docMk/>
            <pc:sldMk cId="2210580576" sldId="263"/>
            <ac:spMk id="3" creationId="{1B3973FF-22DC-72E6-16D1-B55A48EBB4FB}"/>
          </ac:spMkLst>
        </pc:spChg>
        <pc:picChg chg="add mod">
          <ac:chgData name="Maryam Salem Ali Ba Daood (2415795)" userId="2c975737-551d-4831-a5b5-fdc1bec4f55e" providerId="ADAL" clId="{92AD2D68-F0C2-48E4-8DA1-BC9289CC9FCA}" dt="2026-04-12T05:46:15.223" v="22"/>
          <ac:picMkLst>
            <pc:docMk/>
            <pc:sldMk cId="2210580576" sldId="263"/>
            <ac:picMk id="7" creationId="{3A1A515F-E539-25F0-4714-6A35E9CB8B78}"/>
          </ac:picMkLst>
        </pc:picChg>
      </pc:sldChg>
      <pc:sldChg chg="addSp modSp">
        <pc:chgData name="Maryam Salem Ali Ba Daood (2415795)" userId="2c975737-551d-4831-a5b5-fdc1bec4f55e" providerId="ADAL" clId="{92AD2D68-F0C2-48E4-8DA1-BC9289CC9FCA}" dt="2026-04-12T05:47:08.622" v="23"/>
        <pc:sldMkLst>
          <pc:docMk/>
          <pc:sldMk cId="2808799861" sldId="264"/>
        </pc:sldMkLst>
        <pc:picChg chg="add mod">
          <ac:chgData name="Maryam Salem Ali Ba Daood (2415795)" userId="2c975737-551d-4831-a5b5-fdc1bec4f55e" providerId="ADAL" clId="{92AD2D68-F0C2-48E4-8DA1-BC9289CC9FCA}" dt="2026-04-12T05:47:08.622" v="23"/>
          <ac:picMkLst>
            <pc:docMk/>
            <pc:sldMk cId="2808799861" sldId="264"/>
            <ac:picMk id="6" creationId="{5B23B4D6-F9A8-A6DF-B21F-9C37742BC7C6}"/>
          </ac:picMkLst>
        </pc:picChg>
      </pc:sldChg>
      <pc:sldChg chg="addSp modSp mod">
        <pc:chgData name="Maryam Salem Ali Ba Daood (2415795)" userId="2c975737-551d-4831-a5b5-fdc1bec4f55e" providerId="ADAL" clId="{92AD2D68-F0C2-48E4-8DA1-BC9289CC9FCA}" dt="2026-04-12T05:58:49.594" v="33" actId="114"/>
        <pc:sldMkLst>
          <pc:docMk/>
          <pc:sldMk cId="3094494944" sldId="265"/>
        </pc:sldMkLst>
        <pc:spChg chg="mod">
          <ac:chgData name="Maryam Salem Ali Ba Daood (2415795)" userId="2c975737-551d-4831-a5b5-fdc1bec4f55e" providerId="ADAL" clId="{92AD2D68-F0C2-48E4-8DA1-BC9289CC9FCA}" dt="2026-04-12T05:58:49.594" v="33" actId="114"/>
          <ac:spMkLst>
            <pc:docMk/>
            <pc:sldMk cId="3094494944" sldId="265"/>
            <ac:spMk id="3" creationId="{9DBADB9E-D682-0CBA-D8F2-DA80C2EDA8FB}"/>
          </ac:spMkLst>
        </pc:spChg>
        <pc:picChg chg="add mod">
          <ac:chgData name="Maryam Salem Ali Ba Daood (2415795)" userId="2c975737-551d-4831-a5b5-fdc1bec4f55e" providerId="ADAL" clId="{92AD2D68-F0C2-48E4-8DA1-BC9289CC9FCA}" dt="2026-04-12T05:48:03.699" v="24"/>
          <ac:picMkLst>
            <pc:docMk/>
            <pc:sldMk cId="3094494944" sldId="265"/>
            <ac:picMk id="7" creationId="{338DE6BD-0064-1A86-C8A2-57998030ADC5}"/>
          </ac:picMkLst>
        </pc:picChg>
      </pc:sldChg>
      <pc:sldChg chg="addSp modSp">
        <pc:chgData name="Maryam Salem Ali Ba Daood (2415795)" userId="2c975737-551d-4831-a5b5-fdc1bec4f55e" providerId="ADAL" clId="{92AD2D68-F0C2-48E4-8DA1-BC9289CC9FCA}" dt="2026-04-12T05:48:38.933" v="25"/>
        <pc:sldMkLst>
          <pc:docMk/>
          <pc:sldMk cId="2503520962" sldId="266"/>
        </pc:sldMkLst>
        <pc:picChg chg="add mod">
          <ac:chgData name="Maryam Salem Ali Ba Daood (2415795)" userId="2c975737-551d-4831-a5b5-fdc1bec4f55e" providerId="ADAL" clId="{92AD2D68-F0C2-48E4-8DA1-BC9289CC9FCA}" dt="2026-04-12T05:48:38.933" v="25"/>
          <ac:picMkLst>
            <pc:docMk/>
            <pc:sldMk cId="2503520962" sldId="266"/>
            <ac:picMk id="7" creationId="{B258B0DE-A1D5-DC78-A31F-D7D06B839571}"/>
          </ac:picMkLst>
        </pc:picChg>
      </pc:sldChg>
      <pc:sldChg chg="addSp modSp">
        <pc:chgData name="Maryam Salem Ali Ba Daood (2415795)" userId="2c975737-551d-4831-a5b5-fdc1bec4f55e" providerId="ADAL" clId="{92AD2D68-F0C2-48E4-8DA1-BC9289CC9FCA}" dt="2026-04-12T05:49:22.280" v="26"/>
        <pc:sldMkLst>
          <pc:docMk/>
          <pc:sldMk cId="2489706151" sldId="267"/>
        </pc:sldMkLst>
        <pc:picChg chg="add mod">
          <ac:chgData name="Maryam Salem Ali Ba Daood (2415795)" userId="2c975737-551d-4831-a5b5-fdc1bec4f55e" providerId="ADAL" clId="{92AD2D68-F0C2-48E4-8DA1-BC9289CC9FCA}" dt="2026-04-12T05:49:22.280" v="26"/>
          <ac:picMkLst>
            <pc:docMk/>
            <pc:sldMk cId="2489706151" sldId="267"/>
            <ac:picMk id="6" creationId="{34F68E7C-685E-0107-FB81-D6116717ED42}"/>
          </ac:picMkLst>
        </pc:picChg>
      </pc:sldChg>
      <pc:sldChg chg="addSp modSp">
        <pc:chgData name="Maryam Salem Ali Ba Daood (2415795)" userId="2c975737-551d-4831-a5b5-fdc1bec4f55e" providerId="ADAL" clId="{92AD2D68-F0C2-48E4-8DA1-BC9289CC9FCA}" dt="2026-04-12T05:50:01.838" v="27"/>
        <pc:sldMkLst>
          <pc:docMk/>
          <pc:sldMk cId="3013262782" sldId="268"/>
        </pc:sldMkLst>
        <pc:picChg chg="add mod">
          <ac:chgData name="Maryam Salem Ali Ba Daood (2415795)" userId="2c975737-551d-4831-a5b5-fdc1bec4f55e" providerId="ADAL" clId="{92AD2D68-F0C2-48E4-8DA1-BC9289CC9FCA}" dt="2026-04-12T05:50:01.838" v="27"/>
          <ac:picMkLst>
            <pc:docMk/>
            <pc:sldMk cId="3013262782" sldId="268"/>
            <ac:picMk id="6" creationId="{D6647143-9BEB-8F7A-02CE-52F3CF28EB4E}"/>
          </ac:picMkLst>
        </pc:picChg>
      </pc:sldChg>
      <pc:sldChg chg="addSp delSp modSp mod modTransition modAnim">
        <pc:chgData name="Maryam Salem Ali Ba Daood (2415795)" userId="2c975737-551d-4831-a5b5-fdc1bec4f55e" providerId="ADAL" clId="{92AD2D68-F0C2-48E4-8DA1-BC9289CC9FCA}" dt="2026-04-12T05:59:01.456" v="34" actId="114"/>
        <pc:sldMkLst>
          <pc:docMk/>
          <pc:sldMk cId="860535804" sldId="269"/>
        </pc:sldMkLst>
        <pc:spChg chg="mod">
          <ac:chgData name="Maryam Salem Ali Ba Daood (2415795)" userId="2c975737-551d-4831-a5b5-fdc1bec4f55e" providerId="ADAL" clId="{92AD2D68-F0C2-48E4-8DA1-BC9289CC9FCA}" dt="2026-04-12T05:59:01.456" v="34" actId="114"/>
          <ac:spMkLst>
            <pc:docMk/>
            <pc:sldMk cId="860535804" sldId="269"/>
            <ac:spMk id="3" creationId="{CB1DEAD9-8DAC-CC62-AE6C-1573F3EBF7A8}"/>
          </ac:spMkLst>
        </pc:spChg>
        <pc:picChg chg="add mod">
          <ac:chgData name="Maryam Salem Ali Ba Daood (2415795)" userId="2c975737-551d-4831-a5b5-fdc1bec4f55e" providerId="ADAL" clId="{92AD2D68-F0C2-48E4-8DA1-BC9289CC9FCA}" dt="2026-04-12T05:52:15.953" v="31"/>
          <ac:picMkLst>
            <pc:docMk/>
            <pc:sldMk cId="860535804" sldId="269"/>
            <ac:picMk id="10" creationId="{70E759CD-2125-336D-62A2-176D8AD34111}"/>
          </ac:picMkLst>
        </pc:picChg>
      </pc:sldChg>
    </pc:docChg>
  </pc:docChgLst>
  <pc:docChgLst>
    <pc:chgData name="Maryam Salem Ali Ba Daood (2415795)" userId="2c975737-551d-4831-a5b5-fdc1bec4f55e" providerId="ADAL" clId="{59DD6B06-C152-42A7-A55D-003792BC523B}"/>
    <pc:docChg chg="delSld modSld">
      <pc:chgData name="Maryam Salem Ali Ba Daood (2415795)" userId="2c975737-551d-4831-a5b5-fdc1bec4f55e" providerId="ADAL" clId="{59DD6B06-C152-42A7-A55D-003792BC523B}" dt="2026-04-18T16:25:12.828" v="16"/>
      <pc:docMkLst>
        <pc:docMk/>
      </pc:docMkLst>
      <pc:sldChg chg="addSp delSp modSp mod modTransition modAnim">
        <pc:chgData name="Maryam Salem Ali Ba Daood (2415795)" userId="2c975737-551d-4831-a5b5-fdc1bec4f55e" providerId="ADAL" clId="{59DD6B06-C152-42A7-A55D-003792BC523B}" dt="2026-04-18T16:25:12.828" v="16"/>
        <pc:sldMkLst>
          <pc:docMk/>
          <pc:sldMk cId="3111820599" sldId="261"/>
        </pc:sldMkLst>
        <pc:picChg chg="add del mod ord">
          <ac:chgData name="Maryam Salem Ali Ba Daood (2415795)" userId="2c975737-551d-4831-a5b5-fdc1bec4f55e" providerId="ADAL" clId="{59DD6B06-C152-42A7-A55D-003792BC523B}" dt="2026-04-18T16:25:12.828" v="16"/>
          <ac:picMkLst>
            <pc:docMk/>
            <pc:sldMk cId="3111820599" sldId="261"/>
            <ac:picMk id="5" creationId="{5C7611F4-0E77-83F7-2066-E7B917C5A79C}"/>
          </ac:picMkLst>
        </pc:picChg>
        <pc:picChg chg="del">
          <ac:chgData name="Maryam Salem Ali Ba Daood (2415795)" userId="2c975737-551d-4831-a5b5-fdc1bec4f55e" providerId="ADAL" clId="{59DD6B06-C152-42A7-A55D-003792BC523B}" dt="2026-04-18T16:24:22.433" v="15"/>
          <ac:picMkLst>
            <pc:docMk/>
            <pc:sldMk cId="3111820599" sldId="261"/>
            <ac:picMk id="6" creationId="{30B8A996-B649-F5E6-A6D0-065F6B809937}"/>
          </ac:picMkLst>
        </pc:picChg>
        <pc:picChg chg="add mod">
          <ac:chgData name="Maryam Salem Ali Ba Daood (2415795)" userId="2c975737-551d-4831-a5b5-fdc1bec4f55e" providerId="ADAL" clId="{59DD6B06-C152-42A7-A55D-003792BC523B}" dt="2026-04-18T16:25:12.828" v="16"/>
          <ac:picMkLst>
            <pc:docMk/>
            <pc:sldMk cId="3111820599" sldId="261"/>
            <ac:picMk id="7" creationId="{84FA5E91-7D04-15DB-F891-E0EB1E783919}"/>
          </ac:picMkLst>
        </pc:picChg>
      </pc:sldChg>
      <pc:sldChg chg="del">
        <pc:chgData name="Maryam Salem Ali Ba Daood (2415795)" userId="2c975737-551d-4831-a5b5-fdc1bec4f55e" providerId="ADAL" clId="{59DD6B06-C152-42A7-A55D-003792BC523B}" dt="2026-04-18T16:11:17.315" v="9" actId="2696"/>
        <pc:sldMkLst>
          <pc:docMk/>
          <pc:sldMk cId="2210580576" sldId="263"/>
        </pc:sldMkLst>
      </pc:sldChg>
      <pc:sldChg chg="addSp delSp modSp mod modTransition modAnim">
        <pc:chgData name="Maryam Salem Ali Ba Daood (2415795)" userId="2c975737-551d-4831-a5b5-fdc1bec4f55e" providerId="ADAL" clId="{59DD6B06-C152-42A7-A55D-003792BC523B}" dt="2026-04-18T16:10:24.808" v="8"/>
        <pc:sldMkLst>
          <pc:docMk/>
          <pc:sldMk cId="2808799861" sldId="264"/>
        </pc:sldMkLst>
        <pc:picChg chg="del">
          <ac:chgData name="Maryam Salem Ali Ba Daood (2415795)" userId="2c975737-551d-4831-a5b5-fdc1bec4f55e" providerId="ADAL" clId="{59DD6B06-C152-42A7-A55D-003792BC523B}" dt="2026-04-18T16:07:27.808" v="1"/>
          <ac:picMkLst>
            <pc:docMk/>
            <pc:sldMk cId="2808799861" sldId="264"/>
            <ac:picMk id="6" creationId="{5B23B4D6-F9A8-A6DF-B21F-9C37742BC7C6}"/>
          </ac:picMkLst>
        </pc:picChg>
        <pc:picChg chg="add del mod ord">
          <ac:chgData name="Maryam Salem Ali Ba Daood (2415795)" userId="2c975737-551d-4831-a5b5-fdc1bec4f55e" providerId="ADAL" clId="{59DD6B06-C152-42A7-A55D-003792BC523B}" dt="2026-04-18T16:07:32.665" v="2"/>
          <ac:picMkLst>
            <pc:docMk/>
            <pc:sldMk cId="2808799861" sldId="264"/>
            <ac:picMk id="9" creationId="{EB0C22D7-0D4E-033E-E7EE-7A64C37ABDBC}"/>
          </ac:picMkLst>
        </pc:picChg>
        <pc:picChg chg="add del mod">
          <ac:chgData name="Maryam Salem Ali Ba Daood (2415795)" userId="2c975737-551d-4831-a5b5-fdc1bec4f55e" providerId="ADAL" clId="{59DD6B06-C152-42A7-A55D-003792BC523B}" dt="2026-04-18T16:08:53.044" v="4"/>
          <ac:picMkLst>
            <pc:docMk/>
            <pc:sldMk cId="2808799861" sldId="264"/>
            <ac:picMk id="10" creationId="{45759B08-E3F1-D0E9-89E1-344D9F998A58}"/>
          </ac:picMkLst>
        </pc:picChg>
        <pc:picChg chg="add del mod ord">
          <ac:chgData name="Maryam Salem Ali Ba Daood (2415795)" userId="2c975737-551d-4831-a5b5-fdc1bec4f55e" providerId="ADAL" clId="{59DD6B06-C152-42A7-A55D-003792BC523B}" dt="2026-04-18T16:09:25.704" v="5"/>
          <ac:picMkLst>
            <pc:docMk/>
            <pc:sldMk cId="2808799861" sldId="264"/>
            <ac:picMk id="19" creationId="{3BB600CE-C0D3-2524-C92A-1499BBC63893}"/>
          </ac:picMkLst>
        </pc:picChg>
        <pc:picChg chg="add del mod">
          <ac:chgData name="Maryam Salem Ali Ba Daood (2415795)" userId="2c975737-551d-4831-a5b5-fdc1bec4f55e" providerId="ADAL" clId="{59DD6B06-C152-42A7-A55D-003792BC523B}" dt="2026-04-18T16:09:29.411" v="7"/>
          <ac:picMkLst>
            <pc:docMk/>
            <pc:sldMk cId="2808799861" sldId="264"/>
            <ac:picMk id="20" creationId="{142D8DB3-C200-C239-99D9-7051D6416851}"/>
          </ac:picMkLst>
        </pc:picChg>
        <pc:picChg chg="add del mod ord">
          <ac:chgData name="Maryam Salem Ali Ba Daood (2415795)" userId="2c975737-551d-4831-a5b5-fdc1bec4f55e" providerId="ADAL" clId="{59DD6B06-C152-42A7-A55D-003792BC523B}" dt="2026-04-18T16:10:24.808" v="8"/>
          <ac:picMkLst>
            <pc:docMk/>
            <pc:sldMk cId="2808799861" sldId="264"/>
            <ac:picMk id="23" creationId="{748FD1E0-B592-4CCB-1721-B9746539F1D9}"/>
          </ac:picMkLst>
        </pc:picChg>
        <pc:picChg chg="add mod">
          <ac:chgData name="Maryam Salem Ali Ba Daood (2415795)" userId="2c975737-551d-4831-a5b5-fdc1bec4f55e" providerId="ADAL" clId="{59DD6B06-C152-42A7-A55D-003792BC523B}" dt="2026-04-18T16:10:24.808" v="8"/>
          <ac:picMkLst>
            <pc:docMk/>
            <pc:sldMk cId="2808799861" sldId="264"/>
            <ac:picMk id="24" creationId="{D1B830C3-01A3-37FD-8F64-057989A7258E}"/>
          </ac:picMkLst>
        </pc:picChg>
      </pc:sldChg>
      <pc:sldChg chg="addSp delSp modSp mod modTransition modAnim">
        <pc:chgData name="Maryam Salem Ali Ba Daood (2415795)" userId="2c975737-551d-4831-a5b5-fdc1bec4f55e" providerId="ADAL" clId="{59DD6B06-C152-42A7-A55D-003792BC523B}" dt="2026-04-18T16:14:27.639" v="12"/>
        <pc:sldMkLst>
          <pc:docMk/>
          <pc:sldMk cId="860535804" sldId="269"/>
        </pc:sldMkLst>
        <pc:picChg chg="add del mod ord">
          <ac:chgData name="Maryam Salem Ali Ba Daood (2415795)" userId="2c975737-551d-4831-a5b5-fdc1bec4f55e" providerId="ADAL" clId="{59DD6B06-C152-42A7-A55D-003792BC523B}" dt="2026-04-18T16:14:27.639" v="12"/>
          <ac:picMkLst>
            <pc:docMk/>
            <pc:sldMk cId="860535804" sldId="269"/>
            <ac:picMk id="6" creationId="{6728CBF3-9733-E20B-4590-A73FCC04942E}"/>
          </ac:picMkLst>
        </pc:picChg>
        <pc:picChg chg="add mod">
          <ac:chgData name="Maryam Salem Ali Ba Daood (2415795)" userId="2c975737-551d-4831-a5b5-fdc1bec4f55e" providerId="ADAL" clId="{59DD6B06-C152-42A7-A55D-003792BC523B}" dt="2026-04-18T16:14:27.639" v="12"/>
          <ac:picMkLst>
            <pc:docMk/>
            <pc:sldMk cId="860535804" sldId="269"/>
            <ac:picMk id="7" creationId="{23CB3D0D-388B-FD6C-1F93-450BA6457774}"/>
          </ac:picMkLst>
        </pc:picChg>
        <pc:picChg chg="del">
          <ac:chgData name="Maryam Salem Ali Ba Daood (2415795)" userId="2c975737-551d-4831-a5b5-fdc1bec4f55e" providerId="ADAL" clId="{59DD6B06-C152-42A7-A55D-003792BC523B}" dt="2026-04-18T16:13:37.242" v="11"/>
          <ac:picMkLst>
            <pc:docMk/>
            <pc:sldMk cId="860535804" sldId="269"/>
            <ac:picMk id="10" creationId="{70E759CD-2125-336D-62A2-176D8AD34111}"/>
          </ac:picMkLst>
        </pc:picChg>
      </pc:sldChg>
      <pc:sldChg chg="addSp modSp">
        <pc:chgData name="Maryam Salem Ali Ba Daood (2415795)" userId="2c975737-551d-4831-a5b5-fdc1bec4f55e" providerId="ADAL" clId="{59DD6B06-C152-42A7-A55D-003792BC523B}" dt="2026-04-18T16:17:49.668" v="13"/>
        <pc:sldMkLst>
          <pc:docMk/>
          <pc:sldMk cId="1385763972" sldId="271"/>
        </pc:sldMkLst>
        <pc:picChg chg="add mod">
          <ac:chgData name="Maryam Salem Ali Ba Daood (2415795)" userId="2c975737-551d-4831-a5b5-fdc1bec4f55e" providerId="ADAL" clId="{59DD6B06-C152-42A7-A55D-003792BC523B}" dt="2026-04-18T16:17:49.668" v="13"/>
          <ac:picMkLst>
            <pc:docMk/>
            <pc:sldMk cId="1385763972" sldId="271"/>
            <ac:picMk id="9" creationId="{4DB7CC31-2854-7590-6AE7-2E194DE4B597}"/>
          </ac:picMkLst>
        </pc:picChg>
      </pc:sldChg>
    </pc:docChg>
  </pc:docChgLst>
  <pc:docChgLst>
    <pc:chgData name="Maryam Salem Ali Ba Daood (2415795)" userId="2c975737-551d-4831-a5b5-fdc1bec4f55e" providerId="ADAL" clId="{39C83A28-F595-46BC-B774-94153E7EA7F5}"/>
    <pc:docChg chg="custSel modSld">
      <pc:chgData name="Maryam Salem Ali Ba Daood (2415795)" userId="2c975737-551d-4831-a5b5-fdc1bec4f55e" providerId="ADAL" clId="{39C83A28-F595-46BC-B774-94153E7EA7F5}" dt="2026-04-11T15:14:39.505" v="3" actId="27636"/>
      <pc:docMkLst>
        <pc:docMk/>
      </pc:docMkLst>
      <pc:sldChg chg="modSp mod">
        <pc:chgData name="Maryam Salem Ali Ba Daood (2415795)" userId="2c975737-551d-4831-a5b5-fdc1bec4f55e" providerId="ADAL" clId="{39C83A28-F595-46BC-B774-94153E7EA7F5}" dt="2026-04-11T15:14:39.505" v="3" actId="27636"/>
        <pc:sldMkLst>
          <pc:docMk/>
          <pc:sldMk cId="4080617355" sldId="270"/>
        </pc:sldMkLst>
        <pc:spChg chg="mod">
          <ac:chgData name="Maryam Salem Ali Ba Daood (2415795)" userId="2c975737-551d-4831-a5b5-fdc1bec4f55e" providerId="ADAL" clId="{39C83A28-F595-46BC-B774-94153E7EA7F5}" dt="2026-04-11T15:14:39.505" v="3" actId="27636"/>
          <ac:spMkLst>
            <pc:docMk/>
            <pc:sldMk cId="4080617355" sldId="270"/>
            <ac:spMk id="3" creationId="{BEF5EB46-4DD9-A89B-1A88-F02B83F0E490}"/>
          </ac:spMkLst>
        </pc:spChg>
      </pc:sldChg>
    </pc:docChg>
  </pc:docChgLst>
  <pc:docChgLst>
    <pc:chgData name="Maryam Salem Ali Ba Daood (2415795)" userId="2c975737-551d-4831-a5b5-fdc1bec4f55e" providerId="ADAL" clId="{A0F8FA48-A0FA-4C0D-94A4-C943D481C7F6}"/>
    <pc:docChg chg="undo redo custSel addSld modSld">
      <pc:chgData name="Maryam Salem Ali Ba Daood (2415795)" userId="2c975737-551d-4831-a5b5-fdc1bec4f55e" providerId="ADAL" clId="{A0F8FA48-A0FA-4C0D-94A4-C943D481C7F6}" dt="2026-04-18T15:56:36.610" v="2018" actId="22"/>
      <pc:docMkLst>
        <pc:docMk/>
      </pc:docMkLst>
      <pc:sldChg chg="addSp delSp modSp mod">
        <pc:chgData name="Maryam Salem Ali Ba Daood (2415795)" userId="2c975737-551d-4831-a5b5-fdc1bec4f55e" providerId="ADAL" clId="{A0F8FA48-A0FA-4C0D-94A4-C943D481C7F6}" dt="2026-04-11T20:30:05.235" v="1014" actId="34307"/>
        <pc:sldMkLst>
          <pc:docMk/>
          <pc:sldMk cId="1881892893" sldId="256"/>
        </pc:sldMkLst>
      </pc:sldChg>
      <pc:sldChg chg="modSp mod">
        <pc:chgData name="Maryam Salem Ali Ba Daood (2415795)" userId="2c975737-551d-4831-a5b5-fdc1bec4f55e" providerId="ADAL" clId="{A0F8FA48-A0FA-4C0D-94A4-C943D481C7F6}" dt="2026-04-11T17:45:18.451" v="820" actId="20577"/>
        <pc:sldMkLst>
          <pc:docMk/>
          <pc:sldMk cId="1247853376" sldId="257"/>
        </pc:sldMkLst>
        <pc:spChg chg="mod">
          <ac:chgData name="Maryam Salem Ali Ba Daood (2415795)" userId="2c975737-551d-4831-a5b5-fdc1bec4f55e" providerId="ADAL" clId="{A0F8FA48-A0FA-4C0D-94A4-C943D481C7F6}" dt="2026-04-11T17:45:18.451" v="820" actId="20577"/>
          <ac:spMkLst>
            <pc:docMk/>
            <pc:sldMk cId="1247853376" sldId="257"/>
            <ac:spMk id="3" creationId="{04C8A2BB-2AC6-170F-8A2F-1237AAA2100F}"/>
          </ac:spMkLst>
        </pc:spChg>
      </pc:sldChg>
      <pc:sldChg chg="modSp mod">
        <pc:chgData name="Maryam Salem Ali Ba Daood (2415795)" userId="2c975737-551d-4831-a5b5-fdc1bec4f55e" providerId="ADAL" clId="{A0F8FA48-A0FA-4C0D-94A4-C943D481C7F6}" dt="2026-04-11T17:45:49.406" v="847" actId="20577"/>
        <pc:sldMkLst>
          <pc:docMk/>
          <pc:sldMk cId="2880935137" sldId="258"/>
        </pc:sldMkLst>
        <pc:spChg chg="mod">
          <ac:chgData name="Maryam Salem Ali Ba Daood (2415795)" userId="2c975737-551d-4831-a5b5-fdc1bec4f55e" providerId="ADAL" clId="{A0F8FA48-A0FA-4C0D-94A4-C943D481C7F6}" dt="2026-04-11T17:45:49.406" v="847" actId="20577"/>
          <ac:spMkLst>
            <pc:docMk/>
            <pc:sldMk cId="2880935137" sldId="258"/>
            <ac:spMk id="3" creationId="{476253E0-6039-0C8E-7A5C-204BB851CD89}"/>
          </ac:spMkLst>
        </pc:spChg>
      </pc:sldChg>
      <pc:sldChg chg="modSp mod">
        <pc:chgData name="Maryam Salem Ali Ba Daood (2415795)" userId="2c975737-551d-4831-a5b5-fdc1bec4f55e" providerId="ADAL" clId="{A0F8FA48-A0FA-4C0D-94A4-C943D481C7F6}" dt="2026-04-11T17:46:26.539" v="862" actId="20577"/>
        <pc:sldMkLst>
          <pc:docMk/>
          <pc:sldMk cId="3794720155" sldId="259"/>
        </pc:sldMkLst>
        <pc:spChg chg="mod">
          <ac:chgData name="Maryam Salem Ali Ba Daood (2415795)" userId="2c975737-551d-4831-a5b5-fdc1bec4f55e" providerId="ADAL" clId="{A0F8FA48-A0FA-4C0D-94A4-C943D481C7F6}" dt="2026-04-11T17:46:26.539" v="862" actId="20577"/>
          <ac:spMkLst>
            <pc:docMk/>
            <pc:sldMk cId="3794720155" sldId="259"/>
            <ac:spMk id="3" creationId="{3FFEA730-1C3A-F6B0-246A-51064A673D4F}"/>
          </ac:spMkLst>
        </pc:spChg>
      </pc:sldChg>
      <pc:sldChg chg="modSp mod">
        <pc:chgData name="Maryam Salem Ali Ba Daood (2415795)" userId="2c975737-551d-4831-a5b5-fdc1bec4f55e" providerId="ADAL" clId="{A0F8FA48-A0FA-4C0D-94A4-C943D481C7F6}" dt="2026-04-11T17:47:50.389" v="908" actId="1076"/>
        <pc:sldMkLst>
          <pc:docMk/>
          <pc:sldMk cId="268876570" sldId="260"/>
        </pc:sldMkLst>
        <pc:spChg chg="mod">
          <ac:chgData name="Maryam Salem Ali Ba Daood (2415795)" userId="2c975737-551d-4831-a5b5-fdc1bec4f55e" providerId="ADAL" clId="{A0F8FA48-A0FA-4C0D-94A4-C943D481C7F6}" dt="2026-04-11T17:47:50.389" v="908" actId="1076"/>
          <ac:spMkLst>
            <pc:docMk/>
            <pc:sldMk cId="268876570" sldId="260"/>
            <ac:spMk id="3" creationId="{4BCDF7EB-7B26-C0C1-05B3-C0ABC4FDDC85}"/>
          </ac:spMkLst>
        </pc:spChg>
      </pc:sldChg>
      <pc:sldChg chg="modSp mod">
        <pc:chgData name="Maryam Salem Ali Ba Daood (2415795)" userId="2c975737-551d-4831-a5b5-fdc1bec4f55e" providerId="ADAL" clId="{A0F8FA48-A0FA-4C0D-94A4-C943D481C7F6}" dt="2026-04-18T15:34:49.441" v="1804" actId="1076"/>
        <pc:sldMkLst>
          <pc:docMk/>
          <pc:sldMk cId="3111820599" sldId="261"/>
        </pc:sldMkLst>
        <pc:spChg chg="mod">
          <ac:chgData name="Maryam Salem Ali Ba Daood (2415795)" userId="2c975737-551d-4831-a5b5-fdc1bec4f55e" providerId="ADAL" clId="{A0F8FA48-A0FA-4C0D-94A4-C943D481C7F6}" dt="2026-04-18T15:20:48.257" v="1071" actId="20577"/>
          <ac:spMkLst>
            <pc:docMk/>
            <pc:sldMk cId="3111820599" sldId="261"/>
            <ac:spMk id="2" creationId="{A535C34D-EFCB-9C3F-86E6-3761AB2E7A68}"/>
          </ac:spMkLst>
        </pc:spChg>
        <pc:spChg chg="mod">
          <ac:chgData name="Maryam Salem Ali Ba Daood (2415795)" userId="2c975737-551d-4831-a5b5-fdc1bec4f55e" providerId="ADAL" clId="{A0F8FA48-A0FA-4C0D-94A4-C943D481C7F6}" dt="2026-04-18T15:34:49.441" v="1804" actId="1076"/>
          <ac:spMkLst>
            <pc:docMk/>
            <pc:sldMk cId="3111820599" sldId="261"/>
            <ac:spMk id="3" creationId="{2A6691F9-6338-6243-311B-FA27E6190CF1}"/>
          </ac:spMkLst>
        </pc:spChg>
        <pc:picChg chg="mod">
          <ac:chgData name="Maryam Salem Ali Ba Daood (2415795)" userId="2c975737-551d-4831-a5b5-fdc1bec4f55e" providerId="ADAL" clId="{A0F8FA48-A0FA-4C0D-94A4-C943D481C7F6}" dt="2026-04-18T15:34:44.408" v="1802" actId="1076"/>
          <ac:picMkLst>
            <pc:docMk/>
            <pc:sldMk cId="3111820599" sldId="261"/>
            <ac:picMk id="6" creationId="{30B8A996-B649-F5E6-A6D0-065F6B809937}"/>
          </ac:picMkLst>
        </pc:picChg>
      </pc:sldChg>
      <pc:sldChg chg="modSp mod">
        <pc:chgData name="Maryam Salem Ali Ba Daood (2415795)" userId="2c975737-551d-4831-a5b5-fdc1bec4f55e" providerId="ADAL" clId="{A0F8FA48-A0FA-4C0D-94A4-C943D481C7F6}" dt="2026-04-18T15:41:38.327" v="1807" actId="20577"/>
        <pc:sldMkLst>
          <pc:docMk/>
          <pc:sldMk cId="535802915" sldId="262"/>
        </pc:sldMkLst>
        <pc:spChg chg="mod">
          <ac:chgData name="Maryam Salem Ali Ba Daood (2415795)" userId="2c975737-551d-4831-a5b5-fdc1bec4f55e" providerId="ADAL" clId="{A0F8FA48-A0FA-4C0D-94A4-C943D481C7F6}" dt="2026-04-18T15:09:21.526" v="1026" actId="20577"/>
          <ac:spMkLst>
            <pc:docMk/>
            <pc:sldMk cId="535802915" sldId="262"/>
            <ac:spMk id="2" creationId="{6C13FCD8-7D23-8362-1EC4-4005DFD676DC}"/>
          </ac:spMkLst>
        </pc:spChg>
        <pc:spChg chg="mod">
          <ac:chgData name="Maryam Salem Ali Ba Daood (2415795)" userId="2c975737-551d-4831-a5b5-fdc1bec4f55e" providerId="ADAL" clId="{A0F8FA48-A0FA-4C0D-94A4-C943D481C7F6}" dt="2026-04-18T15:41:38.327" v="1807" actId="20577"/>
          <ac:spMkLst>
            <pc:docMk/>
            <pc:sldMk cId="535802915" sldId="262"/>
            <ac:spMk id="3" creationId="{A789E492-822F-595B-788A-032B5D07CCBA}"/>
          </ac:spMkLst>
        </pc:spChg>
      </pc:sldChg>
      <pc:sldChg chg="modSp mod">
        <pc:chgData name="Maryam Salem Ali Ba Daood (2415795)" userId="2c975737-551d-4831-a5b5-fdc1bec4f55e" providerId="ADAL" clId="{A0F8FA48-A0FA-4C0D-94A4-C943D481C7F6}" dt="2026-04-11T17:49:22.386" v="961" actId="20577"/>
        <pc:sldMkLst>
          <pc:docMk/>
          <pc:sldMk cId="2210580576" sldId="263"/>
        </pc:sldMkLst>
        <pc:spChg chg="mod">
          <ac:chgData name="Maryam Salem Ali Ba Daood (2415795)" userId="2c975737-551d-4831-a5b5-fdc1bec4f55e" providerId="ADAL" clId="{A0F8FA48-A0FA-4C0D-94A4-C943D481C7F6}" dt="2026-04-11T17:49:22.386" v="961" actId="20577"/>
          <ac:spMkLst>
            <pc:docMk/>
            <pc:sldMk cId="2210580576" sldId="263"/>
            <ac:spMk id="3" creationId="{1B3973FF-22DC-72E6-16D1-B55A48EBB4FB}"/>
          </ac:spMkLst>
        </pc:spChg>
      </pc:sldChg>
      <pc:sldChg chg="modSp mod">
        <pc:chgData name="Maryam Salem Ali Ba Daood (2415795)" userId="2c975737-551d-4831-a5b5-fdc1bec4f55e" providerId="ADAL" clId="{A0F8FA48-A0FA-4C0D-94A4-C943D481C7F6}" dt="2026-04-11T17:50:04.379" v="991" actId="1076"/>
        <pc:sldMkLst>
          <pc:docMk/>
          <pc:sldMk cId="2808799861" sldId="264"/>
        </pc:sldMkLst>
        <pc:spChg chg="mod">
          <ac:chgData name="Maryam Salem Ali Ba Daood (2415795)" userId="2c975737-551d-4831-a5b5-fdc1bec4f55e" providerId="ADAL" clId="{A0F8FA48-A0FA-4C0D-94A4-C943D481C7F6}" dt="2026-04-11T17:50:04.379" v="991" actId="1076"/>
          <ac:spMkLst>
            <pc:docMk/>
            <pc:sldMk cId="2808799861" sldId="264"/>
            <ac:spMk id="3" creationId="{6ACA9078-307C-9376-6B9B-15BF0C6AF488}"/>
          </ac:spMkLst>
        </pc:spChg>
      </pc:sldChg>
      <pc:sldChg chg="modSp mod">
        <pc:chgData name="Maryam Salem Ali Ba Daood (2415795)" userId="2c975737-551d-4831-a5b5-fdc1bec4f55e" providerId="ADAL" clId="{A0F8FA48-A0FA-4C0D-94A4-C943D481C7F6}" dt="2026-04-18T15:03:52.418" v="1015" actId="20577"/>
        <pc:sldMkLst>
          <pc:docMk/>
          <pc:sldMk cId="3094494944" sldId="265"/>
        </pc:sldMkLst>
        <pc:spChg chg="mod">
          <ac:chgData name="Maryam Salem Ali Ba Daood (2415795)" userId="2c975737-551d-4831-a5b5-fdc1bec4f55e" providerId="ADAL" clId="{A0F8FA48-A0FA-4C0D-94A4-C943D481C7F6}" dt="2026-04-18T15:03:52.418" v="1015" actId="20577"/>
          <ac:spMkLst>
            <pc:docMk/>
            <pc:sldMk cId="3094494944" sldId="265"/>
            <ac:spMk id="3" creationId="{9DBADB9E-D682-0CBA-D8F2-DA80C2EDA8FB}"/>
          </ac:spMkLst>
        </pc:spChg>
      </pc:sldChg>
      <pc:sldChg chg="modSp mod">
        <pc:chgData name="Maryam Salem Ali Ba Daood (2415795)" userId="2c975737-551d-4831-a5b5-fdc1bec4f55e" providerId="ADAL" clId="{A0F8FA48-A0FA-4C0D-94A4-C943D481C7F6}" dt="2026-04-18T15:54:40.275" v="2012" actId="20577"/>
        <pc:sldMkLst>
          <pc:docMk/>
          <pc:sldMk cId="860535804" sldId="269"/>
        </pc:sldMkLst>
        <pc:spChg chg="mod">
          <ac:chgData name="Maryam Salem Ali Ba Daood (2415795)" userId="2c975737-551d-4831-a5b5-fdc1bec4f55e" providerId="ADAL" clId="{A0F8FA48-A0FA-4C0D-94A4-C943D481C7F6}" dt="2026-04-18T15:54:40.275" v="2012" actId="20577"/>
          <ac:spMkLst>
            <pc:docMk/>
            <pc:sldMk cId="860535804" sldId="269"/>
            <ac:spMk id="2" creationId="{62AF50C5-FF48-6003-DE7A-668F0A28A0D4}"/>
          </ac:spMkLst>
        </pc:spChg>
        <pc:spChg chg="mod">
          <ac:chgData name="Maryam Salem Ali Ba Daood (2415795)" userId="2c975737-551d-4831-a5b5-fdc1bec4f55e" providerId="ADAL" clId="{A0F8FA48-A0FA-4C0D-94A4-C943D481C7F6}" dt="2026-04-18T15:54:26.431" v="2001" actId="20577"/>
          <ac:spMkLst>
            <pc:docMk/>
            <pc:sldMk cId="860535804" sldId="269"/>
            <ac:spMk id="3" creationId="{CB1DEAD9-8DAC-CC62-AE6C-1573F3EBF7A8}"/>
          </ac:spMkLst>
        </pc:spChg>
      </pc:sldChg>
      <pc:sldChg chg="addSp delSp modSp mod">
        <pc:chgData name="Maryam Salem Ali Ba Daood (2415795)" userId="2c975737-551d-4831-a5b5-fdc1bec4f55e" providerId="ADAL" clId="{A0F8FA48-A0FA-4C0D-94A4-C943D481C7F6}" dt="2026-04-11T15:14:22.605" v="787" actId="114"/>
        <pc:sldMkLst>
          <pc:docMk/>
          <pc:sldMk cId="4080617355" sldId="270"/>
        </pc:sldMkLst>
        <pc:spChg chg="mod">
          <ac:chgData name="Maryam Salem Ali Ba Daood (2415795)" userId="2c975737-551d-4831-a5b5-fdc1bec4f55e" providerId="ADAL" clId="{A0F8FA48-A0FA-4C0D-94A4-C943D481C7F6}" dt="2026-04-11T15:14:22.605" v="787" actId="114"/>
          <ac:spMkLst>
            <pc:docMk/>
            <pc:sldMk cId="4080617355" sldId="270"/>
            <ac:spMk id="3" creationId="{BEF5EB46-4DD9-A89B-1A88-F02B83F0E490}"/>
          </ac:spMkLst>
        </pc:spChg>
      </pc:sldChg>
      <pc:sldChg chg="addSp delSp modSp new mod">
        <pc:chgData name="Maryam Salem Ali Ba Daood (2415795)" userId="2c975737-551d-4831-a5b5-fdc1bec4f55e" providerId="ADAL" clId="{A0F8FA48-A0FA-4C0D-94A4-C943D481C7F6}" dt="2026-04-18T15:56:36.610" v="2018" actId="22"/>
        <pc:sldMkLst>
          <pc:docMk/>
          <pc:sldMk cId="1385763972" sldId="271"/>
        </pc:sldMkLst>
        <pc:spChg chg="mod">
          <ac:chgData name="Maryam Salem Ali Ba Daood (2415795)" userId="2c975737-551d-4831-a5b5-fdc1bec4f55e" providerId="ADAL" clId="{A0F8FA48-A0FA-4C0D-94A4-C943D481C7F6}" dt="2026-04-18T15:47:44.705" v="1820" actId="14100"/>
          <ac:spMkLst>
            <pc:docMk/>
            <pc:sldMk cId="1385763972" sldId="271"/>
            <ac:spMk id="2" creationId="{ACAEFE29-7573-E5EA-D575-60B467F834EF}"/>
          </ac:spMkLst>
        </pc:spChg>
        <pc:spChg chg="mod">
          <ac:chgData name="Maryam Salem Ali Ba Daood (2415795)" userId="2c975737-551d-4831-a5b5-fdc1bec4f55e" providerId="ADAL" clId="{A0F8FA48-A0FA-4C0D-94A4-C943D481C7F6}" dt="2026-04-18T15:49:10.343" v="1829" actId="1076"/>
          <ac:spMkLst>
            <pc:docMk/>
            <pc:sldMk cId="1385763972" sldId="271"/>
            <ac:spMk id="3" creationId="{6AEF30D8-F768-90A0-8F30-F6613C0B0D38}"/>
          </ac:spMkLst>
        </pc:spChg>
        <pc:picChg chg="add del mod">
          <ac:chgData name="Maryam Salem Ali Ba Daood (2415795)" userId="2c975737-551d-4831-a5b5-fdc1bec4f55e" providerId="ADAL" clId="{A0F8FA48-A0FA-4C0D-94A4-C943D481C7F6}" dt="2026-04-18T15:56:36.610" v="2018" actId="22"/>
          <ac:picMkLst>
            <pc:docMk/>
            <pc:sldMk cId="1385763972" sldId="271"/>
            <ac:picMk id="6" creationId="{CAEDC433-64A2-4803-4784-8D535C2266D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4/18/2026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7212382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4/18/2026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487643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cancerresearchuk.org/health-professional/cancer-screening/breast-cancer-screening/research-optimisation%205" TargetMode="External"/><Relationship Id="rId3" Type="http://schemas.openxmlformats.org/officeDocument/2006/relationships/hyperlink" Target="https://www.britannica.com/topic/World-Health-Organization" TargetMode="External"/><Relationship Id="rId7" Type="http://schemas.openxmlformats.org/officeDocument/2006/relationships/hyperlink" Target="https://www.nhs.uk/conditions/breast-cancer-in-women/symptoms-of-breast-cancer-in-women/" TargetMode="External"/><Relationship Id="rId2" Type="http://schemas.openxmlformats.org/officeDocument/2006/relationships/hyperlink" Target="https://www.cancerresearchuk.org/our-research%20slide2" TargetMode="External"/><Relationship Id="rId1" Type="http://schemas.openxmlformats.org/officeDocument/2006/relationships/slideLayout" Target="../slideLayouts/slideLayout1.xml"/><Relationship Id="rId6" Type="http://schemas.openxmlformats.org/officeDocument/2006/relationships/hyperlink" Target="https://www.cancerresearchuk.org/about-cancer/breast-cancer/symptoms" TargetMode="External"/><Relationship Id="rId5" Type="http://schemas.openxmlformats.org/officeDocument/2006/relationships/hyperlink" Target="https://www.cancerresearchuk.org/about-cancer/breast-cancer%20" TargetMode="External"/><Relationship Id="rId10" Type="http://schemas.openxmlformats.org/officeDocument/2006/relationships/hyperlink" Target="https://www.cancerresearchuk.org/health-professional/cancer-statistics/statistics-by-cancer-type/breast-cancer/risk-factors" TargetMode="External"/><Relationship Id="rId4" Type="http://schemas.openxmlformats.org/officeDocument/2006/relationships/hyperlink" Target="https://www.gov.uk/government/publications/nhs-breast-screening-high-risk-women/breast-screening-for-women-with-a-higher-risk-of-breast-cancer" TargetMode="External"/><Relationship Id="rId9"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BE21EC2D-B2B1-9CF2-1FC0-3EC399C0531E}"/>
              </a:ext>
            </a:extLst>
          </p:cNvPr>
          <p:cNvPicPr>
            <a:picLocks noChangeAspect="1"/>
          </p:cNvPicPr>
          <p:nvPr/>
        </p:nvPicPr>
        <p:blipFill>
          <a:blip r:embed="rId4"/>
          <a:srcRect t="23058" b="13383"/>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15DA202-8F2A-9B5F-58D9-00E1BC676EAC}"/>
              </a:ext>
            </a:extLst>
          </p:cNvPr>
          <p:cNvSpPr>
            <a:spLocks noGrp="1"/>
          </p:cNvSpPr>
          <p:nvPr>
            <p:ph type="ctrTitle"/>
          </p:nvPr>
        </p:nvSpPr>
        <p:spPr>
          <a:xfrm>
            <a:off x="320039" y="5739969"/>
            <a:ext cx="8178501" cy="960120"/>
          </a:xfrm>
          <a:ln>
            <a:noFill/>
          </a:ln>
        </p:spPr>
        <p:txBody>
          <a:bodyPr anchor="ctr">
            <a:normAutofit/>
          </a:bodyPr>
          <a:lstStyle/>
          <a:p>
            <a:r>
              <a:rPr lang="en-GB" sz="4400"/>
              <a:t>Cancer patient care plan </a:t>
            </a:r>
            <a:endParaRPr lang="en-US" sz="4400"/>
          </a:p>
        </p:txBody>
      </p:sp>
      <p:sp>
        <p:nvSpPr>
          <p:cNvPr id="3" name="Subtitle 2">
            <a:extLst>
              <a:ext uri="{FF2B5EF4-FFF2-40B4-BE49-F238E27FC236}">
                <a16:creationId xmlns:a16="http://schemas.microsoft.com/office/drawing/2014/main" id="{B1D1BEA6-7FCE-4E6D-6E49-6C516EB61C81}"/>
              </a:ext>
            </a:extLst>
          </p:cNvPr>
          <p:cNvSpPr>
            <a:spLocks noGrp="1"/>
          </p:cNvSpPr>
          <p:nvPr>
            <p:ph type="subTitle" idx="1"/>
          </p:nvPr>
        </p:nvSpPr>
        <p:spPr>
          <a:xfrm>
            <a:off x="7208492" y="5546911"/>
            <a:ext cx="3220133" cy="1153178"/>
          </a:xfrm>
        </p:spPr>
        <p:txBody>
          <a:bodyPr anchor="ctr">
            <a:normAutofit fontScale="62500" lnSpcReduction="20000"/>
          </a:bodyPr>
          <a:lstStyle/>
          <a:p>
            <a:pPr algn="r"/>
            <a:r>
              <a:rPr lang="en-GB" sz="1900"/>
              <a:t>Maryam Ba </a:t>
            </a:r>
            <a:r>
              <a:rPr lang="en-GB" sz="1900" err="1"/>
              <a:t>Daood</a:t>
            </a:r>
            <a:endParaRPr lang="en-GB" sz="1900"/>
          </a:p>
          <a:p>
            <a:pPr algn="r"/>
            <a:r>
              <a:rPr lang="en-GB" sz="1900"/>
              <a:t>ID: 2415795</a:t>
            </a:r>
          </a:p>
          <a:p>
            <a:pPr algn="r"/>
            <a:r>
              <a:rPr lang="en-GB" sz="1600">
                <a:solidFill>
                  <a:srgbClr val="000000"/>
                </a:solidFill>
                <a:latin typeface="Arial-BoldMT"/>
              </a:rPr>
              <a:t>CODE: </a:t>
            </a:r>
            <a:r>
              <a:rPr lang="en-GB" sz="1600">
                <a:solidFill>
                  <a:srgbClr val="000000"/>
                </a:solidFill>
                <a:effectLst/>
                <a:latin typeface="Arial-BoldMT"/>
              </a:rPr>
              <a:t>BMHP5023 </a:t>
            </a:r>
            <a:endParaRPr lang="en-GB" sz="1600">
              <a:solidFill>
                <a:srgbClr val="000000"/>
              </a:solidFill>
              <a:effectLst/>
              <a:latin typeface="Arial" panose="020B0604020202020204" pitchFamily="34" charset="0"/>
            </a:endParaRPr>
          </a:p>
          <a:p>
            <a:pPr algn="r"/>
            <a:r>
              <a:rPr lang="en-GB" sz="1900"/>
              <a:t>Dr </a:t>
            </a:r>
            <a:r>
              <a:rPr lang="en-GB" sz="1900" err="1"/>
              <a:t>Soban</a:t>
            </a:r>
            <a:r>
              <a:rPr lang="en-GB" sz="1900"/>
              <a:t> Sadiq</a:t>
            </a:r>
            <a:endParaRPr lang="en-US" sz="1900"/>
          </a:p>
        </p:txBody>
      </p:sp>
      <p:pic>
        <p:nvPicPr>
          <p:cNvPr id="8" name="Audio 7">
            <a:hlinkClick r:id="" action="ppaction://media"/>
            <a:extLst>
              <a:ext uri="{FF2B5EF4-FFF2-40B4-BE49-F238E27FC236}">
                <a16:creationId xmlns:a16="http://schemas.microsoft.com/office/drawing/2014/main" id="{E624EAB2-1A38-F915-DA92-27EED03B97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1892893"/>
      </p:ext>
    </p:extLst>
  </p:cSld>
  <p:clrMapOvr>
    <a:masterClrMapping/>
  </p:clrMapOvr>
  <mc:AlternateContent xmlns:mc="http://schemas.openxmlformats.org/markup-compatibility/2006">
    <mc:Choice xmlns:p14="http://schemas.microsoft.com/office/powerpoint/2010/main" Requires="p14">
      <p:transition spd="slow" p14:dur="2000" advTm="26211"/>
    </mc:Choice>
    <mc:Fallback>
      <p:transition spd="slow" advTm="26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A700-8FF9-9247-0AF3-FAD29DCE7662}"/>
              </a:ext>
            </a:extLst>
          </p:cNvPr>
          <p:cNvSpPr>
            <a:spLocks noGrp="1"/>
          </p:cNvSpPr>
          <p:nvPr>
            <p:ph type="ctrTitle"/>
          </p:nvPr>
        </p:nvSpPr>
        <p:spPr>
          <a:xfrm>
            <a:off x="571013" y="816544"/>
            <a:ext cx="6426438" cy="1399031"/>
          </a:xfrm>
        </p:spPr>
        <p:txBody>
          <a:bodyPr>
            <a:normAutofit/>
          </a:bodyPr>
          <a:lstStyle/>
          <a:p>
            <a:r>
              <a:rPr lang="en-GB" sz="4400"/>
              <a:t>Introduction to Cancer</a:t>
            </a:r>
            <a:endParaRPr lang="en-US" sz="4400"/>
          </a:p>
        </p:txBody>
      </p:sp>
      <p:sp>
        <p:nvSpPr>
          <p:cNvPr id="3" name="Subtitle 2">
            <a:extLst>
              <a:ext uri="{FF2B5EF4-FFF2-40B4-BE49-F238E27FC236}">
                <a16:creationId xmlns:a16="http://schemas.microsoft.com/office/drawing/2014/main" id="{04C8A2BB-2AC6-170F-8A2F-1237AAA2100F}"/>
              </a:ext>
            </a:extLst>
          </p:cNvPr>
          <p:cNvSpPr>
            <a:spLocks noGrp="1"/>
          </p:cNvSpPr>
          <p:nvPr>
            <p:ph type="subTitle" idx="1"/>
          </p:nvPr>
        </p:nvSpPr>
        <p:spPr>
          <a:xfrm>
            <a:off x="1442579" y="1668432"/>
            <a:ext cx="8680067" cy="4211162"/>
          </a:xfrm>
        </p:spPr>
        <p:txBody>
          <a:bodyPr>
            <a:noAutofit/>
          </a:bodyPr>
          <a:lstStyle/>
          <a:p>
            <a:r>
              <a:rPr lang="en-GB" sz="2800" i="0"/>
              <a:t>Cancer is a group of diseases characterised by the uncontrolled growth and spread of abnormal cells in the body.</a:t>
            </a:r>
          </a:p>
          <a:p>
            <a:r>
              <a:rPr lang="en-GB" sz="2800" i="0"/>
              <a:t> It is one of the leading health issues in the UK and can affect almost any organ or tissue. </a:t>
            </a:r>
          </a:p>
          <a:p>
            <a:r>
              <a:rPr lang="en-GB" sz="2800" i="0"/>
              <a:t>Early detection and effective care planning play a significant role in improving survival rates and quality of life (Cancer Research, 2019).</a:t>
            </a:r>
            <a:endParaRPr lang="en-US" sz="2800" i="0"/>
          </a:p>
        </p:txBody>
      </p:sp>
      <p:pic>
        <p:nvPicPr>
          <p:cNvPr id="19" name="Audio 18">
            <a:hlinkClick r:id="" action="ppaction://media"/>
            <a:extLst>
              <a:ext uri="{FF2B5EF4-FFF2-40B4-BE49-F238E27FC236}">
                <a16:creationId xmlns:a16="http://schemas.microsoft.com/office/drawing/2014/main" id="{8F4E9E73-45D4-65AB-DB66-19D49179EA2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7853376"/>
      </p:ext>
    </p:extLst>
  </p:cSld>
  <p:clrMapOvr>
    <a:masterClrMapping/>
  </p:clrMapOvr>
  <mc:AlternateContent xmlns:mc="http://schemas.openxmlformats.org/markup-compatibility/2006">
    <mc:Choice xmlns:p14="http://schemas.microsoft.com/office/powerpoint/2010/main" Requires="p14">
      <p:transition spd="slow" p14:dur="2000" advTm="24516"/>
    </mc:Choice>
    <mc:Fallback>
      <p:transition spd="slow" advTm="24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30DC5-B16B-C6F5-D966-BB201A0BB8D2}"/>
              </a:ext>
            </a:extLst>
          </p:cNvPr>
          <p:cNvSpPr>
            <a:spLocks noGrp="1"/>
          </p:cNvSpPr>
          <p:nvPr>
            <p:ph type="ctrTitle"/>
          </p:nvPr>
        </p:nvSpPr>
        <p:spPr>
          <a:xfrm>
            <a:off x="521208" y="978408"/>
            <a:ext cx="11155680" cy="2146788"/>
          </a:xfrm>
        </p:spPr>
        <p:txBody>
          <a:bodyPr>
            <a:normAutofit/>
          </a:bodyPr>
          <a:lstStyle/>
          <a:p>
            <a:r>
              <a:rPr lang="en-GB" sz="4400"/>
              <a:t>Overview of Breast Cancer</a:t>
            </a:r>
            <a:endParaRPr lang="en-US" sz="4400"/>
          </a:p>
        </p:txBody>
      </p:sp>
      <p:sp>
        <p:nvSpPr>
          <p:cNvPr id="3" name="Subtitle 2">
            <a:extLst>
              <a:ext uri="{FF2B5EF4-FFF2-40B4-BE49-F238E27FC236}">
                <a16:creationId xmlns:a16="http://schemas.microsoft.com/office/drawing/2014/main" id="{476253E0-6039-0C8E-7A5C-204BB851CD89}"/>
              </a:ext>
            </a:extLst>
          </p:cNvPr>
          <p:cNvSpPr>
            <a:spLocks noGrp="1"/>
          </p:cNvSpPr>
          <p:nvPr>
            <p:ph type="subTitle" idx="1"/>
          </p:nvPr>
        </p:nvSpPr>
        <p:spPr>
          <a:xfrm>
            <a:off x="1181111" y="1974845"/>
            <a:ext cx="8792124" cy="4079180"/>
          </a:xfrm>
        </p:spPr>
        <p:txBody>
          <a:bodyPr>
            <a:noAutofit/>
          </a:bodyPr>
          <a:lstStyle/>
          <a:p>
            <a:r>
              <a:rPr lang="en-GB" sz="2800" i="0"/>
              <a:t>Breast cancer develops when abnormal cells in the breast tissue begin to divide uncontrollably and form a tumour.</a:t>
            </a:r>
          </a:p>
          <a:p>
            <a:r>
              <a:rPr lang="en-GB" sz="2800" i="0"/>
              <a:t> These cancerous cells can invade surrounding tissues and may spread to other parts of the body through the bloodstream or lymphatic system.</a:t>
            </a:r>
          </a:p>
          <a:p>
            <a:r>
              <a:rPr lang="en-GB" sz="2800" i="0"/>
              <a:t> It is one of the most common cancers in the UK, particularly among women (Cancer Research, 2021).</a:t>
            </a:r>
            <a:endParaRPr lang="en-US" sz="2800" i="0"/>
          </a:p>
        </p:txBody>
      </p:sp>
      <p:pic>
        <p:nvPicPr>
          <p:cNvPr id="12" name="Audio 11">
            <a:hlinkClick r:id="" action="ppaction://media"/>
            <a:extLst>
              <a:ext uri="{FF2B5EF4-FFF2-40B4-BE49-F238E27FC236}">
                <a16:creationId xmlns:a16="http://schemas.microsoft.com/office/drawing/2014/main" id="{9B918DBE-AA89-1DA1-2C87-0FCFF4E4FF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0935137"/>
      </p:ext>
    </p:extLst>
  </p:cSld>
  <p:clrMapOvr>
    <a:masterClrMapping/>
  </p:clrMapOvr>
  <mc:AlternateContent xmlns:mc="http://schemas.openxmlformats.org/markup-compatibility/2006">
    <mc:Choice xmlns:p14="http://schemas.microsoft.com/office/powerpoint/2010/main" Requires="p14">
      <p:transition spd="slow" p14:dur="2000" advTm="25650"/>
    </mc:Choice>
    <mc:Fallback>
      <p:transition spd="slow" advTm="25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190EC-F7A4-97C2-8949-0A2CDBFA5551}"/>
              </a:ext>
            </a:extLst>
          </p:cNvPr>
          <p:cNvSpPr>
            <a:spLocks noGrp="1"/>
          </p:cNvSpPr>
          <p:nvPr>
            <p:ph type="ctrTitle"/>
          </p:nvPr>
        </p:nvSpPr>
        <p:spPr>
          <a:xfrm>
            <a:off x="521208" y="978408"/>
            <a:ext cx="11155680" cy="1225416"/>
          </a:xfrm>
        </p:spPr>
        <p:txBody>
          <a:bodyPr>
            <a:normAutofit/>
          </a:bodyPr>
          <a:lstStyle/>
          <a:p>
            <a:r>
              <a:rPr lang="en-GB" sz="4400"/>
              <a:t>Signs and symptoms</a:t>
            </a:r>
            <a:endParaRPr lang="en-US" sz="4400"/>
          </a:p>
        </p:txBody>
      </p:sp>
      <p:sp>
        <p:nvSpPr>
          <p:cNvPr id="3" name="Subtitle 2">
            <a:extLst>
              <a:ext uri="{FF2B5EF4-FFF2-40B4-BE49-F238E27FC236}">
                <a16:creationId xmlns:a16="http://schemas.microsoft.com/office/drawing/2014/main" id="{3FFEA730-1C3A-F6B0-246A-51064A673D4F}"/>
              </a:ext>
            </a:extLst>
          </p:cNvPr>
          <p:cNvSpPr>
            <a:spLocks noGrp="1"/>
          </p:cNvSpPr>
          <p:nvPr>
            <p:ph type="subTitle" idx="1"/>
          </p:nvPr>
        </p:nvSpPr>
        <p:spPr>
          <a:xfrm>
            <a:off x="1405228" y="2066862"/>
            <a:ext cx="8219380" cy="3675769"/>
          </a:xfrm>
        </p:spPr>
        <p:txBody>
          <a:bodyPr>
            <a:noAutofit/>
          </a:bodyPr>
          <a:lstStyle/>
          <a:p>
            <a:r>
              <a:rPr lang="en-GB" sz="2800" i="0"/>
              <a:t>Breast cancer may present with a range of symptoms, including a noticeable lump in the breast or underarm, changes in the size or shape of the breast, skin dimpling, or nipple discharge. </a:t>
            </a:r>
          </a:p>
          <a:p>
            <a:r>
              <a:rPr lang="en-GB" sz="2800" i="0"/>
              <a:t>Some individuals may not experiences symptoms in the early stages, which highlights the importance of regular screening and self examination (NHS, 2024).</a:t>
            </a:r>
            <a:endParaRPr lang="en-US" sz="2800" i="0"/>
          </a:p>
        </p:txBody>
      </p:sp>
      <p:pic>
        <p:nvPicPr>
          <p:cNvPr id="6" name="Audio 5">
            <a:hlinkClick r:id="" action="ppaction://media"/>
            <a:extLst>
              <a:ext uri="{FF2B5EF4-FFF2-40B4-BE49-F238E27FC236}">
                <a16:creationId xmlns:a16="http://schemas.microsoft.com/office/drawing/2014/main" id="{F5A76263-C58F-FB93-0B0F-F9D9B92428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4720155"/>
      </p:ext>
    </p:extLst>
  </p:cSld>
  <p:clrMapOvr>
    <a:masterClrMapping/>
  </p:clrMapOvr>
  <mc:AlternateContent xmlns:mc="http://schemas.openxmlformats.org/markup-compatibility/2006">
    <mc:Choice xmlns:p14="http://schemas.microsoft.com/office/powerpoint/2010/main" Requires="p14">
      <p:transition spd="slow" p14:dur="2000" advTm="25692"/>
    </mc:Choice>
    <mc:Fallback>
      <p:transition spd="slow" advTm="25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F5ED9-BB5F-1745-533D-CB334574E6C7}"/>
              </a:ext>
            </a:extLst>
          </p:cNvPr>
          <p:cNvSpPr>
            <a:spLocks noGrp="1"/>
          </p:cNvSpPr>
          <p:nvPr>
            <p:ph type="ctrTitle"/>
          </p:nvPr>
        </p:nvSpPr>
        <p:spPr/>
        <p:txBody>
          <a:bodyPr>
            <a:normAutofit/>
          </a:bodyPr>
          <a:lstStyle/>
          <a:p>
            <a:r>
              <a:rPr lang="en-GB" sz="4400"/>
              <a:t>Anatomy &amp; Physiology (Breast and Lymphatic system)</a:t>
            </a:r>
            <a:endParaRPr lang="en-US" sz="4400"/>
          </a:p>
        </p:txBody>
      </p:sp>
      <p:sp>
        <p:nvSpPr>
          <p:cNvPr id="3" name="Subtitle 2">
            <a:extLst>
              <a:ext uri="{FF2B5EF4-FFF2-40B4-BE49-F238E27FC236}">
                <a16:creationId xmlns:a16="http://schemas.microsoft.com/office/drawing/2014/main" id="{4BCDF7EB-7B26-C0C1-05B3-C0ABC4FDDC85}"/>
              </a:ext>
            </a:extLst>
          </p:cNvPr>
          <p:cNvSpPr>
            <a:spLocks noGrp="1"/>
          </p:cNvSpPr>
          <p:nvPr>
            <p:ph type="subTitle" idx="1"/>
          </p:nvPr>
        </p:nvSpPr>
        <p:spPr>
          <a:xfrm>
            <a:off x="747437" y="2365688"/>
            <a:ext cx="10149283" cy="3874984"/>
          </a:xfrm>
        </p:spPr>
        <p:txBody>
          <a:bodyPr>
            <a:noAutofit/>
          </a:bodyPr>
          <a:lstStyle/>
          <a:p>
            <a:r>
              <a:rPr lang="en-GB" sz="2800" i="0"/>
              <a:t>The breast is composed of glandular tissue, ducts, fat, and connective tissue, all supported by a network of lymphatic vessels.</a:t>
            </a:r>
          </a:p>
          <a:p>
            <a:r>
              <a:rPr lang="en-GB" sz="2800" i="0"/>
              <a:t> The lymphatic system plays a key role in immune function by transporting lymph fluid and filtering harmful substances through lymph nodes. In a healthy body, cells grow and divide in a controlled manner to maintain normal tissue function (GOV, 2020).</a:t>
            </a:r>
            <a:endParaRPr lang="en-US" sz="2800" i="0"/>
          </a:p>
        </p:txBody>
      </p:sp>
      <p:pic>
        <p:nvPicPr>
          <p:cNvPr id="6" name="Audio 5">
            <a:hlinkClick r:id="" action="ppaction://media"/>
            <a:extLst>
              <a:ext uri="{FF2B5EF4-FFF2-40B4-BE49-F238E27FC236}">
                <a16:creationId xmlns:a16="http://schemas.microsoft.com/office/drawing/2014/main" id="{6FE12A64-1128-F88B-E733-4597C5BA39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876570"/>
      </p:ext>
    </p:extLst>
  </p:cSld>
  <p:clrMapOvr>
    <a:masterClrMapping/>
  </p:clrMapOvr>
  <mc:AlternateContent xmlns:mc="http://schemas.openxmlformats.org/markup-compatibility/2006">
    <mc:Choice xmlns:p14="http://schemas.microsoft.com/office/powerpoint/2010/main" Requires="p14">
      <p:transition spd="slow" p14:dur="2000" advTm="29172"/>
    </mc:Choice>
    <mc:Fallback>
      <p:transition spd="slow" advTm="29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5C34D-EFCB-9C3F-86E6-3761AB2E7A68}"/>
              </a:ext>
            </a:extLst>
          </p:cNvPr>
          <p:cNvSpPr>
            <a:spLocks noGrp="1"/>
          </p:cNvSpPr>
          <p:nvPr>
            <p:ph type="ctrTitle"/>
          </p:nvPr>
        </p:nvSpPr>
        <p:spPr>
          <a:xfrm>
            <a:off x="521208" y="978408"/>
            <a:ext cx="11155680" cy="976396"/>
          </a:xfrm>
        </p:spPr>
        <p:txBody>
          <a:bodyPr>
            <a:normAutofit/>
          </a:bodyPr>
          <a:lstStyle/>
          <a:p>
            <a:r>
              <a:rPr lang="en-GB" sz="4400"/>
              <a:t>Care plan (cell growth)</a:t>
            </a:r>
            <a:endParaRPr lang="en-US" sz="4400"/>
          </a:p>
        </p:txBody>
      </p:sp>
      <p:sp>
        <p:nvSpPr>
          <p:cNvPr id="3" name="Subtitle 2">
            <a:extLst>
              <a:ext uri="{FF2B5EF4-FFF2-40B4-BE49-F238E27FC236}">
                <a16:creationId xmlns:a16="http://schemas.microsoft.com/office/drawing/2014/main" id="{2A6691F9-6338-6243-311B-FA27E6190CF1}"/>
              </a:ext>
            </a:extLst>
          </p:cNvPr>
          <p:cNvSpPr>
            <a:spLocks noGrp="1"/>
          </p:cNvSpPr>
          <p:nvPr>
            <p:ph type="subTitle" idx="1"/>
          </p:nvPr>
        </p:nvSpPr>
        <p:spPr>
          <a:xfrm>
            <a:off x="714679" y="1954804"/>
            <a:ext cx="10217281" cy="4053301"/>
          </a:xfrm>
        </p:spPr>
        <p:txBody>
          <a:bodyPr>
            <a:noAutofit/>
          </a:bodyPr>
          <a:lstStyle/>
          <a:p>
            <a:r>
              <a:rPr lang="en-GB" sz="2400" i="0"/>
              <a:t>Care plan focuses on maintaining abnormal cell growth and supporting the body’s natural processes. This includes regular monitoring through scans and blood tests to detect any changes early, as well as the use of targeted therapies to limit uncontrolled cell division. Supporting the immune system through proper nutrition, rest, and possible immunotherapy is also important. Furthermore, educating Sarah about the differences between normal and cancer cell behaviour can help her understand her treatment and manage side effects. Ongoing holistic support, including managing fatigue, pain, and emotional wellbeing, is essential to promote long term recovery and quality of life. </a:t>
            </a:r>
            <a:endParaRPr lang="en-US" sz="2400" i="0"/>
          </a:p>
        </p:txBody>
      </p:sp>
      <p:pic>
        <p:nvPicPr>
          <p:cNvPr id="7" name="Audio 6">
            <a:hlinkClick r:id="" action="ppaction://media"/>
            <a:extLst>
              <a:ext uri="{FF2B5EF4-FFF2-40B4-BE49-F238E27FC236}">
                <a16:creationId xmlns:a16="http://schemas.microsoft.com/office/drawing/2014/main" id="{84FA5E91-7D04-15DB-F891-E0EB1E7839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134600" y="4673360"/>
            <a:ext cx="2057400" cy="2057400"/>
          </a:xfrm>
          <a:prstGeom prst="ellipse">
            <a:avLst/>
          </a:prstGeom>
        </p:spPr>
      </p:pic>
    </p:spTree>
    <p:extLst>
      <p:ext uri="{BB962C8B-B14F-4D97-AF65-F5344CB8AC3E}">
        <p14:creationId xmlns:p14="http://schemas.microsoft.com/office/powerpoint/2010/main" val="3111820599"/>
      </p:ext>
    </p:extLst>
  </p:cSld>
  <p:clrMapOvr>
    <a:masterClrMapping/>
  </p:clrMapOvr>
  <mc:AlternateContent xmlns:mc="http://schemas.openxmlformats.org/markup-compatibility/2006">
    <mc:Choice xmlns:p14="http://schemas.microsoft.com/office/powerpoint/2010/main" Requires="p14">
      <p:transition spd="slow" p14:dur="2000" advTm="47039"/>
    </mc:Choice>
    <mc:Fallback>
      <p:transition spd="slow" advTm="47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3FCD8-7D23-8362-1EC4-4005DFD676DC}"/>
              </a:ext>
            </a:extLst>
          </p:cNvPr>
          <p:cNvSpPr>
            <a:spLocks noGrp="1"/>
          </p:cNvSpPr>
          <p:nvPr>
            <p:ph type="ctrTitle"/>
          </p:nvPr>
        </p:nvSpPr>
        <p:spPr>
          <a:xfrm>
            <a:off x="521208" y="978408"/>
            <a:ext cx="11155680" cy="1100906"/>
          </a:xfrm>
        </p:spPr>
        <p:txBody>
          <a:bodyPr>
            <a:normAutofit fontScale="90000"/>
          </a:bodyPr>
          <a:lstStyle/>
          <a:p>
            <a:r>
              <a:rPr lang="en-GB" sz="4400"/>
              <a:t>Development of breast cancer</a:t>
            </a:r>
            <a:r>
              <a:rPr lang="en-GB"/>
              <a:t> </a:t>
            </a:r>
            <a:endParaRPr lang="en-US"/>
          </a:p>
        </p:txBody>
      </p:sp>
      <p:sp>
        <p:nvSpPr>
          <p:cNvPr id="3" name="Subtitle 2">
            <a:extLst>
              <a:ext uri="{FF2B5EF4-FFF2-40B4-BE49-F238E27FC236}">
                <a16:creationId xmlns:a16="http://schemas.microsoft.com/office/drawing/2014/main" id="{A789E492-822F-595B-788A-032B5D07CCBA}"/>
              </a:ext>
            </a:extLst>
          </p:cNvPr>
          <p:cNvSpPr>
            <a:spLocks noGrp="1"/>
          </p:cNvSpPr>
          <p:nvPr>
            <p:ph type="subTitle" idx="1"/>
          </p:nvPr>
        </p:nvSpPr>
        <p:spPr>
          <a:xfrm>
            <a:off x="1019247" y="1892550"/>
            <a:ext cx="8804576" cy="3800278"/>
          </a:xfrm>
        </p:spPr>
        <p:txBody>
          <a:bodyPr>
            <a:noAutofit/>
          </a:bodyPr>
          <a:lstStyle/>
          <a:p>
            <a:r>
              <a:rPr lang="en-GB" sz="2800" i="0"/>
              <a:t>In breast cancer, genetic mutations disrupt the normal regulation of cell growth, leading to uncontrolled cell division. These abnormal cells can form a malignant tumour and may invade nearby tissues.</a:t>
            </a:r>
          </a:p>
          <a:p>
            <a:r>
              <a:rPr lang="en-GB" sz="2800" i="0"/>
              <a:t> Over time, cancer cells can spread to lymph nodes and distant organs in a process known as metastasis, which significantly affects prognosis (WHO, 2018).</a:t>
            </a:r>
            <a:endParaRPr lang="en-US" sz="2800" i="0"/>
          </a:p>
        </p:txBody>
      </p:sp>
      <p:pic>
        <p:nvPicPr>
          <p:cNvPr id="13" name="Audio 12">
            <a:hlinkClick r:id="" action="ppaction://media"/>
            <a:extLst>
              <a:ext uri="{FF2B5EF4-FFF2-40B4-BE49-F238E27FC236}">
                <a16:creationId xmlns:a16="http://schemas.microsoft.com/office/drawing/2014/main" id="{B70EDCD1-6D6C-B44C-0DEF-8677C826FE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5802915"/>
      </p:ext>
    </p:extLst>
  </p:cSld>
  <p:clrMapOvr>
    <a:masterClrMapping/>
  </p:clrMapOvr>
  <mc:AlternateContent xmlns:mc="http://schemas.openxmlformats.org/markup-compatibility/2006">
    <mc:Choice xmlns:p14="http://schemas.microsoft.com/office/powerpoint/2010/main" Requires="p14">
      <p:transition spd="slow" p14:dur="2000" advTm="24987"/>
    </mc:Choice>
    <mc:Fallback>
      <p:transition spd="slow" advTm="24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DDF66-A2AA-C61D-8613-C8343FE750CA}"/>
              </a:ext>
            </a:extLst>
          </p:cNvPr>
          <p:cNvSpPr>
            <a:spLocks noGrp="1"/>
          </p:cNvSpPr>
          <p:nvPr>
            <p:ph type="ctrTitle"/>
          </p:nvPr>
        </p:nvSpPr>
        <p:spPr>
          <a:xfrm>
            <a:off x="521208" y="978408"/>
            <a:ext cx="11155680" cy="1399032"/>
          </a:xfrm>
        </p:spPr>
        <p:txBody>
          <a:bodyPr/>
          <a:lstStyle/>
          <a:p>
            <a:r>
              <a:rPr lang="en-GB"/>
              <a:t> </a:t>
            </a:r>
            <a:r>
              <a:rPr lang="en-GB" sz="4400"/>
              <a:t>Complications of Breast cancer</a:t>
            </a:r>
            <a:endParaRPr lang="en-US" sz="4400"/>
          </a:p>
        </p:txBody>
      </p:sp>
      <p:sp>
        <p:nvSpPr>
          <p:cNvPr id="3" name="Subtitle 2">
            <a:extLst>
              <a:ext uri="{FF2B5EF4-FFF2-40B4-BE49-F238E27FC236}">
                <a16:creationId xmlns:a16="http://schemas.microsoft.com/office/drawing/2014/main" id="{6ACA9078-307C-9376-6B9B-15BF0C6AF488}"/>
              </a:ext>
            </a:extLst>
          </p:cNvPr>
          <p:cNvSpPr>
            <a:spLocks noGrp="1"/>
          </p:cNvSpPr>
          <p:nvPr>
            <p:ph type="subTitle" idx="1"/>
          </p:nvPr>
        </p:nvSpPr>
        <p:spPr>
          <a:xfrm>
            <a:off x="1006796" y="2278530"/>
            <a:ext cx="9389772" cy="3351346"/>
          </a:xfrm>
        </p:spPr>
        <p:txBody>
          <a:bodyPr>
            <a:noAutofit/>
          </a:bodyPr>
          <a:lstStyle/>
          <a:p>
            <a:r>
              <a:rPr lang="en-GB" sz="2800" i="0"/>
              <a:t>Breast cancer can lead to several complications, including metastasis to vital organs such as the lungs, liver, and bones. Patients may also experience complications related to treatment, such as weakened immunity, hair loss, nausea, and emotional distress. Long term effects may include chronic fatigue and changes in body image (Cancer Research, 2015).</a:t>
            </a:r>
            <a:endParaRPr lang="en-US" sz="2800" i="0"/>
          </a:p>
        </p:txBody>
      </p:sp>
      <p:pic>
        <p:nvPicPr>
          <p:cNvPr id="24" name="Audio 23">
            <a:hlinkClick r:id="" action="ppaction://media"/>
            <a:extLst>
              <a:ext uri="{FF2B5EF4-FFF2-40B4-BE49-F238E27FC236}">
                <a16:creationId xmlns:a16="http://schemas.microsoft.com/office/drawing/2014/main" id="{D1B830C3-01A3-37FD-8F64-057989A7258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8799861"/>
      </p:ext>
    </p:extLst>
  </p:cSld>
  <p:clrMapOvr>
    <a:masterClrMapping/>
  </p:clrMapOvr>
  <mc:AlternateContent xmlns:mc="http://schemas.openxmlformats.org/markup-compatibility/2006">
    <mc:Choice xmlns:p14="http://schemas.microsoft.com/office/powerpoint/2010/main" Requires="p14">
      <p:transition spd="slow" p14:dur="2000" advTm="52061"/>
    </mc:Choice>
    <mc:Fallback>
      <p:transition spd="slow" advTm="52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6B57D-998C-AAE6-BCE8-EE076CB960DB}"/>
              </a:ext>
            </a:extLst>
          </p:cNvPr>
          <p:cNvSpPr>
            <a:spLocks noGrp="1"/>
          </p:cNvSpPr>
          <p:nvPr>
            <p:ph type="ctrTitle"/>
          </p:nvPr>
        </p:nvSpPr>
        <p:spPr>
          <a:xfrm>
            <a:off x="521208" y="978408"/>
            <a:ext cx="11155680" cy="839435"/>
          </a:xfrm>
        </p:spPr>
        <p:txBody>
          <a:bodyPr>
            <a:normAutofit/>
          </a:bodyPr>
          <a:lstStyle/>
          <a:p>
            <a:r>
              <a:rPr lang="en-GB" sz="4400"/>
              <a:t>Patient profile (Fictional case study)</a:t>
            </a:r>
            <a:endParaRPr lang="en-US" sz="4400"/>
          </a:p>
        </p:txBody>
      </p:sp>
      <p:sp>
        <p:nvSpPr>
          <p:cNvPr id="3" name="Subtitle 2">
            <a:extLst>
              <a:ext uri="{FF2B5EF4-FFF2-40B4-BE49-F238E27FC236}">
                <a16:creationId xmlns:a16="http://schemas.microsoft.com/office/drawing/2014/main" id="{9DBADB9E-D682-0CBA-D8F2-DA80C2EDA8FB}"/>
              </a:ext>
            </a:extLst>
          </p:cNvPr>
          <p:cNvSpPr>
            <a:spLocks noGrp="1"/>
          </p:cNvSpPr>
          <p:nvPr>
            <p:ph type="subTitle" idx="1"/>
          </p:nvPr>
        </p:nvSpPr>
        <p:spPr>
          <a:xfrm>
            <a:off x="1218463" y="2490195"/>
            <a:ext cx="9128302" cy="2928709"/>
          </a:xfrm>
        </p:spPr>
        <p:txBody>
          <a:bodyPr>
            <a:noAutofit/>
          </a:bodyPr>
          <a:lstStyle/>
          <a:p>
            <a:r>
              <a:rPr lang="en-GB" sz="2800" i="0"/>
              <a:t>The fictional patient is Sarah, a 48-year-old woman of south Asian background who lives with her husband and two children. She works part time and was recently diagnosed with stage 2 breast cancer following a routine screening. She is experiencing anxiety about her diagnosis and the impact it may have on her family and daily life.</a:t>
            </a:r>
            <a:endParaRPr lang="en-US" sz="2800" i="0"/>
          </a:p>
        </p:txBody>
      </p:sp>
      <p:pic>
        <p:nvPicPr>
          <p:cNvPr id="7" name="Audio 6">
            <a:hlinkClick r:id="" action="ppaction://media"/>
            <a:extLst>
              <a:ext uri="{FF2B5EF4-FFF2-40B4-BE49-F238E27FC236}">
                <a16:creationId xmlns:a16="http://schemas.microsoft.com/office/drawing/2014/main" id="{338DE6BD-0064-1A86-C8A2-57998030AD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4494944"/>
      </p:ext>
    </p:extLst>
  </p:cSld>
  <p:clrMapOvr>
    <a:masterClrMapping/>
  </p:clrMapOvr>
  <mc:AlternateContent xmlns:mc="http://schemas.openxmlformats.org/markup-compatibility/2006">
    <mc:Choice xmlns:p14="http://schemas.microsoft.com/office/powerpoint/2010/main" Requires="p14">
      <p:transition spd="slow" p14:dur="2000" advTm="25351"/>
    </mc:Choice>
    <mc:Fallback>
      <p:transition spd="slow" advTm="25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DD5EE-ADB4-5B34-0EAB-0A8677917F4A}"/>
              </a:ext>
            </a:extLst>
          </p:cNvPr>
          <p:cNvSpPr>
            <a:spLocks noGrp="1"/>
          </p:cNvSpPr>
          <p:nvPr>
            <p:ph type="ctrTitle"/>
          </p:nvPr>
        </p:nvSpPr>
        <p:spPr>
          <a:xfrm>
            <a:off x="518160" y="841447"/>
            <a:ext cx="11155680" cy="1200514"/>
          </a:xfrm>
        </p:spPr>
        <p:txBody>
          <a:bodyPr/>
          <a:lstStyle/>
          <a:p>
            <a:r>
              <a:rPr lang="en-GB" sz="4400"/>
              <a:t>Risk factors analysis</a:t>
            </a:r>
            <a:r>
              <a:rPr lang="en-GB"/>
              <a:t> </a:t>
            </a:r>
            <a:endParaRPr lang="en-US"/>
          </a:p>
        </p:txBody>
      </p:sp>
      <p:sp>
        <p:nvSpPr>
          <p:cNvPr id="3" name="Subtitle 2">
            <a:extLst>
              <a:ext uri="{FF2B5EF4-FFF2-40B4-BE49-F238E27FC236}">
                <a16:creationId xmlns:a16="http://schemas.microsoft.com/office/drawing/2014/main" id="{59E7E773-AA94-A4BF-3167-89D57D61EAA5}"/>
              </a:ext>
            </a:extLst>
          </p:cNvPr>
          <p:cNvSpPr>
            <a:spLocks noGrp="1"/>
          </p:cNvSpPr>
          <p:nvPr>
            <p:ph type="subTitle" idx="1"/>
          </p:nvPr>
        </p:nvSpPr>
        <p:spPr>
          <a:xfrm>
            <a:off x="1567090" y="1954804"/>
            <a:ext cx="8655165" cy="3837631"/>
          </a:xfrm>
        </p:spPr>
        <p:txBody>
          <a:bodyPr>
            <a:noAutofit/>
          </a:bodyPr>
          <a:lstStyle/>
          <a:p>
            <a:r>
              <a:rPr lang="en-GB" sz="2800" i="0"/>
              <a:t>Sarah’s risk factors include her age, genetic predisposition, and lifestyle factors such as limited physical activity and diet high in processed foods. Hormonal factors and her ethnicity may also contribute to her overall risk. Understanding these factors is essential for tailoring an effective and personalised care plan. </a:t>
            </a:r>
            <a:endParaRPr lang="en-US" sz="2800" i="0"/>
          </a:p>
        </p:txBody>
      </p:sp>
      <p:pic>
        <p:nvPicPr>
          <p:cNvPr id="7" name="Audio 6">
            <a:hlinkClick r:id="" action="ppaction://media"/>
            <a:extLst>
              <a:ext uri="{FF2B5EF4-FFF2-40B4-BE49-F238E27FC236}">
                <a16:creationId xmlns:a16="http://schemas.microsoft.com/office/drawing/2014/main" id="{B258B0DE-A1D5-DC78-A31F-D7D06B8395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3520962"/>
      </p:ext>
    </p:extLst>
  </p:cSld>
  <p:clrMapOvr>
    <a:masterClrMapping/>
  </p:clrMapOvr>
  <mc:AlternateContent xmlns:mc="http://schemas.openxmlformats.org/markup-compatibility/2006">
    <mc:Choice xmlns:p14="http://schemas.microsoft.com/office/powerpoint/2010/main" Requires="p14">
      <p:transition spd="slow" p14:dur="2000" advTm="22932"/>
    </mc:Choice>
    <mc:Fallback>
      <p:transition spd="slow" advTm="22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D9768-CA9C-3C1C-8749-4EFEADDDBD68}"/>
              </a:ext>
            </a:extLst>
          </p:cNvPr>
          <p:cNvSpPr>
            <a:spLocks noGrp="1"/>
          </p:cNvSpPr>
          <p:nvPr>
            <p:ph type="ctrTitle"/>
          </p:nvPr>
        </p:nvSpPr>
        <p:spPr>
          <a:xfrm>
            <a:off x="521208" y="978408"/>
            <a:ext cx="11155680" cy="901690"/>
          </a:xfrm>
        </p:spPr>
        <p:txBody>
          <a:bodyPr>
            <a:normAutofit/>
          </a:bodyPr>
          <a:lstStyle/>
          <a:p>
            <a:r>
              <a:rPr lang="en-GB" sz="4400"/>
              <a:t>Holistic needs assessment</a:t>
            </a:r>
            <a:endParaRPr lang="en-US" sz="4400"/>
          </a:p>
        </p:txBody>
      </p:sp>
      <p:sp>
        <p:nvSpPr>
          <p:cNvPr id="3" name="Subtitle 2">
            <a:extLst>
              <a:ext uri="{FF2B5EF4-FFF2-40B4-BE49-F238E27FC236}">
                <a16:creationId xmlns:a16="http://schemas.microsoft.com/office/drawing/2014/main" id="{201E76F2-79E7-49A1-4FB7-DD96E42514E1}"/>
              </a:ext>
            </a:extLst>
          </p:cNvPr>
          <p:cNvSpPr>
            <a:spLocks noGrp="1"/>
          </p:cNvSpPr>
          <p:nvPr>
            <p:ph type="subTitle" idx="1"/>
          </p:nvPr>
        </p:nvSpPr>
        <p:spPr>
          <a:xfrm>
            <a:off x="956993" y="2216275"/>
            <a:ext cx="9638792" cy="3177730"/>
          </a:xfrm>
        </p:spPr>
        <p:txBody>
          <a:bodyPr>
            <a:noAutofit/>
          </a:bodyPr>
          <a:lstStyle/>
          <a:p>
            <a:r>
              <a:rPr lang="en-GB" sz="2800" i="0"/>
              <a:t>Sarah requires support across multiple areas, including physical care to manage her condition and treatment side effects, psychological support to cope with anxiety and emotional stress, and social support to maintain her role within the family. She also needs education about her condition to make informed decisions about her care. </a:t>
            </a:r>
            <a:endParaRPr lang="en-US" sz="2800" i="0"/>
          </a:p>
        </p:txBody>
      </p:sp>
      <p:pic>
        <p:nvPicPr>
          <p:cNvPr id="6" name="Audio 5">
            <a:hlinkClick r:id="" action="ppaction://media"/>
            <a:extLst>
              <a:ext uri="{FF2B5EF4-FFF2-40B4-BE49-F238E27FC236}">
                <a16:creationId xmlns:a16="http://schemas.microsoft.com/office/drawing/2014/main" id="{34F68E7C-685E-0107-FB81-D6116717ED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706151"/>
      </p:ext>
    </p:extLst>
  </p:cSld>
  <p:clrMapOvr>
    <a:masterClrMapping/>
  </p:clrMapOvr>
  <mc:AlternateContent xmlns:mc="http://schemas.openxmlformats.org/markup-compatibility/2006">
    <mc:Choice xmlns:p14="http://schemas.microsoft.com/office/powerpoint/2010/main" Requires="p14">
      <p:transition spd="slow" p14:dur="2000" advTm="24796"/>
    </mc:Choice>
    <mc:Fallback>
      <p:transition spd="slow" advTm="24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4053-D7BC-4970-2C4C-825498472B90}"/>
              </a:ext>
            </a:extLst>
          </p:cNvPr>
          <p:cNvSpPr>
            <a:spLocks noGrp="1"/>
          </p:cNvSpPr>
          <p:nvPr>
            <p:ph type="ctrTitle"/>
          </p:nvPr>
        </p:nvSpPr>
        <p:spPr>
          <a:xfrm>
            <a:off x="521208" y="978408"/>
            <a:ext cx="11155680" cy="1076004"/>
          </a:xfrm>
        </p:spPr>
        <p:txBody>
          <a:bodyPr>
            <a:normAutofit/>
          </a:bodyPr>
          <a:lstStyle/>
          <a:p>
            <a:r>
              <a:rPr lang="en-GB" sz="4800"/>
              <a:t>Care plan</a:t>
            </a:r>
            <a:endParaRPr lang="en-US" sz="4800"/>
          </a:p>
        </p:txBody>
      </p:sp>
      <p:sp>
        <p:nvSpPr>
          <p:cNvPr id="3" name="Subtitle 2">
            <a:extLst>
              <a:ext uri="{FF2B5EF4-FFF2-40B4-BE49-F238E27FC236}">
                <a16:creationId xmlns:a16="http://schemas.microsoft.com/office/drawing/2014/main" id="{4351B260-FBB6-DCCF-627B-27071E9FFD05}"/>
              </a:ext>
            </a:extLst>
          </p:cNvPr>
          <p:cNvSpPr>
            <a:spLocks noGrp="1"/>
          </p:cNvSpPr>
          <p:nvPr>
            <p:ph type="subTitle" idx="1"/>
          </p:nvPr>
        </p:nvSpPr>
        <p:spPr>
          <a:xfrm>
            <a:off x="720424" y="2054412"/>
            <a:ext cx="9763301" cy="3650867"/>
          </a:xfrm>
        </p:spPr>
        <p:txBody>
          <a:bodyPr>
            <a:noAutofit/>
          </a:bodyPr>
          <a:lstStyle/>
          <a:p>
            <a:r>
              <a:rPr lang="en-GB" sz="2800" i="0"/>
              <a:t>The care plan for Sarah incudes a combination of medical treatments such as surgery, chemotherapy, and possibly radiotherapy, depending on clinical recommendations. In addition, lifestyle changes such as improved nutrition and gentle physical activity are encouraged to support recovery. Emotional support through counselling and support groups is also an essential component of her care.</a:t>
            </a:r>
            <a:endParaRPr lang="en-US" sz="2800" i="0"/>
          </a:p>
        </p:txBody>
      </p:sp>
      <p:pic>
        <p:nvPicPr>
          <p:cNvPr id="6" name="Audio 5">
            <a:hlinkClick r:id="" action="ppaction://media"/>
            <a:extLst>
              <a:ext uri="{FF2B5EF4-FFF2-40B4-BE49-F238E27FC236}">
                <a16:creationId xmlns:a16="http://schemas.microsoft.com/office/drawing/2014/main" id="{D6647143-9BEB-8F7A-02CE-52F3CF28EB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3262782"/>
      </p:ext>
    </p:extLst>
  </p:cSld>
  <p:clrMapOvr>
    <a:masterClrMapping/>
  </p:clrMapOvr>
  <mc:AlternateContent xmlns:mc="http://schemas.openxmlformats.org/markup-compatibility/2006">
    <mc:Choice xmlns:p14="http://schemas.microsoft.com/office/powerpoint/2010/main" Requires="p14">
      <p:transition spd="slow" p14:dur="2000" advTm="25660"/>
    </mc:Choice>
    <mc:Fallback>
      <p:transition spd="slow" advTm="25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F50C5-FF48-6003-DE7A-668F0A28A0D4}"/>
              </a:ext>
            </a:extLst>
          </p:cNvPr>
          <p:cNvSpPr>
            <a:spLocks noGrp="1"/>
          </p:cNvSpPr>
          <p:nvPr>
            <p:ph type="ctrTitle"/>
          </p:nvPr>
        </p:nvSpPr>
        <p:spPr>
          <a:xfrm>
            <a:off x="521208" y="978408"/>
            <a:ext cx="11155680" cy="1711004"/>
          </a:xfrm>
        </p:spPr>
        <p:txBody>
          <a:bodyPr>
            <a:normAutofit/>
          </a:bodyPr>
          <a:lstStyle/>
          <a:p>
            <a:r>
              <a:rPr lang="en-GB" sz="4400"/>
              <a:t>Monitoring and ethical considerations</a:t>
            </a:r>
            <a:endParaRPr lang="en-US"/>
          </a:p>
        </p:txBody>
      </p:sp>
      <p:sp>
        <p:nvSpPr>
          <p:cNvPr id="3" name="Subtitle 2">
            <a:extLst>
              <a:ext uri="{FF2B5EF4-FFF2-40B4-BE49-F238E27FC236}">
                <a16:creationId xmlns:a16="http://schemas.microsoft.com/office/drawing/2014/main" id="{CB1DEAD9-8DAC-CC62-AE6C-1573F3EBF7A8}"/>
              </a:ext>
            </a:extLst>
          </p:cNvPr>
          <p:cNvSpPr>
            <a:spLocks noGrp="1"/>
          </p:cNvSpPr>
          <p:nvPr>
            <p:ph type="subTitle" idx="1"/>
          </p:nvPr>
        </p:nvSpPr>
        <p:spPr>
          <a:xfrm>
            <a:off x="871947" y="2129118"/>
            <a:ext cx="10448106" cy="3750474"/>
          </a:xfrm>
        </p:spPr>
        <p:txBody>
          <a:bodyPr>
            <a:noAutofit/>
          </a:bodyPr>
          <a:lstStyle/>
          <a:p>
            <a:r>
              <a:rPr lang="en-GB" sz="2000" i="0"/>
              <a:t>Sarah’s condition will be monitored through regular medical reviews, imaging tests, and assessments of her response to treatment. Effective communication between healthcare professionals and the patient is vita to ensure understanding and shared decision making. Ethical considerations include maintaining confidentiality, obtaining informed consent, and respecting Sarah’s autonomy and cultural values, in line with guidance from NHS and NICE (NICE, 2024).</a:t>
            </a:r>
          </a:p>
          <a:p>
            <a:r>
              <a:rPr lang="en-GB" sz="2000" i="0"/>
              <a:t>Furthermore, continuous evaluation of the care plan is important to adapt to Sarah’s changing physical and emotional needs through her cancer journey.</a:t>
            </a:r>
          </a:p>
          <a:p>
            <a:endParaRPr lang="en-US" sz="2000" i="0"/>
          </a:p>
        </p:txBody>
      </p:sp>
      <p:pic>
        <p:nvPicPr>
          <p:cNvPr id="7" name="Audio 6">
            <a:hlinkClick r:id="" action="ppaction://media"/>
            <a:extLst>
              <a:ext uri="{FF2B5EF4-FFF2-40B4-BE49-F238E27FC236}">
                <a16:creationId xmlns:a16="http://schemas.microsoft.com/office/drawing/2014/main" id="{23CB3D0D-388B-FD6C-1F93-450BA64577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0535804"/>
      </p:ext>
    </p:extLst>
  </p:cSld>
  <p:clrMapOvr>
    <a:masterClrMapping/>
  </p:clrMapOvr>
  <mc:AlternateContent xmlns:mc="http://schemas.openxmlformats.org/markup-compatibility/2006">
    <mc:Choice xmlns:p14="http://schemas.microsoft.com/office/powerpoint/2010/main" Requires="p14">
      <p:transition spd="slow" p14:dur="2000" advTm="47204"/>
    </mc:Choice>
    <mc:Fallback>
      <p:transition spd="slow" advTm="47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FE29-7573-E5EA-D575-60B467F834EF}"/>
              </a:ext>
            </a:extLst>
          </p:cNvPr>
          <p:cNvSpPr>
            <a:spLocks noGrp="1"/>
          </p:cNvSpPr>
          <p:nvPr>
            <p:ph type="ctrTitle"/>
          </p:nvPr>
        </p:nvSpPr>
        <p:spPr>
          <a:xfrm>
            <a:off x="521208" y="978408"/>
            <a:ext cx="3587616" cy="814533"/>
          </a:xfrm>
        </p:spPr>
        <p:txBody>
          <a:bodyPr>
            <a:normAutofit/>
          </a:bodyPr>
          <a:lstStyle/>
          <a:p>
            <a:r>
              <a:rPr lang="en-GB" sz="4400"/>
              <a:t>Conclusion</a:t>
            </a:r>
            <a:endParaRPr lang="en-US" sz="4400"/>
          </a:p>
        </p:txBody>
      </p:sp>
      <p:sp>
        <p:nvSpPr>
          <p:cNvPr id="3" name="Subtitle 2">
            <a:extLst>
              <a:ext uri="{FF2B5EF4-FFF2-40B4-BE49-F238E27FC236}">
                <a16:creationId xmlns:a16="http://schemas.microsoft.com/office/drawing/2014/main" id="{6AEF30D8-F768-90A0-8F30-F6613C0B0D38}"/>
              </a:ext>
            </a:extLst>
          </p:cNvPr>
          <p:cNvSpPr>
            <a:spLocks noGrp="1"/>
          </p:cNvSpPr>
          <p:nvPr>
            <p:ph type="subTitle" idx="1"/>
          </p:nvPr>
        </p:nvSpPr>
        <p:spPr>
          <a:xfrm>
            <a:off x="1056598" y="2041961"/>
            <a:ext cx="8381243" cy="3837631"/>
          </a:xfrm>
        </p:spPr>
        <p:txBody>
          <a:bodyPr>
            <a:noAutofit/>
          </a:bodyPr>
          <a:lstStyle/>
          <a:p>
            <a:r>
              <a:rPr lang="en-GB" sz="2800" i="0"/>
              <a:t>The care plan is guided by evidence based recommendations from NICE and supported by services provided through the NHS. These guidelines ensure that Sarah receives high quality, safe, and effective care. In conclusion, breast cancer significantly impacts physical and emotional health, and a holistic, person centred approach is essential to improve outcomes an quality of life.</a:t>
            </a:r>
            <a:endParaRPr lang="en-US" sz="2800"/>
          </a:p>
        </p:txBody>
      </p:sp>
      <p:pic>
        <p:nvPicPr>
          <p:cNvPr id="9" name="Audio 8">
            <a:hlinkClick r:id="" action="ppaction://media"/>
            <a:extLst>
              <a:ext uri="{FF2B5EF4-FFF2-40B4-BE49-F238E27FC236}">
                <a16:creationId xmlns:a16="http://schemas.microsoft.com/office/drawing/2014/main" id="{4DB7CC31-2854-7590-6AE7-2E194DE4B59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5763972"/>
      </p:ext>
    </p:extLst>
  </p:cSld>
  <p:clrMapOvr>
    <a:masterClrMapping/>
  </p:clrMapOvr>
  <mc:AlternateContent xmlns:mc="http://schemas.openxmlformats.org/markup-compatibility/2006">
    <mc:Choice xmlns:p14="http://schemas.microsoft.com/office/powerpoint/2010/main" Requires="p14">
      <p:transition spd="slow" p14:dur="2000" advTm="45890"/>
    </mc:Choice>
    <mc:Fallback>
      <p:transition spd="slow" advTm="45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6C1D-BFF4-C9F9-DDC2-EFB730F44A80}"/>
              </a:ext>
            </a:extLst>
          </p:cNvPr>
          <p:cNvSpPr>
            <a:spLocks noGrp="1"/>
          </p:cNvSpPr>
          <p:nvPr>
            <p:ph type="ctrTitle"/>
          </p:nvPr>
        </p:nvSpPr>
        <p:spPr>
          <a:xfrm>
            <a:off x="521208" y="978408"/>
            <a:ext cx="11155680" cy="1175612"/>
          </a:xfrm>
        </p:spPr>
        <p:txBody>
          <a:bodyPr>
            <a:normAutofit fontScale="90000"/>
          </a:bodyPr>
          <a:lstStyle/>
          <a:p>
            <a:r>
              <a:rPr lang="en-GB" sz="4400"/>
              <a:t>References</a:t>
            </a:r>
            <a:r>
              <a:rPr lang="en-GB"/>
              <a:t> </a:t>
            </a:r>
            <a:endParaRPr lang="en-US"/>
          </a:p>
        </p:txBody>
      </p:sp>
      <p:sp>
        <p:nvSpPr>
          <p:cNvPr id="3" name="Subtitle 2">
            <a:extLst>
              <a:ext uri="{FF2B5EF4-FFF2-40B4-BE49-F238E27FC236}">
                <a16:creationId xmlns:a16="http://schemas.microsoft.com/office/drawing/2014/main" id="{BEF5EB46-4DD9-A89B-1A88-F02B83F0E490}"/>
              </a:ext>
            </a:extLst>
          </p:cNvPr>
          <p:cNvSpPr>
            <a:spLocks noGrp="1"/>
          </p:cNvSpPr>
          <p:nvPr>
            <p:ph type="subTitle" idx="1"/>
          </p:nvPr>
        </p:nvSpPr>
        <p:spPr>
          <a:xfrm>
            <a:off x="1159899" y="2010110"/>
            <a:ext cx="8592910" cy="4074200"/>
          </a:xfrm>
        </p:spPr>
        <p:txBody>
          <a:bodyPr>
            <a:normAutofit fontScale="55000" lnSpcReduction="20000"/>
          </a:bodyPr>
          <a:lstStyle/>
          <a:p>
            <a:endParaRPr lang="en-GB">
              <a:hlinkClick r:id="rId2"/>
            </a:endParaRPr>
          </a:p>
          <a:p>
            <a:r>
              <a:rPr lang="en-GB" i="0">
                <a:hlinkClick r:id="rId2"/>
              </a:rPr>
              <a:t>Cancer Research UK (2019) </a:t>
            </a:r>
            <a:r>
              <a:rPr lang="en-GB">
                <a:hlinkClick r:id="rId2"/>
              </a:rPr>
              <a:t>Cancer research </a:t>
            </a:r>
            <a:r>
              <a:rPr lang="en-US" i="0">
                <a:hlinkClick r:id="rId2"/>
              </a:rPr>
              <a:t>https://</a:t>
            </a:r>
            <a:r>
              <a:rPr lang="en-US" i="0" err="1">
                <a:hlinkClick r:id="rId2"/>
              </a:rPr>
              <a:t>www.cancerresearchuk.org</a:t>
            </a:r>
            <a:r>
              <a:rPr lang="en-US" i="0">
                <a:hlinkClick r:id="rId2"/>
              </a:rPr>
              <a:t>/our-research</a:t>
            </a:r>
            <a:r>
              <a:rPr lang="en-GB" i="0">
                <a:hlinkClick r:id="rId2"/>
              </a:rPr>
              <a:t> </a:t>
            </a:r>
            <a:r>
              <a:rPr lang="en-GB" i="0"/>
              <a:t>(Accessed date: 11/04/26)</a:t>
            </a:r>
          </a:p>
          <a:p>
            <a:r>
              <a:rPr lang="en-GB" i="0"/>
              <a:t>WHO (2018) </a:t>
            </a:r>
            <a:r>
              <a:rPr lang="en-GB"/>
              <a:t>Definition of health</a:t>
            </a:r>
            <a:r>
              <a:rPr lang="en-GB" i="0"/>
              <a:t>  </a:t>
            </a:r>
            <a:r>
              <a:rPr lang="en-GB" i="0">
                <a:hlinkClick r:id="rId3"/>
              </a:rPr>
              <a:t>https://</a:t>
            </a:r>
            <a:r>
              <a:rPr lang="en-GB" i="0" err="1">
                <a:hlinkClick r:id="rId3"/>
              </a:rPr>
              <a:t>www.britannica.com</a:t>
            </a:r>
            <a:r>
              <a:rPr lang="en-GB" i="0">
                <a:hlinkClick r:id="rId3"/>
              </a:rPr>
              <a:t>/topic/World-Health-Organization</a:t>
            </a:r>
            <a:r>
              <a:rPr lang="en-GB" i="0"/>
              <a:t> (Accessed date: 11/04/26)</a:t>
            </a:r>
          </a:p>
          <a:p>
            <a:r>
              <a:rPr lang="en-GB" i="0"/>
              <a:t>GOV UK (2020) </a:t>
            </a:r>
            <a:r>
              <a:rPr lang="en-GB"/>
              <a:t>Breast screening for cancer </a:t>
            </a:r>
            <a:r>
              <a:rPr lang="en-US" i="0">
                <a:hlinkClick r:id="rId4"/>
              </a:rPr>
              <a:t>https://www.gov.uk/government/publications/</a:t>
            </a:r>
            <a:r>
              <a:rPr lang="en-US" i="0" err="1">
                <a:hlinkClick r:id="rId4"/>
              </a:rPr>
              <a:t>nhs-breast-screening</a:t>
            </a:r>
            <a:r>
              <a:rPr lang="en-US" i="0">
                <a:hlinkClick r:id="rId4"/>
              </a:rPr>
              <a:t>-high-risk-women/breast-screening-for-women-with-a-higher-risk-of-breast-cancer</a:t>
            </a:r>
            <a:r>
              <a:rPr lang="en-GB" i="0"/>
              <a:t> (Accessed date: 11/04/26) </a:t>
            </a:r>
          </a:p>
          <a:p>
            <a:r>
              <a:rPr lang="en-GB" i="0"/>
              <a:t>Cancer </a:t>
            </a:r>
            <a:r>
              <a:rPr lang="en-GB" i="0" err="1"/>
              <a:t>Reserch</a:t>
            </a:r>
            <a:r>
              <a:rPr lang="en-GB" i="0"/>
              <a:t> UK (2021) </a:t>
            </a:r>
            <a:r>
              <a:rPr lang="en-GB"/>
              <a:t>Breast cancer </a:t>
            </a:r>
            <a:r>
              <a:rPr lang="en-US" i="0">
                <a:hlinkClick r:id="rId5"/>
              </a:rPr>
              <a:t>https://</a:t>
            </a:r>
            <a:r>
              <a:rPr lang="en-US" i="0" err="1">
                <a:hlinkClick r:id="rId5"/>
              </a:rPr>
              <a:t>www.cancerresearchuk.org</a:t>
            </a:r>
            <a:r>
              <a:rPr lang="en-US" i="0">
                <a:hlinkClick r:id="rId5"/>
              </a:rPr>
              <a:t>/about-cancer/breast-cancer</a:t>
            </a:r>
            <a:r>
              <a:rPr lang="en-GB" i="0">
                <a:hlinkClick r:id="rId5"/>
              </a:rPr>
              <a:t> </a:t>
            </a:r>
            <a:r>
              <a:rPr lang="en-GB" i="0"/>
              <a:t> (Accessed date: 11/04/26)</a:t>
            </a:r>
          </a:p>
          <a:p>
            <a:r>
              <a:rPr lang="en-GB" i="0"/>
              <a:t>Cancer Research UK (2023)  </a:t>
            </a:r>
            <a:r>
              <a:rPr lang="en-GB"/>
              <a:t>Breast cancer symptoms </a:t>
            </a:r>
            <a:r>
              <a:rPr lang="en-US" i="0">
                <a:hlinkClick r:id="rId6"/>
              </a:rPr>
              <a:t>https://</a:t>
            </a:r>
            <a:r>
              <a:rPr lang="en-US" i="0" err="1">
                <a:hlinkClick r:id="rId6"/>
              </a:rPr>
              <a:t>www.cancerresearchuk.org</a:t>
            </a:r>
            <a:r>
              <a:rPr lang="en-US" i="0">
                <a:hlinkClick r:id="rId6"/>
              </a:rPr>
              <a:t>/about-cancer/breast-cancer/symptoms</a:t>
            </a:r>
            <a:r>
              <a:rPr lang="en-GB" i="0"/>
              <a:t> (Accessed date: 11/04/26)</a:t>
            </a:r>
          </a:p>
          <a:p>
            <a:r>
              <a:rPr lang="en-GB" i="0"/>
              <a:t>NHS (2024) </a:t>
            </a:r>
            <a:r>
              <a:rPr lang="en-GB"/>
              <a:t>Symptoms of breast cancer</a:t>
            </a:r>
            <a:r>
              <a:rPr lang="en-GB" i="0"/>
              <a:t> </a:t>
            </a:r>
            <a:r>
              <a:rPr lang="en-US" i="0">
                <a:hlinkClick r:id="rId7"/>
              </a:rPr>
              <a:t>https://</a:t>
            </a:r>
            <a:r>
              <a:rPr lang="en-US" i="0" err="1">
                <a:hlinkClick r:id="rId7"/>
              </a:rPr>
              <a:t>www.nhs.uk</a:t>
            </a:r>
            <a:r>
              <a:rPr lang="en-US" i="0">
                <a:hlinkClick r:id="rId7"/>
              </a:rPr>
              <a:t>/conditions/breast-cancer-in-women/symptoms-of-breast-cancer-in-women/</a:t>
            </a:r>
            <a:r>
              <a:rPr lang="en-GB" i="0"/>
              <a:t> (Accessed date: 13/04/26)</a:t>
            </a:r>
          </a:p>
          <a:p>
            <a:r>
              <a:rPr lang="en-GB" i="0"/>
              <a:t>Cancer Research UK (2024)</a:t>
            </a:r>
            <a:r>
              <a:rPr lang="en-GB"/>
              <a:t> Research in breast cancer screening</a:t>
            </a:r>
            <a:r>
              <a:rPr lang="en-GB" i="0"/>
              <a:t> </a:t>
            </a:r>
            <a:r>
              <a:rPr lang="en-GB" i="0">
                <a:hlinkClick r:id="rId8"/>
              </a:rPr>
              <a:t>https://</a:t>
            </a:r>
            <a:r>
              <a:rPr lang="en-GB" i="0" err="1">
                <a:hlinkClick r:id="rId8"/>
              </a:rPr>
              <a:t>www.cancerresearchuk.org</a:t>
            </a:r>
            <a:r>
              <a:rPr lang="en-GB" i="0">
                <a:hlinkClick r:id="rId8"/>
              </a:rPr>
              <a:t>/health-professional/cancer-screening/breast-cancer-screening/research-optimisation </a:t>
            </a:r>
            <a:r>
              <a:rPr lang="en-GB" i="0"/>
              <a:t> (Accessed date: 13/04/26)</a:t>
            </a:r>
          </a:p>
          <a:p>
            <a:r>
              <a:rPr lang="en-GB" i="0"/>
              <a:t>NICE (2024) </a:t>
            </a:r>
            <a:r>
              <a:rPr lang="en-GB"/>
              <a:t>NICE guidelines</a:t>
            </a:r>
            <a:r>
              <a:rPr lang="en-GB" i="0"/>
              <a:t> </a:t>
            </a:r>
            <a:r>
              <a:rPr lang="en-GB" i="0">
                <a:hlinkClick r:id="rId9"/>
              </a:rPr>
              <a:t>https://www.nice.org.uk/</a:t>
            </a:r>
            <a:r>
              <a:rPr lang="en-GB" i="0"/>
              <a:t>  (Accessed date: 13/04/26)</a:t>
            </a:r>
          </a:p>
          <a:p>
            <a:r>
              <a:rPr lang="en-GB" i="0"/>
              <a:t>Cancer Research (2015) </a:t>
            </a:r>
            <a:r>
              <a:rPr lang="en-GB"/>
              <a:t>Breast cancer risk</a:t>
            </a:r>
            <a:r>
              <a:rPr lang="en-GB" i="0"/>
              <a:t> </a:t>
            </a:r>
            <a:r>
              <a:rPr lang="en-US" i="0">
                <a:hlinkClick r:id="rId10"/>
              </a:rPr>
              <a:t>https://</a:t>
            </a:r>
            <a:r>
              <a:rPr lang="en-US" i="0" err="1">
                <a:hlinkClick r:id="rId10"/>
              </a:rPr>
              <a:t>www.cancerresearchuk.org</a:t>
            </a:r>
            <a:r>
              <a:rPr lang="en-US" i="0">
                <a:hlinkClick r:id="rId10"/>
              </a:rPr>
              <a:t>/health-professional/cancer-statistics/statistics-by-cancer-type/breast-cancer/risk-factors</a:t>
            </a:r>
            <a:r>
              <a:rPr lang="en-GB" i="0"/>
              <a:t> (Accessed date: 13/04/26)</a:t>
            </a:r>
          </a:p>
          <a:p>
            <a:endParaRPr lang="en-US"/>
          </a:p>
        </p:txBody>
      </p:sp>
    </p:spTree>
    <p:extLst>
      <p:ext uri="{BB962C8B-B14F-4D97-AF65-F5344CB8AC3E}">
        <p14:creationId xmlns:p14="http://schemas.microsoft.com/office/powerpoint/2010/main" val="408061735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GestaltVTI</vt:lpstr>
      <vt:lpstr>Cancer patient care plan </vt:lpstr>
      <vt:lpstr>Introduction to Cancer</vt:lpstr>
      <vt:lpstr>Overview of Breast Cancer</vt:lpstr>
      <vt:lpstr>Signs and symptoms</vt:lpstr>
      <vt:lpstr>Anatomy &amp; Physiology (Breast and Lymphatic system)</vt:lpstr>
      <vt:lpstr>Care plan (cell growth)</vt:lpstr>
      <vt:lpstr>Development of breast cancer </vt:lpstr>
      <vt:lpstr> Complications of Breast cancer</vt:lpstr>
      <vt:lpstr>Patient profile (Fictional case study)</vt:lpstr>
      <vt:lpstr>Risk factors analysis </vt:lpstr>
      <vt:lpstr>Holistic needs assessment</vt:lpstr>
      <vt:lpstr>Care plan</vt:lpstr>
      <vt:lpstr>Monitoring and ethical considerations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Cancer patient care plan</dc:title>
  <dc:creator>Maryam Salem Ali Ba Daood (2415795)</dc:creator>
  <cp:revision>1</cp:revision>
  <dcterms:created xsi:type="dcterms:W3CDTF">2026-04-07T23:43:06Z</dcterms:created>
  <dcterms:modified xsi:type="dcterms:W3CDTF">2026-04-18T16:25:17Z</dcterms:modified>
</cp:coreProperties>
</file>