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9"/>
  </p:notesMasterIdLst>
  <p:sldIdLst>
    <p:sldId id="555" r:id="rId5"/>
    <p:sldId id="888" r:id="rId6"/>
    <p:sldId id="875" r:id="rId7"/>
    <p:sldId id="270" r:id="rId8"/>
    <p:sldId id="530" r:id="rId9"/>
    <p:sldId id="287" r:id="rId10"/>
    <p:sldId id="550" r:id="rId11"/>
    <p:sldId id="266" r:id="rId12"/>
    <p:sldId id="276" r:id="rId13"/>
    <p:sldId id="304" r:id="rId14"/>
    <p:sldId id="887" r:id="rId15"/>
    <p:sldId id="885" r:id="rId16"/>
    <p:sldId id="886" r:id="rId17"/>
    <p:sldId id="282" r:id="rId18"/>
    <p:sldId id="889" r:id="rId19"/>
    <p:sldId id="328" r:id="rId20"/>
    <p:sldId id="327" r:id="rId21"/>
    <p:sldId id="323" r:id="rId22"/>
    <p:sldId id="314" r:id="rId23"/>
    <p:sldId id="878" r:id="rId24"/>
    <p:sldId id="883" r:id="rId25"/>
    <p:sldId id="890" r:id="rId26"/>
    <p:sldId id="554" r:id="rId27"/>
    <p:sldId id="289" r:id="rId28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555"/>
            <p14:sldId id="888"/>
            <p14:sldId id="875"/>
            <p14:sldId id="270"/>
            <p14:sldId id="530"/>
            <p14:sldId id="287"/>
            <p14:sldId id="550"/>
            <p14:sldId id="266"/>
            <p14:sldId id="276"/>
            <p14:sldId id="304"/>
            <p14:sldId id="887"/>
            <p14:sldId id="885"/>
            <p14:sldId id="886"/>
            <p14:sldId id="282"/>
            <p14:sldId id="889"/>
            <p14:sldId id="328"/>
            <p14:sldId id="327"/>
            <p14:sldId id="323"/>
            <p14:sldId id="314"/>
            <p14:sldId id="878"/>
            <p14:sldId id="883"/>
            <p14:sldId id="890"/>
            <p14:sldId id="554"/>
            <p14:sldId id="28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  <a:srgbClr val="ED7D31"/>
    <a:srgbClr val="E9F0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9B1407-0BD4-4FCB-93B0-77D5DA79FB83}" v="59" dt="2026-09-27T11:31:58.9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89" autoAdjust="0"/>
    <p:restoredTop sz="94660"/>
  </p:normalViewPr>
  <p:slideViewPr>
    <p:cSldViewPr snapToGrid="0">
      <p:cViewPr varScale="1">
        <p:scale>
          <a:sx n="68" d="100"/>
          <a:sy n="68" d="100"/>
        </p:scale>
        <p:origin x="75" y="1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38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4AD1EBB-B856-443B-9200-42FCDD6529A9}"/>
    <pc:docChg chg="undo redo custSel addSld delSld modSld sldOrd modSection">
      <pc:chgData name="James Williams" userId="c957a50b-491f-4d94-b4bc-52aca3e2340d" providerId="ADAL" clId="{24AD1EBB-B856-443B-9200-42FCDD6529A9}" dt="2026-09-27T11:33:15.252" v="4742" actId="255"/>
      <pc:docMkLst>
        <pc:docMk/>
      </pc:docMkLst>
      <pc:sldChg chg="modSp mod">
        <pc:chgData name="James Williams" userId="c957a50b-491f-4d94-b4bc-52aca3e2340d" providerId="ADAL" clId="{24AD1EBB-B856-443B-9200-42FCDD6529A9}" dt="2026-09-22T14:23:08.888" v="2099" actId="20577"/>
        <pc:sldMkLst>
          <pc:docMk/>
          <pc:sldMk cId="3717563961" sldId="266"/>
        </pc:sldMkLst>
        <pc:spChg chg="mod">
          <ac:chgData name="James Williams" userId="c957a50b-491f-4d94-b4bc-52aca3e2340d" providerId="ADAL" clId="{24AD1EBB-B856-443B-9200-42FCDD6529A9}" dt="2026-09-22T14:23:08.888" v="2099" actId="20577"/>
          <ac:spMkLst>
            <pc:docMk/>
            <pc:sldMk cId="3717563961" sldId="266"/>
            <ac:spMk id="2" creationId="{9185E6DA-F3F4-4E14-8003-C81A28433356}"/>
          </ac:spMkLst>
        </pc:spChg>
        <pc:spChg chg="mod">
          <ac:chgData name="James Williams" userId="c957a50b-491f-4d94-b4bc-52aca3e2340d" providerId="ADAL" clId="{24AD1EBB-B856-443B-9200-42FCDD6529A9}" dt="2026-09-22T14:22:53.011" v="2087" actId="20577"/>
          <ac:spMkLst>
            <pc:docMk/>
            <pc:sldMk cId="3717563961" sldId="266"/>
            <ac:spMk id="4" creationId="{00B94466-CF8B-47F1-B625-3DF79AED130F}"/>
          </ac:spMkLst>
        </pc:spChg>
      </pc:sldChg>
      <pc:sldChg chg="modSp mod">
        <pc:chgData name="James Williams" userId="c957a50b-491f-4d94-b4bc-52aca3e2340d" providerId="ADAL" clId="{24AD1EBB-B856-443B-9200-42FCDD6529A9}" dt="2026-09-24T12:48:18.312" v="4657" actId="20577"/>
        <pc:sldMkLst>
          <pc:docMk/>
          <pc:sldMk cId="392036152" sldId="270"/>
        </pc:sldMkLst>
        <pc:spChg chg="mod">
          <ac:chgData name="James Williams" userId="c957a50b-491f-4d94-b4bc-52aca3e2340d" providerId="ADAL" clId="{24AD1EBB-B856-443B-9200-42FCDD6529A9}" dt="2026-09-24T12:48:18.312" v="4657" actId="20577"/>
          <ac:spMkLst>
            <pc:docMk/>
            <pc:sldMk cId="392036152" sldId="270"/>
            <ac:spMk id="3" creationId="{7B4F399D-AE01-4224-ADB2-3C2EA541805E}"/>
          </ac:spMkLst>
        </pc:spChg>
      </pc:sldChg>
      <pc:sldChg chg="modSp mod">
        <pc:chgData name="James Williams" userId="c957a50b-491f-4d94-b4bc-52aca3e2340d" providerId="ADAL" clId="{24AD1EBB-B856-443B-9200-42FCDD6529A9}" dt="2026-09-22T14:26:36.773" v="2171" actId="20577"/>
        <pc:sldMkLst>
          <pc:docMk/>
          <pc:sldMk cId="2647112270" sldId="276"/>
        </pc:sldMkLst>
        <pc:spChg chg="mod">
          <ac:chgData name="James Williams" userId="c957a50b-491f-4d94-b4bc-52aca3e2340d" providerId="ADAL" clId="{24AD1EBB-B856-443B-9200-42FCDD6529A9}" dt="2026-09-22T14:25:20.242" v="2147" actId="403"/>
          <ac:spMkLst>
            <pc:docMk/>
            <pc:sldMk cId="2647112270" sldId="276"/>
            <ac:spMk id="2" creationId="{7BE8D325-5E99-45EB-99A7-1D35A3979691}"/>
          </ac:spMkLst>
        </pc:spChg>
        <pc:spChg chg="mod">
          <ac:chgData name="James Williams" userId="c957a50b-491f-4d94-b4bc-52aca3e2340d" providerId="ADAL" clId="{24AD1EBB-B856-443B-9200-42FCDD6529A9}" dt="2026-09-22T14:25:25.946" v="2149" actId="1076"/>
          <ac:spMkLst>
            <pc:docMk/>
            <pc:sldMk cId="2647112270" sldId="276"/>
            <ac:spMk id="3" creationId="{DCEB263E-DB1B-4BF3-AB36-E0DA3AAE283E}"/>
          </ac:spMkLst>
        </pc:spChg>
        <pc:spChg chg="mod">
          <ac:chgData name="James Williams" userId="c957a50b-491f-4d94-b4bc-52aca3e2340d" providerId="ADAL" clId="{24AD1EBB-B856-443B-9200-42FCDD6529A9}" dt="2026-09-22T14:26:36.773" v="2171" actId="20577"/>
          <ac:spMkLst>
            <pc:docMk/>
            <pc:sldMk cId="2647112270" sldId="276"/>
            <ac:spMk id="5" creationId="{88C0C213-76DB-CD60-3B39-5743F64B6F85}"/>
          </ac:spMkLst>
        </pc:spChg>
        <pc:graphicFrameChg chg="modGraphic">
          <ac:chgData name="James Williams" userId="c957a50b-491f-4d94-b4bc-52aca3e2340d" providerId="ADAL" clId="{24AD1EBB-B856-443B-9200-42FCDD6529A9}" dt="2026-09-22T14:25:57.188" v="2154" actId="115"/>
          <ac:graphicFrameMkLst>
            <pc:docMk/>
            <pc:sldMk cId="2647112270" sldId="276"/>
            <ac:graphicFrameMk id="4" creationId="{C7517B3A-0E5A-4720-8738-D20CCAFD7FB4}"/>
          </ac:graphicFrameMkLst>
        </pc:graphicFrameChg>
      </pc:sldChg>
      <pc:sldChg chg="addSp delSp modSp mod">
        <pc:chgData name="James Williams" userId="c957a50b-491f-4d94-b4bc-52aca3e2340d" providerId="ADAL" clId="{24AD1EBB-B856-443B-9200-42FCDD6529A9}" dt="2026-09-22T16:00:33.783" v="2457" actId="1076"/>
        <pc:sldMkLst>
          <pc:docMk/>
          <pc:sldMk cId="3136927749" sldId="282"/>
        </pc:sldMkLst>
        <pc:spChg chg="mod">
          <ac:chgData name="James Williams" userId="c957a50b-491f-4d94-b4bc-52aca3e2340d" providerId="ADAL" clId="{24AD1EBB-B856-443B-9200-42FCDD6529A9}" dt="2026-09-22T14:53:58.976" v="2276" actId="20577"/>
          <ac:spMkLst>
            <pc:docMk/>
            <pc:sldMk cId="3136927749" sldId="282"/>
            <ac:spMk id="2" creationId="{2B75CD77-B0CD-41F0-B6F4-812C9DAC10E2}"/>
          </ac:spMkLst>
        </pc:spChg>
        <pc:picChg chg="add mod">
          <ac:chgData name="James Williams" userId="c957a50b-491f-4d94-b4bc-52aca3e2340d" providerId="ADAL" clId="{24AD1EBB-B856-443B-9200-42FCDD6529A9}" dt="2026-09-22T16:00:33.783" v="2457" actId="1076"/>
          <ac:picMkLst>
            <pc:docMk/>
            <pc:sldMk cId="3136927749" sldId="282"/>
            <ac:picMk id="10" creationId="{4F5E4CFA-E78B-06ED-88BE-54E4A2BF5A0D}"/>
          </ac:picMkLst>
        </pc:picChg>
      </pc:sldChg>
      <pc:sldChg chg="modSp mod">
        <pc:chgData name="James Williams" userId="c957a50b-491f-4d94-b4bc-52aca3e2340d" providerId="ADAL" clId="{24AD1EBB-B856-443B-9200-42FCDD6529A9}" dt="2026-09-22T14:16:48.677" v="2001" actId="20577"/>
        <pc:sldMkLst>
          <pc:docMk/>
          <pc:sldMk cId="1294529724" sldId="287"/>
        </pc:sldMkLst>
        <pc:spChg chg="mod">
          <ac:chgData name="James Williams" userId="c957a50b-491f-4d94-b4bc-52aca3e2340d" providerId="ADAL" clId="{24AD1EBB-B856-443B-9200-42FCDD6529A9}" dt="2026-09-22T14:16:48.677" v="2001" actId="20577"/>
          <ac:spMkLst>
            <pc:docMk/>
            <pc:sldMk cId="1294529724" sldId="287"/>
            <ac:spMk id="3" creationId="{422CFA14-634B-4B25-9B9E-54387B1760E4}"/>
          </ac:spMkLst>
        </pc:spChg>
      </pc:sldChg>
      <pc:sldChg chg="modSp mod">
        <pc:chgData name="James Williams" userId="c957a50b-491f-4d94-b4bc-52aca3e2340d" providerId="ADAL" clId="{24AD1EBB-B856-443B-9200-42FCDD6529A9}" dt="2026-09-22T14:28:12.618" v="2189" actId="20577"/>
        <pc:sldMkLst>
          <pc:docMk/>
          <pc:sldMk cId="799047475" sldId="304"/>
        </pc:sldMkLst>
        <pc:graphicFrameChg chg="modGraphic">
          <ac:chgData name="James Williams" userId="c957a50b-491f-4d94-b4bc-52aca3e2340d" providerId="ADAL" clId="{24AD1EBB-B856-443B-9200-42FCDD6529A9}" dt="2026-09-22T14:28:12.618" v="2189" actId="20577"/>
          <ac:graphicFrameMkLst>
            <pc:docMk/>
            <pc:sldMk cId="799047475" sldId="304"/>
            <ac:graphicFrameMk id="8" creationId="{45919626-DE45-49B8-BEAB-4EA5DFCE38B5}"/>
          </ac:graphicFrameMkLst>
        </pc:graphicFrameChg>
      </pc:sldChg>
      <pc:sldChg chg="modSp mod">
        <pc:chgData name="James Williams" userId="c957a50b-491f-4d94-b4bc-52aca3e2340d" providerId="ADAL" clId="{24AD1EBB-B856-443B-9200-42FCDD6529A9}" dt="2026-09-22T15:11:05.189" v="2353" actId="242"/>
        <pc:sldMkLst>
          <pc:docMk/>
          <pc:sldMk cId="2186719961" sldId="314"/>
        </pc:sldMkLst>
        <pc:spChg chg="mod">
          <ac:chgData name="James Williams" userId="c957a50b-491f-4d94-b4bc-52aca3e2340d" providerId="ADAL" clId="{24AD1EBB-B856-443B-9200-42FCDD6529A9}" dt="2026-09-22T15:11:05.189" v="2353" actId="242"/>
          <ac:spMkLst>
            <pc:docMk/>
            <pc:sldMk cId="2186719961" sldId="314"/>
            <ac:spMk id="2" creationId="{C6ED4A42-0C61-4411-8C7E-F95885E7976D}"/>
          </ac:spMkLst>
        </pc:spChg>
        <pc:spChg chg="mod">
          <ac:chgData name="James Williams" userId="c957a50b-491f-4d94-b4bc-52aca3e2340d" providerId="ADAL" clId="{24AD1EBB-B856-443B-9200-42FCDD6529A9}" dt="2026-09-22T15:10:54.841" v="2349" actId="20577"/>
          <ac:spMkLst>
            <pc:docMk/>
            <pc:sldMk cId="2186719961" sldId="314"/>
            <ac:spMk id="4" creationId="{0833C173-4216-4B13-AEB2-DD282EBE7E44}"/>
          </ac:spMkLst>
        </pc:spChg>
      </pc:sldChg>
      <pc:sldChg chg="modSp mod">
        <pc:chgData name="James Williams" userId="c957a50b-491f-4d94-b4bc-52aca3e2340d" providerId="ADAL" clId="{24AD1EBB-B856-443B-9200-42FCDD6529A9}" dt="2026-09-22T15:08:02.189" v="2323" actId="1076"/>
        <pc:sldMkLst>
          <pc:docMk/>
          <pc:sldMk cId="1188382200" sldId="327"/>
        </pc:sldMkLst>
        <pc:spChg chg="mod">
          <ac:chgData name="James Williams" userId="c957a50b-491f-4d94-b4bc-52aca3e2340d" providerId="ADAL" clId="{24AD1EBB-B856-443B-9200-42FCDD6529A9}" dt="2026-09-22T15:07:52.002" v="2321" actId="1076"/>
          <ac:spMkLst>
            <pc:docMk/>
            <pc:sldMk cId="1188382200" sldId="327"/>
            <ac:spMk id="2" creationId="{8A6DA68A-072C-4554-6D3E-998D4FDF57FA}"/>
          </ac:spMkLst>
        </pc:spChg>
        <pc:spChg chg="mod">
          <ac:chgData name="James Williams" userId="c957a50b-491f-4d94-b4bc-52aca3e2340d" providerId="ADAL" clId="{24AD1EBB-B856-443B-9200-42FCDD6529A9}" dt="2026-09-22T15:07:57.110" v="2322" actId="1076"/>
          <ac:spMkLst>
            <pc:docMk/>
            <pc:sldMk cId="1188382200" sldId="327"/>
            <ac:spMk id="3" creationId="{C0F7532B-03CB-38DC-3851-A5401EFF02BA}"/>
          </ac:spMkLst>
        </pc:spChg>
        <pc:picChg chg="mod">
          <ac:chgData name="James Williams" userId="c957a50b-491f-4d94-b4bc-52aca3e2340d" providerId="ADAL" clId="{24AD1EBB-B856-443B-9200-42FCDD6529A9}" dt="2026-09-22T15:08:02.189" v="2323" actId="1076"/>
          <ac:picMkLst>
            <pc:docMk/>
            <pc:sldMk cId="1188382200" sldId="327"/>
            <ac:picMk id="5" creationId="{670F80BF-6419-30E8-1C48-BDEE7150D977}"/>
          </ac:picMkLst>
        </pc:picChg>
      </pc:sldChg>
      <pc:sldChg chg="modSp mod ord">
        <pc:chgData name="James Williams" userId="c957a50b-491f-4d94-b4bc-52aca3e2340d" providerId="ADAL" clId="{24AD1EBB-B856-443B-9200-42FCDD6529A9}" dt="2026-09-22T15:09:29.557" v="2344" actId="14100"/>
        <pc:sldMkLst>
          <pc:docMk/>
          <pc:sldMk cId="4197646274" sldId="328"/>
        </pc:sldMkLst>
        <pc:spChg chg="mod">
          <ac:chgData name="James Williams" userId="c957a50b-491f-4d94-b4bc-52aca3e2340d" providerId="ADAL" clId="{24AD1EBB-B856-443B-9200-42FCDD6529A9}" dt="2026-09-22T15:08:41.482" v="2331" actId="1076"/>
          <ac:spMkLst>
            <pc:docMk/>
            <pc:sldMk cId="4197646274" sldId="328"/>
            <ac:spMk id="2" creationId="{8A6DA68A-072C-4554-6D3E-998D4FDF57FA}"/>
          </ac:spMkLst>
        </pc:spChg>
        <pc:spChg chg="mod">
          <ac:chgData name="James Williams" userId="c957a50b-491f-4d94-b4bc-52aca3e2340d" providerId="ADAL" clId="{24AD1EBB-B856-443B-9200-42FCDD6529A9}" dt="2026-09-22T15:09:29.557" v="2344" actId="14100"/>
          <ac:spMkLst>
            <pc:docMk/>
            <pc:sldMk cId="4197646274" sldId="328"/>
            <ac:spMk id="3" creationId="{C0F7532B-03CB-38DC-3851-A5401EFF02BA}"/>
          </ac:spMkLst>
        </pc:spChg>
      </pc:sldChg>
      <pc:sldChg chg="modSp mod">
        <pc:chgData name="James Williams" userId="c957a50b-491f-4d94-b4bc-52aca3e2340d" providerId="ADAL" clId="{24AD1EBB-B856-443B-9200-42FCDD6529A9}" dt="2026-09-24T12:48:26.385" v="4658" actId="20577"/>
        <pc:sldMkLst>
          <pc:docMk/>
          <pc:sldMk cId="2849612269" sldId="530"/>
        </pc:sldMkLst>
        <pc:spChg chg="mod">
          <ac:chgData name="James Williams" userId="c957a50b-491f-4d94-b4bc-52aca3e2340d" providerId="ADAL" clId="{24AD1EBB-B856-443B-9200-42FCDD6529A9}" dt="2026-09-24T12:48:26.385" v="4658" actId="20577"/>
          <ac:spMkLst>
            <pc:docMk/>
            <pc:sldMk cId="2849612269" sldId="530"/>
            <ac:spMk id="3" creationId="{2365D468-1417-8D2A-445B-589E673AD731}"/>
          </ac:spMkLst>
        </pc:spChg>
      </pc:sldChg>
      <pc:sldChg chg="modSp mod">
        <pc:chgData name="James Williams" userId="c957a50b-491f-4d94-b4bc-52aca3e2340d" providerId="ADAL" clId="{24AD1EBB-B856-443B-9200-42FCDD6529A9}" dt="2026-09-22T14:21:21.777" v="2035" actId="1076"/>
        <pc:sldMkLst>
          <pc:docMk/>
          <pc:sldMk cId="2525841432" sldId="550"/>
        </pc:sldMkLst>
        <pc:spChg chg="mod">
          <ac:chgData name="James Williams" userId="c957a50b-491f-4d94-b4bc-52aca3e2340d" providerId="ADAL" clId="{24AD1EBB-B856-443B-9200-42FCDD6529A9}" dt="2026-09-22T14:21:19.505" v="2034" actId="1076"/>
          <ac:spMkLst>
            <pc:docMk/>
            <pc:sldMk cId="2525841432" sldId="550"/>
            <ac:spMk id="2" creationId="{B2389724-1B64-457E-B21D-625D52E03907}"/>
          </ac:spMkLst>
        </pc:spChg>
        <pc:spChg chg="mod">
          <ac:chgData name="James Williams" userId="c957a50b-491f-4d94-b4bc-52aca3e2340d" providerId="ADAL" clId="{24AD1EBB-B856-443B-9200-42FCDD6529A9}" dt="2026-09-22T14:21:21.777" v="2035" actId="1076"/>
          <ac:spMkLst>
            <pc:docMk/>
            <pc:sldMk cId="2525841432" sldId="550"/>
            <ac:spMk id="3" creationId="{422CFA14-634B-4B25-9B9E-54387B1760E4}"/>
          </ac:spMkLst>
        </pc:spChg>
      </pc:sldChg>
      <pc:sldChg chg="modSp mod">
        <pc:chgData name="James Williams" userId="c957a50b-491f-4d94-b4bc-52aca3e2340d" providerId="ADAL" clId="{24AD1EBB-B856-443B-9200-42FCDD6529A9}" dt="2026-09-27T11:33:15.252" v="4742" actId="255"/>
        <pc:sldMkLst>
          <pc:docMk/>
          <pc:sldMk cId="1703450968" sldId="555"/>
        </pc:sldMkLst>
        <pc:spChg chg="mod">
          <ac:chgData name="James Williams" userId="c957a50b-491f-4d94-b4bc-52aca3e2340d" providerId="ADAL" clId="{24AD1EBB-B856-443B-9200-42FCDD6529A9}" dt="2026-09-22T12:41:30.211" v="1975" actId="14100"/>
          <ac:spMkLst>
            <pc:docMk/>
            <pc:sldMk cId="1703450968" sldId="555"/>
            <ac:spMk id="2" creationId="{BB6A2343-7638-2342-D8C5-5B31DC99811A}"/>
          </ac:spMkLst>
        </pc:spChg>
        <pc:spChg chg="mod">
          <ac:chgData name="James Williams" userId="c957a50b-491f-4d94-b4bc-52aca3e2340d" providerId="ADAL" clId="{24AD1EBB-B856-443B-9200-42FCDD6529A9}" dt="2026-09-27T11:33:15.252" v="4742" actId="255"/>
          <ac:spMkLst>
            <pc:docMk/>
            <pc:sldMk cId="1703450968" sldId="555"/>
            <ac:spMk id="3" creationId="{0D3C6E6F-FAC8-DF39-7E07-0FD1D25A9856}"/>
          </ac:spMkLst>
        </pc:spChg>
        <pc:picChg chg="mod">
          <ac:chgData name="James Williams" userId="c957a50b-491f-4d94-b4bc-52aca3e2340d" providerId="ADAL" clId="{24AD1EBB-B856-443B-9200-42FCDD6529A9}" dt="2026-09-22T11:42:16.319" v="1660" actId="14100"/>
          <ac:picMkLst>
            <pc:docMk/>
            <pc:sldMk cId="1703450968" sldId="555"/>
            <ac:picMk id="9" creationId="{3FAD3F9B-03C0-AFF0-D11F-CDD1C02FA75E}"/>
          </ac:picMkLst>
        </pc:picChg>
        <pc:picChg chg="mod">
          <ac:chgData name="James Williams" userId="c957a50b-491f-4d94-b4bc-52aca3e2340d" providerId="ADAL" clId="{24AD1EBB-B856-443B-9200-42FCDD6529A9}" dt="2026-09-22T11:42:14.239" v="1659" actId="14100"/>
          <ac:picMkLst>
            <pc:docMk/>
            <pc:sldMk cId="1703450968" sldId="555"/>
            <ac:picMk id="11" creationId="{92D9DFF9-7C20-D6F8-ABCC-4BDB508EFCA8}"/>
          </ac:picMkLst>
        </pc:picChg>
        <pc:picChg chg="mod">
          <ac:chgData name="James Williams" userId="c957a50b-491f-4d94-b4bc-52aca3e2340d" providerId="ADAL" clId="{24AD1EBB-B856-443B-9200-42FCDD6529A9}" dt="2026-09-22T11:42:19.526" v="1661" actId="1076"/>
          <ac:picMkLst>
            <pc:docMk/>
            <pc:sldMk cId="1703450968" sldId="555"/>
            <ac:picMk id="13" creationId="{743F4F03-80DF-22B7-5F13-04BC7436543D}"/>
          </ac:picMkLst>
        </pc:picChg>
      </pc:sldChg>
      <pc:sldChg chg="delSp modSp mod">
        <pc:chgData name="James Williams" userId="c957a50b-491f-4d94-b4bc-52aca3e2340d" providerId="ADAL" clId="{24AD1EBB-B856-443B-9200-42FCDD6529A9}" dt="2026-09-22T11:29:06.894" v="1467" actId="20577"/>
        <pc:sldMkLst>
          <pc:docMk/>
          <pc:sldMk cId="3664855321" sldId="875"/>
        </pc:sldMkLst>
        <pc:spChg chg="mod">
          <ac:chgData name="James Williams" userId="c957a50b-491f-4d94-b4bc-52aca3e2340d" providerId="ADAL" clId="{24AD1EBB-B856-443B-9200-42FCDD6529A9}" dt="2026-09-22T11:28:39.663" v="1443" actId="13926"/>
          <ac:spMkLst>
            <pc:docMk/>
            <pc:sldMk cId="3664855321" sldId="875"/>
            <ac:spMk id="2" creationId="{63F1263F-D619-1F46-52A6-E9EA85EF47D1}"/>
          </ac:spMkLst>
        </pc:spChg>
        <pc:spChg chg="mod">
          <ac:chgData name="James Williams" userId="c957a50b-491f-4d94-b4bc-52aca3e2340d" providerId="ADAL" clId="{24AD1EBB-B856-443B-9200-42FCDD6529A9}" dt="2026-09-20T13:07:30.235" v="189" actId="1076"/>
          <ac:spMkLst>
            <pc:docMk/>
            <pc:sldMk cId="3664855321" sldId="875"/>
            <ac:spMk id="3" creationId="{7086E038-01A1-CABD-0CF6-BAAD08C88D66}"/>
          </ac:spMkLst>
        </pc:spChg>
        <pc:spChg chg="mod">
          <ac:chgData name="James Williams" userId="c957a50b-491f-4d94-b4bc-52aca3e2340d" providerId="ADAL" clId="{24AD1EBB-B856-443B-9200-42FCDD6529A9}" dt="2026-09-22T11:29:06.894" v="1467" actId="20577"/>
          <ac:spMkLst>
            <pc:docMk/>
            <pc:sldMk cId="3664855321" sldId="875"/>
            <ac:spMk id="4" creationId="{6BE277C4-0CD6-1237-61F5-C6E7E05C4507}"/>
          </ac:spMkLst>
        </pc:spChg>
        <pc:grpChg chg="mod ord">
          <ac:chgData name="James Williams" userId="c957a50b-491f-4d94-b4bc-52aca3e2340d" providerId="ADAL" clId="{24AD1EBB-B856-443B-9200-42FCDD6529A9}" dt="2026-09-20T13:10:09.977" v="408" actId="1076"/>
          <ac:grpSpMkLst>
            <pc:docMk/>
            <pc:sldMk cId="3664855321" sldId="875"/>
            <ac:grpSpMk id="9" creationId="{25C75DD4-920F-4E2D-9105-131E51008EB3}"/>
          </ac:grpSpMkLst>
        </pc:grpChg>
      </pc:sldChg>
      <pc:sldChg chg="modSp add del mod">
        <pc:chgData name="James Williams" userId="c957a50b-491f-4d94-b4bc-52aca3e2340d" providerId="ADAL" clId="{24AD1EBB-B856-443B-9200-42FCDD6529A9}" dt="2026-09-24T12:54:38.662" v="4731" actId="20577"/>
        <pc:sldMkLst>
          <pc:docMk/>
          <pc:sldMk cId="3436590149" sldId="878"/>
        </pc:sldMkLst>
        <pc:spChg chg="mod">
          <ac:chgData name="James Williams" userId="c957a50b-491f-4d94-b4bc-52aca3e2340d" providerId="ADAL" clId="{24AD1EBB-B856-443B-9200-42FCDD6529A9}" dt="2026-09-24T12:54:30.047" v="4718" actId="20577"/>
          <ac:spMkLst>
            <pc:docMk/>
            <pc:sldMk cId="3436590149" sldId="878"/>
            <ac:spMk id="2" creationId="{300A6F1A-BFFC-FECA-4C9D-B49AF88D9A0B}"/>
          </ac:spMkLst>
        </pc:spChg>
        <pc:spChg chg="mod">
          <ac:chgData name="James Williams" userId="c957a50b-491f-4d94-b4bc-52aca3e2340d" providerId="ADAL" clId="{24AD1EBB-B856-443B-9200-42FCDD6529A9}" dt="2026-09-24T12:54:38.662" v="4731" actId="20577"/>
          <ac:spMkLst>
            <pc:docMk/>
            <pc:sldMk cId="3436590149" sldId="878"/>
            <ac:spMk id="14" creationId="{6266516C-9762-2459-9D4E-7856B91604F8}"/>
          </ac:spMkLst>
        </pc:spChg>
      </pc:sldChg>
      <pc:sldChg chg="modSp mod">
        <pc:chgData name="James Williams" userId="c957a50b-491f-4d94-b4bc-52aca3e2340d" providerId="ADAL" clId="{24AD1EBB-B856-443B-9200-42FCDD6529A9}" dt="2026-09-24T12:26:08.755" v="4535" actId="20577"/>
        <pc:sldMkLst>
          <pc:docMk/>
          <pc:sldMk cId="3593199153" sldId="883"/>
        </pc:sldMkLst>
        <pc:spChg chg="mod">
          <ac:chgData name="James Williams" userId="c957a50b-491f-4d94-b4bc-52aca3e2340d" providerId="ADAL" clId="{24AD1EBB-B856-443B-9200-42FCDD6529A9}" dt="2026-09-24T12:26:08.755" v="4535" actId="20577"/>
          <ac:spMkLst>
            <pc:docMk/>
            <pc:sldMk cId="3593199153" sldId="883"/>
            <ac:spMk id="3" creationId="{4715B6C1-1798-AE42-91C3-0D41CC746602}"/>
          </ac:spMkLst>
        </pc:spChg>
      </pc:sldChg>
      <pc:sldChg chg="addSp modSp add mod">
        <pc:chgData name="James Williams" userId="c957a50b-491f-4d94-b4bc-52aca3e2340d" providerId="ADAL" clId="{24AD1EBB-B856-443B-9200-42FCDD6529A9}" dt="2026-09-22T14:41:12.547" v="2208" actId="1076"/>
        <pc:sldMkLst>
          <pc:docMk/>
          <pc:sldMk cId="1121815178" sldId="885"/>
        </pc:sldMkLst>
        <pc:spChg chg="mod">
          <ac:chgData name="James Williams" userId="c957a50b-491f-4d94-b4bc-52aca3e2340d" providerId="ADAL" clId="{24AD1EBB-B856-443B-9200-42FCDD6529A9}" dt="2026-09-20T13:19:14.352" v="743" actId="20577"/>
          <ac:spMkLst>
            <pc:docMk/>
            <pc:sldMk cId="1121815178" sldId="885"/>
            <ac:spMk id="2" creationId="{E933023D-65B3-939F-436E-C6D34AFB1F0F}"/>
          </ac:spMkLst>
        </pc:spChg>
        <pc:spChg chg="mod">
          <ac:chgData name="James Williams" userId="c957a50b-491f-4d94-b4bc-52aca3e2340d" providerId="ADAL" clId="{24AD1EBB-B856-443B-9200-42FCDD6529A9}" dt="2026-09-22T14:41:09.720" v="2207" actId="1076"/>
          <ac:spMkLst>
            <pc:docMk/>
            <pc:sldMk cId="1121815178" sldId="885"/>
            <ac:spMk id="3" creationId="{B6E69B73-FAB8-1500-F2AB-1B90BE63B561}"/>
          </ac:spMkLst>
        </pc:spChg>
        <pc:spChg chg="add">
          <ac:chgData name="James Williams" userId="c957a50b-491f-4d94-b4bc-52aca3e2340d" providerId="ADAL" clId="{24AD1EBB-B856-443B-9200-42FCDD6529A9}" dt="2026-09-20T13:20:20.438" v="785" actId="22"/>
          <ac:spMkLst>
            <pc:docMk/>
            <pc:sldMk cId="1121815178" sldId="885"/>
            <ac:spMk id="7" creationId="{A3B052AF-DDB5-4A31-98F4-246803242018}"/>
          </ac:spMkLst>
        </pc:spChg>
        <pc:spChg chg="add mod">
          <ac:chgData name="James Williams" userId="c957a50b-491f-4d94-b4bc-52aca3e2340d" providerId="ADAL" clId="{24AD1EBB-B856-443B-9200-42FCDD6529A9}" dt="2026-09-20T13:20:54.539" v="791" actId="1076"/>
          <ac:spMkLst>
            <pc:docMk/>
            <pc:sldMk cId="1121815178" sldId="885"/>
            <ac:spMk id="9" creationId="{442F248F-745E-58EE-A286-BA3C64110D70}"/>
          </ac:spMkLst>
        </pc:spChg>
        <pc:picChg chg="add mod">
          <ac:chgData name="James Williams" userId="c957a50b-491f-4d94-b4bc-52aca3e2340d" providerId="ADAL" clId="{24AD1EBB-B856-443B-9200-42FCDD6529A9}" dt="2026-09-22T14:41:12.547" v="2208" actId="1076"/>
          <ac:picMkLst>
            <pc:docMk/>
            <pc:sldMk cId="1121815178" sldId="885"/>
            <ac:picMk id="5" creationId="{59560DEB-D1AB-BD7C-DE1B-1C244B5D6061}"/>
          </ac:picMkLst>
        </pc:picChg>
      </pc:sldChg>
      <pc:sldChg chg="addSp modSp add mod">
        <pc:chgData name="James Williams" userId="c957a50b-491f-4d94-b4bc-52aca3e2340d" providerId="ADAL" clId="{24AD1EBB-B856-443B-9200-42FCDD6529A9}" dt="2026-09-20T13:29:59.819" v="1000" actId="1076"/>
        <pc:sldMkLst>
          <pc:docMk/>
          <pc:sldMk cId="3994436563" sldId="886"/>
        </pc:sldMkLst>
        <pc:spChg chg="mod">
          <ac:chgData name="James Williams" userId="c957a50b-491f-4d94-b4bc-52aca3e2340d" providerId="ADAL" clId="{24AD1EBB-B856-443B-9200-42FCDD6529A9}" dt="2026-09-20T13:21:36.146" v="831" actId="20577"/>
          <ac:spMkLst>
            <pc:docMk/>
            <pc:sldMk cId="3994436563" sldId="886"/>
            <ac:spMk id="3" creationId="{731E1BE3-C39F-FB48-F2C4-A4F8F8757116}"/>
          </ac:spMkLst>
        </pc:spChg>
        <pc:spChg chg="add mod">
          <ac:chgData name="James Williams" userId="c957a50b-491f-4d94-b4bc-52aca3e2340d" providerId="ADAL" clId="{24AD1EBB-B856-443B-9200-42FCDD6529A9}" dt="2026-09-20T13:29:59.819" v="1000" actId="1076"/>
          <ac:spMkLst>
            <pc:docMk/>
            <pc:sldMk cId="3994436563" sldId="886"/>
            <ac:spMk id="5" creationId="{56FF5220-FA74-3FDF-C158-9197032F1E31}"/>
          </ac:spMkLst>
        </pc:spChg>
        <pc:graphicFrameChg chg="mod modGraphic">
          <ac:chgData name="James Williams" userId="c957a50b-491f-4d94-b4bc-52aca3e2340d" providerId="ADAL" clId="{24AD1EBB-B856-443B-9200-42FCDD6529A9}" dt="2026-09-20T13:29:56.882" v="999" actId="1076"/>
          <ac:graphicFrameMkLst>
            <pc:docMk/>
            <pc:sldMk cId="3994436563" sldId="886"/>
            <ac:graphicFrameMk id="4" creationId="{6DFE9EB7-BC8C-9910-AC5B-3902C2A03CDD}"/>
          </ac:graphicFrameMkLst>
        </pc:graphicFrameChg>
      </pc:sldChg>
      <pc:sldChg chg="addSp modSp new mod">
        <pc:chgData name="James Williams" userId="c957a50b-491f-4d94-b4bc-52aca3e2340d" providerId="ADAL" clId="{24AD1EBB-B856-443B-9200-42FCDD6529A9}" dt="2026-09-22T14:40:41.427" v="2204" actId="20577"/>
        <pc:sldMkLst>
          <pc:docMk/>
          <pc:sldMk cId="1990391959" sldId="887"/>
        </pc:sldMkLst>
        <pc:spChg chg="mod">
          <ac:chgData name="James Williams" userId="c957a50b-491f-4d94-b4bc-52aca3e2340d" providerId="ADAL" clId="{24AD1EBB-B856-443B-9200-42FCDD6529A9}" dt="2026-09-20T13:20:33.083" v="787" actId="1076"/>
          <ac:spMkLst>
            <pc:docMk/>
            <pc:sldMk cId="1990391959" sldId="887"/>
            <ac:spMk id="2" creationId="{F45E39C3-80B7-B8D3-83F4-F5BF298A5F91}"/>
          </ac:spMkLst>
        </pc:spChg>
        <pc:spChg chg="mod">
          <ac:chgData name="James Williams" userId="c957a50b-491f-4d94-b4bc-52aca3e2340d" providerId="ADAL" clId="{24AD1EBB-B856-443B-9200-42FCDD6529A9}" dt="2026-09-22T14:40:41.427" v="2204" actId="20577"/>
          <ac:spMkLst>
            <pc:docMk/>
            <pc:sldMk cId="1990391959" sldId="887"/>
            <ac:spMk id="3" creationId="{CCCA9B66-3DA2-826D-A81B-D6E83F092817}"/>
          </ac:spMkLst>
        </pc:spChg>
        <pc:spChg chg="add mod">
          <ac:chgData name="James Williams" userId="c957a50b-491f-4d94-b4bc-52aca3e2340d" providerId="ADAL" clId="{24AD1EBB-B856-443B-9200-42FCDD6529A9}" dt="2026-09-20T13:20:28.589" v="786" actId="14100"/>
          <ac:spMkLst>
            <pc:docMk/>
            <pc:sldMk cId="1990391959" sldId="887"/>
            <ac:spMk id="4" creationId="{06091977-7DF1-0D09-CCF3-2853C14A3AAB}"/>
          </ac:spMkLst>
        </pc:spChg>
        <pc:spChg chg="add mod">
          <ac:chgData name="James Williams" userId="c957a50b-491f-4d94-b4bc-52aca3e2340d" providerId="ADAL" clId="{24AD1EBB-B856-443B-9200-42FCDD6529A9}" dt="2026-09-20T13:14:37.468" v="451" actId="14100"/>
          <ac:spMkLst>
            <pc:docMk/>
            <pc:sldMk cId="1990391959" sldId="887"/>
            <ac:spMk id="5" creationId="{55FD5211-EDC5-446D-B64D-2391105424E5}"/>
          </ac:spMkLst>
        </pc:spChg>
        <pc:picChg chg="add mod">
          <ac:chgData name="James Williams" userId="c957a50b-491f-4d94-b4bc-52aca3e2340d" providerId="ADAL" clId="{24AD1EBB-B856-443B-9200-42FCDD6529A9}" dt="2026-09-20T13:15:35.090" v="456" actId="14100"/>
          <ac:picMkLst>
            <pc:docMk/>
            <pc:sldMk cId="1990391959" sldId="887"/>
            <ac:picMk id="7" creationId="{2B48A9E5-56E5-6597-EF8D-9F4B56C7E025}"/>
          </ac:picMkLst>
        </pc:picChg>
      </pc:sldChg>
      <pc:sldChg chg="modSp new mod">
        <pc:chgData name="James Williams" userId="c957a50b-491f-4d94-b4bc-52aca3e2340d" providerId="ADAL" clId="{24AD1EBB-B856-443B-9200-42FCDD6529A9}" dt="2026-09-22T12:41:05.963" v="1974" actId="14100"/>
        <pc:sldMkLst>
          <pc:docMk/>
          <pc:sldMk cId="451693565" sldId="888"/>
        </pc:sldMkLst>
        <pc:spChg chg="mod">
          <ac:chgData name="James Williams" userId="c957a50b-491f-4d94-b4bc-52aca3e2340d" providerId="ADAL" clId="{24AD1EBB-B856-443B-9200-42FCDD6529A9}" dt="2026-09-22T12:41:05.963" v="1974" actId="14100"/>
          <ac:spMkLst>
            <pc:docMk/>
            <pc:sldMk cId="451693565" sldId="888"/>
            <ac:spMk id="2" creationId="{D9A83795-BB4A-48F9-9F2A-11ADC16E2642}"/>
          </ac:spMkLst>
        </pc:spChg>
        <pc:spChg chg="mod">
          <ac:chgData name="James Williams" userId="c957a50b-491f-4d94-b4bc-52aca3e2340d" providerId="ADAL" clId="{24AD1EBB-B856-443B-9200-42FCDD6529A9}" dt="2026-09-22T11:54:54.252" v="1966" actId="13926"/>
          <ac:spMkLst>
            <pc:docMk/>
            <pc:sldMk cId="451693565" sldId="888"/>
            <ac:spMk id="3" creationId="{8D8217DC-C5FB-3925-F548-301EF6FCC0DF}"/>
          </ac:spMkLst>
        </pc:spChg>
      </pc:sldChg>
      <pc:sldChg chg="addSp delSp modSp add mod">
        <pc:chgData name="James Williams" userId="c957a50b-491f-4d94-b4bc-52aca3e2340d" providerId="ADAL" clId="{24AD1EBB-B856-443B-9200-42FCDD6529A9}" dt="2026-09-22T16:00:46.183" v="2462" actId="1076"/>
        <pc:sldMkLst>
          <pc:docMk/>
          <pc:sldMk cId="4018785149" sldId="889"/>
        </pc:sldMkLst>
        <pc:spChg chg="mod">
          <ac:chgData name="James Williams" userId="c957a50b-491f-4d94-b4bc-52aca3e2340d" providerId="ADAL" clId="{24AD1EBB-B856-443B-9200-42FCDD6529A9}" dt="2026-09-22T16:00:10.414" v="2452" actId="6549"/>
          <ac:spMkLst>
            <pc:docMk/>
            <pc:sldMk cId="4018785149" sldId="889"/>
            <ac:spMk id="2" creationId="{8CAE6D5E-0264-6F6A-4145-B25FC2E7D96C}"/>
          </ac:spMkLst>
        </pc:spChg>
        <pc:spChg chg="mod">
          <ac:chgData name="James Williams" userId="c957a50b-491f-4d94-b4bc-52aca3e2340d" providerId="ADAL" clId="{24AD1EBB-B856-443B-9200-42FCDD6529A9}" dt="2026-09-22T15:59:30.642" v="2431" actId="20577"/>
          <ac:spMkLst>
            <pc:docMk/>
            <pc:sldMk cId="4018785149" sldId="889"/>
            <ac:spMk id="6" creationId="{BE8DD714-1C0B-BE5F-86F0-9C779B6418CF}"/>
          </ac:spMkLst>
        </pc:spChg>
        <pc:picChg chg="add mod">
          <ac:chgData name="James Williams" userId="c957a50b-491f-4d94-b4bc-52aca3e2340d" providerId="ADAL" clId="{24AD1EBB-B856-443B-9200-42FCDD6529A9}" dt="2026-09-22T16:00:46.183" v="2462" actId="1076"/>
          <ac:picMkLst>
            <pc:docMk/>
            <pc:sldMk cId="4018785149" sldId="889"/>
            <ac:picMk id="8" creationId="{E4F9EB7F-82C9-01D8-CDE7-E65E50F13B53}"/>
          </ac:picMkLst>
        </pc:picChg>
      </pc:sldChg>
      <pc:sldChg chg="modSp new mod">
        <pc:chgData name="James Williams" userId="c957a50b-491f-4d94-b4bc-52aca3e2340d" providerId="ADAL" clId="{24AD1EBB-B856-443B-9200-42FCDD6529A9}" dt="2026-09-24T12:49:13.178" v="4696" actId="5793"/>
        <pc:sldMkLst>
          <pc:docMk/>
          <pc:sldMk cId="1557590638" sldId="890"/>
        </pc:sldMkLst>
        <pc:spChg chg="mod">
          <ac:chgData name="James Williams" userId="c957a50b-491f-4d94-b4bc-52aca3e2340d" providerId="ADAL" clId="{24AD1EBB-B856-443B-9200-42FCDD6529A9}" dt="2026-09-24T12:49:06.811" v="4669" actId="20577"/>
          <ac:spMkLst>
            <pc:docMk/>
            <pc:sldMk cId="1557590638" sldId="890"/>
            <ac:spMk id="2" creationId="{F2F48780-F2F4-06D0-C054-D90A2BD6D6D4}"/>
          </ac:spMkLst>
        </pc:spChg>
        <pc:spChg chg="mod">
          <ac:chgData name="James Williams" userId="c957a50b-491f-4d94-b4bc-52aca3e2340d" providerId="ADAL" clId="{24AD1EBB-B856-443B-9200-42FCDD6529A9}" dt="2026-09-24T12:49:13.178" v="4696" actId="5793"/>
          <ac:spMkLst>
            <pc:docMk/>
            <pc:sldMk cId="1557590638" sldId="890"/>
            <ac:spMk id="3" creationId="{976644C7-DB51-948D-1D54-7D2AED599E4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046B01-02DB-47CB-8F1B-56E4B7717B23}" type="doc">
      <dgm:prSet loTypeId="urn:microsoft.com/office/officeart/2005/8/layout/vProcess5" loCatId="process" qsTypeId="urn:microsoft.com/office/officeart/2005/8/quickstyle/simple1#2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0FE4DE28-2B6A-4DBB-8309-2824DA4FEA6F}">
      <dgm:prSet custT="1"/>
      <dgm:spPr/>
      <dgm:t>
        <a:bodyPr/>
        <a:lstStyle/>
        <a:p>
          <a:pPr>
            <a:defRPr cap="all"/>
          </a:pPr>
          <a:r>
            <a:rPr lang="en-GB" sz="2800" b="1" dirty="0"/>
            <a:t>Task 1: Academic, employability &amp; AI skills</a:t>
          </a:r>
          <a:endParaRPr lang="en-US" sz="2800" dirty="0"/>
        </a:p>
      </dgm:t>
    </dgm:pt>
    <dgm:pt modelId="{45DA9D75-0267-4099-B6AA-2F1D522C9076}" type="parTrans" cxnId="{2067A3CD-3C57-404A-ACCF-1BC704B27DCB}">
      <dgm:prSet/>
      <dgm:spPr/>
      <dgm:t>
        <a:bodyPr/>
        <a:lstStyle/>
        <a:p>
          <a:endParaRPr lang="en-US" sz="3200"/>
        </a:p>
      </dgm:t>
    </dgm:pt>
    <dgm:pt modelId="{C9DC3C77-D0DF-42E1-B534-9CFBB82724A9}" type="sibTrans" cxnId="{2067A3CD-3C57-404A-ACCF-1BC704B27DCB}">
      <dgm:prSet/>
      <dgm:spPr/>
      <dgm:t>
        <a:bodyPr/>
        <a:lstStyle/>
        <a:p>
          <a:endParaRPr lang="en-US"/>
        </a:p>
      </dgm:t>
    </dgm:pt>
    <dgm:pt modelId="{DB56D54D-BF63-4454-AE6E-3F38F2B0CFB0}">
      <dgm:prSet custT="1"/>
      <dgm:spPr/>
      <dgm:t>
        <a:bodyPr/>
        <a:lstStyle/>
        <a:p>
          <a:pPr>
            <a:defRPr cap="all"/>
          </a:pPr>
          <a:r>
            <a:rPr lang="en-GB" sz="2800" b="1" dirty="0"/>
            <a:t>Task 2: professional Academic poster &amp; teamworking</a:t>
          </a:r>
          <a:endParaRPr lang="en-US" sz="2800" b="1" dirty="0"/>
        </a:p>
      </dgm:t>
    </dgm:pt>
    <dgm:pt modelId="{E01B9AFE-872C-47BA-B0A3-E155E22611FD}" type="parTrans" cxnId="{2F596CF7-3DED-4C0C-AC44-5C246E600EA0}">
      <dgm:prSet/>
      <dgm:spPr/>
      <dgm:t>
        <a:bodyPr/>
        <a:lstStyle/>
        <a:p>
          <a:endParaRPr lang="en-US" sz="3200"/>
        </a:p>
      </dgm:t>
    </dgm:pt>
    <dgm:pt modelId="{EC8799FB-F0C0-46F6-9A4C-B79611FE2789}" type="sibTrans" cxnId="{2F596CF7-3DED-4C0C-AC44-5C246E600EA0}">
      <dgm:prSet/>
      <dgm:spPr/>
      <dgm:t>
        <a:bodyPr/>
        <a:lstStyle/>
        <a:p>
          <a:endParaRPr lang="en-US" dirty="0"/>
        </a:p>
      </dgm:t>
    </dgm:pt>
    <dgm:pt modelId="{6CE3E910-516D-457F-8D67-F85D5BEE90E8}">
      <dgm:prSet custT="1"/>
      <dgm:spPr/>
      <dgm:t>
        <a:bodyPr/>
        <a:lstStyle/>
        <a:p>
          <a:pPr>
            <a:defRPr cap="all"/>
          </a:pPr>
          <a:r>
            <a:rPr lang="en-GB" sz="2800" b="1" dirty="0"/>
            <a:t>Task 3: Automatic Referencing &amp; digital collaboration</a:t>
          </a:r>
          <a:endParaRPr lang="en-US" sz="2800" dirty="0"/>
        </a:p>
      </dgm:t>
    </dgm:pt>
    <dgm:pt modelId="{F07104A7-E067-47D7-93D4-1358C8CFE2CC}" type="parTrans" cxnId="{4E613F77-2804-4C14-AC1F-B2F68D13B970}">
      <dgm:prSet/>
      <dgm:spPr/>
      <dgm:t>
        <a:bodyPr/>
        <a:lstStyle/>
        <a:p>
          <a:endParaRPr lang="en-US" sz="3200"/>
        </a:p>
      </dgm:t>
    </dgm:pt>
    <dgm:pt modelId="{FAAFDF04-C4E9-40E0-9991-8BC70E8A3615}" type="sibTrans" cxnId="{4E613F77-2804-4C14-AC1F-B2F68D13B970}">
      <dgm:prSet/>
      <dgm:spPr/>
      <dgm:t>
        <a:bodyPr/>
        <a:lstStyle/>
        <a:p>
          <a:endParaRPr lang="en-US"/>
        </a:p>
      </dgm:t>
    </dgm:pt>
    <dgm:pt modelId="{A673CB00-95C3-4394-AC1F-AA962F8F3175}">
      <dgm:prSet custT="1"/>
      <dgm:spPr/>
      <dgm:t>
        <a:bodyPr/>
        <a:lstStyle/>
        <a:p>
          <a:pPr>
            <a:defRPr cap="all"/>
          </a:pPr>
          <a:r>
            <a:rPr lang="en-GB" sz="2800" b="1" dirty="0"/>
            <a:t>Task 4: E-Portfolio creation</a:t>
          </a:r>
          <a:endParaRPr lang="en-US" sz="2800" dirty="0"/>
        </a:p>
      </dgm:t>
    </dgm:pt>
    <dgm:pt modelId="{ABD8B91B-90C8-4EA6-9199-5A283600C7F5}" type="parTrans" cxnId="{98D35455-023A-4B08-B1A1-B6E9FA01B98F}">
      <dgm:prSet/>
      <dgm:spPr/>
      <dgm:t>
        <a:bodyPr/>
        <a:lstStyle/>
        <a:p>
          <a:endParaRPr lang="en-US" sz="3200"/>
        </a:p>
      </dgm:t>
    </dgm:pt>
    <dgm:pt modelId="{8DBAE8F7-A9AD-4087-9F61-8F9FDADC2157}" type="sibTrans" cxnId="{98D35455-023A-4B08-B1A1-B6E9FA01B98F}">
      <dgm:prSet/>
      <dgm:spPr/>
      <dgm:t>
        <a:bodyPr/>
        <a:lstStyle/>
        <a:p>
          <a:endParaRPr lang="en-US"/>
        </a:p>
      </dgm:t>
    </dgm:pt>
    <dgm:pt modelId="{493B080D-5A0F-4FCB-81D8-DC4914D92460}" type="pres">
      <dgm:prSet presAssocID="{E3046B01-02DB-47CB-8F1B-56E4B7717B23}" presName="outerComposite" presStyleCnt="0">
        <dgm:presLayoutVars>
          <dgm:chMax val="5"/>
          <dgm:dir/>
          <dgm:resizeHandles val="exact"/>
        </dgm:presLayoutVars>
      </dgm:prSet>
      <dgm:spPr/>
    </dgm:pt>
    <dgm:pt modelId="{8A59E825-A1EB-4333-9FA4-5A5174DA2F5E}" type="pres">
      <dgm:prSet presAssocID="{E3046B01-02DB-47CB-8F1B-56E4B7717B23}" presName="dummyMaxCanvas" presStyleCnt="0">
        <dgm:presLayoutVars/>
      </dgm:prSet>
      <dgm:spPr/>
    </dgm:pt>
    <dgm:pt modelId="{40890EB6-C971-4AF8-B43E-302BE639C953}" type="pres">
      <dgm:prSet presAssocID="{E3046B01-02DB-47CB-8F1B-56E4B7717B23}" presName="FourNodes_1" presStyleLbl="node1" presStyleIdx="0" presStyleCnt="4" custScaleX="114429" custLinFactNeighborX="4943" custLinFactNeighborY="-1467">
        <dgm:presLayoutVars>
          <dgm:bulletEnabled val="1"/>
        </dgm:presLayoutVars>
      </dgm:prSet>
      <dgm:spPr/>
    </dgm:pt>
    <dgm:pt modelId="{F5FA2563-D7F5-4B4A-8E13-037B9E52F6C1}" type="pres">
      <dgm:prSet presAssocID="{E3046B01-02DB-47CB-8F1B-56E4B7717B23}" presName="FourNodes_2" presStyleLbl="node1" presStyleIdx="1" presStyleCnt="4" custScaleX="113673">
        <dgm:presLayoutVars>
          <dgm:bulletEnabled val="1"/>
        </dgm:presLayoutVars>
      </dgm:prSet>
      <dgm:spPr/>
    </dgm:pt>
    <dgm:pt modelId="{B71333A4-1EAF-4C0C-BDC0-B4B7A8A533F4}" type="pres">
      <dgm:prSet presAssocID="{E3046B01-02DB-47CB-8F1B-56E4B7717B23}" presName="FourNodes_3" presStyleLbl="node1" presStyleIdx="2" presStyleCnt="4" custScaleX="112404">
        <dgm:presLayoutVars>
          <dgm:bulletEnabled val="1"/>
        </dgm:presLayoutVars>
      </dgm:prSet>
      <dgm:spPr/>
    </dgm:pt>
    <dgm:pt modelId="{33595811-D283-4F25-83CC-ABDEEC8705B8}" type="pres">
      <dgm:prSet presAssocID="{E3046B01-02DB-47CB-8F1B-56E4B7717B23}" presName="FourNodes_4" presStyleLbl="node1" presStyleIdx="3" presStyleCnt="4" custScaleX="118385" custScaleY="98559">
        <dgm:presLayoutVars>
          <dgm:bulletEnabled val="1"/>
        </dgm:presLayoutVars>
      </dgm:prSet>
      <dgm:spPr/>
    </dgm:pt>
    <dgm:pt modelId="{A6519CBF-A0B9-4FFC-8D22-82CB7E1F3236}" type="pres">
      <dgm:prSet presAssocID="{E3046B01-02DB-47CB-8F1B-56E4B7717B23}" presName="FourConn_1-2" presStyleLbl="fgAccFollowNode1" presStyleIdx="0" presStyleCnt="3" custScaleX="127336" custScaleY="123323">
        <dgm:presLayoutVars>
          <dgm:bulletEnabled val="1"/>
        </dgm:presLayoutVars>
      </dgm:prSet>
      <dgm:spPr/>
    </dgm:pt>
    <dgm:pt modelId="{5F7A84D7-EE63-4130-950D-7E0CD1AF328D}" type="pres">
      <dgm:prSet presAssocID="{E3046B01-02DB-47CB-8F1B-56E4B7717B23}" presName="FourConn_2-3" presStyleLbl="fgAccFollowNode1" presStyleIdx="1" presStyleCnt="3" custScaleX="127141" custScaleY="120762">
        <dgm:presLayoutVars>
          <dgm:bulletEnabled val="1"/>
        </dgm:presLayoutVars>
      </dgm:prSet>
      <dgm:spPr/>
    </dgm:pt>
    <dgm:pt modelId="{C7B8A07E-B374-4842-AF47-28B20DFB45C6}" type="pres">
      <dgm:prSet presAssocID="{E3046B01-02DB-47CB-8F1B-56E4B7717B23}" presName="FourConn_3-4" presStyleLbl="fgAccFollowNode1" presStyleIdx="2" presStyleCnt="3" custScaleX="124356" custScaleY="109174">
        <dgm:presLayoutVars>
          <dgm:bulletEnabled val="1"/>
        </dgm:presLayoutVars>
      </dgm:prSet>
      <dgm:spPr/>
    </dgm:pt>
    <dgm:pt modelId="{FA343416-A1D7-42B4-9431-C4A9EF5E4533}" type="pres">
      <dgm:prSet presAssocID="{E3046B01-02DB-47CB-8F1B-56E4B7717B23}" presName="FourNodes_1_text" presStyleLbl="node1" presStyleIdx="3" presStyleCnt="4">
        <dgm:presLayoutVars>
          <dgm:bulletEnabled val="1"/>
        </dgm:presLayoutVars>
      </dgm:prSet>
      <dgm:spPr/>
    </dgm:pt>
    <dgm:pt modelId="{785BDFCC-000C-44BF-9AE8-0FB7D649F86D}" type="pres">
      <dgm:prSet presAssocID="{E3046B01-02DB-47CB-8F1B-56E4B7717B23}" presName="FourNodes_2_text" presStyleLbl="node1" presStyleIdx="3" presStyleCnt="4">
        <dgm:presLayoutVars>
          <dgm:bulletEnabled val="1"/>
        </dgm:presLayoutVars>
      </dgm:prSet>
      <dgm:spPr/>
    </dgm:pt>
    <dgm:pt modelId="{320231E9-CE7D-465A-BCE7-14DF6E534F57}" type="pres">
      <dgm:prSet presAssocID="{E3046B01-02DB-47CB-8F1B-56E4B7717B23}" presName="FourNodes_3_text" presStyleLbl="node1" presStyleIdx="3" presStyleCnt="4">
        <dgm:presLayoutVars>
          <dgm:bulletEnabled val="1"/>
        </dgm:presLayoutVars>
      </dgm:prSet>
      <dgm:spPr/>
    </dgm:pt>
    <dgm:pt modelId="{0770A974-D1B1-4A9C-A479-DA07ED4F61F4}" type="pres">
      <dgm:prSet presAssocID="{E3046B01-02DB-47CB-8F1B-56E4B7717B2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A04E006-5A98-4A8A-9757-256F1D68FC0D}" type="presOf" srcId="{A673CB00-95C3-4394-AC1F-AA962F8F3175}" destId="{33595811-D283-4F25-83CC-ABDEEC8705B8}" srcOrd="0" destOrd="0" presId="urn:microsoft.com/office/officeart/2005/8/layout/vProcess5"/>
    <dgm:cxn modelId="{C4B98711-2625-4A14-86A6-83F685B4ABBB}" type="presOf" srcId="{0FE4DE28-2B6A-4DBB-8309-2824DA4FEA6F}" destId="{40890EB6-C971-4AF8-B43E-302BE639C953}" srcOrd="0" destOrd="0" presId="urn:microsoft.com/office/officeart/2005/8/layout/vProcess5"/>
    <dgm:cxn modelId="{286A462E-81DD-452B-A01C-A617B512A005}" type="presOf" srcId="{A673CB00-95C3-4394-AC1F-AA962F8F3175}" destId="{0770A974-D1B1-4A9C-A479-DA07ED4F61F4}" srcOrd="1" destOrd="0" presId="urn:microsoft.com/office/officeart/2005/8/layout/vProcess5"/>
    <dgm:cxn modelId="{5A07F637-AF52-4542-8B21-9F0B35CA6F81}" type="presOf" srcId="{C9DC3C77-D0DF-42E1-B534-9CFBB82724A9}" destId="{A6519CBF-A0B9-4FFC-8D22-82CB7E1F3236}" srcOrd="0" destOrd="0" presId="urn:microsoft.com/office/officeart/2005/8/layout/vProcess5"/>
    <dgm:cxn modelId="{48C33F61-E407-4AE8-A871-830AB5972CC8}" type="presOf" srcId="{0FE4DE28-2B6A-4DBB-8309-2824DA4FEA6F}" destId="{FA343416-A1D7-42B4-9431-C4A9EF5E4533}" srcOrd="1" destOrd="0" presId="urn:microsoft.com/office/officeart/2005/8/layout/vProcess5"/>
    <dgm:cxn modelId="{C160EA64-CCD9-429C-B0F8-8FA93CE29F5F}" type="presOf" srcId="{6CE3E910-516D-457F-8D67-F85D5BEE90E8}" destId="{320231E9-CE7D-465A-BCE7-14DF6E534F57}" srcOrd="1" destOrd="0" presId="urn:microsoft.com/office/officeart/2005/8/layout/vProcess5"/>
    <dgm:cxn modelId="{078CAF4B-3087-44A8-9E3C-9C28B3F5C116}" type="presOf" srcId="{DB56D54D-BF63-4454-AE6E-3F38F2B0CFB0}" destId="{785BDFCC-000C-44BF-9AE8-0FB7D649F86D}" srcOrd="1" destOrd="0" presId="urn:microsoft.com/office/officeart/2005/8/layout/vProcess5"/>
    <dgm:cxn modelId="{BD0B0272-5FD8-4D6E-A47F-B0D024B2CD9A}" type="presOf" srcId="{FAAFDF04-C4E9-40E0-9991-8BC70E8A3615}" destId="{C7B8A07E-B374-4842-AF47-28B20DFB45C6}" srcOrd="0" destOrd="0" presId="urn:microsoft.com/office/officeart/2005/8/layout/vProcess5"/>
    <dgm:cxn modelId="{98D35455-023A-4B08-B1A1-B6E9FA01B98F}" srcId="{E3046B01-02DB-47CB-8F1B-56E4B7717B23}" destId="{A673CB00-95C3-4394-AC1F-AA962F8F3175}" srcOrd="3" destOrd="0" parTransId="{ABD8B91B-90C8-4EA6-9199-5A283600C7F5}" sibTransId="{8DBAE8F7-A9AD-4087-9F61-8F9FDADC2157}"/>
    <dgm:cxn modelId="{4E613F77-2804-4C14-AC1F-B2F68D13B970}" srcId="{E3046B01-02DB-47CB-8F1B-56E4B7717B23}" destId="{6CE3E910-516D-457F-8D67-F85D5BEE90E8}" srcOrd="2" destOrd="0" parTransId="{F07104A7-E067-47D7-93D4-1358C8CFE2CC}" sibTransId="{FAAFDF04-C4E9-40E0-9991-8BC70E8A3615}"/>
    <dgm:cxn modelId="{2837D0AC-8949-406C-8875-84CED0261A4C}" type="presOf" srcId="{EC8799FB-F0C0-46F6-9A4C-B79611FE2789}" destId="{5F7A84D7-EE63-4130-950D-7E0CD1AF328D}" srcOrd="0" destOrd="0" presId="urn:microsoft.com/office/officeart/2005/8/layout/vProcess5"/>
    <dgm:cxn modelId="{3EED1CAE-3354-43C2-B97F-9AFD4952CE59}" type="presOf" srcId="{DB56D54D-BF63-4454-AE6E-3F38F2B0CFB0}" destId="{F5FA2563-D7F5-4B4A-8E13-037B9E52F6C1}" srcOrd="0" destOrd="0" presId="urn:microsoft.com/office/officeart/2005/8/layout/vProcess5"/>
    <dgm:cxn modelId="{2067A3CD-3C57-404A-ACCF-1BC704B27DCB}" srcId="{E3046B01-02DB-47CB-8F1B-56E4B7717B23}" destId="{0FE4DE28-2B6A-4DBB-8309-2824DA4FEA6F}" srcOrd="0" destOrd="0" parTransId="{45DA9D75-0267-4099-B6AA-2F1D522C9076}" sibTransId="{C9DC3C77-D0DF-42E1-B534-9CFBB82724A9}"/>
    <dgm:cxn modelId="{539780E1-327D-435E-8999-7DC1D390EBD4}" type="presOf" srcId="{6CE3E910-516D-457F-8D67-F85D5BEE90E8}" destId="{B71333A4-1EAF-4C0C-BDC0-B4B7A8A533F4}" srcOrd="0" destOrd="0" presId="urn:microsoft.com/office/officeart/2005/8/layout/vProcess5"/>
    <dgm:cxn modelId="{10F27DE6-1A49-466A-ABD2-E8A3C6FD6D6D}" type="presOf" srcId="{E3046B01-02DB-47CB-8F1B-56E4B7717B23}" destId="{493B080D-5A0F-4FCB-81D8-DC4914D92460}" srcOrd="0" destOrd="0" presId="urn:microsoft.com/office/officeart/2005/8/layout/vProcess5"/>
    <dgm:cxn modelId="{2F596CF7-3DED-4C0C-AC44-5C246E600EA0}" srcId="{E3046B01-02DB-47CB-8F1B-56E4B7717B23}" destId="{DB56D54D-BF63-4454-AE6E-3F38F2B0CFB0}" srcOrd="1" destOrd="0" parTransId="{E01B9AFE-872C-47BA-B0A3-E155E22611FD}" sibTransId="{EC8799FB-F0C0-46F6-9A4C-B79611FE2789}"/>
    <dgm:cxn modelId="{10A21727-929D-4D15-B8F5-9606806CC4A2}" type="presParOf" srcId="{493B080D-5A0F-4FCB-81D8-DC4914D92460}" destId="{8A59E825-A1EB-4333-9FA4-5A5174DA2F5E}" srcOrd="0" destOrd="0" presId="urn:microsoft.com/office/officeart/2005/8/layout/vProcess5"/>
    <dgm:cxn modelId="{C1E3AB39-1924-491C-9A59-FE3BE962BB2A}" type="presParOf" srcId="{493B080D-5A0F-4FCB-81D8-DC4914D92460}" destId="{40890EB6-C971-4AF8-B43E-302BE639C953}" srcOrd="1" destOrd="0" presId="urn:microsoft.com/office/officeart/2005/8/layout/vProcess5"/>
    <dgm:cxn modelId="{AF792BEA-40AD-46AE-9401-BA21679D9D22}" type="presParOf" srcId="{493B080D-5A0F-4FCB-81D8-DC4914D92460}" destId="{F5FA2563-D7F5-4B4A-8E13-037B9E52F6C1}" srcOrd="2" destOrd="0" presId="urn:microsoft.com/office/officeart/2005/8/layout/vProcess5"/>
    <dgm:cxn modelId="{0BFC9DAA-6F21-482F-A9BF-348559869FEE}" type="presParOf" srcId="{493B080D-5A0F-4FCB-81D8-DC4914D92460}" destId="{B71333A4-1EAF-4C0C-BDC0-B4B7A8A533F4}" srcOrd="3" destOrd="0" presId="urn:microsoft.com/office/officeart/2005/8/layout/vProcess5"/>
    <dgm:cxn modelId="{B16DAF51-608E-4818-B819-633D7741A8F6}" type="presParOf" srcId="{493B080D-5A0F-4FCB-81D8-DC4914D92460}" destId="{33595811-D283-4F25-83CC-ABDEEC8705B8}" srcOrd="4" destOrd="0" presId="urn:microsoft.com/office/officeart/2005/8/layout/vProcess5"/>
    <dgm:cxn modelId="{8C5F4222-A2F3-4DD6-9F14-D2A6E259CCCE}" type="presParOf" srcId="{493B080D-5A0F-4FCB-81D8-DC4914D92460}" destId="{A6519CBF-A0B9-4FFC-8D22-82CB7E1F3236}" srcOrd="5" destOrd="0" presId="urn:microsoft.com/office/officeart/2005/8/layout/vProcess5"/>
    <dgm:cxn modelId="{05FC907B-FE64-4DE6-B51A-598AEF328EB5}" type="presParOf" srcId="{493B080D-5A0F-4FCB-81D8-DC4914D92460}" destId="{5F7A84D7-EE63-4130-950D-7E0CD1AF328D}" srcOrd="6" destOrd="0" presId="urn:microsoft.com/office/officeart/2005/8/layout/vProcess5"/>
    <dgm:cxn modelId="{5A93852E-5403-40AE-981B-6706EE0448F6}" type="presParOf" srcId="{493B080D-5A0F-4FCB-81D8-DC4914D92460}" destId="{C7B8A07E-B374-4842-AF47-28B20DFB45C6}" srcOrd="7" destOrd="0" presId="urn:microsoft.com/office/officeart/2005/8/layout/vProcess5"/>
    <dgm:cxn modelId="{27569194-F48D-4075-96EC-73495D67A7F5}" type="presParOf" srcId="{493B080D-5A0F-4FCB-81D8-DC4914D92460}" destId="{FA343416-A1D7-42B4-9431-C4A9EF5E4533}" srcOrd="8" destOrd="0" presId="urn:microsoft.com/office/officeart/2005/8/layout/vProcess5"/>
    <dgm:cxn modelId="{9D322233-B327-44AE-A214-0404B98106EE}" type="presParOf" srcId="{493B080D-5A0F-4FCB-81D8-DC4914D92460}" destId="{785BDFCC-000C-44BF-9AE8-0FB7D649F86D}" srcOrd="9" destOrd="0" presId="urn:microsoft.com/office/officeart/2005/8/layout/vProcess5"/>
    <dgm:cxn modelId="{DA75C215-1D64-4E26-88C1-CBD31D884739}" type="presParOf" srcId="{493B080D-5A0F-4FCB-81D8-DC4914D92460}" destId="{320231E9-CE7D-465A-BCE7-14DF6E534F57}" srcOrd="10" destOrd="0" presId="urn:microsoft.com/office/officeart/2005/8/layout/vProcess5"/>
    <dgm:cxn modelId="{B5CBB34A-E344-4226-9639-D583E0B4439C}" type="presParOf" srcId="{493B080D-5A0F-4FCB-81D8-DC4914D92460}" destId="{0770A974-D1B1-4A9C-A479-DA07ED4F61F4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890EB6-C971-4AF8-B43E-302BE639C953}">
      <dsp:nvSpPr>
        <dsp:cNvPr id="0" name=""/>
        <dsp:cNvSpPr/>
      </dsp:nvSpPr>
      <dsp:spPr>
        <a:xfrm>
          <a:off x="-183081" y="0"/>
          <a:ext cx="6425352" cy="11231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b="1" kern="1200" dirty="0"/>
            <a:t>Task 1: Academic, employability &amp; AI skills</a:t>
          </a:r>
          <a:endParaRPr lang="en-US" sz="2800" kern="1200" dirty="0"/>
        </a:p>
      </dsp:txBody>
      <dsp:txXfrm>
        <a:off x="-150184" y="32897"/>
        <a:ext cx="4939353" cy="1057394"/>
      </dsp:txXfrm>
    </dsp:sp>
    <dsp:sp modelId="{F5FA2563-D7F5-4B4A-8E13-037B9E52F6C1}">
      <dsp:nvSpPr>
        <dsp:cNvPr id="0" name=""/>
        <dsp:cNvSpPr/>
      </dsp:nvSpPr>
      <dsp:spPr>
        <a:xfrm>
          <a:off x="30855" y="1327404"/>
          <a:ext cx="6382901" cy="11231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b="1" kern="1200" dirty="0"/>
            <a:t>Task 2: professional Academic poster &amp; teamworking</a:t>
          </a:r>
          <a:endParaRPr lang="en-US" sz="2800" b="1" kern="1200" dirty="0"/>
        </a:p>
      </dsp:txBody>
      <dsp:txXfrm>
        <a:off x="63752" y="1360301"/>
        <a:ext cx="4952644" cy="1057394"/>
      </dsp:txXfrm>
    </dsp:sp>
    <dsp:sp modelId="{B71333A4-1EAF-4C0C-BDC0-B4B7A8A533F4}">
      <dsp:nvSpPr>
        <dsp:cNvPr id="0" name=""/>
        <dsp:cNvSpPr/>
      </dsp:nvSpPr>
      <dsp:spPr>
        <a:xfrm>
          <a:off x="529732" y="2654808"/>
          <a:ext cx="6311645" cy="112318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b="1" kern="1200" dirty="0"/>
            <a:t>Task 3: Automatic Referencing &amp; digital collaboration</a:t>
          </a:r>
          <a:endParaRPr lang="en-US" sz="2800" kern="1200" dirty="0"/>
        </a:p>
      </dsp:txBody>
      <dsp:txXfrm>
        <a:off x="562629" y="2687705"/>
        <a:ext cx="4904510" cy="1057394"/>
      </dsp:txXfrm>
    </dsp:sp>
    <dsp:sp modelId="{33595811-D283-4F25-83CC-ABDEEC8705B8}">
      <dsp:nvSpPr>
        <dsp:cNvPr id="0" name=""/>
        <dsp:cNvSpPr/>
      </dsp:nvSpPr>
      <dsp:spPr>
        <a:xfrm>
          <a:off x="832079" y="3990304"/>
          <a:ext cx="6647487" cy="110700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b="1" kern="1200" dirty="0"/>
            <a:t>Task 4: E-Portfolio creation</a:t>
          </a:r>
          <a:endParaRPr lang="en-US" sz="2800" kern="1200" dirty="0"/>
        </a:p>
      </dsp:txBody>
      <dsp:txXfrm>
        <a:off x="864502" y="4022727"/>
        <a:ext cx="5161618" cy="1042156"/>
      </dsp:txXfrm>
    </dsp:sp>
    <dsp:sp modelId="{A6519CBF-A0B9-4FFC-8D22-82CB7E1F3236}">
      <dsp:nvSpPr>
        <dsp:cNvPr id="0" name=""/>
        <dsp:cNvSpPr/>
      </dsp:nvSpPr>
      <dsp:spPr>
        <a:xfrm>
          <a:off x="4729750" y="775122"/>
          <a:ext cx="929644" cy="90034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4938920" y="775122"/>
        <a:ext cx="511304" cy="677510"/>
      </dsp:txXfrm>
    </dsp:sp>
    <dsp:sp modelId="{5F7A84D7-EE63-4130-950D-7E0CD1AF328D}">
      <dsp:nvSpPr>
        <dsp:cNvPr id="0" name=""/>
        <dsp:cNvSpPr/>
      </dsp:nvSpPr>
      <dsp:spPr>
        <a:xfrm>
          <a:off x="5200731" y="2111875"/>
          <a:ext cx="928221" cy="88164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 dirty="0"/>
        </a:p>
      </dsp:txBody>
      <dsp:txXfrm>
        <a:off x="5409581" y="2111875"/>
        <a:ext cx="510521" cy="663441"/>
      </dsp:txXfrm>
    </dsp:sp>
    <dsp:sp modelId="{C7B8A07E-B374-4842-AF47-28B20DFB45C6}">
      <dsp:nvSpPr>
        <dsp:cNvPr id="0" name=""/>
        <dsp:cNvSpPr/>
      </dsp:nvSpPr>
      <dsp:spPr>
        <a:xfrm>
          <a:off x="5674146" y="3481579"/>
          <a:ext cx="907888" cy="797049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5878421" y="3481579"/>
        <a:ext cx="499338" cy="5997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27/09/2026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B62915-2CB5-7499-22A8-5B28A8DB0B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718015-3542-18AF-8A4F-7728B1F1B1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4E28CB-0DAE-1F80-6A26-102C37B5B3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CA63C-57DE-54B2-5414-3BF63D7FB8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5894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adgetsin.com/star-wars-rebel-pilot-headphones.htm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4564" TargetMode="External"/><Relationship Id="rId2" Type="http://schemas.openxmlformats.org/officeDocument/2006/relationships/hyperlink" Target="https://teams.microsoft.com/meet/341777065848986?p=tB10bSLpKYRJRNdf39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stackoverflow.com/questions/30135387/how-to-print-react-component-on-click-of-a-button" TargetMode="External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9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sv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sv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803386D-8EC0-490A-9296-FAFCF1ADA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C4720EDA-E218-43A9-8817-08F09F4DB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D87C4F29-0DC4-4901-A2FD-7C88889E6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E6A781BA-2341-444F-811D-870633C4F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678" y="0"/>
            <a:ext cx="11145980" cy="6870723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 w="22225">
                <a:solidFill>
                  <a:srgbClr val="ED7D31"/>
                </a:solidFill>
                <a:prstDash val="solid"/>
              </a:ln>
              <a:solidFill>
                <a:srgbClr val="ED7D31">
                  <a:lumMod val="40000"/>
                  <a:lumOff val="6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C6E6F-FAC8-DF39-7E07-0FD1D25A9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955" y="1126385"/>
            <a:ext cx="9069935" cy="5673923"/>
          </a:xfrm>
          <a:solidFill>
            <a:schemeClr val="bg1"/>
          </a:solidFill>
        </p:spPr>
        <p:txBody>
          <a:bodyPr anchor="t">
            <a:normAutofit fontScale="25000" lnSpcReduction="20000"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0000" dirty="0"/>
              <a:t>In this module we really are ‘Learning in the Digital Era’ </a:t>
            </a:r>
            <a:r>
              <a:rPr lang="en-GB" sz="10000" dirty="0">
                <a:sym typeface="Wingdings" panose="05000000000000000000" pitchFamily="2" charset="2"/>
              </a:rPr>
              <a:t>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0000" dirty="0"/>
              <a:t>Currently teaching online for Health reasons as mentioned via email.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0000" dirty="0"/>
              <a:t>Attend the Lecture-tutorial on-campus as normal.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0000" dirty="0"/>
              <a:t>The Lecture-tutorial will be on the Big-screens.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FFFF00"/>
              </a:buClr>
            </a:pPr>
            <a:r>
              <a:rPr lang="en-GB" sz="10000" dirty="0">
                <a:solidFill>
                  <a:schemeClr val="bg1"/>
                </a:solidFill>
                <a:highlight>
                  <a:srgbClr val="FFFF00"/>
                </a:highlight>
              </a:rPr>
              <a:t>Ask questions out loud as normal in class or </a:t>
            </a:r>
            <a:r>
              <a:rPr lang="en-GB" sz="10000" b="1" dirty="0">
                <a:solidFill>
                  <a:schemeClr val="bg1"/>
                </a:solidFill>
                <a:highlight>
                  <a:srgbClr val="FFFF00"/>
                </a:highlight>
              </a:rPr>
              <a:t>on the PC/laptop via MS-Teams chat or voice call.</a:t>
            </a:r>
            <a:endParaRPr lang="en-GB" sz="10000" dirty="0">
              <a:solidFill>
                <a:schemeClr val="bg1"/>
              </a:solidFill>
              <a:highlight>
                <a:srgbClr val="FFFF00"/>
              </a:highlight>
            </a:endParaRP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0000" dirty="0"/>
              <a:t>If you would like me to look at something during the Lecture-tutorial, send me the document/screenshot/snip via Teams chat.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FFFF00"/>
              </a:buClr>
            </a:pPr>
            <a:r>
              <a:rPr lang="en-US" sz="10000" b="1" dirty="0">
                <a:solidFill>
                  <a:schemeClr val="bg1"/>
                </a:solidFill>
                <a:highlight>
                  <a:srgbClr val="FFFF00"/>
                </a:highlight>
              </a:rPr>
              <a:t>Recommended:</a:t>
            </a:r>
            <a:r>
              <a:rPr lang="en-US" sz="10000" b="1" dirty="0">
                <a:solidFill>
                  <a:schemeClr val="bg1"/>
                </a:solidFill>
              </a:rPr>
              <a:t> </a:t>
            </a:r>
            <a:r>
              <a:rPr lang="en-US" sz="10000" dirty="0"/>
              <a:t>Bring </a:t>
            </a:r>
            <a:r>
              <a:rPr lang="en-US" sz="10000" dirty="0">
                <a:solidFill>
                  <a:schemeClr val="bg1"/>
                </a:solidFill>
                <a:highlight>
                  <a:srgbClr val="FFFF00"/>
                </a:highlight>
              </a:rPr>
              <a:t>headphones</a:t>
            </a:r>
            <a:r>
              <a:rPr lang="en-US" sz="10000" dirty="0"/>
              <a:t> (wired 3.5mm jack) to use with the Lab PCs for 1-2-1 voice chat if needed or just message me.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0000" dirty="0"/>
              <a:t>Any student can have a 1-2-1 chat with me via text/voice on Teams if they are struggling with anything during the Lecture/tutorial.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FFFF00"/>
              </a:buClr>
            </a:pPr>
            <a:r>
              <a:rPr lang="en-US" sz="10000" dirty="0">
                <a:solidFill>
                  <a:schemeClr val="bg1"/>
                </a:solidFill>
                <a:highlight>
                  <a:srgbClr val="FFFF00"/>
                </a:highlight>
              </a:rPr>
              <a:t>Frequent F2F support sessions</a:t>
            </a:r>
            <a:r>
              <a:rPr lang="en-US" sz="10000" dirty="0">
                <a:solidFill>
                  <a:schemeClr val="bg1"/>
                </a:solidFill>
              </a:rPr>
              <a:t> </a:t>
            </a:r>
            <a:r>
              <a:rPr lang="en-US" sz="10000" dirty="0"/>
              <a:t>are also be provided on-campus: </a:t>
            </a:r>
            <a:br>
              <a:rPr lang="en-US" sz="10000" dirty="0"/>
            </a:br>
            <a:r>
              <a:rPr lang="en-US" sz="10000" dirty="0"/>
              <a:t>Next slide.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endParaRPr lang="en-GB" sz="47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2400" dirty="0"/>
          </a:p>
        </p:txBody>
      </p:sp>
      <p:pic>
        <p:nvPicPr>
          <p:cNvPr id="9" name="Picture 8" descr="Woman attending online class">
            <a:extLst>
              <a:ext uri="{FF2B5EF4-FFF2-40B4-BE49-F238E27FC236}">
                <a16:creationId xmlns:a16="http://schemas.microsoft.com/office/drawing/2014/main" id="{3FAD3F9B-03C0-AFF0-D11F-CDD1C02FA75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14" r="1" b="1"/>
          <a:stretch/>
        </p:blipFill>
        <p:spPr>
          <a:xfrm>
            <a:off x="9038500" y="3963347"/>
            <a:ext cx="3018034" cy="22078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6A2343-7638-2342-D8C5-5B31DC998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802" y="286546"/>
            <a:ext cx="11261915" cy="782147"/>
          </a:xfrm>
          <a:solidFill>
            <a:schemeClr val="bg1">
              <a:lumMod val="95000"/>
              <a:lumOff val="5000"/>
            </a:schemeClr>
          </a:solidFill>
        </p:spPr>
        <p:txBody>
          <a:bodyPr anchor="t">
            <a:normAutofit fontScale="90000"/>
          </a:bodyPr>
          <a:lstStyle/>
          <a:p>
            <a:r>
              <a:rPr lang="en-GB" sz="5400" b="1" u="sng" dirty="0"/>
              <a:t>LDE: Lecture-tutorials On-campus &amp; Online</a:t>
            </a:r>
          </a:p>
        </p:txBody>
      </p:sp>
      <p:pic>
        <p:nvPicPr>
          <p:cNvPr id="11" name="Picture 10" descr="Man video conferencing in the round">
            <a:extLst>
              <a:ext uri="{FF2B5EF4-FFF2-40B4-BE49-F238E27FC236}">
                <a16:creationId xmlns:a16="http://schemas.microsoft.com/office/drawing/2014/main" id="{92D9DFF9-7C20-D6F8-ABCC-4BDB508EFCA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6715"/>
          <a:stretch/>
        </p:blipFill>
        <p:spPr>
          <a:xfrm>
            <a:off x="9038500" y="1068694"/>
            <a:ext cx="3018033" cy="2166875"/>
          </a:xfrm>
          <a:prstGeom prst="rect">
            <a:avLst/>
          </a:prstGeom>
        </p:spPr>
      </p:pic>
      <p:pic>
        <p:nvPicPr>
          <p:cNvPr id="13" name="Picture 12" descr="A close-up of a headphone">
            <a:extLst>
              <a:ext uri="{FF2B5EF4-FFF2-40B4-BE49-F238E27FC236}">
                <a16:creationId xmlns:a16="http://schemas.microsoft.com/office/drawing/2014/main" id="{743F4F03-80DF-22B7-5F13-04BC7436543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3" b="3"/>
          <a:stretch/>
        </p:blipFill>
        <p:spPr>
          <a:xfrm>
            <a:off x="9391310" y="2894653"/>
            <a:ext cx="1794804" cy="1631240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solidFill>
            <a:srgbClr val="FFFFFF">
              <a:shade val="85000"/>
            </a:srgbClr>
          </a:solidFill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703450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83795-BB4A-48F9-9F2A-11ADC16E2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677" y="140043"/>
            <a:ext cx="11830930" cy="753256"/>
          </a:xfrm>
        </p:spPr>
        <p:txBody>
          <a:bodyPr>
            <a:normAutofit fontScale="90000"/>
          </a:bodyPr>
          <a:lstStyle/>
          <a:p>
            <a:b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sz="4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2026-2027: </a:t>
            </a:r>
            <a:br>
              <a:rPr kumimoji="0" lang="en-US" sz="4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sz="4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Frequent F2F support </a:t>
            </a:r>
            <a:r>
              <a:rPr kumimoji="0" lang="en-US" sz="49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sessions on-campus:</a:t>
            </a:r>
            <a:endParaRPr lang="en-GB" sz="7200" dirty="0">
              <a:solidFill>
                <a:schemeClr val="bg1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217DC-C5FB-3925-F548-301EF6FCC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238" y="1465605"/>
            <a:ext cx="11070102" cy="52939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At the UWTSD Dylan Thomas Centre, SA1 Campus Swansea, SA1 1RR (located just behind Sainsbury’s) on the:</a:t>
            </a:r>
          </a:p>
          <a:p>
            <a:pPr lvl="1"/>
            <a:r>
              <a:rPr lang="en-US" sz="3200" dirty="0"/>
              <a:t>Wed. 14th October 3.30pm-5pm</a:t>
            </a:r>
          </a:p>
          <a:p>
            <a:pPr lvl="1"/>
            <a:r>
              <a:rPr lang="en-US" sz="3200" dirty="0"/>
              <a:t>Wed. 11th November 3.30pm-5pm</a:t>
            </a:r>
          </a:p>
          <a:p>
            <a:pPr lvl="1"/>
            <a:r>
              <a:rPr lang="en-US" sz="3200" dirty="0"/>
              <a:t>Wed. 2nd December 3.30pm-5pm</a:t>
            </a:r>
          </a:p>
          <a:p>
            <a:pPr lvl="1"/>
            <a:r>
              <a:rPr lang="en-US" sz="3200" dirty="0"/>
              <a:t>Wed. 10th February 3.30pm-5pm</a:t>
            </a:r>
          </a:p>
          <a:p>
            <a:pPr lvl="1"/>
            <a:r>
              <a:rPr lang="en-US" sz="3200" dirty="0"/>
              <a:t>Wed. 10th March 3.30pm-5pm</a:t>
            </a:r>
          </a:p>
          <a:p>
            <a:pPr lvl="1"/>
            <a:r>
              <a:rPr lang="en-US" sz="3200" dirty="0"/>
              <a:t>Wed. 21st April 3.30pm-5pm</a:t>
            </a:r>
          </a:p>
          <a:p>
            <a:pPr marL="0" indent="0">
              <a:buNone/>
            </a:pPr>
            <a:r>
              <a:rPr lang="en-US" dirty="0"/>
              <a:t>Support also available online: Teams Link to join: </a:t>
            </a:r>
            <a:r>
              <a:rPr lang="en-GB" sz="2400" dirty="0">
                <a:highlight>
                  <a:srgbClr val="FFFF00"/>
                </a:highlight>
                <a:hlinkClick r:id="rId2"/>
              </a:rPr>
              <a:t>https://teams.microsoft.com/meet/341777065848986?p=tB10bSLpKYRJRNdf39</a:t>
            </a:r>
            <a:r>
              <a:rPr lang="en-GB" sz="2400" dirty="0">
                <a:highlight>
                  <a:srgbClr val="FFFF00"/>
                </a:highlight>
              </a:rPr>
              <a:t> </a:t>
            </a:r>
            <a:br>
              <a:rPr lang="en-GB" dirty="0"/>
            </a:br>
            <a:r>
              <a:rPr lang="en-GB" sz="2400" dirty="0"/>
              <a:t>Other Lecturers also available in other rooms: </a:t>
            </a:r>
            <a:r>
              <a:rPr lang="en-US" sz="2400" dirty="0">
                <a:hlinkClick r:id="rId3"/>
              </a:rPr>
              <a:t>Moodle: SOAC Ask Anything Wednesdays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16935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75C900-8D4E-DBDF-29B0-A04F3EFFC7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1263F-D619-1F46-52A6-E9EA85EF4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5" y="553037"/>
            <a:ext cx="11778599" cy="902512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Demo &amp; Student Activity: </a:t>
            </a:r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MS-Teams test</a:t>
            </a:r>
            <a:endParaRPr lang="en-GB" sz="5400" b="1" u="sng" dirty="0">
              <a:solidFill>
                <a:schemeClr val="bg1"/>
              </a:solidFill>
              <a:highlight>
                <a:srgbClr val="FFFF00"/>
              </a:highligh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E277C4-0CD6-1237-61F5-C6E7E05C4507}"/>
              </a:ext>
            </a:extLst>
          </p:cNvPr>
          <p:cNvSpPr txBox="1">
            <a:spLocks/>
          </p:cNvSpPr>
          <p:nvPr/>
        </p:nvSpPr>
        <p:spPr>
          <a:xfrm>
            <a:off x="1007219" y="1637777"/>
            <a:ext cx="10865913" cy="4667186"/>
          </a:xfrm>
          <a:prstGeom prst="rect">
            <a:avLst/>
          </a:prstGeom>
          <a:ln w="19050">
            <a:noFill/>
            <a:prstDash val="dash"/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lvl="0" indent="-5143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/>
            </a:pPr>
            <a:r>
              <a:rPr lang="en-GB" sz="3600" dirty="0">
                <a:solidFill>
                  <a:prstClr val="white"/>
                </a:solidFill>
                <a:cs typeface="Arial" panose="020B0604020202020204" pitchFamily="34" charset="0"/>
              </a:rPr>
              <a:t>Open MS-Teams</a:t>
            </a:r>
          </a:p>
          <a:p>
            <a:pPr marL="514350" lvl="0" indent="-5143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/>
            </a:pPr>
            <a:r>
              <a:rPr lang="en-GB" sz="3600" dirty="0">
                <a:solidFill>
                  <a:prstClr val="white"/>
                </a:solidFill>
                <a:cs typeface="Arial" panose="020B0604020202020204" pitchFamily="34" charset="0"/>
              </a:rPr>
              <a:t>Select: Chat (Left side menu)</a:t>
            </a:r>
          </a:p>
          <a:p>
            <a:pPr marL="514350" lvl="0" indent="-5143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/>
            </a:pPr>
            <a:r>
              <a:rPr lang="en-GB" sz="3600" dirty="0">
                <a:solidFill>
                  <a:prstClr val="white"/>
                </a:solidFill>
                <a:cs typeface="Arial" panose="020B0604020202020204" pitchFamily="34" charset="0"/>
              </a:rPr>
              <a:t>Search: James Williams</a:t>
            </a:r>
          </a:p>
          <a:p>
            <a:pPr marL="514350" lvl="0" indent="-5143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/>
            </a:pPr>
            <a:r>
              <a:rPr lang="en-GB" sz="3600" dirty="0">
                <a:cs typeface="Arial" panose="020B0604020202020204" pitchFamily="34" charset="0"/>
              </a:rPr>
              <a:t>Type a Message: Say Hi </a:t>
            </a:r>
            <a:r>
              <a:rPr lang="en-GB" sz="3600" dirty="0">
                <a:cs typeface="Arial" panose="020B0604020202020204" pitchFamily="34" charset="0"/>
                <a:sym typeface="Wingdings" panose="05000000000000000000" pitchFamily="2" charset="2"/>
              </a:rPr>
              <a:t></a:t>
            </a:r>
          </a:p>
          <a:p>
            <a:pPr marL="571500" lvl="0" indent="-5715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GB" sz="3600" dirty="0">
                <a:cs typeface="Arial" panose="020B0604020202020204" pitchFamily="34" charset="0"/>
                <a:sym typeface="Wingdings" panose="05000000000000000000" pitchFamily="2" charset="2"/>
              </a:rPr>
              <a:t>If you are struggling with an activity, you can message me via chat and request a 1-2-1 voice chat whenever needed.</a:t>
            </a:r>
          </a:p>
          <a:p>
            <a:pPr marL="571500" lvl="0" indent="-5715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GB" sz="3600" dirty="0">
                <a:cs typeface="Arial" panose="020B0604020202020204" pitchFamily="34" charset="0"/>
                <a:sym typeface="Wingdings" panose="05000000000000000000" pitchFamily="2" charset="2"/>
              </a:rPr>
              <a:t>You can also ask each other and help and support each other.</a:t>
            </a:r>
            <a:endParaRPr lang="en-GB" sz="3200" dirty="0">
              <a:cs typeface="Arial" panose="020B0604020202020204" pitchFamily="34" charset="0"/>
              <a:sym typeface="Wingdings" panose="05000000000000000000" pitchFamily="2" charset="2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086E038-01A1-CABD-0CF6-BAAD08C88D66}"/>
              </a:ext>
            </a:extLst>
          </p:cNvPr>
          <p:cNvSpPr/>
          <p:nvPr/>
        </p:nvSpPr>
        <p:spPr>
          <a:xfrm>
            <a:off x="208497" y="553037"/>
            <a:ext cx="164038" cy="90251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5C75DD4-920F-4E2D-9105-131E51008EB3}"/>
              </a:ext>
            </a:extLst>
          </p:cNvPr>
          <p:cNvGrpSpPr/>
          <p:nvPr/>
        </p:nvGrpSpPr>
        <p:grpSpPr>
          <a:xfrm>
            <a:off x="7491046" y="942080"/>
            <a:ext cx="3624978" cy="3172722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2A3F66BA-3A5A-1FB9-F569-B3B26FABE4D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757A6C35-B6E0-40CD-6AFD-8113D01C53A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648553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dirty="0">
                <a:cs typeface="Calibri Light"/>
              </a:rPr>
              <a:t>L4: Learning in the </a:t>
            </a:r>
            <a:r>
              <a:rPr lang="en-GB" sz="4800" b="1" dirty="0">
                <a:cs typeface="Calibri Light"/>
              </a:rPr>
              <a:t>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1" y="4714827"/>
            <a:ext cx="3933306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400" u="sng" dirty="0"/>
              <a:t>Lecture tutorial 1: </a:t>
            </a:r>
          </a:p>
          <a:p>
            <a:pPr marL="0" indent="0">
              <a:buNone/>
            </a:pPr>
            <a:r>
              <a:rPr lang="en-GB" sz="2400" dirty="0"/>
              <a:t>Module introduction</a:t>
            </a:r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122987F-E992-195C-8927-4CDDC568EC46}"/>
              </a:ext>
            </a:extLst>
          </p:cNvPr>
          <p:cNvSpPr txBox="1">
            <a:spLocks/>
          </p:cNvSpPr>
          <p:nvPr/>
        </p:nvSpPr>
        <p:spPr>
          <a:xfrm>
            <a:off x="407960" y="814650"/>
            <a:ext cx="3702167" cy="5037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/>
              <a:t>The foundations for success.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26">
            <a:extLst>
              <a:ext uri="{FF2B5EF4-FFF2-40B4-BE49-F238E27FC236}">
                <a16:creationId xmlns:a16="http://schemas.microsoft.com/office/drawing/2014/main" id="{EC12C61A-9558-4DE5-AFDB-898358AFB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4CF858-4451-81DF-15A4-8FD42795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6204984" cy="1344975"/>
          </a:xfrm>
        </p:spPr>
        <p:txBody>
          <a:bodyPr>
            <a:normAutofit/>
          </a:bodyPr>
          <a:lstStyle/>
          <a:p>
            <a:r>
              <a:rPr lang="en-GB" sz="4000" b="1" u="sng" dirty="0"/>
              <a:t>Introduction &amp;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468-1417-8D2A-445B-589E673AD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515" y="1849914"/>
            <a:ext cx="6345403" cy="404837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Module 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Module Assessment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Module Learning resources</a:t>
            </a:r>
          </a:p>
        </p:txBody>
      </p:sp>
      <p:pic>
        <p:nvPicPr>
          <p:cNvPr id="9" name="Picture 8" descr="Group of students working in library">
            <a:extLst>
              <a:ext uri="{FF2B5EF4-FFF2-40B4-BE49-F238E27FC236}">
                <a16:creationId xmlns:a16="http://schemas.microsoft.com/office/drawing/2014/main" id="{3F074F17-D4C1-3A5F-B140-6D7BC95213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4" b="26149"/>
          <a:stretch/>
        </p:blipFill>
        <p:spPr>
          <a:xfrm>
            <a:off x="7829551" y="306910"/>
            <a:ext cx="4042409" cy="1863092"/>
          </a:xfrm>
          <a:prstGeom prst="rect">
            <a:avLst/>
          </a:prstGeom>
        </p:spPr>
      </p:pic>
      <p:pic>
        <p:nvPicPr>
          <p:cNvPr id="7" name="Picture 6" descr="Child writing on a notebook">
            <a:extLst>
              <a:ext uri="{FF2B5EF4-FFF2-40B4-BE49-F238E27FC236}">
                <a16:creationId xmlns:a16="http://schemas.microsoft.com/office/drawing/2014/main" id="{E6538224-2F70-7B82-0997-8921A2297C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9" b="14004"/>
          <a:stretch/>
        </p:blipFill>
        <p:spPr>
          <a:xfrm>
            <a:off x="7829551" y="2330867"/>
            <a:ext cx="4042410" cy="1863093"/>
          </a:xfrm>
          <a:prstGeom prst="rect">
            <a:avLst/>
          </a:prstGeom>
        </p:spPr>
      </p:pic>
      <p:pic>
        <p:nvPicPr>
          <p:cNvPr id="5" name="Picture 4" descr="Woman reading a book">
            <a:extLst>
              <a:ext uri="{FF2B5EF4-FFF2-40B4-BE49-F238E27FC236}">
                <a16:creationId xmlns:a16="http://schemas.microsoft.com/office/drawing/2014/main" id="{D22E44FE-5389-EC9B-3868-2B682A35464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2085"/>
          <a:stretch/>
        </p:blipFill>
        <p:spPr>
          <a:xfrm>
            <a:off x="7829551" y="4354824"/>
            <a:ext cx="4042409" cy="1895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12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Learning in the Digital Era</a:t>
            </a:r>
            <a:r>
              <a:rPr lang="en-GB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: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6631" y="591343"/>
            <a:ext cx="6906491" cy="5585619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GB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The LDE module was created at a central University level.</a:t>
            </a:r>
          </a:p>
          <a:p>
            <a:pPr>
              <a:spcAft>
                <a:spcPts val="800"/>
              </a:spcAft>
            </a:pPr>
            <a:r>
              <a:rPr lang="en-GB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It aims to equip all students with the </a:t>
            </a: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essential </a:t>
            </a:r>
            <a:r>
              <a:rPr lang="en-GB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knowledge, understanding and digital skills required to successfully complete your HE/Degree</a:t>
            </a: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programme.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It is taught throughout the University. </a:t>
            </a: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To every student, on every course.</a:t>
            </a:r>
          </a:p>
          <a:p>
            <a:pPr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Contextualised: The LDE assignments and Lecture-tutorial activities are slightly different in each subject-area to ensure the module is appropriate for each area.</a:t>
            </a:r>
          </a:p>
        </p:txBody>
      </p:sp>
    </p:spTree>
    <p:extLst>
      <p:ext uri="{BB962C8B-B14F-4D97-AF65-F5344CB8AC3E}">
        <p14:creationId xmlns:p14="http://schemas.microsoft.com/office/powerpoint/2010/main" val="1294529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2369" y="91431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61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The aim of the module is:</a:t>
            </a:r>
            <a:endParaRPr lang="en-GB" sz="610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4394" y="1245596"/>
            <a:ext cx="5739530" cy="4180542"/>
          </a:xfrm>
        </p:spPr>
        <p:txBody>
          <a:bodyPr anchor="ctr">
            <a:normAutofit/>
          </a:bodyPr>
          <a:lstStyle/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To empower you and develop your skills for independent </a:t>
            </a: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&amp;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life-long learning</a:t>
            </a:r>
            <a:endParaRPr lang="en-GB" sz="2400" dirty="0"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To form the foundation to enable you to successfully complete your HE/degree programme and support future career opportunities</a:t>
            </a: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develop essential digital skills that help you to complete assessments in your other modules at Yr1, 2 and 3.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258414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5E6DA-F3F4-4E14-8003-C81A28433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153" y="371558"/>
            <a:ext cx="9917230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5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Assessment Overview: 2 Assignments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B94466-CF8B-47F1-B625-3DF79AED13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3153" y="1697121"/>
            <a:ext cx="8322247" cy="48654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Assignment 1: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/>
              <a:t>is designed to help you develop your academic, digital and employability skills. And includes the creation of an online e-portfolio. </a:t>
            </a:r>
            <a:br>
              <a:rPr lang="en-US" sz="2800" b="1" dirty="0"/>
            </a:br>
            <a:r>
              <a:rPr lang="en-US" sz="2800" b="1" dirty="0"/>
              <a:t>More on this later today.</a:t>
            </a:r>
          </a:p>
          <a:p>
            <a:pPr marL="285750" indent="-2286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Assignment 2: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dirty="0"/>
              <a:t>is designed to help you to develop your Continuous professional development (CPD) skills, to undertake a self-assessment to identify your strengths &amp; positive trats, and to complete a PDP Professional Development plan. </a:t>
            </a:r>
            <a:br>
              <a:rPr lang="en-US" sz="2800" dirty="0"/>
            </a:br>
            <a:r>
              <a:rPr lang="en-US" sz="2800" b="1" dirty="0"/>
              <a:t>More on this after Assignment 1 is submitted in November.</a:t>
            </a:r>
            <a:endParaRPr lang="en-US" sz="28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Graphic 14" descr="Blackboard">
            <a:extLst>
              <a:ext uri="{FF2B5EF4-FFF2-40B4-BE49-F238E27FC236}">
                <a16:creationId xmlns:a16="http://schemas.microsoft.com/office/drawing/2014/main" id="{70BD4934-C840-4DF1-B634-EF1CFADD296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563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355" y="253855"/>
            <a:ext cx="10515600" cy="985932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Learning Time allocation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401" y="1292322"/>
            <a:ext cx="9784080" cy="3321040"/>
          </a:xfrm>
        </p:spPr>
        <p:txBody>
          <a:bodyPr/>
          <a:lstStyle/>
          <a:p>
            <a:pPr marL="0" indent="0">
              <a:buNone/>
            </a:pPr>
            <a:r>
              <a:rPr lang="en-US" sz="3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The study time for the module is divided as follows:</a:t>
            </a:r>
            <a:endParaRPr lang="en-GB" sz="3200" dirty="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7517B3A-0E5A-4720-8738-D20CCAFD7F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293925"/>
              </p:ext>
            </p:extLst>
          </p:nvPr>
        </p:nvGraphicFramePr>
        <p:xfrm>
          <a:off x="1823178" y="1948860"/>
          <a:ext cx="7618396" cy="2734840"/>
        </p:xfrm>
        <a:graphic>
          <a:graphicData uri="http://schemas.openxmlformats.org/drawingml/2006/table">
            <a:tbl>
              <a:tblPr firstRow="1" firstCol="1" bandRow="1"/>
              <a:tblGrid>
                <a:gridCol w="4524112">
                  <a:extLst>
                    <a:ext uri="{9D8B030D-6E8A-4147-A177-3AD203B41FA5}">
                      <a16:colId xmlns:a16="http://schemas.microsoft.com/office/drawing/2014/main" val="3087589907"/>
                    </a:ext>
                  </a:extLst>
                </a:gridCol>
                <a:gridCol w="3094284">
                  <a:extLst>
                    <a:ext uri="{9D8B030D-6E8A-4147-A177-3AD203B41FA5}">
                      <a16:colId xmlns:a16="http://schemas.microsoft.com/office/drawing/2014/main" val="3077528313"/>
                    </a:ext>
                  </a:extLst>
                </a:gridCol>
              </a:tblGrid>
              <a:tr h="68371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800" b="1" u="sng" dirty="0">
                          <a:solidFill>
                            <a:schemeClr val="bg1"/>
                          </a:solidFill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Activity type</a:t>
                      </a:r>
                      <a:endParaRPr lang="en-GB" sz="3600" u="sng" dirty="0">
                        <a:solidFill>
                          <a:schemeClr val="bg1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800" b="1" u="sng" dirty="0">
                          <a:solidFill>
                            <a:schemeClr val="bg1"/>
                          </a:solidFill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Percentage</a:t>
                      </a:r>
                      <a:endParaRPr lang="en-GB" sz="3600" u="sng" dirty="0">
                        <a:solidFill>
                          <a:schemeClr val="bg1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7116647"/>
                  </a:ext>
                </a:extLst>
              </a:tr>
              <a:tr h="6837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Scheduled learning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24%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0471300"/>
                  </a:ext>
                </a:extLst>
              </a:tr>
              <a:tr h="6837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Independent learning</a:t>
                      </a:r>
                      <a:endParaRPr lang="en-GB" sz="36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76%</a:t>
                      </a:r>
                      <a:endParaRPr lang="en-GB" sz="36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9671109"/>
                  </a:ext>
                </a:extLst>
              </a:tr>
              <a:tr h="6837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8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8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304131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8C0C213-76DB-CD60-3B39-5743F64B6F85}"/>
              </a:ext>
            </a:extLst>
          </p:cNvPr>
          <p:cNvSpPr txBox="1"/>
          <p:nvPr/>
        </p:nvSpPr>
        <p:spPr>
          <a:xfrm>
            <a:off x="479079" y="4929447"/>
            <a:ext cx="1098743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There will be some time in the tutorials for you to start and work on Activates related to the Assignment.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You will need to schedule some additional </a:t>
            </a:r>
            <a:r>
              <a:rPr lang="en-GB" sz="2800" dirty="0">
                <a:solidFill>
                  <a:srgbClr val="FFFFFF"/>
                </a:solidFill>
                <a:latin typeface="Corbel" panose="020B0503020204020204"/>
              </a:rPr>
              <a:t>private learning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time to complete the tutorial activities.</a:t>
            </a:r>
          </a:p>
        </p:txBody>
      </p:sp>
    </p:spTree>
    <p:extLst>
      <p:ext uri="{BB962C8B-B14F-4D97-AF65-F5344CB8AC3E}">
        <p14:creationId xmlns:p14="http://schemas.microsoft.com/office/powerpoint/2010/main" val="26471122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7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6" name="Group 19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Hexagon 10">
            <a:extLst>
              <a:ext uri="{FF2B5EF4-FFF2-40B4-BE49-F238E27FC236}">
                <a16:creationId xmlns:a16="http://schemas.microsoft.com/office/drawing/2014/main" id="{5292BB24-519B-4327-85E9-524A0845D3D9}"/>
              </a:ext>
            </a:extLst>
          </p:cNvPr>
          <p:cNvSpPr/>
          <p:nvPr/>
        </p:nvSpPr>
        <p:spPr>
          <a:xfrm rot="16200000">
            <a:off x="2624149" y="691140"/>
            <a:ext cx="6601784" cy="5219498"/>
          </a:xfrm>
          <a:prstGeom prst="hex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5919626-DE45-49B8-BEAB-4EA5DFCE38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6945902"/>
              </p:ext>
            </p:extLst>
          </p:nvPr>
        </p:nvGraphicFramePr>
        <p:xfrm>
          <a:off x="4209535" y="1158346"/>
          <a:ext cx="7018929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70" y="2014186"/>
            <a:ext cx="3775698" cy="2424588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4000" b="1" u="sng" dirty="0">
                <a:solidFill>
                  <a:srgbClr val="FFFFFF"/>
                </a:solidFill>
              </a:rPr>
              <a:t>Assignment 1: Tasks</a:t>
            </a:r>
          </a:p>
        </p:txBody>
      </p:sp>
    </p:spTree>
    <p:extLst>
      <p:ext uri="{BB962C8B-B14F-4D97-AF65-F5344CB8AC3E}">
        <p14:creationId xmlns:p14="http://schemas.microsoft.com/office/powerpoint/2010/main" val="7990474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E39C3-80B7-B8D3-83F4-F5BF298A5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689" y="365123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LDE Assignment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A9B66-3DA2-826D-A81B-D6E83F092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704342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Assignment 1 asks you to:</a:t>
            </a:r>
          </a:p>
          <a:p>
            <a:r>
              <a:rPr lang="en-GB" b="1" dirty="0"/>
              <a:t>Create an ‘Online e-portfolio’ that include your answers to each of the ‘4 tasks’ in the assignment.</a:t>
            </a:r>
            <a:r>
              <a:rPr lang="en-GB" dirty="0"/>
              <a:t> </a:t>
            </a:r>
          </a:p>
          <a:p>
            <a:r>
              <a:rPr lang="en-GB" dirty="0"/>
              <a:t>Use ‘</a:t>
            </a:r>
            <a:r>
              <a:rPr lang="en-GB" b="1" dirty="0"/>
              <a:t>third-person tense’</a:t>
            </a:r>
            <a:r>
              <a:rPr lang="en-GB" dirty="0"/>
              <a:t> and include ‘</a:t>
            </a:r>
            <a:r>
              <a:rPr lang="en-GB" b="1" dirty="0"/>
              <a:t>several citations</a:t>
            </a:r>
            <a:r>
              <a:rPr lang="en-GB" dirty="0"/>
              <a:t>’ in each task answer and a ‘</a:t>
            </a:r>
            <a:r>
              <a:rPr lang="en-GB" b="1" dirty="0"/>
              <a:t>list of references</a:t>
            </a:r>
            <a:r>
              <a:rPr lang="en-GB" dirty="0"/>
              <a:t>’ at the end of each task. </a:t>
            </a:r>
          </a:p>
          <a:p>
            <a:r>
              <a:rPr lang="en-GB" dirty="0"/>
              <a:t>Guidance on how to create the portfolio will be given to you, guidance is also provided in the assignment (in Task 4) on how to create your e-portfolio </a:t>
            </a:r>
          </a:p>
          <a:p>
            <a:r>
              <a:rPr lang="en-GB" dirty="0"/>
              <a:t>And how to submit it’s URL/link &amp; evidence of your work in a word document to TURNITIN. More on that later in the module.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6091977-7DF1-0D09-CCF3-2853C14A3AAB}"/>
              </a:ext>
            </a:extLst>
          </p:cNvPr>
          <p:cNvSpPr/>
          <p:nvPr/>
        </p:nvSpPr>
        <p:spPr>
          <a:xfrm>
            <a:off x="570914" y="472232"/>
            <a:ext cx="195775" cy="111134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c 4">
            <a:extLst>
              <a:ext uri="{FF2B5EF4-FFF2-40B4-BE49-F238E27FC236}">
                <a16:creationId xmlns:a16="http://schemas.microsoft.com/office/drawing/2014/main" id="{55FD5211-EDC5-446D-B64D-2391105424E5}"/>
              </a:ext>
            </a:extLst>
          </p:cNvPr>
          <p:cNvSpPr/>
          <p:nvPr/>
        </p:nvSpPr>
        <p:spPr>
          <a:xfrm rot="7192627">
            <a:off x="9973994" y="4536831"/>
            <a:ext cx="1807698" cy="1871003"/>
          </a:xfrm>
          <a:prstGeom prst="arc">
            <a:avLst>
              <a:gd name="adj1" fmla="val 11652670"/>
              <a:gd name="adj2" fmla="val 1525389"/>
            </a:avLst>
          </a:prstGeom>
          <a:ln w="19050" cap="flat" cmpd="sng" algn="ctr">
            <a:solidFill>
              <a:schemeClr val="accent4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7" name="Graphic 6" descr="Document outline">
            <a:extLst>
              <a:ext uri="{FF2B5EF4-FFF2-40B4-BE49-F238E27FC236}">
                <a16:creationId xmlns:a16="http://schemas.microsoft.com/office/drawing/2014/main" id="{2B48A9E5-56E5-6597-EF8D-9F4B56C7E0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8541" y="214532"/>
            <a:ext cx="1611094" cy="1611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391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3023D-65B3-939F-436E-C6D34AFB1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758" y="166343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Third-person tense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69B73-FAB8-1500-F2AB-1B90BE63B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758" y="1540095"/>
            <a:ext cx="10968824" cy="48596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Most of your University assessments will ask and expect you to write reports and complete assessments in 3</a:t>
            </a:r>
            <a:r>
              <a:rPr lang="en-GB" baseline="30000" dirty="0"/>
              <a:t>rd</a:t>
            </a:r>
            <a:r>
              <a:rPr lang="en-GB" dirty="0"/>
              <a:t> person tense.</a:t>
            </a:r>
          </a:p>
          <a:p>
            <a:r>
              <a:rPr lang="en-GB" dirty="0"/>
              <a:t>Use 3</a:t>
            </a:r>
            <a:r>
              <a:rPr lang="en-GB" baseline="30000" dirty="0"/>
              <a:t>rd</a:t>
            </a:r>
            <a:r>
              <a:rPr lang="en-GB" dirty="0"/>
              <a:t> person tense when answering the LDE Assignment 1 tasks, to practice this skill.</a:t>
            </a:r>
          </a:p>
          <a:p>
            <a:pPr marL="0" indent="0">
              <a:buNone/>
            </a:pPr>
            <a:r>
              <a:rPr lang="en-GB" b="1" dirty="0"/>
              <a:t>Third-person tense is important in Academic &amp; Professional reports because:</a:t>
            </a:r>
            <a:endParaRPr lang="en-GB" dirty="0"/>
          </a:p>
          <a:p>
            <a:pPr lvl="0"/>
            <a:r>
              <a:rPr lang="en-GB" b="1" dirty="0"/>
              <a:t>Objectivity and professionalism: </a:t>
            </a:r>
            <a:r>
              <a:rPr lang="en-GB" dirty="0"/>
              <a:t>Writing in 3rd person tense removes personal bias and creates a neutral tone, which is essential for presenting research and technical information credibly.</a:t>
            </a:r>
          </a:p>
          <a:p>
            <a:pPr lvl="0"/>
            <a:r>
              <a:rPr lang="en-GB" b="1" dirty="0"/>
              <a:t>Clarity and focus: </a:t>
            </a:r>
            <a:r>
              <a:rPr lang="en-GB" dirty="0"/>
              <a:t>Using third person emphasises the subject matter rather than the author, making the report content more focused on the research, facts and findings.</a:t>
            </a:r>
          </a:p>
          <a:p>
            <a:endParaRPr lang="en-GB" dirty="0"/>
          </a:p>
        </p:txBody>
      </p:sp>
      <p:pic>
        <p:nvPicPr>
          <p:cNvPr id="5" name="Graphic 4" descr="Document outline">
            <a:extLst>
              <a:ext uri="{FF2B5EF4-FFF2-40B4-BE49-F238E27FC236}">
                <a16:creationId xmlns:a16="http://schemas.microsoft.com/office/drawing/2014/main" id="{59560DEB-D1AB-BD7C-DE1B-1C244B5D606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587149" y="23577"/>
            <a:ext cx="1611094" cy="1611094"/>
          </a:xfrm>
          <a:prstGeom prst="rect">
            <a:avLst/>
          </a:prstGeom>
        </p:spPr>
      </p:pic>
      <p:sp>
        <p:nvSpPr>
          <p:cNvPr id="7" name="Arc 6">
            <a:extLst>
              <a:ext uri="{FF2B5EF4-FFF2-40B4-BE49-F238E27FC236}">
                <a16:creationId xmlns:a16="http://schemas.microsoft.com/office/drawing/2014/main" id="{A3B052AF-DDB5-4A31-98F4-246803242018}"/>
              </a:ext>
            </a:extLst>
          </p:cNvPr>
          <p:cNvSpPr/>
          <p:nvPr/>
        </p:nvSpPr>
        <p:spPr>
          <a:xfrm rot="7192627">
            <a:off x="9973994" y="4536831"/>
            <a:ext cx="1807698" cy="1871003"/>
          </a:xfrm>
          <a:prstGeom prst="arc">
            <a:avLst>
              <a:gd name="adj1" fmla="val 11652670"/>
              <a:gd name="adj2" fmla="val 1525389"/>
            </a:avLst>
          </a:prstGeom>
          <a:ln w="19050" cap="flat" cmpd="sng" algn="ctr">
            <a:solidFill>
              <a:schemeClr val="accent4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42F248F-745E-58EE-A286-BA3C64110D70}"/>
              </a:ext>
            </a:extLst>
          </p:cNvPr>
          <p:cNvSpPr/>
          <p:nvPr/>
        </p:nvSpPr>
        <p:spPr>
          <a:xfrm>
            <a:off x="436558" y="399625"/>
            <a:ext cx="140115" cy="85899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815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010B7-3D8A-234E-1315-2D0ECDAB1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720" y="226932"/>
            <a:ext cx="10972800" cy="809045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How: Third-person tense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E1BE3-C39F-FB48-F2C4-A4F8F87571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038" y="1171148"/>
            <a:ext cx="11449878" cy="4728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Focus on</a:t>
            </a:r>
            <a:r>
              <a:rPr lang="en-GB" b="1" dirty="0"/>
              <a:t> </a:t>
            </a:r>
            <a:r>
              <a:rPr lang="en-GB" dirty="0"/>
              <a:t>the topic, findings, or analysis before adding your personal opinion. Keep tone neutral, unbiased and objective. </a:t>
            </a:r>
          </a:p>
          <a:p>
            <a:r>
              <a:rPr lang="en-GB" dirty="0"/>
              <a:t>Writing in third person means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avoid using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 words such as: I, we, my, or our </a:t>
            </a:r>
          </a:p>
          <a:p>
            <a:r>
              <a:rPr lang="en-GB" dirty="0"/>
              <a:t>And instead focus on the subject itself. </a:t>
            </a:r>
          </a:p>
          <a:p>
            <a:r>
              <a:rPr lang="en-GB" dirty="0"/>
              <a:t>The student/author does not refer to themselves directly.</a:t>
            </a:r>
          </a:p>
          <a:p>
            <a:r>
              <a:rPr lang="en-GB" dirty="0"/>
              <a:t>Avoid using I. Such as: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DFE9EB7-BC8C-9910-AC5B-3902C2A03C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6109340"/>
              </p:ext>
            </p:extLst>
          </p:nvPr>
        </p:nvGraphicFramePr>
        <p:xfrm>
          <a:off x="426719" y="4194386"/>
          <a:ext cx="11521440" cy="18406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720">
                  <a:extLst>
                    <a:ext uri="{9D8B030D-6E8A-4147-A177-3AD203B41FA5}">
                      <a16:colId xmlns:a16="http://schemas.microsoft.com/office/drawing/2014/main" val="3228515258"/>
                    </a:ext>
                  </a:extLst>
                </a:gridCol>
                <a:gridCol w="5760720">
                  <a:extLst>
                    <a:ext uri="{9D8B030D-6E8A-4147-A177-3AD203B41FA5}">
                      <a16:colId xmlns:a16="http://schemas.microsoft.com/office/drawing/2014/main" val="1084090945"/>
                    </a:ext>
                  </a:extLst>
                </a:gridCol>
              </a:tblGrid>
              <a:tr h="1840653">
                <a:tc>
                  <a:txBody>
                    <a:bodyPr/>
                    <a:lstStyle/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sz="2400" b="1" dirty="0">
                          <a:solidFill>
                            <a:schemeClr val="bg1"/>
                          </a:solidFill>
                          <a:highlight>
                            <a:srgbClr val="00FFFF"/>
                          </a:highlight>
                        </a:rPr>
                        <a:t>Instead of:</a:t>
                      </a:r>
                      <a:r>
                        <a:rPr lang="en-GB" sz="2400" dirty="0">
                          <a:solidFill>
                            <a:schemeClr val="bg1"/>
                          </a:solidFill>
                          <a:highlight>
                            <a:srgbClr val="00FFFF"/>
                          </a:highlight>
                        </a:rPr>
                        <a:t> 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dirty="0"/>
                        <a:t>I think the research/data shows that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dirty="0"/>
                        <a:t>I think reflective learning is.. 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dirty="0"/>
                        <a:t>I used the tool to..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="0" dirty="0"/>
                        <a:t>I developed the application using..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chemeClr val="bg1"/>
                          </a:solidFill>
                          <a:highlight>
                            <a:srgbClr val="00FFFF"/>
                          </a:highlight>
                        </a:rPr>
                        <a:t>Write: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000" b="0" dirty="0"/>
                        <a:t>The research/data shows that</a:t>
                      </a:r>
                      <a:endParaRPr lang="en-GB" sz="2200" dirty="0"/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200" b="0" dirty="0"/>
                        <a:t>Reflective learning involves.. 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200" b="0" dirty="0"/>
                        <a:t>The tool was used to.. 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200" b="0" dirty="0"/>
                        <a:t>The application was developed using..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970226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6FF5220-FA74-3FDF-C158-9197032F1E31}"/>
              </a:ext>
            </a:extLst>
          </p:cNvPr>
          <p:cNvSpPr txBox="1"/>
          <p:nvPr/>
        </p:nvSpPr>
        <p:spPr>
          <a:xfrm>
            <a:off x="313056" y="6106098"/>
            <a:ext cx="117487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personal opinion can be included and written in third-person tense, though it usually refers to research/concepts/data and is written in a more detached analytical phrasing such as: “</a:t>
            </a:r>
            <a:r>
              <a:rPr lang="en-US" dirty="0"/>
              <a:t>The research/data suggests that..." or "This analysis indicates”.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4365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13">
            <a:extLst>
              <a:ext uri="{FF2B5EF4-FFF2-40B4-BE49-F238E27FC236}">
                <a16:creationId xmlns:a16="http://schemas.microsoft.com/office/drawing/2014/main" id="{265517E6-731F-4E8F-9FC3-57499CC1D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Freeform: Shape 15">
            <a:extLst>
              <a:ext uri="{FF2B5EF4-FFF2-40B4-BE49-F238E27FC236}">
                <a16:creationId xmlns:a16="http://schemas.microsoft.com/office/drawing/2014/main" id="{6024FDB6-ADEE-441F-BE33-7FBD2998E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578600" cy="6858003"/>
          </a:xfrm>
          <a:custGeom>
            <a:avLst/>
            <a:gdLst>
              <a:gd name="connsiteX0" fmla="*/ 3840831 w 6450535"/>
              <a:gd name="connsiteY0" fmla="*/ 0 h 6858003"/>
              <a:gd name="connsiteX1" fmla="*/ 0 w 6450535"/>
              <a:gd name="connsiteY1" fmla="*/ 0 h 6858003"/>
              <a:gd name="connsiteX2" fmla="*/ 0 w 6450535"/>
              <a:gd name="connsiteY2" fmla="*/ 6858002 h 6858003"/>
              <a:gd name="connsiteX3" fmla="*/ 222478 w 6450535"/>
              <a:gd name="connsiteY3" fmla="*/ 6858002 h 6858003"/>
              <a:gd name="connsiteX4" fmla="*/ 222478 w 6450535"/>
              <a:gd name="connsiteY4" fmla="*/ 6858003 h 6858003"/>
              <a:gd name="connsiteX5" fmla="*/ 6450535 w 6450535"/>
              <a:gd name="connsiteY5" fmla="*/ 6858003 h 6858003"/>
              <a:gd name="connsiteX6" fmla="*/ 6450535 w 6450535"/>
              <a:gd name="connsiteY6" fmla="*/ 1 h 6858003"/>
              <a:gd name="connsiteX7" fmla="*/ 3840836 w 6450535"/>
              <a:gd name="connsiteY7" fmla="*/ 1 h 685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50535" h="6858003">
                <a:moveTo>
                  <a:pt x="3840831" y="0"/>
                </a:moveTo>
                <a:lnTo>
                  <a:pt x="0" y="0"/>
                </a:lnTo>
                <a:lnTo>
                  <a:pt x="0" y="6858002"/>
                </a:lnTo>
                <a:lnTo>
                  <a:pt x="222478" y="6858002"/>
                </a:lnTo>
                <a:lnTo>
                  <a:pt x="222478" y="6858003"/>
                </a:lnTo>
                <a:lnTo>
                  <a:pt x="6450535" y="6858003"/>
                </a:lnTo>
                <a:lnTo>
                  <a:pt x="6450535" y="1"/>
                </a:lnTo>
                <a:lnTo>
                  <a:pt x="3840836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4" name="Arc 17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2974408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" name="Oval 19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5486807"/>
            <a:ext cx="491961" cy="49196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404556-830C-175B-1D91-DD53ED9B961F}"/>
              </a:ext>
            </a:extLst>
          </p:cNvPr>
          <p:cNvSpPr txBox="1"/>
          <p:nvPr/>
        </p:nvSpPr>
        <p:spPr>
          <a:xfrm>
            <a:off x="289437" y="522204"/>
            <a:ext cx="5369960" cy="11534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4800" b="1" dirty="0">
                <a:solidFill>
                  <a:schemeClr val="bg1"/>
                </a:solidFill>
                <a:highlight>
                  <a:srgbClr val="FFFF00"/>
                </a:highlight>
              </a:rPr>
              <a:t>Tutor: Show</a:t>
            </a:r>
            <a:endParaRPr lang="en-US" sz="4800" u="sng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75CD77-B0CD-41F0-B6F4-812C9DA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410" y="1491692"/>
            <a:ext cx="10600267" cy="4179059"/>
          </a:xfrm>
          <a:solidFill>
            <a:srgbClr val="FFC000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u="sng" dirty="0">
                <a:solidFill>
                  <a:srgbClr val="FFFFFF"/>
                </a:solidFill>
              </a:rPr>
              <a:t>Assignment 1:</a:t>
            </a:r>
            <a:br>
              <a:rPr lang="en-US" sz="4000" b="1" dirty="0">
                <a:solidFill>
                  <a:srgbClr val="FFFFFF"/>
                </a:solidFill>
              </a:rPr>
            </a:br>
            <a:r>
              <a:rPr lang="en-US" sz="4000" b="1" dirty="0">
                <a:solidFill>
                  <a:srgbClr val="FFFFFF"/>
                </a:solidFill>
              </a:rPr>
              <a:t>1. Location: </a:t>
            </a:r>
            <a:r>
              <a:rPr lang="en-US" sz="4000" dirty="0">
                <a:solidFill>
                  <a:srgbClr val="FFFFFF"/>
                </a:solidFill>
              </a:rPr>
              <a:t>Assignment &amp; Turnitin link on Moodle</a:t>
            </a:r>
            <a:br>
              <a:rPr lang="en-US" sz="4000" b="1" dirty="0">
                <a:solidFill>
                  <a:srgbClr val="FFFFFF"/>
                </a:solidFill>
              </a:rPr>
            </a:br>
            <a:r>
              <a:rPr lang="en-US" sz="4000" b="1" dirty="0">
                <a:solidFill>
                  <a:srgbClr val="FFFFFF"/>
                </a:solidFill>
              </a:rPr>
              <a:t>2. Submission date.</a:t>
            </a:r>
            <a:br>
              <a:rPr lang="en-US" sz="4000" b="1" dirty="0">
                <a:solidFill>
                  <a:srgbClr val="FFFFFF"/>
                </a:solidFill>
              </a:rPr>
            </a:br>
            <a:r>
              <a:rPr lang="en-US" sz="4000" b="1" dirty="0">
                <a:solidFill>
                  <a:srgbClr val="FFFFFF"/>
                </a:solidFill>
              </a:rPr>
              <a:t>3. Review: Assignment Tasks.</a:t>
            </a:r>
            <a:br>
              <a:rPr lang="en-US" sz="3200" b="1" dirty="0">
                <a:solidFill>
                  <a:srgbClr val="FFFFFF"/>
                </a:solidFill>
              </a:rPr>
            </a:br>
            <a:br>
              <a:rPr lang="en-US" sz="3200" dirty="0">
                <a:solidFill>
                  <a:srgbClr val="FFFFFF"/>
                </a:solidFill>
                <a:highlight>
                  <a:srgbClr val="FFFF00"/>
                </a:highlight>
              </a:rPr>
            </a:br>
            <a:endParaRPr lang="en-US" sz="3200" b="1" dirty="0">
              <a:solidFill>
                <a:srgbClr val="FFFFFF"/>
              </a:solidFill>
            </a:endParaRPr>
          </a:p>
        </p:txBody>
      </p:sp>
      <p:pic>
        <p:nvPicPr>
          <p:cNvPr id="10" name="Graphic 9" descr="Document outline">
            <a:extLst>
              <a:ext uri="{FF2B5EF4-FFF2-40B4-BE49-F238E27FC236}">
                <a16:creationId xmlns:a16="http://schemas.microsoft.com/office/drawing/2014/main" id="{4F5E4CFA-E78B-06ED-88BE-54E4A2BF5A0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99844" y="2626100"/>
            <a:ext cx="2653314" cy="2653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9277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7CCA9E-7487-0A49-E5A8-D514A1941B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13">
            <a:extLst>
              <a:ext uri="{FF2B5EF4-FFF2-40B4-BE49-F238E27FC236}">
                <a16:creationId xmlns:a16="http://schemas.microsoft.com/office/drawing/2014/main" id="{D3E63C7C-56DD-004B-4121-4AB2AD6C3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Freeform: Shape 15">
            <a:extLst>
              <a:ext uri="{FF2B5EF4-FFF2-40B4-BE49-F238E27FC236}">
                <a16:creationId xmlns:a16="http://schemas.microsoft.com/office/drawing/2014/main" id="{C7A628E2-A443-9823-6816-FE9838CB4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578600" cy="6858003"/>
          </a:xfrm>
          <a:custGeom>
            <a:avLst/>
            <a:gdLst>
              <a:gd name="connsiteX0" fmla="*/ 3840831 w 6450535"/>
              <a:gd name="connsiteY0" fmla="*/ 0 h 6858003"/>
              <a:gd name="connsiteX1" fmla="*/ 0 w 6450535"/>
              <a:gd name="connsiteY1" fmla="*/ 0 h 6858003"/>
              <a:gd name="connsiteX2" fmla="*/ 0 w 6450535"/>
              <a:gd name="connsiteY2" fmla="*/ 6858002 h 6858003"/>
              <a:gd name="connsiteX3" fmla="*/ 222478 w 6450535"/>
              <a:gd name="connsiteY3" fmla="*/ 6858002 h 6858003"/>
              <a:gd name="connsiteX4" fmla="*/ 222478 w 6450535"/>
              <a:gd name="connsiteY4" fmla="*/ 6858003 h 6858003"/>
              <a:gd name="connsiteX5" fmla="*/ 6450535 w 6450535"/>
              <a:gd name="connsiteY5" fmla="*/ 6858003 h 6858003"/>
              <a:gd name="connsiteX6" fmla="*/ 6450535 w 6450535"/>
              <a:gd name="connsiteY6" fmla="*/ 1 h 6858003"/>
              <a:gd name="connsiteX7" fmla="*/ 3840836 w 6450535"/>
              <a:gd name="connsiteY7" fmla="*/ 1 h 685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50535" h="6858003">
                <a:moveTo>
                  <a:pt x="3840831" y="0"/>
                </a:moveTo>
                <a:lnTo>
                  <a:pt x="0" y="0"/>
                </a:lnTo>
                <a:lnTo>
                  <a:pt x="0" y="6858002"/>
                </a:lnTo>
                <a:lnTo>
                  <a:pt x="222478" y="6858002"/>
                </a:lnTo>
                <a:lnTo>
                  <a:pt x="222478" y="6858003"/>
                </a:lnTo>
                <a:lnTo>
                  <a:pt x="6450535" y="6858003"/>
                </a:lnTo>
                <a:lnTo>
                  <a:pt x="6450535" y="1"/>
                </a:lnTo>
                <a:lnTo>
                  <a:pt x="3840836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4" name="Arc 17">
            <a:extLst>
              <a:ext uri="{FF2B5EF4-FFF2-40B4-BE49-F238E27FC236}">
                <a16:creationId xmlns:a16="http://schemas.microsoft.com/office/drawing/2014/main" id="{A0D30EE2-2BEE-952C-AF40-90B246ECC9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2974408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" name="Oval 19">
            <a:extLst>
              <a:ext uri="{FF2B5EF4-FFF2-40B4-BE49-F238E27FC236}">
                <a16:creationId xmlns:a16="http://schemas.microsoft.com/office/drawing/2014/main" id="{EBBEE66D-8A72-F5E3-B026-F851C5E59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5486807"/>
            <a:ext cx="491961" cy="49196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8DD714-1C0B-BE5F-86F0-9C779B6418CF}"/>
              </a:ext>
            </a:extLst>
          </p:cNvPr>
          <p:cNvSpPr txBox="1"/>
          <p:nvPr/>
        </p:nvSpPr>
        <p:spPr>
          <a:xfrm>
            <a:off x="289436" y="522204"/>
            <a:ext cx="10932153" cy="115343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4800" b="1" dirty="0">
                <a:solidFill>
                  <a:schemeClr val="bg1"/>
                </a:solidFill>
                <a:highlight>
                  <a:srgbClr val="FFFF00"/>
                </a:highlight>
              </a:rPr>
              <a:t>Activity: Students to download Assignment 1</a:t>
            </a:r>
            <a:endParaRPr lang="en-US" sz="4800" u="sng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AE6D5E-0264-6F6A-4145-B25FC2E7D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410" y="1491692"/>
            <a:ext cx="10600267" cy="4179059"/>
          </a:xfrm>
          <a:solidFill>
            <a:srgbClr val="FFC000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1. Download: </a:t>
            </a:r>
            <a:r>
              <a:rPr lang="en-US" sz="4000" dirty="0">
                <a:solidFill>
                  <a:srgbClr val="FFFFFF"/>
                </a:solidFill>
              </a:rPr>
              <a:t>Assignment 1</a:t>
            </a:r>
            <a:br>
              <a:rPr lang="en-US" sz="4000" b="1" dirty="0">
                <a:solidFill>
                  <a:srgbClr val="FFFFFF"/>
                </a:solidFill>
              </a:rPr>
            </a:br>
            <a:r>
              <a:rPr lang="en-US" sz="4000" b="1" dirty="0">
                <a:solidFill>
                  <a:srgbClr val="FFFFFF"/>
                </a:solidFill>
              </a:rPr>
              <a:t>2. Note: Submission date</a:t>
            </a:r>
            <a:br>
              <a:rPr lang="en-US" sz="4000" b="1" dirty="0">
                <a:solidFill>
                  <a:srgbClr val="FFFFFF"/>
                </a:solidFill>
              </a:rPr>
            </a:br>
            <a:r>
              <a:rPr lang="en-US" sz="4000" b="1" dirty="0">
                <a:solidFill>
                  <a:srgbClr val="FFFFFF"/>
                </a:solidFill>
              </a:rPr>
              <a:t>3. Review: Assignment Tasks</a:t>
            </a:r>
            <a:br>
              <a:rPr lang="en-US" sz="3200" b="1" dirty="0">
                <a:solidFill>
                  <a:srgbClr val="FFFFFF"/>
                </a:solidFill>
              </a:rPr>
            </a:br>
            <a:br>
              <a:rPr lang="en-US" sz="3200" dirty="0">
                <a:solidFill>
                  <a:srgbClr val="FFFFFF"/>
                </a:solidFill>
                <a:highlight>
                  <a:srgbClr val="FFFF00"/>
                </a:highlight>
              </a:rPr>
            </a:br>
            <a:endParaRPr lang="en-US" sz="3200" b="1" dirty="0">
              <a:solidFill>
                <a:srgbClr val="FFFFFF"/>
              </a:solidFill>
            </a:endParaRPr>
          </a:p>
        </p:txBody>
      </p:sp>
      <p:pic>
        <p:nvPicPr>
          <p:cNvPr id="8" name="Graphic 7" descr="Document outline">
            <a:extLst>
              <a:ext uri="{FF2B5EF4-FFF2-40B4-BE49-F238E27FC236}">
                <a16:creationId xmlns:a16="http://schemas.microsoft.com/office/drawing/2014/main" id="{E4F9EB7F-82C9-01D8-CDE7-E65E50F13B5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01370" y="1829000"/>
            <a:ext cx="3352668" cy="3352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7851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DA68A-072C-4554-6D3E-998D4FDF5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244" y="150941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b="1" u="sng" dirty="0"/>
              <a:t>Online Learning Units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7532B-03CB-38DC-3851-A5401EFF0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562" y="1476504"/>
            <a:ext cx="11137194" cy="529709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University, at a central level, produced ‘4 Online Learning Units’ to support the ‘</a:t>
            </a:r>
            <a:r>
              <a:rPr lang="en-GB" b="1" dirty="0"/>
              <a:t>Learning in the Digital Era</a:t>
            </a:r>
            <a:r>
              <a:rPr lang="en-GB" dirty="0"/>
              <a:t>’ module. Each Unit contains 4 Topics. </a:t>
            </a:r>
          </a:p>
          <a:p>
            <a:r>
              <a:rPr lang="en-GB" dirty="0"/>
              <a:t>The 4 Learning Units can be found in the module on Moodle. </a:t>
            </a:r>
          </a:p>
          <a:p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Generally, the 4 Units contain additional/optional support material that you can choose to look at or not. If you are struggling with an assignment task you may find some of this content useful. </a:t>
            </a:r>
          </a:p>
          <a:p>
            <a:r>
              <a:rPr lang="en-GB" dirty="0"/>
              <a:t>The module tutor will flag &amp; highlight which of these online Learning topics are relevant to the Assignment tasks. </a:t>
            </a:r>
          </a:p>
          <a:p>
            <a:r>
              <a:rPr lang="en-GB" dirty="0"/>
              <a:t>As mentioned on the previous slide, the Lecture-tutorial slides will cover all you need to know, however there are 2 Online Learning topics that you NEED to look to complete 2 tasks in Assignment 1:</a:t>
            </a:r>
          </a:p>
          <a:p>
            <a:pPr lvl="1"/>
            <a:r>
              <a:rPr lang="en-GB" sz="28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Task 2: 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refers to Unit 2 topic 4 ‘Life is a Team Sport’.</a:t>
            </a:r>
          </a:p>
          <a:p>
            <a:pPr lvl="1"/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Task 3: </a:t>
            </a:r>
            <a:r>
              <a:rPr lang="en-GB" sz="2800" dirty="0"/>
              <a:t>asks you to select one of the topics in Unit 3 ‘Virtual Collaboration’.</a:t>
            </a:r>
          </a:p>
          <a:p>
            <a:r>
              <a:rPr lang="en-GB" dirty="0"/>
              <a:t>Don’t worry about these for now, we will look at them when the time comes over the next few weeks.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670F80BF-6419-30E8-1C48-BDEE7150D97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251990" y="0"/>
            <a:ext cx="1562766" cy="1562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6462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DA68A-072C-4554-6D3E-998D4FDF5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975" y="213572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>
                <a:solidFill>
                  <a:srgbClr val="FFFF00"/>
                </a:solidFill>
              </a:rPr>
              <a:t>Online Learning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7532B-03CB-38DC-3851-A5401EFF0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791" y="1419451"/>
            <a:ext cx="10573265" cy="522497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Nearly all </a:t>
            </a:r>
            <a:r>
              <a:rPr lang="en-GB" sz="3000" b="1" dirty="0"/>
              <a:t>essential information </a:t>
            </a:r>
            <a:r>
              <a:rPr lang="en-GB" sz="3000" dirty="0"/>
              <a:t>you need to know,</a:t>
            </a:r>
            <a:r>
              <a:rPr lang="en-GB" sz="3000" b="1" dirty="0"/>
              <a:t> </a:t>
            </a:r>
            <a:r>
              <a:rPr lang="en-GB" dirty="0"/>
              <a:t>to help you complete the Assignment tasks is included in the </a:t>
            </a:r>
            <a:r>
              <a:rPr lang="en-GB" b="1" u="sng" dirty="0"/>
              <a:t>Lecture/tutorial slides</a:t>
            </a:r>
            <a:r>
              <a:rPr lang="en-GB" dirty="0"/>
              <a:t>. </a:t>
            </a:r>
          </a:p>
          <a:p>
            <a:pPr>
              <a:buClr>
                <a:schemeClr val="tx1"/>
              </a:buClr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Tutor show: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/>
              <a:t>Slide decks can be found in the ‘</a:t>
            </a:r>
            <a:r>
              <a:rPr lang="en-GB" b="1" u="sng" dirty="0"/>
              <a:t>Learning &amp; Teaching Resources</a:t>
            </a:r>
            <a:r>
              <a:rPr lang="en-GB" b="1" dirty="0"/>
              <a:t>’ tile </a:t>
            </a:r>
            <a:r>
              <a:rPr lang="en-GB" dirty="0"/>
              <a:t>in the module on Moodle.</a:t>
            </a:r>
          </a:p>
          <a:p>
            <a:r>
              <a:rPr lang="en-GB" dirty="0"/>
              <a:t>There are 2 tasks in Assignment 1 that specifically refer to ‘</a:t>
            </a:r>
            <a:r>
              <a:rPr lang="en-GB" b="1" u="sng" dirty="0"/>
              <a:t>2 Online Learning topics’</a:t>
            </a:r>
            <a:r>
              <a:rPr lang="en-GB" dirty="0"/>
              <a:t> that you need to go through to complete Assignment tasks 2 &amp; 3:</a:t>
            </a:r>
          </a:p>
          <a:p>
            <a:pPr lvl="1">
              <a:buClr>
                <a:srgbClr val="FFFF00"/>
              </a:buClr>
            </a:pP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Task 2:</a:t>
            </a:r>
            <a:r>
              <a:rPr lang="en-GB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refers to Unit 2 topic 4 ‘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Life is a Team Sport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’.</a:t>
            </a:r>
          </a:p>
          <a:p>
            <a:pPr lvl="1">
              <a:buClr>
                <a:srgbClr val="FFFF00"/>
              </a:buClr>
            </a:pP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Task 3: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asks you to select one of the topics in Unit 3 ‘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Collaboration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’.</a:t>
            </a:r>
          </a:p>
          <a:p>
            <a:pPr>
              <a:buClr>
                <a:schemeClr val="tx1"/>
              </a:buClr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Tutor show: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2 Online learning objects in Moodle: </a:t>
            </a:r>
          </a:p>
          <a:p>
            <a:pPr lvl="1">
              <a:buClr>
                <a:schemeClr val="tx1"/>
              </a:buClr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Unit 2 topic 4 ‘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Life is a Team Sport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 and </a:t>
            </a:r>
          </a:p>
          <a:p>
            <a:pPr lvl="1">
              <a:buClr>
                <a:schemeClr val="tx1"/>
              </a:buCl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Unit 3 ‘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Collaboration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pPr>
              <a:buClr>
                <a:schemeClr val="tx1"/>
              </a:buClr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670F80BF-6419-30E8-1C48-BDEE7150D97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354834" y="-147602"/>
            <a:ext cx="1816443" cy="1816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3822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5FA7C47-B7C1-4D2E-AB49-ED23BA34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596EE156-ABF1-4329-A6BA-03B4254E0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8">
            <a:extLst>
              <a:ext uri="{FF2B5EF4-FFF2-40B4-BE49-F238E27FC236}">
                <a16:creationId xmlns:a16="http://schemas.microsoft.com/office/drawing/2014/main" id="{19B9933F-AAB3-444A-8BB5-9CA194A8B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1370435"/>
            <a:ext cx="527226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" name="Freeform 7">
            <a:extLst>
              <a:ext uri="{FF2B5EF4-FFF2-40B4-BE49-F238E27FC236}">
                <a16:creationId xmlns:a16="http://schemas.microsoft.com/office/drawing/2014/main" id="{7D20183A-0B1D-4A1F-89B1-ADBEDBC6E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Rectangle 8">
            <a:extLst>
              <a:ext uri="{FF2B5EF4-FFF2-40B4-BE49-F238E27FC236}">
                <a16:creationId xmlns:a16="http://schemas.microsoft.com/office/drawing/2014/main" id="{131031D3-26CD-4214-A9A4-5857EFA1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9FD52E-23BF-4148-A4C3-DD43433A8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308" y="1041563"/>
            <a:ext cx="3657732" cy="1471959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Pop-up blocker</a:t>
            </a:r>
            <a:endParaRPr lang="en-GB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D4B89-7305-4965-9679-3E9B83D07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8370" y="2166974"/>
            <a:ext cx="3472385" cy="2985929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rgbClr val="FE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the Online Learning topic does not appear when you click on it, check your browser’s pop-up blocker isn’t stopping it</a:t>
            </a:r>
            <a:r>
              <a:rPr lang="en-GB" sz="2200" dirty="0">
                <a:solidFill>
                  <a:srgbClr val="FE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from opening.</a:t>
            </a:r>
            <a:endParaRPr lang="en-GB" sz="2200" dirty="0">
              <a:solidFill>
                <a:srgbClr val="FE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200" dirty="0">
                <a:solidFill>
                  <a:srgbClr val="FE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Click on the pop-up blocker and click ‘</a:t>
            </a:r>
            <a:r>
              <a:rPr lang="en-GB" sz="2200" b="1" dirty="0">
                <a:solidFill>
                  <a:srgbClr val="FE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Allow</a:t>
            </a:r>
            <a:r>
              <a:rPr lang="en-GB" sz="2200" dirty="0">
                <a:solidFill>
                  <a:srgbClr val="FE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 for it to open.</a:t>
            </a:r>
          </a:p>
          <a:p>
            <a:endParaRPr lang="en-GB" sz="2200" dirty="0">
              <a:solidFill>
                <a:srgbClr val="FEFFFF"/>
              </a:solidFill>
            </a:endParaRPr>
          </a:p>
        </p:txBody>
      </p:sp>
      <p:pic>
        <p:nvPicPr>
          <p:cNvPr id="8" name="Picture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E862690E-293E-474A-99B8-5C7225279F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686"/>
          <a:stretch/>
        </p:blipFill>
        <p:spPr>
          <a:xfrm>
            <a:off x="5105974" y="1318298"/>
            <a:ext cx="6257359" cy="34089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AE84EA4-53D5-4B1F-9DFE-03AECBB4326C}"/>
              </a:ext>
            </a:extLst>
          </p:cNvPr>
          <p:cNvSpPr txBox="1"/>
          <p:nvPr/>
        </p:nvSpPr>
        <p:spPr>
          <a:xfrm>
            <a:off x="10043689" y="4727244"/>
            <a:ext cx="1404552" cy="153888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400" dirty="0">
                <a:solidFill>
                  <a:srgbClr val="FFFFFF"/>
                </a:solidFill>
                <a:hlinkClick r:id="rId3" tooltip="https://stackoverflow.com/questions/30135387/how-to-print-react-component-on-click-of-a-butt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4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4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7285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509" y="99120"/>
            <a:ext cx="10855476" cy="12446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u="sng" dirty="0"/>
              <a:t>Optional Learning Activities &amp; Forum emails: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3509" y="1198131"/>
            <a:ext cx="8034903" cy="43161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lvl="0" indent="-3429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200"/>
              <a:buFont typeface="Arial" panose="020B0604020202020204" pitchFamily="34" charset="0"/>
              <a:buChar char="•"/>
            </a:pPr>
            <a:r>
              <a:rPr lang="en-US" sz="3200" b="1" dirty="0"/>
              <a:t>Optional</a:t>
            </a:r>
            <a:r>
              <a:rPr lang="en-US" sz="2400" dirty="0"/>
              <a:t>: There are some activities in the online Learning Units that may ask you to post your answers in the Forums (located in the ‘Forum’ tile on Moodle). </a:t>
            </a: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200"/>
              <a:buFont typeface="Arial" panose="020B0604020202020204" pitchFamily="34" charset="0"/>
              <a:buChar char="•"/>
            </a:pPr>
            <a:r>
              <a:rPr lang="en-US" sz="2400" dirty="0"/>
              <a:t>These are </a:t>
            </a:r>
            <a:r>
              <a:rPr lang="en-US" sz="24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Non-assessed Optional activities</a:t>
            </a:r>
            <a:r>
              <a:rPr lang="en-US" sz="2400" b="1" dirty="0"/>
              <a:t>, </a:t>
            </a:r>
            <a:r>
              <a:rPr lang="en-US" sz="2400" dirty="0"/>
              <a:t>you do not NEED to complete them.</a:t>
            </a: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200"/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highlight>
                  <a:srgbClr val="FFFF00"/>
                </a:highlight>
              </a:rPr>
              <a:t>All essential activities related to the Assignment tasks are covered in the Lecture-tutorial slides.</a:t>
            </a: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200"/>
              <a:buFont typeface="Arial" panose="020B0604020202020204" pitchFamily="34" charset="0"/>
              <a:buChar char="•"/>
            </a:pPr>
            <a:r>
              <a:rPr lang="en-US" sz="2400" dirty="0"/>
              <a:t>If your fellow students start to complete the optional learning activities in the Units and you start to receive email notifications from the forums, you can unsubscribe from them.</a:t>
            </a: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200"/>
              <a:buFont typeface="Arial" panose="020B0604020202020204" pitchFamily="34" charset="0"/>
              <a:buChar char="•"/>
            </a:pPr>
            <a:r>
              <a:rPr lang="en-US" sz="2400" dirty="0"/>
              <a:t>You can simply </a:t>
            </a:r>
            <a:r>
              <a:rPr lang="en-US" sz="2400" b="1" u="sng" dirty="0"/>
              <a:t>unsubscribe</a:t>
            </a:r>
            <a:r>
              <a:rPr lang="en-US" sz="2400" dirty="0"/>
              <a:t> from the forums.</a:t>
            </a:r>
          </a:p>
        </p:txBody>
      </p:sp>
      <p:pic>
        <p:nvPicPr>
          <p:cNvPr id="6" name="Graphic 6" descr="Open envelope outline">
            <a:extLst>
              <a:ext uri="{FF2B5EF4-FFF2-40B4-BE49-F238E27FC236}">
                <a16:creationId xmlns:a16="http://schemas.microsoft.com/office/drawing/2014/main" id="{0A35B71F-34FC-4044-B56D-B2E87620680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8123333" y="1343723"/>
            <a:ext cx="4170530" cy="417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7199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9EF1C4A-BA74-60BF-C55C-798503FB16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45">
            <a:extLst>
              <a:ext uri="{FF2B5EF4-FFF2-40B4-BE49-F238E27FC236}">
                <a16:creationId xmlns:a16="http://schemas.microsoft.com/office/drawing/2014/main" id="{81E2C1AA-05AB-09F0-F365-65AEBAD7F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0A6F1A-BFFC-FECA-4C9D-B49AF88D9A0B}"/>
              </a:ext>
            </a:extLst>
          </p:cNvPr>
          <p:cNvSpPr txBox="1"/>
          <p:nvPr/>
        </p:nvSpPr>
        <p:spPr>
          <a:xfrm>
            <a:off x="246487" y="238888"/>
            <a:ext cx="10754447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Tutor show: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Example 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 Light" panose="020F0302020204030204"/>
                <a:ea typeface="+mn-ea"/>
                <a:cs typeface="+mn-cs"/>
              </a:rPr>
              <a:t>Assignment 1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6266516C-9762-2459-9D4E-7856B91604F8}"/>
              </a:ext>
            </a:extLst>
          </p:cNvPr>
          <p:cNvSpPr txBox="1">
            <a:spLocks/>
          </p:cNvSpPr>
          <p:nvPr/>
        </p:nvSpPr>
        <p:spPr>
          <a:xfrm>
            <a:off x="674200" y="1760235"/>
            <a:ext cx="9383137" cy="3585488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Show example Assignment 1 submission.</a:t>
            </a:r>
          </a:p>
        </p:txBody>
      </p:sp>
      <p:sp>
        <p:nvSpPr>
          <p:cNvPr id="60" name="Freeform: Shape 47">
            <a:extLst>
              <a:ext uri="{FF2B5EF4-FFF2-40B4-BE49-F238E27FC236}">
                <a16:creationId xmlns:a16="http://schemas.microsoft.com/office/drawing/2014/main" id="{29D4E7FB-F93D-17F2-A026-30C03097C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822456" y="-2"/>
            <a:ext cx="1368219" cy="6858000"/>
          </a:xfrm>
          <a:custGeom>
            <a:avLst/>
            <a:gdLst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57645 w 1605470"/>
              <a:gd name="connsiteY188" fmla="*/ 474761 h 6858000"/>
              <a:gd name="connsiteX189" fmla="*/ 201693 w 1605470"/>
              <a:gd name="connsiteY189" fmla="*/ 469651 h 6858000"/>
              <a:gd name="connsiteX190" fmla="*/ 195012 w 1605470"/>
              <a:gd name="connsiteY190" fmla="*/ 448559 h 6858000"/>
              <a:gd name="connsiteX191" fmla="*/ 201434 w 1605470"/>
              <a:gd name="connsiteY191" fmla="*/ 441529 h 6858000"/>
              <a:gd name="connsiteX192" fmla="*/ 200655 w 1605470"/>
              <a:gd name="connsiteY192" fmla="*/ 428927 h 6858000"/>
              <a:gd name="connsiteX193" fmla="*/ 190059 w 1605470"/>
              <a:gd name="connsiteY193" fmla="*/ 430161 h 6858000"/>
              <a:gd name="connsiteX194" fmla="*/ 184450 w 1605470"/>
              <a:gd name="connsiteY194" fmla="*/ 396240 h 6858000"/>
              <a:gd name="connsiteX195" fmla="*/ 146196 w 1605470"/>
              <a:gd name="connsiteY195" fmla="*/ 358810 h 6858000"/>
              <a:gd name="connsiteX196" fmla="*/ 124571 w 1605470"/>
              <a:gd name="connsiteY196" fmla="*/ 302178 h 6858000"/>
              <a:gd name="connsiteX197" fmla="*/ 103243 w 1605470"/>
              <a:gd name="connsiteY197" fmla="*/ 211375 h 6858000"/>
              <a:gd name="connsiteX198" fmla="*/ 94571 w 1605470"/>
              <a:gd name="connsiteY198" fmla="*/ 184179 h 6858000"/>
              <a:gd name="connsiteX199" fmla="*/ 13437 w 1605470"/>
              <a:gd name="connsiteY199" fmla="*/ 19287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01693 w 1605470"/>
              <a:gd name="connsiteY188" fmla="*/ 469651 h 6858000"/>
              <a:gd name="connsiteX189" fmla="*/ 195012 w 1605470"/>
              <a:gd name="connsiteY189" fmla="*/ 448559 h 6858000"/>
              <a:gd name="connsiteX190" fmla="*/ 201434 w 1605470"/>
              <a:gd name="connsiteY190" fmla="*/ 441529 h 6858000"/>
              <a:gd name="connsiteX191" fmla="*/ 200655 w 1605470"/>
              <a:gd name="connsiteY191" fmla="*/ 428927 h 6858000"/>
              <a:gd name="connsiteX192" fmla="*/ 190059 w 1605470"/>
              <a:gd name="connsiteY192" fmla="*/ 430161 h 6858000"/>
              <a:gd name="connsiteX193" fmla="*/ 184450 w 1605470"/>
              <a:gd name="connsiteY193" fmla="*/ 396240 h 6858000"/>
              <a:gd name="connsiteX194" fmla="*/ 146196 w 1605470"/>
              <a:gd name="connsiteY194" fmla="*/ 358810 h 6858000"/>
              <a:gd name="connsiteX195" fmla="*/ 124571 w 1605470"/>
              <a:gd name="connsiteY195" fmla="*/ 302178 h 6858000"/>
              <a:gd name="connsiteX196" fmla="*/ 103243 w 1605470"/>
              <a:gd name="connsiteY196" fmla="*/ 211375 h 6858000"/>
              <a:gd name="connsiteX197" fmla="*/ 94571 w 1605470"/>
              <a:gd name="connsiteY197" fmla="*/ 184179 h 6858000"/>
              <a:gd name="connsiteX198" fmla="*/ 13437 w 1605470"/>
              <a:gd name="connsiteY198" fmla="*/ 19287 h 6858000"/>
              <a:gd name="connsiteX199" fmla="*/ 0 w 1605470"/>
              <a:gd name="connsiteY19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613412 w 1605470"/>
              <a:gd name="connsiteY132" fmla="*/ 2731184 h 6858000"/>
              <a:gd name="connsiteX133" fmla="*/ 555080 w 1605470"/>
              <a:gd name="connsiteY133" fmla="*/ 2538816 h 6858000"/>
              <a:gd name="connsiteX134" fmla="*/ 551827 w 1605470"/>
              <a:gd name="connsiteY134" fmla="*/ 2485734 h 6858000"/>
              <a:gd name="connsiteX135" fmla="*/ 525179 w 1605470"/>
              <a:gd name="connsiteY135" fmla="*/ 2447068 h 6858000"/>
              <a:gd name="connsiteX136" fmla="*/ 529511 w 1605470"/>
              <a:gd name="connsiteY136" fmla="*/ 2425819 h 6858000"/>
              <a:gd name="connsiteX137" fmla="*/ 530521 w 1605470"/>
              <a:gd name="connsiteY137" fmla="*/ 2422066 h 6858000"/>
              <a:gd name="connsiteX138" fmla="*/ 528878 w 1605470"/>
              <a:gd name="connsiteY138" fmla="*/ 2408971 h 6858000"/>
              <a:gd name="connsiteX139" fmla="*/ 535510 w 1605470"/>
              <a:gd name="connsiteY139" fmla="*/ 2402874 h 6858000"/>
              <a:gd name="connsiteX140" fmla="*/ 538122 w 1605470"/>
              <a:gd name="connsiteY140" fmla="*/ 2381443 h 6858000"/>
              <a:gd name="connsiteX141" fmla="*/ 533116 w 1605470"/>
              <a:gd name="connsiteY141" fmla="*/ 2358011 h 6858000"/>
              <a:gd name="connsiteX142" fmla="*/ 501423 w 1605470"/>
              <a:gd name="connsiteY142" fmla="*/ 2249479 h 6858000"/>
              <a:gd name="connsiteX143" fmla="*/ 486968 w 1605470"/>
              <a:gd name="connsiteY143" fmla="*/ 2182937 h 6858000"/>
              <a:gd name="connsiteX144" fmla="*/ 488555 w 1605470"/>
              <a:gd name="connsiteY144" fmla="*/ 2155135 h 6858000"/>
              <a:gd name="connsiteX145" fmla="*/ 486013 w 1605470"/>
              <a:gd name="connsiteY145" fmla="*/ 2118008 h 6858000"/>
              <a:gd name="connsiteX146" fmla="*/ 487006 w 1605470"/>
              <a:gd name="connsiteY146" fmla="*/ 2050531 h 6858000"/>
              <a:gd name="connsiteX147" fmla="*/ 478812 w 1605470"/>
              <a:gd name="connsiteY147" fmla="*/ 1963269 h 6858000"/>
              <a:gd name="connsiteX148" fmla="*/ 442619 w 1605470"/>
              <a:gd name="connsiteY148" fmla="*/ 1910499 h 6858000"/>
              <a:gd name="connsiteX149" fmla="*/ 446785 w 1605470"/>
              <a:gd name="connsiteY149" fmla="*/ 1903212 h 6858000"/>
              <a:gd name="connsiteX150" fmla="*/ 436547 w 1605470"/>
              <a:gd name="connsiteY150" fmla="*/ 1861531 h 6858000"/>
              <a:gd name="connsiteX151" fmla="*/ 364290 w 1605470"/>
              <a:gd name="connsiteY151" fmla="*/ 1728772 h 6858000"/>
              <a:gd name="connsiteX152" fmla="*/ 345287 w 1605470"/>
              <a:gd name="connsiteY152" fmla="*/ 1646953 h 6858000"/>
              <a:gd name="connsiteX153" fmla="*/ 344412 w 1605470"/>
              <a:gd name="connsiteY153" fmla="*/ 1615777 h 6858000"/>
              <a:gd name="connsiteX154" fmla="*/ 342578 w 1605470"/>
              <a:gd name="connsiteY154" fmla="*/ 1563678 h 6858000"/>
              <a:gd name="connsiteX155" fmla="*/ 355658 w 1605470"/>
              <a:gd name="connsiteY155" fmla="*/ 1519474 h 6858000"/>
              <a:gd name="connsiteX156" fmla="*/ 348400 w 1605470"/>
              <a:gd name="connsiteY156" fmla="*/ 1477995 h 6858000"/>
              <a:gd name="connsiteX157" fmla="*/ 328025 w 1605470"/>
              <a:gd name="connsiteY157" fmla="*/ 1475165 h 6858000"/>
              <a:gd name="connsiteX158" fmla="*/ 326326 w 1605470"/>
              <a:gd name="connsiteY158" fmla="*/ 1428585 h 6858000"/>
              <a:gd name="connsiteX159" fmla="*/ 325799 w 1605470"/>
              <a:gd name="connsiteY159" fmla="*/ 1357181 h 6858000"/>
              <a:gd name="connsiteX160" fmla="*/ 320507 w 1605470"/>
              <a:gd name="connsiteY160" fmla="*/ 1347099 h 6858000"/>
              <a:gd name="connsiteX161" fmla="*/ 335347 w 1605470"/>
              <a:gd name="connsiteY161" fmla="*/ 1334233 h 6858000"/>
              <a:gd name="connsiteX162" fmla="*/ 342792 w 1605470"/>
              <a:gd name="connsiteY162" fmla="*/ 1307086 h 6858000"/>
              <a:gd name="connsiteX163" fmla="*/ 343980 w 1605470"/>
              <a:gd name="connsiteY163" fmla="*/ 1189033 h 6858000"/>
              <a:gd name="connsiteX164" fmla="*/ 348665 w 1605470"/>
              <a:gd name="connsiteY164" fmla="*/ 1168288 h 6858000"/>
              <a:gd name="connsiteX165" fmla="*/ 340947 w 1605470"/>
              <a:gd name="connsiteY165" fmla="*/ 1142577 h 6858000"/>
              <a:gd name="connsiteX166" fmla="*/ 330253 w 1605470"/>
              <a:gd name="connsiteY166" fmla="*/ 1088484 h 6858000"/>
              <a:gd name="connsiteX167" fmla="*/ 314647 w 1605470"/>
              <a:gd name="connsiteY167" fmla="*/ 1053424 h 6858000"/>
              <a:gd name="connsiteX168" fmla="*/ 322906 w 1605470"/>
              <a:gd name="connsiteY168" fmla="*/ 1044367 h 6858000"/>
              <a:gd name="connsiteX169" fmla="*/ 326818 w 1605470"/>
              <a:gd name="connsiteY169" fmla="*/ 1022828 h 6858000"/>
              <a:gd name="connsiteX170" fmla="*/ 320445 w 1605470"/>
              <a:gd name="connsiteY170" fmla="*/ 932283 h 6858000"/>
              <a:gd name="connsiteX171" fmla="*/ 322681 w 1605470"/>
              <a:gd name="connsiteY171" fmla="*/ 915925 h 6858000"/>
              <a:gd name="connsiteX172" fmla="*/ 315310 w 1605470"/>
              <a:gd name="connsiteY172" fmla="*/ 896999 h 6858000"/>
              <a:gd name="connsiteX173" fmla="*/ 284718 w 1605470"/>
              <a:gd name="connsiteY173" fmla="*/ 821517 h 6858000"/>
              <a:gd name="connsiteX174" fmla="*/ 270682 w 1605470"/>
              <a:gd name="connsiteY174" fmla="*/ 786519 h 6858000"/>
              <a:gd name="connsiteX175" fmla="*/ 265483 w 1605470"/>
              <a:gd name="connsiteY175" fmla="*/ 784963 h 6858000"/>
              <a:gd name="connsiteX176" fmla="*/ 270939 w 1605470"/>
              <a:gd name="connsiteY176" fmla="*/ 776648 h 6858000"/>
              <a:gd name="connsiteX177" fmla="*/ 263668 w 1605470"/>
              <a:gd name="connsiteY177" fmla="*/ 751353 h 6858000"/>
              <a:gd name="connsiteX178" fmla="*/ 254540 w 1605470"/>
              <a:gd name="connsiteY178" fmla="*/ 741965 h 6858000"/>
              <a:gd name="connsiteX179" fmla="*/ 252501 w 1605470"/>
              <a:gd name="connsiteY179" fmla="*/ 724635 h 6858000"/>
              <a:gd name="connsiteX180" fmla="*/ 248897 w 1605470"/>
              <a:gd name="connsiteY180" fmla="*/ 681659 h 6858000"/>
              <a:gd name="connsiteX181" fmla="*/ 234316 w 1605470"/>
              <a:gd name="connsiteY181" fmla="*/ 635218 h 6858000"/>
              <a:gd name="connsiteX182" fmla="*/ 239327 w 1605470"/>
              <a:gd name="connsiteY182" fmla="*/ 613763 h 6858000"/>
              <a:gd name="connsiteX183" fmla="*/ 225269 w 1605470"/>
              <a:gd name="connsiteY183" fmla="*/ 598582 h 6858000"/>
              <a:gd name="connsiteX184" fmla="*/ 224950 w 1605470"/>
              <a:gd name="connsiteY184" fmla="*/ 576846 h 6858000"/>
              <a:gd name="connsiteX185" fmla="*/ 204632 w 1605470"/>
              <a:gd name="connsiteY185" fmla="*/ 553868 h 6858000"/>
              <a:gd name="connsiteX186" fmla="*/ 239317 w 1605470"/>
              <a:gd name="connsiteY186" fmla="*/ 517614 h 6858000"/>
              <a:gd name="connsiteX187" fmla="*/ 201693 w 1605470"/>
              <a:gd name="connsiteY187" fmla="*/ 469651 h 6858000"/>
              <a:gd name="connsiteX188" fmla="*/ 195012 w 1605470"/>
              <a:gd name="connsiteY188" fmla="*/ 448559 h 6858000"/>
              <a:gd name="connsiteX189" fmla="*/ 201434 w 1605470"/>
              <a:gd name="connsiteY189" fmla="*/ 441529 h 6858000"/>
              <a:gd name="connsiteX190" fmla="*/ 200655 w 1605470"/>
              <a:gd name="connsiteY190" fmla="*/ 428927 h 6858000"/>
              <a:gd name="connsiteX191" fmla="*/ 190059 w 1605470"/>
              <a:gd name="connsiteY191" fmla="*/ 430161 h 6858000"/>
              <a:gd name="connsiteX192" fmla="*/ 184450 w 1605470"/>
              <a:gd name="connsiteY192" fmla="*/ 396240 h 6858000"/>
              <a:gd name="connsiteX193" fmla="*/ 146196 w 1605470"/>
              <a:gd name="connsiteY193" fmla="*/ 358810 h 6858000"/>
              <a:gd name="connsiteX194" fmla="*/ 124571 w 1605470"/>
              <a:gd name="connsiteY194" fmla="*/ 302178 h 6858000"/>
              <a:gd name="connsiteX195" fmla="*/ 103243 w 1605470"/>
              <a:gd name="connsiteY195" fmla="*/ 211375 h 6858000"/>
              <a:gd name="connsiteX196" fmla="*/ 94571 w 1605470"/>
              <a:gd name="connsiteY196" fmla="*/ 184179 h 6858000"/>
              <a:gd name="connsiteX197" fmla="*/ 13437 w 1605470"/>
              <a:gd name="connsiteY197" fmla="*/ 19287 h 6858000"/>
              <a:gd name="connsiteX198" fmla="*/ 0 w 1605470"/>
              <a:gd name="connsiteY19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13412 w 1605470"/>
              <a:gd name="connsiteY131" fmla="*/ 2731184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63668 w 1605470"/>
              <a:gd name="connsiteY175" fmla="*/ 751353 h 6858000"/>
              <a:gd name="connsiteX176" fmla="*/ 254540 w 1605470"/>
              <a:gd name="connsiteY176" fmla="*/ 741965 h 6858000"/>
              <a:gd name="connsiteX177" fmla="*/ 252501 w 1605470"/>
              <a:gd name="connsiteY177" fmla="*/ 724635 h 6858000"/>
              <a:gd name="connsiteX178" fmla="*/ 248897 w 1605470"/>
              <a:gd name="connsiteY178" fmla="*/ 681659 h 6858000"/>
              <a:gd name="connsiteX179" fmla="*/ 234316 w 1605470"/>
              <a:gd name="connsiteY179" fmla="*/ 635218 h 6858000"/>
              <a:gd name="connsiteX180" fmla="*/ 239327 w 1605470"/>
              <a:gd name="connsiteY180" fmla="*/ 613763 h 6858000"/>
              <a:gd name="connsiteX181" fmla="*/ 225269 w 1605470"/>
              <a:gd name="connsiteY181" fmla="*/ 598582 h 6858000"/>
              <a:gd name="connsiteX182" fmla="*/ 224950 w 1605470"/>
              <a:gd name="connsiteY182" fmla="*/ 576846 h 6858000"/>
              <a:gd name="connsiteX183" fmla="*/ 204632 w 1605470"/>
              <a:gd name="connsiteY183" fmla="*/ 553868 h 6858000"/>
              <a:gd name="connsiteX184" fmla="*/ 239317 w 1605470"/>
              <a:gd name="connsiteY184" fmla="*/ 517614 h 6858000"/>
              <a:gd name="connsiteX185" fmla="*/ 201693 w 1605470"/>
              <a:gd name="connsiteY185" fmla="*/ 469651 h 6858000"/>
              <a:gd name="connsiteX186" fmla="*/ 195012 w 1605470"/>
              <a:gd name="connsiteY186" fmla="*/ 448559 h 6858000"/>
              <a:gd name="connsiteX187" fmla="*/ 201434 w 1605470"/>
              <a:gd name="connsiteY187" fmla="*/ 441529 h 6858000"/>
              <a:gd name="connsiteX188" fmla="*/ 200655 w 1605470"/>
              <a:gd name="connsiteY188" fmla="*/ 428927 h 6858000"/>
              <a:gd name="connsiteX189" fmla="*/ 190059 w 1605470"/>
              <a:gd name="connsiteY189" fmla="*/ 430161 h 6858000"/>
              <a:gd name="connsiteX190" fmla="*/ 184450 w 1605470"/>
              <a:gd name="connsiteY190" fmla="*/ 396240 h 6858000"/>
              <a:gd name="connsiteX191" fmla="*/ 146196 w 1605470"/>
              <a:gd name="connsiteY191" fmla="*/ 358810 h 6858000"/>
              <a:gd name="connsiteX192" fmla="*/ 124571 w 1605470"/>
              <a:gd name="connsiteY192" fmla="*/ 302178 h 6858000"/>
              <a:gd name="connsiteX193" fmla="*/ 103243 w 1605470"/>
              <a:gd name="connsiteY193" fmla="*/ 211375 h 6858000"/>
              <a:gd name="connsiteX194" fmla="*/ 94571 w 1605470"/>
              <a:gd name="connsiteY194" fmla="*/ 184179 h 6858000"/>
              <a:gd name="connsiteX195" fmla="*/ 13437 w 1605470"/>
              <a:gd name="connsiteY195" fmla="*/ 19287 h 6858000"/>
              <a:gd name="connsiteX196" fmla="*/ 0 w 1605470"/>
              <a:gd name="connsiteY19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3668 w 1605470"/>
              <a:gd name="connsiteY174" fmla="*/ 751353 h 6858000"/>
              <a:gd name="connsiteX175" fmla="*/ 254540 w 1605470"/>
              <a:gd name="connsiteY175" fmla="*/ 741965 h 6858000"/>
              <a:gd name="connsiteX176" fmla="*/ 252501 w 1605470"/>
              <a:gd name="connsiteY176" fmla="*/ 724635 h 6858000"/>
              <a:gd name="connsiteX177" fmla="*/ 248897 w 1605470"/>
              <a:gd name="connsiteY177" fmla="*/ 681659 h 6858000"/>
              <a:gd name="connsiteX178" fmla="*/ 234316 w 1605470"/>
              <a:gd name="connsiteY178" fmla="*/ 635218 h 6858000"/>
              <a:gd name="connsiteX179" fmla="*/ 239327 w 1605470"/>
              <a:gd name="connsiteY179" fmla="*/ 613763 h 6858000"/>
              <a:gd name="connsiteX180" fmla="*/ 225269 w 1605470"/>
              <a:gd name="connsiteY180" fmla="*/ 598582 h 6858000"/>
              <a:gd name="connsiteX181" fmla="*/ 224950 w 1605470"/>
              <a:gd name="connsiteY181" fmla="*/ 576846 h 6858000"/>
              <a:gd name="connsiteX182" fmla="*/ 204632 w 1605470"/>
              <a:gd name="connsiteY182" fmla="*/ 553868 h 6858000"/>
              <a:gd name="connsiteX183" fmla="*/ 239317 w 1605470"/>
              <a:gd name="connsiteY183" fmla="*/ 517614 h 6858000"/>
              <a:gd name="connsiteX184" fmla="*/ 201693 w 1605470"/>
              <a:gd name="connsiteY184" fmla="*/ 469651 h 6858000"/>
              <a:gd name="connsiteX185" fmla="*/ 195012 w 1605470"/>
              <a:gd name="connsiteY185" fmla="*/ 448559 h 6858000"/>
              <a:gd name="connsiteX186" fmla="*/ 201434 w 1605470"/>
              <a:gd name="connsiteY186" fmla="*/ 441529 h 6858000"/>
              <a:gd name="connsiteX187" fmla="*/ 200655 w 1605470"/>
              <a:gd name="connsiteY187" fmla="*/ 428927 h 6858000"/>
              <a:gd name="connsiteX188" fmla="*/ 190059 w 1605470"/>
              <a:gd name="connsiteY188" fmla="*/ 430161 h 6858000"/>
              <a:gd name="connsiteX189" fmla="*/ 184450 w 1605470"/>
              <a:gd name="connsiteY189" fmla="*/ 396240 h 6858000"/>
              <a:gd name="connsiteX190" fmla="*/ 146196 w 1605470"/>
              <a:gd name="connsiteY190" fmla="*/ 358810 h 6858000"/>
              <a:gd name="connsiteX191" fmla="*/ 124571 w 1605470"/>
              <a:gd name="connsiteY191" fmla="*/ 302178 h 6858000"/>
              <a:gd name="connsiteX192" fmla="*/ 103243 w 1605470"/>
              <a:gd name="connsiteY192" fmla="*/ 211375 h 6858000"/>
              <a:gd name="connsiteX193" fmla="*/ 94571 w 1605470"/>
              <a:gd name="connsiteY193" fmla="*/ 184179 h 6858000"/>
              <a:gd name="connsiteX194" fmla="*/ 13437 w 1605470"/>
              <a:gd name="connsiteY194" fmla="*/ 19287 h 6858000"/>
              <a:gd name="connsiteX195" fmla="*/ 0 w 1605470"/>
              <a:gd name="connsiteY19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63668 w 1605470"/>
              <a:gd name="connsiteY173" fmla="*/ 751353 h 6858000"/>
              <a:gd name="connsiteX174" fmla="*/ 254540 w 1605470"/>
              <a:gd name="connsiteY174" fmla="*/ 741965 h 6858000"/>
              <a:gd name="connsiteX175" fmla="*/ 252501 w 1605470"/>
              <a:gd name="connsiteY175" fmla="*/ 724635 h 6858000"/>
              <a:gd name="connsiteX176" fmla="*/ 248897 w 1605470"/>
              <a:gd name="connsiteY176" fmla="*/ 681659 h 6858000"/>
              <a:gd name="connsiteX177" fmla="*/ 234316 w 1605470"/>
              <a:gd name="connsiteY177" fmla="*/ 635218 h 6858000"/>
              <a:gd name="connsiteX178" fmla="*/ 239327 w 1605470"/>
              <a:gd name="connsiteY178" fmla="*/ 613763 h 6858000"/>
              <a:gd name="connsiteX179" fmla="*/ 225269 w 1605470"/>
              <a:gd name="connsiteY179" fmla="*/ 598582 h 6858000"/>
              <a:gd name="connsiteX180" fmla="*/ 224950 w 1605470"/>
              <a:gd name="connsiteY180" fmla="*/ 576846 h 6858000"/>
              <a:gd name="connsiteX181" fmla="*/ 204632 w 1605470"/>
              <a:gd name="connsiteY181" fmla="*/ 553868 h 6858000"/>
              <a:gd name="connsiteX182" fmla="*/ 239317 w 1605470"/>
              <a:gd name="connsiteY182" fmla="*/ 517614 h 6858000"/>
              <a:gd name="connsiteX183" fmla="*/ 201693 w 1605470"/>
              <a:gd name="connsiteY183" fmla="*/ 469651 h 6858000"/>
              <a:gd name="connsiteX184" fmla="*/ 195012 w 1605470"/>
              <a:gd name="connsiteY184" fmla="*/ 448559 h 6858000"/>
              <a:gd name="connsiteX185" fmla="*/ 201434 w 1605470"/>
              <a:gd name="connsiteY185" fmla="*/ 441529 h 6858000"/>
              <a:gd name="connsiteX186" fmla="*/ 200655 w 1605470"/>
              <a:gd name="connsiteY186" fmla="*/ 428927 h 6858000"/>
              <a:gd name="connsiteX187" fmla="*/ 190059 w 1605470"/>
              <a:gd name="connsiteY187" fmla="*/ 430161 h 6858000"/>
              <a:gd name="connsiteX188" fmla="*/ 184450 w 1605470"/>
              <a:gd name="connsiteY188" fmla="*/ 396240 h 6858000"/>
              <a:gd name="connsiteX189" fmla="*/ 146196 w 1605470"/>
              <a:gd name="connsiteY189" fmla="*/ 358810 h 6858000"/>
              <a:gd name="connsiteX190" fmla="*/ 124571 w 1605470"/>
              <a:gd name="connsiteY190" fmla="*/ 302178 h 6858000"/>
              <a:gd name="connsiteX191" fmla="*/ 103243 w 1605470"/>
              <a:gd name="connsiteY191" fmla="*/ 211375 h 6858000"/>
              <a:gd name="connsiteX192" fmla="*/ 94571 w 1605470"/>
              <a:gd name="connsiteY192" fmla="*/ 184179 h 6858000"/>
              <a:gd name="connsiteX193" fmla="*/ 13437 w 1605470"/>
              <a:gd name="connsiteY193" fmla="*/ 19287 h 6858000"/>
              <a:gd name="connsiteX194" fmla="*/ 0 w 1605470"/>
              <a:gd name="connsiteY19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01423 w 1605470"/>
              <a:gd name="connsiteY140" fmla="*/ 2249479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6326 w 1605470"/>
              <a:gd name="connsiteY155" fmla="*/ 1428585 h 6858000"/>
              <a:gd name="connsiteX156" fmla="*/ 325799 w 1605470"/>
              <a:gd name="connsiteY156" fmla="*/ 1357181 h 6858000"/>
              <a:gd name="connsiteX157" fmla="*/ 320507 w 1605470"/>
              <a:gd name="connsiteY157" fmla="*/ 1347099 h 6858000"/>
              <a:gd name="connsiteX158" fmla="*/ 335347 w 1605470"/>
              <a:gd name="connsiteY158" fmla="*/ 1334233 h 6858000"/>
              <a:gd name="connsiteX159" fmla="*/ 342792 w 1605470"/>
              <a:gd name="connsiteY159" fmla="*/ 1307086 h 6858000"/>
              <a:gd name="connsiteX160" fmla="*/ 343980 w 1605470"/>
              <a:gd name="connsiteY160" fmla="*/ 1189033 h 6858000"/>
              <a:gd name="connsiteX161" fmla="*/ 348665 w 1605470"/>
              <a:gd name="connsiteY161" fmla="*/ 1168288 h 6858000"/>
              <a:gd name="connsiteX162" fmla="*/ 340947 w 1605470"/>
              <a:gd name="connsiteY162" fmla="*/ 1142577 h 6858000"/>
              <a:gd name="connsiteX163" fmla="*/ 330253 w 1605470"/>
              <a:gd name="connsiteY163" fmla="*/ 1088484 h 6858000"/>
              <a:gd name="connsiteX164" fmla="*/ 314647 w 1605470"/>
              <a:gd name="connsiteY164" fmla="*/ 1053424 h 6858000"/>
              <a:gd name="connsiteX165" fmla="*/ 322906 w 1605470"/>
              <a:gd name="connsiteY165" fmla="*/ 1044367 h 6858000"/>
              <a:gd name="connsiteX166" fmla="*/ 326818 w 1605470"/>
              <a:gd name="connsiteY166" fmla="*/ 1022828 h 6858000"/>
              <a:gd name="connsiteX167" fmla="*/ 320445 w 1605470"/>
              <a:gd name="connsiteY167" fmla="*/ 932283 h 6858000"/>
              <a:gd name="connsiteX168" fmla="*/ 322681 w 1605470"/>
              <a:gd name="connsiteY168" fmla="*/ 915925 h 6858000"/>
              <a:gd name="connsiteX169" fmla="*/ 315310 w 1605470"/>
              <a:gd name="connsiteY169" fmla="*/ 896999 h 6858000"/>
              <a:gd name="connsiteX170" fmla="*/ 284718 w 1605470"/>
              <a:gd name="connsiteY170" fmla="*/ 821517 h 6858000"/>
              <a:gd name="connsiteX171" fmla="*/ 263668 w 1605470"/>
              <a:gd name="connsiteY171" fmla="*/ 751353 h 6858000"/>
              <a:gd name="connsiteX172" fmla="*/ 254540 w 1605470"/>
              <a:gd name="connsiteY172" fmla="*/ 741965 h 6858000"/>
              <a:gd name="connsiteX173" fmla="*/ 252501 w 1605470"/>
              <a:gd name="connsiteY173" fmla="*/ 724635 h 6858000"/>
              <a:gd name="connsiteX174" fmla="*/ 248897 w 1605470"/>
              <a:gd name="connsiteY174" fmla="*/ 681659 h 6858000"/>
              <a:gd name="connsiteX175" fmla="*/ 234316 w 1605470"/>
              <a:gd name="connsiteY175" fmla="*/ 635218 h 6858000"/>
              <a:gd name="connsiteX176" fmla="*/ 239327 w 1605470"/>
              <a:gd name="connsiteY176" fmla="*/ 613763 h 6858000"/>
              <a:gd name="connsiteX177" fmla="*/ 225269 w 1605470"/>
              <a:gd name="connsiteY177" fmla="*/ 598582 h 6858000"/>
              <a:gd name="connsiteX178" fmla="*/ 224950 w 1605470"/>
              <a:gd name="connsiteY178" fmla="*/ 576846 h 6858000"/>
              <a:gd name="connsiteX179" fmla="*/ 204632 w 1605470"/>
              <a:gd name="connsiteY179" fmla="*/ 553868 h 6858000"/>
              <a:gd name="connsiteX180" fmla="*/ 239317 w 1605470"/>
              <a:gd name="connsiteY180" fmla="*/ 517614 h 6858000"/>
              <a:gd name="connsiteX181" fmla="*/ 201693 w 1605470"/>
              <a:gd name="connsiteY181" fmla="*/ 469651 h 6858000"/>
              <a:gd name="connsiteX182" fmla="*/ 195012 w 1605470"/>
              <a:gd name="connsiteY182" fmla="*/ 448559 h 6858000"/>
              <a:gd name="connsiteX183" fmla="*/ 201434 w 1605470"/>
              <a:gd name="connsiteY183" fmla="*/ 441529 h 6858000"/>
              <a:gd name="connsiteX184" fmla="*/ 200655 w 1605470"/>
              <a:gd name="connsiteY184" fmla="*/ 428927 h 6858000"/>
              <a:gd name="connsiteX185" fmla="*/ 190059 w 1605470"/>
              <a:gd name="connsiteY185" fmla="*/ 430161 h 6858000"/>
              <a:gd name="connsiteX186" fmla="*/ 184450 w 1605470"/>
              <a:gd name="connsiteY186" fmla="*/ 396240 h 6858000"/>
              <a:gd name="connsiteX187" fmla="*/ 146196 w 1605470"/>
              <a:gd name="connsiteY187" fmla="*/ 358810 h 6858000"/>
              <a:gd name="connsiteX188" fmla="*/ 124571 w 1605470"/>
              <a:gd name="connsiteY188" fmla="*/ 302178 h 6858000"/>
              <a:gd name="connsiteX189" fmla="*/ 103243 w 1605470"/>
              <a:gd name="connsiteY189" fmla="*/ 211375 h 6858000"/>
              <a:gd name="connsiteX190" fmla="*/ 94571 w 1605470"/>
              <a:gd name="connsiteY190" fmla="*/ 184179 h 6858000"/>
              <a:gd name="connsiteX191" fmla="*/ 13437 w 1605470"/>
              <a:gd name="connsiteY191" fmla="*/ 19287 h 6858000"/>
              <a:gd name="connsiteX192" fmla="*/ 0 w 1605470"/>
              <a:gd name="connsiteY19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2475 w 1605470"/>
              <a:gd name="connsiteY165" fmla="*/ 1002093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36360 w 1605470"/>
              <a:gd name="connsiteY163" fmla="*/ 1045131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42792 w 1605470"/>
              <a:gd name="connsiteY157" fmla="*/ 1307086 h 6858000"/>
              <a:gd name="connsiteX158" fmla="*/ 343980 w 1605470"/>
              <a:gd name="connsiteY158" fmla="*/ 1189033 h 6858000"/>
              <a:gd name="connsiteX159" fmla="*/ 348665 w 1605470"/>
              <a:gd name="connsiteY159" fmla="*/ 1168288 h 6858000"/>
              <a:gd name="connsiteX160" fmla="*/ 340947 w 1605470"/>
              <a:gd name="connsiteY160" fmla="*/ 1142577 h 6858000"/>
              <a:gd name="connsiteX161" fmla="*/ 330253 w 1605470"/>
              <a:gd name="connsiteY161" fmla="*/ 1088484 h 6858000"/>
              <a:gd name="connsiteX162" fmla="*/ 336360 w 1605470"/>
              <a:gd name="connsiteY162" fmla="*/ 1045131 h 6858000"/>
              <a:gd name="connsiteX163" fmla="*/ 322475 w 1605470"/>
              <a:gd name="connsiteY163" fmla="*/ 1002093 h 6858000"/>
              <a:gd name="connsiteX164" fmla="*/ 320445 w 1605470"/>
              <a:gd name="connsiteY164" fmla="*/ 932283 h 6858000"/>
              <a:gd name="connsiteX165" fmla="*/ 322681 w 1605470"/>
              <a:gd name="connsiteY165" fmla="*/ 915925 h 6858000"/>
              <a:gd name="connsiteX166" fmla="*/ 315310 w 1605470"/>
              <a:gd name="connsiteY166" fmla="*/ 896999 h 6858000"/>
              <a:gd name="connsiteX167" fmla="*/ 284718 w 1605470"/>
              <a:gd name="connsiteY167" fmla="*/ 821517 h 6858000"/>
              <a:gd name="connsiteX168" fmla="*/ 263668 w 1605470"/>
              <a:gd name="connsiteY168" fmla="*/ 751353 h 6858000"/>
              <a:gd name="connsiteX169" fmla="*/ 254540 w 1605470"/>
              <a:gd name="connsiteY169" fmla="*/ 741965 h 6858000"/>
              <a:gd name="connsiteX170" fmla="*/ 252501 w 1605470"/>
              <a:gd name="connsiteY170" fmla="*/ 724635 h 6858000"/>
              <a:gd name="connsiteX171" fmla="*/ 248897 w 1605470"/>
              <a:gd name="connsiteY171" fmla="*/ 681659 h 6858000"/>
              <a:gd name="connsiteX172" fmla="*/ 234316 w 1605470"/>
              <a:gd name="connsiteY172" fmla="*/ 635218 h 6858000"/>
              <a:gd name="connsiteX173" fmla="*/ 239327 w 1605470"/>
              <a:gd name="connsiteY173" fmla="*/ 613763 h 6858000"/>
              <a:gd name="connsiteX174" fmla="*/ 225269 w 1605470"/>
              <a:gd name="connsiteY174" fmla="*/ 598582 h 6858000"/>
              <a:gd name="connsiteX175" fmla="*/ 224950 w 1605470"/>
              <a:gd name="connsiteY175" fmla="*/ 576846 h 6858000"/>
              <a:gd name="connsiteX176" fmla="*/ 204632 w 1605470"/>
              <a:gd name="connsiteY176" fmla="*/ 553868 h 6858000"/>
              <a:gd name="connsiteX177" fmla="*/ 239317 w 1605470"/>
              <a:gd name="connsiteY177" fmla="*/ 517614 h 6858000"/>
              <a:gd name="connsiteX178" fmla="*/ 201693 w 1605470"/>
              <a:gd name="connsiteY178" fmla="*/ 469651 h 6858000"/>
              <a:gd name="connsiteX179" fmla="*/ 195012 w 1605470"/>
              <a:gd name="connsiteY179" fmla="*/ 448559 h 6858000"/>
              <a:gd name="connsiteX180" fmla="*/ 201434 w 1605470"/>
              <a:gd name="connsiteY180" fmla="*/ 441529 h 6858000"/>
              <a:gd name="connsiteX181" fmla="*/ 200655 w 1605470"/>
              <a:gd name="connsiteY181" fmla="*/ 428927 h 6858000"/>
              <a:gd name="connsiteX182" fmla="*/ 190059 w 1605470"/>
              <a:gd name="connsiteY182" fmla="*/ 430161 h 6858000"/>
              <a:gd name="connsiteX183" fmla="*/ 184450 w 1605470"/>
              <a:gd name="connsiteY183" fmla="*/ 396240 h 6858000"/>
              <a:gd name="connsiteX184" fmla="*/ 146196 w 1605470"/>
              <a:gd name="connsiteY184" fmla="*/ 358810 h 6858000"/>
              <a:gd name="connsiteX185" fmla="*/ 124571 w 1605470"/>
              <a:gd name="connsiteY185" fmla="*/ 302178 h 6858000"/>
              <a:gd name="connsiteX186" fmla="*/ 103243 w 1605470"/>
              <a:gd name="connsiteY186" fmla="*/ 211375 h 6858000"/>
              <a:gd name="connsiteX187" fmla="*/ 94571 w 1605470"/>
              <a:gd name="connsiteY187" fmla="*/ 184179 h 6858000"/>
              <a:gd name="connsiteX188" fmla="*/ 13437 w 1605470"/>
              <a:gd name="connsiteY188" fmla="*/ 19287 h 6858000"/>
              <a:gd name="connsiteX189" fmla="*/ 0 w 1605470"/>
              <a:gd name="connsiteY18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632 w 1605470"/>
              <a:gd name="connsiteY174" fmla="*/ 553868 h 6858000"/>
              <a:gd name="connsiteX175" fmla="*/ 239317 w 1605470"/>
              <a:gd name="connsiteY175" fmla="*/ 517614 h 6858000"/>
              <a:gd name="connsiteX176" fmla="*/ 201693 w 1605470"/>
              <a:gd name="connsiteY176" fmla="*/ 469651 h 6858000"/>
              <a:gd name="connsiteX177" fmla="*/ 195012 w 1605470"/>
              <a:gd name="connsiteY177" fmla="*/ 448559 h 6858000"/>
              <a:gd name="connsiteX178" fmla="*/ 201434 w 1605470"/>
              <a:gd name="connsiteY178" fmla="*/ 441529 h 6858000"/>
              <a:gd name="connsiteX179" fmla="*/ 200655 w 1605470"/>
              <a:gd name="connsiteY179" fmla="*/ 428927 h 6858000"/>
              <a:gd name="connsiteX180" fmla="*/ 190059 w 1605470"/>
              <a:gd name="connsiteY180" fmla="*/ 430161 h 6858000"/>
              <a:gd name="connsiteX181" fmla="*/ 184450 w 1605470"/>
              <a:gd name="connsiteY181" fmla="*/ 396240 h 6858000"/>
              <a:gd name="connsiteX182" fmla="*/ 146196 w 1605470"/>
              <a:gd name="connsiteY182" fmla="*/ 358810 h 6858000"/>
              <a:gd name="connsiteX183" fmla="*/ 124571 w 1605470"/>
              <a:gd name="connsiteY183" fmla="*/ 302178 h 6858000"/>
              <a:gd name="connsiteX184" fmla="*/ 103243 w 1605470"/>
              <a:gd name="connsiteY184" fmla="*/ 211375 h 6858000"/>
              <a:gd name="connsiteX185" fmla="*/ 94571 w 1605470"/>
              <a:gd name="connsiteY185" fmla="*/ 184179 h 6858000"/>
              <a:gd name="connsiteX186" fmla="*/ 13437 w 1605470"/>
              <a:gd name="connsiteY186" fmla="*/ 19287 h 6858000"/>
              <a:gd name="connsiteX187" fmla="*/ 0 w 1605470"/>
              <a:gd name="connsiteY18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46196 w 1605470"/>
              <a:gd name="connsiteY181" fmla="*/ 358810 h 6858000"/>
              <a:gd name="connsiteX182" fmla="*/ 124571 w 1605470"/>
              <a:gd name="connsiteY182" fmla="*/ 302178 h 6858000"/>
              <a:gd name="connsiteX183" fmla="*/ 103243 w 1605470"/>
              <a:gd name="connsiteY183" fmla="*/ 211375 h 6858000"/>
              <a:gd name="connsiteX184" fmla="*/ 94571 w 1605470"/>
              <a:gd name="connsiteY184" fmla="*/ 184179 h 6858000"/>
              <a:gd name="connsiteX185" fmla="*/ 13437 w 1605470"/>
              <a:gd name="connsiteY185" fmla="*/ 19287 h 6858000"/>
              <a:gd name="connsiteX186" fmla="*/ 0 w 1605470"/>
              <a:gd name="connsiteY18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576 w 1605470"/>
              <a:gd name="connsiteY174" fmla="*/ 530055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0868 w 1605470"/>
              <a:gd name="connsiteY81" fmla="*/ 4048827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19207 w 1605470"/>
              <a:gd name="connsiteY93" fmla="*/ 3813873 h 6858000"/>
              <a:gd name="connsiteX94" fmla="*/ 718632 w 1605470"/>
              <a:gd name="connsiteY94" fmla="*/ 3806161 h 6858000"/>
              <a:gd name="connsiteX95" fmla="*/ 718939 w 1605470"/>
              <a:gd name="connsiteY95" fmla="*/ 3805957 h 6858000"/>
              <a:gd name="connsiteX96" fmla="*/ 718966 w 1605470"/>
              <a:gd name="connsiteY96" fmla="*/ 3797724 h 6858000"/>
              <a:gd name="connsiteX97" fmla="*/ 717581 w 1605470"/>
              <a:gd name="connsiteY97" fmla="*/ 3792098 h 6858000"/>
              <a:gd name="connsiteX98" fmla="*/ 716465 w 1605470"/>
              <a:gd name="connsiteY98" fmla="*/ 3777135 h 6858000"/>
              <a:gd name="connsiteX99" fmla="*/ 718198 w 1605470"/>
              <a:gd name="connsiteY99" fmla="*/ 3771656 h 6858000"/>
              <a:gd name="connsiteX100" fmla="*/ 721941 w 1605470"/>
              <a:gd name="connsiteY100" fmla="*/ 3769007 h 6858000"/>
              <a:gd name="connsiteX101" fmla="*/ 721407 w 1605470"/>
              <a:gd name="connsiteY101" fmla="*/ 3767709 h 6858000"/>
              <a:gd name="connsiteX102" fmla="*/ 730103 w 1605470"/>
              <a:gd name="connsiteY102" fmla="*/ 3738082 h 6858000"/>
              <a:gd name="connsiteX103" fmla="*/ 737449 w 1605470"/>
              <a:gd name="connsiteY103" fmla="*/ 3673397 h 6858000"/>
              <a:gd name="connsiteX104" fmla="*/ 736745 w 1605470"/>
              <a:gd name="connsiteY104" fmla="*/ 3637109 h 6858000"/>
              <a:gd name="connsiteX105" fmla="*/ 740188 w 1605470"/>
              <a:gd name="connsiteY105" fmla="*/ 3536883 h 6858000"/>
              <a:gd name="connsiteX106" fmla="*/ 747726 w 1605470"/>
              <a:gd name="connsiteY106" fmla="*/ 3435652 h 6858000"/>
              <a:gd name="connsiteX107" fmla="*/ 774383 w 1605470"/>
              <a:gd name="connsiteY107" fmla="*/ 3381564 h 6858000"/>
              <a:gd name="connsiteX108" fmla="*/ 774870 w 1605470"/>
              <a:gd name="connsiteY108" fmla="*/ 3375761 h 6858000"/>
              <a:gd name="connsiteX109" fmla="*/ 770510 w 1605470"/>
              <a:gd name="connsiteY109" fmla="*/ 3361844 h 6858000"/>
              <a:gd name="connsiteX110" fmla="*/ 767933 w 1605470"/>
              <a:gd name="connsiteY110" fmla="*/ 3356929 h 6858000"/>
              <a:gd name="connsiteX111" fmla="*/ 766158 w 1605470"/>
              <a:gd name="connsiteY111" fmla="*/ 3349058 h 6858000"/>
              <a:gd name="connsiteX112" fmla="*/ 766414 w 1605470"/>
              <a:gd name="connsiteY112" fmla="*/ 3348763 h 6858000"/>
              <a:gd name="connsiteX113" fmla="*/ 764166 w 1605470"/>
              <a:gd name="connsiteY113" fmla="*/ 3341588 h 6858000"/>
              <a:gd name="connsiteX114" fmla="*/ 749397 w 1605470"/>
              <a:gd name="connsiteY114" fmla="*/ 3307769 h 6858000"/>
              <a:gd name="connsiteX115" fmla="*/ 766960 w 1605470"/>
              <a:gd name="connsiteY115" fmla="*/ 3250522 h 6858000"/>
              <a:gd name="connsiteX116" fmla="*/ 767385 w 1605470"/>
              <a:gd name="connsiteY116" fmla="*/ 3229163 h 6858000"/>
              <a:gd name="connsiteX117" fmla="*/ 769208 w 1605470"/>
              <a:gd name="connsiteY117" fmla="*/ 3217217 h 6858000"/>
              <a:gd name="connsiteX118" fmla="*/ 770350 w 1605470"/>
              <a:gd name="connsiteY118" fmla="*/ 3216125 h 6858000"/>
              <a:gd name="connsiteX119" fmla="*/ 756043 w 1605470"/>
              <a:gd name="connsiteY119" fmla="*/ 3183755 h 6858000"/>
              <a:gd name="connsiteX120" fmla="*/ 756544 w 1605470"/>
              <a:gd name="connsiteY120" fmla="*/ 3178642 h 6858000"/>
              <a:gd name="connsiteX121" fmla="*/ 744144 w 1605470"/>
              <a:gd name="connsiteY121" fmla="*/ 3158586 h 6858000"/>
              <a:gd name="connsiteX122" fmla="*/ 739378 w 1605470"/>
              <a:gd name="connsiteY122" fmla="*/ 3147669 h 6858000"/>
              <a:gd name="connsiteX123" fmla="*/ 734648 w 1605470"/>
              <a:gd name="connsiteY123" fmla="*/ 3145733 h 6858000"/>
              <a:gd name="connsiteX124" fmla="*/ 729329 w 1605470"/>
              <a:gd name="connsiteY124" fmla="*/ 3129034 h 6858000"/>
              <a:gd name="connsiteX125" fmla="*/ 729994 w 1605470"/>
              <a:gd name="connsiteY125" fmla="*/ 3126682 h 6858000"/>
              <a:gd name="connsiteX126" fmla="*/ 720862 w 1605470"/>
              <a:gd name="connsiteY126" fmla="*/ 3114519 h 6858000"/>
              <a:gd name="connsiteX127" fmla="*/ 707471 w 1605470"/>
              <a:gd name="connsiteY127" fmla="*/ 3106272 h 6858000"/>
              <a:gd name="connsiteX128" fmla="*/ 680201 w 1605470"/>
              <a:gd name="connsiteY128" fmla="*/ 2958185 h 6858000"/>
              <a:gd name="connsiteX129" fmla="*/ 622815 w 1605470"/>
              <a:gd name="connsiteY129" fmla="*/ 2762989 h 6858000"/>
              <a:gd name="connsiteX130" fmla="*/ 571733 w 1605470"/>
              <a:gd name="connsiteY130" fmla="*/ 2554718 h 6858000"/>
              <a:gd name="connsiteX131" fmla="*/ 551827 w 1605470"/>
              <a:gd name="connsiteY131" fmla="*/ 2485734 h 6858000"/>
              <a:gd name="connsiteX132" fmla="*/ 542550 w 1605470"/>
              <a:gd name="connsiteY132" fmla="*/ 2447068 h 6858000"/>
              <a:gd name="connsiteX133" fmla="*/ 529511 w 1605470"/>
              <a:gd name="connsiteY133" fmla="*/ 2425819 h 6858000"/>
              <a:gd name="connsiteX134" fmla="*/ 528878 w 1605470"/>
              <a:gd name="connsiteY134" fmla="*/ 2408971 h 6858000"/>
              <a:gd name="connsiteX135" fmla="*/ 535510 w 1605470"/>
              <a:gd name="connsiteY135" fmla="*/ 2402874 h 6858000"/>
              <a:gd name="connsiteX136" fmla="*/ 538122 w 1605470"/>
              <a:gd name="connsiteY136" fmla="*/ 2381443 h 6858000"/>
              <a:gd name="connsiteX137" fmla="*/ 514451 w 1605470"/>
              <a:gd name="connsiteY137" fmla="*/ 2261920 h 6858000"/>
              <a:gd name="connsiteX138" fmla="*/ 486968 w 1605470"/>
              <a:gd name="connsiteY138" fmla="*/ 2182937 h 6858000"/>
              <a:gd name="connsiteX139" fmla="*/ 488555 w 1605470"/>
              <a:gd name="connsiteY139" fmla="*/ 2155135 h 6858000"/>
              <a:gd name="connsiteX140" fmla="*/ 486013 w 1605470"/>
              <a:gd name="connsiteY140" fmla="*/ 2118008 h 6858000"/>
              <a:gd name="connsiteX141" fmla="*/ 487006 w 1605470"/>
              <a:gd name="connsiteY141" fmla="*/ 2050531 h 6858000"/>
              <a:gd name="connsiteX142" fmla="*/ 478812 w 1605470"/>
              <a:gd name="connsiteY142" fmla="*/ 1963269 h 6858000"/>
              <a:gd name="connsiteX143" fmla="*/ 442619 w 1605470"/>
              <a:gd name="connsiteY143" fmla="*/ 1910499 h 6858000"/>
              <a:gd name="connsiteX144" fmla="*/ 446785 w 1605470"/>
              <a:gd name="connsiteY144" fmla="*/ 1903212 h 6858000"/>
              <a:gd name="connsiteX145" fmla="*/ 436547 w 1605470"/>
              <a:gd name="connsiteY145" fmla="*/ 1861531 h 6858000"/>
              <a:gd name="connsiteX146" fmla="*/ 390346 w 1605470"/>
              <a:gd name="connsiteY146" fmla="*/ 1732919 h 6858000"/>
              <a:gd name="connsiteX147" fmla="*/ 362657 w 1605470"/>
              <a:gd name="connsiteY147" fmla="*/ 1663540 h 6858000"/>
              <a:gd name="connsiteX148" fmla="*/ 361783 w 1605470"/>
              <a:gd name="connsiteY148" fmla="*/ 1615777 h 6858000"/>
              <a:gd name="connsiteX149" fmla="*/ 342578 w 1605470"/>
              <a:gd name="connsiteY149" fmla="*/ 1563678 h 6858000"/>
              <a:gd name="connsiteX150" fmla="*/ 355658 w 1605470"/>
              <a:gd name="connsiteY150" fmla="*/ 1519474 h 6858000"/>
              <a:gd name="connsiteX151" fmla="*/ 348400 w 1605470"/>
              <a:gd name="connsiteY151" fmla="*/ 1477995 h 6858000"/>
              <a:gd name="connsiteX152" fmla="*/ 334485 w 1605470"/>
              <a:gd name="connsiteY152" fmla="*/ 1373769 h 6858000"/>
              <a:gd name="connsiteX153" fmla="*/ 342792 w 1605470"/>
              <a:gd name="connsiteY153" fmla="*/ 1307086 h 6858000"/>
              <a:gd name="connsiteX154" fmla="*/ 343980 w 1605470"/>
              <a:gd name="connsiteY154" fmla="*/ 1189033 h 6858000"/>
              <a:gd name="connsiteX155" fmla="*/ 348665 w 1605470"/>
              <a:gd name="connsiteY155" fmla="*/ 1168288 h 6858000"/>
              <a:gd name="connsiteX156" fmla="*/ 340947 w 1605470"/>
              <a:gd name="connsiteY156" fmla="*/ 1142577 h 6858000"/>
              <a:gd name="connsiteX157" fmla="*/ 330253 w 1605470"/>
              <a:gd name="connsiteY157" fmla="*/ 1088484 h 6858000"/>
              <a:gd name="connsiteX158" fmla="*/ 318989 w 1605470"/>
              <a:gd name="connsiteY158" fmla="*/ 1016103 h 6858000"/>
              <a:gd name="connsiteX159" fmla="*/ 320445 w 1605470"/>
              <a:gd name="connsiteY159" fmla="*/ 932283 h 6858000"/>
              <a:gd name="connsiteX160" fmla="*/ 322681 w 1605470"/>
              <a:gd name="connsiteY160" fmla="*/ 915925 h 6858000"/>
              <a:gd name="connsiteX161" fmla="*/ 315310 w 1605470"/>
              <a:gd name="connsiteY161" fmla="*/ 896999 h 6858000"/>
              <a:gd name="connsiteX162" fmla="*/ 284718 w 1605470"/>
              <a:gd name="connsiteY162" fmla="*/ 821517 h 6858000"/>
              <a:gd name="connsiteX163" fmla="*/ 263668 w 1605470"/>
              <a:gd name="connsiteY163" fmla="*/ 751353 h 6858000"/>
              <a:gd name="connsiteX164" fmla="*/ 263226 w 1605470"/>
              <a:gd name="connsiteY164" fmla="*/ 721230 h 6858000"/>
              <a:gd name="connsiteX165" fmla="*/ 248897 w 1605470"/>
              <a:gd name="connsiteY165" fmla="*/ 681659 h 6858000"/>
              <a:gd name="connsiteX166" fmla="*/ 234316 w 1605470"/>
              <a:gd name="connsiteY166" fmla="*/ 635218 h 6858000"/>
              <a:gd name="connsiteX167" fmla="*/ 239327 w 1605470"/>
              <a:gd name="connsiteY167" fmla="*/ 613763 h 6858000"/>
              <a:gd name="connsiteX168" fmla="*/ 225269 w 1605470"/>
              <a:gd name="connsiteY168" fmla="*/ 598582 h 6858000"/>
              <a:gd name="connsiteX169" fmla="*/ 224950 w 1605470"/>
              <a:gd name="connsiteY169" fmla="*/ 576846 h 6858000"/>
              <a:gd name="connsiteX170" fmla="*/ 204576 w 1605470"/>
              <a:gd name="connsiteY170" fmla="*/ 530055 h 6858000"/>
              <a:gd name="connsiteX171" fmla="*/ 219064 w 1605470"/>
              <a:gd name="connsiteY171" fmla="*/ 469651 h 6858000"/>
              <a:gd name="connsiteX172" fmla="*/ 195012 w 1605470"/>
              <a:gd name="connsiteY172" fmla="*/ 448559 h 6858000"/>
              <a:gd name="connsiteX173" fmla="*/ 201434 w 1605470"/>
              <a:gd name="connsiteY173" fmla="*/ 441529 h 6858000"/>
              <a:gd name="connsiteX174" fmla="*/ 200655 w 1605470"/>
              <a:gd name="connsiteY174" fmla="*/ 428927 h 6858000"/>
              <a:gd name="connsiteX175" fmla="*/ 190059 w 1605470"/>
              <a:gd name="connsiteY175" fmla="*/ 430161 h 6858000"/>
              <a:gd name="connsiteX176" fmla="*/ 167079 w 1605470"/>
              <a:gd name="connsiteY176" fmla="*/ 367211 h 6858000"/>
              <a:gd name="connsiteX177" fmla="*/ 124571 w 1605470"/>
              <a:gd name="connsiteY177" fmla="*/ 302178 h 6858000"/>
              <a:gd name="connsiteX178" fmla="*/ 103243 w 1605470"/>
              <a:gd name="connsiteY178" fmla="*/ 211375 h 6858000"/>
              <a:gd name="connsiteX179" fmla="*/ 94571 w 1605470"/>
              <a:gd name="connsiteY179" fmla="*/ 184179 h 6858000"/>
              <a:gd name="connsiteX180" fmla="*/ 13437 w 1605470"/>
              <a:gd name="connsiteY180" fmla="*/ 19287 h 6858000"/>
              <a:gd name="connsiteX181" fmla="*/ 0 w 1605470"/>
              <a:gd name="connsiteY18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47700 w 1605470"/>
              <a:gd name="connsiteY75" fmla="*/ 4690749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935 w 1605470"/>
              <a:gd name="connsiteY68" fmla="*/ 4821504 h 6858000"/>
              <a:gd name="connsiteX69" fmla="*/ 732118 w 1605470"/>
              <a:gd name="connsiteY69" fmla="*/ 4801535 h 6858000"/>
              <a:gd name="connsiteX70" fmla="*/ 739787 w 1605470"/>
              <a:gd name="connsiteY70" fmla="*/ 4797794 h 6858000"/>
              <a:gd name="connsiteX71" fmla="*/ 741081 w 1605470"/>
              <a:gd name="connsiteY71" fmla="*/ 4784526 h 6858000"/>
              <a:gd name="connsiteX72" fmla="*/ 742865 w 1605470"/>
              <a:gd name="connsiteY72" fmla="*/ 4781211 h 6858000"/>
              <a:gd name="connsiteX73" fmla="*/ 751652 w 1605470"/>
              <a:gd name="connsiteY73" fmla="*/ 4761984 h 6858000"/>
              <a:gd name="connsiteX74" fmla="*/ 747700 w 1605470"/>
              <a:gd name="connsiteY74" fmla="*/ 4690749 h 6858000"/>
              <a:gd name="connsiteX75" fmla="*/ 743180 w 1605470"/>
              <a:gd name="connsiteY75" fmla="*/ 4613201 h 6858000"/>
              <a:gd name="connsiteX76" fmla="*/ 738263 w 1605470"/>
              <a:gd name="connsiteY76" fmla="*/ 4444346 h 6858000"/>
              <a:gd name="connsiteX77" fmla="*/ 756542 w 1605470"/>
              <a:gd name="connsiteY77" fmla="*/ 4350346 h 6858000"/>
              <a:gd name="connsiteX78" fmla="*/ 715481 w 1605470"/>
              <a:gd name="connsiteY78" fmla="*/ 4214165 h 6858000"/>
              <a:gd name="connsiteX79" fmla="*/ 719554 w 1605470"/>
              <a:gd name="connsiteY79" fmla="*/ 4090296 h 6858000"/>
              <a:gd name="connsiteX80" fmla="*/ 704810 w 1605470"/>
              <a:gd name="connsiteY80" fmla="*/ 4033999 h 6858000"/>
              <a:gd name="connsiteX81" fmla="*/ 705959 w 1605470"/>
              <a:gd name="connsiteY81" fmla="*/ 4031933 h 6858000"/>
              <a:gd name="connsiteX82" fmla="*/ 704535 w 1605470"/>
              <a:gd name="connsiteY82" fmla="*/ 4013953 h 6858000"/>
              <a:gd name="connsiteX83" fmla="*/ 700443 w 1605470"/>
              <a:gd name="connsiteY83" fmla="*/ 4010511 h 6858000"/>
              <a:gd name="connsiteX84" fmla="*/ 698282 w 1605470"/>
              <a:gd name="connsiteY84" fmla="*/ 3998331 h 6858000"/>
              <a:gd name="connsiteX85" fmla="*/ 690830 w 1605470"/>
              <a:gd name="connsiteY85" fmla="*/ 3974753 h 6858000"/>
              <a:gd name="connsiteX86" fmla="*/ 692428 w 1605470"/>
              <a:gd name="connsiteY86" fmla="*/ 3969950 h 6858000"/>
              <a:gd name="connsiteX87" fmla="*/ 685850 w 1605470"/>
              <a:gd name="connsiteY87" fmla="*/ 3933779 h 6858000"/>
              <a:gd name="connsiteX88" fmla="*/ 687181 w 1605470"/>
              <a:gd name="connsiteY88" fmla="*/ 3933093 h 6858000"/>
              <a:gd name="connsiteX89" fmla="*/ 691535 w 1605470"/>
              <a:gd name="connsiteY89" fmla="*/ 3922082 h 6858000"/>
              <a:gd name="connsiteX90" fmla="*/ 696613 w 1605470"/>
              <a:gd name="connsiteY90" fmla="*/ 3901461 h 6858000"/>
              <a:gd name="connsiteX91" fmla="*/ 719207 w 1605470"/>
              <a:gd name="connsiteY91" fmla="*/ 3813873 h 6858000"/>
              <a:gd name="connsiteX92" fmla="*/ 718632 w 1605470"/>
              <a:gd name="connsiteY92" fmla="*/ 3806161 h 6858000"/>
              <a:gd name="connsiteX93" fmla="*/ 718939 w 1605470"/>
              <a:gd name="connsiteY93" fmla="*/ 3805957 h 6858000"/>
              <a:gd name="connsiteX94" fmla="*/ 718966 w 1605470"/>
              <a:gd name="connsiteY94" fmla="*/ 3797724 h 6858000"/>
              <a:gd name="connsiteX95" fmla="*/ 717581 w 1605470"/>
              <a:gd name="connsiteY95" fmla="*/ 3792098 h 6858000"/>
              <a:gd name="connsiteX96" fmla="*/ 716465 w 1605470"/>
              <a:gd name="connsiteY96" fmla="*/ 3777135 h 6858000"/>
              <a:gd name="connsiteX97" fmla="*/ 718198 w 1605470"/>
              <a:gd name="connsiteY97" fmla="*/ 3771656 h 6858000"/>
              <a:gd name="connsiteX98" fmla="*/ 721941 w 1605470"/>
              <a:gd name="connsiteY98" fmla="*/ 3769007 h 6858000"/>
              <a:gd name="connsiteX99" fmla="*/ 721407 w 1605470"/>
              <a:gd name="connsiteY99" fmla="*/ 3767709 h 6858000"/>
              <a:gd name="connsiteX100" fmla="*/ 730103 w 1605470"/>
              <a:gd name="connsiteY100" fmla="*/ 3738082 h 6858000"/>
              <a:gd name="connsiteX101" fmla="*/ 737449 w 1605470"/>
              <a:gd name="connsiteY101" fmla="*/ 3673397 h 6858000"/>
              <a:gd name="connsiteX102" fmla="*/ 736745 w 1605470"/>
              <a:gd name="connsiteY102" fmla="*/ 3637109 h 6858000"/>
              <a:gd name="connsiteX103" fmla="*/ 740188 w 1605470"/>
              <a:gd name="connsiteY103" fmla="*/ 3536883 h 6858000"/>
              <a:gd name="connsiteX104" fmla="*/ 747726 w 1605470"/>
              <a:gd name="connsiteY104" fmla="*/ 3435652 h 6858000"/>
              <a:gd name="connsiteX105" fmla="*/ 774383 w 1605470"/>
              <a:gd name="connsiteY105" fmla="*/ 3381564 h 6858000"/>
              <a:gd name="connsiteX106" fmla="*/ 774870 w 1605470"/>
              <a:gd name="connsiteY106" fmla="*/ 3375761 h 6858000"/>
              <a:gd name="connsiteX107" fmla="*/ 770510 w 1605470"/>
              <a:gd name="connsiteY107" fmla="*/ 3361844 h 6858000"/>
              <a:gd name="connsiteX108" fmla="*/ 767933 w 1605470"/>
              <a:gd name="connsiteY108" fmla="*/ 3356929 h 6858000"/>
              <a:gd name="connsiteX109" fmla="*/ 766158 w 1605470"/>
              <a:gd name="connsiteY109" fmla="*/ 3349058 h 6858000"/>
              <a:gd name="connsiteX110" fmla="*/ 766414 w 1605470"/>
              <a:gd name="connsiteY110" fmla="*/ 3348763 h 6858000"/>
              <a:gd name="connsiteX111" fmla="*/ 764166 w 1605470"/>
              <a:gd name="connsiteY111" fmla="*/ 3341588 h 6858000"/>
              <a:gd name="connsiteX112" fmla="*/ 749397 w 1605470"/>
              <a:gd name="connsiteY112" fmla="*/ 3307769 h 6858000"/>
              <a:gd name="connsiteX113" fmla="*/ 766960 w 1605470"/>
              <a:gd name="connsiteY113" fmla="*/ 3250522 h 6858000"/>
              <a:gd name="connsiteX114" fmla="*/ 767385 w 1605470"/>
              <a:gd name="connsiteY114" fmla="*/ 3229163 h 6858000"/>
              <a:gd name="connsiteX115" fmla="*/ 769208 w 1605470"/>
              <a:gd name="connsiteY115" fmla="*/ 3217217 h 6858000"/>
              <a:gd name="connsiteX116" fmla="*/ 770350 w 1605470"/>
              <a:gd name="connsiteY116" fmla="*/ 3216125 h 6858000"/>
              <a:gd name="connsiteX117" fmla="*/ 756043 w 1605470"/>
              <a:gd name="connsiteY117" fmla="*/ 3183755 h 6858000"/>
              <a:gd name="connsiteX118" fmla="*/ 756544 w 1605470"/>
              <a:gd name="connsiteY118" fmla="*/ 3178642 h 6858000"/>
              <a:gd name="connsiteX119" fmla="*/ 744144 w 1605470"/>
              <a:gd name="connsiteY119" fmla="*/ 3158586 h 6858000"/>
              <a:gd name="connsiteX120" fmla="*/ 739378 w 1605470"/>
              <a:gd name="connsiteY120" fmla="*/ 3147669 h 6858000"/>
              <a:gd name="connsiteX121" fmla="*/ 734648 w 1605470"/>
              <a:gd name="connsiteY121" fmla="*/ 3145733 h 6858000"/>
              <a:gd name="connsiteX122" fmla="*/ 729329 w 1605470"/>
              <a:gd name="connsiteY122" fmla="*/ 3129034 h 6858000"/>
              <a:gd name="connsiteX123" fmla="*/ 729994 w 1605470"/>
              <a:gd name="connsiteY123" fmla="*/ 3126682 h 6858000"/>
              <a:gd name="connsiteX124" fmla="*/ 720862 w 1605470"/>
              <a:gd name="connsiteY124" fmla="*/ 3114519 h 6858000"/>
              <a:gd name="connsiteX125" fmla="*/ 707471 w 1605470"/>
              <a:gd name="connsiteY125" fmla="*/ 3106272 h 6858000"/>
              <a:gd name="connsiteX126" fmla="*/ 680201 w 1605470"/>
              <a:gd name="connsiteY126" fmla="*/ 2958185 h 6858000"/>
              <a:gd name="connsiteX127" fmla="*/ 622815 w 1605470"/>
              <a:gd name="connsiteY127" fmla="*/ 2762989 h 6858000"/>
              <a:gd name="connsiteX128" fmla="*/ 571733 w 1605470"/>
              <a:gd name="connsiteY128" fmla="*/ 2554718 h 6858000"/>
              <a:gd name="connsiteX129" fmla="*/ 551827 w 1605470"/>
              <a:gd name="connsiteY129" fmla="*/ 2485734 h 6858000"/>
              <a:gd name="connsiteX130" fmla="*/ 542550 w 1605470"/>
              <a:gd name="connsiteY130" fmla="*/ 2447068 h 6858000"/>
              <a:gd name="connsiteX131" fmla="*/ 529511 w 1605470"/>
              <a:gd name="connsiteY131" fmla="*/ 2425819 h 6858000"/>
              <a:gd name="connsiteX132" fmla="*/ 528878 w 1605470"/>
              <a:gd name="connsiteY132" fmla="*/ 2408971 h 6858000"/>
              <a:gd name="connsiteX133" fmla="*/ 535510 w 1605470"/>
              <a:gd name="connsiteY133" fmla="*/ 2402874 h 6858000"/>
              <a:gd name="connsiteX134" fmla="*/ 538122 w 1605470"/>
              <a:gd name="connsiteY134" fmla="*/ 2381443 h 6858000"/>
              <a:gd name="connsiteX135" fmla="*/ 514451 w 1605470"/>
              <a:gd name="connsiteY135" fmla="*/ 2261920 h 6858000"/>
              <a:gd name="connsiteX136" fmla="*/ 486968 w 1605470"/>
              <a:gd name="connsiteY136" fmla="*/ 2182937 h 6858000"/>
              <a:gd name="connsiteX137" fmla="*/ 488555 w 1605470"/>
              <a:gd name="connsiteY137" fmla="*/ 2155135 h 6858000"/>
              <a:gd name="connsiteX138" fmla="*/ 486013 w 1605470"/>
              <a:gd name="connsiteY138" fmla="*/ 2118008 h 6858000"/>
              <a:gd name="connsiteX139" fmla="*/ 487006 w 1605470"/>
              <a:gd name="connsiteY139" fmla="*/ 2050531 h 6858000"/>
              <a:gd name="connsiteX140" fmla="*/ 478812 w 1605470"/>
              <a:gd name="connsiteY140" fmla="*/ 1963269 h 6858000"/>
              <a:gd name="connsiteX141" fmla="*/ 442619 w 1605470"/>
              <a:gd name="connsiteY141" fmla="*/ 1910499 h 6858000"/>
              <a:gd name="connsiteX142" fmla="*/ 446785 w 1605470"/>
              <a:gd name="connsiteY142" fmla="*/ 1903212 h 6858000"/>
              <a:gd name="connsiteX143" fmla="*/ 436547 w 1605470"/>
              <a:gd name="connsiteY143" fmla="*/ 1861531 h 6858000"/>
              <a:gd name="connsiteX144" fmla="*/ 390346 w 1605470"/>
              <a:gd name="connsiteY144" fmla="*/ 1732919 h 6858000"/>
              <a:gd name="connsiteX145" fmla="*/ 362657 w 1605470"/>
              <a:gd name="connsiteY145" fmla="*/ 1663540 h 6858000"/>
              <a:gd name="connsiteX146" fmla="*/ 361783 w 1605470"/>
              <a:gd name="connsiteY146" fmla="*/ 1615777 h 6858000"/>
              <a:gd name="connsiteX147" fmla="*/ 342578 w 1605470"/>
              <a:gd name="connsiteY147" fmla="*/ 1563678 h 6858000"/>
              <a:gd name="connsiteX148" fmla="*/ 355658 w 1605470"/>
              <a:gd name="connsiteY148" fmla="*/ 1519474 h 6858000"/>
              <a:gd name="connsiteX149" fmla="*/ 348400 w 1605470"/>
              <a:gd name="connsiteY149" fmla="*/ 1477995 h 6858000"/>
              <a:gd name="connsiteX150" fmla="*/ 334485 w 1605470"/>
              <a:gd name="connsiteY150" fmla="*/ 1373769 h 6858000"/>
              <a:gd name="connsiteX151" fmla="*/ 342792 w 1605470"/>
              <a:gd name="connsiteY151" fmla="*/ 1307086 h 6858000"/>
              <a:gd name="connsiteX152" fmla="*/ 343980 w 1605470"/>
              <a:gd name="connsiteY152" fmla="*/ 1189033 h 6858000"/>
              <a:gd name="connsiteX153" fmla="*/ 348665 w 1605470"/>
              <a:gd name="connsiteY153" fmla="*/ 1168288 h 6858000"/>
              <a:gd name="connsiteX154" fmla="*/ 340947 w 1605470"/>
              <a:gd name="connsiteY154" fmla="*/ 1142577 h 6858000"/>
              <a:gd name="connsiteX155" fmla="*/ 330253 w 1605470"/>
              <a:gd name="connsiteY155" fmla="*/ 1088484 h 6858000"/>
              <a:gd name="connsiteX156" fmla="*/ 318989 w 1605470"/>
              <a:gd name="connsiteY156" fmla="*/ 1016103 h 6858000"/>
              <a:gd name="connsiteX157" fmla="*/ 320445 w 1605470"/>
              <a:gd name="connsiteY157" fmla="*/ 932283 h 6858000"/>
              <a:gd name="connsiteX158" fmla="*/ 322681 w 1605470"/>
              <a:gd name="connsiteY158" fmla="*/ 915925 h 6858000"/>
              <a:gd name="connsiteX159" fmla="*/ 315310 w 1605470"/>
              <a:gd name="connsiteY159" fmla="*/ 896999 h 6858000"/>
              <a:gd name="connsiteX160" fmla="*/ 284718 w 1605470"/>
              <a:gd name="connsiteY160" fmla="*/ 821517 h 6858000"/>
              <a:gd name="connsiteX161" fmla="*/ 263668 w 1605470"/>
              <a:gd name="connsiteY161" fmla="*/ 751353 h 6858000"/>
              <a:gd name="connsiteX162" fmla="*/ 263226 w 1605470"/>
              <a:gd name="connsiteY162" fmla="*/ 721230 h 6858000"/>
              <a:gd name="connsiteX163" fmla="*/ 248897 w 1605470"/>
              <a:gd name="connsiteY163" fmla="*/ 681659 h 6858000"/>
              <a:gd name="connsiteX164" fmla="*/ 234316 w 1605470"/>
              <a:gd name="connsiteY164" fmla="*/ 635218 h 6858000"/>
              <a:gd name="connsiteX165" fmla="*/ 239327 w 1605470"/>
              <a:gd name="connsiteY165" fmla="*/ 613763 h 6858000"/>
              <a:gd name="connsiteX166" fmla="*/ 225269 w 1605470"/>
              <a:gd name="connsiteY166" fmla="*/ 598582 h 6858000"/>
              <a:gd name="connsiteX167" fmla="*/ 224950 w 1605470"/>
              <a:gd name="connsiteY167" fmla="*/ 576846 h 6858000"/>
              <a:gd name="connsiteX168" fmla="*/ 204576 w 1605470"/>
              <a:gd name="connsiteY168" fmla="*/ 530055 h 6858000"/>
              <a:gd name="connsiteX169" fmla="*/ 219064 w 1605470"/>
              <a:gd name="connsiteY169" fmla="*/ 469651 h 6858000"/>
              <a:gd name="connsiteX170" fmla="*/ 195012 w 1605470"/>
              <a:gd name="connsiteY170" fmla="*/ 448559 h 6858000"/>
              <a:gd name="connsiteX171" fmla="*/ 201434 w 1605470"/>
              <a:gd name="connsiteY171" fmla="*/ 441529 h 6858000"/>
              <a:gd name="connsiteX172" fmla="*/ 200655 w 1605470"/>
              <a:gd name="connsiteY172" fmla="*/ 428927 h 6858000"/>
              <a:gd name="connsiteX173" fmla="*/ 190059 w 1605470"/>
              <a:gd name="connsiteY173" fmla="*/ 430161 h 6858000"/>
              <a:gd name="connsiteX174" fmla="*/ 167079 w 1605470"/>
              <a:gd name="connsiteY174" fmla="*/ 367211 h 6858000"/>
              <a:gd name="connsiteX175" fmla="*/ 124571 w 1605470"/>
              <a:gd name="connsiteY175" fmla="*/ 302178 h 6858000"/>
              <a:gd name="connsiteX176" fmla="*/ 103243 w 1605470"/>
              <a:gd name="connsiteY176" fmla="*/ 211375 h 6858000"/>
              <a:gd name="connsiteX177" fmla="*/ 94571 w 1605470"/>
              <a:gd name="connsiteY177" fmla="*/ 184179 h 6858000"/>
              <a:gd name="connsiteX178" fmla="*/ 13437 w 1605470"/>
              <a:gd name="connsiteY178" fmla="*/ 19287 h 6858000"/>
              <a:gd name="connsiteX179" fmla="*/ 0 w 1605470"/>
              <a:gd name="connsiteY17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31653 w 1605470"/>
              <a:gd name="connsiteY39" fmla="*/ 5604904 h 6858000"/>
              <a:gd name="connsiteX40" fmla="*/ 539863 w 1605470"/>
              <a:gd name="connsiteY40" fmla="*/ 5604298 h 6858000"/>
              <a:gd name="connsiteX41" fmla="*/ 552319 w 1605470"/>
              <a:gd name="connsiteY41" fmla="*/ 5587997 h 6858000"/>
              <a:gd name="connsiteX42" fmla="*/ 559710 w 1605470"/>
              <a:gd name="connsiteY42" fmla="*/ 5564796 h 6858000"/>
              <a:gd name="connsiteX43" fmla="*/ 587214 w 1605470"/>
              <a:gd name="connsiteY43" fmla="*/ 5451511 h 6858000"/>
              <a:gd name="connsiteX44" fmla="*/ 608019 w 1605470"/>
              <a:gd name="connsiteY44" fmla="*/ 5385461 h 6858000"/>
              <a:gd name="connsiteX45" fmla="*/ 622750 w 1605470"/>
              <a:gd name="connsiteY45" fmla="*/ 5363084 h 6858000"/>
              <a:gd name="connsiteX46" fmla="*/ 638731 w 1605470"/>
              <a:gd name="connsiteY46" fmla="*/ 5330009 h 6858000"/>
              <a:gd name="connsiteX47" fmla="*/ 672224 w 1605470"/>
              <a:gd name="connsiteY47" fmla="*/ 5273739 h 6858000"/>
              <a:gd name="connsiteX48" fmla="*/ 681823 w 1605470"/>
              <a:gd name="connsiteY48" fmla="*/ 5241779 h 6858000"/>
              <a:gd name="connsiteX49" fmla="*/ 693049 w 1605470"/>
              <a:gd name="connsiteY49" fmla="*/ 5225268 h 6858000"/>
              <a:gd name="connsiteX50" fmla="*/ 694069 w 1605470"/>
              <a:gd name="connsiteY50" fmla="*/ 5217684 h 6858000"/>
              <a:gd name="connsiteX51" fmla="*/ 701410 w 1605470"/>
              <a:gd name="connsiteY51" fmla="*/ 5193377 h 6858000"/>
              <a:gd name="connsiteX52" fmla="*/ 704713 w 1605470"/>
              <a:gd name="connsiteY52" fmla="*/ 5179288 h 6858000"/>
              <a:gd name="connsiteX53" fmla="*/ 705697 w 1605470"/>
              <a:gd name="connsiteY53" fmla="*/ 5173621 h 6858000"/>
              <a:gd name="connsiteX54" fmla="*/ 701331 w 1605470"/>
              <a:gd name="connsiteY54" fmla="*/ 5159961 h 6858000"/>
              <a:gd name="connsiteX55" fmla="*/ 708008 w 1605470"/>
              <a:gd name="connsiteY55" fmla="*/ 5144295 h 6858000"/>
              <a:gd name="connsiteX56" fmla="*/ 704941 w 1605470"/>
              <a:gd name="connsiteY56" fmla="*/ 5125185 h 6858000"/>
              <a:gd name="connsiteX57" fmla="*/ 711771 w 1605470"/>
              <a:gd name="connsiteY57" fmla="*/ 5121884 h 6858000"/>
              <a:gd name="connsiteX58" fmla="*/ 721092 w 1605470"/>
              <a:gd name="connsiteY58" fmla="*/ 5108383 h 6858000"/>
              <a:gd name="connsiteX59" fmla="*/ 717045 w 1605470"/>
              <a:gd name="connsiteY59" fmla="*/ 5094705 h 6858000"/>
              <a:gd name="connsiteX60" fmla="*/ 718807 w 1605470"/>
              <a:gd name="connsiteY60" fmla="*/ 5067850 h 6858000"/>
              <a:gd name="connsiteX61" fmla="*/ 721538 w 1605470"/>
              <a:gd name="connsiteY61" fmla="*/ 5060861 h 6858000"/>
              <a:gd name="connsiteX62" fmla="*/ 718242 w 1605470"/>
              <a:gd name="connsiteY62" fmla="*/ 5034192 h 6858000"/>
              <a:gd name="connsiteX63" fmla="*/ 719796 w 1605470"/>
              <a:gd name="connsiteY63" fmla="*/ 4993030 h 6858000"/>
              <a:gd name="connsiteX64" fmla="*/ 726705 w 1605470"/>
              <a:gd name="connsiteY64" fmla="*/ 4946844 h 6858000"/>
              <a:gd name="connsiteX65" fmla="*/ 722561 w 1605470"/>
              <a:gd name="connsiteY65" fmla="*/ 4932692 h 6858000"/>
              <a:gd name="connsiteX66" fmla="*/ 724935 w 1605470"/>
              <a:gd name="connsiteY66" fmla="*/ 4821504 h 6858000"/>
              <a:gd name="connsiteX67" fmla="*/ 732118 w 1605470"/>
              <a:gd name="connsiteY67" fmla="*/ 4801535 h 6858000"/>
              <a:gd name="connsiteX68" fmla="*/ 739787 w 1605470"/>
              <a:gd name="connsiteY68" fmla="*/ 4797794 h 6858000"/>
              <a:gd name="connsiteX69" fmla="*/ 741081 w 1605470"/>
              <a:gd name="connsiteY69" fmla="*/ 4784526 h 6858000"/>
              <a:gd name="connsiteX70" fmla="*/ 742865 w 1605470"/>
              <a:gd name="connsiteY70" fmla="*/ 4781211 h 6858000"/>
              <a:gd name="connsiteX71" fmla="*/ 751652 w 1605470"/>
              <a:gd name="connsiteY71" fmla="*/ 4761984 h 6858000"/>
              <a:gd name="connsiteX72" fmla="*/ 747700 w 1605470"/>
              <a:gd name="connsiteY72" fmla="*/ 4690749 h 6858000"/>
              <a:gd name="connsiteX73" fmla="*/ 743180 w 1605470"/>
              <a:gd name="connsiteY73" fmla="*/ 4613201 h 6858000"/>
              <a:gd name="connsiteX74" fmla="*/ 738263 w 1605470"/>
              <a:gd name="connsiteY74" fmla="*/ 4444346 h 6858000"/>
              <a:gd name="connsiteX75" fmla="*/ 756542 w 1605470"/>
              <a:gd name="connsiteY75" fmla="*/ 4350346 h 6858000"/>
              <a:gd name="connsiteX76" fmla="*/ 715481 w 1605470"/>
              <a:gd name="connsiteY76" fmla="*/ 4214165 h 6858000"/>
              <a:gd name="connsiteX77" fmla="*/ 719554 w 1605470"/>
              <a:gd name="connsiteY77" fmla="*/ 4090296 h 6858000"/>
              <a:gd name="connsiteX78" fmla="*/ 704810 w 1605470"/>
              <a:gd name="connsiteY78" fmla="*/ 4033999 h 6858000"/>
              <a:gd name="connsiteX79" fmla="*/ 705959 w 1605470"/>
              <a:gd name="connsiteY79" fmla="*/ 4031933 h 6858000"/>
              <a:gd name="connsiteX80" fmla="*/ 704535 w 1605470"/>
              <a:gd name="connsiteY80" fmla="*/ 4013953 h 6858000"/>
              <a:gd name="connsiteX81" fmla="*/ 700443 w 1605470"/>
              <a:gd name="connsiteY81" fmla="*/ 4010511 h 6858000"/>
              <a:gd name="connsiteX82" fmla="*/ 698282 w 1605470"/>
              <a:gd name="connsiteY82" fmla="*/ 3998331 h 6858000"/>
              <a:gd name="connsiteX83" fmla="*/ 690830 w 1605470"/>
              <a:gd name="connsiteY83" fmla="*/ 3974753 h 6858000"/>
              <a:gd name="connsiteX84" fmla="*/ 692428 w 1605470"/>
              <a:gd name="connsiteY84" fmla="*/ 3969950 h 6858000"/>
              <a:gd name="connsiteX85" fmla="*/ 685850 w 1605470"/>
              <a:gd name="connsiteY85" fmla="*/ 3933779 h 6858000"/>
              <a:gd name="connsiteX86" fmla="*/ 687181 w 1605470"/>
              <a:gd name="connsiteY86" fmla="*/ 3933093 h 6858000"/>
              <a:gd name="connsiteX87" fmla="*/ 691535 w 1605470"/>
              <a:gd name="connsiteY87" fmla="*/ 3922082 h 6858000"/>
              <a:gd name="connsiteX88" fmla="*/ 696613 w 1605470"/>
              <a:gd name="connsiteY88" fmla="*/ 3901461 h 6858000"/>
              <a:gd name="connsiteX89" fmla="*/ 719207 w 1605470"/>
              <a:gd name="connsiteY89" fmla="*/ 3813873 h 6858000"/>
              <a:gd name="connsiteX90" fmla="*/ 718632 w 1605470"/>
              <a:gd name="connsiteY90" fmla="*/ 3806161 h 6858000"/>
              <a:gd name="connsiteX91" fmla="*/ 718939 w 1605470"/>
              <a:gd name="connsiteY91" fmla="*/ 3805957 h 6858000"/>
              <a:gd name="connsiteX92" fmla="*/ 718966 w 1605470"/>
              <a:gd name="connsiteY92" fmla="*/ 3797724 h 6858000"/>
              <a:gd name="connsiteX93" fmla="*/ 717581 w 1605470"/>
              <a:gd name="connsiteY93" fmla="*/ 3792098 h 6858000"/>
              <a:gd name="connsiteX94" fmla="*/ 716465 w 1605470"/>
              <a:gd name="connsiteY94" fmla="*/ 3777135 h 6858000"/>
              <a:gd name="connsiteX95" fmla="*/ 718198 w 1605470"/>
              <a:gd name="connsiteY95" fmla="*/ 3771656 h 6858000"/>
              <a:gd name="connsiteX96" fmla="*/ 721941 w 1605470"/>
              <a:gd name="connsiteY96" fmla="*/ 3769007 h 6858000"/>
              <a:gd name="connsiteX97" fmla="*/ 721407 w 1605470"/>
              <a:gd name="connsiteY97" fmla="*/ 3767709 h 6858000"/>
              <a:gd name="connsiteX98" fmla="*/ 730103 w 1605470"/>
              <a:gd name="connsiteY98" fmla="*/ 3738082 h 6858000"/>
              <a:gd name="connsiteX99" fmla="*/ 737449 w 1605470"/>
              <a:gd name="connsiteY99" fmla="*/ 3673397 h 6858000"/>
              <a:gd name="connsiteX100" fmla="*/ 736745 w 1605470"/>
              <a:gd name="connsiteY100" fmla="*/ 3637109 h 6858000"/>
              <a:gd name="connsiteX101" fmla="*/ 740188 w 1605470"/>
              <a:gd name="connsiteY101" fmla="*/ 3536883 h 6858000"/>
              <a:gd name="connsiteX102" fmla="*/ 747726 w 1605470"/>
              <a:gd name="connsiteY102" fmla="*/ 3435652 h 6858000"/>
              <a:gd name="connsiteX103" fmla="*/ 774383 w 1605470"/>
              <a:gd name="connsiteY103" fmla="*/ 3381564 h 6858000"/>
              <a:gd name="connsiteX104" fmla="*/ 774870 w 1605470"/>
              <a:gd name="connsiteY104" fmla="*/ 3375761 h 6858000"/>
              <a:gd name="connsiteX105" fmla="*/ 770510 w 1605470"/>
              <a:gd name="connsiteY105" fmla="*/ 3361844 h 6858000"/>
              <a:gd name="connsiteX106" fmla="*/ 767933 w 1605470"/>
              <a:gd name="connsiteY106" fmla="*/ 3356929 h 6858000"/>
              <a:gd name="connsiteX107" fmla="*/ 766158 w 1605470"/>
              <a:gd name="connsiteY107" fmla="*/ 3349058 h 6858000"/>
              <a:gd name="connsiteX108" fmla="*/ 766414 w 1605470"/>
              <a:gd name="connsiteY108" fmla="*/ 3348763 h 6858000"/>
              <a:gd name="connsiteX109" fmla="*/ 764166 w 1605470"/>
              <a:gd name="connsiteY109" fmla="*/ 3341588 h 6858000"/>
              <a:gd name="connsiteX110" fmla="*/ 749397 w 1605470"/>
              <a:gd name="connsiteY110" fmla="*/ 3307769 h 6858000"/>
              <a:gd name="connsiteX111" fmla="*/ 766960 w 1605470"/>
              <a:gd name="connsiteY111" fmla="*/ 3250522 h 6858000"/>
              <a:gd name="connsiteX112" fmla="*/ 767385 w 1605470"/>
              <a:gd name="connsiteY112" fmla="*/ 3229163 h 6858000"/>
              <a:gd name="connsiteX113" fmla="*/ 769208 w 1605470"/>
              <a:gd name="connsiteY113" fmla="*/ 3217217 h 6858000"/>
              <a:gd name="connsiteX114" fmla="*/ 770350 w 1605470"/>
              <a:gd name="connsiteY114" fmla="*/ 3216125 h 6858000"/>
              <a:gd name="connsiteX115" fmla="*/ 756043 w 1605470"/>
              <a:gd name="connsiteY115" fmla="*/ 3183755 h 6858000"/>
              <a:gd name="connsiteX116" fmla="*/ 756544 w 1605470"/>
              <a:gd name="connsiteY116" fmla="*/ 3178642 h 6858000"/>
              <a:gd name="connsiteX117" fmla="*/ 744144 w 1605470"/>
              <a:gd name="connsiteY117" fmla="*/ 3158586 h 6858000"/>
              <a:gd name="connsiteX118" fmla="*/ 739378 w 1605470"/>
              <a:gd name="connsiteY118" fmla="*/ 3147669 h 6858000"/>
              <a:gd name="connsiteX119" fmla="*/ 734648 w 1605470"/>
              <a:gd name="connsiteY119" fmla="*/ 3145733 h 6858000"/>
              <a:gd name="connsiteX120" fmla="*/ 729329 w 1605470"/>
              <a:gd name="connsiteY120" fmla="*/ 3129034 h 6858000"/>
              <a:gd name="connsiteX121" fmla="*/ 729994 w 1605470"/>
              <a:gd name="connsiteY121" fmla="*/ 3126682 h 6858000"/>
              <a:gd name="connsiteX122" fmla="*/ 720862 w 1605470"/>
              <a:gd name="connsiteY122" fmla="*/ 3114519 h 6858000"/>
              <a:gd name="connsiteX123" fmla="*/ 707471 w 1605470"/>
              <a:gd name="connsiteY123" fmla="*/ 3106272 h 6858000"/>
              <a:gd name="connsiteX124" fmla="*/ 680201 w 1605470"/>
              <a:gd name="connsiteY124" fmla="*/ 2958185 h 6858000"/>
              <a:gd name="connsiteX125" fmla="*/ 622815 w 1605470"/>
              <a:gd name="connsiteY125" fmla="*/ 2762989 h 6858000"/>
              <a:gd name="connsiteX126" fmla="*/ 571733 w 1605470"/>
              <a:gd name="connsiteY126" fmla="*/ 2554718 h 6858000"/>
              <a:gd name="connsiteX127" fmla="*/ 551827 w 1605470"/>
              <a:gd name="connsiteY127" fmla="*/ 2485734 h 6858000"/>
              <a:gd name="connsiteX128" fmla="*/ 542550 w 1605470"/>
              <a:gd name="connsiteY128" fmla="*/ 2447068 h 6858000"/>
              <a:gd name="connsiteX129" fmla="*/ 529511 w 1605470"/>
              <a:gd name="connsiteY129" fmla="*/ 2425819 h 6858000"/>
              <a:gd name="connsiteX130" fmla="*/ 528878 w 1605470"/>
              <a:gd name="connsiteY130" fmla="*/ 2408971 h 6858000"/>
              <a:gd name="connsiteX131" fmla="*/ 535510 w 1605470"/>
              <a:gd name="connsiteY131" fmla="*/ 2402874 h 6858000"/>
              <a:gd name="connsiteX132" fmla="*/ 538122 w 1605470"/>
              <a:gd name="connsiteY132" fmla="*/ 2381443 h 6858000"/>
              <a:gd name="connsiteX133" fmla="*/ 514451 w 1605470"/>
              <a:gd name="connsiteY133" fmla="*/ 2261920 h 6858000"/>
              <a:gd name="connsiteX134" fmla="*/ 486968 w 1605470"/>
              <a:gd name="connsiteY134" fmla="*/ 2182937 h 6858000"/>
              <a:gd name="connsiteX135" fmla="*/ 488555 w 1605470"/>
              <a:gd name="connsiteY135" fmla="*/ 2155135 h 6858000"/>
              <a:gd name="connsiteX136" fmla="*/ 486013 w 1605470"/>
              <a:gd name="connsiteY136" fmla="*/ 2118008 h 6858000"/>
              <a:gd name="connsiteX137" fmla="*/ 487006 w 1605470"/>
              <a:gd name="connsiteY137" fmla="*/ 2050531 h 6858000"/>
              <a:gd name="connsiteX138" fmla="*/ 478812 w 1605470"/>
              <a:gd name="connsiteY138" fmla="*/ 1963269 h 6858000"/>
              <a:gd name="connsiteX139" fmla="*/ 442619 w 1605470"/>
              <a:gd name="connsiteY139" fmla="*/ 1910499 h 6858000"/>
              <a:gd name="connsiteX140" fmla="*/ 446785 w 1605470"/>
              <a:gd name="connsiteY140" fmla="*/ 1903212 h 6858000"/>
              <a:gd name="connsiteX141" fmla="*/ 436547 w 1605470"/>
              <a:gd name="connsiteY141" fmla="*/ 1861531 h 6858000"/>
              <a:gd name="connsiteX142" fmla="*/ 390346 w 1605470"/>
              <a:gd name="connsiteY142" fmla="*/ 1732919 h 6858000"/>
              <a:gd name="connsiteX143" fmla="*/ 362657 w 1605470"/>
              <a:gd name="connsiteY143" fmla="*/ 1663540 h 6858000"/>
              <a:gd name="connsiteX144" fmla="*/ 361783 w 1605470"/>
              <a:gd name="connsiteY144" fmla="*/ 1615777 h 6858000"/>
              <a:gd name="connsiteX145" fmla="*/ 342578 w 1605470"/>
              <a:gd name="connsiteY145" fmla="*/ 1563678 h 6858000"/>
              <a:gd name="connsiteX146" fmla="*/ 355658 w 1605470"/>
              <a:gd name="connsiteY146" fmla="*/ 1519474 h 6858000"/>
              <a:gd name="connsiteX147" fmla="*/ 348400 w 1605470"/>
              <a:gd name="connsiteY147" fmla="*/ 1477995 h 6858000"/>
              <a:gd name="connsiteX148" fmla="*/ 334485 w 1605470"/>
              <a:gd name="connsiteY148" fmla="*/ 1373769 h 6858000"/>
              <a:gd name="connsiteX149" fmla="*/ 342792 w 1605470"/>
              <a:gd name="connsiteY149" fmla="*/ 1307086 h 6858000"/>
              <a:gd name="connsiteX150" fmla="*/ 343980 w 1605470"/>
              <a:gd name="connsiteY150" fmla="*/ 1189033 h 6858000"/>
              <a:gd name="connsiteX151" fmla="*/ 348665 w 1605470"/>
              <a:gd name="connsiteY151" fmla="*/ 1168288 h 6858000"/>
              <a:gd name="connsiteX152" fmla="*/ 340947 w 1605470"/>
              <a:gd name="connsiteY152" fmla="*/ 1142577 h 6858000"/>
              <a:gd name="connsiteX153" fmla="*/ 330253 w 1605470"/>
              <a:gd name="connsiteY153" fmla="*/ 1088484 h 6858000"/>
              <a:gd name="connsiteX154" fmla="*/ 318989 w 1605470"/>
              <a:gd name="connsiteY154" fmla="*/ 1016103 h 6858000"/>
              <a:gd name="connsiteX155" fmla="*/ 320445 w 1605470"/>
              <a:gd name="connsiteY155" fmla="*/ 932283 h 6858000"/>
              <a:gd name="connsiteX156" fmla="*/ 322681 w 1605470"/>
              <a:gd name="connsiteY156" fmla="*/ 915925 h 6858000"/>
              <a:gd name="connsiteX157" fmla="*/ 315310 w 1605470"/>
              <a:gd name="connsiteY157" fmla="*/ 896999 h 6858000"/>
              <a:gd name="connsiteX158" fmla="*/ 284718 w 1605470"/>
              <a:gd name="connsiteY158" fmla="*/ 821517 h 6858000"/>
              <a:gd name="connsiteX159" fmla="*/ 263668 w 1605470"/>
              <a:gd name="connsiteY159" fmla="*/ 751353 h 6858000"/>
              <a:gd name="connsiteX160" fmla="*/ 263226 w 1605470"/>
              <a:gd name="connsiteY160" fmla="*/ 721230 h 6858000"/>
              <a:gd name="connsiteX161" fmla="*/ 248897 w 1605470"/>
              <a:gd name="connsiteY161" fmla="*/ 681659 h 6858000"/>
              <a:gd name="connsiteX162" fmla="*/ 234316 w 1605470"/>
              <a:gd name="connsiteY162" fmla="*/ 635218 h 6858000"/>
              <a:gd name="connsiteX163" fmla="*/ 239327 w 1605470"/>
              <a:gd name="connsiteY163" fmla="*/ 613763 h 6858000"/>
              <a:gd name="connsiteX164" fmla="*/ 225269 w 1605470"/>
              <a:gd name="connsiteY164" fmla="*/ 598582 h 6858000"/>
              <a:gd name="connsiteX165" fmla="*/ 224950 w 1605470"/>
              <a:gd name="connsiteY165" fmla="*/ 576846 h 6858000"/>
              <a:gd name="connsiteX166" fmla="*/ 204576 w 1605470"/>
              <a:gd name="connsiteY166" fmla="*/ 530055 h 6858000"/>
              <a:gd name="connsiteX167" fmla="*/ 219064 w 1605470"/>
              <a:gd name="connsiteY167" fmla="*/ 469651 h 6858000"/>
              <a:gd name="connsiteX168" fmla="*/ 195012 w 1605470"/>
              <a:gd name="connsiteY168" fmla="*/ 448559 h 6858000"/>
              <a:gd name="connsiteX169" fmla="*/ 201434 w 1605470"/>
              <a:gd name="connsiteY169" fmla="*/ 441529 h 6858000"/>
              <a:gd name="connsiteX170" fmla="*/ 200655 w 1605470"/>
              <a:gd name="connsiteY170" fmla="*/ 428927 h 6858000"/>
              <a:gd name="connsiteX171" fmla="*/ 190059 w 1605470"/>
              <a:gd name="connsiteY171" fmla="*/ 430161 h 6858000"/>
              <a:gd name="connsiteX172" fmla="*/ 167079 w 1605470"/>
              <a:gd name="connsiteY172" fmla="*/ 367211 h 6858000"/>
              <a:gd name="connsiteX173" fmla="*/ 124571 w 1605470"/>
              <a:gd name="connsiteY173" fmla="*/ 302178 h 6858000"/>
              <a:gd name="connsiteX174" fmla="*/ 103243 w 1605470"/>
              <a:gd name="connsiteY174" fmla="*/ 211375 h 6858000"/>
              <a:gd name="connsiteX175" fmla="*/ 94571 w 1605470"/>
              <a:gd name="connsiteY175" fmla="*/ 184179 h 6858000"/>
              <a:gd name="connsiteX176" fmla="*/ 13437 w 1605470"/>
              <a:gd name="connsiteY176" fmla="*/ 19287 h 6858000"/>
              <a:gd name="connsiteX177" fmla="*/ 0 w 1605470"/>
              <a:gd name="connsiteY17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59710 w 1605470"/>
              <a:gd name="connsiteY41" fmla="*/ 5564796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8807 w 1605470"/>
              <a:gd name="connsiteY58" fmla="*/ 5067850 h 6858000"/>
              <a:gd name="connsiteX59" fmla="*/ 721538 w 1605470"/>
              <a:gd name="connsiteY59" fmla="*/ 5060861 h 6858000"/>
              <a:gd name="connsiteX60" fmla="*/ 718242 w 1605470"/>
              <a:gd name="connsiteY60" fmla="*/ 5034192 h 6858000"/>
              <a:gd name="connsiteX61" fmla="*/ 719796 w 1605470"/>
              <a:gd name="connsiteY61" fmla="*/ 4993030 h 6858000"/>
              <a:gd name="connsiteX62" fmla="*/ 726705 w 1605470"/>
              <a:gd name="connsiteY62" fmla="*/ 4946844 h 6858000"/>
              <a:gd name="connsiteX63" fmla="*/ 722561 w 1605470"/>
              <a:gd name="connsiteY63" fmla="*/ 4932692 h 6858000"/>
              <a:gd name="connsiteX64" fmla="*/ 724935 w 1605470"/>
              <a:gd name="connsiteY64" fmla="*/ 4821504 h 6858000"/>
              <a:gd name="connsiteX65" fmla="*/ 732118 w 1605470"/>
              <a:gd name="connsiteY65" fmla="*/ 4801535 h 6858000"/>
              <a:gd name="connsiteX66" fmla="*/ 739787 w 1605470"/>
              <a:gd name="connsiteY66" fmla="*/ 4797794 h 6858000"/>
              <a:gd name="connsiteX67" fmla="*/ 741081 w 1605470"/>
              <a:gd name="connsiteY67" fmla="*/ 4784526 h 6858000"/>
              <a:gd name="connsiteX68" fmla="*/ 742865 w 1605470"/>
              <a:gd name="connsiteY68" fmla="*/ 4781211 h 6858000"/>
              <a:gd name="connsiteX69" fmla="*/ 751652 w 1605470"/>
              <a:gd name="connsiteY69" fmla="*/ 4761984 h 6858000"/>
              <a:gd name="connsiteX70" fmla="*/ 747700 w 1605470"/>
              <a:gd name="connsiteY70" fmla="*/ 4690749 h 6858000"/>
              <a:gd name="connsiteX71" fmla="*/ 743180 w 1605470"/>
              <a:gd name="connsiteY71" fmla="*/ 4584173 h 6858000"/>
              <a:gd name="connsiteX72" fmla="*/ 738263 w 1605470"/>
              <a:gd name="connsiteY72" fmla="*/ 4444346 h 6858000"/>
              <a:gd name="connsiteX73" fmla="*/ 756542 w 1605470"/>
              <a:gd name="connsiteY73" fmla="*/ 4350346 h 6858000"/>
              <a:gd name="connsiteX74" fmla="*/ 715481 w 1605470"/>
              <a:gd name="connsiteY74" fmla="*/ 4214165 h 6858000"/>
              <a:gd name="connsiteX75" fmla="*/ 719554 w 1605470"/>
              <a:gd name="connsiteY75" fmla="*/ 4090296 h 6858000"/>
              <a:gd name="connsiteX76" fmla="*/ 704810 w 1605470"/>
              <a:gd name="connsiteY76" fmla="*/ 4033999 h 6858000"/>
              <a:gd name="connsiteX77" fmla="*/ 705959 w 1605470"/>
              <a:gd name="connsiteY77" fmla="*/ 4031933 h 6858000"/>
              <a:gd name="connsiteX78" fmla="*/ 704535 w 1605470"/>
              <a:gd name="connsiteY78" fmla="*/ 4013953 h 6858000"/>
              <a:gd name="connsiteX79" fmla="*/ 700443 w 1605470"/>
              <a:gd name="connsiteY79" fmla="*/ 4010511 h 6858000"/>
              <a:gd name="connsiteX80" fmla="*/ 698282 w 1605470"/>
              <a:gd name="connsiteY80" fmla="*/ 3998331 h 6858000"/>
              <a:gd name="connsiteX81" fmla="*/ 690830 w 1605470"/>
              <a:gd name="connsiteY81" fmla="*/ 3974753 h 6858000"/>
              <a:gd name="connsiteX82" fmla="*/ 692428 w 1605470"/>
              <a:gd name="connsiteY82" fmla="*/ 3969950 h 6858000"/>
              <a:gd name="connsiteX83" fmla="*/ 685850 w 1605470"/>
              <a:gd name="connsiteY83" fmla="*/ 3933779 h 6858000"/>
              <a:gd name="connsiteX84" fmla="*/ 687181 w 1605470"/>
              <a:gd name="connsiteY84" fmla="*/ 3933093 h 6858000"/>
              <a:gd name="connsiteX85" fmla="*/ 691535 w 1605470"/>
              <a:gd name="connsiteY85" fmla="*/ 3922082 h 6858000"/>
              <a:gd name="connsiteX86" fmla="*/ 696613 w 1605470"/>
              <a:gd name="connsiteY86" fmla="*/ 3901461 h 6858000"/>
              <a:gd name="connsiteX87" fmla="*/ 719207 w 1605470"/>
              <a:gd name="connsiteY87" fmla="*/ 3813873 h 6858000"/>
              <a:gd name="connsiteX88" fmla="*/ 718632 w 1605470"/>
              <a:gd name="connsiteY88" fmla="*/ 3806161 h 6858000"/>
              <a:gd name="connsiteX89" fmla="*/ 718939 w 1605470"/>
              <a:gd name="connsiteY89" fmla="*/ 3805957 h 6858000"/>
              <a:gd name="connsiteX90" fmla="*/ 718966 w 1605470"/>
              <a:gd name="connsiteY90" fmla="*/ 3797724 h 6858000"/>
              <a:gd name="connsiteX91" fmla="*/ 717581 w 1605470"/>
              <a:gd name="connsiteY91" fmla="*/ 3792098 h 6858000"/>
              <a:gd name="connsiteX92" fmla="*/ 716465 w 1605470"/>
              <a:gd name="connsiteY92" fmla="*/ 3777135 h 6858000"/>
              <a:gd name="connsiteX93" fmla="*/ 718198 w 1605470"/>
              <a:gd name="connsiteY93" fmla="*/ 3771656 h 6858000"/>
              <a:gd name="connsiteX94" fmla="*/ 721941 w 1605470"/>
              <a:gd name="connsiteY94" fmla="*/ 3769007 h 6858000"/>
              <a:gd name="connsiteX95" fmla="*/ 721407 w 1605470"/>
              <a:gd name="connsiteY95" fmla="*/ 3767709 h 6858000"/>
              <a:gd name="connsiteX96" fmla="*/ 730103 w 1605470"/>
              <a:gd name="connsiteY96" fmla="*/ 3738082 h 6858000"/>
              <a:gd name="connsiteX97" fmla="*/ 737449 w 1605470"/>
              <a:gd name="connsiteY97" fmla="*/ 3673397 h 6858000"/>
              <a:gd name="connsiteX98" fmla="*/ 736745 w 1605470"/>
              <a:gd name="connsiteY98" fmla="*/ 3637109 h 6858000"/>
              <a:gd name="connsiteX99" fmla="*/ 740188 w 1605470"/>
              <a:gd name="connsiteY99" fmla="*/ 3536883 h 6858000"/>
              <a:gd name="connsiteX100" fmla="*/ 747726 w 1605470"/>
              <a:gd name="connsiteY100" fmla="*/ 3435652 h 6858000"/>
              <a:gd name="connsiteX101" fmla="*/ 774383 w 1605470"/>
              <a:gd name="connsiteY101" fmla="*/ 3381564 h 6858000"/>
              <a:gd name="connsiteX102" fmla="*/ 774870 w 1605470"/>
              <a:gd name="connsiteY102" fmla="*/ 3375761 h 6858000"/>
              <a:gd name="connsiteX103" fmla="*/ 770510 w 1605470"/>
              <a:gd name="connsiteY103" fmla="*/ 3361844 h 6858000"/>
              <a:gd name="connsiteX104" fmla="*/ 767933 w 1605470"/>
              <a:gd name="connsiteY104" fmla="*/ 3356929 h 6858000"/>
              <a:gd name="connsiteX105" fmla="*/ 766158 w 1605470"/>
              <a:gd name="connsiteY105" fmla="*/ 3349058 h 6858000"/>
              <a:gd name="connsiteX106" fmla="*/ 766414 w 1605470"/>
              <a:gd name="connsiteY106" fmla="*/ 3348763 h 6858000"/>
              <a:gd name="connsiteX107" fmla="*/ 764166 w 1605470"/>
              <a:gd name="connsiteY107" fmla="*/ 3341588 h 6858000"/>
              <a:gd name="connsiteX108" fmla="*/ 749397 w 1605470"/>
              <a:gd name="connsiteY108" fmla="*/ 3307769 h 6858000"/>
              <a:gd name="connsiteX109" fmla="*/ 766960 w 1605470"/>
              <a:gd name="connsiteY109" fmla="*/ 3250522 h 6858000"/>
              <a:gd name="connsiteX110" fmla="*/ 767385 w 1605470"/>
              <a:gd name="connsiteY110" fmla="*/ 3229163 h 6858000"/>
              <a:gd name="connsiteX111" fmla="*/ 769208 w 1605470"/>
              <a:gd name="connsiteY111" fmla="*/ 3217217 h 6858000"/>
              <a:gd name="connsiteX112" fmla="*/ 770350 w 1605470"/>
              <a:gd name="connsiteY112" fmla="*/ 3216125 h 6858000"/>
              <a:gd name="connsiteX113" fmla="*/ 756043 w 1605470"/>
              <a:gd name="connsiteY113" fmla="*/ 3183755 h 6858000"/>
              <a:gd name="connsiteX114" fmla="*/ 756544 w 1605470"/>
              <a:gd name="connsiteY114" fmla="*/ 3178642 h 6858000"/>
              <a:gd name="connsiteX115" fmla="*/ 744144 w 1605470"/>
              <a:gd name="connsiteY115" fmla="*/ 3158586 h 6858000"/>
              <a:gd name="connsiteX116" fmla="*/ 739378 w 1605470"/>
              <a:gd name="connsiteY116" fmla="*/ 3147669 h 6858000"/>
              <a:gd name="connsiteX117" fmla="*/ 734648 w 1605470"/>
              <a:gd name="connsiteY117" fmla="*/ 3145733 h 6858000"/>
              <a:gd name="connsiteX118" fmla="*/ 729329 w 1605470"/>
              <a:gd name="connsiteY118" fmla="*/ 3129034 h 6858000"/>
              <a:gd name="connsiteX119" fmla="*/ 729994 w 1605470"/>
              <a:gd name="connsiteY119" fmla="*/ 3126682 h 6858000"/>
              <a:gd name="connsiteX120" fmla="*/ 720862 w 1605470"/>
              <a:gd name="connsiteY120" fmla="*/ 3114519 h 6858000"/>
              <a:gd name="connsiteX121" fmla="*/ 707471 w 1605470"/>
              <a:gd name="connsiteY121" fmla="*/ 3106272 h 6858000"/>
              <a:gd name="connsiteX122" fmla="*/ 680201 w 1605470"/>
              <a:gd name="connsiteY122" fmla="*/ 2958185 h 6858000"/>
              <a:gd name="connsiteX123" fmla="*/ 622815 w 1605470"/>
              <a:gd name="connsiteY123" fmla="*/ 2762989 h 6858000"/>
              <a:gd name="connsiteX124" fmla="*/ 571733 w 1605470"/>
              <a:gd name="connsiteY124" fmla="*/ 2554718 h 6858000"/>
              <a:gd name="connsiteX125" fmla="*/ 551827 w 1605470"/>
              <a:gd name="connsiteY125" fmla="*/ 2485734 h 6858000"/>
              <a:gd name="connsiteX126" fmla="*/ 542550 w 1605470"/>
              <a:gd name="connsiteY126" fmla="*/ 2447068 h 6858000"/>
              <a:gd name="connsiteX127" fmla="*/ 529511 w 1605470"/>
              <a:gd name="connsiteY127" fmla="*/ 2425819 h 6858000"/>
              <a:gd name="connsiteX128" fmla="*/ 528878 w 1605470"/>
              <a:gd name="connsiteY128" fmla="*/ 2408971 h 6858000"/>
              <a:gd name="connsiteX129" fmla="*/ 535510 w 1605470"/>
              <a:gd name="connsiteY129" fmla="*/ 2402874 h 6858000"/>
              <a:gd name="connsiteX130" fmla="*/ 538122 w 1605470"/>
              <a:gd name="connsiteY130" fmla="*/ 2381443 h 6858000"/>
              <a:gd name="connsiteX131" fmla="*/ 514451 w 1605470"/>
              <a:gd name="connsiteY131" fmla="*/ 2261920 h 6858000"/>
              <a:gd name="connsiteX132" fmla="*/ 486968 w 1605470"/>
              <a:gd name="connsiteY132" fmla="*/ 2182937 h 6858000"/>
              <a:gd name="connsiteX133" fmla="*/ 488555 w 1605470"/>
              <a:gd name="connsiteY133" fmla="*/ 2155135 h 6858000"/>
              <a:gd name="connsiteX134" fmla="*/ 486013 w 1605470"/>
              <a:gd name="connsiteY134" fmla="*/ 2118008 h 6858000"/>
              <a:gd name="connsiteX135" fmla="*/ 487006 w 1605470"/>
              <a:gd name="connsiteY135" fmla="*/ 2050531 h 6858000"/>
              <a:gd name="connsiteX136" fmla="*/ 478812 w 1605470"/>
              <a:gd name="connsiteY136" fmla="*/ 1963269 h 6858000"/>
              <a:gd name="connsiteX137" fmla="*/ 442619 w 1605470"/>
              <a:gd name="connsiteY137" fmla="*/ 1910499 h 6858000"/>
              <a:gd name="connsiteX138" fmla="*/ 446785 w 1605470"/>
              <a:gd name="connsiteY138" fmla="*/ 1903212 h 6858000"/>
              <a:gd name="connsiteX139" fmla="*/ 436547 w 1605470"/>
              <a:gd name="connsiteY139" fmla="*/ 1861531 h 6858000"/>
              <a:gd name="connsiteX140" fmla="*/ 390346 w 1605470"/>
              <a:gd name="connsiteY140" fmla="*/ 1732919 h 6858000"/>
              <a:gd name="connsiteX141" fmla="*/ 362657 w 1605470"/>
              <a:gd name="connsiteY141" fmla="*/ 1663540 h 6858000"/>
              <a:gd name="connsiteX142" fmla="*/ 361783 w 1605470"/>
              <a:gd name="connsiteY142" fmla="*/ 1615777 h 6858000"/>
              <a:gd name="connsiteX143" fmla="*/ 342578 w 1605470"/>
              <a:gd name="connsiteY143" fmla="*/ 1563678 h 6858000"/>
              <a:gd name="connsiteX144" fmla="*/ 355658 w 1605470"/>
              <a:gd name="connsiteY144" fmla="*/ 1519474 h 6858000"/>
              <a:gd name="connsiteX145" fmla="*/ 348400 w 1605470"/>
              <a:gd name="connsiteY145" fmla="*/ 1477995 h 6858000"/>
              <a:gd name="connsiteX146" fmla="*/ 334485 w 1605470"/>
              <a:gd name="connsiteY146" fmla="*/ 1373769 h 6858000"/>
              <a:gd name="connsiteX147" fmla="*/ 342792 w 1605470"/>
              <a:gd name="connsiteY147" fmla="*/ 1307086 h 6858000"/>
              <a:gd name="connsiteX148" fmla="*/ 343980 w 1605470"/>
              <a:gd name="connsiteY148" fmla="*/ 1189033 h 6858000"/>
              <a:gd name="connsiteX149" fmla="*/ 348665 w 1605470"/>
              <a:gd name="connsiteY149" fmla="*/ 1168288 h 6858000"/>
              <a:gd name="connsiteX150" fmla="*/ 340947 w 1605470"/>
              <a:gd name="connsiteY150" fmla="*/ 1142577 h 6858000"/>
              <a:gd name="connsiteX151" fmla="*/ 330253 w 1605470"/>
              <a:gd name="connsiteY151" fmla="*/ 1088484 h 6858000"/>
              <a:gd name="connsiteX152" fmla="*/ 318989 w 1605470"/>
              <a:gd name="connsiteY152" fmla="*/ 1016103 h 6858000"/>
              <a:gd name="connsiteX153" fmla="*/ 320445 w 1605470"/>
              <a:gd name="connsiteY153" fmla="*/ 932283 h 6858000"/>
              <a:gd name="connsiteX154" fmla="*/ 322681 w 1605470"/>
              <a:gd name="connsiteY154" fmla="*/ 915925 h 6858000"/>
              <a:gd name="connsiteX155" fmla="*/ 315310 w 1605470"/>
              <a:gd name="connsiteY155" fmla="*/ 896999 h 6858000"/>
              <a:gd name="connsiteX156" fmla="*/ 284718 w 1605470"/>
              <a:gd name="connsiteY156" fmla="*/ 821517 h 6858000"/>
              <a:gd name="connsiteX157" fmla="*/ 263668 w 1605470"/>
              <a:gd name="connsiteY157" fmla="*/ 751353 h 6858000"/>
              <a:gd name="connsiteX158" fmla="*/ 263226 w 1605470"/>
              <a:gd name="connsiteY158" fmla="*/ 721230 h 6858000"/>
              <a:gd name="connsiteX159" fmla="*/ 248897 w 1605470"/>
              <a:gd name="connsiteY159" fmla="*/ 681659 h 6858000"/>
              <a:gd name="connsiteX160" fmla="*/ 234316 w 1605470"/>
              <a:gd name="connsiteY160" fmla="*/ 635218 h 6858000"/>
              <a:gd name="connsiteX161" fmla="*/ 239327 w 1605470"/>
              <a:gd name="connsiteY161" fmla="*/ 613763 h 6858000"/>
              <a:gd name="connsiteX162" fmla="*/ 225269 w 1605470"/>
              <a:gd name="connsiteY162" fmla="*/ 598582 h 6858000"/>
              <a:gd name="connsiteX163" fmla="*/ 224950 w 1605470"/>
              <a:gd name="connsiteY163" fmla="*/ 576846 h 6858000"/>
              <a:gd name="connsiteX164" fmla="*/ 204576 w 1605470"/>
              <a:gd name="connsiteY164" fmla="*/ 530055 h 6858000"/>
              <a:gd name="connsiteX165" fmla="*/ 219064 w 1605470"/>
              <a:gd name="connsiteY165" fmla="*/ 469651 h 6858000"/>
              <a:gd name="connsiteX166" fmla="*/ 195012 w 1605470"/>
              <a:gd name="connsiteY166" fmla="*/ 448559 h 6858000"/>
              <a:gd name="connsiteX167" fmla="*/ 201434 w 1605470"/>
              <a:gd name="connsiteY167" fmla="*/ 441529 h 6858000"/>
              <a:gd name="connsiteX168" fmla="*/ 200655 w 1605470"/>
              <a:gd name="connsiteY168" fmla="*/ 428927 h 6858000"/>
              <a:gd name="connsiteX169" fmla="*/ 190059 w 1605470"/>
              <a:gd name="connsiteY169" fmla="*/ 430161 h 6858000"/>
              <a:gd name="connsiteX170" fmla="*/ 167079 w 1605470"/>
              <a:gd name="connsiteY170" fmla="*/ 367211 h 6858000"/>
              <a:gd name="connsiteX171" fmla="*/ 124571 w 1605470"/>
              <a:gd name="connsiteY171" fmla="*/ 302178 h 6858000"/>
              <a:gd name="connsiteX172" fmla="*/ 103243 w 1605470"/>
              <a:gd name="connsiteY172" fmla="*/ 211375 h 6858000"/>
              <a:gd name="connsiteX173" fmla="*/ 94571 w 1605470"/>
              <a:gd name="connsiteY173" fmla="*/ 184179 h 6858000"/>
              <a:gd name="connsiteX174" fmla="*/ 13437 w 1605470"/>
              <a:gd name="connsiteY174" fmla="*/ 19287 h 6858000"/>
              <a:gd name="connsiteX175" fmla="*/ 0 w 1605470"/>
              <a:gd name="connsiteY17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18807 w 1605470"/>
              <a:gd name="connsiteY57" fmla="*/ 5067850 h 6858000"/>
              <a:gd name="connsiteX58" fmla="*/ 721538 w 1605470"/>
              <a:gd name="connsiteY58" fmla="*/ 5060861 h 6858000"/>
              <a:gd name="connsiteX59" fmla="*/ 718242 w 1605470"/>
              <a:gd name="connsiteY59" fmla="*/ 5034192 h 6858000"/>
              <a:gd name="connsiteX60" fmla="*/ 719796 w 1605470"/>
              <a:gd name="connsiteY60" fmla="*/ 4993030 h 6858000"/>
              <a:gd name="connsiteX61" fmla="*/ 726705 w 1605470"/>
              <a:gd name="connsiteY61" fmla="*/ 4946844 h 6858000"/>
              <a:gd name="connsiteX62" fmla="*/ 722561 w 1605470"/>
              <a:gd name="connsiteY62" fmla="*/ 4932692 h 6858000"/>
              <a:gd name="connsiteX63" fmla="*/ 724935 w 1605470"/>
              <a:gd name="connsiteY63" fmla="*/ 4821504 h 6858000"/>
              <a:gd name="connsiteX64" fmla="*/ 732118 w 1605470"/>
              <a:gd name="connsiteY64" fmla="*/ 4801535 h 6858000"/>
              <a:gd name="connsiteX65" fmla="*/ 739787 w 1605470"/>
              <a:gd name="connsiteY65" fmla="*/ 4797794 h 6858000"/>
              <a:gd name="connsiteX66" fmla="*/ 741081 w 1605470"/>
              <a:gd name="connsiteY66" fmla="*/ 4784526 h 6858000"/>
              <a:gd name="connsiteX67" fmla="*/ 742865 w 1605470"/>
              <a:gd name="connsiteY67" fmla="*/ 4781211 h 6858000"/>
              <a:gd name="connsiteX68" fmla="*/ 751652 w 1605470"/>
              <a:gd name="connsiteY68" fmla="*/ 4761984 h 6858000"/>
              <a:gd name="connsiteX69" fmla="*/ 747700 w 1605470"/>
              <a:gd name="connsiteY69" fmla="*/ 4690749 h 6858000"/>
              <a:gd name="connsiteX70" fmla="*/ 743180 w 1605470"/>
              <a:gd name="connsiteY70" fmla="*/ 4584173 h 6858000"/>
              <a:gd name="connsiteX71" fmla="*/ 738263 w 1605470"/>
              <a:gd name="connsiteY71" fmla="*/ 4444346 h 6858000"/>
              <a:gd name="connsiteX72" fmla="*/ 756542 w 1605470"/>
              <a:gd name="connsiteY72" fmla="*/ 4350346 h 6858000"/>
              <a:gd name="connsiteX73" fmla="*/ 715481 w 1605470"/>
              <a:gd name="connsiteY73" fmla="*/ 4214165 h 6858000"/>
              <a:gd name="connsiteX74" fmla="*/ 719554 w 1605470"/>
              <a:gd name="connsiteY74" fmla="*/ 4090296 h 6858000"/>
              <a:gd name="connsiteX75" fmla="*/ 704810 w 1605470"/>
              <a:gd name="connsiteY75" fmla="*/ 4033999 h 6858000"/>
              <a:gd name="connsiteX76" fmla="*/ 705959 w 1605470"/>
              <a:gd name="connsiteY76" fmla="*/ 4031933 h 6858000"/>
              <a:gd name="connsiteX77" fmla="*/ 704535 w 1605470"/>
              <a:gd name="connsiteY77" fmla="*/ 4013953 h 6858000"/>
              <a:gd name="connsiteX78" fmla="*/ 700443 w 1605470"/>
              <a:gd name="connsiteY78" fmla="*/ 4010511 h 6858000"/>
              <a:gd name="connsiteX79" fmla="*/ 698282 w 1605470"/>
              <a:gd name="connsiteY79" fmla="*/ 3998331 h 6858000"/>
              <a:gd name="connsiteX80" fmla="*/ 690830 w 1605470"/>
              <a:gd name="connsiteY80" fmla="*/ 3974753 h 6858000"/>
              <a:gd name="connsiteX81" fmla="*/ 692428 w 1605470"/>
              <a:gd name="connsiteY81" fmla="*/ 3969950 h 6858000"/>
              <a:gd name="connsiteX82" fmla="*/ 685850 w 1605470"/>
              <a:gd name="connsiteY82" fmla="*/ 3933779 h 6858000"/>
              <a:gd name="connsiteX83" fmla="*/ 687181 w 1605470"/>
              <a:gd name="connsiteY83" fmla="*/ 3933093 h 6858000"/>
              <a:gd name="connsiteX84" fmla="*/ 691535 w 1605470"/>
              <a:gd name="connsiteY84" fmla="*/ 3922082 h 6858000"/>
              <a:gd name="connsiteX85" fmla="*/ 696613 w 1605470"/>
              <a:gd name="connsiteY85" fmla="*/ 3901461 h 6858000"/>
              <a:gd name="connsiteX86" fmla="*/ 719207 w 1605470"/>
              <a:gd name="connsiteY86" fmla="*/ 3813873 h 6858000"/>
              <a:gd name="connsiteX87" fmla="*/ 718632 w 1605470"/>
              <a:gd name="connsiteY87" fmla="*/ 3806161 h 6858000"/>
              <a:gd name="connsiteX88" fmla="*/ 718939 w 1605470"/>
              <a:gd name="connsiteY88" fmla="*/ 3805957 h 6858000"/>
              <a:gd name="connsiteX89" fmla="*/ 718966 w 1605470"/>
              <a:gd name="connsiteY89" fmla="*/ 3797724 h 6858000"/>
              <a:gd name="connsiteX90" fmla="*/ 717581 w 1605470"/>
              <a:gd name="connsiteY90" fmla="*/ 3792098 h 6858000"/>
              <a:gd name="connsiteX91" fmla="*/ 716465 w 1605470"/>
              <a:gd name="connsiteY91" fmla="*/ 3777135 h 6858000"/>
              <a:gd name="connsiteX92" fmla="*/ 718198 w 1605470"/>
              <a:gd name="connsiteY92" fmla="*/ 3771656 h 6858000"/>
              <a:gd name="connsiteX93" fmla="*/ 721941 w 1605470"/>
              <a:gd name="connsiteY93" fmla="*/ 3769007 h 6858000"/>
              <a:gd name="connsiteX94" fmla="*/ 721407 w 1605470"/>
              <a:gd name="connsiteY94" fmla="*/ 3767709 h 6858000"/>
              <a:gd name="connsiteX95" fmla="*/ 730103 w 1605470"/>
              <a:gd name="connsiteY95" fmla="*/ 3738082 h 6858000"/>
              <a:gd name="connsiteX96" fmla="*/ 737449 w 1605470"/>
              <a:gd name="connsiteY96" fmla="*/ 3673397 h 6858000"/>
              <a:gd name="connsiteX97" fmla="*/ 736745 w 1605470"/>
              <a:gd name="connsiteY97" fmla="*/ 3637109 h 6858000"/>
              <a:gd name="connsiteX98" fmla="*/ 740188 w 1605470"/>
              <a:gd name="connsiteY98" fmla="*/ 3536883 h 6858000"/>
              <a:gd name="connsiteX99" fmla="*/ 747726 w 1605470"/>
              <a:gd name="connsiteY99" fmla="*/ 3435652 h 6858000"/>
              <a:gd name="connsiteX100" fmla="*/ 774383 w 1605470"/>
              <a:gd name="connsiteY100" fmla="*/ 3381564 h 6858000"/>
              <a:gd name="connsiteX101" fmla="*/ 774870 w 1605470"/>
              <a:gd name="connsiteY101" fmla="*/ 3375761 h 6858000"/>
              <a:gd name="connsiteX102" fmla="*/ 770510 w 1605470"/>
              <a:gd name="connsiteY102" fmla="*/ 3361844 h 6858000"/>
              <a:gd name="connsiteX103" fmla="*/ 767933 w 1605470"/>
              <a:gd name="connsiteY103" fmla="*/ 3356929 h 6858000"/>
              <a:gd name="connsiteX104" fmla="*/ 766158 w 1605470"/>
              <a:gd name="connsiteY104" fmla="*/ 3349058 h 6858000"/>
              <a:gd name="connsiteX105" fmla="*/ 766414 w 1605470"/>
              <a:gd name="connsiteY105" fmla="*/ 3348763 h 6858000"/>
              <a:gd name="connsiteX106" fmla="*/ 764166 w 1605470"/>
              <a:gd name="connsiteY106" fmla="*/ 3341588 h 6858000"/>
              <a:gd name="connsiteX107" fmla="*/ 749397 w 1605470"/>
              <a:gd name="connsiteY107" fmla="*/ 3307769 h 6858000"/>
              <a:gd name="connsiteX108" fmla="*/ 766960 w 1605470"/>
              <a:gd name="connsiteY108" fmla="*/ 3250522 h 6858000"/>
              <a:gd name="connsiteX109" fmla="*/ 767385 w 1605470"/>
              <a:gd name="connsiteY109" fmla="*/ 3229163 h 6858000"/>
              <a:gd name="connsiteX110" fmla="*/ 769208 w 1605470"/>
              <a:gd name="connsiteY110" fmla="*/ 3217217 h 6858000"/>
              <a:gd name="connsiteX111" fmla="*/ 770350 w 1605470"/>
              <a:gd name="connsiteY111" fmla="*/ 3216125 h 6858000"/>
              <a:gd name="connsiteX112" fmla="*/ 756043 w 1605470"/>
              <a:gd name="connsiteY112" fmla="*/ 3183755 h 6858000"/>
              <a:gd name="connsiteX113" fmla="*/ 756544 w 1605470"/>
              <a:gd name="connsiteY113" fmla="*/ 3178642 h 6858000"/>
              <a:gd name="connsiteX114" fmla="*/ 744144 w 1605470"/>
              <a:gd name="connsiteY114" fmla="*/ 3158586 h 6858000"/>
              <a:gd name="connsiteX115" fmla="*/ 739378 w 1605470"/>
              <a:gd name="connsiteY115" fmla="*/ 3147669 h 6858000"/>
              <a:gd name="connsiteX116" fmla="*/ 734648 w 1605470"/>
              <a:gd name="connsiteY116" fmla="*/ 3145733 h 6858000"/>
              <a:gd name="connsiteX117" fmla="*/ 729329 w 1605470"/>
              <a:gd name="connsiteY117" fmla="*/ 3129034 h 6858000"/>
              <a:gd name="connsiteX118" fmla="*/ 729994 w 1605470"/>
              <a:gd name="connsiteY118" fmla="*/ 3126682 h 6858000"/>
              <a:gd name="connsiteX119" fmla="*/ 720862 w 1605470"/>
              <a:gd name="connsiteY119" fmla="*/ 3114519 h 6858000"/>
              <a:gd name="connsiteX120" fmla="*/ 707471 w 1605470"/>
              <a:gd name="connsiteY120" fmla="*/ 3106272 h 6858000"/>
              <a:gd name="connsiteX121" fmla="*/ 680201 w 1605470"/>
              <a:gd name="connsiteY121" fmla="*/ 2958185 h 6858000"/>
              <a:gd name="connsiteX122" fmla="*/ 622815 w 1605470"/>
              <a:gd name="connsiteY122" fmla="*/ 2762989 h 6858000"/>
              <a:gd name="connsiteX123" fmla="*/ 571733 w 1605470"/>
              <a:gd name="connsiteY123" fmla="*/ 2554718 h 6858000"/>
              <a:gd name="connsiteX124" fmla="*/ 551827 w 1605470"/>
              <a:gd name="connsiteY124" fmla="*/ 2485734 h 6858000"/>
              <a:gd name="connsiteX125" fmla="*/ 542550 w 1605470"/>
              <a:gd name="connsiteY125" fmla="*/ 2447068 h 6858000"/>
              <a:gd name="connsiteX126" fmla="*/ 529511 w 1605470"/>
              <a:gd name="connsiteY126" fmla="*/ 2425819 h 6858000"/>
              <a:gd name="connsiteX127" fmla="*/ 528878 w 1605470"/>
              <a:gd name="connsiteY127" fmla="*/ 2408971 h 6858000"/>
              <a:gd name="connsiteX128" fmla="*/ 535510 w 1605470"/>
              <a:gd name="connsiteY128" fmla="*/ 2402874 h 6858000"/>
              <a:gd name="connsiteX129" fmla="*/ 538122 w 1605470"/>
              <a:gd name="connsiteY129" fmla="*/ 2381443 h 6858000"/>
              <a:gd name="connsiteX130" fmla="*/ 514451 w 1605470"/>
              <a:gd name="connsiteY130" fmla="*/ 2261920 h 6858000"/>
              <a:gd name="connsiteX131" fmla="*/ 486968 w 1605470"/>
              <a:gd name="connsiteY131" fmla="*/ 2182937 h 6858000"/>
              <a:gd name="connsiteX132" fmla="*/ 488555 w 1605470"/>
              <a:gd name="connsiteY132" fmla="*/ 2155135 h 6858000"/>
              <a:gd name="connsiteX133" fmla="*/ 486013 w 1605470"/>
              <a:gd name="connsiteY133" fmla="*/ 2118008 h 6858000"/>
              <a:gd name="connsiteX134" fmla="*/ 487006 w 1605470"/>
              <a:gd name="connsiteY134" fmla="*/ 2050531 h 6858000"/>
              <a:gd name="connsiteX135" fmla="*/ 478812 w 1605470"/>
              <a:gd name="connsiteY135" fmla="*/ 1963269 h 6858000"/>
              <a:gd name="connsiteX136" fmla="*/ 442619 w 1605470"/>
              <a:gd name="connsiteY136" fmla="*/ 1910499 h 6858000"/>
              <a:gd name="connsiteX137" fmla="*/ 446785 w 1605470"/>
              <a:gd name="connsiteY137" fmla="*/ 1903212 h 6858000"/>
              <a:gd name="connsiteX138" fmla="*/ 436547 w 1605470"/>
              <a:gd name="connsiteY138" fmla="*/ 1861531 h 6858000"/>
              <a:gd name="connsiteX139" fmla="*/ 390346 w 1605470"/>
              <a:gd name="connsiteY139" fmla="*/ 1732919 h 6858000"/>
              <a:gd name="connsiteX140" fmla="*/ 362657 w 1605470"/>
              <a:gd name="connsiteY140" fmla="*/ 1663540 h 6858000"/>
              <a:gd name="connsiteX141" fmla="*/ 361783 w 1605470"/>
              <a:gd name="connsiteY141" fmla="*/ 1615777 h 6858000"/>
              <a:gd name="connsiteX142" fmla="*/ 342578 w 1605470"/>
              <a:gd name="connsiteY142" fmla="*/ 1563678 h 6858000"/>
              <a:gd name="connsiteX143" fmla="*/ 355658 w 1605470"/>
              <a:gd name="connsiteY143" fmla="*/ 1519474 h 6858000"/>
              <a:gd name="connsiteX144" fmla="*/ 348400 w 1605470"/>
              <a:gd name="connsiteY144" fmla="*/ 1477995 h 6858000"/>
              <a:gd name="connsiteX145" fmla="*/ 334485 w 1605470"/>
              <a:gd name="connsiteY145" fmla="*/ 1373769 h 6858000"/>
              <a:gd name="connsiteX146" fmla="*/ 342792 w 1605470"/>
              <a:gd name="connsiteY146" fmla="*/ 1307086 h 6858000"/>
              <a:gd name="connsiteX147" fmla="*/ 343980 w 1605470"/>
              <a:gd name="connsiteY147" fmla="*/ 1189033 h 6858000"/>
              <a:gd name="connsiteX148" fmla="*/ 348665 w 1605470"/>
              <a:gd name="connsiteY148" fmla="*/ 1168288 h 6858000"/>
              <a:gd name="connsiteX149" fmla="*/ 340947 w 1605470"/>
              <a:gd name="connsiteY149" fmla="*/ 1142577 h 6858000"/>
              <a:gd name="connsiteX150" fmla="*/ 330253 w 1605470"/>
              <a:gd name="connsiteY150" fmla="*/ 1088484 h 6858000"/>
              <a:gd name="connsiteX151" fmla="*/ 318989 w 1605470"/>
              <a:gd name="connsiteY151" fmla="*/ 1016103 h 6858000"/>
              <a:gd name="connsiteX152" fmla="*/ 320445 w 1605470"/>
              <a:gd name="connsiteY152" fmla="*/ 932283 h 6858000"/>
              <a:gd name="connsiteX153" fmla="*/ 322681 w 1605470"/>
              <a:gd name="connsiteY153" fmla="*/ 915925 h 6858000"/>
              <a:gd name="connsiteX154" fmla="*/ 315310 w 1605470"/>
              <a:gd name="connsiteY154" fmla="*/ 896999 h 6858000"/>
              <a:gd name="connsiteX155" fmla="*/ 284718 w 1605470"/>
              <a:gd name="connsiteY155" fmla="*/ 821517 h 6858000"/>
              <a:gd name="connsiteX156" fmla="*/ 263668 w 1605470"/>
              <a:gd name="connsiteY156" fmla="*/ 751353 h 6858000"/>
              <a:gd name="connsiteX157" fmla="*/ 263226 w 1605470"/>
              <a:gd name="connsiteY157" fmla="*/ 721230 h 6858000"/>
              <a:gd name="connsiteX158" fmla="*/ 248897 w 1605470"/>
              <a:gd name="connsiteY158" fmla="*/ 681659 h 6858000"/>
              <a:gd name="connsiteX159" fmla="*/ 234316 w 1605470"/>
              <a:gd name="connsiteY159" fmla="*/ 635218 h 6858000"/>
              <a:gd name="connsiteX160" fmla="*/ 239327 w 1605470"/>
              <a:gd name="connsiteY160" fmla="*/ 613763 h 6858000"/>
              <a:gd name="connsiteX161" fmla="*/ 225269 w 1605470"/>
              <a:gd name="connsiteY161" fmla="*/ 598582 h 6858000"/>
              <a:gd name="connsiteX162" fmla="*/ 224950 w 1605470"/>
              <a:gd name="connsiteY162" fmla="*/ 576846 h 6858000"/>
              <a:gd name="connsiteX163" fmla="*/ 204576 w 1605470"/>
              <a:gd name="connsiteY163" fmla="*/ 530055 h 6858000"/>
              <a:gd name="connsiteX164" fmla="*/ 219064 w 1605470"/>
              <a:gd name="connsiteY164" fmla="*/ 469651 h 6858000"/>
              <a:gd name="connsiteX165" fmla="*/ 195012 w 1605470"/>
              <a:gd name="connsiteY165" fmla="*/ 448559 h 6858000"/>
              <a:gd name="connsiteX166" fmla="*/ 201434 w 1605470"/>
              <a:gd name="connsiteY166" fmla="*/ 441529 h 6858000"/>
              <a:gd name="connsiteX167" fmla="*/ 200655 w 1605470"/>
              <a:gd name="connsiteY167" fmla="*/ 428927 h 6858000"/>
              <a:gd name="connsiteX168" fmla="*/ 190059 w 1605470"/>
              <a:gd name="connsiteY168" fmla="*/ 430161 h 6858000"/>
              <a:gd name="connsiteX169" fmla="*/ 167079 w 1605470"/>
              <a:gd name="connsiteY169" fmla="*/ 367211 h 6858000"/>
              <a:gd name="connsiteX170" fmla="*/ 124571 w 1605470"/>
              <a:gd name="connsiteY170" fmla="*/ 302178 h 6858000"/>
              <a:gd name="connsiteX171" fmla="*/ 103243 w 1605470"/>
              <a:gd name="connsiteY171" fmla="*/ 211375 h 6858000"/>
              <a:gd name="connsiteX172" fmla="*/ 94571 w 1605470"/>
              <a:gd name="connsiteY172" fmla="*/ 184179 h 6858000"/>
              <a:gd name="connsiteX173" fmla="*/ 13437 w 1605470"/>
              <a:gd name="connsiteY173" fmla="*/ 19287 h 6858000"/>
              <a:gd name="connsiteX174" fmla="*/ 0 w 1605470"/>
              <a:gd name="connsiteY17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87214 w 1605470"/>
              <a:gd name="connsiteY41" fmla="*/ 5451511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63084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91557 w 1605470"/>
              <a:gd name="connsiteY40" fmla="*/ 5476393 h 6858000"/>
              <a:gd name="connsiteX41" fmla="*/ 622750 w 1605470"/>
              <a:gd name="connsiteY41" fmla="*/ 5396260 h 6858000"/>
              <a:gd name="connsiteX42" fmla="*/ 638731 w 1605470"/>
              <a:gd name="connsiteY42" fmla="*/ 5330009 h 6858000"/>
              <a:gd name="connsiteX43" fmla="*/ 672224 w 1605470"/>
              <a:gd name="connsiteY43" fmla="*/ 5273739 h 6858000"/>
              <a:gd name="connsiteX44" fmla="*/ 681823 w 1605470"/>
              <a:gd name="connsiteY44" fmla="*/ 5241779 h 6858000"/>
              <a:gd name="connsiteX45" fmla="*/ 693049 w 1605470"/>
              <a:gd name="connsiteY45" fmla="*/ 5225268 h 6858000"/>
              <a:gd name="connsiteX46" fmla="*/ 694069 w 1605470"/>
              <a:gd name="connsiteY46" fmla="*/ 5217684 h 6858000"/>
              <a:gd name="connsiteX47" fmla="*/ 701410 w 1605470"/>
              <a:gd name="connsiteY47" fmla="*/ 5193377 h 6858000"/>
              <a:gd name="connsiteX48" fmla="*/ 704713 w 1605470"/>
              <a:gd name="connsiteY48" fmla="*/ 5179288 h 6858000"/>
              <a:gd name="connsiteX49" fmla="*/ 705697 w 1605470"/>
              <a:gd name="connsiteY49" fmla="*/ 5173621 h 6858000"/>
              <a:gd name="connsiteX50" fmla="*/ 701331 w 1605470"/>
              <a:gd name="connsiteY50" fmla="*/ 5159961 h 6858000"/>
              <a:gd name="connsiteX51" fmla="*/ 708008 w 1605470"/>
              <a:gd name="connsiteY51" fmla="*/ 5144295 h 6858000"/>
              <a:gd name="connsiteX52" fmla="*/ 704941 w 1605470"/>
              <a:gd name="connsiteY52" fmla="*/ 5125185 h 6858000"/>
              <a:gd name="connsiteX53" fmla="*/ 711771 w 1605470"/>
              <a:gd name="connsiteY53" fmla="*/ 5121884 h 6858000"/>
              <a:gd name="connsiteX54" fmla="*/ 718807 w 1605470"/>
              <a:gd name="connsiteY54" fmla="*/ 5067850 h 6858000"/>
              <a:gd name="connsiteX55" fmla="*/ 721538 w 1605470"/>
              <a:gd name="connsiteY55" fmla="*/ 5060861 h 6858000"/>
              <a:gd name="connsiteX56" fmla="*/ 718242 w 1605470"/>
              <a:gd name="connsiteY56" fmla="*/ 5034192 h 6858000"/>
              <a:gd name="connsiteX57" fmla="*/ 719796 w 1605470"/>
              <a:gd name="connsiteY57" fmla="*/ 4993030 h 6858000"/>
              <a:gd name="connsiteX58" fmla="*/ 726705 w 1605470"/>
              <a:gd name="connsiteY58" fmla="*/ 4946844 h 6858000"/>
              <a:gd name="connsiteX59" fmla="*/ 722561 w 1605470"/>
              <a:gd name="connsiteY59" fmla="*/ 4932692 h 6858000"/>
              <a:gd name="connsiteX60" fmla="*/ 737964 w 1605470"/>
              <a:gd name="connsiteY60" fmla="*/ 4858827 h 6858000"/>
              <a:gd name="connsiteX61" fmla="*/ 732118 w 1605470"/>
              <a:gd name="connsiteY61" fmla="*/ 4801535 h 6858000"/>
              <a:gd name="connsiteX62" fmla="*/ 739787 w 1605470"/>
              <a:gd name="connsiteY62" fmla="*/ 4797794 h 6858000"/>
              <a:gd name="connsiteX63" fmla="*/ 741081 w 1605470"/>
              <a:gd name="connsiteY63" fmla="*/ 4784526 h 6858000"/>
              <a:gd name="connsiteX64" fmla="*/ 742865 w 1605470"/>
              <a:gd name="connsiteY64" fmla="*/ 4781211 h 6858000"/>
              <a:gd name="connsiteX65" fmla="*/ 751652 w 1605470"/>
              <a:gd name="connsiteY65" fmla="*/ 4761984 h 6858000"/>
              <a:gd name="connsiteX66" fmla="*/ 747700 w 1605470"/>
              <a:gd name="connsiteY66" fmla="*/ 4690749 h 6858000"/>
              <a:gd name="connsiteX67" fmla="*/ 743180 w 1605470"/>
              <a:gd name="connsiteY67" fmla="*/ 4584173 h 6858000"/>
              <a:gd name="connsiteX68" fmla="*/ 738263 w 1605470"/>
              <a:gd name="connsiteY68" fmla="*/ 4444346 h 6858000"/>
              <a:gd name="connsiteX69" fmla="*/ 734828 w 1605470"/>
              <a:gd name="connsiteY69" fmla="*/ 4375228 h 6858000"/>
              <a:gd name="connsiteX70" fmla="*/ 715481 w 1605470"/>
              <a:gd name="connsiteY70" fmla="*/ 4214165 h 6858000"/>
              <a:gd name="connsiteX71" fmla="*/ 719554 w 1605470"/>
              <a:gd name="connsiteY71" fmla="*/ 4090296 h 6858000"/>
              <a:gd name="connsiteX72" fmla="*/ 704810 w 1605470"/>
              <a:gd name="connsiteY72" fmla="*/ 4033999 h 6858000"/>
              <a:gd name="connsiteX73" fmla="*/ 705959 w 1605470"/>
              <a:gd name="connsiteY73" fmla="*/ 4031933 h 6858000"/>
              <a:gd name="connsiteX74" fmla="*/ 704535 w 1605470"/>
              <a:gd name="connsiteY74" fmla="*/ 4013953 h 6858000"/>
              <a:gd name="connsiteX75" fmla="*/ 700443 w 1605470"/>
              <a:gd name="connsiteY75" fmla="*/ 4010511 h 6858000"/>
              <a:gd name="connsiteX76" fmla="*/ 698282 w 1605470"/>
              <a:gd name="connsiteY76" fmla="*/ 3998331 h 6858000"/>
              <a:gd name="connsiteX77" fmla="*/ 690830 w 1605470"/>
              <a:gd name="connsiteY77" fmla="*/ 3974753 h 6858000"/>
              <a:gd name="connsiteX78" fmla="*/ 692428 w 1605470"/>
              <a:gd name="connsiteY78" fmla="*/ 3969950 h 6858000"/>
              <a:gd name="connsiteX79" fmla="*/ 685850 w 1605470"/>
              <a:gd name="connsiteY79" fmla="*/ 3933779 h 6858000"/>
              <a:gd name="connsiteX80" fmla="*/ 687181 w 1605470"/>
              <a:gd name="connsiteY80" fmla="*/ 3933093 h 6858000"/>
              <a:gd name="connsiteX81" fmla="*/ 691535 w 1605470"/>
              <a:gd name="connsiteY81" fmla="*/ 3922082 h 6858000"/>
              <a:gd name="connsiteX82" fmla="*/ 696613 w 1605470"/>
              <a:gd name="connsiteY82" fmla="*/ 3901461 h 6858000"/>
              <a:gd name="connsiteX83" fmla="*/ 719207 w 1605470"/>
              <a:gd name="connsiteY83" fmla="*/ 3813873 h 6858000"/>
              <a:gd name="connsiteX84" fmla="*/ 718632 w 1605470"/>
              <a:gd name="connsiteY84" fmla="*/ 3806161 h 6858000"/>
              <a:gd name="connsiteX85" fmla="*/ 718939 w 1605470"/>
              <a:gd name="connsiteY85" fmla="*/ 3805957 h 6858000"/>
              <a:gd name="connsiteX86" fmla="*/ 718966 w 1605470"/>
              <a:gd name="connsiteY86" fmla="*/ 3797724 h 6858000"/>
              <a:gd name="connsiteX87" fmla="*/ 717581 w 1605470"/>
              <a:gd name="connsiteY87" fmla="*/ 3792098 h 6858000"/>
              <a:gd name="connsiteX88" fmla="*/ 716465 w 1605470"/>
              <a:gd name="connsiteY88" fmla="*/ 3777135 h 6858000"/>
              <a:gd name="connsiteX89" fmla="*/ 718198 w 1605470"/>
              <a:gd name="connsiteY89" fmla="*/ 3771656 h 6858000"/>
              <a:gd name="connsiteX90" fmla="*/ 721941 w 1605470"/>
              <a:gd name="connsiteY90" fmla="*/ 3769007 h 6858000"/>
              <a:gd name="connsiteX91" fmla="*/ 721407 w 1605470"/>
              <a:gd name="connsiteY91" fmla="*/ 3767709 h 6858000"/>
              <a:gd name="connsiteX92" fmla="*/ 730103 w 1605470"/>
              <a:gd name="connsiteY92" fmla="*/ 3738082 h 6858000"/>
              <a:gd name="connsiteX93" fmla="*/ 737449 w 1605470"/>
              <a:gd name="connsiteY93" fmla="*/ 3673397 h 6858000"/>
              <a:gd name="connsiteX94" fmla="*/ 736745 w 1605470"/>
              <a:gd name="connsiteY94" fmla="*/ 3637109 h 6858000"/>
              <a:gd name="connsiteX95" fmla="*/ 740188 w 1605470"/>
              <a:gd name="connsiteY95" fmla="*/ 3536883 h 6858000"/>
              <a:gd name="connsiteX96" fmla="*/ 747726 w 1605470"/>
              <a:gd name="connsiteY96" fmla="*/ 3435652 h 6858000"/>
              <a:gd name="connsiteX97" fmla="*/ 774383 w 1605470"/>
              <a:gd name="connsiteY97" fmla="*/ 3381564 h 6858000"/>
              <a:gd name="connsiteX98" fmla="*/ 774870 w 1605470"/>
              <a:gd name="connsiteY98" fmla="*/ 3375761 h 6858000"/>
              <a:gd name="connsiteX99" fmla="*/ 770510 w 1605470"/>
              <a:gd name="connsiteY99" fmla="*/ 3361844 h 6858000"/>
              <a:gd name="connsiteX100" fmla="*/ 767933 w 1605470"/>
              <a:gd name="connsiteY100" fmla="*/ 3356929 h 6858000"/>
              <a:gd name="connsiteX101" fmla="*/ 766158 w 1605470"/>
              <a:gd name="connsiteY101" fmla="*/ 3349058 h 6858000"/>
              <a:gd name="connsiteX102" fmla="*/ 766414 w 1605470"/>
              <a:gd name="connsiteY102" fmla="*/ 3348763 h 6858000"/>
              <a:gd name="connsiteX103" fmla="*/ 764166 w 1605470"/>
              <a:gd name="connsiteY103" fmla="*/ 3341588 h 6858000"/>
              <a:gd name="connsiteX104" fmla="*/ 749397 w 1605470"/>
              <a:gd name="connsiteY104" fmla="*/ 3307769 h 6858000"/>
              <a:gd name="connsiteX105" fmla="*/ 766960 w 1605470"/>
              <a:gd name="connsiteY105" fmla="*/ 3250522 h 6858000"/>
              <a:gd name="connsiteX106" fmla="*/ 767385 w 1605470"/>
              <a:gd name="connsiteY106" fmla="*/ 3229163 h 6858000"/>
              <a:gd name="connsiteX107" fmla="*/ 769208 w 1605470"/>
              <a:gd name="connsiteY107" fmla="*/ 3217217 h 6858000"/>
              <a:gd name="connsiteX108" fmla="*/ 770350 w 1605470"/>
              <a:gd name="connsiteY108" fmla="*/ 3216125 h 6858000"/>
              <a:gd name="connsiteX109" fmla="*/ 756043 w 1605470"/>
              <a:gd name="connsiteY109" fmla="*/ 3183755 h 6858000"/>
              <a:gd name="connsiteX110" fmla="*/ 756544 w 1605470"/>
              <a:gd name="connsiteY110" fmla="*/ 3178642 h 6858000"/>
              <a:gd name="connsiteX111" fmla="*/ 744144 w 1605470"/>
              <a:gd name="connsiteY111" fmla="*/ 3158586 h 6858000"/>
              <a:gd name="connsiteX112" fmla="*/ 739378 w 1605470"/>
              <a:gd name="connsiteY112" fmla="*/ 3147669 h 6858000"/>
              <a:gd name="connsiteX113" fmla="*/ 734648 w 1605470"/>
              <a:gd name="connsiteY113" fmla="*/ 3145733 h 6858000"/>
              <a:gd name="connsiteX114" fmla="*/ 729329 w 1605470"/>
              <a:gd name="connsiteY114" fmla="*/ 3129034 h 6858000"/>
              <a:gd name="connsiteX115" fmla="*/ 729994 w 1605470"/>
              <a:gd name="connsiteY115" fmla="*/ 3126682 h 6858000"/>
              <a:gd name="connsiteX116" fmla="*/ 720862 w 1605470"/>
              <a:gd name="connsiteY116" fmla="*/ 3114519 h 6858000"/>
              <a:gd name="connsiteX117" fmla="*/ 707471 w 1605470"/>
              <a:gd name="connsiteY117" fmla="*/ 3106272 h 6858000"/>
              <a:gd name="connsiteX118" fmla="*/ 680201 w 1605470"/>
              <a:gd name="connsiteY118" fmla="*/ 2958185 h 6858000"/>
              <a:gd name="connsiteX119" fmla="*/ 622815 w 1605470"/>
              <a:gd name="connsiteY119" fmla="*/ 2762989 h 6858000"/>
              <a:gd name="connsiteX120" fmla="*/ 571733 w 1605470"/>
              <a:gd name="connsiteY120" fmla="*/ 2554718 h 6858000"/>
              <a:gd name="connsiteX121" fmla="*/ 551827 w 1605470"/>
              <a:gd name="connsiteY121" fmla="*/ 2485734 h 6858000"/>
              <a:gd name="connsiteX122" fmla="*/ 542550 w 1605470"/>
              <a:gd name="connsiteY122" fmla="*/ 2447068 h 6858000"/>
              <a:gd name="connsiteX123" fmla="*/ 529511 w 1605470"/>
              <a:gd name="connsiteY123" fmla="*/ 2425819 h 6858000"/>
              <a:gd name="connsiteX124" fmla="*/ 528878 w 1605470"/>
              <a:gd name="connsiteY124" fmla="*/ 2408971 h 6858000"/>
              <a:gd name="connsiteX125" fmla="*/ 535510 w 1605470"/>
              <a:gd name="connsiteY125" fmla="*/ 2402874 h 6858000"/>
              <a:gd name="connsiteX126" fmla="*/ 538122 w 1605470"/>
              <a:gd name="connsiteY126" fmla="*/ 2381443 h 6858000"/>
              <a:gd name="connsiteX127" fmla="*/ 514451 w 1605470"/>
              <a:gd name="connsiteY127" fmla="*/ 2261920 h 6858000"/>
              <a:gd name="connsiteX128" fmla="*/ 504338 w 1605470"/>
              <a:gd name="connsiteY128" fmla="*/ 2195378 h 6858000"/>
              <a:gd name="connsiteX129" fmla="*/ 488555 w 1605470"/>
              <a:gd name="connsiteY129" fmla="*/ 2155135 h 6858000"/>
              <a:gd name="connsiteX130" fmla="*/ 486013 w 1605470"/>
              <a:gd name="connsiteY130" fmla="*/ 2118008 h 6858000"/>
              <a:gd name="connsiteX131" fmla="*/ 487006 w 1605470"/>
              <a:gd name="connsiteY131" fmla="*/ 2050531 h 6858000"/>
              <a:gd name="connsiteX132" fmla="*/ 478812 w 1605470"/>
              <a:gd name="connsiteY132" fmla="*/ 1963269 h 6858000"/>
              <a:gd name="connsiteX133" fmla="*/ 459990 w 1605470"/>
              <a:gd name="connsiteY133" fmla="*/ 1906352 h 6858000"/>
              <a:gd name="connsiteX134" fmla="*/ 436547 w 1605470"/>
              <a:gd name="connsiteY134" fmla="*/ 1861531 h 6858000"/>
              <a:gd name="connsiteX135" fmla="*/ 390346 w 1605470"/>
              <a:gd name="connsiteY135" fmla="*/ 1732919 h 6858000"/>
              <a:gd name="connsiteX136" fmla="*/ 362657 w 1605470"/>
              <a:gd name="connsiteY136" fmla="*/ 1663540 h 6858000"/>
              <a:gd name="connsiteX137" fmla="*/ 361783 w 1605470"/>
              <a:gd name="connsiteY137" fmla="*/ 1615777 h 6858000"/>
              <a:gd name="connsiteX138" fmla="*/ 342578 w 1605470"/>
              <a:gd name="connsiteY138" fmla="*/ 1563678 h 6858000"/>
              <a:gd name="connsiteX139" fmla="*/ 355658 w 1605470"/>
              <a:gd name="connsiteY139" fmla="*/ 1519474 h 6858000"/>
              <a:gd name="connsiteX140" fmla="*/ 348400 w 1605470"/>
              <a:gd name="connsiteY140" fmla="*/ 1477995 h 6858000"/>
              <a:gd name="connsiteX141" fmla="*/ 334485 w 1605470"/>
              <a:gd name="connsiteY141" fmla="*/ 1373769 h 6858000"/>
              <a:gd name="connsiteX142" fmla="*/ 342792 w 1605470"/>
              <a:gd name="connsiteY142" fmla="*/ 1307086 h 6858000"/>
              <a:gd name="connsiteX143" fmla="*/ 343980 w 1605470"/>
              <a:gd name="connsiteY143" fmla="*/ 1189033 h 6858000"/>
              <a:gd name="connsiteX144" fmla="*/ 348665 w 1605470"/>
              <a:gd name="connsiteY144" fmla="*/ 1168288 h 6858000"/>
              <a:gd name="connsiteX145" fmla="*/ 340947 w 1605470"/>
              <a:gd name="connsiteY145" fmla="*/ 1142577 h 6858000"/>
              <a:gd name="connsiteX146" fmla="*/ 330253 w 1605470"/>
              <a:gd name="connsiteY146" fmla="*/ 1088484 h 6858000"/>
              <a:gd name="connsiteX147" fmla="*/ 318989 w 1605470"/>
              <a:gd name="connsiteY147" fmla="*/ 1016103 h 6858000"/>
              <a:gd name="connsiteX148" fmla="*/ 320445 w 1605470"/>
              <a:gd name="connsiteY148" fmla="*/ 932283 h 6858000"/>
              <a:gd name="connsiteX149" fmla="*/ 322681 w 1605470"/>
              <a:gd name="connsiteY149" fmla="*/ 915925 h 6858000"/>
              <a:gd name="connsiteX150" fmla="*/ 315310 w 1605470"/>
              <a:gd name="connsiteY150" fmla="*/ 896999 h 6858000"/>
              <a:gd name="connsiteX151" fmla="*/ 284718 w 1605470"/>
              <a:gd name="connsiteY151" fmla="*/ 821517 h 6858000"/>
              <a:gd name="connsiteX152" fmla="*/ 263668 w 1605470"/>
              <a:gd name="connsiteY152" fmla="*/ 751353 h 6858000"/>
              <a:gd name="connsiteX153" fmla="*/ 263226 w 1605470"/>
              <a:gd name="connsiteY153" fmla="*/ 721230 h 6858000"/>
              <a:gd name="connsiteX154" fmla="*/ 248897 w 1605470"/>
              <a:gd name="connsiteY154" fmla="*/ 681659 h 6858000"/>
              <a:gd name="connsiteX155" fmla="*/ 234316 w 1605470"/>
              <a:gd name="connsiteY155" fmla="*/ 635218 h 6858000"/>
              <a:gd name="connsiteX156" fmla="*/ 239327 w 1605470"/>
              <a:gd name="connsiteY156" fmla="*/ 613763 h 6858000"/>
              <a:gd name="connsiteX157" fmla="*/ 225269 w 1605470"/>
              <a:gd name="connsiteY157" fmla="*/ 598582 h 6858000"/>
              <a:gd name="connsiteX158" fmla="*/ 224950 w 1605470"/>
              <a:gd name="connsiteY158" fmla="*/ 576846 h 6858000"/>
              <a:gd name="connsiteX159" fmla="*/ 204576 w 1605470"/>
              <a:gd name="connsiteY159" fmla="*/ 530055 h 6858000"/>
              <a:gd name="connsiteX160" fmla="*/ 219064 w 1605470"/>
              <a:gd name="connsiteY160" fmla="*/ 469651 h 6858000"/>
              <a:gd name="connsiteX161" fmla="*/ 195012 w 1605470"/>
              <a:gd name="connsiteY161" fmla="*/ 448559 h 6858000"/>
              <a:gd name="connsiteX162" fmla="*/ 201434 w 1605470"/>
              <a:gd name="connsiteY162" fmla="*/ 441529 h 6858000"/>
              <a:gd name="connsiteX163" fmla="*/ 200655 w 1605470"/>
              <a:gd name="connsiteY163" fmla="*/ 428927 h 6858000"/>
              <a:gd name="connsiteX164" fmla="*/ 190059 w 1605470"/>
              <a:gd name="connsiteY164" fmla="*/ 430161 h 6858000"/>
              <a:gd name="connsiteX165" fmla="*/ 167079 w 1605470"/>
              <a:gd name="connsiteY165" fmla="*/ 367211 h 6858000"/>
              <a:gd name="connsiteX166" fmla="*/ 124571 w 1605470"/>
              <a:gd name="connsiteY166" fmla="*/ 302178 h 6858000"/>
              <a:gd name="connsiteX167" fmla="*/ 103243 w 1605470"/>
              <a:gd name="connsiteY167" fmla="*/ 211375 h 6858000"/>
              <a:gd name="connsiteX168" fmla="*/ 94571 w 1605470"/>
              <a:gd name="connsiteY168" fmla="*/ 184179 h 6858000"/>
              <a:gd name="connsiteX169" fmla="*/ 13437 w 1605470"/>
              <a:gd name="connsiteY169" fmla="*/ 19287 h 6858000"/>
              <a:gd name="connsiteX170" fmla="*/ 0 w 1605470"/>
              <a:gd name="connsiteY17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7933 w 1605470"/>
              <a:gd name="connsiteY98" fmla="*/ 3356929 h 6858000"/>
              <a:gd name="connsiteX99" fmla="*/ 766158 w 1605470"/>
              <a:gd name="connsiteY99" fmla="*/ 3349058 h 6858000"/>
              <a:gd name="connsiteX100" fmla="*/ 766414 w 1605470"/>
              <a:gd name="connsiteY100" fmla="*/ 3348763 h 6858000"/>
              <a:gd name="connsiteX101" fmla="*/ 764166 w 1605470"/>
              <a:gd name="connsiteY101" fmla="*/ 3341588 h 6858000"/>
              <a:gd name="connsiteX102" fmla="*/ 749397 w 1605470"/>
              <a:gd name="connsiteY102" fmla="*/ 3307769 h 6858000"/>
              <a:gd name="connsiteX103" fmla="*/ 766960 w 1605470"/>
              <a:gd name="connsiteY103" fmla="*/ 3250522 h 6858000"/>
              <a:gd name="connsiteX104" fmla="*/ 767385 w 1605470"/>
              <a:gd name="connsiteY104" fmla="*/ 3229163 h 6858000"/>
              <a:gd name="connsiteX105" fmla="*/ 769208 w 1605470"/>
              <a:gd name="connsiteY105" fmla="*/ 3217217 h 6858000"/>
              <a:gd name="connsiteX106" fmla="*/ 770350 w 1605470"/>
              <a:gd name="connsiteY106" fmla="*/ 3216125 h 6858000"/>
              <a:gd name="connsiteX107" fmla="*/ 756043 w 1605470"/>
              <a:gd name="connsiteY107" fmla="*/ 3183755 h 6858000"/>
              <a:gd name="connsiteX108" fmla="*/ 756544 w 1605470"/>
              <a:gd name="connsiteY108" fmla="*/ 3178642 h 6858000"/>
              <a:gd name="connsiteX109" fmla="*/ 744144 w 1605470"/>
              <a:gd name="connsiteY109" fmla="*/ 3158586 h 6858000"/>
              <a:gd name="connsiteX110" fmla="*/ 739378 w 1605470"/>
              <a:gd name="connsiteY110" fmla="*/ 3147669 h 6858000"/>
              <a:gd name="connsiteX111" fmla="*/ 734648 w 1605470"/>
              <a:gd name="connsiteY111" fmla="*/ 3145733 h 6858000"/>
              <a:gd name="connsiteX112" fmla="*/ 729329 w 1605470"/>
              <a:gd name="connsiteY112" fmla="*/ 3129034 h 6858000"/>
              <a:gd name="connsiteX113" fmla="*/ 729994 w 1605470"/>
              <a:gd name="connsiteY113" fmla="*/ 3126682 h 6858000"/>
              <a:gd name="connsiteX114" fmla="*/ 720862 w 1605470"/>
              <a:gd name="connsiteY114" fmla="*/ 3114519 h 6858000"/>
              <a:gd name="connsiteX115" fmla="*/ 707471 w 1605470"/>
              <a:gd name="connsiteY115" fmla="*/ 3106272 h 6858000"/>
              <a:gd name="connsiteX116" fmla="*/ 680201 w 1605470"/>
              <a:gd name="connsiteY116" fmla="*/ 2958185 h 6858000"/>
              <a:gd name="connsiteX117" fmla="*/ 622815 w 1605470"/>
              <a:gd name="connsiteY117" fmla="*/ 2762989 h 6858000"/>
              <a:gd name="connsiteX118" fmla="*/ 571733 w 1605470"/>
              <a:gd name="connsiteY118" fmla="*/ 2554718 h 6858000"/>
              <a:gd name="connsiteX119" fmla="*/ 551827 w 1605470"/>
              <a:gd name="connsiteY119" fmla="*/ 2485734 h 6858000"/>
              <a:gd name="connsiteX120" fmla="*/ 542550 w 1605470"/>
              <a:gd name="connsiteY120" fmla="*/ 2447068 h 6858000"/>
              <a:gd name="connsiteX121" fmla="*/ 529511 w 1605470"/>
              <a:gd name="connsiteY121" fmla="*/ 2425819 h 6858000"/>
              <a:gd name="connsiteX122" fmla="*/ 528878 w 1605470"/>
              <a:gd name="connsiteY122" fmla="*/ 2408971 h 6858000"/>
              <a:gd name="connsiteX123" fmla="*/ 535510 w 1605470"/>
              <a:gd name="connsiteY123" fmla="*/ 2402874 h 6858000"/>
              <a:gd name="connsiteX124" fmla="*/ 538122 w 1605470"/>
              <a:gd name="connsiteY124" fmla="*/ 2381443 h 6858000"/>
              <a:gd name="connsiteX125" fmla="*/ 514451 w 1605470"/>
              <a:gd name="connsiteY125" fmla="*/ 2261920 h 6858000"/>
              <a:gd name="connsiteX126" fmla="*/ 504338 w 1605470"/>
              <a:gd name="connsiteY126" fmla="*/ 2195378 h 6858000"/>
              <a:gd name="connsiteX127" fmla="*/ 488555 w 1605470"/>
              <a:gd name="connsiteY127" fmla="*/ 2155135 h 6858000"/>
              <a:gd name="connsiteX128" fmla="*/ 486013 w 1605470"/>
              <a:gd name="connsiteY128" fmla="*/ 2118008 h 6858000"/>
              <a:gd name="connsiteX129" fmla="*/ 487006 w 1605470"/>
              <a:gd name="connsiteY129" fmla="*/ 2050531 h 6858000"/>
              <a:gd name="connsiteX130" fmla="*/ 478812 w 1605470"/>
              <a:gd name="connsiteY130" fmla="*/ 1963269 h 6858000"/>
              <a:gd name="connsiteX131" fmla="*/ 459990 w 1605470"/>
              <a:gd name="connsiteY131" fmla="*/ 1906352 h 6858000"/>
              <a:gd name="connsiteX132" fmla="*/ 436547 w 1605470"/>
              <a:gd name="connsiteY132" fmla="*/ 1861531 h 6858000"/>
              <a:gd name="connsiteX133" fmla="*/ 390346 w 1605470"/>
              <a:gd name="connsiteY133" fmla="*/ 1732919 h 6858000"/>
              <a:gd name="connsiteX134" fmla="*/ 362657 w 1605470"/>
              <a:gd name="connsiteY134" fmla="*/ 1663540 h 6858000"/>
              <a:gd name="connsiteX135" fmla="*/ 361783 w 1605470"/>
              <a:gd name="connsiteY135" fmla="*/ 1615777 h 6858000"/>
              <a:gd name="connsiteX136" fmla="*/ 342578 w 1605470"/>
              <a:gd name="connsiteY136" fmla="*/ 1563678 h 6858000"/>
              <a:gd name="connsiteX137" fmla="*/ 355658 w 1605470"/>
              <a:gd name="connsiteY137" fmla="*/ 1519474 h 6858000"/>
              <a:gd name="connsiteX138" fmla="*/ 348400 w 1605470"/>
              <a:gd name="connsiteY138" fmla="*/ 1477995 h 6858000"/>
              <a:gd name="connsiteX139" fmla="*/ 334485 w 1605470"/>
              <a:gd name="connsiteY139" fmla="*/ 1373769 h 6858000"/>
              <a:gd name="connsiteX140" fmla="*/ 342792 w 1605470"/>
              <a:gd name="connsiteY140" fmla="*/ 1307086 h 6858000"/>
              <a:gd name="connsiteX141" fmla="*/ 343980 w 1605470"/>
              <a:gd name="connsiteY141" fmla="*/ 1189033 h 6858000"/>
              <a:gd name="connsiteX142" fmla="*/ 348665 w 1605470"/>
              <a:gd name="connsiteY142" fmla="*/ 1168288 h 6858000"/>
              <a:gd name="connsiteX143" fmla="*/ 340947 w 1605470"/>
              <a:gd name="connsiteY143" fmla="*/ 1142577 h 6858000"/>
              <a:gd name="connsiteX144" fmla="*/ 330253 w 1605470"/>
              <a:gd name="connsiteY144" fmla="*/ 1088484 h 6858000"/>
              <a:gd name="connsiteX145" fmla="*/ 318989 w 1605470"/>
              <a:gd name="connsiteY145" fmla="*/ 1016103 h 6858000"/>
              <a:gd name="connsiteX146" fmla="*/ 320445 w 1605470"/>
              <a:gd name="connsiteY146" fmla="*/ 932283 h 6858000"/>
              <a:gd name="connsiteX147" fmla="*/ 322681 w 1605470"/>
              <a:gd name="connsiteY147" fmla="*/ 915925 h 6858000"/>
              <a:gd name="connsiteX148" fmla="*/ 315310 w 1605470"/>
              <a:gd name="connsiteY148" fmla="*/ 896999 h 6858000"/>
              <a:gd name="connsiteX149" fmla="*/ 284718 w 1605470"/>
              <a:gd name="connsiteY149" fmla="*/ 821517 h 6858000"/>
              <a:gd name="connsiteX150" fmla="*/ 263668 w 1605470"/>
              <a:gd name="connsiteY150" fmla="*/ 751353 h 6858000"/>
              <a:gd name="connsiteX151" fmla="*/ 263226 w 1605470"/>
              <a:gd name="connsiteY151" fmla="*/ 721230 h 6858000"/>
              <a:gd name="connsiteX152" fmla="*/ 248897 w 1605470"/>
              <a:gd name="connsiteY152" fmla="*/ 681659 h 6858000"/>
              <a:gd name="connsiteX153" fmla="*/ 234316 w 1605470"/>
              <a:gd name="connsiteY153" fmla="*/ 635218 h 6858000"/>
              <a:gd name="connsiteX154" fmla="*/ 239327 w 1605470"/>
              <a:gd name="connsiteY154" fmla="*/ 613763 h 6858000"/>
              <a:gd name="connsiteX155" fmla="*/ 225269 w 1605470"/>
              <a:gd name="connsiteY155" fmla="*/ 598582 h 6858000"/>
              <a:gd name="connsiteX156" fmla="*/ 224950 w 1605470"/>
              <a:gd name="connsiteY156" fmla="*/ 576846 h 6858000"/>
              <a:gd name="connsiteX157" fmla="*/ 204576 w 1605470"/>
              <a:gd name="connsiteY157" fmla="*/ 530055 h 6858000"/>
              <a:gd name="connsiteX158" fmla="*/ 219064 w 1605470"/>
              <a:gd name="connsiteY158" fmla="*/ 469651 h 6858000"/>
              <a:gd name="connsiteX159" fmla="*/ 195012 w 1605470"/>
              <a:gd name="connsiteY159" fmla="*/ 448559 h 6858000"/>
              <a:gd name="connsiteX160" fmla="*/ 201434 w 1605470"/>
              <a:gd name="connsiteY160" fmla="*/ 441529 h 6858000"/>
              <a:gd name="connsiteX161" fmla="*/ 200655 w 1605470"/>
              <a:gd name="connsiteY161" fmla="*/ 428927 h 6858000"/>
              <a:gd name="connsiteX162" fmla="*/ 190059 w 1605470"/>
              <a:gd name="connsiteY162" fmla="*/ 430161 h 6858000"/>
              <a:gd name="connsiteX163" fmla="*/ 167079 w 1605470"/>
              <a:gd name="connsiteY163" fmla="*/ 367211 h 6858000"/>
              <a:gd name="connsiteX164" fmla="*/ 124571 w 1605470"/>
              <a:gd name="connsiteY164" fmla="*/ 302178 h 6858000"/>
              <a:gd name="connsiteX165" fmla="*/ 103243 w 1605470"/>
              <a:gd name="connsiteY165" fmla="*/ 211375 h 6858000"/>
              <a:gd name="connsiteX166" fmla="*/ 94571 w 1605470"/>
              <a:gd name="connsiteY166" fmla="*/ 184179 h 6858000"/>
              <a:gd name="connsiteX167" fmla="*/ 13437 w 1605470"/>
              <a:gd name="connsiteY167" fmla="*/ 19287 h 6858000"/>
              <a:gd name="connsiteX168" fmla="*/ 0 w 1605470"/>
              <a:gd name="connsiteY16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6158 w 1605470"/>
              <a:gd name="connsiteY98" fmla="*/ 3349058 h 6858000"/>
              <a:gd name="connsiteX99" fmla="*/ 766414 w 1605470"/>
              <a:gd name="connsiteY99" fmla="*/ 3348763 h 6858000"/>
              <a:gd name="connsiteX100" fmla="*/ 764166 w 1605470"/>
              <a:gd name="connsiteY100" fmla="*/ 3341588 h 6858000"/>
              <a:gd name="connsiteX101" fmla="*/ 749397 w 1605470"/>
              <a:gd name="connsiteY101" fmla="*/ 3307769 h 6858000"/>
              <a:gd name="connsiteX102" fmla="*/ 766960 w 1605470"/>
              <a:gd name="connsiteY102" fmla="*/ 3250522 h 6858000"/>
              <a:gd name="connsiteX103" fmla="*/ 767385 w 1605470"/>
              <a:gd name="connsiteY103" fmla="*/ 3229163 h 6858000"/>
              <a:gd name="connsiteX104" fmla="*/ 769208 w 1605470"/>
              <a:gd name="connsiteY104" fmla="*/ 3217217 h 6858000"/>
              <a:gd name="connsiteX105" fmla="*/ 770350 w 1605470"/>
              <a:gd name="connsiteY105" fmla="*/ 3216125 h 6858000"/>
              <a:gd name="connsiteX106" fmla="*/ 756043 w 1605470"/>
              <a:gd name="connsiteY106" fmla="*/ 3183755 h 6858000"/>
              <a:gd name="connsiteX107" fmla="*/ 756544 w 1605470"/>
              <a:gd name="connsiteY107" fmla="*/ 3178642 h 6858000"/>
              <a:gd name="connsiteX108" fmla="*/ 744144 w 1605470"/>
              <a:gd name="connsiteY108" fmla="*/ 3158586 h 6858000"/>
              <a:gd name="connsiteX109" fmla="*/ 739378 w 1605470"/>
              <a:gd name="connsiteY109" fmla="*/ 3147669 h 6858000"/>
              <a:gd name="connsiteX110" fmla="*/ 734648 w 1605470"/>
              <a:gd name="connsiteY110" fmla="*/ 3145733 h 6858000"/>
              <a:gd name="connsiteX111" fmla="*/ 729329 w 1605470"/>
              <a:gd name="connsiteY111" fmla="*/ 3129034 h 6858000"/>
              <a:gd name="connsiteX112" fmla="*/ 729994 w 1605470"/>
              <a:gd name="connsiteY112" fmla="*/ 3126682 h 6858000"/>
              <a:gd name="connsiteX113" fmla="*/ 720862 w 1605470"/>
              <a:gd name="connsiteY113" fmla="*/ 3114519 h 6858000"/>
              <a:gd name="connsiteX114" fmla="*/ 707471 w 1605470"/>
              <a:gd name="connsiteY114" fmla="*/ 3106272 h 6858000"/>
              <a:gd name="connsiteX115" fmla="*/ 680201 w 1605470"/>
              <a:gd name="connsiteY115" fmla="*/ 2958185 h 6858000"/>
              <a:gd name="connsiteX116" fmla="*/ 622815 w 1605470"/>
              <a:gd name="connsiteY116" fmla="*/ 2762989 h 6858000"/>
              <a:gd name="connsiteX117" fmla="*/ 571733 w 1605470"/>
              <a:gd name="connsiteY117" fmla="*/ 2554718 h 6858000"/>
              <a:gd name="connsiteX118" fmla="*/ 551827 w 1605470"/>
              <a:gd name="connsiteY118" fmla="*/ 2485734 h 6858000"/>
              <a:gd name="connsiteX119" fmla="*/ 542550 w 1605470"/>
              <a:gd name="connsiteY119" fmla="*/ 2447068 h 6858000"/>
              <a:gd name="connsiteX120" fmla="*/ 529511 w 1605470"/>
              <a:gd name="connsiteY120" fmla="*/ 2425819 h 6858000"/>
              <a:gd name="connsiteX121" fmla="*/ 528878 w 1605470"/>
              <a:gd name="connsiteY121" fmla="*/ 2408971 h 6858000"/>
              <a:gd name="connsiteX122" fmla="*/ 535510 w 1605470"/>
              <a:gd name="connsiteY122" fmla="*/ 2402874 h 6858000"/>
              <a:gd name="connsiteX123" fmla="*/ 538122 w 1605470"/>
              <a:gd name="connsiteY123" fmla="*/ 2381443 h 6858000"/>
              <a:gd name="connsiteX124" fmla="*/ 514451 w 1605470"/>
              <a:gd name="connsiteY124" fmla="*/ 2261920 h 6858000"/>
              <a:gd name="connsiteX125" fmla="*/ 504338 w 1605470"/>
              <a:gd name="connsiteY125" fmla="*/ 2195378 h 6858000"/>
              <a:gd name="connsiteX126" fmla="*/ 488555 w 1605470"/>
              <a:gd name="connsiteY126" fmla="*/ 2155135 h 6858000"/>
              <a:gd name="connsiteX127" fmla="*/ 486013 w 1605470"/>
              <a:gd name="connsiteY127" fmla="*/ 2118008 h 6858000"/>
              <a:gd name="connsiteX128" fmla="*/ 487006 w 1605470"/>
              <a:gd name="connsiteY128" fmla="*/ 2050531 h 6858000"/>
              <a:gd name="connsiteX129" fmla="*/ 478812 w 1605470"/>
              <a:gd name="connsiteY129" fmla="*/ 1963269 h 6858000"/>
              <a:gd name="connsiteX130" fmla="*/ 459990 w 1605470"/>
              <a:gd name="connsiteY130" fmla="*/ 1906352 h 6858000"/>
              <a:gd name="connsiteX131" fmla="*/ 436547 w 1605470"/>
              <a:gd name="connsiteY131" fmla="*/ 1861531 h 6858000"/>
              <a:gd name="connsiteX132" fmla="*/ 390346 w 1605470"/>
              <a:gd name="connsiteY132" fmla="*/ 1732919 h 6858000"/>
              <a:gd name="connsiteX133" fmla="*/ 362657 w 1605470"/>
              <a:gd name="connsiteY133" fmla="*/ 1663540 h 6858000"/>
              <a:gd name="connsiteX134" fmla="*/ 361783 w 1605470"/>
              <a:gd name="connsiteY134" fmla="*/ 1615777 h 6858000"/>
              <a:gd name="connsiteX135" fmla="*/ 342578 w 1605470"/>
              <a:gd name="connsiteY135" fmla="*/ 1563678 h 6858000"/>
              <a:gd name="connsiteX136" fmla="*/ 355658 w 1605470"/>
              <a:gd name="connsiteY136" fmla="*/ 1519474 h 6858000"/>
              <a:gd name="connsiteX137" fmla="*/ 348400 w 1605470"/>
              <a:gd name="connsiteY137" fmla="*/ 1477995 h 6858000"/>
              <a:gd name="connsiteX138" fmla="*/ 334485 w 1605470"/>
              <a:gd name="connsiteY138" fmla="*/ 1373769 h 6858000"/>
              <a:gd name="connsiteX139" fmla="*/ 342792 w 1605470"/>
              <a:gd name="connsiteY139" fmla="*/ 1307086 h 6858000"/>
              <a:gd name="connsiteX140" fmla="*/ 343980 w 1605470"/>
              <a:gd name="connsiteY140" fmla="*/ 1189033 h 6858000"/>
              <a:gd name="connsiteX141" fmla="*/ 348665 w 1605470"/>
              <a:gd name="connsiteY141" fmla="*/ 1168288 h 6858000"/>
              <a:gd name="connsiteX142" fmla="*/ 340947 w 1605470"/>
              <a:gd name="connsiteY142" fmla="*/ 1142577 h 6858000"/>
              <a:gd name="connsiteX143" fmla="*/ 330253 w 1605470"/>
              <a:gd name="connsiteY143" fmla="*/ 1088484 h 6858000"/>
              <a:gd name="connsiteX144" fmla="*/ 318989 w 1605470"/>
              <a:gd name="connsiteY144" fmla="*/ 1016103 h 6858000"/>
              <a:gd name="connsiteX145" fmla="*/ 320445 w 1605470"/>
              <a:gd name="connsiteY145" fmla="*/ 932283 h 6858000"/>
              <a:gd name="connsiteX146" fmla="*/ 322681 w 1605470"/>
              <a:gd name="connsiteY146" fmla="*/ 915925 h 6858000"/>
              <a:gd name="connsiteX147" fmla="*/ 315310 w 1605470"/>
              <a:gd name="connsiteY147" fmla="*/ 896999 h 6858000"/>
              <a:gd name="connsiteX148" fmla="*/ 284718 w 1605470"/>
              <a:gd name="connsiteY148" fmla="*/ 821517 h 6858000"/>
              <a:gd name="connsiteX149" fmla="*/ 263668 w 1605470"/>
              <a:gd name="connsiteY149" fmla="*/ 751353 h 6858000"/>
              <a:gd name="connsiteX150" fmla="*/ 263226 w 1605470"/>
              <a:gd name="connsiteY150" fmla="*/ 721230 h 6858000"/>
              <a:gd name="connsiteX151" fmla="*/ 248897 w 1605470"/>
              <a:gd name="connsiteY151" fmla="*/ 681659 h 6858000"/>
              <a:gd name="connsiteX152" fmla="*/ 234316 w 1605470"/>
              <a:gd name="connsiteY152" fmla="*/ 635218 h 6858000"/>
              <a:gd name="connsiteX153" fmla="*/ 239327 w 1605470"/>
              <a:gd name="connsiteY153" fmla="*/ 613763 h 6858000"/>
              <a:gd name="connsiteX154" fmla="*/ 225269 w 1605470"/>
              <a:gd name="connsiteY154" fmla="*/ 598582 h 6858000"/>
              <a:gd name="connsiteX155" fmla="*/ 224950 w 1605470"/>
              <a:gd name="connsiteY155" fmla="*/ 576846 h 6858000"/>
              <a:gd name="connsiteX156" fmla="*/ 204576 w 1605470"/>
              <a:gd name="connsiteY156" fmla="*/ 530055 h 6858000"/>
              <a:gd name="connsiteX157" fmla="*/ 219064 w 1605470"/>
              <a:gd name="connsiteY157" fmla="*/ 469651 h 6858000"/>
              <a:gd name="connsiteX158" fmla="*/ 195012 w 1605470"/>
              <a:gd name="connsiteY158" fmla="*/ 448559 h 6858000"/>
              <a:gd name="connsiteX159" fmla="*/ 201434 w 1605470"/>
              <a:gd name="connsiteY159" fmla="*/ 441529 h 6858000"/>
              <a:gd name="connsiteX160" fmla="*/ 200655 w 1605470"/>
              <a:gd name="connsiteY160" fmla="*/ 428927 h 6858000"/>
              <a:gd name="connsiteX161" fmla="*/ 190059 w 1605470"/>
              <a:gd name="connsiteY161" fmla="*/ 430161 h 6858000"/>
              <a:gd name="connsiteX162" fmla="*/ 167079 w 1605470"/>
              <a:gd name="connsiteY162" fmla="*/ 367211 h 6858000"/>
              <a:gd name="connsiteX163" fmla="*/ 124571 w 1605470"/>
              <a:gd name="connsiteY163" fmla="*/ 302178 h 6858000"/>
              <a:gd name="connsiteX164" fmla="*/ 103243 w 1605470"/>
              <a:gd name="connsiteY164" fmla="*/ 211375 h 6858000"/>
              <a:gd name="connsiteX165" fmla="*/ 94571 w 1605470"/>
              <a:gd name="connsiteY165" fmla="*/ 184179 h 6858000"/>
              <a:gd name="connsiteX166" fmla="*/ 13437 w 1605470"/>
              <a:gd name="connsiteY166" fmla="*/ 19287 h 6858000"/>
              <a:gd name="connsiteX167" fmla="*/ 0 w 1605470"/>
              <a:gd name="connsiteY16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6414 w 1605470"/>
              <a:gd name="connsiteY98" fmla="*/ 3348763 h 6858000"/>
              <a:gd name="connsiteX99" fmla="*/ 764166 w 1605470"/>
              <a:gd name="connsiteY99" fmla="*/ 3341588 h 6858000"/>
              <a:gd name="connsiteX100" fmla="*/ 749397 w 1605470"/>
              <a:gd name="connsiteY100" fmla="*/ 3307769 h 6858000"/>
              <a:gd name="connsiteX101" fmla="*/ 766960 w 1605470"/>
              <a:gd name="connsiteY101" fmla="*/ 3250522 h 6858000"/>
              <a:gd name="connsiteX102" fmla="*/ 767385 w 1605470"/>
              <a:gd name="connsiteY102" fmla="*/ 3229163 h 6858000"/>
              <a:gd name="connsiteX103" fmla="*/ 769208 w 1605470"/>
              <a:gd name="connsiteY103" fmla="*/ 3217217 h 6858000"/>
              <a:gd name="connsiteX104" fmla="*/ 770350 w 1605470"/>
              <a:gd name="connsiteY104" fmla="*/ 3216125 h 6858000"/>
              <a:gd name="connsiteX105" fmla="*/ 756043 w 1605470"/>
              <a:gd name="connsiteY105" fmla="*/ 3183755 h 6858000"/>
              <a:gd name="connsiteX106" fmla="*/ 756544 w 1605470"/>
              <a:gd name="connsiteY106" fmla="*/ 3178642 h 6858000"/>
              <a:gd name="connsiteX107" fmla="*/ 744144 w 1605470"/>
              <a:gd name="connsiteY107" fmla="*/ 3158586 h 6858000"/>
              <a:gd name="connsiteX108" fmla="*/ 739378 w 1605470"/>
              <a:gd name="connsiteY108" fmla="*/ 3147669 h 6858000"/>
              <a:gd name="connsiteX109" fmla="*/ 734648 w 1605470"/>
              <a:gd name="connsiteY109" fmla="*/ 3145733 h 6858000"/>
              <a:gd name="connsiteX110" fmla="*/ 729329 w 1605470"/>
              <a:gd name="connsiteY110" fmla="*/ 3129034 h 6858000"/>
              <a:gd name="connsiteX111" fmla="*/ 729994 w 1605470"/>
              <a:gd name="connsiteY111" fmla="*/ 3126682 h 6858000"/>
              <a:gd name="connsiteX112" fmla="*/ 720862 w 1605470"/>
              <a:gd name="connsiteY112" fmla="*/ 3114519 h 6858000"/>
              <a:gd name="connsiteX113" fmla="*/ 707471 w 1605470"/>
              <a:gd name="connsiteY113" fmla="*/ 3106272 h 6858000"/>
              <a:gd name="connsiteX114" fmla="*/ 680201 w 1605470"/>
              <a:gd name="connsiteY114" fmla="*/ 2958185 h 6858000"/>
              <a:gd name="connsiteX115" fmla="*/ 622815 w 1605470"/>
              <a:gd name="connsiteY115" fmla="*/ 2762989 h 6858000"/>
              <a:gd name="connsiteX116" fmla="*/ 571733 w 1605470"/>
              <a:gd name="connsiteY116" fmla="*/ 2554718 h 6858000"/>
              <a:gd name="connsiteX117" fmla="*/ 551827 w 1605470"/>
              <a:gd name="connsiteY117" fmla="*/ 2485734 h 6858000"/>
              <a:gd name="connsiteX118" fmla="*/ 542550 w 1605470"/>
              <a:gd name="connsiteY118" fmla="*/ 2447068 h 6858000"/>
              <a:gd name="connsiteX119" fmla="*/ 529511 w 1605470"/>
              <a:gd name="connsiteY119" fmla="*/ 2425819 h 6858000"/>
              <a:gd name="connsiteX120" fmla="*/ 528878 w 1605470"/>
              <a:gd name="connsiteY120" fmla="*/ 2408971 h 6858000"/>
              <a:gd name="connsiteX121" fmla="*/ 535510 w 1605470"/>
              <a:gd name="connsiteY121" fmla="*/ 2402874 h 6858000"/>
              <a:gd name="connsiteX122" fmla="*/ 538122 w 1605470"/>
              <a:gd name="connsiteY122" fmla="*/ 2381443 h 6858000"/>
              <a:gd name="connsiteX123" fmla="*/ 514451 w 1605470"/>
              <a:gd name="connsiteY123" fmla="*/ 2261920 h 6858000"/>
              <a:gd name="connsiteX124" fmla="*/ 504338 w 1605470"/>
              <a:gd name="connsiteY124" fmla="*/ 2195378 h 6858000"/>
              <a:gd name="connsiteX125" fmla="*/ 488555 w 1605470"/>
              <a:gd name="connsiteY125" fmla="*/ 2155135 h 6858000"/>
              <a:gd name="connsiteX126" fmla="*/ 486013 w 1605470"/>
              <a:gd name="connsiteY126" fmla="*/ 2118008 h 6858000"/>
              <a:gd name="connsiteX127" fmla="*/ 487006 w 1605470"/>
              <a:gd name="connsiteY127" fmla="*/ 2050531 h 6858000"/>
              <a:gd name="connsiteX128" fmla="*/ 478812 w 1605470"/>
              <a:gd name="connsiteY128" fmla="*/ 1963269 h 6858000"/>
              <a:gd name="connsiteX129" fmla="*/ 459990 w 1605470"/>
              <a:gd name="connsiteY129" fmla="*/ 1906352 h 6858000"/>
              <a:gd name="connsiteX130" fmla="*/ 436547 w 1605470"/>
              <a:gd name="connsiteY130" fmla="*/ 1861531 h 6858000"/>
              <a:gd name="connsiteX131" fmla="*/ 390346 w 1605470"/>
              <a:gd name="connsiteY131" fmla="*/ 1732919 h 6858000"/>
              <a:gd name="connsiteX132" fmla="*/ 362657 w 1605470"/>
              <a:gd name="connsiteY132" fmla="*/ 1663540 h 6858000"/>
              <a:gd name="connsiteX133" fmla="*/ 361783 w 1605470"/>
              <a:gd name="connsiteY133" fmla="*/ 1615777 h 6858000"/>
              <a:gd name="connsiteX134" fmla="*/ 342578 w 1605470"/>
              <a:gd name="connsiteY134" fmla="*/ 1563678 h 6858000"/>
              <a:gd name="connsiteX135" fmla="*/ 355658 w 1605470"/>
              <a:gd name="connsiteY135" fmla="*/ 1519474 h 6858000"/>
              <a:gd name="connsiteX136" fmla="*/ 348400 w 1605470"/>
              <a:gd name="connsiteY136" fmla="*/ 1477995 h 6858000"/>
              <a:gd name="connsiteX137" fmla="*/ 334485 w 1605470"/>
              <a:gd name="connsiteY137" fmla="*/ 1373769 h 6858000"/>
              <a:gd name="connsiteX138" fmla="*/ 342792 w 1605470"/>
              <a:gd name="connsiteY138" fmla="*/ 1307086 h 6858000"/>
              <a:gd name="connsiteX139" fmla="*/ 343980 w 1605470"/>
              <a:gd name="connsiteY139" fmla="*/ 1189033 h 6858000"/>
              <a:gd name="connsiteX140" fmla="*/ 348665 w 1605470"/>
              <a:gd name="connsiteY140" fmla="*/ 1168288 h 6858000"/>
              <a:gd name="connsiteX141" fmla="*/ 340947 w 1605470"/>
              <a:gd name="connsiteY141" fmla="*/ 1142577 h 6858000"/>
              <a:gd name="connsiteX142" fmla="*/ 330253 w 1605470"/>
              <a:gd name="connsiteY142" fmla="*/ 1088484 h 6858000"/>
              <a:gd name="connsiteX143" fmla="*/ 318989 w 1605470"/>
              <a:gd name="connsiteY143" fmla="*/ 1016103 h 6858000"/>
              <a:gd name="connsiteX144" fmla="*/ 320445 w 1605470"/>
              <a:gd name="connsiteY144" fmla="*/ 932283 h 6858000"/>
              <a:gd name="connsiteX145" fmla="*/ 322681 w 1605470"/>
              <a:gd name="connsiteY145" fmla="*/ 915925 h 6858000"/>
              <a:gd name="connsiteX146" fmla="*/ 315310 w 1605470"/>
              <a:gd name="connsiteY146" fmla="*/ 896999 h 6858000"/>
              <a:gd name="connsiteX147" fmla="*/ 284718 w 1605470"/>
              <a:gd name="connsiteY147" fmla="*/ 821517 h 6858000"/>
              <a:gd name="connsiteX148" fmla="*/ 263668 w 1605470"/>
              <a:gd name="connsiteY148" fmla="*/ 751353 h 6858000"/>
              <a:gd name="connsiteX149" fmla="*/ 263226 w 1605470"/>
              <a:gd name="connsiteY149" fmla="*/ 721230 h 6858000"/>
              <a:gd name="connsiteX150" fmla="*/ 248897 w 1605470"/>
              <a:gd name="connsiteY150" fmla="*/ 681659 h 6858000"/>
              <a:gd name="connsiteX151" fmla="*/ 234316 w 1605470"/>
              <a:gd name="connsiteY151" fmla="*/ 635218 h 6858000"/>
              <a:gd name="connsiteX152" fmla="*/ 239327 w 1605470"/>
              <a:gd name="connsiteY152" fmla="*/ 613763 h 6858000"/>
              <a:gd name="connsiteX153" fmla="*/ 225269 w 1605470"/>
              <a:gd name="connsiteY153" fmla="*/ 598582 h 6858000"/>
              <a:gd name="connsiteX154" fmla="*/ 224950 w 1605470"/>
              <a:gd name="connsiteY154" fmla="*/ 576846 h 6858000"/>
              <a:gd name="connsiteX155" fmla="*/ 204576 w 1605470"/>
              <a:gd name="connsiteY155" fmla="*/ 530055 h 6858000"/>
              <a:gd name="connsiteX156" fmla="*/ 219064 w 1605470"/>
              <a:gd name="connsiteY156" fmla="*/ 469651 h 6858000"/>
              <a:gd name="connsiteX157" fmla="*/ 195012 w 1605470"/>
              <a:gd name="connsiteY157" fmla="*/ 448559 h 6858000"/>
              <a:gd name="connsiteX158" fmla="*/ 201434 w 1605470"/>
              <a:gd name="connsiteY158" fmla="*/ 441529 h 6858000"/>
              <a:gd name="connsiteX159" fmla="*/ 200655 w 1605470"/>
              <a:gd name="connsiteY159" fmla="*/ 428927 h 6858000"/>
              <a:gd name="connsiteX160" fmla="*/ 190059 w 1605470"/>
              <a:gd name="connsiteY160" fmla="*/ 430161 h 6858000"/>
              <a:gd name="connsiteX161" fmla="*/ 167079 w 1605470"/>
              <a:gd name="connsiteY161" fmla="*/ 367211 h 6858000"/>
              <a:gd name="connsiteX162" fmla="*/ 124571 w 1605470"/>
              <a:gd name="connsiteY162" fmla="*/ 302178 h 6858000"/>
              <a:gd name="connsiteX163" fmla="*/ 103243 w 1605470"/>
              <a:gd name="connsiteY163" fmla="*/ 211375 h 6858000"/>
              <a:gd name="connsiteX164" fmla="*/ 94571 w 1605470"/>
              <a:gd name="connsiteY164" fmla="*/ 184179 h 6858000"/>
              <a:gd name="connsiteX165" fmla="*/ 13437 w 1605470"/>
              <a:gd name="connsiteY165" fmla="*/ 19287 h 6858000"/>
              <a:gd name="connsiteX166" fmla="*/ 0 w 1605470"/>
              <a:gd name="connsiteY16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4166 w 1605470"/>
              <a:gd name="connsiteY98" fmla="*/ 3341588 h 6858000"/>
              <a:gd name="connsiteX99" fmla="*/ 749397 w 1605470"/>
              <a:gd name="connsiteY99" fmla="*/ 3307769 h 6858000"/>
              <a:gd name="connsiteX100" fmla="*/ 766960 w 1605470"/>
              <a:gd name="connsiteY100" fmla="*/ 3250522 h 6858000"/>
              <a:gd name="connsiteX101" fmla="*/ 767385 w 1605470"/>
              <a:gd name="connsiteY101" fmla="*/ 3229163 h 6858000"/>
              <a:gd name="connsiteX102" fmla="*/ 769208 w 1605470"/>
              <a:gd name="connsiteY102" fmla="*/ 3217217 h 6858000"/>
              <a:gd name="connsiteX103" fmla="*/ 770350 w 1605470"/>
              <a:gd name="connsiteY103" fmla="*/ 3216125 h 6858000"/>
              <a:gd name="connsiteX104" fmla="*/ 756043 w 1605470"/>
              <a:gd name="connsiteY104" fmla="*/ 3183755 h 6858000"/>
              <a:gd name="connsiteX105" fmla="*/ 756544 w 1605470"/>
              <a:gd name="connsiteY105" fmla="*/ 3178642 h 6858000"/>
              <a:gd name="connsiteX106" fmla="*/ 744144 w 1605470"/>
              <a:gd name="connsiteY106" fmla="*/ 3158586 h 6858000"/>
              <a:gd name="connsiteX107" fmla="*/ 739378 w 1605470"/>
              <a:gd name="connsiteY107" fmla="*/ 3147669 h 6858000"/>
              <a:gd name="connsiteX108" fmla="*/ 734648 w 1605470"/>
              <a:gd name="connsiteY108" fmla="*/ 3145733 h 6858000"/>
              <a:gd name="connsiteX109" fmla="*/ 729329 w 1605470"/>
              <a:gd name="connsiteY109" fmla="*/ 3129034 h 6858000"/>
              <a:gd name="connsiteX110" fmla="*/ 729994 w 1605470"/>
              <a:gd name="connsiteY110" fmla="*/ 3126682 h 6858000"/>
              <a:gd name="connsiteX111" fmla="*/ 720862 w 1605470"/>
              <a:gd name="connsiteY111" fmla="*/ 3114519 h 6858000"/>
              <a:gd name="connsiteX112" fmla="*/ 707471 w 1605470"/>
              <a:gd name="connsiteY112" fmla="*/ 3106272 h 6858000"/>
              <a:gd name="connsiteX113" fmla="*/ 680201 w 1605470"/>
              <a:gd name="connsiteY113" fmla="*/ 2958185 h 6858000"/>
              <a:gd name="connsiteX114" fmla="*/ 622815 w 1605470"/>
              <a:gd name="connsiteY114" fmla="*/ 2762989 h 6858000"/>
              <a:gd name="connsiteX115" fmla="*/ 571733 w 1605470"/>
              <a:gd name="connsiteY115" fmla="*/ 2554718 h 6858000"/>
              <a:gd name="connsiteX116" fmla="*/ 551827 w 1605470"/>
              <a:gd name="connsiteY116" fmla="*/ 2485734 h 6858000"/>
              <a:gd name="connsiteX117" fmla="*/ 542550 w 1605470"/>
              <a:gd name="connsiteY117" fmla="*/ 2447068 h 6858000"/>
              <a:gd name="connsiteX118" fmla="*/ 529511 w 1605470"/>
              <a:gd name="connsiteY118" fmla="*/ 2425819 h 6858000"/>
              <a:gd name="connsiteX119" fmla="*/ 528878 w 1605470"/>
              <a:gd name="connsiteY119" fmla="*/ 2408971 h 6858000"/>
              <a:gd name="connsiteX120" fmla="*/ 535510 w 1605470"/>
              <a:gd name="connsiteY120" fmla="*/ 2402874 h 6858000"/>
              <a:gd name="connsiteX121" fmla="*/ 538122 w 1605470"/>
              <a:gd name="connsiteY121" fmla="*/ 2381443 h 6858000"/>
              <a:gd name="connsiteX122" fmla="*/ 514451 w 1605470"/>
              <a:gd name="connsiteY122" fmla="*/ 2261920 h 6858000"/>
              <a:gd name="connsiteX123" fmla="*/ 504338 w 1605470"/>
              <a:gd name="connsiteY123" fmla="*/ 2195378 h 6858000"/>
              <a:gd name="connsiteX124" fmla="*/ 488555 w 1605470"/>
              <a:gd name="connsiteY124" fmla="*/ 2155135 h 6858000"/>
              <a:gd name="connsiteX125" fmla="*/ 486013 w 1605470"/>
              <a:gd name="connsiteY125" fmla="*/ 2118008 h 6858000"/>
              <a:gd name="connsiteX126" fmla="*/ 487006 w 1605470"/>
              <a:gd name="connsiteY126" fmla="*/ 2050531 h 6858000"/>
              <a:gd name="connsiteX127" fmla="*/ 478812 w 1605470"/>
              <a:gd name="connsiteY127" fmla="*/ 1963269 h 6858000"/>
              <a:gd name="connsiteX128" fmla="*/ 459990 w 1605470"/>
              <a:gd name="connsiteY128" fmla="*/ 1906352 h 6858000"/>
              <a:gd name="connsiteX129" fmla="*/ 436547 w 1605470"/>
              <a:gd name="connsiteY129" fmla="*/ 1861531 h 6858000"/>
              <a:gd name="connsiteX130" fmla="*/ 390346 w 1605470"/>
              <a:gd name="connsiteY130" fmla="*/ 1732919 h 6858000"/>
              <a:gd name="connsiteX131" fmla="*/ 362657 w 1605470"/>
              <a:gd name="connsiteY131" fmla="*/ 1663540 h 6858000"/>
              <a:gd name="connsiteX132" fmla="*/ 361783 w 1605470"/>
              <a:gd name="connsiteY132" fmla="*/ 1615777 h 6858000"/>
              <a:gd name="connsiteX133" fmla="*/ 342578 w 1605470"/>
              <a:gd name="connsiteY133" fmla="*/ 1563678 h 6858000"/>
              <a:gd name="connsiteX134" fmla="*/ 355658 w 1605470"/>
              <a:gd name="connsiteY134" fmla="*/ 1519474 h 6858000"/>
              <a:gd name="connsiteX135" fmla="*/ 348400 w 1605470"/>
              <a:gd name="connsiteY135" fmla="*/ 1477995 h 6858000"/>
              <a:gd name="connsiteX136" fmla="*/ 334485 w 1605470"/>
              <a:gd name="connsiteY136" fmla="*/ 1373769 h 6858000"/>
              <a:gd name="connsiteX137" fmla="*/ 342792 w 1605470"/>
              <a:gd name="connsiteY137" fmla="*/ 1307086 h 6858000"/>
              <a:gd name="connsiteX138" fmla="*/ 343980 w 1605470"/>
              <a:gd name="connsiteY138" fmla="*/ 1189033 h 6858000"/>
              <a:gd name="connsiteX139" fmla="*/ 348665 w 1605470"/>
              <a:gd name="connsiteY139" fmla="*/ 1168288 h 6858000"/>
              <a:gd name="connsiteX140" fmla="*/ 340947 w 1605470"/>
              <a:gd name="connsiteY140" fmla="*/ 1142577 h 6858000"/>
              <a:gd name="connsiteX141" fmla="*/ 330253 w 1605470"/>
              <a:gd name="connsiteY141" fmla="*/ 1088484 h 6858000"/>
              <a:gd name="connsiteX142" fmla="*/ 318989 w 1605470"/>
              <a:gd name="connsiteY142" fmla="*/ 1016103 h 6858000"/>
              <a:gd name="connsiteX143" fmla="*/ 320445 w 1605470"/>
              <a:gd name="connsiteY143" fmla="*/ 932283 h 6858000"/>
              <a:gd name="connsiteX144" fmla="*/ 322681 w 1605470"/>
              <a:gd name="connsiteY144" fmla="*/ 915925 h 6858000"/>
              <a:gd name="connsiteX145" fmla="*/ 315310 w 1605470"/>
              <a:gd name="connsiteY145" fmla="*/ 896999 h 6858000"/>
              <a:gd name="connsiteX146" fmla="*/ 284718 w 1605470"/>
              <a:gd name="connsiteY146" fmla="*/ 821517 h 6858000"/>
              <a:gd name="connsiteX147" fmla="*/ 263668 w 1605470"/>
              <a:gd name="connsiteY147" fmla="*/ 751353 h 6858000"/>
              <a:gd name="connsiteX148" fmla="*/ 263226 w 1605470"/>
              <a:gd name="connsiteY148" fmla="*/ 721230 h 6858000"/>
              <a:gd name="connsiteX149" fmla="*/ 248897 w 1605470"/>
              <a:gd name="connsiteY149" fmla="*/ 681659 h 6858000"/>
              <a:gd name="connsiteX150" fmla="*/ 234316 w 1605470"/>
              <a:gd name="connsiteY150" fmla="*/ 635218 h 6858000"/>
              <a:gd name="connsiteX151" fmla="*/ 239327 w 1605470"/>
              <a:gd name="connsiteY151" fmla="*/ 613763 h 6858000"/>
              <a:gd name="connsiteX152" fmla="*/ 225269 w 1605470"/>
              <a:gd name="connsiteY152" fmla="*/ 598582 h 6858000"/>
              <a:gd name="connsiteX153" fmla="*/ 224950 w 1605470"/>
              <a:gd name="connsiteY153" fmla="*/ 576846 h 6858000"/>
              <a:gd name="connsiteX154" fmla="*/ 204576 w 1605470"/>
              <a:gd name="connsiteY154" fmla="*/ 530055 h 6858000"/>
              <a:gd name="connsiteX155" fmla="*/ 219064 w 1605470"/>
              <a:gd name="connsiteY155" fmla="*/ 469651 h 6858000"/>
              <a:gd name="connsiteX156" fmla="*/ 195012 w 1605470"/>
              <a:gd name="connsiteY156" fmla="*/ 448559 h 6858000"/>
              <a:gd name="connsiteX157" fmla="*/ 201434 w 1605470"/>
              <a:gd name="connsiteY157" fmla="*/ 441529 h 6858000"/>
              <a:gd name="connsiteX158" fmla="*/ 200655 w 1605470"/>
              <a:gd name="connsiteY158" fmla="*/ 428927 h 6858000"/>
              <a:gd name="connsiteX159" fmla="*/ 190059 w 1605470"/>
              <a:gd name="connsiteY159" fmla="*/ 430161 h 6858000"/>
              <a:gd name="connsiteX160" fmla="*/ 167079 w 1605470"/>
              <a:gd name="connsiteY160" fmla="*/ 367211 h 6858000"/>
              <a:gd name="connsiteX161" fmla="*/ 124571 w 1605470"/>
              <a:gd name="connsiteY161" fmla="*/ 302178 h 6858000"/>
              <a:gd name="connsiteX162" fmla="*/ 103243 w 1605470"/>
              <a:gd name="connsiteY162" fmla="*/ 211375 h 6858000"/>
              <a:gd name="connsiteX163" fmla="*/ 94571 w 1605470"/>
              <a:gd name="connsiteY163" fmla="*/ 184179 h 6858000"/>
              <a:gd name="connsiteX164" fmla="*/ 13437 w 1605470"/>
              <a:gd name="connsiteY164" fmla="*/ 19287 h 6858000"/>
              <a:gd name="connsiteX165" fmla="*/ 0 w 1605470"/>
              <a:gd name="connsiteY16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49397 w 1605470"/>
              <a:gd name="connsiteY98" fmla="*/ 3307769 h 6858000"/>
              <a:gd name="connsiteX99" fmla="*/ 766960 w 1605470"/>
              <a:gd name="connsiteY99" fmla="*/ 3250522 h 6858000"/>
              <a:gd name="connsiteX100" fmla="*/ 767385 w 1605470"/>
              <a:gd name="connsiteY100" fmla="*/ 3229163 h 6858000"/>
              <a:gd name="connsiteX101" fmla="*/ 769208 w 1605470"/>
              <a:gd name="connsiteY101" fmla="*/ 3217217 h 6858000"/>
              <a:gd name="connsiteX102" fmla="*/ 770350 w 1605470"/>
              <a:gd name="connsiteY102" fmla="*/ 3216125 h 6858000"/>
              <a:gd name="connsiteX103" fmla="*/ 756043 w 1605470"/>
              <a:gd name="connsiteY103" fmla="*/ 3183755 h 6858000"/>
              <a:gd name="connsiteX104" fmla="*/ 756544 w 1605470"/>
              <a:gd name="connsiteY104" fmla="*/ 3178642 h 6858000"/>
              <a:gd name="connsiteX105" fmla="*/ 744144 w 1605470"/>
              <a:gd name="connsiteY105" fmla="*/ 3158586 h 6858000"/>
              <a:gd name="connsiteX106" fmla="*/ 739378 w 1605470"/>
              <a:gd name="connsiteY106" fmla="*/ 3147669 h 6858000"/>
              <a:gd name="connsiteX107" fmla="*/ 734648 w 1605470"/>
              <a:gd name="connsiteY107" fmla="*/ 3145733 h 6858000"/>
              <a:gd name="connsiteX108" fmla="*/ 729329 w 1605470"/>
              <a:gd name="connsiteY108" fmla="*/ 3129034 h 6858000"/>
              <a:gd name="connsiteX109" fmla="*/ 729994 w 1605470"/>
              <a:gd name="connsiteY109" fmla="*/ 3126682 h 6858000"/>
              <a:gd name="connsiteX110" fmla="*/ 720862 w 1605470"/>
              <a:gd name="connsiteY110" fmla="*/ 3114519 h 6858000"/>
              <a:gd name="connsiteX111" fmla="*/ 707471 w 1605470"/>
              <a:gd name="connsiteY111" fmla="*/ 3106272 h 6858000"/>
              <a:gd name="connsiteX112" fmla="*/ 680201 w 1605470"/>
              <a:gd name="connsiteY112" fmla="*/ 2958185 h 6858000"/>
              <a:gd name="connsiteX113" fmla="*/ 622815 w 1605470"/>
              <a:gd name="connsiteY113" fmla="*/ 2762989 h 6858000"/>
              <a:gd name="connsiteX114" fmla="*/ 571733 w 1605470"/>
              <a:gd name="connsiteY114" fmla="*/ 2554718 h 6858000"/>
              <a:gd name="connsiteX115" fmla="*/ 551827 w 1605470"/>
              <a:gd name="connsiteY115" fmla="*/ 2485734 h 6858000"/>
              <a:gd name="connsiteX116" fmla="*/ 542550 w 1605470"/>
              <a:gd name="connsiteY116" fmla="*/ 2447068 h 6858000"/>
              <a:gd name="connsiteX117" fmla="*/ 529511 w 1605470"/>
              <a:gd name="connsiteY117" fmla="*/ 2425819 h 6858000"/>
              <a:gd name="connsiteX118" fmla="*/ 528878 w 1605470"/>
              <a:gd name="connsiteY118" fmla="*/ 2408971 h 6858000"/>
              <a:gd name="connsiteX119" fmla="*/ 535510 w 1605470"/>
              <a:gd name="connsiteY119" fmla="*/ 2402874 h 6858000"/>
              <a:gd name="connsiteX120" fmla="*/ 538122 w 1605470"/>
              <a:gd name="connsiteY120" fmla="*/ 2381443 h 6858000"/>
              <a:gd name="connsiteX121" fmla="*/ 514451 w 1605470"/>
              <a:gd name="connsiteY121" fmla="*/ 2261920 h 6858000"/>
              <a:gd name="connsiteX122" fmla="*/ 504338 w 1605470"/>
              <a:gd name="connsiteY122" fmla="*/ 2195378 h 6858000"/>
              <a:gd name="connsiteX123" fmla="*/ 488555 w 1605470"/>
              <a:gd name="connsiteY123" fmla="*/ 2155135 h 6858000"/>
              <a:gd name="connsiteX124" fmla="*/ 486013 w 1605470"/>
              <a:gd name="connsiteY124" fmla="*/ 2118008 h 6858000"/>
              <a:gd name="connsiteX125" fmla="*/ 487006 w 1605470"/>
              <a:gd name="connsiteY125" fmla="*/ 2050531 h 6858000"/>
              <a:gd name="connsiteX126" fmla="*/ 478812 w 1605470"/>
              <a:gd name="connsiteY126" fmla="*/ 1963269 h 6858000"/>
              <a:gd name="connsiteX127" fmla="*/ 459990 w 1605470"/>
              <a:gd name="connsiteY127" fmla="*/ 1906352 h 6858000"/>
              <a:gd name="connsiteX128" fmla="*/ 436547 w 1605470"/>
              <a:gd name="connsiteY128" fmla="*/ 1861531 h 6858000"/>
              <a:gd name="connsiteX129" fmla="*/ 390346 w 1605470"/>
              <a:gd name="connsiteY129" fmla="*/ 1732919 h 6858000"/>
              <a:gd name="connsiteX130" fmla="*/ 362657 w 1605470"/>
              <a:gd name="connsiteY130" fmla="*/ 1663540 h 6858000"/>
              <a:gd name="connsiteX131" fmla="*/ 361783 w 1605470"/>
              <a:gd name="connsiteY131" fmla="*/ 1615777 h 6858000"/>
              <a:gd name="connsiteX132" fmla="*/ 342578 w 1605470"/>
              <a:gd name="connsiteY132" fmla="*/ 1563678 h 6858000"/>
              <a:gd name="connsiteX133" fmla="*/ 355658 w 1605470"/>
              <a:gd name="connsiteY133" fmla="*/ 1519474 h 6858000"/>
              <a:gd name="connsiteX134" fmla="*/ 348400 w 1605470"/>
              <a:gd name="connsiteY134" fmla="*/ 1477995 h 6858000"/>
              <a:gd name="connsiteX135" fmla="*/ 334485 w 1605470"/>
              <a:gd name="connsiteY135" fmla="*/ 1373769 h 6858000"/>
              <a:gd name="connsiteX136" fmla="*/ 342792 w 1605470"/>
              <a:gd name="connsiteY136" fmla="*/ 1307086 h 6858000"/>
              <a:gd name="connsiteX137" fmla="*/ 343980 w 1605470"/>
              <a:gd name="connsiteY137" fmla="*/ 1189033 h 6858000"/>
              <a:gd name="connsiteX138" fmla="*/ 348665 w 1605470"/>
              <a:gd name="connsiteY138" fmla="*/ 1168288 h 6858000"/>
              <a:gd name="connsiteX139" fmla="*/ 340947 w 1605470"/>
              <a:gd name="connsiteY139" fmla="*/ 1142577 h 6858000"/>
              <a:gd name="connsiteX140" fmla="*/ 330253 w 1605470"/>
              <a:gd name="connsiteY140" fmla="*/ 1088484 h 6858000"/>
              <a:gd name="connsiteX141" fmla="*/ 318989 w 1605470"/>
              <a:gd name="connsiteY141" fmla="*/ 1016103 h 6858000"/>
              <a:gd name="connsiteX142" fmla="*/ 320445 w 1605470"/>
              <a:gd name="connsiteY142" fmla="*/ 932283 h 6858000"/>
              <a:gd name="connsiteX143" fmla="*/ 322681 w 1605470"/>
              <a:gd name="connsiteY143" fmla="*/ 915925 h 6858000"/>
              <a:gd name="connsiteX144" fmla="*/ 315310 w 1605470"/>
              <a:gd name="connsiteY144" fmla="*/ 896999 h 6858000"/>
              <a:gd name="connsiteX145" fmla="*/ 284718 w 1605470"/>
              <a:gd name="connsiteY145" fmla="*/ 821517 h 6858000"/>
              <a:gd name="connsiteX146" fmla="*/ 263668 w 1605470"/>
              <a:gd name="connsiteY146" fmla="*/ 751353 h 6858000"/>
              <a:gd name="connsiteX147" fmla="*/ 263226 w 1605470"/>
              <a:gd name="connsiteY147" fmla="*/ 721230 h 6858000"/>
              <a:gd name="connsiteX148" fmla="*/ 248897 w 1605470"/>
              <a:gd name="connsiteY148" fmla="*/ 681659 h 6858000"/>
              <a:gd name="connsiteX149" fmla="*/ 234316 w 1605470"/>
              <a:gd name="connsiteY149" fmla="*/ 635218 h 6858000"/>
              <a:gd name="connsiteX150" fmla="*/ 239327 w 1605470"/>
              <a:gd name="connsiteY150" fmla="*/ 613763 h 6858000"/>
              <a:gd name="connsiteX151" fmla="*/ 225269 w 1605470"/>
              <a:gd name="connsiteY151" fmla="*/ 598582 h 6858000"/>
              <a:gd name="connsiteX152" fmla="*/ 224950 w 1605470"/>
              <a:gd name="connsiteY152" fmla="*/ 576846 h 6858000"/>
              <a:gd name="connsiteX153" fmla="*/ 204576 w 1605470"/>
              <a:gd name="connsiteY153" fmla="*/ 530055 h 6858000"/>
              <a:gd name="connsiteX154" fmla="*/ 219064 w 1605470"/>
              <a:gd name="connsiteY154" fmla="*/ 469651 h 6858000"/>
              <a:gd name="connsiteX155" fmla="*/ 195012 w 1605470"/>
              <a:gd name="connsiteY155" fmla="*/ 448559 h 6858000"/>
              <a:gd name="connsiteX156" fmla="*/ 201434 w 1605470"/>
              <a:gd name="connsiteY156" fmla="*/ 441529 h 6858000"/>
              <a:gd name="connsiteX157" fmla="*/ 200655 w 1605470"/>
              <a:gd name="connsiteY157" fmla="*/ 428927 h 6858000"/>
              <a:gd name="connsiteX158" fmla="*/ 190059 w 1605470"/>
              <a:gd name="connsiteY158" fmla="*/ 430161 h 6858000"/>
              <a:gd name="connsiteX159" fmla="*/ 167079 w 1605470"/>
              <a:gd name="connsiteY159" fmla="*/ 367211 h 6858000"/>
              <a:gd name="connsiteX160" fmla="*/ 124571 w 1605470"/>
              <a:gd name="connsiteY160" fmla="*/ 302178 h 6858000"/>
              <a:gd name="connsiteX161" fmla="*/ 103243 w 1605470"/>
              <a:gd name="connsiteY161" fmla="*/ 211375 h 6858000"/>
              <a:gd name="connsiteX162" fmla="*/ 94571 w 1605470"/>
              <a:gd name="connsiteY162" fmla="*/ 184179 h 6858000"/>
              <a:gd name="connsiteX163" fmla="*/ 13437 w 1605470"/>
              <a:gd name="connsiteY163" fmla="*/ 19287 h 6858000"/>
              <a:gd name="connsiteX164" fmla="*/ 0 w 1605470"/>
              <a:gd name="connsiteY16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49397 w 1605470"/>
              <a:gd name="connsiteY97" fmla="*/ 3307769 h 6858000"/>
              <a:gd name="connsiteX98" fmla="*/ 766960 w 1605470"/>
              <a:gd name="connsiteY98" fmla="*/ 3250522 h 6858000"/>
              <a:gd name="connsiteX99" fmla="*/ 767385 w 1605470"/>
              <a:gd name="connsiteY99" fmla="*/ 3229163 h 6858000"/>
              <a:gd name="connsiteX100" fmla="*/ 769208 w 1605470"/>
              <a:gd name="connsiteY100" fmla="*/ 3217217 h 6858000"/>
              <a:gd name="connsiteX101" fmla="*/ 770350 w 1605470"/>
              <a:gd name="connsiteY101" fmla="*/ 3216125 h 6858000"/>
              <a:gd name="connsiteX102" fmla="*/ 756043 w 1605470"/>
              <a:gd name="connsiteY102" fmla="*/ 3183755 h 6858000"/>
              <a:gd name="connsiteX103" fmla="*/ 756544 w 1605470"/>
              <a:gd name="connsiteY103" fmla="*/ 3178642 h 6858000"/>
              <a:gd name="connsiteX104" fmla="*/ 744144 w 1605470"/>
              <a:gd name="connsiteY104" fmla="*/ 3158586 h 6858000"/>
              <a:gd name="connsiteX105" fmla="*/ 739378 w 1605470"/>
              <a:gd name="connsiteY105" fmla="*/ 3147669 h 6858000"/>
              <a:gd name="connsiteX106" fmla="*/ 734648 w 1605470"/>
              <a:gd name="connsiteY106" fmla="*/ 3145733 h 6858000"/>
              <a:gd name="connsiteX107" fmla="*/ 729329 w 1605470"/>
              <a:gd name="connsiteY107" fmla="*/ 3129034 h 6858000"/>
              <a:gd name="connsiteX108" fmla="*/ 729994 w 1605470"/>
              <a:gd name="connsiteY108" fmla="*/ 3126682 h 6858000"/>
              <a:gd name="connsiteX109" fmla="*/ 720862 w 1605470"/>
              <a:gd name="connsiteY109" fmla="*/ 3114519 h 6858000"/>
              <a:gd name="connsiteX110" fmla="*/ 707471 w 1605470"/>
              <a:gd name="connsiteY110" fmla="*/ 3106272 h 6858000"/>
              <a:gd name="connsiteX111" fmla="*/ 680201 w 1605470"/>
              <a:gd name="connsiteY111" fmla="*/ 2958185 h 6858000"/>
              <a:gd name="connsiteX112" fmla="*/ 622815 w 1605470"/>
              <a:gd name="connsiteY112" fmla="*/ 2762989 h 6858000"/>
              <a:gd name="connsiteX113" fmla="*/ 571733 w 1605470"/>
              <a:gd name="connsiteY113" fmla="*/ 2554718 h 6858000"/>
              <a:gd name="connsiteX114" fmla="*/ 551827 w 1605470"/>
              <a:gd name="connsiteY114" fmla="*/ 2485734 h 6858000"/>
              <a:gd name="connsiteX115" fmla="*/ 542550 w 1605470"/>
              <a:gd name="connsiteY115" fmla="*/ 2447068 h 6858000"/>
              <a:gd name="connsiteX116" fmla="*/ 529511 w 1605470"/>
              <a:gd name="connsiteY116" fmla="*/ 2425819 h 6858000"/>
              <a:gd name="connsiteX117" fmla="*/ 528878 w 1605470"/>
              <a:gd name="connsiteY117" fmla="*/ 2408971 h 6858000"/>
              <a:gd name="connsiteX118" fmla="*/ 535510 w 1605470"/>
              <a:gd name="connsiteY118" fmla="*/ 2402874 h 6858000"/>
              <a:gd name="connsiteX119" fmla="*/ 538122 w 1605470"/>
              <a:gd name="connsiteY119" fmla="*/ 2381443 h 6858000"/>
              <a:gd name="connsiteX120" fmla="*/ 514451 w 1605470"/>
              <a:gd name="connsiteY120" fmla="*/ 2261920 h 6858000"/>
              <a:gd name="connsiteX121" fmla="*/ 504338 w 1605470"/>
              <a:gd name="connsiteY121" fmla="*/ 2195378 h 6858000"/>
              <a:gd name="connsiteX122" fmla="*/ 488555 w 1605470"/>
              <a:gd name="connsiteY122" fmla="*/ 2155135 h 6858000"/>
              <a:gd name="connsiteX123" fmla="*/ 486013 w 1605470"/>
              <a:gd name="connsiteY123" fmla="*/ 2118008 h 6858000"/>
              <a:gd name="connsiteX124" fmla="*/ 487006 w 1605470"/>
              <a:gd name="connsiteY124" fmla="*/ 2050531 h 6858000"/>
              <a:gd name="connsiteX125" fmla="*/ 478812 w 1605470"/>
              <a:gd name="connsiteY125" fmla="*/ 1963269 h 6858000"/>
              <a:gd name="connsiteX126" fmla="*/ 459990 w 1605470"/>
              <a:gd name="connsiteY126" fmla="*/ 1906352 h 6858000"/>
              <a:gd name="connsiteX127" fmla="*/ 436547 w 1605470"/>
              <a:gd name="connsiteY127" fmla="*/ 1861531 h 6858000"/>
              <a:gd name="connsiteX128" fmla="*/ 390346 w 1605470"/>
              <a:gd name="connsiteY128" fmla="*/ 1732919 h 6858000"/>
              <a:gd name="connsiteX129" fmla="*/ 362657 w 1605470"/>
              <a:gd name="connsiteY129" fmla="*/ 1663540 h 6858000"/>
              <a:gd name="connsiteX130" fmla="*/ 361783 w 1605470"/>
              <a:gd name="connsiteY130" fmla="*/ 1615777 h 6858000"/>
              <a:gd name="connsiteX131" fmla="*/ 342578 w 1605470"/>
              <a:gd name="connsiteY131" fmla="*/ 1563678 h 6858000"/>
              <a:gd name="connsiteX132" fmla="*/ 355658 w 1605470"/>
              <a:gd name="connsiteY132" fmla="*/ 1519474 h 6858000"/>
              <a:gd name="connsiteX133" fmla="*/ 348400 w 1605470"/>
              <a:gd name="connsiteY133" fmla="*/ 1477995 h 6858000"/>
              <a:gd name="connsiteX134" fmla="*/ 334485 w 1605470"/>
              <a:gd name="connsiteY134" fmla="*/ 1373769 h 6858000"/>
              <a:gd name="connsiteX135" fmla="*/ 342792 w 1605470"/>
              <a:gd name="connsiteY135" fmla="*/ 1307086 h 6858000"/>
              <a:gd name="connsiteX136" fmla="*/ 343980 w 1605470"/>
              <a:gd name="connsiteY136" fmla="*/ 1189033 h 6858000"/>
              <a:gd name="connsiteX137" fmla="*/ 348665 w 1605470"/>
              <a:gd name="connsiteY137" fmla="*/ 1168288 h 6858000"/>
              <a:gd name="connsiteX138" fmla="*/ 340947 w 1605470"/>
              <a:gd name="connsiteY138" fmla="*/ 1142577 h 6858000"/>
              <a:gd name="connsiteX139" fmla="*/ 330253 w 1605470"/>
              <a:gd name="connsiteY139" fmla="*/ 1088484 h 6858000"/>
              <a:gd name="connsiteX140" fmla="*/ 318989 w 1605470"/>
              <a:gd name="connsiteY140" fmla="*/ 1016103 h 6858000"/>
              <a:gd name="connsiteX141" fmla="*/ 320445 w 1605470"/>
              <a:gd name="connsiteY141" fmla="*/ 932283 h 6858000"/>
              <a:gd name="connsiteX142" fmla="*/ 322681 w 1605470"/>
              <a:gd name="connsiteY142" fmla="*/ 915925 h 6858000"/>
              <a:gd name="connsiteX143" fmla="*/ 315310 w 1605470"/>
              <a:gd name="connsiteY143" fmla="*/ 896999 h 6858000"/>
              <a:gd name="connsiteX144" fmla="*/ 284718 w 1605470"/>
              <a:gd name="connsiteY144" fmla="*/ 821517 h 6858000"/>
              <a:gd name="connsiteX145" fmla="*/ 263668 w 1605470"/>
              <a:gd name="connsiteY145" fmla="*/ 751353 h 6858000"/>
              <a:gd name="connsiteX146" fmla="*/ 263226 w 1605470"/>
              <a:gd name="connsiteY146" fmla="*/ 721230 h 6858000"/>
              <a:gd name="connsiteX147" fmla="*/ 248897 w 1605470"/>
              <a:gd name="connsiteY147" fmla="*/ 681659 h 6858000"/>
              <a:gd name="connsiteX148" fmla="*/ 234316 w 1605470"/>
              <a:gd name="connsiteY148" fmla="*/ 635218 h 6858000"/>
              <a:gd name="connsiteX149" fmla="*/ 239327 w 1605470"/>
              <a:gd name="connsiteY149" fmla="*/ 613763 h 6858000"/>
              <a:gd name="connsiteX150" fmla="*/ 225269 w 1605470"/>
              <a:gd name="connsiteY150" fmla="*/ 598582 h 6858000"/>
              <a:gd name="connsiteX151" fmla="*/ 224950 w 1605470"/>
              <a:gd name="connsiteY151" fmla="*/ 576846 h 6858000"/>
              <a:gd name="connsiteX152" fmla="*/ 204576 w 1605470"/>
              <a:gd name="connsiteY152" fmla="*/ 530055 h 6858000"/>
              <a:gd name="connsiteX153" fmla="*/ 219064 w 1605470"/>
              <a:gd name="connsiteY153" fmla="*/ 469651 h 6858000"/>
              <a:gd name="connsiteX154" fmla="*/ 195012 w 1605470"/>
              <a:gd name="connsiteY154" fmla="*/ 448559 h 6858000"/>
              <a:gd name="connsiteX155" fmla="*/ 201434 w 1605470"/>
              <a:gd name="connsiteY155" fmla="*/ 441529 h 6858000"/>
              <a:gd name="connsiteX156" fmla="*/ 200655 w 1605470"/>
              <a:gd name="connsiteY156" fmla="*/ 428927 h 6858000"/>
              <a:gd name="connsiteX157" fmla="*/ 190059 w 1605470"/>
              <a:gd name="connsiteY157" fmla="*/ 430161 h 6858000"/>
              <a:gd name="connsiteX158" fmla="*/ 167079 w 1605470"/>
              <a:gd name="connsiteY158" fmla="*/ 367211 h 6858000"/>
              <a:gd name="connsiteX159" fmla="*/ 124571 w 1605470"/>
              <a:gd name="connsiteY159" fmla="*/ 302178 h 6858000"/>
              <a:gd name="connsiteX160" fmla="*/ 103243 w 1605470"/>
              <a:gd name="connsiteY160" fmla="*/ 211375 h 6858000"/>
              <a:gd name="connsiteX161" fmla="*/ 94571 w 1605470"/>
              <a:gd name="connsiteY161" fmla="*/ 184179 h 6858000"/>
              <a:gd name="connsiteX162" fmla="*/ 13437 w 1605470"/>
              <a:gd name="connsiteY162" fmla="*/ 19287 h 6858000"/>
              <a:gd name="connsiteX163" fmla="*/ 0 w 1605470"/>
              <a:gd name="connsiteY16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28878 w 1605470"/>
              <a:gd name="connsiteY116" fmla="*/ 2408971 h 6858000"/>
              <a:gd name="connsiteX117" fmla="*/ 535510 w 1605470"/>
              <a:gd name="connsiteY117" fmla="*/ 2402874 h 6858000"/>
              <a:gd name="connsiteX118" fmla="*/ 538122 w 1605470"/>
              <a:gd name="connsiteY118" fmla="*/ 2381443 h 6858000"/>
              <a:gd name="connsiteX119" fmla="*/ 514451 w 1605470"/>
              <a:gd name="connsiteY119" fmla="*/ 2261920 h 6858000"/>
              <a:gd name="connsiteX120" fmla="*/ 504338 w 1605470"/>
              <a:gd name="connsiteY120" fmla="*/ 2195378 h 6858000"/>
              <a:gd name="connsiteX121" fmla="*/ 488555 w 1605470"/>
              <a:gd name="connsiteY121" fmla="*/ 2155135 h 6858000"/>
              <a:gd name="connsiteX122" fmla="*/ 486013 w 1605470"/>
              <a:gd name="connsiteY122" fmla="*/ 2118008 h 6858000"/>
              <a:gd name="connsiteX123" fmla="*/ 487006 w 1605470"/>
              <a:gd name="connsiteY123" fmla="*/ 2050531 h 6858000"/>
              <a:gd name="connsiteX124" fmla="*/ 478812 w 1605470"/>
              <a:gd name="connsiteY124" fmla="*/ 1963269 h 6858000"/>
              <a:gd name="connsiteX125" fmla="*/ 459990 w 1605470"/>
              <a:gd name="connsiteY125" fmla="*/ 1906352 h 6858000"/>
              <a:gd name="connsiteX126" fmla="*/ 436547 w 1605470"/>
              <a:gd name="connsiteY126" fmla="*/ 1861531 h 6858000"/>
              <a:gd name="connsiteX127" fmla="*/ 390346 w 1605470"/>
              <a:gd name="connsiteY127" fmla="*/ 1732919 h 6858000"/>
              <a:gd name="connsiteX128" fmla="*/ 362657 w 1605470"/>
              <a:gd name="connsiteY128" fmla="*/ 1663540 h 6858000"/>
              <a:gd name="connsiteX129" fmla="*/ 361783 w 1605470"/>
              <a:gd name="connsiteY129" fmla="*/ 1615777 h 6858000"/>
              <a:gd name="connsiteX130" fmla="*/ 342578 w 1605470"/>
              <a:gd name="connsiteY130" fmla="*/ 1563678 h 6858000"/>
              <a:gd name="connsiteX131" fmla="*/ 355658 w 1605470"/>
              <a:gd name="connsiteY131" fmla="*/ 1519474 h 6858000"/>
              <a:gd name="connsiteX132" fmla="*/ 348400 w 1605470"/>
              <a:gd name="connsiteY132" fmla="*/ 1477995 h 6858000"/>
              <a:gd name="connsiteX133" fmla="*/ 334485 w 1605470"/>
              <a:gd name="connsiteY133" fmla="*/ 1373769 h 6858000"/>
              <a:gd name="connsiteX134" fmla="*/ 342792 w 1605470"/>
              <a:gd name="connsiteY134" fmla="*/ 1307086 h 6858000"/>
              <a:gd name="connsiteX135" fmla="*/ 343980 w 1605470"/>
              <a:gd name="connsiteY135" fmla="*/ 1189033 h 6858000"/>
              <a:gd name="connsiteX136" fmla="*/ 348665 w 1605470"/>
              <a:gd name="connsiteY136" fmla="*/ 1168288 h 6858000"/>
              <a:gd name="connsiteX137" fmla="*/ 340947 w 1605470"/>
              <a:gd name="connsiteY137" fmla="*/ 1142577 h 6858000"/>
              <a:gd name="connsiteX138" fmla="*/ 330253 w 1605470"/>
              <a:gd name="connsiteY138" fmla="*/ 1088484 h 6858000"/>
              <a:gd name="connsiteX139" fmla="*/ 318989 w 1605470"/>
              <a:gd name="connsiteY139" fmla="*/ 1016103 h 6858000"/>
              <a:gd name="connsiteX140" fmla="*/ 320445 w 1605470"/>
              <a:gd name="connsiteY140" fmla="*/ 932283 h 6858000"/>
              <a:gd name="connsiteX141" fmla="*/ 322681 w 1605470"/>
              <a:gd name="connsiteY141" fmla="*/ 915925 h 6858000"/>
              <a:gd name="connsiteX142" fmla="*/ 315310 w 1605470"/>
              <a:gd name="connsiteY142" fmla="*/ 896999 h 6858000"/>
              <a:gd name="connsiteX143" fmla="*/ 284718 w 1605470"/>
              <a:gd name="connsiteY143" fmla="*/ 821517 h 6858000"/>
              <a:gd name="connsiteX144" fmla="*/ 263668 w 1605470"/>
              <a:gd name="connsiteY144" fmla="*/ 751353 h 6858000"/>
              <a:gd name="connsiteX145" fmla="*/ 263226 w 1605470"/>
              <a:gd name="connsiteY145" fmla="*/ 721230 h 6858000"/>
              <a:gd name="connsiteX146" fmla="*/ 248897 w 1605470"/>
              <a:gd name="connsiteY146" fmla="*/ 681659 h 6858000"/>
              <a:gd name="connsiteX147" fmla="*/ 234316 w 1605470"/>
              <a:gd name="connsiteY147" fmla="*/ 635218 h 6858000"/>
              <a:gd name="connsiteX148" fmla="*/ 239327 w 1605470"/>
              <a:gd name="connsiteY148" fmla="*/ 613763 h 6858000"/>
              <a:gd name="connsiteX149" fmla="*/ 225269 w 1605470"/>
              <a:gd name="connsiteY149" fmla="*/ 598582 h 6858000"/>
              <a:gd name="connsiteX150" fmla="*/ 224950 w 1605470"/>
              <a:gd name="connsiteY150" fmla="*/ 576846 h 6858000"/>
              <a:gd name="connsiteX151" fmla="*/ 204576 w 1605470"/>
              <a:gd name="connsiteY151" fmla="*/ 530055 h 6858000"/>
              <a:gd name="connsiteX152" fmla="*/ 219064 w 1605470"/>
              <a:gd name="connsiteY152" fmla="*/ 469651 h 6858000"/>
              <a:gd name="connsiteX153" fmla="*/ 195012 w 1605470"/>
              <a:gd name="connsiteY153" fmla="*/ 448559 h 6858000"/>
              <a:gd name="connsiteX154" fmla="*/ 201434 w 1605470"/>
              <a:gd name="connsiteY154" fmla="*/ 441529 h 6858000"/>
              <a:gd name="connsiteX155" fmla="*/ 200655 w 1605470"/>
              <a:gd name="connsiteY155" fmla="*/ 428927 h 6858000"/>
              <a:gd name="connsiteX156" fmla="*/ 190059 w 1605470"/>
              <a:gd name="connsiteY156" fmla="*/ 430161 h 6858000"/>
              <a:gd name="connsiteX157" fmla="*/ 167079 w 1605470"/>
              <a:gd name="connsiteY157" fmla="*/ 367211 h 6858000"/>
              <a:gd name="connsiteX158" fmla="*/ 124571 w 1605470"/>
              <a:gd name="connsiteY158" fmla="*/ 302178 h 6858000"/>
              <a:gd name="connsiteX159" fmla="*/ 103243 w 1605470"/>
              <a:gd name="connsiteY159" fmla="*/ 211375 h 6858000"/>
              <a:gd name="connsiteX160" fmla="*/ 94571 w 1605470"/>
              <a:gd name="connsiteY160" fmla="*/ 184179 h 6858000"/>
              <a:gd name="connsiteX161" fmla="*/ 13437 w 1605470"/>
              <a:gd name="connsiteY161" fmla="*/ 19287 h 6858000"/>
              <a:gd name="connsiteX162" fmla="*/ 0 w 1605470"/>
              <a:gd name="connsiteY16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35510 w 1605470"/>
              <a:gd name="connsiteY116" fmla="*/ 2402874 h 6858000"/>
              <a:gd name="connsiteX117" fmla="*/ 538122 w 1605470"/>
              <a:gd name="connsiteY117" fmla="*/ 2381443 h 6858000"/>
              <a:gd name="connsiteX118" fmla="*/ 514451 w 1605470"/>
              <a:gd name="connsiteY118" fmla="*/ 2261920 h 6858000"/>
              <a:gd name="connsiteX119" fmla="*/ 504338 w 1605470"/>
              <a:gd name="connsiteY119" fmla="*/ 2195378 h 6858000"/>
              <a:gd name="connsiteX120" fmla="*/ 488555 w 1605470"/>
              <a:gd name="connsiteY120" fmla="*/ 2155135 h 6858000"/>
              <a:gd name="connsiteX121" fmla="*/ 486013 w 1605470"/>
              <a:gd name="connsiteY121" fmla="*/ 2118008 h 6858000"/>
              <a:gd name="connsiteX122" fmla="*/ 487006 w 1605470"/>
              <a:gd name="connsiteY122" fmla="*/ 2050531 h 6858000"/>
              <a:gd name="connsiteX123" fmla="*/ 478812 w 1605470"/>
              <a:gd name="connsiteY123" fmla="*/ 1963269 h 6858000"/>
              <a:gd name="connsiteX124" fmla="*/ 459990 w 1605470"/>
              <a:gd name="connsiteY124" fmla="*/ 1906352 h 6858000"/>
              <a:gd name="connsiteX125" fmla="*/ 436547 w 1605470"/>
              <a:gd name="connsiteY125" fmla="*/ 1861531 h 6858000"/>
              <a:gd name="connsiteX126" fmla="*/ 390346 w 1605470"/>
              <a:gd name="connsiteY126" fmla="*/ 1732919 h 6858000"/>
              <a:gd name="connsiteX127" fmla="*/ 362657 w 1605470"/>
              <a:gd name="connsiteY127" fmla="*/ 1663540 h 6858000"/>
              <a:gd name="connsiteX128" fmla="*/ 361783 w 1605470"/>
              <a:gd name="connsiteY128" fmla="*/ 1615777 h 6858000"/>
              <a:gd name="connsiteX129" fmla="*/ 342578 w 1605470"/>
              <a:gd name="connsiteY129" fmla="*/ 1563678 h 6858000"/>
              <a:gd name="connsiteX130" fmla="*/ 355658 w 1605470"/>
              <a:gd name="connsiteY130" fmla="*/ 1519474 h 6858000"/>
              <a:gd name="connsiteX131" fmla="*/ 348400 w 1605470"/>
              <a:gd name="connsiteY131" fmla="*/ 1477995 h 6858000"/>
              <a:gd name="connsiteX132" fmla="*/ 334485 w 1605470"/>
              <a:gd name="connsiteY132" fmla="*/ 1373769 h 6858000"/>
              <a:gd name="connsiteX133" fmla="*/ 342792 w 1605470"/>
              <a:gd name="connsiteY133" fmla="*/ 1307086 h 6858000"/>
              <a:gd name="connsiteX134" fmla="*/ 343980 w 1605470"/>
              <a:gd name="connsiteY134" fmla="*/ 1189033 h 6858000"/>
              <a:gd name="connsiteX135" fmla="*/ 348665 w 1605470"/>
              <a:gd name="connsiteY135" fmla="*/ 1168288 h 6858000"/>
              <a:gd name="connsiteX136" fmla="*/ 340947 w 1605470"/>
              <a:gd name="connsiteY136" fmla="*/ 1142577 h 6858000"/>
              <a:gd name="connsiteX137" fmla="*/ 330253 w 1605470"/>
              <a:gd name="connsiteY137" fmla="*/ 1088484 h 6858000"/>
              <a:gd name="connsiteX138" fmla="*/ 318989 w 1605470"/>
              <a:gd name="connsiteY138" fmla="*/ 1016103 h 6858000"/>
              <a:gd name="connsiteX139" fmla="*/ 320445 w 1605470"/>
              <a:gd name="connsiteY139" fmla="*/ 932283 h 6858000"/>
              <a:gd name="connsiteX140" fmla="*/ 322681 w 1605470"/>
              <a:gd name="connsiteY140" fmla="*/ 915925 h 6858000"/>
              <a:gd name="connsiteX141" fmla="*/ 315310 w 1605470"/>
              <a:gd name="connsiteY141" fmla="*/ 896999 h 6858000"/>
              <a:gd name="connsiteX142" fmla="*/ 284718 w 1605470"/>
              <a:gd name="connsiteY142" fmla="*/ 821517 h 6858000"/>
              <a:gd name="connsiteX143" fmla="*/ 263668 w 1605470"/>
              <a:gd name="connsiteY143" fmla="*/ 751353 h 6858000"/>
              <a:gd name="connsiteX144" fmla="*/ 263226 w 1605470"/>
              <a:gd name="connsiteY144" fmla="*/ 721230 h 6858000"/>
              <a:gd name="connsiteX145" fmla="*/ 248897 w 1605470"/>
              <a:gd name="connsiteY145" fmla="*/ 681659 h 6858000"/>
              <a:gd name="connsiteX146" fmla="*/ 234316 w 1605470"/>
              <a:gd name="connsiteY146" fmla="*/ 635218 h 6858000"/>
              <a:gd name="connsiteX147" fmla="*/ 239327 w 1605470"/>
              <a:gd name="connsiteY147" fmla="*/ 613763 h 6858000"/>
              <a:gd name="connsiteX148" fmla="*/ 225269 w 1605470"/>
              <a:gd name="connsiteY148" fmla="*/ 598582 h 6858000"/>
              <a:gd name="connsiteX149" fmla="*/ 224950 w 1605470"/>
              <a:gd name="connsiteY149" fmla="*/ 576846 h 6858000"/>
              <a:gd name="connsiteX150" fmla="*/ 204576 w 1605470"/>
              <a:gd name="connsiteY150" fmla="*/ 530055 h 6858000"/>
              <a:gd name="connsiteX151" fmla="*/ 219064 w 1605470"/>
              <a:gd name="connsiteY151" fmla="*/ 469651 h 6858000"/>
              <a:gd name="connsiteX152" fmla="*/ 195012 w 1605470"/>
              <a:gd name="connsiteY152" fmla="*/ 448559 h 6858000"/>
              <a:gd name="connsiteX153" fmla="*/ 201434 w 1605470"/>
              <a:gd name="connsiteY153" fmla="*/ 441529 h 6858000"/>
              <a:gd name="connsiteX154" fmla="*/ 200655 w 1605470"/>
              <a:gd name="connsiteY154" fmla="*/ 428927 h 6858000"/>
              <a:gd name="connsiteX155" fmla="*/ 190059 w 1605470"/>
              <a:gd name="connsiteY155" fmla="*/ 430161 h 6858000"/>
              <a:gd name="connsiteX156" fmla="*/ 167079 w 1605470"/>
              <a:gd name="connsiteY156" fmla="*/ 367211 h 6858000"/>
              <a:gd name="connsiteX157" fmla="*/ 124571 w 1605470"/>
              <a:gd name="connsiteY157" fmla="*/ 302178 h 6858000"/>
              <a:gd name="connsiteX158" fmla="*/ 103243 w 1605470"/>
              <a:gd name="connsiteY158" fmla="*/ 211375 h 6858000"/>
              <a:gd name="connsiteX159" fmla="*/ 94571 w 1605470"/>
              <a:gd name="connsiteY159" fmla="*/ 184179 h 6858000"/>
              <a:gd name="connsiteX160" fmla="*/ 13437 w 1605470"/>
              <a:gd name="connsiteY160" fmla="*/ 19287 h 6858000"/>
              <a:gd name="connsiteX161" fmla="*/ 0 w 1605470"/>
              <a:gd name="connsiteY16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34648 w 1605470"/>
              <a:gd name="connsiteY104" fmla="*/ 3145733 h 6858000"/>
              <a:gd name="connsiteX105" fmla="*/ 729329 w 1605470"/>
              <a:gd name="connsiteY105" fmla="*/ 3129034 h 6858000"/>
              <a:gd name="connsiteX106" fmla="*/ 729994 w 1605470"/>
              <a:gd name="connsiteY106" fmla="*/ 3126682 h 6858000"/>
              <a:gd name="connsiteX107" fmla="*/ 720862 w 1605470"/>
              <a:gd name="connsiteY107" fmla="*/ 3114519 h 6858000"/>
              <a:gd name="connsiteX108" fmla="*/ 707471 w 1605470"/>
              <a:gd name="connsiteY108" fmla="*/ 3106272 h 6858000"/>
              <a:gd name="connsiteX109" fmla="*/ 680201 w 1605470"/>
              <a:gd name="connsiteY109" fmla="*/ 2958185 h 6858000"/>
              <a:gd name="connsiteX110" fmla="*/ 622815 w 1605470"/>
              <a:gd name="connsiteY110" fmla="*/ 2762989 h 6858000"/>
              <a:gd name="connsiteX111" fmla="*/ 571733 w 1605470"/>
              <a:gd name="connsiteY111" fmla="*/ 2554718 h 6858000"/>
              <a:gd name="connsiteX112" fmla="*/ 551827 w 1605470"/>
              <a:gd name="connsiteY112" fmla="*/ 2485734 h 6858000"/>
              <a:gd name="connsiteX113" fmla="*/ 542550 w 1605470"/>
              <a:gd name="connsiteY113" fmla="*/ 2447068 h 6858000"/>
              <a:gd name="connsiteX114" fmla="*/ 529511 w 1605470"/>
              <a:gd name="connsiteY114" fmla="*/ 2425819 h 6858000"/>
              <a:gd name="connsiteX115" fmla="*/ 535510 w 1605470"/>
              <a:gd name="connsiteY115" fmla="*/ 2402874 h 6858000"/>
              <a:gd name="connsiteX116" fmla="*/ 538122 w 1605470"/>
              <a:gd name="connsiteY116" fmla="*/ 2381443 h 6858000"/>
              <a:gd name="connsiteX117" fmla="*/ 514451 w 1605470"/>
              <a:gd name="connsiteY117" fmla="*/ 2261920 h 6858000"/>
              <a:gd name="connsiteX118" fmla="*/ 504338 w 1605470"/>
              <a:gd name="connsiteY118" fmla="*/ 2195378 h 6858000"/>
              <a:gd name="connsiteX119" fmla="*/ 488555 w 1605470"/>
              <a:gd name="connsiteY119" fmla="*/ 2155135 h 6858000"/>
              <a:gd name="connsiteX120" fmla="*/ 486013 w 1605470"/>
              <a:gd name="connsiteY120" fmla="*/ 2118008 h 6858000"/>
              <a:gd name="connsiteX121" fmla="*/ 487006 w 1605470"/>
              <a:gd name="connsiteY121" fmla="*/ 2050531 h 6858000"/>
              <a:gd name="connsiteX122" fmla="*/ 478812 w 1605470"/>
              <a:gd name="connsiteY122" fmla="*/ 1963269 h 6858000"/>
              <a:gd name="connsiteX123" fmla="*/ 459990 w 1605470"/>
              <a:gd name="connsiteY123" fmla="*/ 1906352 h 6858000"/>
              <a:gd name="connsiteX124" fmla="*/ 436547 w 1605470"/>
              <a:gd name="connsiteY124" fmla="*/ 1861531 h 6858000"/>
              <a:gd name="connsiteX125" fmla="*/ 390346 w 1605470"/>
              <a:gd name="connsiteY125" fmla="*/ 1732919 h 6858000"/>
              <a:gd name="connsiteX126" fmla="*/ 362657 w 1605470"/>
              <a:gd name="connsiteY126" fmla="*/ 1663540 h 6858000"/>
              <a:gd name="connsiteX127" fmla="*/ 361783 w 1605470"/>
              <a:gd name="connsiteY127" fmla="*/ 1615777 h 6858000"/>
              <a:gd name="connsiteX128" fmla="*/ 342578 w 1605470"/>
              <a:gd name="connsiteY128" fmla="*/ 1563678 h 6858000"/>
              <a:gd name="connsiteX129" fmla="*/ 355658 w 1605470"/>
              <a:gd name="connsiteY129" fmla="*/ 1519474 h 6858000"/>
              <a:gd name="connsiteX130" fmla="*/ 348400 w 1605470"/>
              <a:gd name="connsiteY130" fmla="*/ 1477995 h 6858000"/>
              <a:gd name="connsiteX131" fmla="*/ 334485 w 1605470"/>
              <a:gd name="connsiteY131" fmla="*/ 1373769 h 6858000"/>
              <a:gd name="connsiteX132" fmla="*/ 342792 w 1605470"/>
              <a:gd name="connsiteY132" fmla="*/ 1307086 h 6858000"/>
              <a:gd name="connsiteX133" fmla="*/ 343980 w 1605470"/>
              <a:gd name="connsiteY133" fmla="*/ 1189033 h 6858000"/>
              <a:gd name="connsiteX134" fmla="*/ 348665 w 1605470"/>
              <a:gd name="connsiteY134" fmla="*/ 1168288 h 6858000"/>
              <a:gd name="connsiteX135" fmla="*/ 340947 w 1605470"/>
              <a:gd name="connsiteY135" fmla="*/ 1142577 h 6858000"/>
              <a:gd name="connsiteX136" fmla="*/ 330253 w 1605470"/>
              <a:gd name="connsiteY136" fmla="*/ 1088484 h 6858000"/>
              <a:gd name="connsiteX137" fmla="*/ 318989 w 1605470"/>
              <a:gd name="connsiteY137" fmla="*/ 1016103 h 6858000"/>
              <a:gd name="connsiteX138" fmla="*/ 320445 w 1605470"/>
              <a:gd name="connsiteY138" fmla="*/ 932283 h 6858000"/>
              <a:gd name="connsiteX139" fmla="*/ 322681 w 1605470"/>
              <a:gd name="connsiteY139" fmla="*/ 915925 h 6858000"/>
              <a:gd name="connsiteX140" fmla="*/ 315310 w 1605470"/>
              <a:gd name="connsiteY140" fmla="*/ 896999 h 6858000"/>
              <a:gd name="connsiteX141" fmla="*/ 284718 w 1605470"/>
              <a:gd name="connsiteY141" fmla="*/ 821517 h 6858000"/>
              <a:gd name="connsiteX142" fmla="*/ 263668 w 1605470"/>
              <a:gd name="connsiteY142" fmla="*/ 751353 h 6858000"/>
              <a:gd name="connsiteX143" fmla="*/ 263226 w 1605470"/>
              <a:gd name="connsiteY143" fmla="*/ 721230 h 6858000"/>
              <a:gd name="connsiteX144" fmla="*/ 248897 w 1605470"/>
              <a:gd name="connsiteY144" fmla="*/ 681659 h 6858000"/>
              <a:gd name="connsiteX145" fmla="*/ 234316 w 1605470"/>
              <a:gd name="connsiteY145" fmla="*/ 635218 h 6858000"/>
              <a:gd name="connsiteX146" fmla="*/ 239327 w 1605470"/>
              <a:gd name="connsiteY146" fmla="*/ 613763 h 6858000"/>
              <a:gd name="connsiteX147" fmla="*/ 225269 w 1605470"/>
              <a:gd name="connsiteY147" fmla="*/ 598582 h 6858000"/>
              <a:gd name="connsiteX148" fmla="*/ 224950 w 1605470"/>
              <a:gd name="connsiteY148" fmla="*/ 576846 h 6858000"/>
              <a:gd name="connsiteX149" fmla="*/ 204576 w 1605470"/>
              <a:gd name="connsiteY149" fmla="*/ 530055 h 6858000"/>
              <a:gd name="connsiteX150" fmla="*/ 219064 w 1605470"/>
              <a:gd name="connsiteY150" fmla="*/ 469651 h 6858000"/>
              <a:gd name="connsiteX151" fmla="*/ 195012 w 1605470"/>
              <a:gd name="connsiteY151" fmla="*/ 448559 h 6858000"/>
              <a:gd name="connsiteX152" fmla="*/ 201434 w 1605470"/>
              <a:gd name="connsiteY152" fmla="*/ 441529 h 6858000"/>
              <a:gd name="connsiteX153" fmla="*/ 200655 w 1605470"/>
              <a:gd name="connsiteY153" fmla="*/ 428927 h 6858000"/>
              <a:gd name="connsiteX154" fmla="*/ 190059 w 1605470"/>
              <a:gd name="connsiteY154" fmla="*/ 430161 h 6858000"/>
              <a:gd name="connsiteX155" fmla="*/ 167079 w 1605470"/>
              <a:gd name="connsiteY155" fmla="*/ 367211 h 6858000"/>
              <a:gd name="connsiteX156" fmla="*/ 124571 w 1605470"/>
              <a:gd name="connsiteY156" fmla="*/ 302178 h 6858000"/>
              <a:gd name="connsiteX157" fmla="*/ 103243 w 1605470"/>
              <a:gd name="connsiteY157" fmla="*/ 211375 h 6858000"/>
              <a:gd name="connsiteX158" fmla="*/ 94571 w 1605470"/>
              <a:gd name="connsiteY158" fmla="*/ 184179 h 6858000"/>
              <a:gd name="connsiteX159" fmla="*/ 13437 w 1605470"/>
              <a:gd name="connsiteY159" fmla="*/ 19287 h 6858000"/>
              <a:gd name="connsiteX160" fmla="*/ 0 w 1605470"/>
              <a:gd name="connsiteY16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29329 w 1605470"/>
              <a:gd name="connsiteY104" fmla="*/ 3129034 h 6858000"/>
              <a:gd name="connsiteX105" fmla="*/ 729994 w 1605470"/>
              <a:gd name="connsiteY105" fmla="*/ 3126682 h 6858000"/>
              <a:gd name="connsiteX106" fmla="*/ 720862 w 1605470"/>
              <a:gd name="connsiteY106" fmla="*/ 3114519 h 6858000"/>
              <a:gd name="connsiteX107" fmla="*/ 707471 w 1605470"/>
              <a:gd name="connsiteY107" fmla="*/ 3106272 h 6858000"/>
              <a:gd name="connsiteX108" fmla="*/ 680201 w 1605470"/>
              <a:gd name="connsiteY108" fmla="*/ 2958185 h 6858000"/>
              <a:gd name="connsiteX109" fmla="*/ 622815 w 1605470"/>
              <a:gd name="connsiteY109" fmla="*/ 2762989 h 6858000"/>
              <a:gd name="connsiteX110" fmla="*/ 571733 w 1605470"/>
              <a:gd name="connsiteY110" fmla="*/ 2554718 h 6858000"/>
              <a:gd name="connsiteX111" fmla="*/ 551827 w 1605470"/>
              <a:gd name="connsiteY111" fmla="*/ 2485734 h 6858000"/>
              <a:gd name="connsiteX112" fmla="*/ 542550 w 1605470"/>
              <a:gd name="connsiteY112" fmla="*/ 2447068 h 6858000"/>
              <a:gd name="connsiteX113" fmla="*/ 529511 w 1605470"/>
              <a:gd name="connsiteY113" fmla="*/ 2425819 h 6858000"/>
              <a:gd name="connsiteX114" fmla="*/ 535510 w 1605470"/>
              <a:gd name="connsiteY114" fmla="*/ 2402874 h 6858000"/>
              <a:gd name="connsiteX115" fmla="*/ 538122 w 1605470"/>
              <a:gd name="connsiteY115" fmla="*/ 2381443 h 6858000"/>
              <a:gd name="connsiteX116" fmla="*/ 514451 w 1605470"/>
              <a:gd name="connsiteY116" fmla="*/ 2261920 h 6858000"/>
              <a:gd name="connsiteX117" fmla="*/ 504338 w 1605470"/>
              <a:gd name="connsiteY117" fmla="*/ 2195378 h 6858000"/>
              <a:gd name="connsiteX118" fmla="*/ 488555 w 1605470"/>
              <a:gd name="connsiteY118" fmla="*/ 2155135 h 6858000"/>
              <a:gd name="connsiteX119" fmla="*/ 486013 w 1605470"/>
              <a:gd name="connsiteY119" fmla="*/ 2118008 h 6858000"/>
              <a:gd name="connsiteX120" fmla="*/ 487006 w 1605470"/>
              <a:gd name="connsiteY120" fmla="*/ 2050531 h 6858000"/>
              <a:gd name="connsiteX121" fmla="*/ 478812 w 1605470"/>
              <a:gd name="connsiteY121" fmla="*/ 1963269 h 6858000"/>
              <a:gd name="connsiteX122" fmla="*/ 459990 w 1605470"/>
              <a:gd name="connsiteY122" fmla="*/ 1906352 h 6858000"/>
              <a:gd name="connsiteX123" fmla="*/ 436547 w 1605470"/>
              <a:gd name="connsiteY123" fmla="*/ 1861531 h 6858000"/>
              <a:gd name="connsiteX124" fmla="*/ 390346 w 1605470"/>
              <a:gd name="connsiteY124" fmla="*/ 1732919 h 6858000"/>
              <a:gd name="connsiteX125" fmla="*/ 362657 w 1605470"/>
              <a:gd name="connsiteY125" fmla="*/ 1663540 h 6858000"/>
              <a:gd name="connsiteX126" fmla="*/ 361783 w 1605470"/>
              <a:gd name="connsiteY126" fmla="*/ 1615777 h 6858000"/>
              <a:gd name="connsiteX127" fmla="*/ 342578 w 1605470"/>
              <a:gd name="connsiteY127" fmla="*/ 1563678 h 6858000"/>
              <a:gd name="connsiteX128" fmla="*/ 355658 w 1605470"/>
              <a:gd name="connsiteY128" fmla="*/ 1519474 h 6858000"/>
              <a:gd name="connsiteX129" fmla="*/ 348400 w 1605470"/>
              <a:gd name="connsiteY129" fmla="*/ 1477995 h 6858000"/>
              <a:gd name="connsiteX130" fmla="*/ 334485 w 1605470"/>
              <a:gd name="connsiteY130" fmla="*/ 1373769 h 6858000"/>
              <a:gd name="connsiteX131" fmla="*/ 342792 w 1605470"/>
              <a:gd name="connsiteY131" fmla="*/ 1307086 h 6858000"/>
              <a:gd name="connsiteX132" fmla="*/ 343980 w 1605470"/>
              <a:gd name="connsiteY132" fmla="*/ 1189033 h 6858000"/>
              <a:gd name="connsiteX133" fmla="*/ 348665 w 1605470"/>
              <a:gd name="connsiteY133" fmla="*/ 1168288 h 6858000"/>
              <a:gd name="connsiteX134" fmla="*/ 340947 w 1605470"/>
              <a:gd name="connsiteY134" fmla="*/ 1142577 h 6858000"/>
              <a:gd name="connsiteX135" fmla="*/ 330253 w 1605470"/>
              <a:gd name="connsiteY135" fmla="*/ 1088484 h 6858000"/>
              <a:gd name="connsiteX136" fmla="*/ 318989 w 1605470"/>
              <a:gd name="connsiteY136" fmla="*/ 1016103 h 6858000"/>
              <a:gd name="connsiteX137" fmla="*/ 320445 w 1605470"/>
              <a:gd name="connsiteY137" fmla="*/ 932283 h 6858000"/>
              <a:gd name="connsiteX138" fmla="*/ 322681 w 1605470"/>
              <a:gd name="connsiteY138" fmla="*/ 915925 h 6858000"/>
              <a:gd name="connsiteX139" fmla="*/ 315310 w 1605470"/>
              <a:gd name="connsiteY139" fmla="*/ 896999 h 6858000"/>
              <a:gd name="connsiteX140" fmla="*/ 284718 w 1605470"/>
              <a:gd name="connsiteY140" fmla="*/ 821517 h 6858000"/>
              <a:gd name="connsiteX141" fmla="*/ 263668 w 1605470"/>
              <a:gd name="connsiteY141" fmla="*/ 751353 h 6858000"/>
              <a:gd name="connsiteX142" fmla="*/ 263226 w 1605470"/>
              <a:gd name="connsiteY142" fmla="*/ 721230 h 6858000"/>
              <a:gd name="connsiteX143" fmla="*/ 248897 w 1605470"/>
              <a:gd name="connsiteY143" fmla="*/ 681659 h 6858000"/>
              <a:gd name="connsiteX144" fmla="*/ 234316 w 1605470"/>
              <a:gd name="connsiteY144" fmla="*/ 635218 h 6858000"/>
              <a:gd name="connsiteX145" fmla="*/ 239327 w 1605470"/>
              <a:gd name="connsiteY145" fmla="*/ 613763 h 6858000"/>
              <a:gd name="connsiteX146" fmla="*/ 225269 w 1605470"/>
              <a:gd name="connsiteY146" fmla="*/ 598582 h 6858000"/>
              <a:gd name="connsiteX147" fmla="*/ 224950 w 1605470"/>
              <a:gd name="connsiteY147" fmla="*/ 576846 h 6858000"/>
              <a:gd name="connsiteX148" fmla="*/ 204576 w 1605470"/>
              <a:gd name="connsiteY148" fmla="*/ 530055 h 6858000"/>
              <a:gd name="connsiteX149" fmla="*/ 219064 w 1605470"/>
              <a:gd name="connsiteY149" fmla="*/ 469651 h 6858000"/>
              <a:gd name="connsiteX150" fmla="*/ 195012 w 1605470"/>
              <a:gd name="connsiteY150" fmla="*/ 448559 h 6858000"/>
              <a:gd name="connsiteX151" fmla="*/ 201434 w 1605470"/>
              <a:gd name="connsiteY151" fmla="*/ 441529 h 6858000"/>
              <a:gd name="connsiteX152" fmla="*/ 200655 w 1605470"/>
              <a:gd name="connsiteY152" fmla="*/ 428927 h 6858000"/>
              <a:gd name="connsiteX153" fmla="*/ 190059 w 1605470"/>
              <a:gd name="connsiteY153" fmla="*/ 430161 h 6858000"/>
              <a:gd name="connsiteX154" fmla="*/ 167079 w 1605470"/>
              <a:gd name="connsiteY154" fmla="*/ 367211 h 6858000"/>
              <a:gd name="connsiteX155" fmla="*/ 124571 w 1605470"/>
              <a:gd name="connsiteY155" fmla="*/ 302178 h 6858000"/>
              <a:gd name="connsiteX156" fmla="*/ 103243 w 1605470"/>
              <a:gd name="connsiteY156" fmla="*/ 211375 h 6858000"/>
              <a:gd name="connsiteX157" fmla="*/ 94571 w 1605470"/>
              <a:gd name="connsiteY157" fmla="*/ 184179 h 6858000"/>
              <a:gd name="connsiteX158" fmla="*/ 13437 w 1605470"/>
              <a:gd name="connsiteY158" fmla="*/ 19287 h 6858000"/>
              <a:gd name="connsiteX159" fmla="*/ 0 w 1605470"/>
              <a:gd name="connsiteY15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29329 w 1605470"/>
              <a:gd name="connsiteY103" fmla="*/ 3129034 h 6858000"/>
              <a:gd name="connsiteX104" fmla="*/ 729994 w 1605470"/>
              <a:gd name="connsiteY104" fmla="*/ 3126682 h 6858000"/>
              <a:gd name="connsiteX105" fmla="*/ 720862 w 1605470"/>
              <a:gd name="connsiteY105" fmla="*/ 3114519 h 6858000"/>
              <a:gd name="connsiteX106" fmla="*/ 707471 w 1605470"/>
              <a:gd name="connsiteY106" fmla="*/ 3106272 h 6858000"/>
              <a:gd name="connsiteX107" fmla="*/ 680201 w 1605470"/>
              <a:gd name="connsiteY107" fmla="*/ 2958185 h 6858000"/>
              <a:gd name="connsiteX108" fmla="*/ 622815 w 1605470"/>
              <a:gd name="connsiteY108" fmla="*/ 2762989 h 6858000"/>
              <a:gd name="connsiteX109" fmla="*/ 571733 w 1605470"/>
              <a:gd name="connsiteY109" fmla="*/ 2554718 h 6858000"/>
              <a:gd name="connsiteX110" fmla="*/ 551827 w 1605470"/>
              <a:gd name="connsiteY110" fmla="*/ 2485734 h 6858000"/>
              <a:gd name="connsiteX111" fmla="*/ 542550 w 1605470"/>
              <a:gd name="connsiteY111" fmla="*/ 2447068 h 6858000"/>
              <a:gd name="connsiteX112" fmla="*/ 529511 w 1605470"/>
              <a:gd name="connsiteY112" fmla="*/ 2425819 h 6858000"/>
              <a:gd name="connsiteX113" fmla="*/ 535510 w 1605470"/>
              <a:gd name="connsiteY113" fmla="*/ 2402874 h 6858000"/>
              <a:gd name="connsiteX114" fmla="*/ 538122 w 1605470"/>
              <a:gd name="connsiteY114" fmla="*/ 2381443 h 6858000"/>
              <a:gd name="connsiteX115" fmla="*/ 514451 w 1605470"/>
              <a:gd name="connsiteY115" fmla="*/ 2261920 h 6858000"/>
              <a:gd name="connsiteX116" fmla="*/ 504338 w 1605470"/>
              <a:gd name="connsiteY116" fmla="*/ 2195378 h 6858000"/>
              <a:gd name="connsiteX117" fmla="*/ 488555 w 1605470"/>
              <a:gd name="connsiteY117" fmla="*/ 2155135 h 6858000"/>
              <a:gd name="connsiteX118" fmla="*/ 486013 w 1605470"/>
              <a:gd name="connsiteY118" fmla="*/ 2118008 h 6858000"/>
              <a:gd name="connsiteX119" fmla="*/ 487006 w 1605470"/>
              <a:gd name="connsiteY119" fmla="*/ 2050531 h 6858000"/>
              <a:gd name="connsiteX120" fmla="*/ 478812 w 1605470"/>
              <a:gd name="connsiteY120" fmla="*/ 1963269 h 6858000"/>
              <a:gd name="connsiteX121" fmla="*/ 459990 w 1605470"/>
              <a:gd name="connsiteY121" fmla="*/ 1906352 h 6858000"/>
              <a:gd name="connsiteX122" fmla="*/ 436547 w 1605470"/>
              <a:gd name="connsiteY122" fmla="*/ 1861531 h 6858000"/>
              <a:gd name="connsiteX123" fmla="*/ 390346 w 1605470"/>
              <a:gd name="connsiteY123" fmla="*/ 1732919 h 6858000"/>
              <a:gd name="connsiteX124" fmla="*/ 362657 w 1605470"/>
              <a:gd name="connsiteY124" fmla="*/ 1663540 h 6858000"/>
              <a:gd name="connsiteX125" fmla="*/ 361783 w 1605470"/>
              <a:gd name="connsiteY125" fmla="*/ 1615777 h 6858000"/>
              <a:gd name="connsiteX126" fmla="*/ 342578 w 1605470"/>
              <a:gd name="connsiteY126" fmla="*/ 1563678 h 6858000"/>
              <a:gd name="connsiteX127" fmla="*/ 355658 w 1605470"/>
              <a:gd name="connsiteY127" fmla="*/ 1519474 h 6858000"/>
              <a:gd name="connsiteX128" fmla="*/ 348400 w 1605470"/>
              <a:gd name="connsiteY128" fmla="*/ 1477995 h 6858000"/>
              <a:gd name="connsiteX129" fmla="*/ 334485 w 1605470"/>
              <a:gd name="connsiteY129" fmla="*/ 1373769 h 6858000"/>
              <a:gd name="connsiteX130" fmla="*/ 342792 w 1605470"/>
              <a:gd name="connsiteY130" fmla="*/ 1307086 h 6858000"/>
              <a:gd name="connsiteX131" fmla="*/ 343980 w 1605470"/>
              <a:gd name="connsiteY131" fmla="*/ 1189033 h 6858000"/>
              <a:gd name="connsiteX132" fmla="*/ 348665 w 1605470"/>
              <a:gd name="connsiteY132" fmla="*/ 1168288 h 6858000"/>
              <a:gd name="connsiteX133" fmla="*/ 340947 w 1605470"/>
              <a:gd name="connsiteY133" fmla="*/ 1142577 h 6858000"/>
              <a:gd name="connsiteX134" fmla="*/ 330253 w 1605470"/>
              <a:gd name="connsiteY134" fmla="*/ 1088484 h 6858000"/>
              <a:gd name="connsiteX135" fmla="*/ 318989 w 1605470"/>
              <a:gd name="connsiteY135" fmla="*/ 1016103 h 6858000"/>
              <a:gd name="connsiteX136" fmla="*/ 320445 w 1605470"/>
              <a:gd name="connsiteY136" fmla="*/ 932283 h 6858000"/>
              <a:gd name="connsiteX137" fmla="*/ 322681 w 1605470"/>
              <a:gd name="connsiteY137" fmla="*/ 915925 h 6858000"/>
              <a:gd name="connsiteX138" fmla="*/ 315310 w 1605470"/>
              <a:gd name="connsiteY138" fmla="*/ 896999 h 6858000"/>
              <a:gd name="connsiteX139" fmla="*/ 284718 w 1605470"/>
              <a:gd name="connsiteY139" fmla="*/ 821517 h 6858000"/>
              <a:gd name="connsiteX140" fmla="*/ 263668 w 1605470"/>
              <a:gd name="connsiteY140" fmla="*/ 751353 h 6858000"/>
              <a:gd name="connsiteX141" fmla="*/ 263226 w 1605470"/>
              <a:gd name="connsiteY141" fmla="*/ 721230 h 6858000"/>
              <a:gd name="connsiteX142" fmla="*/ 248897 w 1605470"/>
              <a:gd name="connsiteY142" fmla="*/ 681659 h 6858000"/>
              <a:gd name="connsiteX143" fmla="*/ 234316 w 1605470"/>
              <a:gd name="connsiteY143" fmla="*/ 635218 h 6858000"/>
              <a:gd name="connsiteX144" fmla="*/ 239327 w 1605470"/>
              <a:gd name="connsiteY144" fmla="*/ 613763 h 6858000"/>
              <a:gd name="connsiteX145" fmla="*/ 225269 w 1605470"/>
              <a:gd name="connsiteY145" fmla="*/ 598582 h 6858000"/>
              <a:gd name="connsiteX146" fmla="*/ 224950 w 1605470"/>
              <a:gd name="connsiteY146" fmla="*/ 576846 h 6858000"/>
              <a:gd name="connsiteX147" fmla="*/ 204576 w 1605470"/>
              <a:gd name="connsiteY147" fmla="*/ 530055 h 6858000"/>
              <a:gd name="connsiteX148" fmla="*/ 219064 w 1605470"/>
              <a:gd name="connsiteY148" fmla="*/ 469651 h 6858000"/>
              <a:gd name="connsiteX149" fmla="*/ 195012 w 1605470"/>
              <a:gd name="connsiteY149" fmla="*/ 448559 h 6858000"/>
              <a:gd name="connsiteX150" fmla="*/ 201434 w 1605470"/>
              <a:gd name="connsiteY150" fmla="*/ 441529 h 6858000"/>
              <a:gd name="connsiteX151" fmla="*/ 200655 w 1605470"/>
              <a:gd name="connsiteY151" fmla="*/ 428927 h 6858000"/>
              <a:gd name="connsiteX152" fmla="*/ 190059 w 1605470"/>
              <a:gd name="connsiteY152" fmla="*/ 430161 h 6858000"/>
              <a:gd name="connsiteX153" fmla="*/ 167079 w 1605470"/>
              <a:gd name="connsiteY153" fmla="*/ 367211 h 6858000"/>
              <a:gd name="connsiteX154" fmla="*/ 124571 w 1605470"/>
              <a:gd name="connsiteY154" fmla="*/ 302178 h 6858000"/>
              <a:gd name="connsiteX155" fmla="*/ 103243 w 1605470"/>
              <a:gd name="connsiteY155" fmla="*/ 211375 h 6858000"/>
              <a:gd name="connsiteX156" fmla="*/ 94571 w 1605470"/>
              <a:gd name="connsiteY156" fmla="*/ 184179 h 6858000"/>
              <a:gd name="connsiteX157" fmla="*/ 13437 w 1605470"/>
              <a:gd name="connsiteY157" fmla="*/ 19287 h 6858000"/>
              <a:gd name="connsiteX158" fmla="*/ 0 w 1605470"/>
              <a:gd name="connsiteY15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0830 w 1605470"/>
              <a:gd name="connsiteY75" fmla="*/ 3974753 h 6858000"/>
              <a:gd name="connsiteX76" fmla="*/ 692428 w 1605470"/>
              <a:gd name="connsiteY76" fmla="*/ 3969950 h 6858000"/>
              <a:gd name="connsiteX77" fmla="*/ 685850 w 1605470"/>
              <a:gd name="connsiteY77" fmla="*/ 3933779 h 6858000"/>
              <a:gd name="connsiteX78" fmla="*/ 687181 w 1605470"/>
              <a:gd name="connsiteY78" fmla="*/ 3933093 h 6858000"/>
              <a:gd name="connsiteX79" fmla="*/ 691535 w 1605470"/>
              <a:gd name="connsiteY79" fmla="*/ 3922082 h 6858000"/>
              <a:gd name="connsiteX80" fmla="*/ 696613 w 1605470"/>
              <a:gd name="connsiteY80" fmla="*/ 3901461 h 6858000"/>
              <a:gd name="connsiteX81" fmla="*/ 719207 w 1605470"/>
              <a:gd name="connsiteY81" fmla="*/ 3813873 h 6858000"/>
              <a:gd name="connsiteX82" fmla="*/ 718632 w 1605470"/>
              <a:gd name="connsiteY82" fmla="*/ 3806161 h 6858000"/>
              <a:gd name="connsiteX83" fmla="*/ 718939 w 1605470"/>
              <a:gd name="connsiteY83" fmla="*/ 3805957 h 6858000"/>
              <a:gd name="connsiteX84" fmla="*/ 718966 w 1605470"/>
              <a:gd name="connsiteY84" fmla="*/ 3797724 h 6858000"/>
              <a:gd name="connsiteX85" fmla="*/ 717581 w 1605470"/>
              <a:gd name="connsiteY85" fmla="*/ 3792098 h 6858000"/>
              <a:gd name="connsiteX86" fmla="*/ 716465 w 1605470"/>
              <a:gd name="connsiteY86" fmla="*/ 3777135 h 6858000"/>
              <a:gd name="connsiteX87" fmla="*/ 718198 w 1605470"/>
              <a:gd name="connsiteY87" fmla="*/ 3771656 h 6858000"/>
              <a:gd name="connsiteX88" fmla="*/ 721941 w 1605470"/>
              <a:gd name="connsiteY88" fmla="*/ 3769007 h 6858000"/>
              <a:gd name="connsiteX89" fmla="*/ 721407 w 1605470"/>
              <a:gd name="connsiteY89" fmla="*/ 3767709 h 6858000"/>
              <a:gd name="connsiteX90" fmla="*/ 730103 w 1605470"/>
              <a:gd name="connsiteY90" fmla="*/ 3738082 h 6858000"/>
              <a:gd name="connsiteX91" fmla="*/ 737449 w 1605470"/>
              <a:gd name="connsiteY91" fmla="*/ 3673397 h 6858000"/>
              <a:gd name="connsiteX92" fmla="*/ 736745 w 1605470"/>
              <a:gd name="connsiteY92" fmla="*/ 3637109 h 6858000"/>
              <a:gd name="connsiteX93" fmla="*/ 740188 w 1605470"/>
              <a:gd name="connsiteY93" fmla="*/ 3536883 h 6858000"/>
              <a:gd name="connsiteX94" fmla="*/ 747726 w 1605470"/>
              <a:gd name="connsiteY94" fmla="*/ 3435652 h 6858000"/>
              <a:gd name="connsiteX95" fmla="*/ 749397 w 1605470"/>
              <a:gd name="connsiteY95" fmla="*/ 3307769 h 6858000"/>
              <a:gd name="connsiteX96" fmla="*/ 766960 w 1605470"/>
              <a:gd name="connsiteY96" fmla="*/ 3250522 h 6858000"/>
              <a:gd name="connsiteX97" fmla="*/ 767385 w 1605470"/>
              <a:gd name="connsiteY97" fmla="*/ 3229163 h 6858000"/>
              <a:gd name="connsiteX98" fmla="*/ 769208 w 1605470"/>
              <a:gd name="connsiteY98" fmla="*/ 3217217 h 6858000"/>
              <a:gd name="connsiteX99" fmla="*/ 756043 w 1605470"/>
              <a:gd name="connsiteY99" fmla="*/ 3183755 h 6858000"/>
              <a:gd name="connsiteX100" fmla="*/ 756544 w 1605470"/>
              <a:gd name="connsiteY100" fmla="*/ 3178642 h 6858000"/>
              <a:gd name="connsiteX101" fmla="*/ 744144 w 1605470"/>
              <a:gd name="connsiteY101" fmla="*/ 3158586 h 6858000"/>
              <a:gd name="connsiteX102" fmla="*/ 729329 w 1605470"/>
              <a:gd name="connsiteY102" fmla="*/ 3129034 h 6858000"/>
              <a:gd name="connsiteX103" fmla="*/ 729994 w 1605470"/>
              <a:gd name="connsiteY103" fmla="*/ 3126682 h 6858000"/>
              <a:gd name="connsiteX104" fmla="*/ 720862 w 1605470"/>
              <a:gd name="connsiteY104" fmla="*/ 3114519 h 6858000"/>
              <a:gd name="connsiteX105" fmla="*/ 707471 w 1605470"/>
              <a:gd name="connsiteY105" fmla="*/ 3106272 h 6858000"/>
              <a:gd name="connsiteX106" fmla="*/ 680201 w 1605470"/>
              <a:gd name="connsiteY106" fmla="*/ 2958185 h 6858000"/>
              <a:gd name="connsiteX107" fmla="*/ 622815 w 1605470"/>
              <a:gd name="connsiteY107" fmla="*/ 2762989 h 6858000"/>
              <a:gd name="connsiteX108" fmla="*/ 571733 w 1605470"/>
              <a:gd name="connsiteY108" fmla="*/ 2554718 h 6858000"/>
              <a:gd name="connsiteX109" fmla="*/ 551827 w 1605470"/>
              <a:gd name="connsiteY109" fmla="*/ 2485734 h 6858000"/>
              <a:gd name="connsiteX110" fmla="*/ 542550 w 1605470"/>
              <a:gd name="connsiteY110" fmla="*/ 2447068 h 6858000"/>
              <a:gd name="connsiteX111" fmla="*/ 529511 w 1605470"/>
              <a:gd name="connsiteY111" fmla="*/ 2425819 h 6858000"/>
              <a:gd name="connsiteX112" fmla="*/ 535510 w 1605470"/>
              <a:gd name="connsiteY112" fmla="*/ 2402874 h 6858000"/>
              <a:gd name="connsiteX113" fmla="*/ 538122 w 1605470"/>
              <a:gd name="connsiteY113" fmla="*/ 2381443 h 6858000"/>
              <a:gd name="connsiteX114" fmla="*/ 514451 w 1605470"/>
              <a:gd name="connsiteY114" fmla="*/ 2261920 h 6858000"/>
              <a:gd name="connsiteX115" fmla="*/ 504338 w 1605470"/>
              <a:gd name="connsiteY115" fmla="*/ 2195378 h 6858000"/>
              <a:gd name="connsiteX116" fmla="*/ 488555 w 1605470"/>
              <a:gd name="connsiteY116" fmla="*/ 2155135 h 6858000"/>
              <a:gd name="connsiteX117" fmla="*/ 486013 w 1605470"/>
              <a:gd name="connsiteY117" fmla="*/ 2118008 h 6858000"/>
              <a:gd name="connsiteX118" fmla="*/ 487006 w 1605470"/>
              <a:gd name="connsiteY118" fmla="*/ 2050531 h 6858000"/>
              <a:gd name="connsiteX119" fmla="*/ 478812 w 1605470"/>
              <a:gd name="connsiteY119" fmla="*/ 1963269 h 6858000"/>
              <a:gd name="connsiteX120" fmla="*/ 459990 w 1605470"/>
              <a:gd name="connsiteY120" fmla="*/ 1906352 h 6858000"/>
              <a:gd name="connsiteX121" fmla="*/ 436547 w 1605470"/>
              <a:gd name="connsiteY121" fmla="*/ 1861531 h 6858000"/>
              <a:gd name="connsiteX122" fmla="*/ 390346 w 1605470"/>
              <a:gd name="connsiteY122" fmla="*/ 1732919 h 6858000"/>
              <a:gd name="connsiteX123" fmla="*/ 362657 w 1605470"/>
              <a:gd name="connsiteY123" fmla="*/ 1663540 h 6858000"/>
              <a:gd name="connsiteX124" fmla="*/ 361783 w 1605470"/>
              <a:gd name="connsiteY124" fmla="*/ 1615777 h 6858000"/>
              <a:gd name="connsiteX125" fmla="*/ 342578 w 1605470"/>
              <a:gd name="connsiteY125" fmla="*/ 1563678 h 6858000"/>
              <a:gd name="connsiteX126" fmla="*/ 355658 w 1605470"/>
              <a:gd name="connsiteY126" fmla="*/ 1519474 h 6858000"/>
              <a:gd name="connsiteX127" fmla="*/ 348400 w 1605470"/>
              <a:gd name="connsiteY127" fmla="*/ 1477995 h 6858000"/>
              <a:gd name="connsiteX128" fmla="*/ 334485 w 1605470"/>
              <a:gd name="connsiteY128" fmla="*/ 1373769 h 6858000"/>
              <a:gd name="connsiteX129" fmla="*/ 342792 w 1605470"/>
              <a:gd name="connsiteY129" fmla="*/ 1307086 h 6858000"/>
              <a:gd name="connsiteX130" fmla="*/ 343980 w 1605470"/>
              <a:gd name="connsiteY130" fmla="*/ 1189033 h 6858000"/>
              <a:gd name="connsiteX131" fmla="*/ 348665 w 1605470"/>
              <a:gd name="connsiteY131" fmla="*/ 1168288 h 6858000"/>
              <a:gd name="connsiteX132" fmla="*/ 340947 w 1605470"/>
              <a:gd name="connsiteY132" fmla="*/ 1142577 h 6858000"/>
              <a:gd name="connsiteX133" fmla="*/ 330253 w 1605470"/>
              <a:gd name="connsiteY133" fmla="*/ 1088484 h 6858000"/>
              <a:gd name="connsiteX134" fmla="*/ 318989 w 1605470"/>
              <a:gd name="connsiteY134" fmla="*/ 1016103 h 6858000"/>
              <a:gd name="connsiteX135" fmla="*/ 320445 w 1605470"/>
              <a:gd name="connsiteY135" fmla="*/ 932283 h 6858000"/>
              <a:gd name="connsiteX136" fmla="*/ 322681 w 1605470"/>
              <a:gd name="connsiteY136" fmla="*/ 915925 h 6858000"/>
              <a:gd name="connsiteX137" fmla="*/ 315310 w 1605470"/>
              <a:gd name="connsiteY137" fmla="*/ 896999 h 6858000"/>
              <a:gd name="connsiteX138" fmla="*/ 284718 w 1605470"/>
              <a:gd name="connsiteY138" fmla="*/ 821517 h 6858000"/>
              <a:gd name="connsiteX139" fmla="*/ 263668 w 1605470"/>
              <a:gd name="connsiteY139" fmla="*/ 751353 h 6858000"/>
              <a:gd name="connsiteX140" fmla="*/ 263226 w 1605470"/>
              <a:gd name="connsiteY140" fmla="*/ 721230 h 6858000"/>
              <a:gd name="connsiteX141" fmla="*/ 248897 w 1605470"/>
              <a:gd name="connsiteY141" fmla="*/ 681659 h 6858000"/>
              <a:gd name="connsiteX142" fmla="*/ 234316 w 1605470"/>
              <a:gd name="connsiteY142" fmla="*/ 635218 h 6858000"/>
              <a:gd name="connsiteX143" fmla="*/ 239327 w 1605470"/>
              <a:gd name="connsiteY143" fmla="*/ 613763 h 6858000"/>
              <a:gd name="connsiteX144" fmla="*/ 225269 w 1605470"/>
              <a:gd name="connsiteY144" fmla="*/ 598582 h 6858000"/>
              <a:gd name="connsiteX145" fmla="*/ 224950 w 1605470"/>
              <a:gd name="connsiteY145" fmla="*/ 576846 h 6858000"/>
              <a:gd name="connsiteX146" fmla="*/ 204576 w 1605470"/>
              <a:gd name="connsiteY146" fmla="*/ 530055 h 6858000"/>
              <a:gd name="connsiteX147" fmla="*/ 219064 w 1605470"/>
              <a:gd name="connsiteY147" fmla="*/ 469651 h 6858000"/>
              <a:gd name="connsiteX148" fmla="*/ 195012 w 1605470"/>
              <a:gd name="connsiteY148" fmla="*/ 448559 h 6858000"/>
              <a:gd name="connsiteX149" fmla="*/ 201434 w 1605470"/>
              <a:gd name="connsiteY149" fmla="*/ 441529 h 6858000"/>
              <a:gd name="connsiteX150" fmla="*/ 200655 w 1605470"/>
              <a:gd name="connsiteY150" fmla="*/ 428927 h 6858000"/>
              <a:gd name="connsiteX151" fmla="*/ 190059 w 1605470"/>
              <a:gd name="connsiteY151" fmla="*/ 430161 h 6858000"/>
              <a:gd name="connsiteX152" fmla="*/ 167079 w 1605470"/>
              <a:gd name="connsiteY152" fmla="*/ 367211 h 6858000"/>
              <a:gd name="connsiteX153" fmla="*/ 124571 w 1605470"/>
              <a:gd name="connsiteY153" fmla="*/ 302178 h 6858000"/>
              <a:gd name="connsiteX154" fmla="*/ 103243 w 1605470"/>
              <a:gd name="connsiteY154" fmla="*/ 211375 h 6858000"/>
              <a:gd name="connsiteX155" fmla="*/ 94571 w 1605470"/>
              <a:gd name="connsiteY155" fmla="*/ 184179 h 6858000"/>
              <a:gd name="connsiteX156" fmla="*/ 13437 w 1605470"/>
              <a:gd name="connsiteY156" fmla="*/ 19287 h 6858000"/>
              <a:gd name="connsiteX157" fmla="*/ 0 w 1605470"/>
              <a:gd name="connsiteY15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219064 w 1605470"/>
              <a:gd name="connsiteY146" fmla="*/ 469651 h 6858000"/>
              <a:gd name="connsiteX147" fmla="*/ 195012 w 1605470"/>
              <a:gd name="connsiteY147" fmla="*/ 448559 h 6858000"/>
              <a:gd name="connsiteX148" fmla="*/ 201434 w 1605470"/>
              <a:gd name="connsiteY148" fmla="*/ 441529 h 6858000"/>
              <a:gd name="connsiteX149" fmla="*/ 200655 w 1605470"/>
              <a:gd name="connsiteY149" fmla="*/ 428927 h 6858000"/>
              <a:gd name="connsiteX150" fmla="*/ 190059 w 1605470"/>
              <a:gd name="connsiteY150" fmla="*/ 430161 h 6858000"/>
              <a:gd name="connsiteX151" fmla="*/ 167079 w 1605470"/>
              <a:gd name="connsiteY151" fmla="*/ 367211 h 6858000"/>
              <a:gd name="connsiteX152" fmla="*/ 124571 w 1605470"/>
              <a:gd name="connsiteY152" fmla="*/ 302178 h 6858000"/>
              <a:gd name="connsiteX153" fmla="*/ 103243 w 1605470"/>
              <a:gd name="connsiteY153" fmla="*/ 211375 h 6858000"/>
              <a:gd name="connsiteX154" fmla="*/ 94571 w 1605470"/>
              <a:gd name="connsiteY154" fmla="*/ 184179 h 6858000"/>
              <a:gd name="connsiteX155" fmla="*/ 13437 w 1605470"/>
              <a:gd name="connsiteY155" fmla="*/ 19287 h 6858000"/>
              <a:gd name="connsiteX156" fmla="*/ 0 w 1605470"/>
              <a:gd name="connsiteY15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13437 w 1605470"/>
              <a:gd name="connsiteY154" fmla="*/ 19287 h 6858000"/>
              <a:gd name="connsiteX155" fmla="*/ 0 w 1605470"/>
              <a:gd name="connsiteY15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48685 w 1605470"/>
              <a:gd name="connsiteY154" fmla="*/ 13677 h 6858000"/>
              <a:gd name="connsiteX155" fmla="*/ 0 w 1605470"/>
              <a:gd name="connsiteY155" fmla="*/ 0 h 6858000"/>
              <a:gd name="connsiteX0" fmla="*/ 48246 w 1556785"/>
              <a:gd name="connsiteY0" fmla="*/ 0 h 6858000"/>
              <a:gd name="connsiteX1" fmla="*/ 1556785 w 1556785"/>
              <a:gd name="connsiteY1" fmla="*/ 0 h 6858000"/>
              <a:gd name="connsiteX2" fmla="*/ 1556785 w 1556785"/>
              <a:gd name="connsiteY2" fmla="*/ 6858000 h 6858000"/>
              <a:gd name="connsiteX3" fmla="*/ 105420 w 1556785"/>
              <a:gd name="connsiteY3" fmla="*/ 6858000 h 6858000"/>
              <a:gd name="connsiteX4" fmla="*/ 105561 w 1556785"/>
              <a:gd name="connsiteY4" fmla="*/ 6857735 h 6858000"/>
              <a:gd name="connsiteX5" fmla="*/ 117610 w 1556785"/>
              <a:gd name="connsiteY5" fmla="*/ 6809549 h 6858000"/>
              <a:gd name="connsiteX6" fmla="*/ 149821 w 1556785"/>
              <a:gd name="connsiteY6" fmla="*/ 6715115 h 6858000"/>
              <a:gd name="connsiteX7" fmla="*/ 159672 w 1556785"/>
              <a:gd name="connsiteY7" fmla="*/ 6680170 h 6858000"/>
              <a:gd name="connsiteX8" fmla="*/ 185222 w 1556785"/>
              <a:gd name="connsiteY8" fmla="*/ 6621207 h 6858000"/>
              <a:gd name="connsiteX9" fmla="*/ 201879 w 1556785"/>
              <a:gd name="connsiteY9" fmla="*/ 6596265 h 6858000"/>
              <a:gd name="connsiteX10" fmla="*/ 201758 w 1556785"/>
              <a:gd name="connsiteY10" fmla="*/ 6594818 h 6858000"/>
              <a:gd name="connsiteX11" fmla="*/ 206003 w 1556785"/>
              <a:gd name="connsiteY11" fmla="*/ 6593735 h 6858000"/>
              <a:gd name="connsiteX12" fmla="*/ 209200 w 1556785"/>
              <a:gd name="connsiteY12" fmla="*/ 6589172 h 6858000"/>
              <a:gd name="connsiteX13" fmla="*/ 212494 w 1556785"/>
              <a:gd name="connsiteY13" fmla="*/ 6574442 h 6858000"/>
              <a:gd name="connsiteX14" fmla="*/ 212834 w 1556785"/>
              <a:gd name="connsiteY14" fmla="*/ 6568530 h 6858000"/>
              <a:gd name="connsiteX15" fmla="*/ 215243 w 1556785"/>
              <a:gd name="connsiteY15" fmla="*/ 6560674 h 6858000"/>
              <a:gd name="connsiteX16" fmla="*/ 215588 w 1556785"/>
              <a:gd name="connsiteY16" fmla="*/ 6560598 h 6858000"/>
              <a:gd name="connsiteX17" fmla="*/ 217285 w 1556785"/>
              <a:gd name="connsiteY17" fmla="*/ 6553006 h 6858000"/>
              <a:gd name="connsiteX18" fmla="*/ 221981 w 1556785"/>
              <a:gd name="connsiteY18" fmla="*/ 6514360 h 6858000"/>
              <a:gd name="connsiteX19" fmla="*/ 263635 w 1556785"/>
              <a:gd name="connsiteY19" fmla="*/ 6478062 h 6858000"/>
              <a:gd name="connsiteX20" fmla="*/ 274324 w 1556785"/>
              <a:gd name="connsiteY20" fmla="*/ 6460325 h 6858000"/>
              <a:gd name="connsiteX21" fmla="*/ 281557 w 1556785"/>
              <a:gd name="connsiteY21" fmla="*/ 6451488 h 6858000"/>
              <a:gd name="connsiteX22" fmla="*/ 282992 w 1556785"/>
              <a:gd name="connsiteY22" fmla="*/ 6451348 h 6858000"/>
              <a:gd name="connsiteX23" fmla="*/ 287350 w 1556785"/>
              <a:gd name="connsiteY23" fmla="*/ 6414240 h 6858000"/>
              <a:gd name="connsiteX24" fmla="*/ 290226 w 1556785"/>
              <a:gd name="connsiteY24" fmla="*/ 6410269 h 6858000"/>
              <a:gd name="connsiteX25" fmla="*/ 290126 w 1556785"/>
              <a:gd name="connsiteY25" fmla="*/ 6384857 h 6858000"/>
              <a:gd name="connsiteX26" fmla="*/ 291643 w 1556785"/>
              <a:gd name="connsiteY26" fmla="*/ 6372381 h 6858000"/>
              <a:gd name="connsiteX27" fmla="*/ 288837 w 1556785"/>
              <a:gd name="connsiteY27" fmla="*/ 6367510 h 6858000"/>
              <a:gd name="connsiteX28" fmla="*/ 292717 w 1556785"/>
              <a:gd name="connsiteY28" fmla="*/ 6349778 h 6858000"/>
              <a:gd name="connsiteX29" fmla="*/ 294382 w 1556785"/>
              <a:gd name="connsiteY29" fmla="*/ 6348250 h 6858000"/>
              <a:gd name="connsiteX30" fmla="*/ 310416 w 1556785"/>
              <a:gd name="connsiteY30" fmla="*/ 6281972 h 6858000"/>
              <a:gd name="connsiteX31" fmla="*/ 321179 w 1556785"/>
              <a:gd name="connsiteY31" fmla="*/ 6211940 h 6858000"/>
              <a:gd name="connsiteX32" fmla="*/ 362674 w 1556785"/>
              <a:gd name="connsiteY32" fmla="*/ 6113913 h 6858000"/>
              <a:gd name="connsiteX33" fmla="*/ 366967 w 1556785"/>
              <a:gd name="connsiteY33" fmla="*/ 6028119 h 6858000"/>
              <a:gd name="connsiteX34" fmla="*/ 393747 w 1556785"/>
              <a:gd name="connsiteY34" fmla="*/ 5934687 h 6858000"/>
              <a:gd name="connsiteX35" fmla="*/ 427759 w 1556785"/>
              <a:gd name="connsiteY35" fmla="*/ 5765594 h 6858000"/>
              <a:gd name="connsiteX36" fmla="*/ 459595 w 1556785"/>
              <a:gd name="connsiteY36" fmla="*/ 5693685 h 6858000"/>
              <a:gd name="connsiteX37" fmla="*/ 479650 w 1556785"/>
              <a:gd name="connsiteY37" fmla="*/ 5665173 h 6858000"/>
              <a:gd name="connsiteX38" fmla="*/ 513367 w 1556785"/>
              <a:gd name="connsiteY38" fmla="*/ 5563435 h 6858000"/>
              <a:gd name="connsiteX39" fmla="*/ 542872 w 1556785"/>
              <a:gd name="connsiteY39" fmla="*/ 5476393 h 6858000"/>
              <a:gd name="connsiteX40" fmla="*/ 574065 w 1556785"/>
              <a:gd name="connsiteY40" fmla="*/ 5396260 h 6858000"/>
              <a:gd name="connsiteX41" fmla="*/ 590046 w 1556785"/>
              <a:gd name="connsiteY41" fmla="*/ 5330009 h 6858000"/>
              <a:gd name="connsiteX42" fmla="*/ 623539 w 1556785"/>
              <a:gd name="connsiteY42" fmla="*/ 5273739 h 6858000"/>
              <a:gd name="connsiteX43" fmla="*/ 633138 w 1556785"/>
              <a:gd name="connsiteY43" fmla="*/ 5241779 h 6858000"/>
              <a:gd name="connsiteX44" fmla="*/ 644364 w 1556785"/>
              <a:gd name="connsiteY44" fmla="*/ 5225268 h 6858000"/>
              <a:gd name="connsiteX45" fmla="*/ 645384 w 1556785"/>
              <a:gd name="connsiteY45" fmla="*/ 5217684 h 6858000"/>
              <a:gd name="connsiteX46" fmla="*/ 652725 w 1556785"/>
              <a:gd name="connsiteY46" fmla="*/ 5193377 h 6858000"/>
              <a:gd name="connsiteX47" fmla="*/ 656028 w 1556785"/>
              <a:gd name="connsiteY47" fmla="*/ 5179288 h 6858000"/>
              <a:gd name="connsiteX48" fmla="*/ 657012 w 1556785"/>
              <a:gd name="connsiteY48" fmla="*/ 5173621 h 6858000"/>
              <a:gd name="connsiteX49" fmla="*/ 652646 w 1556785"/>
              <a:gd name="connsiteY49" fmla="*/ 5159961 h 6858000"/>
              <a:gd name="connsiteX50" fmla="*/ 659323 w 1556785"/>
              <a:gd name="connsiteY50" fmla="*/ 5144295 h 6858000"/>
              <a:gd name="connsiteX51" fmla="*/ 656256 w 1556785"/>
              <a:gd name="connsiteY51" fmla="*/ 5125185 h 6858000"/>
              <a:gd name="connsiteX52" fmla="*/ 663086 w 1556785"/>
              <a:gd name="connsiteY52" fmla="*/ 5121884 h 6858000"/>
              <a:gd name="connsiteX53" fmla="*/ 670122 w 1556785"/>
              <a:gd name="connsiteY53" fmla="*/ 5067850 h 6858000"/>
              <a:gd name="connsiteX54" fmla="*/ 672853 w 1556785"/>
              <a:gd name="connsiteY54" fmla="*/ 5060861 h 6858000"/>
              <a:gd name="connsiteX55" fmla="*/ 669557 w 1556785"/>
              <a:gd name="connsiteY55" fmla="*/ 5034192 h 6858000"/>
              <a:gd name="connsiteX56" fmla="*/ 671111 w 1556785"/>
              <a:gd name="connsiteY56" fmla="*/ 4993030 h 6858000"/>
              <a:gd name="connsiteX57" fmla="*/ 678020 w 1556785"/>
              <a:gd name="connsiteY57" fmla="*/ 4946844 h 6858000"/>
              <a:gd name="connsiteX58" fmla="*/ 673876 w 1556785"/>
              <a:gd name="connsiteY58" fmla="*/ 4932692 h 6858000"/>
              <a:gd name="connsiteX59" fmla="*/ 689279 w 1556785"/>
              <a:gd name="connsiteY59" fmla="*/ 4858827 h 6858000"/>
              <a:gd name="connsiteX60" fmla="*/ 683433 w 1556785"/>
              <a:gd name="connsiteY60" fmla="*/ 4801535 h 6858000"/>
              <a:gd name="connsiteX61" fmla="*/ 691102 w 1556785"/>
              <a:gd name="connsiteY61" fmla="*/ 4797794 h 6858000"/>
              <a:gd name="connsiteX62" fmla="*/ 692396 w 1556785"/>
              <a:gd name="connsiteY62" fmla="*/ 4784526 h 6858000"/>
              <a:gd name="connsiteX63" fmla="*/ 694180 w 1556785"/>
              <a:gd name="connsiteY63" fmla="*/ 4781211 h 6858000"/>
              <a:gd name="connsiteX64" fmla="*/ 702967 w 1556785"/>
              <a:gd name="connsiteY64" fmla="*/ 4761984 h 6858000"/>
              <a:gd name="connsiteX65" fmla="*/ 699015 w 1556785"/>
              <a:gd name="connsiteY65" fmla="*/ 4690749 h 6858000"/>
              <a:gd name="connsiteX66" fmla="*/ 694495 w 1556785"/>
              <a:gd name="connsiteY66" fmla="*/ 4584173 h 6858000"/>
              <a:gd name="connsiteX67" fmla="*/ 689578 w 1556785"/>
              <a:gd name="connsiteY67" fmla="*/ 4444346 h 6858000"/>
              <a:gd name="connsiteX68" fmla="*/ 686143 w 1556785"/>
              <a:gd name="connsiteY68" fmla="*/ 4375228 h 6858000"/>
              <a:gd name="connsiteX69" fmla="*/ 666796 w 1556785"/>
              <a:gd name="connsiteY69" fmla="*/ 4214165 h 6858000"/>
              <a:gd name="connsiteX70" fmla="*/ 670869 w 1556785"/>
              <a:gd name="connsiteY70" fmla="*/ 4090296 h 6858000"/>
              <a:gd name="connsiteX71" fmla="*/ 656125 w 1556785"/>
              <a:gd name="connsiteY71" fmla="*/ 4033999 h 6858000"/>
              <a:gd name="connsiteX72" fmla="*/ 657274 w 1556785"/>
              <a:gd name="connsiteY72" fmla="*/ 4031933 h 6858000"/>
              <a:gd name="connsiteX73" fmla="*/ 655850 w 1556785"/>
              <a:gd name="connsiteY73" fmla="*/ 4013953 h 6858000"/>
              <a:gd name="connsiteX74" fmla="*/ 642145 w 1556785"/>
              <a:gd name="connsiteY74" fmla="*/ 3974753 h 6858000"/>
              <a:gd name="connsiteX75" fmla="*/ 643743 w 1556785"/>
              <a:gd name="connsiteY75" fmla="*/ 3969950 h 6858000"/>
              <a:gd name="connsiteX76" fmla="*/ 637165 w 1556785"/>
              <a:gd name="connsiteY76" fmla="*/ 3933779 h 6858000"/>
              <a:gd name="connsiteX77" fmla="*/ 638496 w 1556785"/>
              <a:gd name="connsiteY77" fmla="*/ 3933093 h 6858000"/>
              <a:gd name="connsiteX78" fmla="*/ 642850 w 1556785"/>
              <a:gd name="connsiteY78" fmla="*/ 3922082 h 6858000"/>
              <a:gd name="connsiteX79" fmla="*/ 647928 w 1556785"/>
              <a:gd name="connsiteY79" fmla="*/ 3901461 h 6858000"/>
              <a:gd name="connsiteX80" fmla="*/ 670522 w 1556785"/>
              <a:gd name="connsiteY80" fmla="*/ 3813873 h 6858000"/>
              <a:gd name="connsiteX81" fmla="*/ 669947 w 1556785"/>
              <a:gd name="connsiteY81" fmla="*/ 3806161 h 6858000"/>
              <a:gd name="connsiteX82" fmla="*/ 670254 w 1556785"/>
              <a:gd name="connsiteY82" fmla="*/ 3805957 h 6858000"/>
              <a:gd name="connsiteX83" fmla="*/ 670281 w 1556785"/>
              <a:gd name="connsiteY83" fmla="*/ 3797724 h 6858000"/>
              <a:gd name="connsiteX84" fmla="*/ 668896 w 1556785"/>
              <a:gd name="connsiteY84" fmla="*/ 3792098 h 6858000"/>
              <a:gd name="connsiteX85" fmla="*/ 667780 w 1556785"/>
              <a:gd name="connsiteY85" fmla="*/ 3777135 h 6858000"/>
              <a:gd name="connsiteX86" fmla="*/ 669513 w 1556785"/>
              <a:gd name="connsiteY86" fmla="*/ 3771656 h 6858000"/>
              <a:gd name="connsiteX87" fmla="*/ 673256 w 1556785"/>
              <a:gd name="connsiteY87" fmla="*/ 3769007 h 6858000"/>
              <a:gd name="connsiteX88" fmla="*/ 672722 w 1556785"/>
              <a:gd name="connsiteY88" fmla="*/ 3767709 h 6858000"/>
              <a:gd name="connsiteX89" fmla="*/ 681418 w 1556785"/>
              <a:gd name="connsiteY89" fmla="*/ 3738082 h 6858000"/>
              <a:gd name="connsiteX90" fmla="*/ 688764 w 1556785"/>
              <a:gd name="connsiteY90" fmla="*/ 3673397 h 6858000"/>
              <a:gd name="connsiteX91" fmla="*/ 688060 w 1556785"/>
              <a:gd name="connsiteY91" fmla="*/ 3637109 h 6858000"/>
              <a:gd name="connsiteX92" fmla="*/ 691503 w 1556785"/>
              <a:gd name="connsiteY92" fmla="*/ 3536883 h 6858000"/>
              <a:gd name="connsiteX93" fmla="*/ 699041 w 1556785"/>
              <a:gd name="connsiteY93" fmla="*/ 3435652 h 6858000"/>
              <a:gd name="connsiteX94" fmla="*/ 700712 w 1556785"/>
              <a:gd name="connsiteY94" fmla="*/ 3307769 h 6858000"/>
              <a:gd name="connsiteX95" fmla="*/ 718275 w 1556785"/>
              <a:gd name="connsiteY95" fmla="*/ 3250522 h 6858000"/>
              <a:gd name="connsiteX96" fmla="*/ 718700 w 1556785"/>
              <a:gd name="connsiteY96" fmla="*/ 3229163 h 6858000"/>
              <a:gd name="connsiteX97" fmla="*/ 720523 w 1556785"/>
              <a:gd name="connsiteY97" fmla="*/ 3217217 h 6858000"/>
              <a:gd name="connsiteX98" fmla="*/ 707358 w 1556785"/>
              <a:gd name="connsiteY98" fmla="*/ 3183755 h 6858000"/>
              <a:gd name="connsiteX99" fmla="*/ 707859 w 1556785"/>
              <a:gd name="connsiteY99" fmla="*/ 3178642 h 6858000"/>
              <a:gd name="connsiteX100" fmla="*/ 695459 w 1556785"/>
              <a:gd name="connsiteY100" fmla="*/ 3158586 h 6858000"/>
              <a:gd name="connsiteX101" fmla="*/ 680644 w 1556785"/>
              <a:gd name="connsiteY101" fmla="*/ 3129034 h 6858000"/>
              <a:gd name="connsiteX102" fmla="*/ 681309 w 1556785"/>
              <a:gd name="connsiteY102" fmla="*/ 3126682 h 6858000"/>
              <a:gd name="connsiteX103" fmla="*/ 672177 w 1556785"/>
              <a:gd name="connsiteY103" fmla="*/ 3114519 h 6858000"/>
              <a:gd name="connsiteX104" fmla="*/ 658786 w 1556785"/>
              <a:gd name="connsiteY104" fmla="*/ 3106272 h 6858000"/>
              <a:gd name="connsiteX105" fmla="*/ 631516 w 1556785"/>
              <a:gd name="connsiteY105" fmla="*/ 2958185 h 6858000"/>
              <a:gd name="connsiteX106" fmla="*/ 574130 w 1556785"/>
              <a:gd name="connsiteY106" fmla="*/ 2762989 h 6858000"/>
              <a:gd name="connsiteX107" fmla="*/ 523048 w 1556785"/>
              <a:gd name="connsiteY107" fmla="*/ 2554718 h 6858000"/>
              <a:gd name="connsiteX108" fmla="*/ 503142 w 1556785"/>
              <a:gd name="connsiteY108" fmla="*/ 2485734 h 6858000"/>
              <a:gd name="connsiteX109" fmla="*/ 493865 w 1556785"/>
              <a:gd name="connsiteY109" fmla="*/ 2447068 h 6858000"/>
              <a:gd name="connsiteX110" fmla="*/ 480826 w 1556785"/>
              <a:gd name="connsiteY110" fmla="*/ 2425819 h 6858000"/>
              <a:gd name="connsiteX111" fmla="*/ 486825 w 1556785"/>
              <a:gd name="connsiteY111" fmla="*/ 2402874 h 6858000"/>
              <a:gd name="connsiteX112" fmla="*/ 489437 w 1556785"/>
              <a:gd name="connsiteY112" fmla="*/ 2381443 h 6858000"/>
              <a:gd name="connsiteX113" fmla="*/ 465766 w 1556785"/>
              <a:gd name="connsiteY113" fmla="*/ 2261920 h 6858000"/>
              <a:gd name="connsiteX114" fmla="*/ 455653 w 1556785"/>
              <a:gd name="connsiteY114" fmla="*/ 2195378 h 6858000"/>
              <a:gd name="connsiteX115" fmla="*/ 439870 w 1556785"/>
              <a:gd name="connsiteY115" fmla="*/ 2155135 h 6858000"/>
              <a:gd name="connsiteX116" fmla="*/ 437328 w 1556785"/>
              <a:gd name="connsiteY116" fmla="*/ 2118008 h 6858000"/>
              <a:gd name="connsiteX117" fmla="*/ 438321 w 1556785"/>
              <a:gd name="connsiteY117" fmla="*/ 2050531 h 6858000"/>
              <a:gd name="connsiteX118" fmla="*/ 430127 w 1556785"/>
              <a:gd name="connsiteY118" fmla="*/ 1963269 h 6858000"/>
              <a:gd name="connsiteX119" fmla="*/ 411305 w 1556785"/>
              <a:gd name="connsiteY119" fmla="*/ 1906352 h 6858000"/>
              <a:gd name="connsiteX120" fmla="*/ 387862 w 1556785"/>
              <a:gd name="connsiteY120" fmla="*/ 1861531 h 6858000"/>
              <a:gd name="connsiteX121" fmla="*/ 341661 w 1556785"/>
              <a:gd name="connsiteY121" fmla="*/ 1732919 h 6858000"/>
              <a:gd name="connsiteX122" fmla="*/ 313972 w 1556785"/>
              <a:gd name="connsiteY122" fmla="*/ 1663540 h 6858000"/>
              <a:gd name="connsiteX123" fmla="*/ 313098 w 1556785"/>
              <a:gd name="connsiteY123" fmla="*/ 1615777 h 6858000"/>
              <a:gd name="connsiteX124" fmla="*/ 293893 w 1556785"/>
              <a:gd name="connsiteY124" fmla="*/ 1563678 h 6858000"/>
              <a:gd name="connsiteX125" fmla="*/ 306973 w 1556785"/>
              <a:gd name="connsiteY125" fmla="*/ 1519474 h 6858000"/>
              <a:gd name="connsiteX126" fmla="*/ 299715 w 1556785"/>
              <a:gd name="connsiteY126" fmla="*/ 1477995 h 6858000"/>
              <a:gd name="connsiteX127" fmla="*/ 285800 w 1556785"/>
              <a:gd name="connsiteY127" fmla="*/ 1373769 h 6858000"/>
              <a:gd name="connsiteX128" fmla="*/ 294107 w 1556785"/>
              <a:gd name="connsiteY128" fmla="*/ 1307086 h 6858000"/>
              <a:gd name="connsiteX129" fmla="*/ 295295 w 1556785"/>
              <a:gd name="connsiteY129" fmla="*/ 1189033 h 6858000"/>
              <a:gd name="connsiteX130" fmla="*/ 299980 w 1556785"/>
              <a:gd name="connsiteY130" fmla="*/ 1168288 h 6858000"/>
              <a:gd name="connsiteX131" fmla="*/ 292262 w 1556785"/>
              <a:gd name="connsiteY131" fmla="*/ 1142577 h 6858000"/>
              <a:gd name="connsiteX132" fmla="*/ 281568 w 1556785"/>
              <a:gd name="connsiteY132" fmla="*/ 1088484 h 6858000"/>
              <a:gd name="connsiteX133" fmla="*/ 270304 w 1556785"/>
              <a:gd name="connsiteY133" fmla="*/ 1016103 h 6858000"/>
              <a:gd name="connsiteX134" fmla="*/ 271760 w 1556785"/>
              <a:gd name="connsiteY134" fmla="*/ 932283 h 6858000"/>
              <a:gd name="connsiteX135" fmla="*/ 273996 w 1556785"/>
              <a:gd name="connsiteY135" fmla="*/ 915925 h 6858000"/>
              <a:gd name="connsiteX136" fmla="*/ 266625 w 1556785"/>
              <a:gd name="connsiteY136" fmla="*/ 896999 h 6858000"/>
              <a:gd name="connsiteX137" fmla="*/ 236033 w 1556785"/>
              <a:gd name="connsiteY137" fmla="*/ 821517 h 6858000"/>
              <a:gd name="connsiteX138" fmla="*/ 214983 w 1556785"/>
              <a:gd name="connsiteY138" fmla="*/ 751353 h 6858000"/>
              <a:gd name="connsiteX139" fmla="*/ 214541 w 1556785"/>
              <a:gd name="connsiteY139" fmla="*/ 721230 h 6858000"/>
              <a:gd name="connsiteX140" fmla="*/ 200212 w 1556785"/>
              <a:gd name="connsiteY140" fmla="*/ 681659 h 6858000"/>
              <a:gd name="connsiteX141" fmla="*/ 185631 w 1556785"/>
              <a:gd name="connsiteY141" fmla="*/ 635218 h 6858000"/>
              <a:gd name="connsiteX142" fmla="*/ 190642 w 1556785"/>
              <a:gd name="connsiteY142" fmla="*/ 613763 h 6858000"/>
              <a:gd name="connsiteX143" fmla="*/ 176584 w 1556785"/>
              <a:gd name="connsiteY143" fmla="*/ 598582 h 6858000"/>
              <a:gd name="connsiteX144" fmla="*/ 176265 w 1556785"/>
              <a:gd name="connsiteY144" fmla="*/ 576846 h 6858000"/>
              <a:gd name="connsiteX145" fmla="*/ 155891 w 1556785"/>
              <a:gd name="connsiteY145" fmla="*/ 530055 h 6858000"/>
              <a:gd name="connsiteX146" fmla="*/ 146327 w 1556785"/>
              <a:gd name="connsiteY146" fmla="*/ 448559 h 6858000"/>
              <a:gd name="connsiteX147" fmla="*/ 152749 w 1556785"/>
              <a:gd name="connsiteY147" fmla="*/ 441529 h 6858000"/>
              <a:gd name="connsiteX148" fmla="*/ 151970 w 1556785"/>
              <a:gd name="connsiteY148" fmla="*/ 428927 h 6858000"/>
              <a:gd name="connsiteX149" fmla="*/ 141374 w 1556785"/>
              <a:gd name="connsiteY149" fmla="*/ 430161 h 6858000"/>
              <a:gd name="connsiteX150" fmla="*/ 118394 w 1556785"/>
              <a:gd name="connsiteY150" fmla="*/ 367211 h 6858000"/>
              <a:gd name="connsiteX151" fmla="*/ 75886 w 1556785"/>
              <a:gd name="connsiteY151" fmla="*/ 302178 h 6858000"/>
              <a:gd name="connsiteX152" fmla="*/ 54558 w 1556785"/>
              <a:gd name="connsiteY152" fmla="*/ 211375 h 6858000"/>
              <a:gd name="connsiteX153" fmla="*/ 45886 w 1556785"/>
              <a:gd name="connsiteY153" fmla="*/ 184179 h 6858000"/>
              <a:gd name="connsiteX154" fmla="*/ 0 w 1556785"/>
              <a:gd name="connsiteY154" fmla="*/ 13677 h 6858000"/>
              <a:gd name="connsiteX155" fmla="*/ 48246 w 1556785"/>
              <a:gd name="connsiteY155" fmla="*/ 0 h 6858000"/>
              <a:gd name="connsiteX0" fmla="*/ 6323 w 1514862"/>
              <a:gd name="connsiteY0" fmla="*/ 0 h 6858000"/>
              <a:gd name="connsiteX1" fmla="*/ 1514862 w 1514862"/>
              <a:gd name="connsiteY1" fmla="*/ 0 h 6858000"/>
              <a:gd name="connsiteX2" fmla="*/ 1514862 w 1514862"/>
              <a:gd name="connsiteY2" fmla="*/ 6858000 h 6858000"/>
              <a:gd name="connsiteX3" fmla="*/ 63497 w 1514862"/>
              <a:gd name="connsiteY3" fmla="*/ 6858000 h 6858000"/>
              <a:gd name="connsiteX4" fmla="*/ 63638 w 1514862"/>
              <a:gd name="connsiteY4" fmla="*/ 6857735 h 6858000"/>
              <a:gd name="connsiteX5" fmla="*/ 75687 w 1514862"/>
              <a:gd name="connsiteY5" fmla="*/ 6809549 h 6858000"/>
              <a:gd name="connsiteX6" fmla="*/ 107898 w 1514862"/>
              <a:gd name="connsiteY6" fmla="*/ 6715115 h 6858000"/>
              <a:gd name="connsiteX7" fmla="*/ 117749 w 1514862"/>
              <a:gd name="connsiteY7" fmla="*/ 6680170 h 6858000"/>
              <a:gd name="connsiteX8" fmla="*/ 143299 w 1514862"/>
              <a:gd name="connsiteY8" fmla="*/ 6621207 h 6858000"/>
              <a:gd name="connsiteX9" fmla="*/ 159956 w 1514862"/>
              <a:gd name="connsiteY9" fmla="*/ 6596265 h 6858000"/>
              <a:gd name="connsiteX10" fmla="*/ 159835 w 1514862"/>
              <a:gd name="connsiteY10" fmla="*/ 6594818 h 6858000"/>
              <a:gd name="connsiteX11" fmla="*/ 164080 w 1514862"/>
              <a:gd name="connsiteY11" fmla="*/ 6593735 h 6858000"/>
              <a:gd name="connsiteX12" fmla="*/ 167277 w 1514862"/>
              <a:gd name="connsiteY12" fmla="*/ 6589172 h 6858000"/>
              <a:gd name="connsiteX13" fmla="*/ 170571 w 1514862"/>
              <a:gd name="connsiteY13" fmla="*/ 6574442 h 6858000"/>
              <a:gd name="connsiteX14" fmla="*/ 170911 w 1514862"/>
              <a:gd name="connsiteY14" fmla="*/ 6568530 h 6858000"/>
              <a:gd name="connsiteX15" fmla="*/ 173320 w 1514862"/>
              <a:gd name="connsiteY15" fmla="*/ 6560674 h 6858000"/>
              <a:gd name="connsiteX16" fmla="*/ 173665 w 1514862"/>
              <a:gd name="connsiteY16" fmla="*/ 6560598 h 6858000"/>
              <a:gd name="connsiteX17" fmla="*/ 175362 w 1514862"/>
              <a:gd name="connsiteY17" fmla="*/ 6553006 h 6858000"/>
              <a:gd name="connsiteX18" fmla="*/ 180058 w 1514862"/>
              <a:gd name="connsiteY18" fmla="*/ 6514360 h 6858000"/>
              <a:gd name="connsiteX19" fmla="*/ 221712 w 1514862"/>
              <a:gd name="connsiteY19" fmla="*/ 6478062 h 6858000"/>
              <a:gd name="connsiteX20" fmla="*/ 232401 w 1514862"/>
              <a:gd name="connsiteY20" fmla="*/ 6460325 h 6858000"/>
              <a:gd name="connsiteX21" fmla="*/ 239634 w 1514862"/>
              <a:gd name="connsiteY21" fmla="*/ 6451488 h 6858000"/>
              <a:gd name="connsiteX22" fmla="*/ 241069 w 1514862"/>
              <a:gd name="connsiteY22" fmla="*/ 6451348 h 6858000"/>
              <a:gd name="connsiteX23" fmla="*/ 245427 w 1514862"/>
              <a:gd name="connsiteY23" fmla="*/ 6414240 h 6858000"/>
              <a:gd name="connsiteX24" fmla="*/ 248303 w 1514862"/>
              <a:gd name="connsiteY24" fmla="*/ 6410269 h 6858000"/>
              <a:gd name="connsiteX25" fmla="*/ 248203 w 1514862"/>
              <a:gd name="connsiteY25" fmla="*/ 6384857 h 6858000"/>
              <a:gd name="connsiteX26" fmla="*/ 249720 w 1514862"/>
              <a:gd name="connsiteY26" fmla="*/ 6372381 h 6858000"/>
              <a:gd name="connsiteX27" fmla="*/ 246914 w 1514862"/>
              <a:gd name="connsiteY27" fmla="*/ 6367510 h 6858000"/>
              <a:gd name="connsiteX28" fmla="*/ 250794 w 1514862"/>
              <a:gd name="connsiteY28" fmla="*/ 6349778 h 6858000"/>
              <a:gd name="connsiteX29" fmla="*/ 252459 w 1514862"/>
              <a:gd name="connsiteY29" fmla="*/ 6348250 h 6858000"/>
              <a:gd name="connsiteX30" fmla="*/ 268493 w 1514862"/>
              <a:gd name="connsiteY30" fmla="*/ 6281972 h 6858000"/>
              <a:gd name="connsiteX31" fmla="*/ 279256 w 1514862"/>
              <a:gd name="connsiteY31" fmla="*/ 6211940 h 6858000"/>
              <a:gd name="connsiteX32" fmla="*/ 320751 w 1514862"/>
              <a:gd name="connsiteY32" fmla="*/ 6113913 h 6858000"/>
              <a:gd name="connsiteX33" fmla="*/ 325044 w 1514862"/>
              <a:gd name="connsiteY33" fmla="*/ 6028119 h 6858000"/>
              <a:gd name="connsiteX34" fmla="*/ 351824 w 1514862"/>
              <a:gd name="connsiteY34" fmla="*/ 5934687 h 6858000"/>
              <a:gd name="connsiteX35" fmla="*/ 385836 w 1514862"/>
              <a:gd name="connsiteY35" fmla="*/ 5765594 h 6858000"/>
              <a:gd name="connsiteX36" fmla="*/ 417672 w 1514862"/>
              <a:gd name="connsiteY36" fmla="*/ 5693685 h 6858000"/>
              <a:gd name="connsiteX37" fmla="*/ 437727 w 1514862"/>
              <a:gd name="connsiteY37" fmla="*/ 5665173 h 6858000"/>
              <a:gd name="connsiteX38" fmla="*/ 471444 w 1514862"/>
              <a:gd name="connsiteY38" fmla="*/ 5563435 h 6858000"/>
              <a:gd name="connsiteX39" fmla="*/ 500949 w 1514862"/>
              <a:gd name="connsiteY39" fmla="*/ 5476393 h 6858000"/>
              <a:gd name="connsiteX40" fmla="*/ 532142 w 1514862"/>
              <a:gd name="connsiteY40" fmla="*/ 5396260 h 6858000"/>
              <a:gd name="connsiteX41" fmla="*/ 548123 w 1514862"/>
              <a:gd name="connsiteY41" fmla="*/ 5330009 h 6858000"/>
              <a:gd name="connsiteX42" fmla="*/ 581616 w 1514862"/>
              <a:gd name="connsiteY42" fmla="*/ 5273739 h 6858000"/>
              <a:gd name="connsiteX43" fmla="*/ 591215 w 1514862"/>
              <a:gd name="connsiteY43" fmla="*/ 5241779 h 6858000"/>
              <a:gd name="connsiteX44" fmla="*/ 602441 w 1514862"/>
              <a:gd name="connsiteY44" fmla="*/ 5225268 h 6858000"/>
              <a:gd name="connsiteX45" fmla="*/ 603461 w 1514862"/>
              <a:gd name="connsiteY45" fmla="*/ 5217684 h 6858000"/>
              <a:gd name="connsiteX46" fmla="*/ 610802 w 1514862"/>
              <a:gd name="connsiteY46" fmla="*/ 5193377 h 6858000"/>
              <a:gd name="connsiteX47" fmla="*/ 614105 w 1514862"/>
              <a:gd name="connsiteY47" fmla="*/ 5179288 h 6858000"/>
              <a:gd name="connsiteX48" fmla="*/ 615089 w 1514862"/>
              <a:gd name="connsiteY48" fmla="*/ 5173621 h 6858000"/>
              <a:gd name="connsiteX49" fmla="*/ 610723 w 1514862"/>
              <a:gd name="connsiteY49" fmla="*/ 5159961 h 6858000"/>
              <a:gd name="connsiteX50" fmla="*/ 617400 w 1514862"/>
              <a:gd name="connsiteY50" fmla="*/ 5144295 h 6858000"/>
              <a:gd name="connsiteX51" fmla="*/ 614333 w 1514862"/>
              <a:gd name="connsiteY51" fmla="*/ 5125185 h 6858000"/>
              <a:gd name="connsiteX52" fmla="*/ 621163 w 1514862"/>
              <a:gd name="connsiteY52" fmla="*/ 5121884 h 6858000"/>
              <a:gd name="connsiteX53" fmla="*/ 628199 w 1514862"/>
              <a:gd name="connsiteY53" fmla="*/ 5067850 h 6858000"/>
              <a:gd name="connsiteX54" fmla="*/ 630930 w 1514862"/>
              <a:gd name="connsiteY54" fmla="*/ 5060861 h 6858000"/>
              <a:gd name="connsiteX55" fmla="*/ 627634 w 1514862"/>
              <a:gd name="connsiteY55" fmla="*/ 5034192 h 6858000"/>
              <a:gd name="connsiteX56" fmla="*/ 629188 w 1514862"/>
              <a:gd name="connsiteY56" fmla="*/ 4993030 h 6858000"/>
              <a:gd name="connsiteX57" fmla="*/ 636097 w 1514862"/>
              <a:gd name="connsiteY57" fmla="*/ 4946844 h 6858000"/>
              <a:gd name="connsiteX58" fmla="*/ 631953 w 1514862"/>
              <a:gd name="connsiteY58" fmla="*/ 4932692 h 6858000"/>
              <a:gd name="connsiteX59" fmla="*/ 647356 w 1514862"/>
              <a:gd name="connsiteY59" fmla="*/ 4858827 h 6858000"/>
              <a:gd name="connsiteX60" fmla="*/ 641510 w 1514862"/>
              <a:gd name="connsiteY60" fmla="*/ 4801535 h 6858000"/>
              <a:gd name="connsiteX61" fmla="*/ 649179 w 1514862"/>
              <a:gd name="connsiteY61" fmla="*/ 4797794 h 6858000"/>
              <a:gd name="connsiteX62" fmla="*/ 650473 w 1514862"/>
              <a:gd name="connsiteY62" fmla="*/ 4784526 h 6858000"/>
              <a:gd name="connsiteX63" fmla="*/ 652257 w 1514862"/>
              <a:gd name="connsiteY63" fmla="*/ 4781211 h 6858000"/>
              <a:gd name="connsiteX64" fmla="*/ 661044 w 1514862"/>
              <a:gd name="connsiteY64" fmla="*/ 4761984 h 6858000"/>
              <a:gd name="connsiteX65" fmla="*/ 657092 w 1514862"/>
              <a:gd name="connsiteY65" fmla="*/ 4690749 h 6858000"/>
              <a:gd name="connsiteX66" fmla="*/ 652572 w 1514862"/>
              <a:gd name="connsiteY66" fmla="*/ 4584173 h 6858000"/>
              <a:gd name="connsiteX67" fmla="*/ 647655 w 1514862"/>
              <a:gd name="connsiteY67" fmla="*/ 4444346 h 6858000"/>
              <a:gd name="connsiteX68" fmla="*/ 644220 w 1514862"/>
              <a:gd name="connsiteY68" fmla="*/ 4375228 h 6858000"/>
              <a:gd name="connsiteX69" fmla="*/ 624873 w 1514862"/>
              <a:gd name="connsiteY69" fmla="*/ 4214165 h 6858000"/>
              <a:gd name="connsiteX70" fmla="*/ 628946 w 1514862"/>
              <a:gd name="connsiteY70" fmla="*/ 4090296 h 6858000"/>
              <a:gd name="connsiteX71" fmla="*/ 614202 w 1514862"/>
              <a:gd name="connsiteY71" fmla="*/ 4033999 h 6858000"/>
              <a:gd name="connsiteX72" fmla="*/ 615351 w 1514862"/>
              <a:gd name="connsiteY72" fmla="*/ 4031933 h 6858000"/>
              <a:gd name="connsiteX73" fmla="*/ 613927 w 1514862"/>
              <a:gd name="connsiteY73" fmla="*/ 4013953 h 6858000"/>
              <a:gd name="connsiteX74" fmla="*/ 600222 w 1514862"/>
              <a:gd name="connsiteY74" fmla="*/ 3974753 h 6858000"/>
              <a:gd name="connsiteX75" fmla="*/ 601820 w 1514862"/>
              <a:gd name="connsiteY75" fmla="*/ 3969950 h 6858000"/>
              <a:gd name="connsiteX76" fmla="*/ 595242 w 1514862"/>
              <a:gd name="connsiteY76" fmla="*/ 3933779 h 6858000"/>
              <a:gd name="connsiteX77" fmla="*/ 596573 w 1514862"/>
              <a:gd name="connsiteY77" fmla="*/ 3933093 h 6858000"/>
              <a:gd name="connsiteX78" fmla="*/ 600927 w 1514862"/>
              <a:gd name="connsiteY78" fmla="*/ 3922082 h 6858000"/>
              <a:gd name="connsiteX79" fmla="*/ 606005 w 1514862"/>
              <a:gd name="connsiteY79" fmla="*/ 3901461 h 6858000"/>
              <a:gd name="connsiteX80" fmla="*/ 628599 w 1514862"/>
              <a:gd name="connsiteY80" fmla="*/ 3813873 h 6858000"/>
              <a:gd name="connsiteX81" fmla="*/ 628024 w 1514862"/>
              <a:gd name="connsiteY81" fmla="*/ 3806161 h 6858000"/>
              <a:gd name="connsiteX82" fmla="*/ 628331 w 1514862"/>
              <a:gd name="connsiteY82" fmla="*/ 3805957 h 6858000"/>
              <a:gd name="connsiteX83" fmla="*/ 628358 w 1514862"/>
              <a:gd name="connsiteY83" fmla="*/ 3797724 h 6858000"/>
              <a:gd name="connsiteX84" fmla="*/ 626973 w 1514862"/>
              <a:gd name="connsiteY84" fmla="*/ 3792098 h 6858000"/>
              <a:gd name="connsiteX85" fmla="*/ 625857 w 1514862"/>
              <a:gd name="connsiteY85" fmla="*/ 3777135 h 6858000"/>
              <a:gd name="connsiteX86" fmla="*/ 627590 w 1514862"/>
              <a:gd name="connsiteY86" fmla="*/ 3771656 h 6858000"/>
              <a:gd name="connsiteX87" fmla="*/ 631333 w 1514862"/>
              <a:gd name="connsiteY87" fmla="*/ 3769007 h 6858000"/>
              <a:gd name="connsiteX88" fmla="*/ 630799 w 1514862"/>
              <a:gd name="connsiteY88" fmla="*/ 3767709 h 6858000"/>
              <a:gd name="connsiteX89" fmla="*/ 639495 w 1514862"/>
              <a:gd name="connsiteY89" fmla="*/ 3738082 h 6858000"/>
              <a:gd name="connsiteX90" fmla="*/ 646841 w 1514862"/>
              <a:gd name="connsiteY90" fmla="*/ 3673397 h 6858000"/>
              <a:gd name="connsiteX91" fmla="*/ 646137 w 1514862"/>
              <a:gd name="connsiteY91" fmla="*/ 3637109 h 6858000"/>
              <a:gd name="connsiteX92" fmla="*/ 649580 w 1514862"/>
              <a:gd name="connsiteY92" fmla="*/ 3536883 h 6858000"/>
              <a:gd name="connsiteX93" fmla="*/ 657118 w 1514862"/>
              <a:gd name="connsiteY93" fmla="*/ 3435652 h 6858000"/>
              <a:gd name="connsiteX94" fmla="*/ 658789 w 1514862"/>
              <a:gd name="connsiteY94" fmla="*/ 3307769 h 6858000"/>
              <a:gd name="connsiteX95" fmla="*/ 676352 w 1514862"/>
              <a:gd name="connsiteY95" fmla="*/ 3250522 h 6858000"/>
              <a:gd name="connsiteX96" fmla="*/ 676777 w 1514862"/>
              <a:gd name="connsiteY96" fmla="*/ 3229163 h 6858000"/>
              <a:gd name="connsiteX97" fmla="*/ 678600 w 1514862"/>
              <a:gd name="connsiteY97" fmla="*/ 3217217 h 6858000"/>
              <a:gd name="connsiteX98" fmla="*/ 665435 w 1514862"/>
              <a:gd name="connsiteY98" fmla="*/ 3183755 h 6858000"/>
              <a:gd name="connsiteX99" fmla="*/ 665936 w 1514862"/>
              <a:gd name="connsiteY99" fmla="*/ 3178642 h 6858000"/>
              <a:gd name="connsiteX100" fmla="*/ 653536 w 1514862"/>
              <a:gd name="connsiteY100" fmla="*/ 3158586 h 6858000"/>
              <a:gd name="connsiteX101" fmla="*/ 638721 w 1514862"/>
              <a:gd name="connsiteY101" fmla="*/ 3129034 h 6858000"/>
              <a:gd name="connsiteX102" fmla="*/ 639386 w 1514862"/>
              <a:gd name="connsiteY102" fmla="*/ 3126682 h 6858000"/>
              <a:gd name="connsiteX103" fmla="*/ 630254 w 1514862"/>
              <a:gd name="connsiteY103" fmla="*/ 3114519 h 6858000"/>
              <a:gd name="connsiteX104" fmla="*/ 616863 w 1514862"/>
              <a:gd name="connsiteY104" fmla="*/ 3106272 h 6858000"/>
              <a:gd name="connsiteX105" fmla="*/ 589593 w 1514862"/>
              <a:gd name="connsiteY105" fmla="*/ 2958185 h 6858000"/>
              <a:gd name="connsiteX106" fmla="*/ 532207 w 1514862"/>
              <a:gd name="connsiteY106" fmla="*/ 2762989 h 6858000"/>
              <a:gd name="connsiteX107" fmla="*/ 481125 w 1514862"/>
              <a:gd name="connsiteY107" fmla="*/ 2554718 h 6858000"/>
              <a:gd name="connsiteX108" fmla="*/ 461219 w 1514862"/>
              <a:gd name="connsiteY108" fmla="*/ 2485734 h 6858000"/>
              <a:gd name="connsiteX109" fmla="*/ 451942 w 1514862"/>
              <a:gd name="connsiteY109" fmla="*/ 2447068 h 6858000"/>
              <a:gd name="connsiteX110" fmla="*/ 438903 w 1514862"/>
              <a:gd name="connsiteY110" fmla="*/ 2425819 h 6858000"/>
              <a:gd name="connsiteX111" fmla="*/ 444902 w 1514862"/>
              <a:gd name="connsiteY111" fmla="*/ 2402874 h 6858000"/>
              <a:gd name="connsiteX112" fmla="*/ 447514 w 1514862"/>
              <a:gd name="connsiteY112" fmla="*/ 2381443 h 6858000"/>
              <a:gd name="connsiteX113" fmla="*/ 423843 w 1514862"/>
              <a:gd name="connsiteY113" fmla="*/ 2261920 h 6858000"/>
              <a:gd name="connsiteX114" fmla="*/ 413730 w 1514862"/>
              <a:gd name="connsiteY114" fmla="*/ 2195378 h 6858000"/>
              <a:gd name="connsiteX115" fmla="*/ 397947 w 1514862"/>
              <a:gd name="connsiteY115" fmla="*/ 2155135 h 6858000"/>
              <a:gd name="connsiteX116" fmla="*/ 395405 w 1514862"/>
              <a:gd name="connsiteY116" fmla="*/ 2118008 h 6858000"/>
              <a:gd name="connsiteX117" fmla="*/ 396398 w 1514862"/>
              <a:gd name="connsiteY117" fmla="*/ 2050531 h 6858000"/>
              <a:gd name="connsiteX118" fmla="*/ 388204 w 1514862"/>
              <a:gd name="connsiteY118" fmla="*/ 1963269 h 6858000"/>
              <a:gd name="connsiteX119" fmla="*/ 369382 w 1514862"/>
              <a:gd name="connsiteY119" fmla="*/ 1906352 h 6858000"/>
              <a:gd name="connsiteX120" fmla="*/ 345939 w 1514862"/>
              <a:gd name="connsiteY120" fmla="*/ 1861531 h 6858000"/>
              <a:gd name="connsiteX121" fmla="*/ 299738 w 1514862"/>
              <a:gd name="connsiteY121" fmla="*/ 1732919 h 6858000"/>
              <a:gd name="connsiteX122" fmla="*/ 272049 w 1514862"/>
              <a:gd name="connsiteY122" fmla="*/ 1663540 h 6858000"/>
              <a:gd name="connsiteX123" fmla="*/ 271175 w 1514862"/>
              <a:gd name="connsiteY123" fmla="*/ 1615777 h 6858000"/>
              <a:gd name="connsiteX124" fmla="*/ 251970 w 1514862"/>
              <a:gd name="connsiteY124" fmla="*/ 1563678 h 6858000"/>
              <a:gd name="connsiteX125" fmla="*/ 265050 w 1514862"/>
              <a:gd name="connsiteY125" fmla="*/ 1519474 h 6858000"/>
              <a:gd name="connsiteX126" fmla="*/ 257792 w 1514862"/>
              <a:gd name="connsiteY126" fmla="*/ 1477995 h 6858000"/>
              <a:gd name="connsiteX127" fmla="*/ 243877 w 1514862"/>
              <a:gd name="connsiteY127" fmla="*/ 1373769 h 6858000"/>
              <a:gd name="connsiteX128" fmla="*/ 252184 w 1514862"/>
              <a:gd name="connsiteY128" fmla="*/ 1307086 h 6858000"/>
              <a:gd name="connsiteX129" fmla="*/ 253372 w 1514862"/>
              <a:gd name="connsiteY129" fmla="*/ 1189033 h 6858000"/>
              <a:gd name="connsiteX130" fmla="*/ 258057 w 1514862"/>
              <a:gd name="connsiteY130" fmla="*/ 1168288 h 6858000"/>
              <a:gd name="connsiteX131" fmla="*/ 250339 w 1514862"/>
              <a:gd name="connsiteY131" fmla="*/ 1142577 h 6858000"/>
              <a:gd name="connsiteX132" fmla="*/ 239645 w 1514862"/>
              <a:gd name="connsiteY132" fmla="*/ 1088484 h 6858000"/>
              <a:gd name="connsiteX133" fmla="*/ 228381 w 1514862"/>
              <a:gd name="connsiteY133" fmla="*/ 1016103 h 6858000"/>
              <a:gd name="connsiteX134" fmla="*/ 229837 w 1514862"/>
              <a:gd name="connsiteY134" fmla="*/ 932283 h 6858000"/>
              <a:gd name="connsiteX135" fmla="*/ 232073 w 1514862"/>
              <a:gd name="connsiteY135" fmla="*/ 915925 h 6858000"/>
              <a:gd name="connsiteX136" fmla="*/ 224702 w 1514862"/>
              <a:gd name="connsiteY136" fmla="*/ 896999 h 6858000"/>
              <a:gd name="connsiteX137" fmla="*/ 194110 w 1514862"/>
              <a:gd name="connsiteY137" fmla="*/ 821517 h 6858000"/>
              <a:gd name="connsiteX138" fmla="*/ 173060 w 1514862"/>
              <a:gd name="connsiteY138" fmla="*/ 751353 h 6858000"/>
              <a:gd name="connsiteX139" fmla="*/ 172618 w 1514862"/>
              <a:gd name="connsiteY139" fmla="*/ 721230 h 6858000"/>
              <a:gd name="connsiteX140" fmla="*/ 158289 w 1514862"/>
              <a:gd name="connsiteY140" fmla="*/ 681659 h 6858000"/>
              <a:gd name="connsiteX141" fmla="*/ 143708 w 1514862"/>
              <a:gd name="connsiteY141" fmla="*/ 635218 h 6858000"/>
              <a:gd name="connsiteX142" fmla="*/ 148719 w 1514862"/>
              <a:gd name="connsiteY142" fmla="*/ 613763 h 6858000"/>
              <a:gd name="connsiteX143" fmla="*/ 134661 w 1514862"/>
              <a:gd name="connsiteY143" fmla="*/ 598582 h 6858000"/>
              <a:gd name="connsiteX144" fmla="*/ 134342 w 1514862"/>
              <a:gd name="connsiteY144" fmla="*/ 576846 h 6858000"/>
              <a:gd name="connsiteX145" fmla="*/ 113968 w 1514862"/>
              <a:gd name="connsiteY145" fmla="*/ 530055 h 6858000"/>
              <a:gd name="connsiteX146" fmla="*/ 104404 w 1514862"/>
              <a:gd name="connsiteY146" fmla="*/ 448559 h 6858000"/>
              <a:gd name="connsiteX147" fmla="*/ 110826 w 1514862"/>
              <a:gd name="connsiteY147" fmla="*/ 441529 h 6858000"/>
              <a:gd name="connsiteX148" fmla="*/ 110047 w 1514862"/>
              <a:gd name="connsiteY148" fmla="*/ 428927 h 6858000"/>
              <a:gd name="connsiteX149" fmla="*/ 99451 w 1514862"/>
              <a:gd name="connsiteY149" fmla="*/ 430161 h 6858000"/>
              <a:gd name="connsiteX150" fmla="*/ 76471 w 1514862"/>
              <a:gd name="connsiteY150" fmla="*/ 367211 h 6858000"/>
              <a:gd name="connsiteX151" fmla="*/ 33963 w 1514862"/>
              <a:gd name="connsiteY151" fmla="*/ 302178 h 6858000"/>
              <a:gd name="connsiteX152" fmla="*/ 12635 w 1514862"/>
              <a:gd name="connsiteY152" fmla="*/ 211375 h 6858000"/>
              <a:gd name="connsiteX153" fmla="*/ 3963 w 1514862"/>
              <a:gd name="connsiteY153" fmla="*/ 184179 h 6858000"/>
              <a:gd name="connsiteX154" fmla="*/ 25635 w 1514862"/>
              <a:gd name="connsiteY154" fmla="*/ 47336 h 6858000"/>
              <a:gd name="connsiteX155" fmla="*/ 6323 w 1514862"/>
              <a:gd name="connsiteY15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6312 w 1508539"/>
              <a:gd name="connsiteY152" fmla="*/ 211375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0191 w 1508539"/>
              <a:gd name="connsiteY149" fmla="*/ 404917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106893 w 1508539"/>
              <a:gd name="connsiteY146" fmla="*/ 46538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4721 w 1508539"/>
              <a:gd name="connsiteY63" fmla="*/ 4761984 h 6858000"/>
              <a:gd name="connsiteX64" fmla="*/ 650769 w 1508539"/>
              <a:gd name="connsiteY64" fmla="*/ 4690749 h 6858000"/>
              <a:gd name="connsiteX65" fmla="*/ 646249 w 1508539"/>
              <a:gd name="connsiteY65" fmla="*/ 4584173 h 6858000"/>
              <a:gd name="connsiteX66" fmla="*/ 641332 w 1508539"/>
              <a:gd name="connsiteY66" fmla="*/ 4444346 h 6858000"/>
              <a:gd name="connsiteX67" fmla="*/ 637897 w 1508539"/>
              <a:gd name="connsiteY67" fmla="*/ 4375228 h 6858000"/>
              <a:gd name="connsiteX68" fmla="*/ 618550 w 1508539"/>
              <a:gd name="connsiteY68" fmla="*/ 4214165 h 6858000"/>
              <a:gd name="connsiteX69" fmla="*/ 622623 w 1508539"/>
              <a:gd name="connsiteY69" fmla="*/ 4090296 h 6858000"/>
              <a:gd name="connsiteX70" fmla="*/ 607879 w 1508539"/>
              <a:gd name="connsiteY70" fmla="*/ 4033999 h 6858000"/>
              <a:gd name="connsiteX71" fmla="*/ 609028 w 1508539"/>
              <a:gd name="connsiteY71" fmla="*/ 4031933 h 6858000"/>
              <a:gd name="connsiteX72" fmla="*/ 607604 w 1508539"/>
              <a:gd name="connsiteY72" fmla="*/ 4013953 h 6858000"/>
              <a:gd name="connsiteX73" fmla="*/ 593899 w 1508539"/>
              <a:gd name="connsiteY73" fmla="*/ 3974753 h 6858000"/>
              <a:gd name="connsiteX74" fmla="*/ 595497 w 1508539"/>
              <a:gd name="connsiteY74" fmla="*/ 3969950 h 6858000"/>
              <a:gd name="connsiteX75" fmla="*/ 588919 w 1508539"/>
              <a:gd name="connsiteY75" fmla="*/ 3933779 h 6858000"/>
              <a:gd name="connsiteX76" fmla="*/ 590250 w 1508539"/>
              <a:gd name="connsiteY76" fmla="*/ 3933093 h 6858000"/>
              <a:gd name="connsiteX77" fmla="*/ 594604 w 1508539"/>
              <a:gd name="connsiteY77" fmla="*/ 3922082 h 6858000"/>
              <a:gd name="connsiteX78" fmla="*/ 599682 w 1508539"/>
              <a:gd name="connsiteY78" fmla="*/ 3901461 h 6858000"/>
              <a:gd name="connsiteX79" fmla="*/ 622276 w 1508539"/>
              <a:gd name="connsiteY79" fmla="*/ 3813873 h 6858000"/>
              <a:gd name="connsiteX80" fmla="*/ 621701 w 1508539"/>
              <a:gd name="connsiteY80" fmla="*/ 3806161 h 6858000"/>
              <a:gd name="connsiteX81" fmla="*/ 622008 w 1508539"/>
              <a:gd name="connsiteY81" fmla="*/ 3805957 h 6858000"/>
              <a:gd name="connsiteX82" fmla="*/ 622035 w 1508539"/>
              <a:gd name="connsiteY82" fmla="*/ 3797724 h 6858000"/>
              <a:gd name="connsiteX83" fmla="*/ 620650 w 1508539"/>
              <a:gd name="connsiteY83" fmla="*/ 3792098 h 6858000"/>
              <a:gd name="connsiteX84" fmla="*/ 619534 w 1508539"/>
              <a:gd name="connsiteY84" fmla="*/ 3777135 h 6858000"/>
              <a:gd name="connsiteX85" fmla="*/ 621267 w 1508539"/>
              <a:gd name="connsiteY85" fmla="*/ 3771656 h 6858000"/>
              <a:gd name="connsiteX86" fmla="*/ 625010 w 1508539"/>
              <a:gd name="connsiteY86" fmla="*/ 3769007 h 6858000"/>
              <a:gd name="connsiteX87" fmla="*/ 624476 w 1508539"/>
              <a:gd name="connsiteY87" fmla="*/ 3767709 h 6858000"/>
              <a:gd name="connsiteX88" fmla="*/ 633172 w 1508539"/>
              <a:gd name="connsiteY88" fmla="*/ 3738082 h 6858000"/>
              <a:gd name="connsiteX89" fmla="*/ 640518 w 1508539"/>
              <a:gd name="connsiteY89" fmla="*/ 3673397 h 6858000"/>
              <a:gd name="connsiteX90" fmla="*/ 639814 w 1508539"/>
              <a:gd name="connsiteY90" fmla="*/ 3637109 h 6858000"/>
              <a:gd name="connsiteX91" fmla="*/ 643257 w 1508539"/>
              <a:gd name="connsiteY91" fmla="*/ 3536883 h 6858000"/>
              <a:gd name="connsiteX92" fmla="*/ 650795 w 1508539"/>
              <a:gd name="connsiteY92" fmla="*/ 3435652 h 6858000"/>
              <a:gd name="connsiteX93" fmla="*/ 652466 w 1508539"/>
              <a:gd name="connsiteY93" fmla="*/ 3307769 h 6858000"/>
              <a:gd name="connsiteX94" fmla="*/ 670029 w 1508539"/>
              <a:gd name="connsiteY94" fmla="*/ 3250522 h 6858000"/>
              <a:gd name="connsiteX95" fmla="*/ 670454 w 1508539"/>
              <a:gd name="connsiteY95" fmla="*/ 3229163 h 6858000"/>
              <a:gd name="connsiteX96" fmla="*/ 672277 w 1508539"/>
              <a:gd name="connsiteY96" fmla="*/ 3217217 h 6858000"/>
              <a:gd name="connsiteX97" fmla="*/ 659112 w 1508539"/>
              <a:gd name="connsiteY97" fmla="*/ 3183755 h 6858000"/>
              <a:gd name="connsiteX98" fmla="*/ 659613 w 1508539"/>
              <a:gd name="connsiteY98" fmla="*/ 3178642 h 6858000"/>
              <a:gd name="connsiteX99" fmla="*/ 647213 w 1508539"/>
              <a:gd name="connsiteY99" fmla="*/ 3158586 h 6858000"/>
              <a:gd name="connsiteX100" fmla="*/ 632398 w 1508539"/>
              <a:gd name="connsiteY100" fmla="*/ 3129034 h 6858000"/>
              <a:gd name="connsiteX101" fmla="*/ 633063 w 1508539"/>
              <a:gd name="connsiteY101" fmla="*/ 3126682 h 6858000"/>
              <a:gd name="connsiteX102" fmla="*/ 623931 w 1508539"/>
              <a:gd name="connsiteY102" fmla="*/ 3114519 h 6858000"/>
              <a:gd name="connsiteX103" fmla="*/ 610540 w 1508539"/>
              <a:gd name="connsiteY103" fmla="*/ 3106272 h 6858000"/>
              <a:gd name="connsiteX104" fmla="*/ 583270 w 1508539"/>
              <a:gd name="connsiteY104" fmla="*/ 2958185 h 6858000"/>
              <a:gd name="connsiteX105" fmla="*/ 525884 w 1508539"/>
              <a:gd name="connsiteY105" fmla="*/ 2762989 h 6858000"/>
              <a:gd name="connsiteX106" fmla="*/ 474802 w 1508539"/>
              <a:gd name="connsiteY106" fmla="*/ 2554718 h 6858000"/>
              <a:gd name="connsiteX107" fmla="*/ 454896 w 1508539"/>
              <a:gd name="connsiteY107" fmla="*/ 2485734 h 6858000"/>
              <a:gd name="connsiteX108" fmla="*/ 445619 w 1508539"/>
              <a:gd name="connsiteY108" fmla="*/ 2447068 h 6858000"/>
              <a:gd name="connsiteX109" fmla="*/ 432580 w 1508539"/>
              <a:gd name="connsiteY109" fmla="*/ 2425819 h 6858000"/>
              <a:gd name="connsiteX110" fmla="*/ 438579 w 1508539"/>
              <a:gd name="connsiteY110" fmla="*/ 2402874 h 6858000"/>
              <a:gd name="connsiteX111" fmla="*/ 441191 w 1508539"/>
              <a:gd name="connsiteY111" fmla="*/ 2381443 h 6858000"/>
              <a:gd name="connsiteX112" fmla="*/ 417520 w 1508539"/>
              <a:gd name="connsiteY112" fmla="*/ 2261920 h 6858000"/>
              <a:gd name="connsiteX113" fmla="*/ 407407 w 1508539"/>
              <a:gd name="connsiteY113" fmla="*/ 2195378 h 6858000"/>
              <a:gd name="connsiteX114" fmla="*/ 391624 w 1508539"/>
              <a:gd name="connsiteY114" fmla="*/ 2155135 h 6858000"/>
              <a:gd name="connsiteX115" fmla="*/ 389082 w 1508539"/>
              <a:gd name="connsiteY115" fmla="*/ 2118008 h 6858000"/>
              <a:gd name="connsiteX116" fmla="*/ 390075 w 1508539"/>
              <a:gd name="connsiteY116" fmla="*/ 2050531 h 6858000"/>
              <a:gd name="connsiteX117" fmla="*/ 381881 w 1508539"/>
              <a:gd name="connsiteY117" fmla="*/ 1963269 h 6858000"/>
              <a:gd name="connsiteX118" fmla="*/ 363059 w 1508539"/>
              <a:gd name="connsiteY118" fmla="*/ 1906352 h 6858000"/>
              <a:gd name="connsiteX119" fmla="*/ 339616 w 1508539"/>
              <a:gd name="connsiteY119" fmla="*/ 1861531 h 6858000"/>
              <a:gd name="connsiteX120" fmla="*/ 293415 w 1508539"/>
              <a:gd name="connsiteY120" fmla="*/ 1732919 h 6858000"/>
              <a:gd name="connsiteX121" fmla="*/ 265726 w 1508539"/>
              <a:gd name="connsiteY121" fmla="*/ 1663540 h 6858000"/>
              <a:gd name="connsiteX122" fmla="*/ 264852 w 1508539"/>
              <a:gd name="connsiteY122" fmla="*/ 1615777 h 6858000"/>
              <a:gd name="connsiteX123" fmla="*/ 245647 w 1508539"/>
              <a:gd name="connsiteY123" fmla="*/ 1563678 h 6858000"/>
              <a:gd name="connsiteX124" fmla="*/ 258727 w 1508539"/>
              <a:gd name="connsiteY124" fmla="*/ 1519474 h 6858000"/>
              <a:gd name="connsiteX125" fmla="*/ 251469 w 1508539"/>
              <a:gd name="connsiteY125" fmla="*/ 1477995 h 6858000"/>
              <a:gd name="connsiteX126" fmla="*/ 237554 w 1508539"/>
              <a:gd name="connsiteY126" fmla="*/ 1373769 h 6858000"/>
              <a:gd name="connsiteX127" fmla="*/ 245861 w 1508539"/>
              <a:gd name="connsiteY127" fmla="*/ 1307086 h 6858000"/>
              <a:gd name="connsiteX128" fmla="*/ 247049 w 1508539"/>
              <a:gd name="connsiteY128" fmla="*/ 1189033 h 6858000"/>
              <a:gd name="connsiteX129" fmla="*/ 251734 w 1508539"/>
              <a:gd name="connsiteY129" fmla="*/ 1168288 h 6858000"/>
              <a:gd name="connsiteX130" fmla="*/ 244016 w 1508539"/>
              <a:gd name="connsiteY130" fmla="*/ 1142577 h 6858000"/>
              <a:gd name="connsiteX131" fmla="*/ 233322 w 1508539"/>
              <a:gd name="connsiteY131" fmla="*/ 1088484 h 6858000"/>
              <a:gd name="connsiteX132" fmla="*/ 222058 w 1508539"/>
              <a:gd name="connsiteY132" fmla="*/ 1016103 h 6858000"/>
              <a:gd name="connsiteX133" fmla="*/ 223514 w 1508539"/>
              <a:gd name="connsiteY133" fmla="*/ 932283 h 6858000"/>
              <a:gd name="connsiteX134" fmla="*/ 225750 w 1508539"/>
              <a:gd name="connsiteY134" fmla="*/ 915925 h 6858000"/>
              <a:gd name="connsiteX135" fmla="*/ 218379 w 1508539"/>
              <a:gd name="connsiteY135" fmla="*/ 896999 h 6858000"/>
              <a:gd name="connsiteX136" fmla="*/ 187787 w 1508539"/>
              <a:gd name="connsiteY136" fmla="*/ 821517 h 6858000"/>
              <a:gd name="connsiteX137" fmla="*/ 166737 w 1508539"/>
              <a:gd name="connsiteY137" fmla="*/ 751353 h 6858000"/>
              <a:gd name="connsiteX138" fmla="*/ 166295 w 1508539"/>
              <a:gd name="connsiteY138" fmla="*/ 721230 h 6858000"/>
              <a:gd name="connsiteX139" fmla="*/ 151966 w 1508539"/>
              <a:gd name="connsiteY139" fmla="*/ 681659 h 6858000"/>
              <a:gd name="connsiteX140" fmla="*/ 137385 w 1508539"/>
              <a:gd name="connsiteY140" fmla="*/ 635218 h 6858000"/>
              <a:gd name="connsiteX141" fmla="*/ 142396 w 1508539"/>
              <a:gd name="connsiteY141" fmla="*/ 613763 h 6858000"/>
              <a:gd name="connsiteX142" fmla="*/ 128338 w 1508539"/>
              <a:gd name="connsiteY142" fmla="*/ 598582 h 6858000"/>
              <a:gd name="connsiteX143" fmla="*/ 128019 w 1508539"/>
              <a:gd name="connsiteY143" fmla="*/ 576846 h 6858000"/>
              <a:gd name="connsiteX144" fmla="*/ 107645 w 1508539"/>
              <a:gd name="connsiteY144" fmla="*/ 530055 h 6858000"/>
              <a:gd name="connsiteX145" fmla="*/ 106893 w 1508539"/>
              <a:gd name="connsiteY145" fmla="*/ 465389 h 6858000"/>
              <a:gd name="connsiteX146" fmla="*/ 89816 w 1508539"/>
              <a:gd name="connsiteY146" fmla="*/ 424699 h 6858000"/>
              <a:gd name="connsiteX147" fmla="*/ 90191 w 1508539"/>
              <a:gd name="connsiteY147" fmla="*/ 404917 h 6858000"/>
              <a:gd name="connsiteX148" fmla="*/ 70148 w 1508539"/>
              <a:gd name="connsiteY148" fmla="*/ 367211 h 6858000"/>
              <a:gd name="connsiteX149" fmla="*/ 36452 w 1508539"/>
              <a:gd name="connsiteY149" fmla="*/ 268519 h 6858000"/>
              <a:gd name="connsiteX150" fmla="*/ 23935 w 1508539"/>
              <a:gd name="connsiteY150" fmla="*/ 160886 h 6858000"/>
              <a:gd name="connsiteX151" fmla="*/ 19312 w 1508539"/>
              <a:gd name="connsiteY151" fmla="*/ 47336 h 6858000"/>
              <a:gd name="connsiteX152" fmla="*/ 0 w 1508539"/>
              <a:gd name="connsiteY15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46936 w 1508539"/>
              <a:gd name="connsiteY60" fmla="*/ 4821170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3397 w 1508539"/>
              <a:gd name="connsiteY25" fmla="*/ 6372381 h 6858000"/>
              <a:gd name="connsiteX26" fmla="*/ 240591 w 1508539"/>
              <a:gd name="connsiteY26" fmla="*/ 6367510 h 6858000"/>
              <a:gd name="connsiteX27" fmla="*/ 244471 w 1508539"/>
              <a:gd name="connsiteY27" fmla="*/ 6349778 h 6858000"/>
              <a:gd name="connsiteX28" fmla="*/ 246136 w 1508539"/>
              <a:gd name="connsiteY28" fmla="*/ 6348250 h 6858000"/>
              <a:gd name="connsiteX29" fmla="*/ 262170 w 1508539"/>
              <a:gd name="connsiteY29" fmla="*/ 6281972 h 6858000"/>
              <a:gd name="connsiteX30" fmla="*/ 272933 w 1508539"/>
              <a:gd name="connsiteY30" fmla="*/ 6211940 h 6858000"/>
              <a:gd name="connsiteX31" fmla="*/ 314428 w 1508539"/>
              <a:gd name="connsiteY31" fmla="*/ 6113913 h 6858000"/>
              <a:gd name="connsiteX32" fmla="*/ 318721 w 1508539"/>
              <a:gd name="connsiteY32" fmla="*/ 6028119 h 6858000"/>
              <a:gd name="connsiteX33" fmla="*/ 345501 w 1508539"/>
              <a:gd name="connsiteY33" fmla="*/ 5934687 h 6858000"/>
              <a:gd name="connsiteX34" fmla="*/ 379513 w 1508539"/>
              <a:gd name="connsiteY34" fmla="*/ 5765594 h 6858000"/>
              <a:gd name="connsiteX35" fmla="*/ 411349 w 1508539"/>
              <a:gd name="connsiteY35" fmla="*/ 5693685 h 6858000"/>
              <a:gd name="connsiteX36" fmla="*/ 431404 w 1508539"/>
              <a:gd name="connsiteY36" fmla="*/ 5665173 h 6858000"/>
              <a:gd name="connsiteX37" fmla="*/ 465121 w 1508539"/>
              <a:gd name="connsiteY37" fmla="*/ 5563435 h 6858000"/>
              <a:gd name="connsiteX38" fmla="*/ 494626 w 1508539"/>
              <a:gd name="connsiteY38" fmla="*/ 5476393 h 6858000"/>
              <a:gd name="connsiteX39" fmla="*/ 525819 w 1508539"/>
              <a:gd name="connsiteY39" fmla="*/ 5396260 h 6858000"/>
              <a:gd name="connsiteX40" fmla="*/ 541800 w 1508539"/>
              <a:gd name="connsiteY40" fmla="*/ 5330009 h 6858000"/>
              <a:gd name="connsiteX41" fmla="*/ 575293 w 1508539"/>
              <a:gd name="connsiteY41" fmla="*/ 5273739 h 6858000"/>
              <a:gd name="connsiteX42" fmla="*/ 584892 w 1508539"/>
              <a:gd name="connsiteY42" fmla="*/ 5241779 h 6858000"/>
              <a:gd name="connsiteX43" fmla="*/ 596118 w 1508539"/>
              <a:gd name="connsiteY43" fmla="*/ 5225268 h 6858000"/>
              <a:gd name="connsiteX44" fmla="*/ 597138 w 1508539"/>
              <a:gd name="connsiteY44" fmla="*/ 5217684 h 6858000"/>
              <a:gd name="connsiteX45" fmla="*/ 604479 w 1508539"/>
              <a:gd name="connsiteY45" fmla="*/ 5193377 h 6858000"/>
              <a:gd name="connsiteX46" fmla="*/ 607782 w 1508539"/>
              <a:gd name="connsiteY46" fmla="*/ 5179288 h 6858000"/>
              <a:gd name="connsiteX47" fmla="*/ 608766 w 1508539"/>
              <a:gd name="connsiteY47" fmla="*/ 5173621 h 6858000"/>
              <a:gd name="connsiteX48" fmla="*/ 604400 w 1508539"/>
              <a:gd name="connsiteY48" fmla="*/ 5159961 h 6858000"/>
              <a:gd name="connsiteX49" fmla="*/ 611077 w 1508539"/>
              <a:gd name="connsiteY49" fmla="*/ 5144295 h 6858000"/>
              <a:gd name="connsiteX50" fmla="*/ 608010 w 1508539"/>
              <a:gd name="connsiteY50" fmla="*/ 5125185 h 6858000"/>
              <a:gd name="connsiteX51" fmla="*/ 614840 w 1508539"/>
              <a:gd name="connsiteY51" fmla="*/ 5121884 h 6858000"/>
              <a:gd name="connsiteX52" fmla="*/ 621876 w 1508539"/>
              <a:gd name="connsiteY52" fmla="*/ 5067850 h 6858000"/>
              <a:gd name="connsiteX53" fmla="*/ 624607 w 1508539"/>
              <a:gd name="connsiteY53" fmla="*/ 5060861 h 6858000"/>
              <a:gd name="connsiteX54" fmla="*/ 621311 w 1508539"/>
              <a:gd name="connsiteY54" fmla="*/ 5034192 h 6858000"/>
              <a:gd name="connsiteX55" fmla="*/ 622865 w 1508539"/>
              <a:gd name="connsiteY55" fmla="*/ 4993030 h 6858000"/>
              <a:gd name="connsiteX56" fmla="*/ 629774 w 1508539"/>
              <a:gd name="connsiteY56" fmla="*/ 4946844 h 6858000"/>
              <a:gd name="connsiteX57" fmla="*/ 625630 w 1508539"/>
              <a:gd name="connsiteY57" fmla="*/ 4932692 h 6858000"/>
              <a:gd name="connsiteX58" fmla="*/ 641033 w 1508539"/>
              <a:gd name="connsiteY58" fmla="*/ 4858827 h 6858000"/>
              <a:gd name="connsiteX59" fmla="*/ 646936 w 1508539"/>
              <a:gd name="connsiteY59" fmla="*/ 4821170 h 6858000"/>
              <a:gd name="connsiteX60" fmla="*/ 651669 w 1508539"/>
              <a:gd name="connsiteY60" fmla="*/ 4780965 h 6858000"/>
              <a:gd name="connsiteX61" fmla="*/ 652962 w 1508539"/>
              <a:gd name="connsiteY61" fmla="*/ 4750867 h 6858000"/>
              <a:gd name="connsiteX62" fmla="*/ 650769 w 1508539"/>
              <a:gd name="connsiteY62" fmla="*/ 4690749 h 6858000"/>
              <a:gd name="connsiteX63" fmla="*/ 646249 w 1508539"/>
              <a:gd name="connsiteY63" fmla="*/ 4584173 h 6858000"/>
              <a:gd name="connsiteX64" fmla="*/ 641332 w 1508539"/>
              <a:gd name="connsiteY64" fmla="*/ 4444346 h 6858000"/>
              <a:gd name="connsiteX65" fmla="*/ 637897 w 1508539"/>
              <a:gd name="connsiteY65" fmla="*/ 4375228 h 6858000"/>
              <a:gd name="connsiteX66" fmla="*/ 618550 w 1508539"/>
              <a:gd name="connsiteY66" fmla="*/ 4214165 h 6858000"/>
              <a:gd name="connsiteX67" fmla="*/ 622623 w 1508539"/>
              <a:gd name="connsiteY67" fmla="*/ 4090296 h 6858000"/>
              <a:gd name="connsiteX68" fmla="*/ 607879 w 1508539"/>
              <a:gd name="connsiteY68" fmla="*/ 4033999 h 6858000"/>
              <a:gd name="connsiteX69" fmla="*/ 609028 w 1508539"/>
              <a:gd name="connsiteY69" fmla="*/ 4031933 h 6858000"/>
              <a:gd name="connsiteX70" fmla="*/ 607604 w 1508539"/>
              <a:gd name="connsiteY70" fmla="*/ 4013953 h 6858000"/>
              <a:gd name="connsiteX71" fmla="*/ 593899 w 1508539"/>
              <a:gd name="connsiteY71" fmla="*/ 3974753 h 6858000"/>
              <a:gd name="connsiteX72" fmla="*/ 595497 w 1508539"/>
              <a:gd name="connsiteY72" fmla="*/ 3969950 h 6858000"/>
              <a:gd name="connsiteX73" fmla="*/ 588919 w 1508539"/>
              <a:gd name="connsiteY73" fmla="*/ 3933779 h 6858000"/>
              <a:gd name="connsiteX74" fmla="*/ 590250 w 1508539"/>
              <a:gd name="connsiteY74" fmla="*/ 3933093 h 6858000"/>
              <a:gd name="connsiteX75" fmla="*/ 594604 w 1508539"/>
              <a:gd name="connsiteY75" fmla="*/ 3922082 h 6858000"/>
              <a:gd name="connsiteX76" fmla="*/ 599682 w 1508539"/>
              <a:gd name="connsiteY76" fmla="*/ 3901461 h 6858000"/>
              <a:gd name="connsiteX77" fmla="*/ 622276 w 1508539"/>
              <a:gd name="connsiteY77" fmla="*/ 3813873 h 6858000"/>
              <a:gd name="connsiteX78" fmla="*/ 621701 w 1508539"/>
              <a:gd name="connsiteY78" fmla="*/ 3806161 h 6858000"/>
              <a:gd name="connsiteX79" fmla="*/ 622008 w 1508539"/>
              <a:gd name="connsiteY79" fmla="*/ 3805957 h 6858000"/>
              <a:gd name="connsiteX80" fmla="*/ 622035 w 1508539"/>
              <a:gd name="connsiteY80" fmla="*/ 3797724 h 6858000"/>
              <a:gd name="connsiteX81" fmla="*/ 620650 w 1508539"/>
              <a:gd name="connsiteY81" fmla="*/ 3792098 h 6858000"/>
              <a:gd name="connsiteX82" fmla="*/ 619534 w 1508539"/>
              <a:gd name="connsiteY82" fmla="*/ 3777135 h 6858000"/>
              <a:gd name="connsiteX83" fmla="*/ 621267 w 1508539"/>
              <a:gd name="connsiteY83" fmla="*/ 3771656 h 6858000"/>
              <a:gd name="connsiteX84" fmla="*/ 625010 w 1508539"/>
              <a:gd name="connsiteY84" fmla="*/ 3769007 h 6858000"/>
              <a:gd name="connsiteX85" fmla="*/ 624476 w 1508539"/>
              <a:gd name="connsiteY85" fmla="*/ 3767709 h 6858000"/>
              <a:gd name="connsiteX86" fmla="*/ 633172 w 1508539"/>
              <a:gd name="connsiteY86" fmla="*/ 3738082 h 6858000"/>
              <a:gd name="connsiteX87" fmla="*/ 640518 w 1508539"/>
              <a:gd name="connsiteY87" fmla="*/ 3673397 h 6858000"/>
              <a:gd name="connsiteX88" fmla="*/ 639814 w 1508539"/>
              <a:gd name="connsiteY88" fmla="*/ 3637109 h 6858000"/>
              <a:gd name="connsiteX89" fmla="*/ 643257 w 1508539"/>
              <a:gd name="connsiteY89" fmla="*/ 3536883 h 6858000"/>
              <a:gd name="connsiteX90" fmla="*/ 650795 w 1508539"/>
              <a:gd name="connsiteY90" fmla="*/ 3435652 h 6858000"/>
              <a:gd name="connsiteX91" fmla="*/ 652466 w 1508539"/>
              <a:gd name="connsiteY91" fmla="*/ 3307769 h 6858000"/>
              <a:gd name="connsiteX92" fmla="*/ 670029 w 1508539"/>
              <a:gd name="connsiteY92" fmla="*/ 3250522 h 6858000"/>
              <a:gd name="connsiteX93" fmla="*/ 670454 w 1508539"/>
              <a:gd name="connsiteY93" fmla="*/ 3229163 h 6858000"/>
              <a:gd name="connsiteX94" fmla="*/ 672277 w 1508539"/>
              <a:gd name="connsiteY94" fmla="*/ 3217217 h 6858000"/>
              <a:gd name="connsiteX95" fmla="*/ 659112 w 1508539"/>
              <a:gd name="connsiteY95" fmla="*/ 3183755 h 6858000"/>
              <a:gd name="connsiteX96" fmla="*/ 659613 w 1508539"/>
              <a:gd name="connsiteY96" fmla="*/ 3178642 h 6858000"/>
              <a:gd name="connsiteX97" fmla="*/ 647213 w 1508539"/>
              <a:gd name="connsiteY97" fmla="*/ 3158586 h 6858000"/>
              <a:gd name="connsiteX98" fmla="*/ 632398 w 1508539"/>
              <a:gd name="connsiteY98" fmla="*/ 3129034 h 6858000"/>
              <a:gd name="connsiteX99" fmla="*/ 633063 w 1508539"/>
              <a:gd name="connsiteY99" fmla="*/ 3126682 h 6858000"/>
              <a:gd name="connsiteX100" fmla="*/ 623931 w 1508539"/>
              <a:gd name="connsiteY100" fmla="*/ 3114519 h 6858000"/>
              <a:gd name="connsiteX101" fmla="*/ 610540 w 1508539"/>
              <a:gd name="connsiteY101" fmla="*/ 3106272 h 6858000"/>
              <a:gd name="connsiteX102" fmla="*/ 583270 w 1508539"/>
              <a:gd name="connsiteY102" fmla="*/ 2958185 h 6858000"/>
              <a:gd name="connsiteX103" fmla="*/ 525884 w 1508539"/>
              <a:gd name="connsiteY103" fmla="*/ 2762989 h 6858000"/>
              <a:gd name="connsiteX104" fmla="*/ 474802 w 1508539"/>
              <a:gd name="connsiteY104" fmla="*/ 2554718 h 6858000"/>
              <a:gd name="connsiteX105" fmla="*/ 454896 w 1508539"/>
              <a:gd name="connsiteY105" fmla="*/ 2485734 h 6858000"/>
              <a:gd name="connsiteX106" fmla="*/ 445619 w 1508539"/>
              <a:gd name="connsiteY106" fmla="*/ 2447068 h 6858000"/>
              <a:gd name="connsiteX107" fmla="*/ 432580 w 1508539"/>
              <a:gd name="connsiteY107" fmla="*/ 2425819 h 6858000"/>
              <a:gd name="connsiteX108" fmla="*/ 438579 w 1508539"/>
              <a:gd name="connsiteY108" fmla="*/ 2402874 h 6858000"/>
              <a:gd name="connsiteX109" fmla="*/ 441191 w 1508539"/>
              <a:gd name="connsiteY109" fmla="*/ 2381443 h 6858000"/>
              <a:gd name="connsiteX110" fmla="*/ 417520 w 1508539"/>
              <a:gd name="connsiteY110" fmla="*/ 2261920 h 6858000"/>
              <a:gd name="connsiteX111" fmla="*/ 407407 w 1508539"/>
              <a:gd name="connsiteY111" fmla="*/ 2195378 h 6858000"/>
              <a:gd name="connsiteX112" fmla="*/ 391624 w 1508539"/>
              <a:gd name="connsiteY112" fmla="*/ 2155135 h 6858000"/>
              <a:gd name="connsiteX113" fmla="*/ 389082 w 1508539"/>
              <a:gd name="connsiteY113" fmla="*/ 2118008 h 6858000"/>
              <a:gd name="connsiteX114" fmla="*/ 390075 w 1508539"/>
              <a:gd name="connsiteY114" fmla="*/ 2050531 h 6858000"/>
              <a:gd name="connsiteX115" fmla="*/ 381881 w 1508539"/>
              <a:gd name="connsiteY115" fmla="*/ 1963269 h 6858000"/>
              <a:gd name="connsiteX116" fmla="*/ 363059 w 1508539"/>
              <a:gd name="connsiteY116" fmla="*/ 1906352 h 6858000"/>
              <a:gd name="connsiteX117" fmla="*/ 339616 w 1508539"/>
              <a:gd name="connsiteY117" fmla="*/ 1861531 h 6858000"/>
              <a:gd name="connsiteX118" fmla="*/ 293415 w 1508539"/>
              <a:gd name="connsiteY118" fmla="*/ 1732919 h 6858000"/>
              <a:gd name="connsiteX119" fmla="*/ 265726 w 1508539"/>
              <a:gd name="connsiteY119" fmla="*/ 1663540 h 6858000"/>
              <a:gd name="connsiteX120" fmla="*/ 264852 w 1508539"/>
              <a:gd name="connsiteY120" fmla="*/ 1615777 h 6858000"/>
              <a:gd name="connsiteX121" fmla="*/ 245647 w 1508539"/>
              <a:gd name="connsiteY121" fmla="*/ 1563678 h 6858000"/>
              <a:gd name="connsiteX122" fmla="*/ 258727 w 1508539"/>
              <a:gd name="connsiteY122" fmla="*/ 1519474 h 6858000"/>
              <a:gd name="connsiteX123" fmla="*/ 251469 w 1508539"/>
              <a:gd name="connsiteY123" fmla="*/ 1477995 h 6858000"/>
              <a:gd name="connsiteX124" fmla="*/ 237554 w 1508539"/>
              <a:gd name="connsiteY124" fmla="*/ 1373769 h 6858000"/>
              <a:gd name="connsiteX125" fmla="*/ 245861 w 1508539"/>
              <a:gd name="connsiteY125" fmla="*/ 1307086 h 6858000"/>
              <a:gd name="connsiteX126" fmla="*/ 247049 w 1508539"/>
              <a:gd name="connsiteY126" fmla="*/ 1189033 h 6858000"/>
              <a:gd name="connsiteX127" fmla="*/ 251734 w 1508539"/>
              <a:gd name="connsiteY127" fmla="*/ 1168288 h 6858000"/>
              <a:gd name="connsiteX128" fmla="*/ 244016 w 1508539"/>
              <a:gd name="connsiteY128" fmla="*/ 1142577 h 6858000"/>
              <a:gd name="connsiteX129" fmla="*/ 233322 w 1508539"/>
              <a:gd name="connsiteY129" fmla="*/ 1088484 h 6858000"/>
              <a:gd name="connsiteX130" fmla="*/ 222058 w 1508539"/>
              <a:gd name="connsiteY130" fmla="*/ 1016103 h 6858000"/>
              <a:gd name="connsiteX131" fmla="*/ 223514 w 1508539"/>
              <a:gd name="connsiteY131" fmla="*/ 932283 h 6858000"/>
              <a:gd name="connsiteX132" fmla="*/ 225750 w 1508539"/>
              <a:gd name="connsiteY132" fmla="*/ 915925 h 6858000"/>
              <a:gd name="connsiteX133" fmla="*/ 218379 w 1508539"/>
              <a:gd name="connsiteY133" fmla="*/ 896999 h 6858000"/>
              <a:gd name="connsiteX134" fmla="*/ 187787 w 1508539"/>
              <a:gd name="connsiteY134" fmla="*/ 821517 h 6858000"/>
              <a:gd name="connsiteX135" fmla="*/ 166737 w 1508539"/>
              <a:gd name="connsiteY135" fmla="*/ 751353 h 6858000"/>
              <a:gd name="connsiteX136" fmla="*/ 166295 w 1508539"/>
              <a:gd name="connsiteY136" fmla="*/ 721230 h 6858000"/>
              <a:gd name="connsiteX137" fmla="*/ 151966 w 1508539"/>
              <a:gd name="connsiteY137" fmla="*/ 681659 h 6858000"/>
              <a:gd name="connsiteX138" fmla="*/ 137385 w 1508539"/>
              <a:gd name="connsiteY138" fmla="*/ 635218 h 6858000"/>
              <a:gd name="connsiteX139" fmla="*/ 142396 w 1508539"/>
              <a:gd name="connsiteY139" fmla="*/ 613763 h 6858000"/>
              <a:gd name="connsiteX140" fmla="*/ 128338 w 1508539"/>
              <a:gd name="connsiteY140" fmla="*/ 598582 h 6858000"/>
              <a:gd name="connsiteX141" fmla="*/ 128019 w 1508539"/>
              <a:gd name="connsiteY141" fmla="*/ 576846 h 6858000"/>
              <a:gd name="connsiteX142" fmla="*/ 107645 w 1508539"/>
              <a:gd name="connsiteY142" fmla="*/ 530055 h 6858000"/>
              <a:gd name="connsiteX143" fmla="*/ 106893 w 1508539"/>
              <a:gd name="connsiteY143" fmla="*/ 465389 h 6858000"/>
              <a:gd name="connsiteX144" fmla="*/ 89816 w 1508539"/>
              <a:gd name="connsiteY144" fmla="*/ 424699 h 6858000"/>
              <a:gd name="connsiteX145" fmla="*/ 90191 w 1508539"/>
              <a:gd name="connsiteY145" fmla="*/ 404917 h 6858000"/>
              <a:gd name="connsiteX146" fmla="*/ 70148 w 1508539"/>
              <a:gd name="connsiteY146" fmla="*/ 367211 h 6858000"/>
              <a:gd name="connsiteX147" fmla="*/ 36452 w 1508539"/>
              <a:gd name="connsiteY147" fmla="*/ 268519 h 6858000"/>
              <a:gd name="connsiteX148" fmla="*/ 23935 w 1508539"/>
              <a:gd name="connsiteY148" fmla="*/ 160886 h 6858000"/>
              <a:gd name="connsiteX149" fmla="*/ 19312 w 1508539"/>
              <a:gd name="connsiteY149" fmla="*/ 47336 h 6858000"/>
              <a:gd name="connsiteX150" fmla="*/ 0 w 1508539"/>
              <a:gd name="connsiteY15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139560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69364 w 1508539"/>
              <a:gd name="connsiteY4" fmla="*/ 6809549 h 6858000"/>
              <a:gd name="connsiteX5" fmla="*/ 101575 w 1508539"/>
              <a:gd name="connsiteY5" fmla="*/ 6715115 h 6858000"/>
              <a:gd name="connsiteX6" fmla="*/ 111426 w 1508539"/>
              <a:gd name="connsiteY6" fmla="*/ 6680170 h 6858000"/>
              <a:gd name="connsiteX7" fmla="*/ 136976 w 1508539"/>
              <a:gd name="connsiteY7" fmla="*/ 6621207 h 6858000"/>
              <a:gd name="connsiteX8" fmla="*/ 153633 w 1508539"/>
              <a:gd name="connsiteY8" fmla="*/ 6596265 h 6858000"/>
              <a:gd name="connsiteX9" fmla="*/ 153512 w 1508539"/>
              <a:gd name="connsiteY9" fmla="*/ 6594818 h 6858000"/>
              <a:gd name="connsiteX10" fmla="*/ 157757 w 1508539"/>
              <a:gd name="connsiteY10" fmla="*/ 6593735 h 6858000"/>
              <a:gd name="connsiteX11" fmla="*/ 160954 w 1508539"/>
              <a:gd name="connsiteY11" fmla="*/ 6589172 h 6858000"/>
              <a:gd name="connsiteX12" fmla="*/ 164248 w 1508539"/>
              <a:gd name="connsiteY12" fmla="*/ 6574442 h 6858000"/>
              <a:gd name="connsiteX13" fmla="*/ 164588 w 1508539"/>
              <a:gd name="connsiteY13" fmla="*/ 6568530 h 6858000"/>
              <a:gd name="connsiteX14" fmla="*/ 166997 w 1508539"/>
              <a:gd name="connsiteY14" fmla="*/ 6560674 h 6858000"/>
              <a:gd name="connsiteX15" fmla="*/ 167342 w 1508539"/>
              <a:gd name="connsiteY15" fmla="*/ 6560598 h 6858000"/>
              <a:gd name="connsiteX16" fmla="*/ 169039 w 1508539"/>
              <a:gd name="connsiteY16" fmla="*/ 6553006 h 6858000"/>
              <a:gd name="connsiteX17" fmla="*/ 173735 w 1508539"/>
              <a:gd name="connsiteY17" fmla="*/ 6514360 h 6858000"/>
              <a:gd name="connsiteX18" fmla="*/ 215389 w 1508539"/>
              <a:gd name="connsiteY18" fmla="*/ 6478062 h 6858000"/>
              <a:gd name="connsiteX19" fmla="*/ 226078 w 1508539"/>
              <a:gd name="connsiteY19" fmla="*/ 6460325 h 6858000"/>
              <a:gd name="connsiteX20" fmla="*/ 233311 w 1508539"/>
              <a:gd name="connsiteY20" fmla="*/ 6451488 h 6858000"/>
              <a:gd name="connsiteX21" fmla="*/ 234746 w 1508539"/>
              <a:gd name="connsiteY21" fmla="*/ 6451348 h 6858000"/>
              <a:gd name="connsiteX22" fmla="*/ 239104 w 1508539"/>
              <a:gd name="connsiteY22" fmla="*/ 6414240 h 6858000"/>
              <a:gd name="connsiteX23" fmla="*/ 241880 w 1508539"/>
              <a:gd name="connsiteY23" fmla="*/ 6384857 h 6858000"/>
              <a:gd name="connsiteX24" fmla="*/ 240591 w 1508539"/>
              <a:gd name="connsiteY24" fmla="*/ 6367510 h 6858000"/>
              <a:gd name="connsiteX25" fmla="*/ 244471 w 1508539"/>
              <a:gd name="connsiteY25" fmla="*/ 6349778 h 6858000"/>
              <a:gd name="connsiteX26" fmla="*/ 246136 w 1508539"/>
              <a:gd name="connsiteY26" fmla="*/ 6348250 h 6858000"/>
              <a:gd name="connsiteX27" fmla="*/ 262170 w 1508539"/>
              <a:gd name="connsiteY27" fmla="*/ 6281972 h 6858000"/>
              <a:gd name="connsiteX28" fmla="*/ 272933 w 1508539"/>
              <a:gd name="connsiteY28" fmla="*/ 6211940 h 6858000"/>
              <a:gd name="connsiteX29" fmla="*/ 314428 w 1508539"/>
              <a:gd name="connsiteY29" fmla="*/ 6113913 h 6858000"/>
              <a:gd name="connsiteX30" fmla="*/ 318721 w 1508539"/>
              <a:gd name="connsiteY30" fmla="*/ 6028119 h 6858000"/>
              <a:gd name="connsiteX31" fmla="*/ 345501 w 1508539"/>
              <a:gd name="connsiteY31" fmla="*/ 5934687 h 6858000"/>
              <a:gd name="connsiteX32" fmla="*/ 379513 w 1508539"/>
              <a:gd name="connsiteY32" fmla="*/ 5765594 h 6858000"/>
              <a:gd name="connsiteX33" fmla="*/ 411349 w 1508539"/>
              <a:gd name="connsiteY33" fmla="*/ 5693685 h 6858000"/>
              <a:gd name="connsiteX34" fmla="*/ 431404 w 1508539"/>
              <a:gd name="connsiteY34" fmla="*/ 5665173 h 6858000"/>
              <a:gd name="connsiteX35" fmla="*/ 465121 w 1508539"/>
              <a:gd name="connsiteY35" fmla="*/ 5563435 h 6858000"/>
              <a:gd name="connsiteX36" fmla="*/ 494626 w 1508539"/>
              <a:gd name="connsiteY36" fmla="*/ 5476393 h 6858000"/>
              <a:gd name="connsiteX37" fmla="*/ 525819 w 1508539"/>
              <a:gd name="connsiteY37" fmla="*/ 5396260 h 6858000"/>
              <a:gd name="connsiteX38" fmla="*/ 541800 w 1508539"/>
              <a:gd name="connsiteY38" fmla="*/ 5330009 h 6858000"/>
              <a:gd name="connsiteX39" fmla="*/ 575293 w 1508539"/>
              <a:gd name="connsiteY39" fmla="*/ 5273739 h 6858000"/>
              <a:gd name="connsiteX40" fmla="*/ 584892 w 1508539"/>
              <a:gd name="connsiteY40" fmla="*/ 5241779 h 6858000"/>
              <a:gd name="connsiteX41" fmla="*/ 596118 w 1508539"/>
              <a:gd name="connsiteY41" fmla="*/ 5225268 h 6858000"/>
              <a:gd name="connsiteX42" fmla="*/ 597138 w 1508539"/>
              <a:gd name="connsiteY42" fmla="*/ 5217684 h 6858000"/>
              <a:gd name="connsiteX43" fmla="*/ 604479 w 1508539"/>
              <a:gd name="connsiteY43" fmla="*/ 5193377 h 6858000"/>
              <a:gd name="connsiteX44" fmla="*/ 607782 w 1508539"/>
              <a:gd name="connsiteY44" fmla="*/ 5179288 h 6858000"/>
              <a:gd name="connsiteX45" fmla="*/ 608766 w 1508539"/>
              <a:gd name="connsiteY45" fmla="*/ 5173621 h 6858000"/>
              <a:gd name="connsiteX46" fmla="*/ 604400 w 1508539"/>
              <a:gd name="connsiteY46" fmla="*/ 5159961 h 6858000"/>
              <a:gd name="connsiteX47" fmla="*/ 611077 w 1508539"/>
              <a:gd name="connsiteY47" fmla="*/ 5144295 h 6858000"/>
              <a:gd name="connsiteX48" fmla="*/ 608010 w 1508539"/>
              <a:gd name="connsiteY48" fmla="*/ 5125185 h 6858000"/>
              <a:gd name="connsiteX49" fmla="*/ 614840 w 1508539"/>
              <a:gd name="connsiteY49" fmla="*/ 5121884 h 6858000"/>
              <a:gd name="connsiteX50" fmla="*/ 621876 w 1508539"/>
              <a:gd name="connsiteY50" fmla="*/ 5067850 h 6858000"/>
              <a:gd name="connsiteX51" fmla="*/ 624607 w 1508539"/>
              <a:gd name="connsiteY51" fmla="*/ 5060861 h 6858000"/>
              <a:gd name="connsiteX52" fmla="*/ 621311 w 1508539"/>
              <a:gd name="connsiteY52" fmla="*/ 5034192 h 6858000"/>
              <a:gd name="connsiteX53" fmla="*/ 622865 w 1508539"/>
              <a:gd name="connsiteY53" fmla="*/ 4993030 h 6858000"/>
              <a:gd name="connsiteX54" fmla="*/ 629774 w 1508539"/>
              <a:gd name="connsiteY54" fmla="*/ 4946844 h 6858000"/>
              <a:gd name="connsiteX55" fmla="*/ 625630 w 1508539"/>
              <a:gd name="connsiteY55" fmla="*/ 4932692 h 6858000"/>
              <a:gd name="connsiteX56" fmla="*/ 641033 w 1508539"/>
              <a:gd name="connsiteY56" fmla="*/ 4858827 h 6858000"/>
              <a:gd name="connsiteX57" fmla="*/ 646936 w 1508539"/>
              <a:gd name="connsiteY57" fmla="*/ 4821170 h 6858000"/>
              <a:gd name="connsiteX58" fmla="*/ 651669 w 1508539"/>
              <a:gd name="connsiteY58" fmla="*/ 4780965 h 6858000"/>
              <a:gd name="connsiteX59" fmla="*/ 652962 w 1508539"/>
              <a:gd name="connsiteY59" fmla="*/ 4750867 h 6858000"/>
              <a:gd name="connsiteX60" fmla="*/ 650769 w 1508539"/>
              <a:gd name="connsiteY60" fmla="*/ 4690749 h 6858000"/>
              <a:gd name="connsiteX61" fmla="*/ 646249 w 1508539"/>
              <a:gd name="connsiteY61" fmla="*/ 4584173 h 6858000"/>
              <a:gd name="connsiteX62" fmla="*/ 641332 w 1508539"/>
              <a:gd name="connsiteY62" fmla="*/ 4444346 h 6858000"/>
              <a:gd name="connsiteX63" fmla="*/ 637897 w 1508539"/>
              <a:gd name="connsiteY63" fmla="*/ 4375228 h 6858000"/>
              <a:gd name="connsiteX64" fmla="*/ 618550 w 1508539"/>
              <a:gd name="connsiteY64" fmla="*/ 4214165 h 6858000"/>
              <a:gd name="connsiteX65" fmla="*/ 622623 w 1508539"/>
              <a:gd name="connsiteY65" fmla="*/ 4090296 h 6858000"/>
              <a:gd name="connsiteX66" fmla="*/ 607879 w 1508539"/>
              <a:gd name="connsiteY66" fmla="*/ 4033999 h 6858000"/>
              <a:gd name="connsiteX67" fmla="*/ 609028 w 1508539"/>
              <a:gd name="connsiteY67" fmla="*/ 4031933 h 6858000"/>
              <a:gd name="connsiteX68" fmla="*/ 607604 w 1508539"/>
              <a:gd name="connsiteY68" fmla="*/ 4013953 h 6858000"/>
              <a:gd name="connsiteX69" fmla="*/ 593899 w 1508539"/>
              <a:gd name="connsiteY69" fmla="*/ 3974753 h 6858000"/>
              <a:gd name="connsiteX70" fmla="*/ 595497 w 1508539"/>
              <a:gd name="connsiteY70" fmla="*/ 3969950 h 6858000"/>
              <a:gd name="connsiteX71" fmla="*/ 588919 w 1508539"/>
              <a:gd name="connsiteY71" fmla="*/ 3933779 h 6858000"/>
              <a:gd name="connsiteX72" fmla="*/ 590250 w 1508539"/>
              <a:gd name="connsiteY72" fmla="*/ 3933093 h 6858000"/>
              <a:gd name="connsiteX73" fmla="*/ 594604 w 1508539"/>
              <a:gd name="connsiteY73" fmla="*/ 3922082 h 6858000"/>
              <a:gd name="connsiteX74" fmla="*/ 599682 w 1508539"/>
              <a:gd name="connsiteY74" fmla="*/ 3901461 h 6858000"/>
              <a:gd name="connsiteX75" fmla="*/ 622276 w 1508539"/>
              <a:gd name="connsiteY75" fmla="*/ 3813873 h 6858000"/>
              <a:gd name="connsiteX76" fmla="*/ 621701 w 1508539"/>
              <a:gd name="connsiteY76" fmla="*/ 3806161 h 6858000"/>
              <a:gd name="connsiteX77" fmla="*/ 622008 w 1508539"/>
              <a:gd name="connsiteY77" fmla="*/ 3805957 h 6858000"/>
              <a:gd name="connsiteX78" fmla="*/ 622035 w 1508539"/>
              <a:gd name="connsiteY78" fmla="*/ 3797724 h 6858000"/>
              <a:gd name="connsiteX79" fmla="*/ 620650 w 1508539"/>
              <a:gd name="connsiteY79" fmla="*/ 3792098 h 6858000"/>
              <a:gd name="connsiteX80" fmla="*/ 619534 w 1508539"/>
              <a:gd name="connsiteY80" fmla="*/ 3777135 h 6858000"/>
              <a:gd name="connsiteX81" fmla="*/ 621267 w 1508539"/>
              <a:gd name="connsiteY81" fmla="*/ 3771656 h 6858000"/>
              <a:gd name="connsiteX82" fmla="*/ 625010 w 1508539"/>
              <a:gd name="connsiteY82" fmla="*/ 3769007 h 6858000"/>
              <a:gd name="connsiteX83" fmla="*/ 624476 w 1508539"/>
              <a:gd name="connsiteY83" fmla="*/ 3767709 h 6858000"/>
              <a:gd name="connsiteX84" fmla="*/ 633172 w 1508539"/>
              <a:gd name="connsiteY84" fmla="*/ 3738082 h 6858000"/>
              <a:gd name="connsiteX85" fmla="*/ 640518 w 1508539"/>
              <a:gd name="connsiteY85" fmla="*/ 3673397 h 6858000"/>
              <a:gd name="connsiteX86" fmla="*/ 639814 w 1508539"/>
              <a:gd name="connsiteY86" fmla="*/ 3637109 h 6858000"/>
              <a:gd name="connsiteX87" fmla="*/ 643257 w 1508539"/>
              <a:gd name="connsiteY87" fmla="*/ 3536883 h 6858000"/>
              <a:gd name="connsiteX88" fmla="*/ 650795 w 1508539"/>
              <a:gd name="connsiteY88" fmla="*/ 3435652 h 6858000"/>
              <a:gd name="connsiteX89" fmla="*/ 652466 w 1508539"/>
              <a:gd name="connsiteY89" fmla="*/ 3307769 h 6858000"/>
              <a:gd name="connsiteX90" fmla="*/ 670029 w 1508539"/>
              <a:gd name="connsiteY90" fmla="*/ 3250522 h 6858000"/>
              <a:gd name="connsiteX91" fmla="*/ 670454 w 1508539"/>
              <a:gd name="connsiteY91" fmla="*/ 3229163 h 6858000"/>
              <a:gd name="connsiteX92" fmla="*/ 672277 w 1508539"/>
              <a:gd name="connsiteY92" fmla="*/ 3217217 h 6858000"/>
              <a:gd name="connsiteX93" fmla="*/ 659112 w 1508539"/>
              <a:gd name="connsiteY93" fmla="*/ 3183755 h 6858000"/>
              <a:gd name="connsiteX94" fmla="*/ 659613 w 1508539"/>
              <a:gd name="connsiteY94" fmla="*/ 3178642 h 6858000"/>
              <a:gd name="connsiteX95" fmla="*/ 647213 w 1508539"/>
              <a:gd name="connsiteY95" fmla="*/ 3158586 h 6858000"/>
              <a:gd name="connsiteX96" fmla="*/ 632398 w 1508539"/>
              <a:gd name="connsiteY96" fmla="*/ 3129034 h 6858000"/>
              <a:gd name="connsiteX97" fmla="*/ 633063 w 1508539"/>
              <a:gd name="connsiteY97" fmla="*/ 3126682 h 6858000"/>
              <a:gd name="connsiteX98" fmla="*/ 623931 w 1508539"/>
              <a:gd name="connsiteY98" fmla="*/ 3114519 h 6858000"/>
              <a:gd name="connsiteX99" fmla="*/ 610540 w 1508539"/>
              <a:gd name="connsiteY99" fmla="*/ 3106272 h 6858000"/>
              <a:gd name="connsiteX100" fmla="*/ 583270 w 1508539"/>
              <a:gd name="connsiteY100" fmla="*/ 2958185 h 6858000"/>
              <a:gd name="connsiteX101" fmla="*/ 525884 w 1508539"/>
              <a:gd name="connsiteY101" fmla="*/ 2762989 h 6858000"/>
              <a:gd name="connsiteX102" fmla="*/ 474802 w 1508539"/>
              <a:gd name="connsiteY102" fmla="*/ 2554718 h 6858000"/>
              <a:gd name="connsiteX103" fmla="*/ 454896 w 1508539"/>
              <a:gd name="connsiteY103" fmla="*/ 2485734 h 6858000"/>
              <a:gd name="connsiteX104" fmla="*/ 445619 w 1508539"/>
              <a:gd name="connsiteY104" fmla="*/ 2447068 h 6858000"/>
              <a:gd name="connsiteX105" fmla="*/ 432580 w 1508539"/>
              <a:gd name="connsiteY105" fmla="*/ 2425819 h 6858000"/>
              <a:gd name="connsiteX106" fmla="*/ 438579 w 1508539"/>
              <a:gd name="connsiteY106" fmla="*/ 2402874 h 6858000"/>
              <a:gd name="connsiteX107" fmla="*/ 441191 w 1508539"/>
              <a:gd name="connsiteY107" fmla="*/ 2381443 h 6858000"/>
              <a:gd name="connsiteX108" fmla="*/ 417520 w 1508539"/>
              <a:gd name="connsiteY108" fmla="*/ 2261920 h 6858000"/>
              <a:gd name="connsiteX109" fmla="*/ 407407 w 1508539"/>
              <a:gd name="connsiteY109" fmla="*/ 2195378 h 6858000"/>
              <a:gd name="connsiteX110" fmla="*/ 391624 w 1508539"/>
              <a:gd name="connsiteY110" fmla="*/ 2155135 h 6858000"/>
              <a:gd name="connsiteX111" fmla="*/ 389082 w 1508539"/>
              <a:gd name="connsiteY111" fmla="*/ 2118008 h 6858000"/>
              <a:gd name="connsiteX112" fmla="*/ 390075 w 1508539"/>
              <a:gd name="connsiteY112" fmla="*/ 2050531 h 6858000"/>
              <a:gd name="connsiteX113" fmla="*/ 381881 w 1508539"/>
              <a:gd name="connsiteY113" fmla="*/ 1963269 h 6858000"/>
              <a:gd name="connsiteX114" fmla="*/ 363059 w 1508539"/>
              <a:gd name="connsiteY114" fmla="*/ 1906352 h 6858000"/>
              <a:gd name="connsiteX115" fmla="*/ 339616 w 1508539"/>
              <a:gd name="connsiteY115" fmla="*/ 1861531 h 6858000"/>
              <a:gd name="connsiteX116" fmla="*/ 293415 w 1508539"/>
              <a:gd name="connsiteY116" fmla="*/ 1732919 h 6858000"/>
              <a:gd name="connsiteX117" fmla="*/ 265726 w 1508539"/>
              <a:gd name="connsiteY117" fmla="*/ 1663540 h 6858000"/>
              <a:gd name="connsiteX118" fmla="*/ 264852 w 1508539"/>
              <a:gd name="connsiteY118" fmla="*/ 1615777 h 6858000"/>
              <a:gd name="connsiteX119" fmla="*/ 245647 w 1508539"/>
              <a:gd name="connsiteY119" fmla="*/ 1563678 h 6858000"/>
              <a:gd name="connsiteX120" fmla="*/ 258727 w 1508539"/>
              <a:gd name="connsiteY120" fmla="*/ 1519474 h 6858000"/>
              <a:gd name="connsiteX121" fmla="*/ 251469 w 1508539"/>
              <a:gd name="connsiteY121" fmla="*/ 1477995 h 6858000"/>
              <a:gd name="connsiteX122" fmla="*/ 237554 w 1508539"/>
              <a:gd name="connsiteY122" fmla="*/ 1373769 h 6858000"/>
              <a:gd name="connsiteX123" fmla="*/ 245861 w 1508539"/>
              <a:gd name="connsiteY123" fmla="*/ 1307086 h 6858000"/>
              <a:gd name="connsiteX124" fmla="*/ 247049 w 1508539"/>
              <a:gd name="connsiteY124" fmla="*/ 1189033 h 6858000"/>
              <a:gd name="connsiteX125" fmla="*/ 251734 w 1508539"/>
              <a:gd name="connsiteY125" fmla="*/ 1168288 h 6858000"/>
              <a:gd name="connsiteX126" fmla="*/ 244016 w 1508539"/>
              <a:gd name="connsiteY126" fmla="*/ 1142577 h 6858000"/>
              <a:gd name="connsiteX127" fmla="*/ 233322 w 1508539"/>
              <a:gd name="connsiteY127" fmla="*/ 1088484 h 6858000"/>
              <a:gd name="connsiteX128" fmla="*/ 222058 w 1508539"/>
              <a:gd name="connsiteY128" fmla="*/ 1016103 h 6858000"/>
              <a:gd name="connsiteX129" fmla="*/ 223514 w 1508539"/>
              <a:gd name="connsiteY129" fmla="*/ 932283 h 6858000"/>
              <a:gd name="connsiteX130" fmla="*/ 225750 w 1508539"/>
              <a:gd name="connsiteY130" fmla="*/ 915925 h 6858000"/>
              <a:gd name="connsiteX131" fmla="*/ 218379 w 1508539"/>
              <a:gd name="connsiteY131" fmla="*/ 896999 h 6858000"/>
              <a:gd name="connsiteX132" fmla="*/ 187787 w 1508539"/>
              <a:gd name="connsiteY132" fmla="*/ 821517 h 6858000"/>
              <a:gd name="connsiteX133" fmla="*/ 166737 w 1508539"/>
              <a:gd name="connsiteY133" fmla="*/ 751353 h 6858000"/>
              <a:gd name="connsiteX134" fmla="*/ 166295 w 1508539"/>
              <a:gd name="connsiteY134" fmla="*/ 721230 h 6858000"/>
              <a:gd name="connsiteX135" fmla="*/ 151966 w 1508539"/>
              <a:gd name="connsiteY135" fmla="*/ 681659 h 6858000"/>
              <a:gd name="connsiteX136" fmla="*/ 137385 w 1508539"/>
              <a:gd name="connsiteY136" fmla="*/ 635218 h 6858000"/>
              <a:gd name="connsiteX137" fmla="*/ 142396 w 1508539"/>
              <a:gd name="connsiteY137" fmla="*/ 613763 h 6858000"/>
              <a:gd name="connsiteX138" fmla="*/ 128338 w 1508539"/>
              <a:gd name="connsiteY138" fmla="*/ 598582 h 6858000"/>
              <a:gd name="connsiteX139" fmla="*/ 128019 w 1508539"/>
              <a:gd name="connsiteY139" fmla="*/ 576846 h 6858000"/>
              <a:gd name="connsiteX140" fmla="*/ 107645 w 1508539"/>
              <a:gd name="connsiteY140" fmla="*/ 530055 h 6858000"/>
              <a:gd name="connsiteX141" fmla="*/ 106893 w 1508539"/>
              <a:gd name="connsiteY141" fmla="*/ 465389 h 6858000"/>
              <a:gd name="connsiteX142" fmla="*/ 89816 w 1508539"/>
              <a:gd name="connsiteY142" fmla="*/ 424699 h 6858000"/>
              <a:gd name="connsiteX143" fmla="*/ 90191 w 1508539"/>
              <a:gd name="connsiteY143" fmla="*/ 404917 h 6858000"/>
              <a:gd name="connsiteX144" fmla="*/ 70148 w 1508539"/>
              <a:gd name="connsiteY144" fmla="*/ 367211 h 6858000"/>
              <a:gd name="connsiteX145" fmla="*/ 36452 w 1508539"/>
              <a:gd name="connsiteY145" fmla="*/ 268519 h 6858000"/>
              <a:gd name="connsiteX146" fmla="*/ 23935 w 1508539"/>
              <a:gd name="connsiteY146" fmla="*/ 160886 h 6858000"/>
              <a:gd name="connsiteX147" fmla="*/ 19312 w 1508539"/>
              <a:gd name="connsiteY147" fmla="*/ 47336 h 6858000"/>
              <a:gd name="connsiteX148" fmla="*/ 0 w 1508539"/>
              <a:gd name="connsiteY148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173735 w 1508539"/>
              <a:gd name="connsiteY15" fmla="*/ 6514360 h 6858000"/>
              <a:gd name="connsiteX16" fmla="*/ 215389 w 1508539"/>
              <a:gd name="connsiteY16" fmla="*/ 6478062 h 6858000"/>
              <a:gd name="connsiteX17" fmla="*/ 226078 w 1508539"/>
              <a:gd name="connsiteY17" fmla="*/ 6460325 h 6858000"/>
              <a:gd name="connsiteX18" fmla="*/ 233311 w 1508539"/>
              <a:gd name="connsiteY18" fmla="*/ 6451488 h 6858000"/>
              <a:gd name="connsiteX19" fmla="*/ 234746 w 1508539"/>
              <a:gd name="connsiteY19" fmla="*/ 6451348 h 6858000"/>
              <a:gd name="connsiteX20" fmla="*/ 239104 w 1508539"/>
              <a:gd name="connsiteY20" fmla="*/ 6414240 h 6858000"/>
              <a:gd name="connsiteX21" fmla="*/ 241880 w 1508539"/>
              <a:gd name="connsiteY21" fmla="*/ 6384857 h 6858000"/>
              <a:gd name="connsiteX22" fmla="*/ 240591 w 1508539"/>
              <a:gd name="connsiteY22" fmla="*/ 6367510 h 6858000"/>
              <a:gd name="connsiteX23" fmla="*/ 244471 w 1508539"/>
              <a:gd name="connsiteY23" fmla="*/ 6349778 h 6858000"/>
              <a:gd name="connsiteX24" fmla="*/ 246136 w 1508539"/>
              <a:gd name="connsiteY24" fmla="*/ 6348250 h 6858000"/>
              <a:gd name="connsiteX25" fmla="*/ 262170 w 1508539"/>
              <a:gd name="connsiteY25" fmla="*/ 6281972 h 6858000"/>
              <a:gd name="connsiteX26" fmla="*/ 272933 w 1508539"/>
              <a:gd name="connsiteY26" fmla="*/ 6211940 h 6858000"/>
              <a:gd name="connsiteX27" fmla="*/ 314428 w 1508539"/>
              <a:gd name="connsiteY27" fmla="*/ 6113913 h 6858000"/>
              <a:gd name="connsiteX28" fmla="*/ 318721 w 1508539"/>
              <a:gd name="connsiteY28" fmla="*/ 6028119 h 6858000"/>
              <a:gd name="connsiteX29" fmla="*/ 345501 w 1508539"/>
              <a:gd name="connsiteY29" fmla="*/ 5934687 h 6858000"/>
              <a:gd name="connsiteX30" fmla="*/ 379513 w 1508539"/>
              <a:gd name="connsiteY30" fmla="*/ 5765594 h 6858000"/>
              <a:gd name="connsiteX31" fmla="*/ 411349 w 1508539"/>
              <a:gd name="connsiteY31" fmla="*/ 5693685 h 6858000"/>
              <a:gd name="connsiteX32" fmla="*/ 431404 w 1508539"/>
              <a:gd name="connsiteY32" fmla="*/ 5665173 h 6858000"/>
              <a:gd name="connsiteX33" fmla="*/ 465121 w 1508539"/>
              <a:gd name="connsiteY33" fmla="*/ 5563435 h 6858000"/>
              <a:gd name="connsiteX34" fmla="*/ 494626 w 1508539"/>
              <a:gd name="connsiteY34" fmla="*/ 5476393 h 6858000"/>
              <a:gd name="connsiteX35" fmla="*/ 525819 w 1508539"/>
              <a:gd name="connsiteY35" fmla="*/ 5396260 h 6858000"/>
              <a:gd name="connsiteX36" fmla="*/ 541800 w 1508539"/>
              <a:gd name="connsiteY36" fmla="*/ 5330009 h 6858000"/>
              <a:gd name="connsiteX37" fmla="*/ 575293 w 1508539"/>
              <a:gd name="connsiteY37" fmla="*/ 5273739 h 6858000"/>
              <a:gd name="connsiteX38" fmla="*/ 584892 w 1508539"/>
              <a:gd name="connsiteY38" fmla="*/ 5241779 h 6858000"/>
              <a:gd name="connsiteX39" fmla="*/ 596118 w 1508539"/>
              <a:gd name="connsiteY39" fmla="*/ 5225268 h 6858000"/>
              <a:gd name="connsiteX40" fmla="*/ 597138 w 1508539"/>
              <a:gd name="connsiteY40" fmla="*/ 5217684 h 6858000"/>
              <a:gd name="connsiteX41" fmla="*/ 604479 w 1508539"/>
              <a:gd name="connsiteY41" fmla="*/ 5193377 h 6858000"/>
              <a:gd name="connsiteX42" fmla="*/ 607782 w 1508539"/>
              <a:gd name="connsiteY42" fmla="*/ 5179288 h 6858000"/>
              <a:gd name="connsiteX43" fmla="*/ 608766 w 1508539"/>
              <a:gd name="connsiteY43" fmla="*/ 5173621 h 6858000"/>
              <a:gd name="connsiteX44" fmla="*/ 604400 w 1508539"/>
              <a:gd name="connsiteY44" fmla="*/ 5159961 h 6858000"/>
              <a:gd name="connsiteX45" fmla="*/ 611077 w 1508539"/>
              <a:gd name="connsiteY45" fmla="*/ 5144295 h 6858000"/>
              <a:gd name="connsiteX46" fmla="*/ 608010 w 1508539"/>
              <a:gd name="connsiteY46" fmla="*/ 5125185 h 6858000"/>
              <a:gd name="connsiteX47" fmla="*/ 614840 w 1508539"/>
              <a:gd name="connsiteY47" fmla="*/ 5121884 h 6858000"/>
              <a:gd name="connsiteX48" fmla="*/ 621876 w 1508539"/>
              <a:gd name="connsiteY48" fmla="*/ 5067850 h 6858000"/>
              <a:gd name="connsiteX49" fmla="*/ 624607 w 1508539"/>
              <a:gd name="connsiteY49" fmla="*/ 5060861 h 6858000"/>
              <a:gd name="connsiteX50" fmla="*/ 621311 w 1508539"/>
              <a:gd name="connsiteY50" fmla="*/ 5034192 h 6858000"/>
              <a:gd name="connsiteX51" fmla="*/ 622865 w 1508539"/>
              <a:gd name="connsiteY51" fmla="*/ 4993030 h 6858000"/>
              <a:gd name="connsiteX52" fmla="*/ 629774 w 1508539"/>
              <a:gd name="connsiteY52" fmla="*/ 4946844 h 6858000"/>
              <a:gd name="connsiteX53" fmla="*/ 625630 w 1508539"/>
              <a:gd name="connsiteY53" fmla="*/ 4932692 h 6858000"/>
              <a:gd name="connsiteX54" fmla="*/ 641033 w 1508539"/>
              <a:gd name="connsiteY54" fmla="*/ 4858827 h 6858000"/>
              <a:gd name="connsiteX55" fmla="*/ 646936 w 1508539"/>
              <a:gd name="connsiteY55" fmla="*/ 4821170 h 6858000"/>
              <a:gd name="connsiteX56" fmla="*/ 651669 w 1508539"/>
              <a:gd name="connsiteY56" fmla="*/ 4780965 h 6858000"/>
              <a:gd name="connsiteX57" fmla="*/ 652962 w 1508539"/>
              <a:gd name="connsiteY57" fmla="*/ 4750867 h 6858000"/>
              <a:gd name="connsiteX58" fmla="*/ 650769 w 1508539"/>
              <a:gd name="connsiteY58" fmla="*/ 4690749 h 6858000"/>
              <a:gd name="connsiteX59" fmla="*/ 646249 w 1508539"/>
              <a:gd name="connsiteY59" fmla="*/ 4584173 h 6858000"/>
              <a:gd name="connsiteX60" fmla="*/ 641332 w 1508539"/>
              <a:gd name="connsiteY60" fmla="*/ 4444346 h 6858000"/>
              <a:gd name="connsiteX61" fmla="*/ 637897 w 1508539"/>
              <a:gd name="connsiteY61" fmla="*/ 4375228 h 6858000"/>
              <a:gd name="connsiteX62" fmla="*/ 618550 w 1508539"/>
              <a:gd name="connsiteY62" fmla="*/ 4214165 h 6858000"/>
              <a:gd name="connsiteX63" fmla="*/ 622623 w 1508539"/>
              <a:gd name="connsiteY63" fmla="*/ 4090296 h 6858000"/>
              <a:gd name="connsiteX64" fmla="*/ 607879 w 1508539"/>
              <a:gd name="connsiteY64" fmla="*/ 4033999 h 6858000"/>
              <a:gd name="connsiteX65" fmla="*/ 609028 w 1508539"/>
              <a:gd name="connsiteY65" fmla="*/ 4031933 h 6858000"/>
              <a:gd name="connsiteX66" fmla="*/ 607604 w 1508539"/>
              <a:gd name="connsiteY66" fmla="*/ 4013953 h 6858000"/>
              <a:gd name="connsiteX67" fmla="*/ 593899 w 1508539"/>
              <a:gd name="connsiteY67" fmla="*/ 3974753 h 6858000"/>
              <a:gd name="connsiteX68" fmla="*/ 595497 w 1508539"/>
              <a:gd name="connsiteY68" fmla="*/ 3969950 h 6858000"/>
              <a:gd name="connsiteX69" fmla="*/ 588919 w 1508539"/>
              <a:gd name="connsiteY69" fmla="*/ 3933779 h 6858000"/>
              <a:gd name="connsiteX70" fmla="*/ 590250 w 1508539"/>
              <a:gd name="connsiteY70" fmla="*/ 3933093 h 6858000"/>
              <a:gd name="connsiteX71" fmla="*/ 594604 w 1508539"/>
              <a:gd name="connsiteY71" fmla="*/ 3922082 h 6858000"/>
              <a:gd name="connsiteX72" fmla="*/ 599682 w 1508539"/>
              <a:gd name="connsiteY72" fmla="*/ 3901461 h 6858000"/>
              <a:gd name="connsiteX73" fmla="*/ 622276 w 1508539"/>
              <a:gd name="connsiteY73" fmla="*/ 3813873 h 6858000"/>
              <a:gd name="connsiteX74" fmla="*/ 621701 w 1508539"/>
              <a:gd name="connsiteY74" fmla="*/ 3806161 h 6858000"/>
              <a:gd name="connsiteX75" fmla="*/ 622008 w 1508539"/>
              <a:gd name="connsiteY75" fmla="*/ 3805957 h 6858000"/>
              <a:gd name="connsiteX76" fmla="*/ 622035 w 1508539"/>
              <a:gd name="connsiteY76" fmla="*/ 3797724 h 6858000"/>
              <a:gd name="connsiteX77" fmla="*/ 620650 w 1508539"/>
              <a:gd name="connsiteY77" fmla="*/ 3792098 h 6858000"/>
              <a:gd name="connsiteX78" fmla="*/ 619534 w 1508539"/>
              <a:gd name="connsiteY78" fmla="*/ 3777135 h 6858000"/>
              <a:gd name="connsiteX79" fmla="*/ 621267 w 1508539"/>
              <a:gd name="connsiteY79" fmla="*/ 3771656 h 6858000"/>
              <a:gd name="connsiteX80" fmla="*/ 625010 w 1508539"/>
              <a:gd name="connsiteY80" fmla="*/ 3769007 h 6858000"/>
              <a:gd name="connsiteX81" fmla="*/ 624476 w 1508539"/>
              <a:gd name="connsiteY81" fmla="*/ 3767709 h 6858000"/>
              <a:gd name="connsiteX82" fmla="*/ 633172 w 1508539"/>
              <a:gd name="connsiteY82" fmla="*/ 3738082 h 6858000"/>
              <a:gd name="connsiteX83" fmla="*/ 640518 w 1508539"/>
              <a:gd name="connsiteY83" fmla="*/ 3673397 h 6858000"/>
              <a:gd name="connsiteX84" fmla="*/ 639814 w 1508539"/>
              <a:gd name="connsiteY84" fmla="*/ 3637109 h 6858000"/>
              <a:gd name="connsiteX85" fmla="*/ 643257 w 1508539"/>
              <a:gd name="connsiteY85" fmla="*/ 3536883 h 6858000"/>
              <a:gd name="connsiteX86" fmla="*/ 650795 w 1508539"/>
              <a:gd name="connsiteY86" fmla="*/ 3435652 h 6858000"/>
              <a:gd name="connsiteX87" fmla="*/ 652466 w 1508539"/>
              <a:gd name="connsiteY87" fmla="*/ 3307769 h 6858000"/>
              <a:gd name="connsiteX88" fmla="*/ 670029 w 1508539"/>
              <a:gd name="connsiteY88" fmla="*/ 3250522 h 6858000"/>
              <a:gd name="connsiteX89" fmla="*/ 670454 w 1508539"/>
              <a:gd name="connsiteY89" fmla="*/ 3229163 h 6858000"/>
              <a:gd name="connsiteX90" fmla="*/ 672277 w 1508539"/>
              <a:gd name="connsiteY90" fmla="*/ 3217217 h 6858000"/>
              <a:gd name="connsiteX91" fmla="*/ 659112 w 1508539"/>
              <a:gd name="connsiteY91" fmla="*/ 3183755 h 6858000"/>
              <a:gd name="connsiteX92" fmla="*/ 659613 w 1508539"/>
              <a:gd name="connsiteY92" fmla="*/ 3178642 h 6858000"/>
              <a:gd name="connsiteX93" fmla="*/ 647213 w 1508539"/>
              <a:gd name="connsiteY93" fmla="*/ 3158586 h 6858000"/>
              <a:gd name="connsiteX94" fmla="*/ 632398 w 1508539"/>
              <a:gd name="connsiteY94" fmla="*/ 3129034 h 6858000"/>
              <a:gd name="connsiteX95" fmla="*/ 633063 w 1508539"/>
              <a:gd name="connsiteY95" fmla="*/ 3126682 h 6858000"/>
              <a:gd name="connsiteX96" fmla="*/ 623931 w 1508539"/>
              <a:gd name="connsiteY96" fmla="*/ 3114519 h 6858000"/>
              <a:gd name="connsiteX97" fmla="*/ 610540 w 1508539"/>
              <a:gd name="connsiteY97" fmla="*/ 3106272 h 6858000"/>
              <a:gd name="connsiteX98" fmla="*/ 583270 w 1508539"/>
              <a:gd name="connsiteY98" fmla="*/ 2958185 h 6858000"/>
              <a:gd name="connsiteX99" fmla="*/ 525884 w 1508539"/>
              <a:gd name="connsiteY99" fmla="*/ 2762989 h 6858000"/>
              <a:gd name="connsiteX100" fmla="*/ 474802 w 1508539"/>
              <a:gd name="connsiteY100" fmla="*/ 2554718 h 6858000"/>
              <a:gd name="connsiteX101" fmla="*/ 454896 w 1508539"/>
              <a:gd name="connsiteY101" fmla="*/ 2485734 h 6858000"/>
              <a:gd name="connsiteX102" fmla="*/ 445619 w 1508539"/>
              <a:gd name="connsiteY102" fmla="*/ 2447068 h 6858000"/>
              <a:gd name="connsiteX103" fmla="*/ 432580 w 1508539"/>
              <a:gd name="connsiteY103" fmla="*/ 2425819 h 6858000"/>
              <a:gd name="connsiteX104" fmla="*/ 438579 w 1508539"/>
              <a:gd name="connsiteY104" fmla="*/ 2402874 h 6858000"/>
              <a:gd name="connsiteX105" fmla="*/ 441191 w 1508539"/>
              <a:gd name="connsiteY105" fmla="*/ 2381443 h 6858000"/>
              <a:gd name="connsiteX106" fmla="*/ 417520 w 1508539"/>
              <a:gd name="connsiteY106" fmla="*/ 2261920 h 6858000"/>
              <a:gd name="connsiteX107" fmla="*/ 407407 w 1508539"/>
              <a:gd name="connsiteY107" fmla="*/ 2195378 h 6858000"/>
              <a:gd name="connsiteX108" fmla="*/ 391624 w 1508539"/>
              <a:gd name="connsiteY108" fmla="*/ 2155135 h 6858000"/>
              <a:gd name="connsiteX109" fmla="*/ 389082 w 1508539"/>
              <a:gd name="connsiteY109" fmla="*/ 2118008 h 6858000"/>
              <a:gd name="connsiteX110" fmla="*/ 390075 w 1508539"/>
              <a:gd name="connsiteY110" fmla="*/ 2050531 h 6858000"/>
              <a:gd name="connsiteX111" fmla="*/ 381881 w 1508539"/>
              <a:gd name="connsiteY111" fmla="*/ 1963269 h 6858000"/>
              <a:gd name="connsiteX112" fmla="*/ 363059 w 1508539"/>
              <a:gd name="connsiteY112" fmla="*/ 1906352 h 6858000"/>
              <a:gd name="connsiteX113" fmla="*/ 339616 w 1508539"/>
              <a:gd name="connsiteY113" fmla="*/ 1861531 h 6858000"/>
              <a:gd name="connsiteX114" fmla="*/ 293415 w 1508539"/>
              <a:gd name="connsiteY114" fmla="*/ 1732919 h 6858000"/>
              <a:gd name="connsiteX115" fmla="*/ 265726 w 1508539"/>
              <a:gd name="connsiteY115" fmla="*/ 1663540 h 6858000"/>
              <a:gd name="connsiteX116" fmla="*/ 264852 w 1508539"/>
              <a:gd name="connsiteY116" fmla="*/ 1615777 h 6858000"/>
              <a:gd name="connsiteX117" fmla="*/ 245647 w 1508539"/>
              <a:gd name="connsiteY117" fmla="*/ 1563678 h 6858000"/>
              <a:gd name="connsiteX118" fmla="*/ 258727 w 1508539"/>
              <a:gd name="connsiteY118" fmla="*/ 1519474 h 6858000"/>
              <a:gd name="connsiteX119" fmla="*/ 251469 w 1508539"/>
              <a:gd name="connsiteY119" fmla="*/ 1477995 h 6858000"/>
              <a:gd name="connsiteX120" fmla="*/ 237554 w 1508539"/>
              <a:gd name="connsiteY120" fmla="*/ 1373769 h 6858000"/>
              <a:gd name="connsiteX121" fmla="*/ 245861 w 1508539"/>
              <a:gd name="connsiteY121" fmla="*/ 1307086 h 6858000"/>
              <a:gd name="connsiteX122" fmla="*/ 247049 w 1508539"/>
              <a:gd name="connsiteY122" fmla="*/ 1189033 h 6858000"/>
              <a:gd name="connsiteX123" fmla="*/ 251734 w 1508539"/>
              <a:gd name="connsiteY123" fmla="*/ 1168288 h 6858000"/>
              <a:gd name="connsiteX124" fmla="*/ 244016 w 1508539"/>
              <a:gd name="connsiteY124" fmla="*/ 1142577 h 6858000"/>
              <a:gd name="connsiteX125" fmla="*/ 233322 w 1508539"/>
              <a:gd name="connsiteY125" fmla="*/ 1088484 h 6858000"/>
              <a:gd name="connsiteX126" fmla="*/ 222058 w 1508539"/>
              <a:gd name="connsiteY126" fmla="*/ 1016103 h 6858000"/>
              <a:gd name="connsiteX127" fmla="*/ 223514 w 1508539"/>
              <a:gd name="connsiteY127" fmla="*/ 932283 h 6858000"/>
              <a:gd name="connsiteX128" fmla="*/ 225750 w 1508539"/>
              <a:gd name="connsiteY128" fmla="*/ 915925 h 6858000"/>
              <a:gd name="connsiteX129" fmla="*/ 218379 w 1508539"/>
              <a:gd name="connsiteY129" fmla="*/ 896999 h 6858000"/>
              <a:gd name="connsiteX130" fmla="*/ 187787 w 1508539"/>
              <a:gd name="connsiteY130" fmla="*/ 821517 h 6858000"/>
              <a:gd name="connsiteX131" fmla="*/ 166737 w 1508539"/>
              <a:gd name="connsiteY131" fmla="*/ 751353 h 6858000"/>
              <a:gd name="connsiteX132" fmla="*/ 166295 w 1508539"/>
              <a:gd name="connsiteY132" fmla="*/ 721230 h 6858000"/>
              <a:gd name="connsiteX133" fmla="*/ 151966 w 1508539"/>
              <a:gd name="connsiteY133" fmla="*/ 681659 h 6858000"/>
              <a:gd name="connsiteX134" fmla="*/ 137385 w 1508539"/>
              <a:gd name="connsiteY134" fmla="*/ 635218 h 6858000"/>
              <a:gd name="connsiteX135" fmla="*/ 142396 w 1508539"/>
              <a:gd name="connsiteY135" fmla="*/ 613763 h 6858000"/>
              <a:gd name="connsiteX136" fmla="*/ 128338 w 1508539"/>
              <a:gd name="connsiteY136" fmla="*/ 598582 h 6858000"/>
              <a:gd name="connsiteX137" fmla="*/ 128019 w 1508539"/>
              <a:gd name="connsiteY137" fmla="*/ 576846 h 6858000"/>
              <a:gd name="connsiteX138" fmla="*/ 107645 w 1508539"/>
              <a:gd name="connsiteY138" fmla="*/ 530055 h 6858000"/>
              <a:gd name="connsiteX139" fmla="*/ 106893 w 1508539"/>
              <a:gd name="connsiteY139" fmla="*/ 465389 h 6858000"/>
              <a:gd name="connsiteX140" fmla="*/ 89816 w 1508539"/>
              <a:gd name="connsiteY140" fmla="*/ 424699 h 6858000"/>
              <a:gd name="connsiteX141" fmla="*/ 90191 w 1508539"/>
              <a:gd name="connsiteY141" fmla="*/ 404917 h 6858000"/>
              <a:gd name="connsiteX142" fmla="*/ 70148 w 1508539"/>
              <a:gd name="connsiteY142" fmla="*/ 367211 h 6858000"/>
              <a:gd name="connsiteX143" fmla="*/ 36452 w 1508539"/>
              <a:gd name="connsiteY143" fmla="*/ 268519 h 6858000"/>
              <a:gd name="connsiteX144" fmla="*/ 23935 w 1508539"/>
              <a:gd name="connsiteY144" fmla="*/ 160886 h 6858000"/>
              <a:gd name="connsiteX145" fmla="*/ 19312 w 1508539"/>
              <a:gd name="connsiteY145" fmla="*/ 47336 h 6858000"/>
              <a:gd name="connsiteX146" fmla="*/ 0 w 1508539"/>
              <a:gd name="connsiteY146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201349 w 1508539"/>
              <a:gd name="connsiteY14" fmla="*/ 6530567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64248 w 1508539"/>
              <a:gd name="connsiteY9" fmla="*/ 6574442 h 6858000"/>
              <a:gd name="connsiteX10" fmla="*/ 164588 w 1508539"/>
              <a:gd name="connsiteY10" fmla="*/ 6568530 h 6858000"/>
              <a:gd name="connsiteX11" fmla="*/ 166997 w 1508539"/>
              <a:gd name="connsiteY11" fmla="*/ 6560674 h 6858000"/>
              <a:gd name="connsiteX12" fmla="*/ 167342 w 1508539"/>
              <a:gd name="connsiteY12" fmla="*/ 6560598 h 6858000"/>
              <a:gd name="connsiteX13" fmla="*/ 201349 w 1508539"/>
              <a:gd name="connsiteY13" fmla="*/ 6530567 h 6858000"/>
              <a:gd name="connsiteX14" fmla="*/ 215389 w 1508539"/>
              <a:gd name="connsiteY14" fmla="*/ 6478062 h 6858000"/>
              <a:gd name="connsiteX15" fmla="*/ 226078 w 1508539"/>
              <a:gd name="connsiteY15" fmla="*/ 6460325 h 6858000"/>
              <a:gd name="connsiteX16" fmla="*/ 233311 w 1508539"/>
              <a:gd name="connsiteY16" fmla="*/ 6451488 h 6858000"/>
              <a:gd name="connsiteX17" fmla="*/ 234746 w 1508539"/>
              <a:gd name="connsiteY17" fmla="*/ 6451348 h 6858000"/>
              <a:gd name="connsiteX18" fmla="*/ 239104 w 1508539"/>
              <a:gd name="connsiteY18" fmla="*/ 6414240 h 6858000"/>
              <a:gd name="connsiteX19" fmla="*/ 241880 w 1508539"/>
              <a:gd name="connsiteY19" fmla="*/ 6384857 h 6858000"/>
              <a:gd name="connsiteX20" fmla="*/ 240591 w 1508539"/>
              <a:gd name="connsiteY20" fmla="*/ 6367510 h 6858000"/>
              <a:gd name="connsiteX21" fmla="*/ 244471 w 1508539"/>
              <a:gd name="connsiteY21" fmla="*/ 6349778 h 6858000"/>
              <a:gd name="connsiteX22" fmla="*/ 246136 w 1508539"/>
              <a:gd name="connsiteY22" fmla="*/ 6348250 h 6858000"/>
              <a:gd name="connsiteX23" fmla="*/ 262170 w 1508539"/>
              <a:gd name="connsiteY23" fmla="*/ 6281972 h 6858000"/>
              <a:gd name="connsiteX24" fmla="*/ 272933 w 1508539"/>
              <a:gd name="connsiteY24" fmla="*/ 6211940 h 6858000"/>
              <a:gd name="connsiteX25" fmla="*/ 314428 w 1508539"/>
              <a:gd name="connsiteY25" fmla="*/ 6113913 h 6858000"/>
              <a:gd name="connsiteX26" fmla="*/ 318721 w 1508539"/>
              <a:gd name="connsiteY26" fmla="*/ 6028119 h 6858000"/>
              <a:gd name="connsiteX27" fmla="*/ 345501 w 1508539"/>
              <a:gd name="connsiteY27" fmla="*/ 5934687 h 6858000"/>
              <a:gd name="connsiteX28" fmla="*/ 379513 w 1508539"/>
              <a:gd name="connsiteY28" fmla="*/ 5765594 h 6858000"/>
              <a:gd name="connsiteX29" fmla="*/ 411349 w 1508539"/>
              <a:gd name="connsiteY29" fmla="*/ 5693685 h 6858000"/>
              <a:gd name="connsiteX30" fmla="*/ 431404 w 1508539"/>
              <a:gd name="connsiteY30" fmla="*/ 5665173 h 6858000"/>
              <a:gd name="connsiteX31" fmla="*/ 465121 w 1508539"/>
              <a:gd name="connsiteY31" fmla="*/ 5563435 h 6858000"/>
              <a:gd name="connsiteX32" fmla="*/ 494626 w 1508539"/>
              <a:gd name="connsiteY32" fmla="*/ 5476393 h 6858000"/>
              <a:gd name="connsiteX33" fmla="*/ 525819 w 1508539"/>
              <a:gd name="connsiteY33" fmla="*/ 5396260 h 6858000"/>
              <a:gd name="connsiteX34" fmla="*/ 541800 w 1508539"/>
              <a:gd name="connsiteY34" fmla="*/ 5330009 h 6858000"/>
              <a:gd name="connsiteX35" fmla="*/ 575293 w 1508539"/>
              <a:gd name="connsiteY35" fmla="*/ 5273739 h 6858000"/>
              <a:gd name="connsiteX36" fmla="*/ 584892 w 1508539"/>
              <a:gd name="connsiteY36" fmla="*/ 5241779 h 6858000"/>
              <a:gd name="connsiteX37" fmla="*/ 596118 w 1508539"/>
              <a:gd name="connsiteY37" fmla="*/ 5225268 h 6858000"/>
              <a:gd name="connsiteX38" fmla="*/ 597138 w 1508539"/>
              <a:gd name="connsiteY38" fmla="*/ 5217684 h 6858000"/>
              <a:gd name="connsiteX39" fmla="*/ 604479 w 1508539"/>
              <a:gd name="connsiteY39" fmla="*/ 5193377 h 6858000"/>
              <a:gd name="connsiteX40" fmla="*/ 607782 w 1508539"/>
              <a:gd name="connsiteY40" fmla="*/ 5179288 h 6858000"/>
              <a:gd name="connsiteX41" fmla="*/ 608766 w 1508539"/>
              <a:gd name="connsiteY41" fmla="*/ 5173621 h 6858000"/>
              <a:gd name="connsiteX42" fmla="*/ 604400 w 1508539"/>
              <a:gd name="connsiteY42" fmla="*/ 5159961 h 6858000"/>
              <a:gd name="connsiteX43" fmla="*/ 611077 w 1508539"/>
              <a:gd name="connsiteY43" fmla="*/ 5144295 h 6858000"/>
              <a:gd name="connsiteX44" fmla="*/ 608010 w 1508539"/>
              <a:gd name="connsiteY44" fmla="*/ 5125185 h 6858000"/>
              <a:gd name="connsiteX45" fmla="*/ 614840 w 1508539"/>
              <a:gd name="connsiteY45" fmla="*/ 5121884 h 6858000"/>
              <a:gd name="connsiteX46" fmla="*/ 621876 w 1508539"/>
              <a:gd name="connsiteY46" fmla="*/ 5067850 h 6858000"/>
              <a:gd name="connsiteX47" fmla="*/ 624607 w 1508539"/>
              <a:gd name="connsiteY47" fmla="*/ 5060861 h 6858000"/>
              <a:gd name="connsiteX48" fmla="*/ 621311 w 1508539"/>
              <a:gd name="connsiteY48" fmla="*/ 5034192 h 6858000"/>
              <a:gd name="connsiteX49" fmla="*/ 622865 w 1508539"/>
              <a:gd name="connsiteY49" fmla="*/ 4993030 h 6858000"/>
              <a:gd name="connsiteX50" fmla="*/ 629774 w 1508539"/>
              <a:gd name="connsiteY50" fmla="*/ 4946844 h 6858000"/>
              <a:gd name="connsiteX51" fmla="*/ 625630 w 1508539"/>
              <a:gd name="connsiteY51" fmla="*/ 4932692 h 6858000"/>
              <a:gd name="connsiteX52" fmla="*/ 641033 w 1508539"/>
              <a:gd name="connsiteY52" fmla="*/ 4858827 h 6858000"/>
              <a:gd name="connsiteX53" fmla="*/ 646936 w 1508539"/>
              <a:gd name="connsiteY53" fmla="*/ 4821170 h 6858000"/>
              <a:gd name="connsiteX54" fmla="*/ 651669 w 1508539"/>
              <a:gd name="connsiteY54" fmla="*/ 4780965 h 6858000"/>
              <a:gd name="connsiteX55" fmla="*/ 652962 w 1508539"/>
              <a:gd name="connsiteY55" fmla="*/ 4750867 h 6858000"/>
              <a:gd name="connsiteX56" fmla="*/ 650769 w 1508539"/>
              <a:gd name="connsiteY56" fmla="*/ 4690749 h 6858000"/>
              <a:gd name="connsiteX57" fmla="*/ 646249 w 1508539"/>
              <a:gd name="connsiteY57" fmla="*/ 4584173 h 6858000"/>
              <a:gd name="connsiteX58" fmla="*/ 641332 w 1508539"/>
              <a:gd name="connsiteY58" fmla="*/ 4444346 h 6858000"/>
              <a:gd name="connsiteX59" fmla="*/ 637897 w 1508539"/>
              <a:gd name="connsiteY59" fmla="*/ 4375228 h 6858000"/>
              <a:gd name="connsiteX60" fmla="*/ 618550 w 1508539"/>
              <a:gd name="connsiteY60" fmla="*/ 4214165 h 6858000"/>
              <a:gd name="connsiteX61" fmla="*/ 622623 w 1508539"/>
              <a:gd name="connsiteY61" fmla="*/ 4090296 h 6858000"/>
              <a:gd name="connsiteX62" fmla="*/ 607879 w 1508539"/>
              <a:gd name="connsiteY62" fmla="*/ 4033999 h 6858000"/>
              <a:gd name="connsiteX63" fmla="*/ 609028 w 1508539"/>
              <a:gd name="connsiteY63" fmla="*/ 4031933 h 6858000"/>
              <a:gd name="connsiteX64" fmla="*/ 607604 w 1508539"/>
              <a:gd name="connsiteY64" fmla="*/ 4013953 h 6858000"/>
              <a:gd name="connsiteX65" fmla="*/ 593899 w 1508539"/>
              <a:gd name="connsiteY65" fmla="*/ 3974753 h 6858000"/>
              <a:gd name="connsiteX66" fmla="*/ 595497 w 1508539"/>
              <a:gd name="connsiteY66" fmla="*/ 3969950 h 6858000"/>
              <a:gd name="connsiteX67" fmla="*/ 588919 w 1508539"/>
              <a:gd name="connsiteY67" fmla="*/ 3933779 h 6858000"/>
              <a:gd name="connsiteX68" fmla="*/ 590250 w 1508539"/>
              <a:gd name="connsiteY68" fmla="*/ 3933093 h 6858000"/>
              <a:gd name="connsiteX69" fmla="*/ 594604 w 1508539"/>
              <a:gd name="connsiteY69" fmla="*/ 3922082 h 6858000"/>
              <a:gd name="connsiteX70" fmla="*/ 599682 w 1508539"/>
              <a:gd name="connsiteY70" fmla="*/ 3901461 h 6858000"/>
              <a:gd name="connsiteX71" fmla="*/ 622276 w 1508539"/>
              <a:gd name="connsiteY71" fmla="*/ 3813873 h 6858000"/>
              <a:gd name="connsiteX72" fmla="*/ 621701 w 1508539"/>
              <a:gd name="connsiteY72" fmla="*/ 3806161 h 6858000"/>
              <a:gd name="connsiteX73" fmla="*/ 622008 w 1508539"/>
              <a:gd name="connsiteY73" fmla="*/ 3805957 h 6858000"/>
              <a:gd name="connsiteX74" fmla="*/ 622035 w 1508539"/>
              <a:gd name="connsiteY74" fmla="*/ 3797724 h 6858000"/>
              <a:gd name="connsiteX75" fmla="*/ 620650 w 1508539"/>
              <a:gd name="connsiteY75" fmla="*/ 3792098 h 6858000"/>
              <a:gd name="connsiteX76" fmla="*/ 619534 w 1508539"/>
              <a:gd name="connsiteY76" fmla="*/ 3777135 h 6858000"/>
              <a:gd name="connsiteX77" fmla="*/ 621267 w 1508539"/>
              <a:gd name="connsiteY77" fmla="*/ 3771656 h 6858000"/>
              <a:gd name="connsiteX78" fmla="*/ 625010 w 1508539"/>
              <a:gd name="connsiteY78" fmla="*/ 3769007 h 6858000"/>
              <a:gd name="connsiteX79" fmla="*/ 624476 w 1508539"/>
              <a:gd name="connsiteY79" fmla="*/ 3767709 h 6858000"/>
              <a:gd name="connsiteX80" fmla="*/ 633172 w 1508539"/>
              <a:gd name="connsiteY80" fmla="*/ 3738082 h 6858000"/>
              <a:gd name="connsiteX81" fmla="*/ 640518 w 1508539"/>
              <a:gd name="connsiteY81" fmla="*/ 3673397 h 6858000"/>
              <a:gd name="connsiteX82" fmla="*/ 639814 w 1508539"/>
              <a:gd name="connsiteY82" fmla="*/ 3637109 h 6858000"/>
              <a:gd name="connsiteX83" fmla="*/ 643257 w 1508539"/>
              <a:gd name="connsiteY83" fmla="*/ 3536883 h 6858000"/>
              <a:gd name="connsiteX84" fmla="*/ 650795 w 1508539"/>
              <a:gd name="connsiteY84" fmla="*/ 3435652 h 6858000"/>
              <a:gd name="connsiteX85" fmla="*/ 652466 w 1508539"/>
              <a:gd name="connsiteY85" fmla="*/ 3307769 h 6858000"/>
              <a:gd name="connsiteX86" fmla="*/ 670029 w 1508539"/>
              <a:gd name="connsiteY86" fmla="*/ 3250522 h 6858000"/>
              <a:gd name="connsiteX87" fmla="*/ 670454 w 1508539"/>
              <a:gd name="connsiteY87" fmla="*/ 3229163 h 6858000"/>
              <a:gd name="connsiteX88" fmla="*/ 672277 w 1508539"/>
              <a:gd name="connsiteY88" fmla="*/ 3217217 h 6858000"/>
              <a:gd name="connsiteX89" fmla="*/ 659112 w 1508539"/>
              <a:gd name="connsiteY89" fmla="*/ 3183755 h 6858000"/>
              <a:gd name="connsiteX90" fmla="*/ 659613 w 1508539"/>
              <a:gd name="connsiteY90" fmla="*/ 3178642 h 6858000"/>
              <a:gd name="connsiteX91" fmla="*/ 647213 w 1508539"/>
              <a:gd name="connsiteY91" fmla="*/ 3158586 h 6858000"/>
              <a:gd name="connsiteX92" fmla="*/ 632398 w 1508539"/>
              <a:gd name="connsiteY92" fmla="*/ 3129034 h 6858000"/>
              <a:gd name="connsiteX93" fmla="*/ 633063 w 1508539"/>
              <a:gd name="connsiteY93" fmla="*/ 3126682 h 6858000"/>
              <a:gd name="connsiteX94" fmla="*/ 623931 w 1508539"/>
              <a:gd name="connsiteY94" fmla="*/ 3114519 h 6858000"/>
              <a:gd name="connsiteX95" fmla="*/ 610540 w 1508539"/>
              <a:gd name="connsiteY95" fmla="*/ 3106272 h 6858000"/>
              <a:gd name="connsiteX96" fmla="*/ 583270 w 1508539"/>
              <a:gd name="connsiteY96" fmla="*/ 2958185 h 6858000"/>
              <a:gd name="connsiteX97" fmla="*/ 525884 w 1508539"/>
              <a:gd name="connsiteY97" fmla="*/ 2762989 h 6858000"/>
              <a:gd name="connsiteX98" fmla="*/ 474802 w 1508539"/>
              <a:gd name="connsiteY98" fmla="*/ 2554718 h 6858000"/>
              <a:gd name="connsiteX99" fmla="*/ 454896 w 1508539"/>
              <a:gd name="connsiteY99" fmla="*/ 2485734 h 6858000"/>
              <a:gd name="connsiteX100" fmla="*/ 445619 w 1508539"/>
              <a:gd name="connsiteY100" fmla="*/ 2447068 h 6858000"/>
              <a:gd name="connsiteX101" fmla="*/ 432580 w 1508539"/>
              <a:gd name="connsiteY101" fmla="*/ 2425819 h 6858000"/>
              <a:gd name="connsiteX102" fmla="*/ 438579 w 1508539"/>
              <a:gd name="connsiteY102" fmla="*/ 2402874 h 6858000"/>
              <a:gd name="connsiteX103" fmla="*/ 441191 w 1508539"/>
              <a:gd name="connsiteY103" fmla="*/ 2381443 h 6858000"/>
              <a:gd name="connsiteX104" fmla="*/ 417520 w 1508539"/>
              <a:gd name="connsiteY104" fmla="*/ 2261920 h 6858000"/>
              <a:gd name="connsiteX105" fmla="*/ 407407 w 1508539"/>
              <a:gd name="connsiteY105" fmla="*/ 2195378 h 6858000"/>
              <a:gd name="connsiteX106" fmla="*/ 391624 w 1508539"/>
              <a:gd name="connsiteY106" fmla="*/ 2155135 h 6858000"/>
              <a:gd name="connsiteX107" fmla="*/ 389082 w 1508539"/>
              <a:gd name="connsiteY107" fmla="*/ 2118008 h 6858000"/>
              <a:gd name="connsiteX108" fmla="*/ 390075 w 1508539"/>
              <a:gd name="connsiteY108" fmla="*/ 2050531 h 6858000"/>
              <a:gd name="connsiteX109" fmla="*/ 381881 w 1508539"/>
              <a:gd name="connsiteY109" fmla="*/ 1963269 h 6858000"/>
              <a:gd name="connsiteX110" fmla="*/ 363059 w 1508539"/>
              <a:gd name="connsiteY110" fmla="*/ 1906352 h 6858000"/>
              <a:gd name="connsiteX111" fmla="*/ 339616 w 1508539"/>
              <a:gd name="connsiteY111" fmla="*/ 1861531 h 6858000"/>
              <a:gd name="connsiteX112" fmla="*/ 293415 w 1508539"/>
              <a:gd name="connsiteY112" fmla="*/ 1732919 h 6858000"/>
              <a:gd name="connsiteX113" fmla="*/ 265726 w 1508539"/>
              <a:gd name="connsiteY113" fmla="*/ 1663540 h 6858000"/>
              <a:gd name="connsiteX114" fmla="*/ 264852 w 1508539"/>
              <a:gd name="connsiteY114" fmla="*/ 1615777 h 6858000"/>
              <a:gd name="connsiteX115" fmla="*/ 245647 w 1508539"/>
              <a:gd name="connsiteY115" fmla="*/ 1563678 h 6858000"/>
              <a:gd name="connsiteX116" fmla="*/ 258727 w 1508539"/>
              <a:gd name="connsiteY116" fmla="*/ 1519474 h 6858000"/>
              <a:gd name="connsiteX117" fmla="*/ 251469 w 1508539"/>
              <a:gd name="connsiteY117" fmla="*/ 1477995 h 6858000"/>
              <a:gd name="connsiteX118" fmla="*/ 237554 w 1508539"/>
              <a:gd name="connsiteY118" fmla="*/ 1373769 h 6858000"/>
              <a:gd name="connsiteX119" fmla="*/ 245861 w 1508539"/>
              <a:gd name="connsiteY119" fmla="*/ 1307086 h 6858000"/>
              <a:gd name="connsiteX120" fmla="*/ 247049 w 1508539"/>
              <a:gd name="connsiteY120" fmla="*/ 1189033 h 6858000"/>
              <a:gd name="connsiteX121" fmla="*/ 251734 w 1508539"/>
              <a:gd name="connsiteY121" fmla="*/ 1168288 h 6858000"/>
              <a:gd name="connsiteX122" fmla="*/ 244016 w 1508539"/>
              <a:gd name="connsiteY122" fmla="*/ 1142577 h 6858000"/>
              <a:gd name="connsiteX123" fmla="*/ 233322 w 1508539"/>
              <a:gd name="connsiteY123" fmla="*/ 1088484 h 6858000"/>
              <a:gd name="connsiteX124" fmla="*/ 222058 w 1508539"/>
              <a:gd name="connsiteY124" fmla="*/ 1016103 h 6858000"/>
              <a:gd name="connsiteX125" fmla="*/ 223514 w 1508539"/>
              <a:gd name="connsiteY125" fmla="*/ 932283 h 6858000"/>
              <a:gd name="connsiteX126" fmla="*/ 225750 w 1508539"/>
              <a:gd name="connsiteY126" fmla="*/ 915925 h 6858000"/>
              <a:gd name="connsiteX127" fmla="*/ 218379 w 1508539"/>
              <a:gd name="connsiteY127" fmla="*/ 896999 h 6858000"/>
              <a:gd name="connsiteX128" fmla="*/ 187787 w 1508539"/>
              <a:gd name="connsiteY128" fmla="*/ 821517 h 6858000"/>
              <a:gd name="connsiteX129" fmla="*/ 166737 w 1508539"/>
              <a:gd name="connsiteY129" fmla="*/ 751353 h 6858000"/>
              <a:gd name="connsiteX130" fmla="*/ 166295 w 1508539"/>
              <a:gd name="connsiteY130" fmla="*/ 721230 h 6858000"/>
              <a:gd name="connsiteX131" fmla="*/ 151966 w 1508539"/>
              <a:gd name="connsiteY131" fmla="*/ 681659 h 6858000"/>
              <a:gd name="connsiteX132" fmla="*/ 137385 w 1508539"/>
              <a:gd name="connsiteY132" fmla="*/ 635218 h 6858000"/>
              <a:gd name="connsiteX133" fmla="*/ 142396 w 1508539"/>
              <a:gd name="connsiteY133" fmla="*/ 613763 h 6858000"/>
              <a:gd name="connsiteX134" fmla="*/ 128338 w 1508539"/>
              <a:gd name="connsiteY134" fmla="*/ 598582 h 6858000"/>
              <a:gd name="connsiteX135" fmla="*/ 128019 w 1508539"/>
              <a:gd name="connsiteY135" fmla="*/ 576846 h 6858000"/>
              <a:gd name="connsiteX136" fmla="*/ 107645 w 1508539"/>
              <a:gd name="connsiteY136" fmla="*/ 530055 h 6858000"/>
              <a:gd name="connsiteX137" fmla="*/ 106893 w 1508539"/>
              <a:gd name="connsiteY137" fmla="*/ 465389 h 6858000"/>
              <a:gd name="connsiteX138" fmla="*/ 89816 w 1508539"/>
              <a:gd name="connsiteY138" fmla="*/ 424699 h 6858000"/>
              <a:gd name="connsiteX139" fmla="*/ 90191 w 1508539"/>
              <a:gd name="connsiteY139" fmla="*/ 404917 h 6858000"/>
              <a:gd name="connsiteX140" fmla="*/ 70148 w 1508539"/>
              <a:gd name="connsiteY140" fmla="*/ 367211 h 6858000"/>
              <a:gd name="connsiteX141" fmla="*/ 36452 w 1508539"/>
              <a:gd name="connsiteY141" fmla="*/ 268519 h 6858000"/>
              <a:gd name="connsiteX142" fmla="*/ 23935 w 1508539"/>
              <a:gd name="connsiteY142" fmla="*/ 160886 h 6858000"/>
              <a:gd name="connsiteX143" fmla="*/ 19312 w 1508539"/>
              <a:gd name="connsiteY143" fmla="*/ 47336 h 6858000"/>
              <a:gd name="connsiteX144" fmla="*/ 0 w 1508539"/>
              <a:gd name="connsiteY14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379513 w 1508539"/>
              <a:gd name="connsiteY27" fmla="*/ 5765594 h 6858000"/>
              <a:gd name="connsiteX28" fmla="*/ 411349 w 1508539"/>
              <a:gd name="connsiteY28" fmla="*/ 5693685 h 6858000"/>
              <a:gd name="connsiteX29" fmla="*/ 431404 w 1508539"/>
              <a:gd name="connsiteY29" fmla="*/ 5665173 h 6858000"/>
              <a:gd name="connsiteX30" fmla="*/ 465121 w 1508539"/>
              <a:gd name="connsiteY30" fmla="*/ 5563435 h 6858000"/>
              <a:gd name="connsiteX31" fmla="*/ 494626 w 1508539"/>
              <a:gd name="connsiteY31" fmla="*/ 5476393 h 6858000"/>
              <a:gd name="connsiteX32" fmla="*/ 525819 w 1508539"/>
              <a:gd name="connsiteY32" fmla="*/ 5396260 h 6858000"/>
              <a:gd name="connsiteX33" fmla="*/ 541800 w 1508539"/>
              <a:gd name="connsiteY33" fmla="*/ 5330009 h 6858000"/>
              <a:gd name="connsiteX34" fmla="*/ 575293 w 1508539"/>
              <a:gd name="connsiteY34" fmla="*/ 5273739 h 6858000"/>
              <a:gd name="connsiteX35" fmla="*/ 584892 w 1508539"/>
              <a:gd name="connsiteY35" fmla="*/ 5241779 h 6858000"/>
              <a:gd name="connsiteX36" fmla="*/ 596118 w 1508539"/>
              <a:gd name="connsiteY36" fmla="*/ 5225268 h 6858000"/>
              <a:gd name="connsiteX37" fmla="*/ 597138 w 1508539"/>
              <a:gd name="connsiteY37" fmla="*/ 5217684 h 6858000"/>
              <a:gd name="connsiteX38" fmla="*/ 604479 w 1508539"/>
              <a:gd name="connsiteY38" fmla="*/ 5193377 h 6858000"/>
              <a:gd name="connsiteX39" fmla="*/ 607782 w 1508539"/>
              <a:gd name="connsiteY39" fmla="*/ 5179288 h 6858000"/>
              <a:gd name="connsiteX40" fmla="*/ 608766 w 1508539"/>
              <a:gd name="connsiteY40" fmla="*/ 5173621 h 6858000"/>
              <a:gd name="connsiteX41" fmla="*/ 604400 w 1508539"/>
              <a:gd name="connsiteY41" fmla="*/ 5159961 h 6858000"/>
              <a:gd name="connsiteX42" fmla="*/ 611077 w 1508539"/>
              <a:gd name="connsiteY42" fmla="*/ 5144295 h 6858000"/>
              <a:gd name="connsiteX43" fmla="*/ 608010 w 1508539"/>
              <a:gd name="connsiteY43" fmla="*/ 5125185 h 6858000"/>
              <a:gd name="connsiteX44" fmla="*/ 614840 w 1508539"/>
              <a:gd name="connsiteY44" fmla="*/ 5121884 h 6858000"/>
              <a:gd name="connsiteX45" fmla="*/ 621876 w 1508539"/>
              <a:gd name="connsiteY45" fmla="*/ 5067850 h 6858000"/>
              <a:gd name="connsiteX46" fmla="*/ 624607 w 1508539"/>
              <a:gd name="connsiteY46" fmla="*/ 5060861 h 6858000"/>
              <a:gd name="connsiteX47" fmla="*/ 621311 w 1508539"/>
              <a:gd name="connsiteY47" fmla="*/ 5034192 h 6858000"/>
              <a:gd name="connsiteX48" fmla="*/ 622865 w 1508539"/>
              <a:gd name="connsiteY48" fmla="*/ 4993030 h 6858000"/>
              <a:gd name="connsiteX49" fmla="*/ 629774 w 1508539"/>
              <a:gd name="connsiteY49" fmla="*/ 4946844 h 6858000"/>
              <a:gd name="connsiteX50" fmla="*/ 625630 w 1508539"/>
              <a:gd name="connsiteY50" fmla="*/ 4932692 h 6858000"/>
              <a:gd name="connsiteX51" fmla="*/ 641033 w 1508539"/>
              <a:gd name="connsiteY51" fmla="*/ 4858827 h 6858000"/>
              <a:gd name="connsiteX52" fmla="*/ 646936 w 1508539"/>
              <a:gd name="connsiteY52" fmla="*/ 4821170 h 6858000"/>
              <a:gd name="connsiteX53" fmla="*/ 651669 w 1508539"/>
              <a:gd name="connsiteY53" fmla="*/ 4780965 h 6858000"/>
              <a:gd name="connsiteX54" fmla="*/ 652962 w 1508539"/>
              <a:gd name="connsiteY54" fmla="*/ 4750867 h 6858000"/>
              <a:gd name="connsiteX55" fmla="*/ 650769 w 1508539"/>
              <a:gd name="connsiteY55" fmla="*/ 4690749 h 6858000"/>
              <a:gd name="connsiteX56" fmla="*/ 646249 w 1508539"/>
              <a:gd name="connsiteY56" fmla="*/ 4584173 h 6858000"/>
              <a:gd name="connsiteX57" fmla="*/ 641332 w 1508539"/>
              <a:gd name="connsiteY57" fmla="*/ 4444346 h 6858000"/>
              <a:gd name="connsiteX58" fmla="*/ 637897 w 1508539"/>
              <a:gd name="connsiteY58" fmla="*/ 4375228 h 6858000"/>
              <a:gd name="connsiteX59" fmla="*/ 618550 w 1508539"/>
              <a:gd name="connsiteY59" fmla="*/ 4214165 h 6858000"/>
              <a:gd name="connsiteX60" fmla="*/ 622623 w 1508539"/>
              <a:gd name="connsiteY60" fmla="*/ 4090296 h 6858000"/>
              <a:gd name="connsiteX61" fmla="*/ 607879 w 1508539"/>
              <a:gd name="connsiteY61" fmla="*/ 4033999 h 6858000"/>
              <a:gd name="connsiteX62" fmla="*/ 609028 w 1508539"/>
              <a:gd name="connsiteY62" fmla="*/ 4031933 h 6858000"/>
              <a:gd name="connsiteX63" fmla="*/ 607604 w 1508539"/>
              <a:gd name="connsiteY63" fmla="*/ 4013953 h 6858000"/>
              <a:gd name="connsiteX64" fmla="*/ 593899 w 1508539"/>
              <a:gd name="connsiteY64" fmla="*/ 3974753 h 6858000"/>
              <a:gd name="connsiteX65" fmla="*/ 595497 w 1508539"/>
              <a:gd name="connsiteY65" fmla="*/ 3969950 h 6858000"/>
              <a:gd name="connsiteX66" fmla="*/ 588919 w 1508539"/>
              <a:gd name="connsiteY66" fmla="*/ 3933779 h 6858000"/>
              <a:gd name="connsiteX67" fmla="*/ 590250 w 1508539"/>
              <a:gd name="connsiteY67" fmla="*/ 3933093 h 6858000"/>
              <a:gd name="connsiteX68" fmla="*/ 594604 w 1508539"/>
              <a:gd name="connsiteY68" fmla="*/ 3922082 h 6858000"/>
              <a:gd name="connsiteX69" fmla="*/ 599682 w 1508539"/>
              <a:gd name="connsiteY69" fmla="*/ 3901461 h 6858000"/>
              <a:gd name="connsiteX70" fmla="*/ 622276 w 1508539"/>
              <a:gd name="connsiteY70" fmla="*/ 3813873 h 6858000"/>
              <a:gd name="connsiteX71" fmla="*/ 621701 w 1508539"/>
              <a:gd name="connsiteY71" fmla="*/ 3806161 h 6858000"/>
              <a:gd name="connsiteX72" fmla="*/ 622008 w 1508539"/>
              <a:gd name="connsiteY72" fmla="*/ 3805957 h 6858000"/>
              <a:gd name="connsiteX73" fmla="*/ 622035 w 1508539"/>
              <a:gd name="connsiteY73" fmla="*/ 3797724 h 6858000"/>
              <a:gd name="connsiteX74" fmla="*/ 620650 w 1508539"/>
              <a:gd name="connsiteY74" fmla="*/ 3792098 h 6858000"/>
              <a:gd name="connsiteX75" fmla="*/ 619534 w 1508539"/>
              <a:gd name="connsiteY75" fmla="*/ 3777135 h 6858000"/>
              <a:gd name="connsiteX76" fmla="*/ 621267 w 1508539"/>
              <a:gd name="connsiteY76" fmla="*/ 3771656 h 6858000"/>
              <a:gd name="connsiteX77" fmla="*/ 625010 w 1508539"/>
              <a:gd name="connsiteY77" fmla="*/ 3769007 h 6858000"/>
              <a:gd name="connsiteX78" fmla="*/ 624476 w 1508539"/>
              <a:gd name="connsiteY78" fmla="*/ 3767709 h 6858000"/>
              <a:gd name="connsiteX79" fmla="*/ 633172 w 1508539"/>
              <a:gd name="connsiteY79" fmla="*/ 3738082 h 6858000"/>
              <a:gd name="connsiteX80" fmla="*/ 640518 w 1508539"/>
              <a:gd name="connsiteY80" fmla="*/ 3673397 h 6858000"/>
              <a:gd name="connsiteX81" fmla="*/ 639814 w 1508539"/>
              <a:gd name="connsiteY81" fmla="*/ 3637109 h 6858000"/>
              <a:gd name="connsiteX82" fmla="*/ 643257 w 1508539"/>
              <a:gd name="connsiteY82" fmla="*/ 3536883 h 6858000"/>
              <a:gd name="connsiteX83" fmla="*/ 650795 w 1508539"/>
              <a:gd name="connsiteY83" fmla="*/ 3435652 h 6858000"/>
              <a:gd name="connsiteX84" fmla="*/ 652466 w 1508539"/>
              <a:gd name="connsiteY84" fmla="*/ 3307769 h 6858000"/>
              <a:gd name="connsiteX85" fmla="*/ 670029 w 1508539"/>
              <a:gd name="connsiteY85" fmla="*/ 3250522 h 6858000"/>
              <a:gd name="connsiteX86" fmla="*/ 670454 w 1508539"/>
              <a:gd name="connsiteY86" fmla="*/ 3229163 h 6858000"/>
              <a:gd name="connsiteX87" fmla="*/ 672277 w 1508539"/>
              <a:gd name="connsiteY87" fmla="*/ 3217217 h 6858000"/>
              <a:gd name="connsiteX88" fmla="*/ 659112 w 1508539"/>
              <a:gd name="connsiteY88" fmla="*/ 3183755 h 6858000"/>
              <a:gd name="connsiteX89" fmla="*/ 659613 w 1508539"/>
              <a:gd name="connsiteY89" fmla="*/ 3178642 h 6858000"/>
              <a:gd name="connsiteX90" fmla="*/ 647213 w 1508539"/>
              <a:gd name="connsiteY90" fmla="*/ 3158586 h 6858000"/>
              <a:gd name="connsiteX91" fmla="*/ 632398 w 1508539"/>
              <a:gd name="connsiteY91" fmla="*/ 3129034 h 6858000"/>
              <a:gd name="connsiteX92" fmla="*/ 633063 w 1508539"/>
              <a:gd name="connsiteY92" fmla="*/ 3126682 h 6858000"/>
              <a:gd name="connsiteX93" fmla="*/ 623931 w 1508539"/>
              <a:gd name="connsiteY93" fmla="*/ 3114519 h 6858000"/>
              <a:gd name="connsiteX94" fmla="*/ 610540 w 1508539"/>
              <a:gd name="connsiteY94" fmla="*/ 3106272 h 6858000"/>
              <a:gd name="connsiteX95" fmla="*/ 583270 w 1508539"/>
              <a:gd name="connsiteY95" fmla="*/ 2958185 h 6858000"/>
              <a:gd name="connsiteX96" fmla="*/ 525884 w 1508539"/>
              <a:gd name="connsiteY96" fmla="*/ 2762989 h 6858000"/>
              <a:gd name="connsiteX97" fmla="*/ 474802 w 1508539"/>
              <a:gd name="connsiteY97" fmla="*/ 2554718 h 6858000"/>
              <a:gd name="connsiteX98" fmla="*/ 454896 w 1508539"/>
              <a:gd name="connsiteY98" fmla="*/ 2485734 h 6858000"/>
              <a:gd name="connsiteX99" fmla="*/ 445619 w 1508539"/>
              <a:gd name="connsiteY99" fmla="*/ 2447068 h 6858000"/>
              <a:gd name="connsiteX100" fmla="*/ 432580 w 1508539"/>
              <a:gd name="connsiteY100" fmla="*/ 2425819 h 6858000"/>
              <a:gd name="connsiteX101" fmla="*/ 438579 w 1508539"/>
              <a:gd name="connsiteY101" fmla="*/ 2402874 h 6858000"/>
              <a:gd name="connsiteX102" fmla="*/ 441191 w 1508539"/>
              <a:gd name="connsiteY102" fmla="*/ 2381443 h 6858000"/>
              <a:gd name="connsiteX103" fmla="*/ 417520 w 1508539"/>
              <a:gd name="connsiteY103" fmla="*/ 2261920 h 6858000"/>
              <a:gd name="connsiteX104" fmla="*/ 407407 w 1508539"/>
              <a:gd name="connsiteY104" fmla="*/ 2195378 h 6858000"/>
              <a:gd name="connsiteX105" fmla="*/ 391624 w 1508539"/>
              <a:gd name="connsiteY105" fmla="*/ 2155135 h 6858000"/>
              <a:gd name="connsiteX106" fmla="*/ 389082 w 1508539"/>
              <a:gd name="connsiteY106" fmla="*/ 2118008 h 6858000"/>
              <a:gd name="connsiteX107" fmla="*/ 390075 w 1508539"/>
              <a:gd name="connsiteY107" fmla="*/ 2050531 h 6858000"/>
              <a:gd name="connsiteX108" fmla="*/ 381881 w 1508539"/>
              <a:gd name="connsiteY108" fmla="*/ 1963269 h 6858000"/>
              <a:gd name="connsiteX109" fmla="*/ 363059 w 1508539"/>
              <a:gd name="connsiteY109" fmla="*/ 1906352 h 6858000"/>
              <a:gd name="connsiteX110" fmla="*/ 339616 w 1508539"/>
              <a:gd name="connsiteY110" fmla="*/ 1861531 h 6858000"/>
              <a:gd name="connsiteX111" fmla="*/ 293415 w 1508539"/>
              <a:gd name="connsiteY111" fmla="*/ 1732919 h 6858000"/>
              <a:gd name="connsiteX112" fmla="*/ 265726 w 1508539"/>
              <a:gd name="connsiteY112" fmla="*/ 1663540 h 6858000"/>
              <a:gd name="connsiteX113" fmla="*/ 264852 w 1508539"/>
              <a:gd name="connsiteY113" fmla="*/ 1615777 h 6858000"/>
              <a:gd name="connsiteX114" fmla="*/ 245647 w 1508539"/>
              <a:gd name="connsiteY114" fmla="*/ 1563678 h 6858000"/>
              <a:gd name="connsiteX115" fmla="*/ 258727 w 1508539"/>
              <a:gd name="connsiteY115" fmla="*/ 1519474 h 6858000"/>
              <a:gd name="connsiteX116" fmla="*/ 251469 w 1508539"/>
              <a:gd name="connsiteY116" fmla="*/ 1477995 h 6858000"/>
              <a:gd name="connsiteX117" fmla="*/ 237554 w 1508539"/>
              <a:gd name="connsiteY117" fmla="*/ 1373769 h 6858000"/>
              <a:gd name="connsiteX118" fmla="*/ 245861 w 1508539"/>
              <a:gd name="connsiteY118" fmla="*/ 1307086 h 6858000"/>
              <a:gd name="connsiteX119" fmla="*/ 247049 w 1508539"/>
              <a:gd name="connsiteY119" fmla="*/ 1189033 h 6858000"/>
              <a:gd name="connsiteX120" fmla="*/ 251734 w 1508539"/>
              <a:gd name="connsiteY120" fmla="*/ 1168288 h 6858000"/>
              <a:gd name="connsiteX121" fmla="*/ 244016 w 1508539"/>
              <a:gd name="connsiteY121" fmla="*/ 1142577 h 6858000"/>
              <a:gd name="connsiteX122" fmla="*/ 233322 w 1508539"/>
              <a:gd name="connsiteY122" fmla="*/ 1088484 h 6858000"/>
              <a:gd name="connsiteX123" fmla="*/ 222058 w 1508539"/>
              <a:gd name="connsiteY123" fmla="*/ 1016103 h 6858000"/>
              <a:gd name="connsiteX124" fmla="*/ 223514 w 1508539"/>
              <a:gd name="connsiteY124" fmla="*/ 932283 h 6858000"/>
              <a:gd name="connsiteX125" fmla="*/ 225750 w 1508539"/>
              <a:gd name="connsiteY125" fmla="*/ 915925 h 6858000"/>
              <a:gd name="connsiteX126" fmla="*/ 218379 w 1508539"/>
              <a:gd name="connsiteY126" fmla="*/ 896999 h 6858000"/>
              <a:gd name="connsiteX127" fmla="*/ 187787 w 1508539"/>
              <a:gd name="connsiteY127" fmla="*/ 821517 h 6858000"/>
              <a:gd name="connsiteX128" fmla="*/ 166737 w 1508539"/>
              <a:gd name="connsiteY128" fmla="*/ 751353 h 6858000"/>
              <a:gd name="connsiteX129" fmla="*/ 166295 w 1508539"/>
              <a:gd name="connsiteY129" fmla="*/ 721230 h 6858000"/>
              <a:gd name="connsiteX130" fmla="*/ 151966 w 1508539"/>
              <a:gd name="connsiteY130" fmla="*/ 681659 h 6858000"/>
              <a:gd name="connsiteX131" fmla="*/ 137385 w 1508539"/>
              <a:gd name="connsiteY131" fmla="*/ 635218 h 6858000"/>
              <a:gd name="connsiteX132" fmla="*/ 142396 w 1508539"/>
              <a:gd name="connsiteY132" fmla="*/ 613763 h 6858000"/>
              <a:gd name="connsiteX133" fmla="*/ 128338 w 1508539"/>
              <a:gd name="connsiteY133" fmla="*/ 598582 h 6858000"/>
              <a:gd name="connsiteX134" fmla="*/ 128019 w 1508539"/>
              <a:gd name="connsiteY134" fmla="*/ 576846 h 6858000"/>
              <a:gd name="connsiteX135" fmla="*/ 107645 w 1508539"/>
              <a:gd name="connsiteY135" fmla="*/ 530055 h 6858000"/>
              <a:gd name="connsiteX136" fmla="*/ 106893 w 1508539"/>
              <a:gd name="connsiteY136" fmla="*/ 465389 h 6858000"/>
              <a:gd name="connsiteX137" fmla="*/ 89816 w 1508539"/>
              <a:gd name="connsiteY137" fmla="*/ 424699 h 6858000"/>
              <a:gd name="connsiteX138" fmla="*/ 90191 w 1508539"/>
              <a:gd name="connsiteY138" fmla="*/ 404917 h 6858000"/>
              <a:gd name="connsiteX139" fmla="*/ 70148 w 1508539"/>
              <a:gd name="connsiteY139" fmla="*/ 367211 h 6858000"/>
              <a:gd name="connsiteX140" fmla="*/ 36452 w 1508539"/>
              <a:gd name="connsiteY140" fmla="*/ 268519 h 6858000"/>
              <a:gd name="connsiteX141" fmla="*/ 23935 w 1508539"/>
              <a:gd name="connsiteY141" fmla="*/ 160886 h 6858000"/>
              <a:gd name="connsiteX142" fmla="*/ 19312 w 1508539"/>
              <a:gd name="connsiteY142" fmla="*/ 47336 h 6858000"/>
              <a:gd name="connsiteX143" fmla="*/ 0 w 1508539"/>
              <a:gd name="connsiteY14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90557 w 1508539"/>
              <a:gd name="connsiteY23" fmla="*/ 6153037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167342 w 1508539"/>
              <a:gd name="connsiteY10" fmla="*/ 6560598 h 6858000"/>
              <a:gd name="connsiteX11" fmla="*/ 201349 w 1508539"/>
              <a:gd name="connsiteY11" fmla="*/ 6530567 h 6858000"/>
              <a:gd name="connsiteX12" fmla="*/ 215389 w 1508539"/>
              <a:gd name="connsiteY12" fmla="*/ 6478062 h 6858000"/>
              <a:gd name="connsiteX13" fmla="*/ 226078 w 1508539"/>
              <a:gd name="connsiteY13" fmla="*/ 6460325 h 6858000"/>
              <a:gd name="connsiteX14" fmla="*/ 233311 w 1508539"/>
              <a:gd name="connsiteY14" fmla="*/ 6451488 h 6858000"/>
              <a:gd name="connsiteX15" fmla="*/ 234746 w 1508539"/>
              <a:gd name="connsiteY15" fmla="*/ 6451348 h 6858000"/>
              <a:gd name="connsiteX16" fmla="*/ 239104 w 1508539"/>
              <a:gd name="connsiteY16" fmla="*/ 6414240 h 6858000"/>
              <a:gd name="connsiteX17" fmla="*/ 241880 w 1508539"/>
              <a:gd name="connsiteY17" fmla="*/ 6384857 h 6858000"/>
              <a:gd name="connsiteX18" fmla="*/ 240591 w 1508539"/>
              <a:gd name="connsiteY18" fmla="*/ 6367510 h 6858000"/>
              <a:gd name="connsiteX19" fmla="*/ 244471 w 1508539"/>
              <a:gd name="connsiteY19" fmla="*/ 6349778 h 6858000"/>
              <a:gd name="connsiteX20" fmla="*/ 246136 w 1508539"/>
              <a:gd name="connsiteY20" fmla="*/ 6348250 h 6858000"/>
              <a:gd name="connsiteX21" fmla="*/ 262170 w 1508539"/>
              <a:gd name="connsiteY21" fmla="*/ 6281972 h 6858000"/>
              <a:gd name="connsiteX22" fmla="*/ 290557 w 1508539"/>
              <a:gd name="connsiteY22" fmla="*/ 6153037 h 6858000"/>
              <a:gd name="connsiteX23" fmla="*/ 314428 w 1508539"/>
              <a:gd name="connsiteY23" fmla="*/ 6113913 h 6858000"/>
              <a:gd name="connsiteX24" fmla="*/ 318721 w 1508539"/>
              <a:gd name="connsiteY24" fmla="*/ 6028119 h 6858000"/>
              <a:gd name="connsiteX25" fmla="*/ 363126 w 1508539"/>
              <a:gd name="connsiteY25" fmla="*/ 5934687 h 6858000"/>
              <a:gd name="connsiteX26" fmla="*/ 408411 w 1508539"/>
              <a:gd name="connsiteY26" fmla="*/ 5704905 h 6858000"/>
              <a:gd name="connsiteX27" fmla="*/ 431404 w 1508539"/>
              <a:gd name="connsiteY27" fmla="*/ 5665173 h 6858000"/>
              <a:gd name="connsiteX28" fmla="*/ 465121 w 1508539"/>
              <a:gd name="connsiteY28" fmla="*/ 5563435 h 6858000"/>
              <a:gd name="connsiteX29" fmla="*/ 494626 w 1508539"/>
              <a:gd name="connsiteY29" fmla="*/ 5476393 h 6858000"/>
              <a:gd name="connsiteX30" fmla="*/ 525819 w 1508539"/>
              <a:gd name="connsiteY30" fmla="*/ 5396260 h 6858000"/>
              <a:gd name="connsiteX31" fmla="*/ 541800 w 1508539"/>
              <a:gd name="connsiteY31" fmla="*/ 5330009 h 6858000"/>
              <a:gd name="connsiteX32" fmla="*/ 575293 w 1508539"/>
              <a:gd name="connsiteY32" fmla="*/ 5273739 h 6858000"/>
              <a:gd name="connsiteX33" fmla="*/ 584892 w 1508539"/>
              <a:gd name="connsiteY33" fmla="*/ 5241779 h 6858000"/>
              <a:gd name="connsiteX34" fmla="*/ 596118 w 1508539"/>
              <a:gd name="connsiteY34" fmla="*/ 5225268 h 6858000"/>
              <a:gd name="connsiteX35" fmla="*/ 597138 w 1508539"/>
              <a:gd name="connsiteY35" fmla="*/ 5217684 h 6858000"/>
              <a:gd name="connsiteX36" fmla="*/ 604479 w 1508539"/>
              <a:gd name="connsiteY36" fmla="*/ 5193377 h 6858000"/>
              <a:gd name="connsiteX37" fmla="*/ 607782 w 1508539"/>
              <a:gd name="connsiteY37" fmla="*/ 5179288 h 6858000"/>
              <a:gd name="connsiteX38" fmla="*/ 608766 w 1508539"/>
              <a:gd name="connsiteY38" fmla="*/ 5173621 h 6858000"/>
              <a:gd name="connsiteX39" fmla="*/ 604400 w 1508539"/>
              <a:gd name="connsiteY39" fmla="*/ 5159961 h 6858000"/>
              <a:gd name="connsiteX40" fmla="*/ 611077 w 1508539"/>
              <a:gd name="connsiteY40" fmla="*/ 5144295 h 6858000"/>
              <a:gd name="connsiteX41" fmla="*/ 608010 w 1508539"/>
              <a:gd name="connsiteY41" fmla="*/ 5125185 h 6858000"/>
              <a:gd name="connsiteX42" fmla="*/ 614840 w 1508539"/>
              <a:gd name="connsiteY42" fmla="*/ 5121884 h 6858000"/>
              <a:gd name="connsiteX43" fmla="*/ 621876 w 1508539"/>
              <a:gd name="connsiteY43" fmla="*/ 5067850 h 6858000"/>
              <a:gd name="connsiteX44" fmla="*/ 624607 w 1508539"/>
              <a:gd name="connsiteY44" fmla="*/ 5060861 h 6858000"/>
              <a:gd name="connsiteX45" fmla="*/ 621311 w 1508539"/>
              <a:gd name="connsiteY45" fmla="*/ 5034192 h 6858000"/>
              <a:gd name="connsiteX46" fmla="*/ 622865 w 1508539"/>
              <a:gd name="connsiteY46" fmla="*/ 4993030 h 6858000"/>
              <a:gd name="connsiteX47" fmla="*/ 629774 w 1508539"/>
              <a:gd name="connsiteY47" fmla="*/ 4946844 h 6858000"/>
              <a:gd name="connsiteX48" fmla="*/ 625630 w 1508539"/>
              <a:gd name="connsiteY48" fmla="*/ 4932692 h 6858000"/>
              <a:gd name="connsiteX49" fmla="*/ 641033 w 1508539"/>
              <a:gd name="connsiteY49" fmla="*/ 4858827 h 6858000"/>
              <a:gd name="connsiteX50" fmla="*/ 646936 w 1508539"/>
              <a:gd name="connsiteY50" fmla="*/ 4821170 h 6858000"/>
              <a:gd name="connsiteX51" fmla="*/ 651669 w 1508539"/>
              <a:gd name="connsiteY51" fmla="*/ 4780965 h 6858000"/>
              <a:gd name="connsiteX52" fmla="*/ 652962 w 1508539"/>
              <a:gd name="connsiteY52" fmla="*/ 4750867 h 6858000"/>
              <a:gd name="connsiteX53" fmla="*/ 650769 w 1508539"/>
              <a:gd name="connsiteY53" fmla="*/ 4690749 h 6858000"/>
              <a:gd name="connsiteX54" fmla="*/ 646249 w 1508539"/>
              <a:gd name="connsiteY54" fmla="*/ 4584173 h 6858000"/>
              <a:gd name="connsiteX55" fmla="*/ 641332 w 1508539"/>
              <a:gd name="connsiteY55" fmla="*/ 4444346 h 6858000"/>
              <a:gd name="connsiteX56" fmla="*/ 637897 w 1508539"/>
              <a:gd name="connsiteY56" fmla="*/ 4375228 h 6858000"/>
              <a:gd name="connsiteX57" fmla="*/ 618550 w 1508539"/>
              <a:gd name="connsiteY57" fmla="*/ 4214165 h 6858000"/>
              <a:gd name="connsiteX58" fmla="*/ 622623 w 1508539"/>
              <a:gd name="connsiteY58" fmla="*/ 4090296 h 6858000"/>
              <a:gd name="connsiteX59" fmla="*/ 607879 w 1508539"/>
              <a:gd name="connsiteY59" fmla="*/ 4033999 h 6858000"/>
              <a:gd name="connsiteX60" fmla="*/ 609028 w 1508539"/>
              <a:gd name="connsiteY60" fmla="*/ 4031933 h 6858000"/>
              <a:gd name="connsiteX61" fmla="*/ 607604 w 1508539"/>
              <a:gd name="connsiteY61" fmla="*/ 4013953 h 6858000"/>
              <a:gd name="connsiteX62" fmla="*/ 593899 w 1508539"/>
              <a:gd name="connsiteY62" fmla="*/ 3974753 h 6858000"/>
              <a:gd name="connsiteX63" fmla="*/ 595497 w 1508539"/>
              <a:gd name="connsiteY63" fmla="*/ 3969950 h 6858000"/>
              <a:gd name="connsiteX64" fmla="*/ 588919 w 1508539"/>
              <a:gd name="connsiteY64" fmla="*/ 3933779 h 6858000"/>
              <a:gd name="connsiteX65" fmla="*/ 590250 w 1508539"/>
              <a:gd name="connsiteY65" fmla="*/ 3933093 h 6858000"/>
              <a:gd name="connsiteX66" fmla="*/ 594604 w 1508539"/>
              <a:gd name="connsiteY66" fmla="*/ 3922082 h 6858000"/>
              <a:gd name="connsiteX67" fmla="*/ 599682 w 1508539"/>
              <a:gd name="connsiteY67" fmla="*/ 3901461 h 6858000"/>
              <a:gd name="connsiteX68" fmla="*/ 622276 w 1508539"/>
              <a:gd name="connsiteY68" fmla="*/ 3813873 h 6858000"/>
              <a:gd name="connsiteX69" fmla="*/ 621701 w 1508539"/>
              <a:gd name="connsiteY69" fmla="*/ 3806161 h 6858000"/>
              <a:gd name="connsiteX70" fmla="*/ 622008 w 1508539"/>
              <a:gd name="connsiteY70" fmla="*/ 3805957 h 6858000"/>
              <a:gd name="connsiteX71" fmla="*/ 622035 w 1508539"/>
              <a:gd name="connsiteY71" fmla="*/ 3797724 h 6858000"/>
              <a:gd name="connsiteX72" fmla="*/ 620650 w 1508539"/>
              <a:gd name="connsiteY72" fmla="*/ 3792098 h 6858000"/>
              <a:gd name="connsiteX73" fmla="*/ 619534 w 1508539"/>
              <a:gd name="connsiteY73" fmla="*/ 3777135 h 6858000"/>
              <a:gd name="connsiteX74" fmla="*/ 621267 w 1508539"/>
              <a:gd name="connsiteY74" fmla="*/ 3771656 h 6858000"/>
              <a:gd name="connsiteX75" fmla="*/ 625010 w 1508539"/>
              <a:gd name="connsiteY75" fmla="*/ 3769007 h 6858000"/>
              <a:gd name="connsiteX76" fmla="*/ 624476 w 1508539"/>
              <a:gd name="connsiteY76" fmla="*/ 3767709 h 6858000"/>
              <a:gd name="connsiteX77" fmla="*/ 633172 w 1508539"/>
              <a:gd name="connsiteY77" fmla="*/ 3738082 h 6858000"/>
              <a:gd name="connsiteX78" fmla="*/ 640518 w 1508539"/>
              <a:gd name="connsiteY78" fmla="*/ 3673397 h 6858000"/>
              <a:gd name="connsiteX79" fmla="*/ 639814 w 1508539"/>
              <a:gd name="connsiteY79" fmla="*/ 3637109 h 6858000"/>
              <a:gd name="connsiteX80" fmla="*/ 643257 w 1508539"/>
              <a:gd name="connsiteY80" fmla="*/ 3536883 h 6858000"/>
              <a:gd name="connsiteX81" fmla="*/ 650795 w 1508539"/>
              <a:gd name="connsiteY81" fmla="*/ 3435652 h 6858000"/>
              <a:gd name="connsiteX82" fmla="*/ 652466 w 1508539"/>
              <a:gd name="connsiteY82" fmla="*/ 3307769 h 6858000"/>
              <a:gd name="connsiteX83" fmla="*/ 670029 w 1508539"/>
              <a:gd name="connsiteY83" fmla="*/ 3250522 h 6858000"/>
              <a:gd name="connsiteX84" fmla="*/ 670454 w 1508539"/>
              <a:gd name="connsiteY84" fmla="*/ 3229163 h 6858000"/>
              <a:gd name="connsiteX85" fmla="*/ 672277 w 1508539"/>
              <a:gd name="connsiteY85" fmla="*/ 3217217 h 6858000"/>
              <a:gd name="connsiteX86" fmla="*/ 659112 w 1508539"/>
              <a:gd name="connsiteY86" fmla="*/ 3183755 h 6858000"/>
              <a:gd name="connsiteX87" fmla="*/ 659613 w 1508539"/>
              <a:gd name="connsiteY87" fmla="*/ 3178642 h 6858000"/>
              <a:gd name="connsiteX88" fmla="*/ 647213 w 1508539"/>
              <a:gd name="connsiteY88" fmla="*/ 3158586 h 6858000"/>
              <a:gd name="connsiteX89" fmla="*/ 632398 w 1508539"/>
              <a:gd name="connsiteY89" fmla="*/ 3129034 h 6858000"/>
              <a:gd name="connsiteX90" fmla="*/ 633063 w 1508539"/>
              <a:gd name="connsiteY90" fmla="*/ 3126682 h 6858000"/>
              <a:gd name="connsiteX91" fmla="*/ 623931 w 1508539"/>
              <a:gd name="connsiteY91" fmla="*/ 3114519 h 6858000"/>
              <a:gd name="connsiteX92" fmla="*/ 610540 w 1508539"/>
              <a:gd name="connsiteY92" fmla="*/ 3106272 h 6858000"/>
              <a:gd name="connsiteX93" fmla="*/ 583270 w 1508539"/>
              <a:gd name="connsiteY93" fmla="*/ 2958185 h 6858000"/>
              <a:gd name="connsiteX94" fmla="*/ 525884 w 1508539"/>
              <a:gd name="connsiteY94" fmla="*/ 2762989 h 6858000"/>
              <a:gd name="connsiteX95" fmla="*/ 474802 w 1508539"/>
              <a:gd name="connsiteY95" fmla="*/ 2554718 h 6858000"/>
              <a:gd name="connsiteX96" fmla="*/ 454896 w 1508539"/>
              <a:gd name="connsiteY96" fmla="*/ 2485734 h 6858000"/>
              <a:gd name="connsiteX97" fmla="*/ 445619 w 1508539"/>
              <a:gd name="connsiteY97" fmla="*/ 2447068 h 6858000"/>
              <a:gd name="connsiteX98" fmla="*/ 432580 w 1508539"/>
              <a:gd name="connsiteY98" fmla="*/ 2425819 h 6858000"/>
              <a:gd name="connsiteX99" fmla="*/ 438579 w 1508539"/>
              <a:gd name="connsiteY99" fmla="*/ 2402874 h 6858000"/>
              <a:gd name="connsiteX100" fmla="*/ 441191 w 1508539"/>
              <a:gd name="connsiteY100" fmla="*/ 2381443 h 6858000"/>
              <a:gd name="connsiteX101" fmla="*/ 417520 w 1508539"/>
              <a:gd name="connsiteY101" fmla="*/ 2261920 h 6858000"/>
              <a:gd name="connsiteX102" fmla="*/ 407407 w 1508539"/>
              <a:gd name="connsiteY102" fmla="*/ 2195378 h 6858000"/>
              <a:gd name="connsiteX103" fmla="*/ 391624 w 1508539"/>
              <a:gd name="connsiteY103" fmla="*/ 2155135 h 6858000"/>
              <a:gd name="connsiteX104" fmla="*/ 389082 w 1508539"/>
              <a:gd name="connsiteY104" fmla="*/ 2118008 h 6858000"/>
              <a:gd name="connsiteX105" fmla="*/ 390075 w 1508539"/>
              <a:gd name="connsiteY105" fmla="*/ 2050531 h 6858000"/>
              <a:gd name="connsiteX106" fmla="*/ 381881 w 1508539"/>
              <a:gd name="connsiteY106" fmla="*/ 1963269 h 6858000"/>
              <a:gd name="connsiteX107" fmla="*/ 363059 w 1508539"/>
              <a:gd name="connsiteY107" fmla="*/ 1906352 h 6858000"/>
              <a:gd name="connsiteX108" fmla="*/ 339616 w 1508539"/>
              <a:gd name="connsiteY108" fmla="*/ 1861531 h 6858000"/>
              <a:gd name="connsiteX109" fmla="*/ 293415 w 1508539"/>
              <a:gd name="connsiteY109" fmla="*/ 1732919 h 6858000"/>
              <a:gd name="connsiteX110" fmla="*/ 265726 w 1508539"/>
              <a:gd name="connsiteY110" fmla="*/ 1663540 h 6858000"/>
              <a:gd name="connsiteX111" fmla="*/ 264852 w 1508539"/>
              <a:gd name="connsiteY111" fmla="*/ 1615777 h 6858000"/>
              <a:gd name="connsiteX112" fmla="*/ 245647 w 1508539"/>
              <a:gd name="connsiteY112" fmla="*/ 1563678 h 6858000"/>
              <a:gd name="connsiteX113" fmla="*/ 258727 w 1508539"/>
              <a:gd name="connsiteY113" fmla="*/ 1519474 h 6858000"/>
              <a:gd name="connsiteX114" fmla="*/ 251469 w 1508539"/>
              <a:gd name="connsiteY114" fmla="*/ 1477995 h 6858000"/>
              <a:gd name="connsiteX115" fmla="*/ 237554 w 1508539"/>
              <a:gd name="connsiteY115" fmla="*/ 1373769 h 6858000"/>
              <a:gd name="connsiteX116" fmla="*/ 245861 w 1508539"/>
              <a:gd name="connsiteY116" fmla="*/ 1307086 h 6858000"/>
              <a:gd name="connsiteX117" fmla="*/ 247049 w 1508539"/>
              <a:gd name="connsiteY117" fmla="*/ 1189033 h 6858000"/>
              <a:gd name="connsiteX118" fmla="*/ 251734 w 1508539"/>
              <a:gd name="connsiteY118" fmla="*/ 1168288 h 6858000"/>
              <a:gd name="connsiteX119" fmla="*/ 244016 w 1508539"/>
              <a:gd name="connsiteY119" fmla="*/ 1142577 h 6858000"/>
              <a:gd name="connsiteX120" fmla="*/ 233322 w 1508539"/>
              <a:gd name="connsiteY120" fmla="*/ 1088484 h 6858000"/>
              <a:gd name="connsiteX121" fmla="*/ 222058 w 1508539"/>
              <a:gd name="connsiteY121" fmla="*/ 1016103 h 6858000"/>
              <a:gd name="connsiteX122" fmla="*/ 223514 w 1508539"/>
              <a:gd name="connsiteY122" fmla="*/ 932283 h 6858000"/>
              <a:gd name="connsiteX123" fmla="*/ 225750 w 1508539"/>
              <a:gd name="connsiteY123" fmla="*/ 915925 h 6858000"/>
              <a:gd name="connsiteX124" fmla="*/ 218379 w 1508539"/>
              <a:gd name="connsiteY124" fmla="*/ 896999 h 6858000"/>
              <a:gd name="connsiteX125" fmla="*/ 187787 w 1508539"/>
              <a:gd name="connsiteY125" fmla="*/ 821517 h 6858000"/>
              <a:gd name="connsiteX126" fmla="*/ 166737 w 1508539"/>
              <a:gd name="connsiteY126" fmla="*/ 751353 h 6858000"/>
              <a:gd name="connsiteX127" fmla="*/ 166295 w 1508539"/>
              <a:gd name="connsiteY127" fmla="*/ 721230 h 6858000"/>
              <a:gd name="connsiteX128" fmla="*/ 151966 w 1508539"/>
              <a:gd name="connsiteY128" fmla="*/ 681659 h 6858000"/>
              <a:gd name="connsiteX129" fmla="*/ 137385 w 1508539"/>
              <a:gd name="connsiteY129" fmla="*/ 635218 h 6858000"/>
              <a:gd name="connsiteX130" fmla="*/ 142396 w 1508539"/>
              <a:gd name="connsiteY130" fmla="*/ 613763 h 6858000"/>
              <a:gd name="connsiteX131" fmla="*/ 128338 w 1508539"/>
              <a:gd name="connsiteY131" fmla="*/ 598582 h 6858000"/>
              <a:gd name="connsiteX132" fmla="*/ 128019 w 1508539"/>
              <a:gd name="connsiteY132" fmla="*/ 576846 h 6858000"/>
              <a:gd name="connsiteX133" fmla="*/ 107645 w 1508539"/>
              <a:gd name="connsiteY133" fmla="*/ 530055 h 6858000"/>
              <a:gd name="connsiteX134" fmla="*/ 106893 w 1508539"/>
              <a:gd name="connsiteY134" fmla="*/ 465389 h 6858000"/>
              <a:gd name="connsiteX135" fmla="*/ 89816 w 1508539"/>
              <a:gd name="connsiteY135" fmla="*/ 424699 h 6858000"/>
              <a:gd name="connsiteX136" fmla="*/ 90191 w 1508539"/>
              <a:gd name="connsiteY136" fmla="*/ 404917 h 6858000"/>
              <a:gd name="connsiteX137" fmla="*/ 70148 w 1508539"/>
              <a:gd name="connsiteY137" fmla="*/ 367211 h 6858000"/>
              <a:gd name="connsiteX138" fmla="*/ 36452 w 1508539"/>
              <a:gd name="connsiteY138" fmla="*/ 268519 h 6858000"/>
              <a:gd name="connsiteX139" fmla="*/ 23935 w 1508539"/>
              <a:gd name="connsiteY139" fmla="*/ 160886 h 6858000"/>
              <a:gd name="connsiteX140" fmla="*/ 19312 w 1508539"/>
              <a:gd name="connsiteY140" fmla="*/ 47336 h 6858000"/>
              <a:gd name="connsiteX141" fmla="*/ 0 w 1508539"/>
              <a:gd name="connsiteY14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201349 w 1508539"/>
              <a:gd name="connsiteY10" fmla="*/ 6530567 h 6858000"/>
              <a:gd name="connsiteX11" fmla="*/ 215389 w 1508539"/>
              <a:gd name="connsiteY11" fmla="*/ 6478062 h 6858000"/>
              <a:gd name="connsiteX12" fmla="*/ 226078 w 1508539"/>
              <a:gd name="connsiteY12" fmla="*/ 6460325 h 6858000"/>
              <a:gd name="connsiteX13" fmla="*/ 233311 w 1508539"/>
              <a:gd name="connsiteY13" fmla="*/ 6451488 h 6858000"/>
              <a:gd name="connsiteX14" fmla="*/ 234746 w 1508539"/>
              <a:gd name="connsiteY14" fmla="*/ 6451348 h 6858000"/>
              <a:gd name="connsiteX15" fmla="*/ 239104 w 1508539"/>
              <a:gd name="connsiteY15" fmla="*/ 6414240 h 6858000"/>
              <a:gd name="connsiteX16" fmla="*/ 241880 w 1508539"/>
              <a:gd name="connsiteY16" fmla="*/ 6384857 h 6858000"/>
              <a:gd name="connsiteX17" fmla="*/ 240591 w 1508539"/>
              <a:gd name="connsiteY17" fmla="*/ 6367510 h 6858000"/>
              <a:gd name="connsiteX18" fmla="*/ 244471 w 1508539"/>
              <a:gd name="connsiteY18" fmla="*/ 6349778 h 6858000"/>
              <a:gd name="connsiteX19" fmla="*/ 246136 w 1508539"/>
              <a:gd name="connsiteY19" fmla="*/ 6348250 h 6858000"/>
              <a:gd name="connsiteX20" fmla="*/ 262170 w 1508539"/>
              <a:gd name="connsiteY20" fmla="*/ 6281972 h 6858000"/>
              <a:gd name="connsiteX21" fmla="*/ 290557 w 1508539"/>
              <a:gd name="connsiteY21" fmla="*/ 6153037 h 6858000"/>
              <a:gd name="connsiteX22" fmla="*/ 314428 w 1508539"/>
              <a:gd name="connsiteY22" fmla="*/ 6113913 h 6858000"/>
              <a:gd name="connsiteX23" fmla="*/ 318721 w 1508539"/>
              <a:gd name="connsiteY23" fmla="*/ 6028119 h 6858000"/>
              <a:gd name="connsiteX24" fmla="*/ 363126 w 1508539"/>
              <a:gd name="connsiteY24" fmla="*/ 5934687 h 6858000"/>
              <a:gd name="connsiteX25" fmla="*/ 408411 w 1508539"/>
              <a:gd name="connsiteY25" fmla="*/ 5704905 h 6858000"/>
              <a:gd name="connsiteX26" fmla="*/ 431404 w 1508539"/>
              <a:gd name="connsiteY26" fmla="*/ 5665173 h 6858000"/>
              <a:gd name="connsiteX27" fmla="*/ 465121 w 1508539"/>
              <a:gd name="connsiteY27" fmla="*/ 5563435 h 6858000"/>
              <a:gd name="connsiteX28" fmla="*/ 494626 w 1508539"/>
              <a:gd name="connsiteY28" fmla="*/ 5476393 h 6858000"/>
              <a:gd name="connsiteX29" fmla="*/ 525819 w 1508539"/>
              <a:gd name="connsiteY29" fmla="*/ 5396260 h 6858000"/>
              <a:gd name="connsiteX30" fmla="*/ 541800 w 1508539"/>
              <a:gd name="connsiteY30" fmla="*/ 5330009 h 6858000"/>
              <a:gd name="connsiteX31" fmla="*/ 575293 w 1508539"/>
              <a:gd name="connsiteY31" fmla="*/ 5273739 h 6858000"/>
              <a:gd name="connsiteX32" fmla="*/ 584892 w 1508539"/>
              <a:gd name="connsiteY32" fmla="*/ 5241779 h 6858000"/>
              <a:gd name="connsiteX33" fmla="*/ 596118 w 1508539"/>
              <a:gd name="connsiteY33" fmla="*/ 5225268 h 6858000"/>
              <a:gd name="connsiteX34" fmla="*/ 597138 w 1508539"/>
              <a:gd name="connsiteY34" fmla="*/ 5217684 h 6858000"/>
              <a:gd name="connsiteX35" fmla="*/ 604479 w 1508539"/>
              <a:gd name="connsiteY35" fmla="*/ 5193377 h 6858000"/>
              <a:gd name="connsiteX36" fmla="*/ 607782 w 1508539"/>
              <a:gd name="connsiteY36" fmla="*/ 5179288 h 6858000"/>
              <a:gd name="connsiteX37" fmla="*/ 608766 w 1508539"/>
              <a:gd name="connsiteY37" fmla="*/ 5173621 h 6858000"/>
              <a:gd name="connsiteX38" fmla="*/ 604400 w 1508539"/>
              <a:gd name="connsiteY38" fmla="*/ 5159961 h 6858000"/>
              <a:gd name="connsiteX39" fmla="*/ 611077 w 1508539"/>
              <a:gd name="connsiteY39" fmla="*/ 5144295 h 6858000"/>
              <a:gd name="connsiteX40" fmla="*/ 608010 w 1508539"/>
              <a:gd name="connsiteY40" fmla="*/ 5125185 h 6858000"/>
              <a:gd name="connsiteX41" fmla="*/ 614840 w 1508539"/>
              <a:gd name="connsiteY41" fmla="*/ 5121884 h 6858000"/>
              <a:gd name="connsiteX42" fmla="*/ 621876 w 1508539"/>
              <a:gd name="connsiteY42" fmla="*/ 5067850 h 6858000"/>
              <a:gd name="connsiteX43" fmla="*/ 624607 w 1508539"/>
              <a:gd name="connsiteY43" fmla="*/ 5060861 h 6858000"/>
              <a:gd name="connsiteX44" fmla="*/ 621311 w 1508539"/>
              <a:gd name="connsiteY44" fmla="*/ 5034192 h 6858000"/>
              <a:gd name="connsiteX45" fmla="*/ 622865 w 1508539"/>
              <a:gd name="connsiteY45" fmla="*/ 4993030 h 6858000"/>
              <a:gd name="connsiteX46" fmla="*/ 629774 w 1508539"/>
              <a:gd name="connsiteY46" fmla="*/ 4946844 h 6858000"/>
              <a:gd name="connsiteX47" fmla="*/ 625630 w 1508539"/>
              <a:gd name="connsiteY47" fmla="*/ 4932692 h 6858000"/>
              <a:gd name="connsiteX48" fmla="*/ 641033 w 1508539"/>
              <a:gd name="connsiteY48" fmla="*/ 4858827 h 6858000"/>
              <a:gd name="connsiteX49" fmla="*/ 646936 w 1508539"/>
              <a:gd name="connsiteY49" fmla="*/ 4821170 h 6858000"/>
              <a:gd name="connsiteX50" fmla="*/ 651669 w 1508539"/>
              <a:gd name="connsiteY50" fmla="*/ 4780965 h 6858000"/>
              <a:gd name="connsiteX51" fmla="*/ 652962 w 1508539"/>
              <a:gd name="connsiteY51" fmla="*/ 4750867 h 6858000"/>
              <a:gd name="connsiteX52" fmla="*/ 650769 w 1508539"/>
              <a:gd name="connsiteY52" fmla="*/ 4690749 h 6858000"/>
              <a:gd name="connsiteX53" fmla="*/ 646249 w 1508539"/>
              <a:gd name="connsiteY53" fmla="*/ 4584173 h 6858000"/>
              <a:gd name="connsiteX54" fmla="*/ 641332 w 1508539"/>
              <a:gd name="connsiteY54" fmla="*/ 4444346 h 6858000"/>
              <a:gd name="connsiteX55" fmla="*/ 637897 w 1508539"/>
              <a:gd name="connsiteY55" fmla="*/ 4375228 h 6858000"/>
              <a:gd name="connsiteX56" fmla="*/ 618550 w 1508539"/>
              <a:gd name="connsiteY56" fmla="*/ 4214165 h 6858000"/>
              <a:gd name="connsiteX57" fmla="*/ 622623 w 1508539"/>
              <a:gd name="connsiteY57" fmla="*/ 4090296 h 6858000"/>
              <a:gd name="connsiteX58" fmla="*/ 607879 w 1508539"/>
              <a:gd name="connsiteY58" fmla="*/ 4033999 h 6858000"/>
              <a:gd name="connsiteX59" fmla="*/ 609028 w 1508539"/>
              <a:gd name="connsiteY59" fmla="*/ 4031933 h 6858000"/>
              <a:gd name="connsiteX60" fmla="*/ 607604 w 1508539"/>
              <a:gd name="connsiteY60" fmla="*/ 4013953 h 6858000"/>
              <a:gd name="connsiteX61" fmla="*/ 593899 w 1508539"/>
              <a:gd name="connsiteY61" fmla="*/ 3974753 h 6858000"/>
              <a:gd name="connsiteX62" fmla="*/ 595497 w 1508539"/>
              <a:gd name="connsiteY62" fmla="*/ 3969950 h 6858000"/>
              <a:gd name="connsiteX63" fmla="*/ 588919 w 1508539"/>
              <a:gd name="connsiteY63" fmla="*/ 3933779 h 6858000"/>
              <a:gd name="connsiteX64" fmla="*/ 590250 w 1508539"/>
              <a:gd name="connsiteY64" fmla="*/ 3933093 h 6858000"/>
              <a:gd name="connsiteX65" fmla="*/ 594604 w 1508539"/>
              <a:gd name="connsiteY65" fmla="*/ 3922082 h 6858000"/>
              <a:gd name="connsiteX66" fmla="*/ 599682 w 1508539"/>
              <a:gd name="connsiteY66" fmla="*/ 3901461 h 6858000"/>
              <a:gd name="connsiteX67" fmla="*/ 622276 w 1508539"/>
              <a:gd name="connsiteY67" fmla="*/ 3813873 h 6858000"/>
              <a:gd name="connsiteX68" fmla="*/ 621701 w 1508539"/>
              <a:gd name="connsiteY68" fmla="*/ 3806161 h 6858000"/>
              <a:gd name="connsiteX69" fmla="*/ 622008 w 1508539"/>
              <a:gd name="connsiteY69" fmla="*/ 3805957 h 6858000"/>
              <a:gd name="connsiteX70" fmla="*/ 622035 w 1508539"/>
              <a:gd name="connsiteY70" fmla="*/ 3797724 h 6858000"/>
              <a:gd name="connsiteX71" fmla="*/ 620650 w 1508539"/>
              <a:gd name="connsiteY71" fmla="*/ 3792098 h 6858000"/>
              <a:gd name="connsiteX72" fmla="*/ 619534 w 1508539"/>
              <a:gd name="connsiteY72" fmla="*/ 3777135 h 6858000"/>
              <a:gd name="connsiteX73" fmla="*/ 621267 w 1508539"/>
              <a:gd name="connsiteY73" fmla="*/ 3771656 h 6858000"/>
              <a:gd name="connsiteX74" fmla="*/ 625010 w 1508539"/>
              <a:gd name="connsiteY74" fmla="*/ 3769007 h 6858000"/>
              <a:gd name="connsiteX75" fmla="*/ 624476 w 1508539"/>
              <a:gd name="connsiteY75" fmla="*/ 3767709 h 6858000"/>
              <a:gd name="connsiteX76" fmla="*/ 633172 w 1508539"/>
              <a:gd name="connsiteY76" fmla="*/ 3738082 h 6858000"/>
              <a:gd name="connsiteX77" fmla="*/ 640518 w 1508539"/>
              <a:gd name="connsiteY77" fmla="*/ 3673397 h 6858000"/>
              <a:gd name="connsiteX78" fmla="*/ 639814 w 1508539"/>
              <a:gd name="connsiteY78" fmla="*/ 3637109 h 6858000"/>
              <a:gd name="connsiteX79" fmla="*/ 643257 w 1508539"/>
              <a:gd name="connsiteY79" fmla="*/ 3536883 h 6858000"/>
              <a:gd name="connsiteX80" fmla="*/ 650795 w 1508539"/>
              <a:gd name="connsiteY80" fmla="*/ 3435652 h 6858000"/>
              <a:gd name="connsiteX81" fmla="*/ 652466 w 1508539"/>
              <a:gd name="connsiteY81" fmla="*/ 3307769 h 6858000"/>
              <a:gd name="connsiteX82" fmla="*/ 670029 w 1508539"/>
              <a:gd name="connsiteY82" fmla="*/ 3250522 h 6858000"/>
              <a:gd name="connsiteX83" fmla="*/ 670454 w 1508539"/>
              <a:gd name="connsiteY83" fmla="*/ 3229163 h 6858000"/>
              <a:gd name="connsiteX84" fmla="*/ 672277 w 1508539"/>
              <a:gd name="connsiteY84" fmla="*/ 3217217 h 6858000"/>
              <a:gd name="connsiteX85" fmla="*/ 659112 w 1508539"/>
              <a:gd name="connsiteY85" fmla="*/ 3183755 h 6858000"/>
              <a:gd name="connsiteX86" fmla="*/ 659613 w 1508539"/>
              <a:gd name="connsiteY86" fmla="*/ 3178642 h 6858000"/>
              <a:gd name="connsiteX87" fmla="*/ 647213 w 1508539"/>
              <a:gd name="connsiteY87" fmla="*/ 3158586 h 6858000"/>
              <a:gd name="connsiteX88" fmla="*/ 632398 w 1508539"/>
              <a:gd name="connsiteY88" fmla="*/ 3129034 h 6858000"/>
              <a:gd name="connsiteX89" fmla="*/ 633063 w 1508539"/>
              <a:gd name="connsiteY89" fmla="*/ 3126682 h 6858000"/>
              <a:gd name="connsiteX90" fmla="*/ 623931 w 1508539"/>
              <a:gd name="connsiteY90" fmla="*/ 3114519 h 6858000"/>
              <a:gd name="connsiteX91" fmla="*/ 610540 w 1508539"/>
              <a:gd name="connsiteY91" fmla="*/ 3106272 h 6858000"/>
              <a:gd name="connsiteX92" fmla="*/ 583270 w 1508539"/>
              <a:gd name="connsiteY92" fmla="*/ 2958185 h 6858000"/>
              <a:gd name="connsiteX93" fmla="*/ 525884 w 1508539"/>
              <a:gd name="connsiteY93" fmla="*/ 2762989 h 6858000"/>
              <a:gd name="connsiteX94" fmla="*/ 474802 w 1508539"/>
              <a:gd name="connsiteY94" fmla="*/ 2554718 h 6858000"/>
              <a:gd name="connsiteX95" fmla="*/ 454896 w 1508539"/>
              <a:gd name="connsiteY95" fmla="*/ 2485734 h 6858000"/>
              <a:gd name="connsiteX96" fmla="*/ 445619 w 1508539"/>
              <a:gd name="connsiteY96" fmla="*/ 2447068 h 6858000"/>
              <a:gd name="connsiteX97" fmla="*/ 432580 w 1508539"/>
              <a:gd name="connsiteY97" fmla="*/ 2425819 h 6858000"/>
              <a:gd name="connsiteX98" fmla="*/ 438579 w 1508539"/>
              <a:gd name="connsiteY98" fmla="*/ 2402874 h 6858000"/>
              <a:gd name="connsiteX99" fmla="*/ 441191 w 1508539"/>
              <a:gd name="connsiteY99" fmla="*/ 2381443 h 6858000"/>
              <a:gd name="connsiteX100" fmla="*/ 417520 w 1508539"/>
              <a:gd name="connsiteY100" fmla="*/ 2261920 h 6858000"/>
              <a:gd name="connsiteX101" fmla="*/ 407407 w 1508539"/>
              <a:gd name="connsiteY101" fmla="*/ 2195378 h 6858000"/>
              <a:gd name="connsiteX102" fmla="*/ 391624 w 1508539"/>
              <a:gd name="connsiteY102" fmla="*/ 2155135 h 6858000"/>
              <a:gd name="connsiteX103" fmla="*/ 389082 w 1508539"/>
              <a:gd name="connsiteY103" fmla="*/ 2118008 h 6858000"/>
              <a:gd name="connsiteX104" fmla="*/ 390075 w 1508539"/>
              <a:gd name="connsiteY104" fmla="*/ 2050531 h 6858000"/>
              <a:gd name="connsiteX105" fmla="*/ 381881 w 1508539"/>
              <a:gd name="connsiteY105" fmla="*/ 1963269 h 6858000"/>
              <a:gd name="connsiteX106" fmla="*/ 363059 w 1508539"/>
              <a:gd name="connsiteY106" fmla="*/ 1906352 h 6858000"/>
              <a:gd name="connsiteX107" fmla="*/ 339616 w 1508539"/>
              <a:gd name="connsiteY107" fmla="*/ 1861531 h 6858000"/>
              <a:gd name="connsiteX108" fmla="*/ 293415 w 1508539"/>
              <a:gd name="connsiteY108" fmla="*/ 1732919 h 6858000"/>
              <a:gd name="connsiteX109" fmla="*/ 265726 w 1508539"/>
              <a:gd name="connsiteY109" fmla="*/ 1663540 h 6858000"/>
              <a:gd name="connsiteX110" fmla="*/ 264852 w 1508539"/>
              <a:gd name="connsiteY110" fmla="*/ 1615777 h 6858000"/>
              <a:gd name="connsiteX111" fmla="*/ 245647 w 1508539"/>
              <a:gd name="connsiteY111" fmla="*/ 1563678 h 6858000"/>
              <a:gd name="connsiteX112" fmla="*/ 258727 w 1508539"/>
              <a:gd name="connsiteY112" fmla="*/ 1519474 h 6858000"/>
              <a:gd name="connsiteX113" fmla="*/ 251469 w 1508539"/>
              <a:gd name="connsiteY113" fmla="*/ 1477995 h 6858000"/>
              <a:gd name="connsiteX114" fmla="*/ 237554 w 1508539"/>
              <a:gd name="connsiteY114" fmla="*/ 1373769 h 6858000"/>
              <a:gd name="connsiteX115" fmla="*/ 245861 w 1508539"/>
              <a:gd name="connsiteY115" fmla="*/ 1307086 h 6858000"/>
              <a:gd name="connsiteX116" fmla="*/ 247049 w 1508539"/>
              <a:gd name="connsiteY116" fmla="*/ 1189033 h 6858000"/>
              <a:gd name="connsiteX117" fmla="*/ 251734 w 1508539"/>
              <a:gd name="connsiteY117" fmla="*/ 1168288 h 6858000"/>
              <a:gd name="connsiteX118" fmla="*/ 244016 w 1508539"/>
              <a:gd name="connsiteY118" fmla="*/ 1142577 h 6858000"/>
              <a:gd name="connsiteX119" fmla="*/ 233322 w 1508539"/>
              <a:gd name="connsiteY119" fmla="*/ 1088484 h 6858000"/>
              <a:gd name="connsiteX120" fmla="*/ 222058 w 1508539"/>
              <a:gd name="connsiteY120" fmla="*/ 1016103 h 6858000"/>
              <a:gd name="connsiteX121" fmla="*/ 223514 w 1508539"/>
              <a:gd name="connsiteY121" fmla="*/ 932283 h 6858000"/>
              <a:gd name="connsiteX122" fmla="*/ 225750 w 1508539"/>
              <a:gd name="connsiteY122" fmla="*/ 915925 h 6858000"/>
              <a:gd name="connsiteX123" fmla="*/ 218379 w 1508539"/>
              <a:gd name="connsiteY123" fmla="*/ 896999 h 6858000"/>
              <a:gd name="connsiteX124" fmla="*/ 187787 w 1508539"/>
              <a:gd name="connsiteY124" fmla="*/ 821517 h 6858000"/>
              <a:gd name="connsiteX125" fmla="*/ 166737 w 1508539"/>
              <a:gd name="connsiteY125" fmla="*/ 751353 h 6858000"/>
              <a:gd name="connsiteX126" fmla="*/ 166295 w 1508539"/>
              <a:gd name="connsiteY126" fmla="*/ 721230 h 6858000"/>
              <a:gd name="connsiteX127" fmla="*/ 151966 w 1508539"/>
              <a:gd name="connsiteY127" fmla="*/ 681659 h 6858000"/>
              <a:gd name="connsiteX128" fmla="*/ 137385 w 1508539"/>
              <a:gd name="connsiteY128" fmla="*/ 635218 h 6858000"/>
              <a:gd name="connsiteX129" fmla="*/ 142396 w 1508539"/>
              <a:gd name="connsiteY129" fmla="*/ 613763 h 6858000"/>
              <a:gd name="connsiteX130" fmla="*/ 128338 w 1508539"/>
              <a:gd name="connsiteY130" fmla="*/ 598582 h 6858000"/>
              <a:gd name="connsiteX131" fmla="*/ 128019 w 1508539"/>
              <a:gd name="connsiteY131" fmla="*/ 576846 h 6858000"/>
              <a:gd name="connsiteX132" fmla="*/ 107645 w 1508539"/>
              <a:gd name="connsiteY132" fmla="*/ 530055 h 6858000"/>
              <a:gd name="connsiteX133" fmla="*/ 106893 w 1508539"/>
              <a:gd name="connsiteY133" fmla="*/ 465389 h 6858000"/>
              <a:gd name="connsiteX134" fmla="*/ 89816 w 1508539"/>
              <a:gd name="connsiteY134" fmla="*/ 424699 h 6858000"/>
              <a:gd name="connsiteX135" fmla="*/ 90191 w 1508539"/>
              <a:gd name="connsiteY135" fmla="*/ 404917 h 6858000"/>
              <a:gd name="connsiteX136" fmla="*/ 70148 w 1508539"/>
              <a:gd name="connsiteY136" fmla="*/ 367211 h 6858000"/>
              <a:gd name="connsiteX137" fmla="*/ 36452 w 1508539"/>
              <a:gd name="connsiteY137" fmla="*/ 268519 h 6858000"/>
              <a:gd name="connsiteX138" fmla="*/ 23935 w 1508539"/>
              <a:gd name="connsiteY138" fmla="*/ 160886 h 6858000"/>
              <a:gd name="connsiteX139" fmla="*/ 19312 w 1508539"/>
              <a:gd name="connsiteY139" fmla="*/ 47336 h 6858000"/>
              <a:gd name="connsiteX140" fmla="*/ 0 w 1508539"/>
              <a:gd name="connsiteY14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4248 w 1508539"/>
              <a:gd name="connsiteY6" fmla="*/ 6574442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504057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318065 w 1508539"/>
              <a:gd name="connsiteY6" fmla="*/ 6691589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164830 w 1491612"/>
              <a:gd name="connsiteY0" fmla="*/ 0 h 6858000"/>
              <a:gd name="connsiteX1" fmla="*/ 1491612 w 1491612"/>
              <a:gd name="connsiteY1" fmla="*/ 0 h 6858000"/>
              <a:gd name="connsiteX2" fmla="*/ 1491612 w 1491612"/>
              <a:gd name="connsiteY2" fmla="*/ 6858000 h 6858000"/>
              <a:gd name="connsiteX3" fmla="*/ 228306 w 1491612"/>
              <a:gd name="connsiteY3" fmla="*/ 6857735 h 6858000"/>
              <a:gd name="connsiteX4" fmla="*/ 264899 w 1491612"/>
              <a:gd name="connsiteY4" fmla="*/ 6776847 h 6858000"/>
              <a:gd name="connsiteX5" fmla="*/ 276399 w 1491612"/>
              <a:gd name="connsiteY5" fmla="*/ 6737706 h 6858000"/>
              <a:gd name="connsiteX6" fmla="*/ 301138 w 1491612"/>
              <a:gd name="connsiteY6" fmla="*/ 6691589 h 6858000"/>
              <a:gd name="connsiteX7" fmla="*/ 278695 w 1491612"/>
              <a:gd name="connsiteY7" fmla="*/ 6659970 h 6858000"/>
              <a:gd name="connsiteX8" fmla="*/ 293786 w 1491612"/>
              <a:gd name="connsiteY8" fmla="*/ 6636211 h 6858000"/>
              <a:gd name="connsiteX9" fmla="*/ 311230 w 1491612"/>
              <a:gd name="connsiteY9" fmla="*/ 6594177 h 6858000"/>
              <a:gd name="connsiteX10" fmla="*/ 325270 w 1491612"/>
              <a:gd name="connsiteY10" fmla="*/ 6557575 h 6858000"/>
              <a:gd name="connsiteX11" fmla="*/ 378227 w 1491612"/>
              <a:gd name="connsiteY11" fmla="*/ 6492130 h 6858000"/>
              <a:gd name="connsiteX12" fmla="*/ 393914 w 1491612"/>
              <a:gd name="connsiteY12" fmla="*/ 6431610 h 6858000"/>
              <a:gd name="connsiteX13" fmla="*/ 437619 w 1491612"/>
              <a:gd name="connsiteY13" fmla="*/ 6379786 h 6858000"/>
              <a:gd name="connsiteX14" fmla="*/ 420842 w 1491612"/>
              <a:gd name="connsiteY14" fmla="*/ 6334727 h 6858000"/>
              <a:gd name="connsiteX15" fmla="*/ 398257 w 1491612"/>
              <a:gd name="connsiteY15" fmla="*/ 6313295 h 6858000"/>
              <a:gd name="connsiteX16" fmla="*/ 405421 w 1491612"/>
              <a:gd name="connsiteY16" fmla="*/ 6280046 h 6858000"/>
              <a:gd name="connsiteX17" fmla="*/ 388166 w 1491612"/>
              <a:gd name="connsiteY17" fmla="*/ 6270265 h 6858000"/>
              <a:gd name="connsiteX18" fmla="*/ 415194 w 1491612"/>
              <a:gd name="connsiteY18" fmla="*/ 6252834 h 6858000"/>
              <a:gd name="connsiteX19" fmla="*/ 393186 w 1491612"/>
              <a:gd name="connsiteY19" fmla="*/ 6202459 h 6858000"/>
              <a:gd name="connsiteX20" fmla="*/ 391984 w 1491612"/>
              <a:gd name="connsiteY20" fmla="*/ 6153037 h 6858000"/>
              <a:gd name="connsiteX21" fmla="*/ 407399 w 1491612"/>
              <a:gd name="connsiteY21" fmla="*/ 6078132 h 6858000"/>
              <a:gd name="connsiteX22" fmla="*/ 394786 w 1491612"/>
              <a:gd name="connsiteY22" fmla="*/ 6028119 h 6858000"/>
              <a:gd name="connsiteX23" fmla="*/ 380015 w 1491612"/>
              <a:gd name="connsiteY23" fmla="*/ 5926735 h 6858000"/>
              <a:gd name="connsiteX24" fmla="*/ 429527 w 1491612"/>
              <a:gd name="connsiteY24" fmla="*/ 5712857 h 6858000"/>
              <a:gd name="connsiteX25" fmla="*/ 408602 w 1491612"/>
              <a:gd name="connsiteY25" fmla="*/ 5676393 h 6858000"/>
              <a:gd name="connsiteX26" fmla="*/ 448194 w 1491612"/>
              <a:gd name="connsiteY26" fmla="*/ 5563435 h 6858000"/>
              <a:gd name="connsiteX27" fmla="*/ 495324 w 1491612"/>
              <a:gd name="connsiteY27" fmla="*/ 5437125 h 6858000"/>
              <a:gd name="connsiteX28" fmla="*/ 508892 w 1491612"/>
              <a:gd name="connsiteY28" fmla="*/ 5396260 h 6858000"/>
              <a:gd name="connsiteX29" fmla="*/ 524873 w 1491612"/>
              <a:gd name="connsiteY29" fmla="*/ 5330009 h 6858000"/>
              <a:gd name="connsiteX30" fmla="*/ 558366 w 1491612"/>
              <a:gd name="connsiteY30" fmla="*/ 5273739 h 6858000"/>
              <a:gd name="connsiteX31" fmla="*/ 567965 w 1491612"/>
              <a:gd name="connsiteY31" fmla="*/ 5241779 h 6858000"/>
              <a:gd name="connsiteX32" fmla="*/ 579191 w 1491612"/>
              <a:gd name="connsiteY32" fmla="*/ 5225268 h 6858000"/>
              <a:gd name="connsiteX33" fmla="*/ 580211 w 1491612"/>
              <a:gd name="connsiteY33" fmla="*/ 5217684 h 6858000"/>
              <a:gd name="connsiteX34" fmla="*/ 587552 w 1491612"/>
              <a:gd name="connsiteY34" fmla="*/ 5193377 h 6858000"/>
              <a:gd name="connsiteX35" fmla="*/ 590855 w 1491612"/>
              <a:gd name="connsiteY35" fmla="*/ 5179288 h 6858000"/>
              <a:gd name="connsiteX36" fmla="*/ 591839 w 1491612"/>
              <a:gd name="connsiteY36" fmla="*/ 5173621 h 6858000"/>
              <a:gd name="connsiteX37" fmla="*/ 587473 w 1491612"/>
              <a:gd name="connsiteY37" fmla="*/ 5159961 h 6858000"/>
              <a:gd name="connsiteX38" fmla="*/ 594150 w 1491612"/>
              <a:gd name="connsiteY38" fmla="*/ 5144295 h 6858000"/>
              <a:gd name="connsiteX39" fmla="*/ 591083 w 1491612"/>
              <a:gd name="connsiteY39" fmla="*/ 5125185 h 6858000"/>
              <a:gd name="connsiteX40" fmla="*/ 597913 w 1491612"/>
              <a:gd name="connsiteY40" fmla="*/ 5121884 h 6858000"/>
              <a:gd name="connsiteX41" fmla="*/ 604949 w 1491612"/>
              <a:gd name="connsiteY41" fmla="*/ 5067850 h 6858000"/>
              <a:gd name="connsiteX42" fmla="*/ 607680 w 1491612"/>
              <a:gd name="connsiteY42" fmla="*/ 5060861 h 6858000"/>
              <a:gd name="connsiteX43" fmla="*/ 604384 w 1491612"/>
              <a:gd name="connsiteY43" fmla="*/ 5034192 h 6858000"/>
              <a:gd name="connsiteX44" fmla="*/ 605938 w 1491612"/>
              <a:gd name="connsiteY44" fmla="*/ 4993030 h 6858000"/>
              <a:gd name="connsiteX45" fmla="*/ 612847 w 1491612"/>
              <a:gd name="connsiteY45" fmla="*/ 4946844 h 6858000"/>
              <a:gd name="connsiteX46" fmla="*/ 608703 w 1491612"/>
              <a:gd name="connsiteY46" fmla="*/ 4932692 h 6858000"/>
              <a:gd name="connsiteX47" fmla="*/ 624106 w 1491612"/>
              <a:gd name="connsiteY47" fmla="*/ 4858827 h 6858000"/>
              <a:gd name="connsiteX48" fmla="*/ 630009 w 1491612"/>
              <a:gd name="connsiteY48" fmla="*/ 4821170 h 6858000"/>
              <a:gd name="connsiteX49" fmla="*/ 634742 w 1491612"/>
              <a:gd name="connsiteY49" fmla="*/ 4780965 h 6858000"/>
              <a:gd name="connsiteX50" fmla="*/ 636035 w 1491612"/>
              <a:gd name="connsiteY50" fmla="*/ 4750867 h 6858000"/>
              <a:gd name="connsiteX51" fmla="*/ 633842 w 1491612"/>
              <a:gd name="connsiteY51" fmla="*/ 4690749 h 6858000"/>
              <a:gd name="connsiteX52" fmla="*/ 629322 w 1491612"/>
              <a:gd name="connsiteY52" fmla="*/ 4584173 h 6858000"/>
              <a:gd name="connsiteX53" fmla="*/ 624405 w 1491612"/>
              <a:gd name="connsiteY53" fmla="*/ 4444346 h 6858000"/>
              <a:gd name="connsiteX54" fmla="*/ 620970 w 1491612"/>
              <a:gd name="connsiteY54" fmla="*/ 4375228 h 6858000"/>
              <a:gd name="connsiteX55" fmla="*/ 601623 w 1491612"/>
              <a:gd name="connsiteY55" fmla="*/ 4214165 h 6858000"/>
              <a:gd name="connsiteX56" fmla="*/ 605696 w 1491612"/>
              <a:gd name="connsiteY56" fmla="*/ 4090296 h 6858000"/>
              <a:gd name="connsiteX57" fmla="*/ 590952 w 1491612"/>
              <a:gd name="connsiteY57" fmla="*/ 4033999 h 6858000"/>
              <a:gd name="connsiteX58" fmla="*/ 592101 w 1491612"/>
              <a:gd name="connsiteY58" fmla="*/ 4031933 h 6858000"/>
              <a:gd name="connsiteX59" fmla="*/ 590677 w 1491612"/>
              <a:gd name="connsiteY59" fmla="*/ 4013953 h 6858000"/>
              <a:gd name="connsiteX60" fmla="*/ 576972 w 1491612"/>
              <a:gd name="connsiteY60" fmla="*/ 3974753 h 6858000"/>
              <a:gd name="connsiteX61" fmla="*/ 578570 w 1491612"/>
              <a:gd name="connsiteY61" fmla="*/ 3969950 h 6858000"/>
              <a:gd name="connsiteX62" fmla="*/ 571992 w 1491612"/>
              <a:gd name="connsiteY62" fmla="*/ 3933779 h 6858000"/>
              <a:gd name="connsiteX63" fmla="*/ 573323 w 1491612"/>
              <a:gd name="connsiteY63" fmla="*/ 3933093 h 6858000"/>
              <a:gd name="connsiteX64" fmla="*/ 577677 w 1491612"/>
              <a:gd name="connsiteY64" fmla="*/ 3922082 h 6858000"/>
              <a:gd name="connsiteX65" fmla="*/ 582755 w 1491612"/>
              <a:gd name="connsiteY65" fmla="*/ 3901461 h 6858000"/>
              <a:gd name="connsiteX66" fmla="*/ 605349 w 1491612"/>
              <a:gd name="connsiteY66" fmla="*/ 3813873 h 6858000"/>
              <a:gd name="connsiteX67" fmla="*/ 604774 w 1491612"/>
              <a:gd name="connsiteY67" fmla="*/ 3806161 h 6858000"/>
              <a:gd name="connsiteX68" fmla="*/ 605081 w 1491612"/>
              <a:gd name="connsiteY68" fmla="*/ 3805957 h 6858000"/>
              <a:gd name="connsiteX69" fmla="*/ 605108 w 1491612"/>
              <a:gd name="connsiteY69" fmla="*/ 3797724 h 6858000"/>
              <a:gd name="connsiteX70" fmla="*/ 603723 w 1491612"/>
              <a:gd name="connsiteY70" fmla="*/ 3792098 h 6858000"/>
              <a:gd name="connsiteX71" fmla="*/ 602607 w 1491612"/>
              <a:gd name="connsiteY71" fmla="*/ 3777135 h 6858000"/>
              <a:gd name="connsiteX72" fmla="*/ 604340 w 1491612"/>
              <a:gd name="connsiteY72" fmla="*/ 3771656 h 6858000"/>
              <a:gd name="connsiteX73" fmla="*/ 608083 w 1491612"/>
              <a:gd name="connsiteY73" fmla="*/ 3769007 h 6858000"/>
              <a:gd name="connsiteX74" fmla="*/ 607549 w 1491612"/>
              <a:gd name="connsiteY74" fmla="*/ 3767709 h 6858000"/>
              <a:gd name="connsiteX75" fmla="*/ 616245 w 1491612"/>
              <a:gd name="connsiteY75" fmla="*/ 3738082 h 6858000"/>
              <a:gd name="connsiteX76" fmla="*/ 623591 w 1491612"/>
              <a:gd name="connsiteY76" fmla="*/ 3673397 h 6858000"/>
              <a:gd name="connsiteX77" fmla="*/ 622887 w 1491612"/>
              <a:gd name="connsiteY77" fmla="*/ 3637109 h 6858000"/>
              <a:gd name="connsiteX78" fmla="*/ 626330 w 1491612"/>
              <a:gd name="connsiteY78" fmla="*/ 3536883 h 6858000"/>
              <a:gd name="connsiteX79" fmla="*/ 633868 w 1491612"/>
              <a:gd name="connsiteY79" fmla="*/ 3435652 h 6858000"/>
              <a:gd name="connsiteX80" fmla="*/ 635539 w 1491612"/>
              <a:gd name="connsiteY80" fmla="*/ 3307769 h 6858000"/>
              <a:gd name="connsiteX81" fmla="*/ 653102 w 1491612"/>
              <a:gd name="connsiteY81" fmla="*/ 3250522 h 6858000"/>
              <a:gd name="connsiteX82" fmla="*/ 653527 w 1491612"/>
              <a:gd name="connsiteY82" fmla="*/ 3229163 h 6858000"/>
              <a:gd name="connsiteX83" fmla="*/ 655350 w 1491612"/>
              <a:gd name="connsiteY83" fmla="*/ 3217217 h 6858000"/>
              <a:gd name="connsiteX84" fmla="*/ 642185 w 1491612"/>
              <a:gd name="connsiteY84" fmla="*/ 3183755 h 6858000"/>
              <a:gd name="connsiteX85" fmla="*/ 642686 w 1491612"/>
              <a:gd name="connsiteY85" fmla="*/ 3178642 h 6858000"/>
              <a:gd name="connsiteX86" fmla="*/ 630286 w 1491612"/>
              <a:gd name="connsiteY86" fmla="*/ 3158586 h 6858000"/>
              <a:gd name="connsiteX87" fmla="*/ 615471 w 1491612"/>
              <a:gd name="connsiteY87" fmla="*/ 3129034 h 6858000"/>
              <a:gd name="connsiteX88" fmla="*/ 616136 w 1491612"/>
              <a:gd name="connsiteY88" fmla="*/ 3126682 h 6858000"/>
              <a:gd name="connsiteX89" fmla="*/ 607004 w 1491612"/>
              <a:gd name="connsiteY89" fmla="*/ 3114519 h 6858000"/>
              <a:gd name="connsiteX90" fmla="*/ 593613 w 1491612"/>
              <a:gd name="connsiteY90" fmla="*/ 3106272 h 6858000"/>
              <a:gd name="connsiteX91" fmla="*/ 566343 w 1491612"/>
              <a:gd name="connsiteY91" fmla="*/ 2958185 h 6858000"/>
              <a:gd name="connsiteX92" fmla="*/ 508957 w 1491612"/>
              <a:gd name="connsiteY92" fmla="*/ 2762989 h 6858000"/>
              <a:gd name="connsiteX93" fmla="*/ 457875 w 1491612"/>
              <a:gd name="connsiteY93" fmla="*/ 2554718 h 6858000"/>
              <a:gd name="connsiteX94" fmla="*/ 437969 w 1491612"/>
              <a:gd name="connsiteY94" fmla="*/ 2485734 h 6858000"/>
              <a:gd name="connsiteX95" fmla="*/ 428692 w 1491612"/>
              <a:gd name="connsiteY95" fmla="*/ 2447068 h 6858000"/>
              <a:gd name="connsiteX96" fmla="*/ 415653 w 1491612"/>
              <a:gd name="connsiteY96" fmla="*/ 2425819 h 6858000"/>
              <a:gd name="connsiteX97" fmla="*/ 421652 w 1491612"/>
              <a:gd name="connsiteY97" fmla="*/ 2402874 h 6858000"/>
              <a:gd name="connsiteX98" fmla="*/ 424264 w 1491612"/>
              <a:gd name="connsiteY98" fmla="*/ 2381443 h 6858000"/>
              <a:gd name="connsiteX99" fmla="*/ 400593 w 1491612"/>
              <a:gd name="connsiteY99" fmla="*/ 2261920 h 6858000"/>
              <a:gd name="connsiteX100" fmla="*/ 390480 w 1491612"/>
              <a:gd name="connsiteY100" fmla="*/ 2195378 h 6858000"/>
              <a:gd name="connsiteX101" fmla="*/ 374697 w 1491612"/>
              <a:gd name="connsiteY101" fmla="*/ 2155135 h 6858000"/>
              <a:gd name="connsiteX102" fmla="*/ 372155 w 1491612"/>
              <a:gd name="connsiteY102" fmla="*/ 2118008 h 6858000"/>
              <a:gd name="connsiteX103" fmla="*/ 373148 w 1491612"/>
              <a:gd name="connsiteY103" fmla="*/ 2050531 h 6858000"/>
              <a:gd name="connsiteX104" fmla="*/ 364954 w 1491612"/>
              <a:gd name="connsiteY104" fmla="*/ 1963269 h 6858000"/>
              <a:gd name="connsiteX105" fmla="*/ 346132 w 1491612"/>
              <a:gd name="connsiteY105" fmla="*/ 1906352 h 6858000"/>
              <a:gd name="connsiteX106" fmla="*/ 322689 w 1491612"/>
              <a:gd name="connsiteY106" fmla="*/ 1861531 h 6858000"/>
              <a:gd name="connsiteX107" fmla="*/ 276488 w 1491612"/>
              <a:gd name="connsiteY107" fmla="*/ 1732919 h 6858000"/>
              <a:gd name="connsiteX108" fmla="*/ 248799 w 1491612"/>
              <a:gd name="connsiteY108" fmla="*/ 1663540 h 6858000"/>
              <a:gd name="connsiteX109" fmla="*/ 247925 w 1491612"/>
              <a:gd name="connsiteY109" fmla="*/ 1615777 h 6858000"/>
              <a:gd name="connsiteX110" fmla="*/ 228720 w 1491612"/>
              <a:gd name="connsiteY110" fmla="*/ 1563678 h 6858000"/>
              <a:gd name="connsiteX111" fmla="*/ 241800 w 1491612"/>
              <a:gd name="connsiteY111" fmla="*/ 1519474 h 6858000"/>
              <a:gd name="connsiteX112" fmla="*/ 234542 w 1491612"/>
              <a:gd name="connsiteY112" fmla="*/ 1477995 h 6858000"/>
              <a:gd name="connsiteX113" fmla="*/ 220627 w 1491612"/>
              <a:gd name="connsiteY113" fmla="*/ 1373769 h 6858000"/>
              <a:gd name="connsiteX114" fmla="*/ 228934 w 1491612"/>
              <a:gd name="connsiteY114" fmla="*/ 1307086 h 6858000"/>
              <a:gd name="connsiteX115" fmla="*/ 230122 w 1491612"/>
              <a:gd name="connsiteY115" fmla="*/ 1189033 h 6858000"/>
              <a:gd name="connsiteX116" fmla="*/ 234807 w 1491612"/>
              <a:gd name="connsiteY116" fmla="*/ 1168288 h 6858000"/>
              <a:gd name="connsiteX117" fmla="*/ 227089 w 1491612"/>
              <a:gd name="connsiteY117" fmla="*/ 1142577 h 6858000"/>
              <a:gd name="connsiteX118" fmla="*/ 216395 w 1491612"/>
              <a:gd name="connsiteY118" fmla="*/ 1088484 h 6858000"/>
              <a:gd name="connsiteX119" fmla="*/ 205131 w 1491612"/>
              <a:gd name="connsiteY119" fmla="*/ 1016103 h 6858000"/>
              <a:gd name="connsiteX120" fmla="*/ 206587 w 1491612"/>
              <a:gd name="connsiteY120" fmla="*/ 932283 h 6858000"/>
              <a:gd name="connsiteX121" fmla="*/ 208823 w 1491612"/>
              <a:gd name="connsiteY121" fmla="*/ 915925 h 6858000"/>
              <a:gd name="connsiteX122" fmla="*/ 201452 w 1491612"/>
              <a:gd name="connsiteY122" fmla="*/ 896999 h 6858000"/>
              <a:gd name="connsiteX123" fmla="*/ 170860 w 1491612"/>
              <a:gd name="connsiteY123" fmla="*/ 821517 h 6858000"/>
              <a:gd name="connsiteX124" fmla="*/ 149810 w 1491612"/>
              <a:gd name="connsiteY124" fmla="*/ 751353 h 6858000"/>
              <a:gd name="connsiteX125" fmla="*/ 149368 w 1491612"/>
              <a:gd name="connsiteY125" fmla="*/ 721230 h 6858000"/>
              <a:gd name="connsiteX126" fmla="*/ 135039 w 1491612"/>
              <a:gd name="connsiteY126" fmla="*/ 681659 h 6858000"/>
              <a:gd name="connsiteX127" fmla="*/ 120458 w 1491612"/>
              <a:gd name="connsiteY127" fmla="*/ 635218 h 6858000"/>
              <a:gd name="connsiteX128" fmla="*/ 125469 w 1491612"/>
              <a:gd name="connsiteY128" fmla="*/ 613763 h 6858000"/>
              <a:gd name="connsiteX129" fmla="*/ 111411 w 1491612"/>
              <a:gd name="connsiteY129" fmla="*/ 598582 h 6858000"/>
              <a:gd name="connsiteX130" fmla="*/ 111092 w 1491612"/>
              <a:gd name="connsiteY130" fmla="*/ 576846 h 6858000"/>
              <a:gd name="connsiteX131" fmla="*/ 90718 w 1491612"/>
              <a:gd name="connsiteY131" fmla="*/ 530055 h 6858000"/>
              <a:gd name="connsiteX132" fmla="*/ 89966 w 1491612"/>
              <a:gd name="connsiteY132" fmla="*/ 465389 h 6858000"/>
              <a:gd name="connsiteX133" fmla="*/ 72889 w 1491612"/>
              <a:gd name="connsiteY133" fmla="*/ 424699 h 6858000"/>
              <a:gd name="connsiteX134" fmla="*/ 73264 w 1491612"/>
              <a:gd name="connsiteY134" fmla="*/ 404917 h 6858000"/>
              <a:gd name="connsiteX135" fmla="*/ 53221 w 1491612"/>
              <a:gd name="connsiteY135" fmla="*/ 367211 h 6858000"/>
              <a:gd name="connsiteX136" fmla="*/ 19525 w 1491612"/>
              <a:gd name="connsiteY136" fmla="*/ 268519 h 6858000"/>
              <a:gd name="connsiteX137" fmla="*/ 7008 w 1491612"/>
              <a:gd name="connsiteY137" fmla="*/ 160886 h 6858000"/>
              <a:gd name="connsiteX138" fmla="*/ 2385 w 1491612"/>
              <a:gd name="connsiteY138" fmla="*/ 47336 h 6858000"/>
              <a:gd name="connsiteX139" fmla="*/ 164830 w 1491612"/>
              <a:gd name="connsiteY139" fmla="*/ 0 h 6858000"/>
              <a:gd name="connsiteX0" fmla="*/ 158408 w 1485190"/>
              <a:gd name="connsiteY0" fmla="*/ 0 h 6858000"/>
              <a:gd name="connsiteX1" fmla="*/ 1485190 w 1485190"/>
              <a:gd name="connsiteY1" fmla="*/ 0 h 6858000"/>
              <a:gd name="connsiteX2" fmla="*/ 1485190 w 1485190"/>
              <a:gd name="connsiteY2" fmla="*/ 6858000 h 6858000"/>
              <a:gd name="connsiteX3" fmla="*/ 221884 w 1485190"/>
              <a:gd name="connsiteY3" fmla="*/ 6857735 h 6858000"/>
              <a:gd name="connsiteX4" fmla="*/ 258477 w 1485190"/>
              <a:gd name="connsiteY4" fmla="*/ 6776847 h 6858000"/>
              <a:gd name="connsiteX5" fmla="*/ 269977 w 1485190"/>
              <a:gd name="connsiteY5" fmla="*/ 6737706 h 6858000"/>
              <a:gd name="connsiteX6" fmla="*/ 294716 w 1485190"/>
              <a:gd name="connsiteY6" fmla="*/ 6691589 h 6858000"/>
              <a:gd name="connsiteX7" fmla="*/ 272273 w 1485190"/>
              <a:gd name="connsiteY7" fmla="*/ 6659970 h 6858000"/>
              <a:gd name="connsiteX8" fmla="*/ 287364 w 1485190"/>
              <a:gd name="connsiteY8" fmla="*/ 6636211 h 6858000"/>
              <a:gd name="connsiteX9" fmla="*/ 304808 w 1485190"/>
              <a:gd name="connsiteY9" fmla="*/ 6594177 h 6858000"/>
              <a:gd name="connsiteX10" fmla="*/ 318848 w 1485190"/>
              <a:gd name="connsiteY10" fmla="*/ 6557575 h 6858000"/>
              <a:gd name="connsiteX11" fmla="*/ 371805 w 1485190"/>
              <a:gd name="connsiteY11" fmla="*/ 6492130 h 6858000"/>
              <a:gd name="connsiteX12" fmla="*/ 387492 w 1485190"/>
              <a:gd name="connsiteY12" fmla="*/ 6431610 h 6858000"/>
              <a:gd name="connsiteX13" fmla="*/ 431197 w 1485190"/>
              <a:gd name="connsiteY13" fmla="*/ 6379786 h 6858000"/>
              <a:gd name="connsiteX14" fmla="*/ 414420 w 1485190"/>
              <a:gd name="connsiteY14" fmla="*/ 6334727 h 6858000"/>
              <a:gd name="connsiteX15" fmla="*/ 391835 w 1485190"/>
              <a:gd name="connsiteY15" fmla="*/ 6313295 h 6858000"/>
              <a:gd name="connsiteX16" fmla="*/ 398999 w 1485190"/>
              <a:gd name="connsiteY16" fmla="*/ 6280046 h 6858000"/>
              <a:gd name="connsiteX17" fmla="*/ 381744 w 1485190"/>
              <a:gd name="connsiteY17" fmla="*/ 6270265 h 6858000"/>
              <a:gd name="connsiteX18" fmla="*/ 408772 w 1485190"/>
              <a:gd name="connsiteY18" fmla="*/ 6252834 h 6858000"/>
              <a:gd name="connsiteX19" fmla="*/ 386764 w 1485190"/>
              <a:gd name="connsiteY19" fmla="*/ 6202459 h 6858000"/>
              <a:gd name="connsiteX20" fmla="*/ 385562 w 1485190"/>
              <a:gd name="connsiteY20" fmla="*/ 6153037 h 6858000"/>
              <a:gd name="connsiteX21" fmla="*/ 400977 w 1485190"/>
              <a:gd name="connsiteY21" fmla="*/ 6078132 h 6858000"/>
              <a:gd name="connsiteX22" fmla="*/ 388364 w 1485190"/>
              <a:gd name="connsiteY22" fmla="*/ 6028119 h 6858000"/>
              <a:gd name="connsiteX23" fmla="*/ 373593 w 1485190"/>
              <a:gd name="connsiteY23" fmla="*/ 5926735 h 6858000"/>
              <a:gd name="connsiteX24" fmla="*/ 423105 w 1485190"/>
              <a:gd name="connsiteY24" fmla="*/ 5712857 h 6858000"/>
              <a:gd name="connsiteX25" fmla="*/ 402180 w 1485190"/>
              <a:gd name="connsiteY25" fmla="*/ 5676393 h 6858000"/>
              <a:gd name="connsiteX26" fmla="*/ 441772 w 1485190"/>
              <a:gd name="connsiteY26" fmla="*/ 5563435 h 6858000"/>
              <a:gd name="connsiteX27" fmla="*/ 488902 w 1485190"/>
              <a:gd name="connsiteY27" fmla="*/ 5437125 h 6858000"/>
              <a:gd name="connsiteX28" fmla="*/ 502470 w 1485190"/>
              <a:gd name="connsiteY28" fmla="*/ 5396260 h 6858000"/>
              <a:gd name="connsiteX29" fmla="*/ 518451 w 1485190"/>
              <a:gd name="connsiteY29" fmla="*/ 5330009 h 6858000"/>
              <a:gd name="connsiteX30" fmla="*/ 551944 w 1485190"/>
              <a:gd name="connsiteY30" fmla="*/ 5273739 h 6858000"/>
              <a:gd name="connsiteX31" fmla="*/ 561543 w 1485190"/>
              <a:gd name="connsiteY31" fmla="*/ 5241779 h 6858000"/>
              <a:gd name="connsiteX32" fmla="*/ 572769 w 1485190"/>
              <a:gd name="connsiteY32" fmla="*/ 5225268 h 6858000"/>
              <a:gd name="connsiteX33" fmla="*/ 573789 w 1485190"/>
              <a:gd name="connsiteY33" fmla="*/ 5217684 h 6858000"/>
              <a:gd name="connsiteX34" fmla="*/ 581130 w 1485190"/>
              <a:gd name="connsiteY34" fmla="*/ 5193377 h 6858000"/>
              <a:gd name="connsiteX35" fmla="*/ 584433 w 1485190"/>
              <a:gd name="connsiteY35" fmla="*/ 5179288 h 6858000"/>
              <a:gd name="connsiteX36" fmla="*/ 585417 w 1485190"/>
              <a:gd name="connsiteY36" fmla="*/ 5173621 h 6858000"/>
              <a:gd name="connsiteX37" fmla="*/ 581051 w 1485190"/>
              <a:gd name="connsiteY37" fmla="*/ 5159961 h 6858000"/>
              <a:gd name="connsiteX38" fmla="*/ 587728 w 1485190"/>
              <a:gd name="connsiteY38" fmla="*/ 5144295 h 6858000"/>
              <a:gd name="connsiteX39" fmla="*/ 584661 w 1485190"/>
              <a:gd name="connsiteY39" fmla="*/ 5125185 h 6858000"/>
              <a:gd name="connsiteX40" fmla="*/ 591491 w 1485190"/>
              <a:gd name="connsiteY40" fmla="*/ 5121884 h 6858000"/>
              <a:gd name="connsiteX41" fmla="*/ 598527 w 1485190"/>
              <a:gd name="connsiteY41" fmla="*/ 5067850 h 6858000"/>
              <a:gd name="connsiteX42" fmla="*/ 601258 w 1485190"/>
              <a:gd name="connsiteY42" fmla="*/ 5060861 h 6858000"/>
              <a:gd name="connsiteX43" fmla="*/ 597962 w 1485190"/>
              <a:gd name="connsiteY43" fmla="*/ 5034192 h 6858000"/>
              <a:gd name="connsiteX44" fmla="*/ 599516 w 1485190"/>
              <a:gd name="connsiteY44" fmla="*/ 4993030 h 6858000"/>
              <a:gd name="connsiteX45" fmla="*/ 606425 w 1485190"/>
              <a:gd name="connsiteY45" fmla="*/ 4946844 h 6858000"/>
              <a:gd name="connsiteX46" fmla="*/ 602281 w 1485190"/>
              <a:gd name="connsiteY46" fmla="*/ 4932692 h 6858000"/>
              <a:gd name="connsiteX47" fmla="*/ 617684 w 1485190"/>
              <a:gd name="connsiteY47" fmla="*/ 4858827 h 6858000"/>
              <a:gd name="connsiteX48" fmla="*/ 623587 w 1485190"/>
              <a:gd name="connsiteY48" fmla="*/ 4821170 h 6858000"/>
              <a:gd name="connsiteX49" fmla="*/ 628320 w 1485190"/>
              <a:gd name="connsiteY49" fmla="*/ 4780965 h 6858000"/>
              <a:gd name="connsiteX50" fmla="*/ 629613 w 1485190"/>
              <a:gd name="connsiteY50" fmla="*/ 4750867 h 6858000"/>
              <a:gd name="connsiteX51" fmla="*/ 627420 w 1485190"/>
              <a:gd name="connsiteY51" fmla="*/ 4690749 h 6858000"/>
              <a:gd name="connsiteX52" fmla="*/ 622900 w 1485190"/>
              <a:gd name="connsiteY52" fmla="*/ 4584173 h 6858000"/>
              <a:gd name="connsiteX53" fmla="*/ 617983 w 1485190"/>
              <a:gd name="connsiteY53" fmla="*/ 4444346 h 6858000"/>
              <a:gd name="connsiteX54" fmla="*/ 614548 w 1485190"/>
              <a:gd name="connsiteY54" fmla="*/ 4375228 h 6858000"/>
              <a:gd name="connsiteX55" fmla="*/ 595201 w 1485190"/>
              <a:gd name="connsiteY55" fmla="*/ 4214165 h 6858000"/>
              <a:gd name="connsiteX56" fmla="*/ 599274 w 1485190"/>
              <a:gd name="connsiteY56" fmla="*/ 4090296 h 6858000"/>
              <a:gd name="connsiteX57" fmla="*/ 584530 w 1485190"/>
              <a:gd name="connsiteY57" fmla="*/ 4033999 h 6858000"/>
              <a:gd name="connsiteX58" fmla="*/ 585679 w 1485190"/>
              <a:gd name="connsiteY58" fmla="*/ 4031933 h 6858000"/>
              <a:gd name="connsiteX59" fmla="*/ 584255 w 1485190"/>
              <a:gd name="connsiteY59" fmla="*/ 4013953 h 6858000"/>
              <a:gd name="connsiteX60" fmla="*/ 570550 w 1485190"/>
              <a:gd name="connsiteY60" fmla="*/ 3974753 h 6858000"/>
              <a:gd name="connsiteX61" fmla="*/ 572148 w 1485190"/>
              <a:gd name="connsiteY61" fmla="*/ 3969950 h 6858000"/>
              <a:gd name="connsiteX62" fmla="*/ 565570 w 1485190"/>
              <a:gd name="connsiteY62" fmla="*/ 3933779 h 6858000"/>
              <a:gd name="connsiteX63" fmla="*/ 566901 w 1485190"/>
              <a:gd name="connsiteY63" fmla="*/ 3933093 h 6858000"/>
              <a:gd name="connsiteX64" fmla="*/ 571255 w 1485190"/>
              <a:gd name="connsiteY64" fmla="*/ 3922082 h 6858000"/>
              <a:gd name="connsiteX65" fmla="*/ 576333 w 1485190"/>
              <a:gd name="connsiteY65" fmla="*/ 3901461 h 6858000"/>
              <a:gd name="connsiteX66" fmla="*/ 598927 w 1485190"/>
              <a:gd name="connsiteY66" fmla="*/ 3813873 h 6858000"/>
              <a:gd name="connsiteX67" fmla="*/ 598352 w 1485190"/>
              <a:gd name="connsiteY67" fmla="*/ 3806161 h 6858000"/>
              <a:gd name="connsiteX68" fmla="*/ 598659 w 1485190"/>
              <a:gd name="connsiteY68" fmla="*/ 3805957 h 6858000"/>
              <a:gd name="connsiteX69" fmla="*/ 598686 w 1485190"/>
              <a:gd name="connsiteY69" fmla="*/ 3797724 h 6858000"/>
              <a:gd name="connsiteX70" fmla="*/ 597301 w 1485190"/>
              <a:gd name="connsiteY70" fmla="*/ 3792098 h 6858000"/>
              <a:gd name="connsiteX71" fmla="*/ 596185 w 1485190"/>
              <a:gd name="connsiteY71" fmla="*/ 3777135 h 6858000"/>
              <a:gd name="connsiteX72" fmla="*/ 597918 w 1485190"/>
              <a:gd name="connsiteY72" fmla="*/ 3771656 h 6858000"/>
              <a:gd name="connsiteX73" fmla="*/ 601661 w 1485190"/>
              <a:gd name="connsiteY73" fmla="*/ 3769007 h 6858000"/>
              <a:gd name="connsiteX74" fmla="*/ 601127 w 1485190"/>
              <a:gd name="connsiteY74" fmla="*/ 3767709 h 6858000"/>
              <a:gd name="connsiteX75" fmla="*/ 609823 w 1485190"/>
              <a:gd name="connsiteY75" fmla="*/ 3738082 h 6858000"/>
              <a:gd name="connsiteX76" fmla="*/ 617169 w 1485190"/>
              <a:gd name="connsiteY76" fmla="*/ 3673397 h 6858000"/>
              <a:gd name="connsiteX77" fmla="*/ 616465 w 1485190"/>
              <a:gd name="connsiteY77" fmla="*/ 3637109 h 6858000"/>
              <a:gd name="connsiteX78" fmla="*/ 619908 w 1485190"/>
              <a:gd name="connsiteY78" fmla="*/ 3536883 h 6858000"/>
              <a:gd name="connsiteX79" fmla="*/ 627446 w 1485190"/>
              <a:gd name="connsiteY79" fmla="*/ 3435652 h 6858000"/>
              <a:gd name="connsiteX80" fmla="*/ 629117 w 1485190"/>
              <a:gd name="connsiteY80" fmla="*/ 3307769 h 6858000"/>
              <a:gd name="connsiteX81" fmla="*/ 646680 w 1485190"/>
              <a:gd name="connsiteY81" fmla="*/ 3250522 h 6858000"/>
              <a:gd name="connsiteX82" fmla="*/ 647105 w 1485190"/>
              <a:gd name="connsiteY82" fmla="*/ 3229163 h 6858000"/>
              <a:gd name="connsiteX83" fmla="*/ 648928 w 1485190"/>
              <a:gd name="connsiteY83" fmla="*/ 3217217 h 6858000"/>
              <a:gd name="connsiteX84" fmla="*/ 635763 w 1485190"/>
              <a:gd name="connsiteY84" fmla="*/ 3183755 h 6858000"/>
              <a:gd name="connsiteX85" fmla="*/ 636264 w 1485190"/>
              <a:gd name="connsiteY85" fmla="*/ 3178642 h 6858000"/>
              <a:gd name="connsiteX86" fmla="*/ 623864 w 1485190"/>
              <a:gd name="connsiteY86" fmla="*/ 3158586 h 6858000"/>
              <a:gd name="connsiteX87" fmla="*/ 609049 w 1485190"/>
              <a:gd name="connsiteY87" fmla="*/ 3129034 h 6858000"/>
              <a:gd name="connsiteX88" fmla="*/ 609714 w 1485190"/>
              <a:gd name="connsiteY88" fmla="*/ 3126682 h 6858000"/>
              <a:gd name="connsiteX89" fmla="*/ 600582 w 1485190"/>
              <a:gd name="connsiteY89" fmla="*/ 3114519 h 6858000"/>
              <a:gd name="connsiteX90" fmla="*/ 587191 w 1485190"/>
              <a:gd name="connsiteY90" fmla="*/ 3106272 h 6858000"/>
              <a:gd name="connsiteX91" fmla="*/ 559921 w 1485190"/>
              <a:gd name="connsiteY91" fmla="*/ 2958185 h 6858000"/>
              <a:gd name="connsiteX92" fmla="*/ 502535 w 1485190"/>
              <a:gd name="connsiteY92" fmla="*/ 2762989 h 6858000"/>
              <a:gd name="connsiteX93" fmla="*/ 451453 w 1485190"/>
              <a:gd name="connsiteY93" fmla="*/ 2554718 h 6858000"/>
              <a:gd name="connsiteX94" fmla="*/ 431547 w 1485190"/>
              <a:gd name="connsiteY94" fmla="*/ 2485734 h 6858000"/>
              <a:gd name="connsiteX95" fmla="*/ 422270 w 1485190"/>
              <a:gd name="connsiteY95" fmla="*/ 2447068 h 6858000"/>
              <a:gd name="connsiteX96" fmla="*/ 409231 w 1485190"/>
              <a:gd name="connsiteY96" fmla="*/ 2425819 h 6858000"/>
              <a:gd name="connsiteX97" fmla="*/ 415230 w 1485190"/>
              <a:gd name="connsiteY97" fmla="*/ 2402874 h 6858000"/>
              <a:gd name="connsiteX98" fmla="*/ 417842 w 1485190"/>
              <a:gd name="connsiteY98" fmla="*/ 2381443 h 6858000"/>
              <a:gd name="connsiteX99" fmla="*/ 394171 w 1485190"/>
              <a:gd name="connsiteY99" fmla="*/ 2261920 h 6858000"/>
              <a:gd name="connsiteX100" fmla="*/ 384058 w 1485190"/>
              <a:gd name="connsiteY100" fmla="*/ 2195378 h 6858000"/>
              <a:gd name="connsiteX101" fmla="*/ 368275 w 1485190"/>
              <a:gd name="connsiteY101" fmla="*/ 2155135 h 6858000"/>
              <a:gd name="connsiteX102" fmla="*/ 365733 w 1485190"/>
              <a:gd name="connsiteY102" fmla="*/ 2118008 h 6858000"/>
              <a:gd name="connsiteX103" fmla="*/ 366726 w 1485190"/>
              <a:gd name="connsiteY103" fmla="*/ 2050531 h 6858000"/>
              <a:gd name="connsiteX104" fmla="*/ 358532 w 1485190"/>
              <a:gd name="connsiteY104" fmla="*/ 1963269 h 6858000"/>
              <a:gd name="connsiteX105" fmla="*/ 339710 w 1485190"/>
              <a:gd name="connsiteY105" fmla="*/ 1906352 h 6858000"/>
              <a:gd name="connsiteX106" fmla="*/ 316267 w 1485190"/>
              <a:gd name="connsiteY106" fmla="*/ 1861531 h 6858000"/>
              <a:gd name="connsiteX107" fmla="*/ 270066 w 1485190"/>
              <a:gd name="connsiteY107" fmla="*/ 1732919 h 6858000"/>
              <a:gd name="connsiteX108" fmla="*/ 242377 w 1485190"/>
              <a:gd name="connsiteY108" fmla="*/ 1663540 h 6858000"/>
              <a:gd name="connsiteX109" fmla="*/ 241503 w 1485190"/>
              <a:gd name="connsiteY109" fmla="*/ 1615777 h 6858000"/>
              <a:gd name="connsiteX110" fmla="*/ 222298 w 1485190"/>
              <a:gd name="connsiteY110" fmla="*/ 1563678 h 6858000"/>
              <a:gd name="connsiteX111" fmla="*/ 235378 w 1485190"/>
              <a:gd name="connsiteY111" fmla="*/ 1519474 h 6858000"/>
              <a:gd name="connsiteX112" fmla="*/ 228120 w 1485190"/>
              <a:gd name="connsiteY112" fmla="*/ 1477995 h 6858000"/>
              <a:gd name="connsiteX113" fmla="*/ 214205 w 1485190"/>
              <a:gd name="connsiteY113" fmla="*/ 1373769 h 6858000"/>
              <a:gd name="connsiteX114" fmla="*/ 222512 w 1485190"/>
              <a:gd name="connsiteY114" fmla="*/ 1307086 h 6858000"/>
              <a:gd name="connsiteX115" fmla="*/ 223700 w 1485190"/>
              <a:gd name="connsiteY115" fmla="*/ 1189033 h 6858000"/>
              <a:gd name="connsiteX116" fmla="*/ 228385 w 1485190"/>
              <a:gd name="connsiteY116" fmla="*/ 1168288 h 6858000"/>
              <a:gd name="connsiteX117" fmla="*/ 220667 w 1485190"/>
              <a:gd name="connsiteY117" fmla="*/ 1142577 h 6858000"/>
              <a:gd name="connsiteX118" fmla="*/ 209973 w 1485190"/>
              <a:gd name="connsiteY118" fmla="*/ 1088484 h 6858000"/>
              <a:gd name="connsiteX119" fmla="*/ 198709 w 1485190"/>
              <a:gd name="connsiteY119" fmla="*/ 1016103 h 6858000"/>
              <a:gd name="connsiteX120" fmla="*/ 200165 w 1485190"/>
              <a:gd name="connsiteY120" fmla="*/ 932283 h 6858000"/>
              <a:gd name="connsiteX121" fmla="*/ 202401 w 1485190"/>
              <a:gd name="connsiteY121" fmla="*/ 915925 h 6858000"/>
              <a:gd name="connsiteX122" fmla="*/ 195030 w 1485190"/>
              <a:gd name="connsiteY122" fmla="*/ 896999 h 6858000"/>
              <a:gd name="connsiteX123" fmla="*/ 164438 w 1485190"/>
              <a:gd name="connsiteY123" fmla="*/ 821517 h 6858000"/>
              <a:gd name="connsiteX124" fmla="*/ 143388 w 1485190"/>
              <a:gd name="connsiteY124" fmla="*/ 751353 h 6858000"/>
              <a:gd name="connsiteX125" fmla="*/ 142946 w 1485190"/>
              <a:gd name="connsiteY125" fmla="*/ 721230 h 6858000"/>
              <a:gd name="connsiteX126" fmla="*/ 128617 w 1485190"/>
              <a:gd name="connsiteY126" fmla="*/ 681659 h 6858000"/>
              <a:gd name="connsiteX127" fmla="*/ 114036 w 1485190"/>
              <a:gd name="connsiteY127" fmla="*/ 635218 h 6858000"/>
              <a:gd name="connsiteX128" fmla="*/ 119047 w 1485190"/>
              <a:gd name="connsiteY128" fmla="*/ 613763 h 6858000"/>
              <a:gd name="connsiteX129" fmla="*/ 104989 w 1485190"/>
              <a:gd name="connsiteY129" fmla="*/ 598582 h 6858000"/>
              <a:gd name="connsiteX130" fmla="*/ 104670 w 1485190"/>
              <a:gd name="connsiteY130" fmla="*/ 576846 h 6858000"/>
              <a:gd name="connsiteX131" fmla="*/ 84296 w 1485190"/>
              <a:gd name="connsiteY131" fmla="*/ 530055 h 6858000"/>
              <a:gd name="connsiteX132" fmla="*/ 83544 w 1485190"/>
              <a:gd name="connsiteY132" fmla="*/ 465389 h 6858000"/>
              <a:gd name="connsiteX133" fmla="*/ 66467 w 1485190"/>
              <a:gd name="connsiteY133" fmla="*/ 424699 h 6858000"/>
              <a:gd name="connsiteX134" fmla="*/ 66842 w 1485190"/>
              <a:gd name="connsiteY134" fmla="*/ 404917 h 6858000"/>
              <a:gd name="connsiteX135" fmla="*/ 46799 w 1485190"/>
              <a:gd name="connsiteY135" fmla="*/ 367211 h 6858000"/>
              <a:gd name="connsiteX136" fmla="*/ 13103 w 1485190"/>
              <a:gd name="connsiteY136" fmla="*/ 268519 h 6858000"/>
              <a:gd name="connsiteX137" fmla="*/ 586 w 1485190"/>
              <a:gd name="connsiteY137" fmla="*/ 160886 h 6858000"/>
              <a:gd name="connsiteX138" fmla="*/ 198854 w 1485190"/>
              <a:gd name="connsiteY138" fmla="*/ 55288 h 6858000"/>
              <a:gd name="connsiteX139" fmla="*/ 158408 w 1485190"/>
              <a:gd name="connsiteY139" fmla="*/ 0 h 6858000"/>
              <a:gd name="connsiteX0" fmla="*/ 145305 w 1472087"/>
              <a:gd name="connsiteY0" fmla="*/ 0 h 6858000"/>
              <a:gd name="connsiteX1" fmla="*/ 1472087 w 1472087"/>
              <a:gd name="connsiteY1" fmla="*/ 0 h 6858000"/>
              <a:gd name="connsiteX2" fmla="*/ 1472087 w 1472087"/>
              <a:gd name="connsiteY2" fmla="*/ 6858000 h 6858000"/>
              <a:gd name="connsiteX3" fmla="*/ 208781 w 1472087"/>
              <a:gd name="connsiteY3" fmla="*/ 6857735 h 6858000"/>
              <a:gd name="connsiteX4" fmla="*/ 245374 w 1472087"/>
              <a:gd name="connsiteY4" fmla="*/ 6776847 h 6858000"/>
              <a:gd name="connsiteX5" fmla="*/ 256874 w 1472087"/>
              <a:gd name="connsiteY5" fmla="*/ 6737706 h 6858000"/>
              <a:gd name="connsiteX6" fmla="*/ 281613 w 1472087"/>
              <a:gd name="connsiteY6" fmla="*/ 6691589 h 6858000"/>
              <a:gd name="connsiteX7" fmla="*/ 259170 w 1472087"/>
              <a:gd name="connsiteY7" fmla="*/ 6659970 h 6858000"/>
              <a:gd name="connsiteX8" fmla="*/ 274261 w 1472087"/>
              <a:gd name="connsiteY8" fmla="*/ 6636211 h 6858000"/>
              <a:gd name="connsiteX9" fmla="*/ 291705 w 1472087"/>
              <a:gd name="connsiteY9" fmla="*/ 6594177 h 6858000"/>
              <a:gd name="connsiteX10" fmla="*/ 305745 w 1472087"/>
              <a:gd name="connsiteY10" fmla="*/ 6557575 h 6858000"/>
              <a:gd name="connsiteX11" fmla="*/ 358702 w 1472087"/>
              <a:gd name="connsiteY11" fmla="*/ 6492130 h 6858000"/>
              <a:gd name="connsiteX12" fmla="*/ 374389 w 1472087"/>
              <a:gd name="connsiteY12" fmla="*/ 6431610 h 6858000"/>
              <a:gd name="connsiteX13" fmla="*/ 418094 w 1472087"/>
              <a:gd name="connsiteY13" fmla="*/ 6379786 h 6858000"/>
              <a:gd name="connsiteX14" fmla="*/ 401317 w 1472087"/>
              <a:gd name="connsiteY14" fmla="*/ 6334727 h 6858000"/>
              <a:gd name="connsiteX15" fmla="*/ 378732 w 1472087"/>
              <a:gd name="connsiteY15" fmla="*/ 6313295 h 6858000"/>
              <a:gd name="connsiteX16" fmla="*/ 385896 w 1472087"/>
              <a:gd name="connsiteY16" fmla="*/ 6280046 h 6858000"/>
              <a:gd name="connsiteX17" fmla="*/ 368641 w 1472087"/>
              <a:gd name="connsiteY17" fmla="*/ 6270265 h 6858000"/>
              <a:gd name="connsiteX18" fmla="*/ 395669 w 1472087"/>
              <a:gd name="connsiteY18" fmla="*/ 6252834 h 6858000"/>
              <a:gd name="connsiteX19" fmla="*/ 373661 w 1472087"/>
              <a:gd name="connsiteY19" fmla="*/ 6202459 h 6858000"/>
              <a:gd name="connsiteX20" fmla="*/ 372459 w 1472087"/>
              <a:gd name="connsiteY20" fmla="*/ 6153037 h 6858000"/>
              <a:gd name="connsiteX21" fmla="*/ 387874 w 1472087"/>
              <a:gd name="connsiteY21" fmla="*/ 6078132 h 6858000"/>
              <a:gd name="connsiteX22" fmla="*/ 375261 w 1472087"/>
              <a:gd name="connsiteY22" fmla="*/ 6028119 h 6858000"/>
              <a:gd name="connsiteX23" fmla="*/ 360490 w 1472087"/>
              <a:gd name="connsiteY23" fmla="*/ 5926735 h 6858000"/>
              <a:gd name="connsiteX24" fmla="*/ 410002 w 1472087"/>
              <a:gd name="connsiteY24" fmla="*/ 5712857 h 6858000"/>
              <a:gd name="connsiteX25" fmla="*/ 389077 w 1472087"/>
              <a:gd name="connsiteY25" fmla="*/ 5676393 h 6858000"/>
              <a:gd name="connsiteX26" fmla="*/ 428669 w 1472087"/>
              <a:gd name="connsiteY26" fmla="*/ 5563435 h 6858000"/>
              <a:gd name="connsiteX27" fmla="*/ 475799 w 1472087"/>
              <a:gd name="connsiteY27" fmla="*/ 5437125 h 6858000"/>
              <a:gd name="connsiteX28" fmla="*/ 489367 w 1472087"/>
              <a:gd name="connsiteY28" fmla="*/ 5396260 h 6858000"/>
              <a:gd name="connsiteX29" fmla="*/ 505348 w 1472087"/>
              <a:gd name="connsiteY29" fmla="*/ 5330009 h 6858000"/>
              <a:gd name="connsiteX30" fmla="*/ 538841 w 1472087"/>
              <a:gd name="connsiteY30" fmla="*/ 5273739 h 6858000"/>
              <a:gd name="connsiteX31" fmla="*/ 548440 w 1472087"/>
              <a:gd name="connsiteY31" fmla="*/ 5241779 h 6858000"/>
              <a:gd name="connsiteX32" fmla="*/ 559666 w 1472087"/>
              <a:gd name="connsiteY32" fmla="*/ 5225268 h 6858000"/>
              <a:gd name="connsiteX33" fmla="*/ 560686 w 1472087"/>
              <a:gd name="connsiteY33" fmla="*/ 5217684 h 6858000"/>
              <a:gd name="connsiteX34" fmla="*/ 568027 w 1472087"/>
              <a:gd name="connsiteY34" fmla="*/ 5193377 h 6858000"/>
              <a:gd name="connsiteX35" fmla="*/ 571330 w 1472087"/>
              <a:gd name="connsiteY35" fmla="*/ 5179288 h 6858000"/>
              <a:gd name="connsiteX36" fmla="*/ 572314 w 1472087"/>
              <a:gd name="connsiteY36" fmla="*/ 5173621 h 6858000"/>
              <a:gd name="connsiteX37" fmla="*/ 567948 w 1472087"/>
              <a:gd name="connsiteY37" fmla="*/ 5159961 h 6858000"/>
              <a:gd name="connsiteX38" fmla="*/ 574625 w 1472087"/>
              <a:gd name="connsiteY38" fmla="*/ 5144295 h 6858000"/>
              <a:gd name="connsiteX39" fmla="*/ 571558 w 1472087"/>
              <a:gd name="connsiteY39" fmla="*/ 5125185 h 6858000"/>
              <a:gd name="connsiteX40" fmla="*/ 578388 w 1472087"/>
              <a:gd name="connsiteY40" fmla="*/ 5121884 h 6858000"/>
              <a:gd name="connsiteX41" fmla="*/ 585424 w 1472087"/>
              <a:gd name="connsiteY41" fmla="*/ 5067850 h 6858000"/>
              <a:gd name="connsiteX42" fmla="*/ 588155 w 1472087"/>
              <a:gd name="connsiteY42" fmla="*/ 5060861 h 6858000"/>
              <a:gd name="connsiteX43" fmla="*/ 584859 w 1472087"/>
              <a:gd name="connsiteY43" fmla="*/ 5034192 h 6858000"/>
              <a:gd name="connsiteX44" fmla="*/ 586413 w 1472087"/>
              <a:gd name="connsiteY44" fmla="*/ 4993030 h 6858000"/>
              <a:gd name="connsiteX45" fmla="*/ 593322 w 1472087"/>
              <a:gd name="connsiteY45" fmla="*/ 4946844 h 6858000"/>
              <a:gd name="connsiteX46" fmla="*/ 589178 w 1472087"/>
              <a:gd name="connsiteY46" fmla="*/ 4932692 h 6858000"/>
              <a:gd name="connsiteX47" fmla="*/ 604581 w 1472087"/>
              <a:gd name="connsiteY47" fmla="*/ 4858827 h 6858000"/>
              <a:gd name="connsiteX48" fmla="*/ 610484 w 1472087"/>
              <a:gd name="connsiteY48" fmla="*/ 4821170 h 6858000"/>
              <a:gd name="connsiteX49" fmla="*/ 615217 w 1472087"/>
              <a:gd name="connsiteY49" fmla="*/ 4780965 h 6858000"/>
              <a:gd name="connsiteX50" fmla="*/ 616510 w 1472087"/>
              <a:gd name="connsiteY50" fmla="*/ 4750867 h 6858000"/>
              <a:gd name="connsiteX51" fmla="*/ 614317 w 1472087"/>
              <a:gd name="connsiteY51" fmla="*/ 4690749 h 6858000"/>
              <a:gd name="connsiteX52" fmla="*/ 609797 w 1472087"/>
              <a:gd name="connsiteY52" fmla="*/ 4584173 h 6858000"/>
              <a:gd name="connsiteX53" fmla="*/ 604880 w 1472087"/>
              <a:gd name="connsiteY53" fmla="*/ 4444346 h 6858000"/>
              <a:gd name="connsiteX54" fmla="*/ 601445 w 1472087"/>
              <a:gd name="connsiteY54" fmla="*/ 4375228 h 6858000"/>
              <a:gd name="connsiteX55" fmla="*/ 582098 w 1472087"/>
              <a:gd name="connsiteY55" fmla="*/ 4214165 h 6858000"/>
              <a:gd name="connsiteX56" fmla="*/ 586171 w 1472087"/>
              <a:gd name="connsiteY56" fmla="*/ 4090296 h 6858000"/>
              <a:gd name="connsiteX57" fmla="*/ 571427 w 1472087"/>
              <a:gd name="connsiteY57" fmla="*/ 4033999 h 6858000"/>
              <a:gd name="connsiteX58" fmla="*/ 572576 w 1472087"/>
              <a:gd name="connsiteY58" fmla="*/ 4031933 h 6858000"/>
              <a:gd name="connsiteX59" fmla="*/ 571152 w 1472087"/>
              <a:gd name="connsiteY59" fmla="*/ 4013953 h 6858000"/>
              <a:gd name="connsiteX60" fmla="*/ 557447 w 1472087"/>
              <a:gd name="connsiteY60" fmla="*/ 3974753 h 6858000"/>
              <a:gd name="connsiteX61" fmla="*/ 559045 w 1472087"/>
              <a:gd name="connsiteY61" fmla="*/ 3969950 h 6858000"/>
              <a:gd name="connsiteX62" fmla="*/ 552467 w 1472087"/>
              <a:gd name="connsiteY62" fmla="*/ 3933779 h 6858000"/>
              <a:gd name="connsiteX63" fmla="*/ 553798 w 1472087"/>
              <a:gd name="connsiteY63" fmla="*/ 3933093 h 6858000"/>
              <a:gd name="connsiteX64" fmla="*/ 558152 w 1472087"/>
              <a:gd name="connsiteY64" fmla="*/ 3922082 h 6858000"/>
              <a:gd name="connsiteX65" fmla="*/ 563230 w 1472087"/>
              <a:gd name="connsiteY65" fmla="*/ 3901461 h 6858000"/>
              <a:gd name="connsiteX66" fmla="*/ 585824 w 1472087"/>
              <a:gd name="connsiteY66" fmla="*/ 3813873 h 6858000"/>
              <a:gd name="connsiteX67" fmla="*/ 585249 w 1472087"/>
              <a:gd name="connsiteY67" fmla="*/ 3806161 h 6858000"/>
              <a:gd name="connsiteX68" fmla="*/ 585556 w 1472087"/>
              <a:gd name="connsiteY68" fmla="*/ 3805957 h 6858000"/>
              <a:gd name="connsiteX69" fmla="*/ 585583 w 1472087"/>
              <a:gd name="connsiteY69" fmla="*/ 3797724 h 6858000"/>
              <a:gd name="connsiteX70" fmla="*/ 584198 w 1472087"/>
              <a:gd name="connsiteY70" fmla="*/ 3792098 h 6858000"/>
              <a:gd name="connsiteX71" fmla="*/ 583082 w 1472087"/>
              <a:gd name="connsiteY71" fmla="*/ 3777135 h 6858000"/>
              <a:gd name="connsiteX72" fmla="*/ 584815 w 1472087"/>
              <a:gd name="connsiteY72" fmla="*/ 3771656 h 6858000"/>
              <a:gd name="connsiteX73" fmla="*/ 588558 w 1472087"/>
              <a:gd name="connsiteY73" fmla="*/ 3769007 h 6858000"/>
              <a:gd name="connsiteX74" fmla="*/ 588024 w 1472087"/>
              <a:gd name="connsiteY74" fmla="*/ 3767709 h 6858000"/>
              <a:gd name="connsiteX75" fmla="*/ 596720 w 1472087"/>
              <a:gd name="connsiteY75" fmla="*/ 3738082 h 6858000"/>
              <a:gd name="connsiteX76" fmla="*/ 604066 w 1472087"/>
              <a:gd name="connsiteY76" fmla="*/ 3673397 h 6858000"/>
              <a:gd name="connsiteX77" fmla="*/ 603362 w 1472087"/>
              <a:gd name="connsiteY77" fmla="*/ 3637109 h 6858000"/>
              <a:gd name="connsiteX78" fmla="*/ 606805 w 1472087"/>
              <a:gd name="connsiteY78" fmla="*/ 3536883 h 6858000"/>
              <a:gd name="connsiteX79" fmla="*/ 614343 w 1472087"/>
              <a:gd name="connsiteY79" fmla="*/ 3435652 h 6858000"/>
              <a:gd name="connsiteX80" fmla="*/ 616014 w 1472087"/>
              <a:gd name="connsiteY80" fmla="*/ 3307769 h 6858000"/>
              <a:gd name="connsiteX81" fmla="*/ 633577 w 1472087"/>
              <a:gd name="connsiteY81" fmla="*/ 3250522 h 6858000"/>
              <a:gd name="connsiteX82" fmla="*/ 634002 w 1472087"/>
              <a:gd name="connsiteY82" fmla="*/ 3229163 h 6858000"/>
              <a:gd name="connsiteX83" fmla="*/ 635825 w 1472087"/>
              <a:gd name="connsiteY83" fmla="*/ 3217217 h 6858000"/>
              <a:gd name="connsiteX84" fmla="*/ 622660 w 1472087"/>
              <a:gd name="connsiteY84" fmla="*/ 3183755 h 6858000"/>
              <a:gd name="connsiteX85" fmla="*/ 623161 w 1472087"/>
              <a:gd name="connsiteY85" fmla="*/ 3178642 h 6858000"/>
              <a:gd name="connsiteX86" fmla="*/ 610761 w 1472087"/>
              <a:gd name="connsiteY86" fmla="*/ 3158586 h 6858000"/>
              <a:gd name="connsiteX87" fmla="*/ 595946 w 1472087"/>
              <a:gd name="connsiteY87" fmla="*/ 3129034 h 6858000"/>
              <a:gd name="connsiteX88" fmla="*/ 596611 w 1472087"/>
              <a:gd name="connsiteY88" fmla="*/ 3126682 h 6858000"/>
              <a:gd name="connsiteX89" fmla="*/ 587479 w 1472087"/>
              <a:gd name="connsiteY89" fmla="*/ 3114519 h 6858000"/>
              <a:gd name="connsiteX90" fmla="*/ 574088 w 1472087"/>
              <a:gd name="connsiteY90" fmla="*/ 3106272 h 6858000"/>
              <a:gd name="connsiteX91" fmla="*/ 546818 w 1472087"/>
              <a:gd name="connsiteY91" fmla="*/ 2958185 h 6858000"/>
              <a:gd name="connsiteX92" fmla="*/ 489432 w 1472087"/>
              <a:gd name="connsiteY92" fmla="*/ 2762989 h 6858000"/>
              <a:gd name="connsiteX93" fmla="*/ 438350 w 1472087"/>
              <a:gd name="connsiteY93" fmla="*/ 2554718 h 6858000"/>
              <a:gd name="connsiteX94" fmla="*/ 418444 w 1472087"/>
              <a:gd name="connsiteY94" fmla="*/ 2485734 h 6858000"/>
              <a:gd name="connsiteX95" fmla="*/ 409167 w 1472087"/>
              <a:gd name="connsiteY95" fmla="*/ 2447068 h 6858000"/>
              <a:gd name="connsiteX96" fmla="*/ 396128 w 1472087"/>
              <a:gd name="connsiteY96" fmla="*/ 2425819 h 6858000"/>
              <a:gd name="connsiteX97" fmla="*/ 402127 w 1472087"/>
              <a:gd name="connsiteY97" fmla="*/ 2402874 h 6858000"/>
              <a:gd name="connsiteX98" fmla="*/ 404739 w 1472087"/>
              <a:gd name="connsiteY98" fmla="*/ 2381443 h 6858000"/>
              <a:gd name="connsiteX99" fmla="*/ 381068 w 1472087"/>
              <a:gd name="connsiteY99" fmla="*/ 2261920 h 6858000"/>
              <a:gd name="connsiteX100" fmla="*/ 370955 w 1472087"/>
              <a:gd name="connsiteY100" fmla="*/ 2195378 h 6858000"/>
              <a:gd name="connsiteX101" fmla="*/ 355172 w 1472087"/>
              <a:gd name="connsiteY101" fmla="*/ 2155135 h 6858000"/>
              <a:gd name="connsiteX102" fmla="*/ 352630 w 1472087"/>
              <a:gd name="connsiteY102" fmla="*/ 2118008 h 6858000"/>
              <a:gd name="connsiteX103" fmla="*/ 353623 w 1472087"/>
              <a:gd name="connsiteY103" fmla="*/ 2050531 h 6858000"/>
              <a:gd name="connsiteX104" fmla="*/ 345429 w 1472087"/>
              <a:gd name="connsiteY104" fmla="*/ 1963269 h 6858000"/>
              <a:gd name="connsiteX105" fmla="*/ 326607 w 1472087"/>
              <a:gd name="connsiteY105" fmla="*/ 1906352 h 6858000"/>
              <a:gd name="connsiteX106" fmla="*/ 303164 w 1472087"/>
              <a:gd name="connsiteY106" fmla="*/ 1861531 h 6858000"/>
              <a:gd name="connsiteX107" fmla="*/ 256963 w 1472087"/>
              <a:gd name="connsiteY107" fmla="*/ 1732919 h 6858000"/>
              <a:gd name="connsiteX108" fmla="*/ 229274 w 1472087"/>
              <a:gd name="connsiteY108" fmla="*/ 1663540 h 6858000"/>
              <a:gd name="connsiteX109" fmla="*/ 228400 w 1472087"/>
              <a:gd name="connsiteY109" fmla="*/ 1615777 h 6858000"/>
              <a:gd name="connsiteX110" fmla="*/ 209195 w 1472087"/>
              <a:gd name="connsiteY110" fmla="*/ 1563678 h 6858000"/>
              <a:gd name="connsiteX111" fmla="*/ 222275 w 1472087"/>
              <a:gd name="connsiteY111" fmla="*/ 1519474 h 6858000"/>
              <a:gd name="connsiteX112" fmla="*/ 215017 w 1472087"/>
              <a:gd name="connsiteY112" fmla="*/ 1477995 h 6858000"/>
              <a:gd name="connsiteX113" fmla="*/ 201102 w 1472087"/>
              <a:gd name="connsiteY113" fmla="*/ 1373769 h 6858000"/>
              <a:gd name="connsiteX114" fmla="*/ 209409 w 1472087"/>
              <a:gd name="connsiteY114" fmla="*/ 1307086 h 6858000"/>
              <a:gd name="connsiteX115" fmla="*/ 210597 w 1472087"/>
              <a:gd name="connsiteY115" fmla="*/ 1189033 h 6858000"/>
              <a:gd name="connsiteX116" fmla="*/ 215282 w 1472087"/>
              <a:gd name="connsiteY116" fmla="*/ 1168288 h 6858000"/>
              <a:gd name="connsiteX117" fmla="*/ 207564 w 1472087"/>
              <a:gd name="connsiteY117" fmla="*/ 1142577 h 6858000"/>
              <a:gd name="connsiteX118" fmla="*/ 196870 w 1472087"/>
              <a:gd name="connsiteY118" fmla="*/ 1088484 h 6858000"/>
              <a:gd name="connsiteX119" fmla="*/ 185606 w 1472087"/>
              <a:gd name="connsiteY119" fmla="*/ 1016103 h 6858000"/>
              <a:gd name="connsiteX120" fmla="*/ 187062 w 1472087"/>
              <a:gd name="connsiteY120" fmla="*/ 932283 h 6858000"/>
              <a:gd name="connsiteX121" fmla="*/ 189298 w 1472087"/>
              <a:gd name="connsiteY121" fmla="*/ 915925 h 6858000"/>
              <a:gd name="connsiteX122" fmla="*/ 181927 w 1472087"/>
              <a:gd name="connsiteY122" fmla="*/ 896999 h 6858000"/>
              <a:gd name="connsiteX123" fmla="*/ 151335 w 1472087"/>
              <a:gd name="connsiteY123" fmla="*/ 821517 h 6858000"/>
              <a:gd name="connsiteX124" fmla="*/ 130285 w 1472087"/>
              <a:gd name="connsiteY124" fmla="*/ 751353 h 6858000"/>
              <a:gd name="connsiteX125" fmla="*/ 129843 w 1472087"/>
              <a:gd name="connsiteY125" fmla="*/ 721230 h 6858000"/>
              <a:gd name="connsiteX126" fmla="*/ 115514 w 1472087"/>
              <a:gd name="connsiteY126" fmla="*/ 681659 h 6858000"/>
              <a:gd name="connsiteX127" fmla="*/ 100933 w 1472087"/>
              <a:gd name="connsiteY127" fmla="*/ 635218 h 6858000"/>
              <a:gd name="connsiteX128" fmla="*/ 105944 w 1472087"/>
              <a:gd name="connsiteY128" fmla="*/ 613763 h 6858000"/>
              <a:gd name="connsiteX129" fmla="*/ 91886 w 1472087"/>
              <a:gd name="connsiteY129" fmla="*/ 598582 h 6858000"/>
              <a:gd name="connsiteX130" fmla="*/ 91567 w 1472087"/>
              <a:gd name="connsiteY130" fmla="*/ 576846 h 6858000"/>
              <a:gd name="connsiteX131" fmla="*/ 71193 w 1472087"/>
              <a:gd name="connsiteY131" fmla="*/ 530055 h 6858000"/>
              <a:gd name="connsiteX132" fmla="*/ 70441 w 1472087"/>
              <a:gd name="connsiteY132" fmla="*/ 465389 h 6858000"/>
              <a:gd name="connsiteX133" fmla="*/ 53364 w 1472087"/>
              <a:gd name="connsiteY133" fmla="*/ 424699 h 6858000"/>
              <a:gd name="connsiteX134" fmla="*/ 53739 w 1472087"/>
              <a:gd name="connsiteY134" fmla="*/ 404917 h 6858000"/>
              <a:gd name="connsiteX135" fmla="*/ 33696 w 1472087"/>
              <a:gd name="connsiteY135" fmla="*/ 367211 h 6858000"/>
              <a:gd name="connsiteX136" fmla="*/ 0 w 1472087"/>
              <a:gd name="connsiteY136" fmla="*/ 268519 h 6858000"/>
              <a:gd name="connsiteX137" fmla="*/ 173467 w 1472087"/>
              <a:gd name="connsiteY137" fmla="*/ 144983 h 6858000"/>
              <a:gd name="connsiteX138" fmla="*/ 185751 w 1472087"/>
              <a:gd name="connsiteY138" fmla="*/ 55288 h 6858000"/>
              <a:gd name="connsiteX139" fmla="*/ 145305 w 1472087"/>
              <a:gd name="connsiteY139" fmla="*/ 0 h 6858000"/>
              <a:gd name="connsiteX0" fmla="*/ 112107 w 1438889"/>
              <a:gd name="connsiteY0" fmla="*/ 0 h 6858000"/>
              <a:gd name="connsiteX1" fmla="*/ 1438889 w 1438889"/>
              <a:gd name="connsiteY1" fmla="*/ 0 h 6858000"/>
              <a:gd name="connsiteX2" fmla="*/ 1438889 w 1438889"/>
              <a:gd name="connsiteY2" fmla="*/ 6858000 h 6858000"/>
              <a:gd name="connsiteX3" fmla="*/ 175583 w 1438889"/>
              <a:gd name="connsiteY3" fmla="*/ 6857735 h 6858000"/>
              <a:gd name="connsiteX4" fmla="*/ 212176 w 1438889"/>
              <a:gd name="connsiteY4" fmla="*/ 6776847 h 6858000"/>
              <a:gd name="connsiteX5" fmla="*/ 223676 w 1438889"/>
              <a:gd name="connsiteY5" fmla="*/ 6737706 h 6858000"/>
              <a:gd name="connsiteX6" fmla="*/ 248415 w 1438889"/>
              <a:gd name="connsiteY6" fmla="*/ 6691589 h 6858000"/>
              <a:gd name="connsiteX7" fmla="*/ 225972 w 1438889"/>
              <a:gd name="connsiteY7" fmla="*/ 6659970 h 6858000"/>
              <a:gd name="connsiteX8" fmla="*/ 241063 w 1438889"/>
              <a:gd name="connsiteY8" fmla="*/ 6636211 h 6858000"/>
              <a:gd name="connsiteX9" fmla="*/ 258507 w 1438889"/>
              <a:gd name="connsiteY9" fmla="*/ 6594177 h 6858000"/>
              <a:gd name="connsiteX10" fmla="*/ 272547 w 1438889"/>
              <a:gd name="connsiteY10" fmla="*/ 6557575 h 6858000"/>
              <a:gd name="connsiteX11" fmla="*/ 325504 w 1438889"/>
              <a:gd name="connsiteY11" fmla="*/ 6492130 h 6858000"/>
              <a:gd name="connsiteX12" fmla="*/ 341191 w 1438889"/>
              <a:gd name="connsiteY12" fmla="*/ 6431610 h 6858000"/>
              <a:gd name="connsiteX13" fmla="*/ 384896 w 1438889"/>
              <a:gd name="connsiteY13" fmla="*/ 6379786 h 6858000"/>
              <a:gd name="connsiteX14" fmla="*/ 368119 w 1438889"/>
              <a:gd name="connsiteY14" fmla="*/ 6334727 h 6858000"/>
              <a:gd name="connsiteX15" fmla="*/ 345534 w 1438889"/>
              <a:gd name="connsiteY15" fmla="*/ 6313295 h 6858000"/>
              <a:gd name="connsiteX16" fmla="*/ 352698 w 1438889"/>
              <a:gd name="connsiteY16" fmla="*/ 6280046 h 6858000"/>
              <a:gd name="connsiteX17" fmla="*/ 335443 w 1438889"/>
              <a:gd name="connsiteY17" fmla="*/ 6270265 h 6858000"/>
              <a:gd name="connsiteX18" fmla="*/ 362471 w 1438889"/>
              <a:gd name="connsiteY18" fmla="*/ 6252834 h 6858000"/>
              <a:gd name="connsiteX19" fmla="*/ 340463 w 1438889"/>
              <a:gd name="connsiteY19" fmla="*/ 6202459 h 6858000"/>
              <a:gd name="connsiteX20" fmla="*/ 339261 w 1438889"/>
              <a:gd name="connsiteY20" fmla="*/ 6153037 h 6858000"/>
              <a:gd name="connsiteX21" fmla="*/ 354676 w 1438889"/>
              <a:gd name="connsiteY21" fmla="*/ 6078132 h 6858000"/>
              <a:gd name="connsiteX22" fmla="*/ 342063 w 1438889"/>
              <a:gd name="connsiteY22" fmla="*/ 6028119 h 6858000"/>
              <a:gd name="connsiteX23" fmla="*/ 327292 w 1438889"/>
              <a:gd name="connsiteY23" fmla="*/ 5926735 h 6858000"/>
              <a:gd name="connsiteX24" fmla="*/ 376804 w 1438889"/>
              <a:gd name="connsiteY24" fmla="*/ 5712857 h 6858000"/>
              <a:gd name="connsiteX25" fmla="*/ 355879 w 1438889"/>
              <a:gd name="connsiteY25" fmla="*/ 5676393 h 6858000"/>
              <a:gd name="connsiteX26" fmla="*/ 395471 w 1438889"/>
              <a:gd name="connsiteY26" fmla="*/ 5563435 h 6858000"/>
              <a:gd name="connsiteX27" fmla="*/ 442601 w 1438889"/>
              <a:gd name="connsiteY27" fmla="*/ 5437125 h 6858000"/>
              <a:gd name="connsiteX28" fmla="*/ 456169 w 1438889"/>
              <a:gd name="connsiteY28" fmla="*/ 5396260 h 6858000"/>
              <a:gd name="connsiteX29" fmla="*/ 472150 w 1438889"/>
              <a:gd name="connsiteY29" fmla="*/ 5330009 h 6858000"/>
              <a:gd name="connsiteX30" fmla="*/ 505643 w 1438889"/>
              <a:gd name="connsiteY30" fmla="*/ 5273739 h 6858000"/>
              <a:gd name="connsiteX31" fmla="*/ 515242 w 1438889"/>
              <a:gd name="connsiteY31" fmla="*/ 5241779 h 6858000"/>
              <a:gd name="connsiteX32" fmla="*/ 526468 w 1438889"/>
              <a:gd name="connsiteY32" fmla="*/ 5225268 h 6858000"/>
              <a:gd name="connsiteX33" fmla="*/ 527488 w 1438889"/>
              <a:gd name="connsiteY33" fmla="*/ 5217684 h 6858000"/>
              <a:gd name="connsiteX34" fmla="*/ 534829 w 1438889"/>
              <a:gd name="connsiteY34" fmla="*/ 5193377 h 6858000"/>
              <a:gd name="connsiteX35" fmla="*/ 538132 w 1438889"/>
              <a:gd name="connsiteY35" fmla="*/ 5179288 h 6858000"/>
              <a:gd name="connsiteX36" fmla="*/ 539116 w 1438889"/>
              <a:gd name="connsiteY36" fmla="*/ 5173621 h 6858000"/>
              <a:gd name="connsiteX37" fmla="*/ 534750 w 1438889"/>
              <a:gd name="connsiteY37" fmla="*/ 5159961 h 6858000"/>
              <a:gd name="connsiteX38" fmla="*/ 541427 w 1438889"/>
              <a:gd name="connsiteY38" fmla="*/ 5144295 h 6858000"/>
              <a:gd name="connsiteX39" fmla="*/ 538360 w 1438889"/>
              <a:gd name="connsiteY39" fmla="*/ 5125185 h 6858000"/>
              <a:gd name="connsiteX40" fmla="*/ 545190 w 1438889"/>
              <a:gd name="connsiteY40" fmla="*/ 5121884 h 6858000"/>
              <a:gd name="connsiteX41" fmla="*/ 552226 w 1438889"/>
              <a:gd name="connsiteY41" fmla="*/ 5067850 h 6858000"/>
              <a:gd name="connsiteX42" fmla="*/ 554957 w 1438889"/>
              <a:gd name="connsiteY42" fmla="*/ 5060861 h 6858000"/>
              <a:gd name="connsiteX43" fmla="*/ 551661 w 1438889"/>
              <a:gd name="connsiteY43" fmla="*/ 5034192 h 6858000"/>
              <a:gd name="connsiteX44" fmla="*/ 553215 w 1438889"/>
              <a:gd name="connsiteY44" fmla="*/ 4993030 h 6858000"/>
              <a:gd name="connsiteX45" fmla="*/ 560124 w 1438889"/>
              <a:gd name="connsiteY45" fmla="*/ 4946844 h 6858000"/>
              <a:gd name="connsiteX46" fmla="*/ 555980 w 1438889"/>
              <a:gd name="connsiteY46" fmla="*/ 4932692 h 6858000"/>
              <a:gd name="connsiteX47" fmla="*/ 571383 w 1438889"/>
              <a:gd name="connsiteY47" fmla="*/ 4858827 h 6858000"/>
              <a:gd name="connsiteX48" fmla="*/ 577286 w 1438889"/>
              <a:gd name="connsiteY48" fmla="*/ 4821170 h 6858000"/>
              <a:gd name="connsiteX49" fmla="*/ 582019 w 1438889"/>
              <a:gd name="connsiteY49" fmla="*/ 4780965 h 6858000"/>
              <a:gd name="connsiteX50" fmla="*/ 583312 w 1438889"/>
              <a:gd name="connsiteY50" fmla="*/ 4750867 h 6858000"/>
              <a:gd name="connsiteX51" fmla="*/ 581119 w 1438889"/>
              <a:gd name="connsiteY51" fmla="*/ 4690749 h 6858000"/>
              <a:gd name="connsiteX52" fmla="*/ 576599 w 1438889"/>
              <a:gd name="connsiteY52" fmla="*/ 4584173 h 6858000"/>
              <a:gd name="connsiteX53" fmla="*/ 571682 w 1438889"/>
              <a:gd name="connsiteY53" fmla="*/ 4444346 h 6858000"/>
              <a:gd name="connsiteX54" fmla="*/ 568247 w 1438889"/>
              <a:gd name="connsiteY54" fmla="*/ 4375228 h 6858000"/>
              <a:gd name="connsiteX55" fmla="*/ 548900 w 1438889"/>
              <a:gd name="connsiteY55" fmla="*/ 4214165 h 6858000"/>
              <a:gd name="connsiteX56" fmla="*/ 552973 w 1438889"/>
              <a:gd name="connsiteY56" fmla="*/ 4090296 h 6858000"/>
              <a:gd name="connsiteX57" fmla="*/ 538229 w 1438889"/>
              <a:gd name="connsiteY57" fmla="*/ 4033999 h 6858000"/>
              <a:gd name="connsiteX58" fmla="*/ 539378 w 1438889"/>
              <a:gd name="connsiteY58" fmla="*/ 4031933 h 6858000"/>
              <a:gd name="connsiteX59" fmla="*/ 537954 w 1438889"/>
              <a:gd name="connsiteY59" fmla="*/ 4013953 h 6858000"/>
              <a:gd name="connsiteX60" fmla="*/ 524249 w 1438889"/>
              <a:gd name="connsiteY60" fmla="*/ 3974753 h 6858000"/>
              <a:gd name="connsiteX61" fmla="*/ 525847 w 1438889"/>
              <a:gd name="connsiteY61" fmla="*/ 3969950 h 6858000"/>
              <a:gd name="connsiteX62" fmla="*/ 519269 w 1438889"/>
              <a:gd name="connsiteY62" fmla="*/ 3933779 h 6858000"/>
              <a:gd name="connsiteX63" fmla="*/ 520600 w 1438889"/>
              <a:gd name="connsiteY63" fmla="*/ 3933093 h 6858000"/>
              <a:gd name="connsiteX64" fmla="*/ 524954 w 1438889"/>
              <a:gd name="connsiteY64" fmla="*/ 3922082 h 6858000"/>
              <a:gd name="connsiteX65" fmla="*/ 530032 w 1438889"/>
              <a:gd name="connsiteY65" fmla="*/ 3901461 h 6858000"/>
              <a:gd name="connsiteX66" fmla="*/ 552626 w 1438889"/>
              <a:gd name="connsiteY66" fmla="*/ 3813873 h 6858000"/>
              <a:gd name="connsiteX67" fmla="*/ 552051 w 1438889"/>
              <a:gd name="connsiteY67" fmla="*/ 3806161 h 6858000"/>
              <a:gd name="connsiteX68" fmla="*/ 552358 w 1438889"/>
              <a:gd name="connsiteY68" fmla="*/ 3805957 h 6858000"/>
              <a:gd name="connsiteX69" fmla="*/ 552385 w 1438889"/>
              <a:gd name="connsiteY69" fmla="*/ 3797724 h 6858000"/>
              <a:gd name="connsiteX70" fmla="*/ 551000 w 1438889"/>
              <a:gd name="connsiteY70" fmla="*/ 3792098 h 6858000"/>
              <a:gd name="connsiteX71" fmla="*/ 549884 w 1438889"/>
              <a:gd name="connsiteY71" fmla="*/ 3777135 h 6858000"/>
              <a:gd name="connsiteX72" fmla="*/ 551617 w 1438889"/>
              <a:gd name="connsiteY72" fmla="*/ 3771656 h 6858000"/>
              <a:gd name="connsiteX73" fmla="*/ 555360 w 1438889"/>
              <a:gd name="connsiteY73" fmla="*/ 3769007 h 6858000"/>
              <a:gd name="connsiteX74" fmla="*/ 554826 w 1438889"/>
              <a:gd name="connsiteY74" fmla="*/ 3767709 h 6858000"/>
              <a:gd name="connsiteX75" fmla="*/ 563522 w 1438889"/>
              <a:gd name="connsiteY75" fmla="*/ 3738082 h 6858000"/>
              <a:gd name="connsiteX76" fmla="*/ 570868 w 1438889"/>
              <a:gd name="connsiteY76" fmla="*/ 3673397 h 6858000"/>
              <a:gd name="connsiteX77" fmla="*/ 570164 w 1438889"/>
              <a:gd name="connsiteY77" fmla="*/ 3637109 h 6858000"/>
              <a:gd name="connsiteX78" fmla="*/ 573607 w 1438889"/>
              <a:gd name="connsiteY78" fmla="*/ 3536883 h 6858000"/>
              <a:gd name="connsiteX79" fmla="*/ 581145 w 1438889"/>
              <a:gd name="connsiteY79" fmla="*/ 3435652 h 6858000"/>
              <a:gd name="connsiteX80" fmla="*/ 582816 w 1438889"/>
              <a:gd name="connsiteY80" fmla="*/ 3307769 h 6858000"/>
              <a:gd name="connsiteX81" fmla="*/ 600379 w 1438889"/>
              <a:gd name="connsiteY81" fmla="*/ 3250522 h 6858000"/>
              <a:gd name="connsiteX82" fmla="*/ 600804 w 1438889"/>
              <a:gd name="connsiteY82" fmla="*/ 3229163 h 6858000"/>
              <a:gd name="connsiteX83" fmla="*/ 602627 w 1438889"/>
              <a:gd name="connsiteY83" fmla="*/ 3217217 h 6858000"/>
              <a:gd name="connsiteX84" fmla="*/ 589462 w 1438889"/>
              <a:gd name="connsiteY84" fmla="*/ 3183755 h 6858000"/>
              <a:gd name="connsiteX85" fmla="*/ 589963 w 1438889"/>
              <a:gd name="connsiteY85" fmla="*/ 3178642 h 6858000"/>
              <a:gd name="connsiteX86" fmla="*/ 577563 w 1438889"/>
              <a:gd name="connsiteY86" fmla="*/ 3158586 h 6858000"/>
              <a:gd name="connsiteX87" fmla="*/ 562748 w 1438889"/>
              <a:gd name="connsiteY87" fmla="*/ 3129034 h 6858000"/>
              <a:gd name="connsiteX88" fmla="*/ 563413 w 1438889"/>
              <a:gd name="connsiteY88" fmla="*/ 3126682 h 6858000"/>
              <a:gd name="connsiteX89" fmla="*/ 554281 w 1438889"/>
              <a:gd name="connsiteY89" fmla="*/ 3114519 h 6858000"/>
              <a:gd name="connsiteX90" fmla="*/ 540890 w 1438889"/>
              <a:gd name="connsiteY90" fmla="*/ 3106272 h 6858000"/>
              <a:gd name="connsiteX91" fmla="*/ 513620 w 1438889"/>
              <a:gd name="connsiteY91" fmla="*/ 2958185 h 6858000"/>
              <a:gd name="connsiteX92" fmla="*/ 456234 w 1438889"/>
              <a:gd name="connsiteY92" fmla="*/ 2762989 h 6858000"/>
              <a:gd name="connsiteX93" fmla="*/ 405152 w 1438889"/>
              <a:gd name="connsiteY93" fmla="*/ 2554718 h 6858000"/>
              <a:gd name="connsiteX94" fmla="*/ 385246 w 1438889"/>
              <a:gd name="connsiteY94" fmla="*/ 2485734 h 6858000"/>
              <a:gd name="connsiteX95" fmla="*/ 375969 w 1438889"/>
              <a:gd name="connsiteY95" fmla="*/ 2447068 h 6858000"/>
              <a:gd name="connsiteX96" fmla="*/ 362930 w 1438889"/>
              <a:gd name="connsiteY96" fmla="*/ 2425819 h 6858000"/>
              <a:gd name="connsiteX97" fmla="*/ 368929 w 1438889"/>
              <a:gd name="connsiteY97" fmla="*/ 2402874 h 6858000"/>
              <a:gd name="connsiteX98" fmla="*/ 371541 w 1438889"/>
              <a:gd name="connsiteY98" fmla="*/ 2381443 h 6858000"/>
              <a:gd name="connsiteX99" fmla="*/ 347870 w 1438889"/>
              <a:gd name="connsiteY99" fmla="*/ 2261920 h 6858000"/>
              <a:gd name="connsiteX100" fmla="*/ 337757 w 1438889"/>
              <a:gd name="connsiteY100" fmla="*/ 2195378 h 6858000"/>
              <a:gd name="connsiteX101" fmla="*/ 321974 w 1438889"/>
              <a:gd name="connsiteY101" fmla="*/ 2155135 h 6858000"/>
              <a:gd name="connsiteX102" fmla="*/ 319432 w 1438889"/>
              <a:gd name="connsiteY102" fmla="*/ 2118008 h 6858000"/>
              <a:gd name="connsiteX103" fmla="*/ 320425 w 1438889"/>
              <a:gd name="connsiteY103" fmla="*/ 2050531 h 6858000"/>
              <a:gd name="connsiteX104" fmla="*/ 312231 w 1438889"/>
              <a:gd name="connsiteY104" fmla="*/ 1963269 h 6858000"/>
              <a:gd name="connsiteX105" fmla="*/ 293409 w 1438889"/>
              <a:gd name="connsiteY105" fmla="*/ 1906352 h 6858000"/>
              <a:gd name="connsiteX106" fmla="*/ 269966 w 1438889"/>
              <a:gd name="connsiteY106" fmla="*/ 1861531 h 6858000"/>
              <a:gd name="connsiteX107" fmla="*/ 223765 w 1438889"/>
              <a:gd name="connsiteY107" fmla="*/ 1732919 h 6858000"/>
              <a:gd name="connsiteX108" fmla="*/ 196076 w 1438889"/>
              <a:gd name="connsiteY108" fmla="*/ 1663540 h 6858000"/>
              <a:gd name="connsiteX109" fmla="*/ 195202 w 1438889"/>
              <a:gd name="connsiteY109" fmla="*/ 1615777 h 6858000"/>
              <a:gd name="connsiteX110" fmla="*/ 175997 w 1438889"/>
              <a:gd name="connsiteY110" fmla="*/ 1563678 h 6858000"/>
              <a:gd name="connsiteX111" fmla="*/ 189077 w 1438889"/>
              <a:gd name="connsiteY111" fmla="*/ 1519474 h 6858000"/>
              <a:gd name="connsiteX112" fmla="*/ 181819 w 1438889"/>
              <a:gd name="connsiteY112" fmla="*/ 1477995 h 6858000"/>
              <a:gd name="connsiteX113" fmla="*/ 167904 w 1438889"/>
              <a:gd name="connsiteY113" fmla="*/ 1373769 h 6858000"/>
              <a:gd name="connsiteX114" fmla="*/ 176211 w 1438889"/>
              <a:gd name="connsiteY114" fmla="*/ 1307086 h 6858000"/>
              <a:gd name="connsiteX115" fmla="*/ 177399 w 1438889"/>
              <a:gd name="connsiteY115" fmla="*/ 1189033 h 6858000"/>
              <a:gd name="connsiteX116" fmla="*/ 182084 w 1438889"/>
              <a:gd name="connsiteY116" fmla="*/ 1168288 h 6858000"/>
              <a:gd name="connsiteX117" fmla="*/ 174366 w 1438889"/>
              <a:gd name="connsiteY117" fmla="*/ 1142577 h 6858000"/>
              <a:gd name="connsiteX118" fmla="*/ 163672 w 1438889"/>
              <a:gd name="connsiteY118" fmla="*/ 1088484 h 6858000"/>
              <a:gd name="connsiteX119" fmla="*/ 152408 w 1438889"/>
              <a:gd name="connsiteY119" fmla="*/ 1016103 h 6858000"/>
              <a:gd name="connsiteX120" fmla="*/ 153864 w 1438889"/>
              <a:gd name="connsiteY120" fmla="*/ 932283 h 6858000"/>
              <a:gd name="connsiteX121" fmla="*/ 156100 w 1438889"/>
              <a:gd name="connsiteY121" fmla="*/ 915925 h 6858000"/>
              <a:gd name="connsiteX122" fmla="*/ 148729 w 1438889"/>
              <a:gd name="connsiteY122" fmla="*/ 896999 h 6858000"/>
              <a:gd name="connsiteX123" fmla="*/ 118137 w 1438889"/>
              <a:gd name="connsiteY123" fmla="*/ 821517 h 6858000"/>
              <a:gd name="connsiteX124" fmla="*/ 97087 w 1438889"/>
              <a:gd name="connsiteY124" fmla="*/ 751353 h 6858000"/>
              <a:gd name="connsiteX125" fmla="*/ 96645 w 1438889"/>
              <a:gd name="connsiteY125" fmla="*/ 721230 h 6858000"/>
              <a:gd name="connsiteX126" fmla="*/ 82316 w 1438889"/>
              <a:gd name="connsiteY126" fmla="*/ 681659 h 6858000"/>
              <a:gd name="connsiteX127" fmla="*/ 67735 w 1438889"/>
              <a:gd name="connsiteY127" fmla="*/ 635218 h 6858000"/>
              <a:gd name="connsiteX128" fmla="*/ 72746 w 1438889"/>
              <a:gd name="connsiteY128" fmla="*/ 613763 h 6858000"/>
              <a:gd name="connsiteX129" fmla="*/ 58688 w 1438889"/>
              <a:gd name="connsiteY129" fmla="*/ 598582 h 6858000"/>
              <a:gd name="connsiteX130" fmla="*/ 58369 w 1438889"/>
              <a:gd name="connsiteY130" fmla="*/ 576846 h 6858000"/>
              <a:gd name="connsiteX131" fmla="*/ 37995 w 1438889"/>
              <a:gd name="connsiteY131" fmla="*/ 530055 h 6858000"/>
              <a:gd name="connsiteX132" fmla="*/ 37243 w 1438889"/>
              <a:gd name="connsiteY132" fmla="*/ 465389 h 6858000"/>
              <a:gd name="connsiteX133" fmla="*/ 20166 w 1438889"/>
              <a:gd name="connsiteY133" fmla="*/ 424699 h 6858000"/>
              <a:gd name="connsiteX134" fmla="*/ 20541 w 1438889"/>
              <a:gd name="connsiteY134" fmla="*/ 404917 h 6858000"/>
              <a:gd name="connsiteX135" fmla="*/ 498 w 1438889"/>
              <a:gd name="connsiteY135" fmla="*/ 367211 h 6858000"/>
              <a:gd name="connsiteX136" fmla="*/ 148559 w 1438889"/>
              <a:gd name="connsiteY136" fmla="*/ 212860 h 6858000"/>
              <a:gd name="connsiteX137" fmla="*/ 140269 w 1438889"/>
              <a:gd name="connsiteY137" fmla="*/ 144983 h 6858000"/>
              <a:gd name="connsiteX138" fmla="*/ 152553 w 1438889"/>
              <a:gd name="connsiteY138" fmla="*/ 55288 h 6858000"/>
              <a:gd name="connsiteX139" fmla="*/ 112107 w 1438889"/>
              <a:gd name="connsiteY139" fmla="*/ 0 h 6858000"/>
              <a:gd name="connsiteX0" fmla="*/ 92101 w 1418883"/>
              <a:gd name="connsiteY0" fmla="*/ 0 h 6858000"/>
              <a:gd name="connsiteX1" fmla="*/ 1418883 w 1418883"/>
              <a:gd name="connsiteY1" fmla="*/ 0 h 6858000"/>
              <a:gd name="connsiteX2" fmla="*/ 1418883 w 1418883"/>
              <a:gd name="connsiteY2" fmla="*/ 6858000 h 6858000"/>
              <a:gd name="connsiteX3" fmla="*/ 155577 w 1418883"/>
              <a:gd name="connsiteY3" fmla="*/ 6857735 h 6858000"/>
              <a:gd name="connsiteX4" fmla="*/ 192170 w 1418883"/>
              <a:gd name="connsiteY4" fmla="*/ 6776847 h 6858000"/>
              <a:gd name="connsiteX5" fmla="*/ 203670 w 1418883"/>
              <a:gd name="connsiteY5" fmla="*/ 6737706 h 6858000"/>
              <a:gd name="connsiteX6" fmla="*/ 228409 w 1418883"/>
              <a:gd name="connsiteY6" fmla="*/ 6691589 h 6858000"/>
              <a:gd name="connsiteX7" fmla="*/ 205966 w 1418883"/>
              <a:gd name="connsiteY7" fmla="*/ 6659970 h 6858000"/>
              <a:gd name="connsiteX8" fmla="*/ 221057 w 1418883"/>
              <a:gd name="connsiteY8" fmla="*/ 6636211 h 6858000"/>
              <a:gd name="connsiteX9" fmla="*/ 238501 w 1418883"/>
              <a:gd name="connsiteY9" fmla="*/ 6594177 h 6858000"/>
              <a:gd name="connsiteX10" fmla="*/ 252541 w 1418883"/>
              <a:gd name="connsiteY10" fmla="*/ 6557575 h 6858000"/>
              <a:gd name="connsiteX11" fmla="*/ 305498 w 1418883"/>
              <a:gd name="connsiteY11" fmla="*/ 6492130 h 6858000"/>
              <a:gd name="connsiteX12" fmla="*/ 321185 w 1418883"/>
              <a:gd name="connsiteY12" fmla="*/ 6431610 h 6858000"/>
              <a:gd name="connsiteX13" fmla="*/ 364890 w 1418883"/>
              <a:gd name="connsiteY13" fmla="*/ 6379786 h 6858000"/>
              <a:gd name="connsiteX14" fmla="*/ 348113 w 1418883"/>
              <a:gd name="connsiteY14" fmla="*/ 6334727 h 6858000"/>
              <a:gd name="connsiteX15" fmla="*/ 325528 w 1418883"/>
              <a:gd name="connsiteY15" fmla="*/ 6313295 h 6858000"/>
              <a:gd name="connsiteX16" fmla="*/ 332692 w 1418883"/>
              <a:gd name="connsiteY16" fmla="*/ 6280046 h 6858000"/>
              <a:gd name="connsiteX17" fmla="*/ 315437 w 1418883"/>
              <a:gd name="connsiteY17" fmla="*/ 6270265 h 6858000"/>
              <a:gd name="connsiteX18" fmla="*/ 342465 w 1418883"/>
              <a:gd name="connsiteY18" fmla="*/ 6252834 h 6858000"/>
              <a:gd name="connsiteX19" fmla="*/ 320457 w 1418883"/>
              <a:gd name="connsiteY19" fmla="*/ 6202459 h 6858000"/>
              <a:gd name="connsiteX20" fmla="*/ 319255 w 1418883"/>
              <a:gd name="connsiteY20" fmla="*/ 6153037 h 6858000"/>
              <a:gd name="connsiteX21" fmla="*/ 334670 w 1418883"/>
              <a:gd name="connsiteY21" fmla="*/ 6078132 h 6858000"/>
              <a:gd name="connsiteX22" fmla="*/ 322057 w 1418883"/>
              <a:gd name="connsiteY22" fmla="*/ 6028119 h 6858000"/>
              <a:gd name="connsiteX23" fmla="*/ 307286 w 1418883"/>
              <a:gd name="connsiteY23" fmla="*/ 5926735 h 6858000"/>
              <a:gd name="connsiteX24" fmla="*/ 356798 w 1418883"/>
              <a:gd name="connsiteY24" fmla="*/ 5712857 h 6858000"/>
              <a:gd name="connsiteX25" fmla="*/ 335873 w 1418883"/>
              <a:gd name="connsiteY25" fmla="*/ 5676393 h 6858000"/>
              <a:gd name="connsiteX26" fmla="*/ 375465 w 1418883"/>
              <a:gd name="connsiteY26" fmla="*/ 5563435 h 6858000"/>
              <a:gd name="connsiteX27" fmla="*/ 422595 w 1418883"/>
              <a:gd name="connsiteY27" fmla="*/ 5437125 h 6858000"/>
              <a:gd name="connsiteX28" fmla="*/ 436163 w 1418883"/>
              <a:gd name="connsiteY28" fmla="*/ 5396260 h 6858000"/>
              <a:gd name="connsiteX29" fmla="*/ 452144 w 1418883"/>
              <a:gd name="connsiteY29" fmla="*/ 5330009 h 6858000"/>
              <a:gd name="connsiteX30" fmla="*/ 485637 w 1418883"/>
              <a:gd name="connsiteY30" fmla="*/ 5273739 h 6858000"/>
              <a:gd name="connsiteX31" fmla="*/ 495236 w 1418883"/>
              <a:gd name="connsiteY31" fmla="*/ 5241779 h 6858000"/>
              <a:gd name="connsiteX32" fmla="*/ 506462 w 1418883"/>
              <a:gd name="connsiteY32" fmla="*/ 5225268 h 6858000"/>
              <a:gd name="connsiteX33" fmla="*/ 507482 w 1418883"/>
              <a:gd name="connsiteY33" fmla="*/ 5217684 h 6858000"/>
              <a:gd name="connsiteX34" fmla="*/ 514823 w 1418883"/>
              <a:gd name="connsiteY34" fmla="*/ 5193377 h 6858000"/>
              <a:gd name="connsiteX35" fmla="*/ 518126 w 1418883"/>
              <a:gd name="connsiteY35" fmla="*/ 5179288 h 6858000"/>
              <a:gd name="connsiteX36" fmla="*/ 519110 w 1418883"/>
              <a:gd name="connsiteY36" fmla="*/ 5173621 h 6858000"/>
              <a:gd name="connsiteX37" fmla="*/ 514744 w 1418883"/>
              <a:gd name="connsiteY37" fmla="*/ 5159961 h 6858000"/>
              <a:gd name="connsiteX38" fmla="*/ 521421 w 1418883"/>
              <a:gd name="connsiteY38" fmla="*/ 5144295 h 6858000"/>
              <a:gd name="connsiteX39" fmla="*/ 518354 w 1418883"/>
              <a:gd name="connsiteY39" fmla="*/ 5125185 h 6858000"/>
              <a:gd name="connsiteX40" fmla="*/ 525184 w 1418883"/>
              <a:gd name="connsiteY40" fmla="*/ 5121884 h 6858000"/>
              <a:gd name="connsiteX41" fmla="*/ 532220 w 1418883"/>
              <a:gd name="connsiteY41" fmla="*/ 5067850 h 6858000"/>
              <a:gd name="connsiteX42" fmla="*/ 534951 w 1418883"/>
              <a:gd name="connsiteY42" fmla="*/ 5060861 h 6858000"/>
              <a:gd name="connsiteX43" fmla="*/ 531655 w 1418883"/>
              <a:gd name="connsiteY43" fmla="*/ 5034192 h 6858000"/>
              <a:gd name="connsiteX44" fmla="*/ 533209 w 1418883"/>
              <a:gd name="connsiteY44" fmla="*/ 4993030 h 6858000"/>
              <a:gd name="connsiteX45" fmla="*/ 540118 w 1418883"/>
              <a:gd name="connsiteY45" fmla="*/ 4946844 h 6858000"/>
              <a:gd name="connsiteX46" fmla="*/ 535974 w 1418883"/>
              <a:gd name="connsiteY46" fmla="*/ 4932692 h 6858000"/>
              <a:gd name="connsiteX47" fmla="*/ 551377 w 1418883"/>
              <a:gd name="connsiteY47" fmla="*/ 4858827 h 6858000"/>
              <a:gd name="connsiteX48" fmla="*/ 557280 w 1418883"/>
              <a:gd name="connsiteY48" fmla="*/ 4821170 h 6858000"/>
              <a:gd name="connsiteX49" fmla="*/ 562013 w 1418883"/>
              <a:gd name="connsiteY49" fmla="*/ 4780965 h 6858000"/>
              <a:gd name="connsiteX50" fmla="*/ 563306 w 1418883"/>
              <a:gd name="connsiteY50" fmla="*/ 4750867 h 6858000"/>
              <a:gd name="connsiteX51" fmla="*/ 561113 w 1418883"/>
              <a:gd name="connsiteY51" fmla="*/ 4690749 h 6858000"/>
              <a:gd name="connsiteX52" fmla="*/ 556593 w 1418883"/>
              <a:gd name="connsiteY52" fmla="*/ 4584173 h 6858000"/>
              <a:gd name="connsiteX53" fmla="*/ 551676 w 1418883"/>
              <a:gd name="connsiteY53" fmla="*/ 4444346 h 6858000"/>
              <a:gd name="connsiteX54" fmla="*/ 548241 w 1418883"/>
              <a:gd name="connsiteY54" fmla="*/ 4375228 h 6858000"/>
              <a:gd name="connsiteX55" fmla="*/ 528894 w 1418883"/>
              <a:gd name="connsiteY55" fmla="*/ 4214165 h 6858000"/>
              <a:gd name="connsiteX56" fmla="*/ 532967 w 1418883"/>
              <a:gd name="connsiteY56" fmla="*/ 4090296 h 6858000"/>
              <a:gd name="connsiteX57" fmla="*/ 518223 w 1418883"/>
              <a:gd name="connsiteY57" fmla="*/ 4033999 h 6858000"/>
              <a:gd name="connsiteX58" fmla="*/ 519372 w 1418883"/>
              <a:gd name="connsiteY58" fmla="*/ 4031933 h 6858000"/>
              <a:gd name="connsiteX59" fmla="*/ 517948 w 1418883"/>
              <a:gd name="connsiteY59" fmla="*/ 4013953 h 6858000"/>
              <a:gd name="connsiteX60" fmla="*/ 504243 w 1418883"/>
              <a:gd name="connsiteY60" fmla="*/ 3974753 h 6858000"/>
              <a:gd name="connsiteX61" fmla="*/ 505841 w 1418883"/>
              <a:gd name="connsiteY61" fmla="*/ 3969950 h 6858000"/>
              <a:gd name="connsiteX62" fmla="*/ 499263 w 1418883"/>
              <a:gd name="connsiteY62" fmla="*/ 3933779 h 6858000"/>
              <a:gd name="connsiteX63" fmla="*/ 500594 w 1418883"/>
              <a:gd name="connsiteY63" fmla="*/ 3933093 h 6858000"/>
              <a:gd name="connsiteX64" fmla="*/ 504948 w 1418883"/>
              <a:gd name="connsiteY64" fmla="*/ 3922082 h 6858000"/>
              <a:gd name="connsiteX65" fmla="*/ 510026 w 1418883"/>
              <a:gd name="connsiteY65" fmla="*/ 3901461 h 6858000"/>
              <a:gd name="connsiteX66" fmla="*/ 532620 w 1418883"/>
              <a:gd name="connsiteY66" fmla="*/ 3813873 h 6858000"/>
              <a:gd name="connsiteX67" fmla="*/ 532045 w 1418883"/>
              <a:gd name="connsiteY67" fmla="*/ 3806161 h 6858000"/>
              <a:gd name="connsiteX68" fmla="*/ 532352 w 1418883"/>
              <a:gd name="connsiteY68" fmla="*/ 3805957 h 6858000"/>
              <a:gd name="connsiteX69" fmla="*/ 532379 w 1418883"/>
              <a:gd name="connsiteY69" fmla="*/ 3797724 h 6858000"/>
              <a:gd name="connsiteX70" fmla="*/ 530994 w 1418883"/>
              <a:gd name="connsiteY70" fmla="*/ 3792098 h 6858000"/>
              <a:gd name="connsiteX71" fmla="*/ 529878 w 1418883"/>
              <a:gd name="connsiteY71" fmla="*/ 3777135 h 6858000"/>
              <a:gd name="connsiteX72" fmla="*/ 531611 w 1418883"/>
              <a:gd name="connsiteY72" fmla="*/ 3771656 h 6858000"/>
              <a:gd name="connsiteX73" fmla="*/ 535354 w 1418883"/>
              <a:gd name="connsiteY73" fmla="*/ 3769007 h 6858000"/>
              <a:gd name="connsiteX74" fmla="*/ 534820 w 1418883"/>
              <a:gd name="connsiteY74" fmla="*/ 3767709 h 6858000"/>
              <a:gd name="connsiteX75" fmla="*/ 543516 w 1418883"/>
              <a:gd name="connsiteY75" fmla="*/ 3738082 h 6858000"/>
              <a:gd name="connsiteX76" fmla="*/ 550862 w 1418883"/>
              <a:gd name="connsiteY76" fmla="*/ 3673397 h 6858000"/>
              <a:gd name="connsiteX77" fmla="*/ 550158 w 1418883"/>
              <a:gd name="connsiteY77" fmla="*/ 3637109 h 6858000"/>
              <a:gd name="connsiteX78" fmla="*/ 553601 w 1418883"/>
              <a:gd name="connsiteY78" fmla="*/ 3536883 h 6858000"/>
              <a:gd name="connsiteX79" fmla="*/ 561139 w 1418883"/>
              <a:gd name="connsiteY79" fmla="*/ 3435652 h 6858000"/>
              <a:gd name="connsiteX80" fmla="*/ 562810 w 1418883"/>
              <a:gd name="connsiteY80" fmla="*/ 3307769 h 6858000"/>
              <a:gd name="connsiteX81" fmla="*/ 580373 w 1418883"/>
              <a:gd name="connsiteY81" fmla="*/ 3250522 h 6858000"/>
              <a:gd name="connsiteX82" fmla="*/ 580798 w 1418883"/>
              <a:gd name="connsiteY82" fmla="*/ 3229163 h 6858000"/>
              <a:gd name="connsiteX83" fmla="*/ 582621 w 1418883"/>
              <a:gd name="connsiteY83" fmla="*/ 3217217 h 6858000"/>
              <a:gd name="connsiteX84" fmla="*/ 569456 w 1418883"/>
              <a:gd name="connsiteY84" fmla="*/ 3183755 h 6858000"/>
              <a:gd name="connsiteX85" fmla="*/ 569957 w 1418883"/>
              <a:gd name="connsiteY85" fmla="*/ 3178642 h 6858000"/>
              <a:gd name="connsiteX86" fmla="*/ 557557 w 1418883"/>
              <a:gd name="connsiteY86" fmla="*/ 3158586 h 6858000"/>
              <a:gd name="connsiteX87" fmla="*/ 542742 w 1418883"/>
              <a:gd name="connsiteY87" fmla="*/ 3129034 h 6858000"/>
              <a:gd name="connsiteX88" fmla="*/ 543407 w 1418883"/>
              <a:gd name="connsiteY88" fmla="*/ 3126682 h 6858000"/>
              <a:gd name="connsiteX89" fmla="*/ 534275 w 1418883"/>
              <a:gd name="connsiteY89" fmla="*/ 3114519 h 6858000"/>
              <a:gd name="connsiteX90" fmla="*/ 520884 w 1418883"/>
              <a:gd name="connsiteY90" fmla="*/ 3106272 h 6858000"/>
              <a:gd name="connsiteX91" fmla="*/ 493614 w 1418883"/>
              <a:gd name="connsiteY91" fmla="*/ 2958185 h 6858000"/>
              <a:gd name="connsiteX92" fmla="*/ 436228 w 1418883"/>
              <a:gd name="connsiteY92" fmla="*/ 2762989 h 6858000"/>
              <a:gd name="connsiteX93" fmla="*/ 385146 w 1418883"/>
              <a:gd name="connsiteY93" fmla="*/ 2554718 h 6858000"/>
              <a:gd name="connsiteX94" fmla="*/ 365240 w 1418883"/>
              <a:gd name="connsiteY94" fmla="*/ 2485734 h 6858000"/>
              <a:gd name="connsiteX95" fmla="*/ 355963 w 1418883"/>
              <a:gd name="connsiteY95" fmla="*/ 2447068 h 6858000"/>
              <a:gd name="connsiteX96" fmla="*/ 342924 w 1418883"/>
              <a:gd name="connsiteY96" fmla="*/ 2425819 h 6858000"/>
              <a:gd name="connsiteX97" fmla="*/ 348923 w 1418883"/>
              <a:gd name="connsiteY97" fmla="*/ 2402874 h 6858000"/>
              <a:gd name="connsiteX98" fmla="*/ 351535 w 1418883"/>
              <a:gd name="connsiteY98" fmla="*/ 2381443 h 6858000"/>
              <a:gd name="connsiteX99" fmla="*/ 327864 w 1418883"/>
              <a:gd name="connsiteY99" fmla="*/ 2261920 h 6858000"/>
              <a:gd name="connsiteX100" fmla="*/ 317751 w 1418883"/>
              <a:gd name="connsiteY100" fmla="*/ 2195378 h 6858000"/>
              <a:gd name="connsiteX101" fmla="*/ 301968 w 1418883"/>
              <a:gd name="connsiteY101" fmla="*/ 2155135 h 6858000"/>
              <a:gd name="connsiteX102" fmla="*/ 299426 w 1418883"/>
              <a:gd name="connsiteY102" fmla="*/ 2118008 h 6858000"/>
              <a:gd name="connsiteX103" fmla="*/ 300419 w 1418883"/>
              <a:gd name="connsiteY103" fmla="*/ 2050531 h 6858000"/>
              <a:gd name="connsiteX104" fmla="*/ 292225 w 1418883"/>
              <a:gd name="connsiteY104" fmla="*/ 1963269 h 6858000"/>
              <a:gd name="connsiteX105" fmla="*/ 273403 w 1418883"/>
              <a:gd name="connsiteY105" fmla="*/ 1906352 h 6858000"/>
              <a:gd name="connsiteX106" fmla="*/ 249960 w 1418883"/>
              <a:gd name="connsiteY106" fmla="*/ 1861531 h 6858000"/>
              <a:gd name="connsiteX107" fmla="*/ 203759 w 1418883"/>
              <a:gd name="connsiteY107" fmla="*/ 1732919 h 6858000"/>
              <a:gd name="connsiteX108" fmla="*/ 176070 w 1418883"/>
              <a:gd name="connsiteY108" fmla="*/ 1663540 h 6858000"/>
              <a:gd name="connsiteX109" fmla="*/ 175196 w 1418883"/>
              <a:gd name="connsiteY109" fmla="*/ 1615777 h 6858000"/>
              <a:gd name="connsiteX110" fmla="*/ 155991 w 1418883"/>
              <a:gd name="connsiteY110" fmla="*/ 1563678 h 6858000"/>
              <a:gd name="connsiteX111" fmla="*/ 169071 w 1418883"/>
              <a:gd name="connsiteY111" fmla="*/ 1519474 h 6858000"/>
              <a:gd name="connsiteX112" fmla="*/ 161813 w 1418883"/>
              <a:gd name="connsiteY112" fmla="*/ 1477995 h 6858000"/>
              <a:gd name="connsiteX113" fmla="*/ 147898 w 1418883"/>
              <a:gd name="connsiteY113" fmla="*/ 1373769 h 6858000"/>
              <a:gd name="connsiteX114" fmla="*/ 156205 w 1418883"/>
              <a:gd name="connsiteY114" fmla="*/ 1307086 h 6858000"/>
              <a:gd name="connsiteX115" fmla="*/ 157393 w 1418883"/>
              <a:gd name="connsiteY115" fmla="*/ 1189033 h 6858000"/>
              <a:gd name="connsiteX116" fmla="*/ 162078 w 1418883"/>
              <a:gd name="connsiteY116" fmla="*/ 1168288 h 6858000"/>
              <a:gd name="connsiteX117" fmla="*/ 154360 w 1418883"/>
              <a:gd name="connsiteY117" fmla="*/ 1142577 h 6858000"/>
              <a:gd name="connsiteX118" fmla="*/ 143666 w 1418883"/>
              <a:gd name="connsiteY118" fmla="*/ 1088484 h 6858000"/>
              <a:gd name="connsiteX119" fmla="*/ 132402 w 1418883"/>
              <a:gd name="connsiteY119" fmla="*/ 1016103 h 6858000"/>
              <a:gd name="connsiteX120" fmla="*/ 133858 w 1418883"/>
              <a:gd name="connsiteY120" fmla="*/ 932283 h 6858000"/>
              <a:gd name="connsiteX121" fmla="*/ 136094 w 1418883"/>
              <a:gd name="connsiteY121" fmla="*/ 915925 h 6858000"/>
              <a:gd name="connsiteX122" fmla="*/ 128723 w 1418883"/>
              <a:gd name="connsiteY122" fmla="*/ 896999 h 6858000"/>
              <a:gd name="connsiteX123" fmla="*/ 98131 w 1418883"/>
              <a:gd name="connsiteY123" fmla="*/ 821517 h 6858000"/>
              <a:gd name="connsiteX124" fmla="*/ 77081 w 1418883"/>
              <a:gd name="connsiteY124" fmla="*/ 751353 h 6858000"/>
              <a:gd name="connsiteX125" fmla="*/ 76639 w 1418883"/>
              <a:gd name="connsiteY125" fmla="*/ 721230 h 6858000"/>
              <a:gd name="connsiteX126" fmla="*/ 62310 w 1418883"/>
              <a:gd name="connsiteY126" fmla="*/ 681659 h 6858000"/>
              <a:gd name="connsiteX127" fmla="*/ 47729 w 1418883"/>
              <a:gd name="connsiteY127" fmla="*/ 635218 h 6858000"/>
              <a:gd name="connsiteX128" fmla="*/ 52740 w 1418883"/>
              <a:gd name="connsiteY128" fmla="*/ 613763 h 6858000"/>
              <a:gd name="connsiteX129" fmla="*/ 38682 w 1418883"/>
              <a:gd name="connsiteY129" fmla="*/ 598582 h 6858000"/>
              <a:gd name="connsiteX130" fmla="*/ 38363 w 1418883"/>
              <a:gd name="connsiteY130" fmla="*/ 576846 h 6858000"/>
              <a:gd name="connsiteX131" fmla="*/ 17989 w 1418883"/>
              <a:gd name="connsiteY131" fmla="*/ 530055 h 6858000"/>
              <a:gd name="connsiteX132" fmla="*/ 17237 w 1418883"/>
              <a:gd name="connsiteY132" fmla="*/ 465389 h 6858000"/>
              <a:gd name="connsiteX133" fmla="*/ 160 w 1418883"/>
              <a:gd name="connsiteY133" fmla="*/ 424699 h 6858000"/>
              <a:gd name="connsiteX134" fmla="*/ 535 w 1418883"/>
              <a:gd name="connsiteY134" fmla="*/ 404917 h 6858000"/>
              <a:gd name="connsiteX135" fmla="*/ 111526 w 1418883"/>
              <a:gd name="connsiteY135" fmla="*/ 275771 h 6858000"/>
              <a:gd name="connsiteX136" fmla="*/ 128553 w 1418883"/>
              <a:gd name="connsiteY136" fmla="*/ 212860 h 6858000"/>
              <a:gd name="connsiteX137" fmla="*/ 120263 w 1418883"/>
              <a:gd name="connsiteY137" fmla="*/ 144983 h 6858000"/>
              <a:gd name="connsiteX138" fmla="*/ 132547 w 1418883"/>
              <a:gd name="connsiteY138" fmla="*/ 55288 h 6858000"/>
              <a:gd name="connsiteX139" fmla="*/ 92101 w 1418883"/>
              <a:gd name="connsiteY139" fmla="*/ 0 h 6858000"/>
              <a:gd name="connsiteX0" fmla="*/ 91951 w 1418733"/>
              <a:gd name="connsiteY0" fmla="*/ 0 h 6858000"/>
              <a:gd name="connsiteX1" fmla="*/ 1418733 w 1418733"/>
              <a:gd name="connsiteY1" fmla="*/ 0 h 6858000"/>
              <a:gd name="connsiteX2" fmla="*/ 1418733 w 1418733"/>
              <a:gd name="connsiteY2" fmla="*/ 6858000 h 6858000"/>
              <a:gd name="connsiteX3" fmla="*/ 155427 w 1418733"/>
              <a:gd name="connsiteY3" fmla="*/ 6857735 h 6858000"/>
              <a:gd name="connsiteX4" fmla="*/ 192020 w 1418733"/>
              <a:gd name="connsiteY4" fmla="*/ 6776847 h 6858000"/>
              <a:gd name="connsiteX5" fmla="*/ 203520 w 1418733"/>
              <a:gd name="connsiteY5" fmla="*/ 6737706 h 6858000"/>
              <a:gd name="connsiteX6" fmla="*/ 228259 w 1418733"/>
              <a:gd name="connsiteY6" fmla="*/ 6691589 h 6858000"/>
              <a:gd name="connsiteX7" fmla="*/ 205816 w 1418733"/>
              <a:gd name="connsiteY7" fmla="*/ 6659970 h 6858000"/>
              <a:gd name="connsiteX8" fmla="*/ 220907 w 1418733"/>
              <a:gd name="connsiteY8" fmla="*/ 6636211 h 6858000"/>
              <a:gd name="connsiteX9" fmla="*/ 238351 w 1418733"/>
              <a:gd name="connsiteY9" fmla="*/ 6594177 h 6858000"/>
              <a:gd name="connsiteX10" fmla="*/ 252391 w 1418733"/>
              <a:gd name="connsiteY10" fmla="*/ 6557575 h 6858000"/>
              <a:gd name="connsiteX11" fmla="*/ 305348 w 1418733"/>
              <a:gd name="connsiteY11" fmla="*/ 6492130 h 6858000"/>
              <a:gd name="connsiteX12" fmla="*/ 321035 w 1418733"/>
              <a:gd name="connsiteY12" fmla="*/ 6431610 h 6858000"/>
              <a:gd name="connsiteX13" fmla="*/ 364740 w 1418733"/>
              <a:gd name="connsiteY13" fmla="*/ 6379786 h 6858000"/>
              <a:gd name="connsiteX14" fmla="*/ 347963 w 1418733"/>
              <a:gd name="connsiteY14" fmla="*/ 6334727 h 6858000"/>
              <a:gd name="connsiteX15" fmla="*/ 325378 w 1418733"/>
              <a:gd name="connsiteY15" fmla="*/ 6313295 h 6858000"/>
              <a:gd name="connsiteX16" fmla="*/ 332542 w 1418733"/>
              <a:gd name="connsiteY16" fmla="*/ 6280046 h 6858000"/>
              <a:gd name="connsiteX17" fmla="*/ 315287 w 1418733"/>
              <a:gd name="connsiteY17" fmla="*/ 6270265 h 6858000"/>
              <a:gd name="connsiteX18" fmla="*/ 342315 w 1418733"/>
              <a:gd name="connsiteY18" fmla="*/ 6252834 h 6858000"/>
              <a:gd name="connsiteX19" fmla="*/ 320307 w 1418733"/>
              <a:gd name="connsiteY19" fmla="*/ 6202459 h 6858000"/>
              <a:gd name="connsiteX20" fmla="*/ 319105 w 1418733"/>
              <a:gd name="connsiteY20" fmla="*/ 6153037 h 6858000"/>
              <a:gd name="connsiteX21" fmla="*/ 334520 w 1418733"/>
              <a:gd name="connsiteY21" fmla="*/ 6078132 h 6858000"/>
              <a:gd name="connsiteX22" fmla="*/ 321907 w 1418733"/>
              <a:gd name="connsiteY22" fmla="*/ 6028119 h 6858000"/>
              <a:gd name="connsiteX23" fmla="*/ 307136 w 1418733"/>
              <a:gd name="connsiteY23" fmla="*/ 5926735 h 6858000"/>
              <a:gd name="connsiteX24" fmla="*/ 356648 w 1418733"/>
              <a:gd name="connsiteY24" fmla="*/ 5712857 h 6858000"/>
              <a:gd name="connsiteX25" fmla="*/ 335723 w 1418733"/>
              <a:gd name="connsiteY25" fmla="*/ 5676393 h 6858000"/>
              <a:gd name="connsiteX26" fmla="*/ 375315 w 1418733"/>
              <a:gd name="connsiteY26" fmla="*/ 5563435 h 6858000"/>
              <a:gd name="connsiteX27" fmla="*/ 422445 w 1418733"/>
              <a:gd name="connsiteY27" fmla="*/ 5437125 h 6858000"/>
              <a:gd name="connsiteX28" fmla="*/ 436013 w 1418733"/>
              <a:gd name="connsiteY28" fmla="*/ 5396260 h 6858000"/>
              <a:gd name="connsiteX29" fmla="*/ 451994 w 1418733"/>
              <a:gd name="connsiteY29" fmla="*/ 5330009 h 6858000"/>
              <a:gd name="connsiteX30" fmla="*/ 485487 w 1418733"/>
              <a:gd name="connsiteY30" fmla="*/ 5273739 h 6858000"/>
              <a:gd name="connsiteX31" fmla="*/ 495086 w 1418733"/>
              <a:gd name="connsiteY31" fmla="*/ 5241779 h 6858000"/>
              <a:gd name="connsiteX32" fmla="*/ 506312 w 1418733"/>
              <a:gd name="connsiteY32" fmla="*/ 5225268 h 6858000"/>
              <a:gd name="connsiteX33" fmla="*/ 507332 w 1418733"/>
              <a:gd name="connsiteY33" fmla="*/ 5217684 h 6858000"/>
              <a:gd name="connsiteX34" fmla="*/ 514673 w 1418733"/>
              <a:gd name="connsiteY34" fmla="*/ 5193377 h 6858000"/>
              <a:gd name="connsiteX35" fmla="*/ 517976 w 1418733"/>
              <a:gd name="connsiteY35" fmla="*/ 5179288 h 6858000"/>
              <a:gd name="connsiteX36" fmla="*/ 518960 w 1418733"/>
              <a:gd name="connsiteY36" fmla="*/ 5173621 h 6858000"/>
              <a:gd name="connsiteX37" fmla="*/ 514594 w 1418733"/>
              <a:gd name="connsiteY37" fmla="*/ 5159961 h 6858000"/>
              <a:gd name="connsiteX38" fmla="*/ 521271 w 1418733"/>
              <a:gd name="connsiteY38" fmla="*/ 5144295 h 6858000"/>
              <a:gd name="connsiteX39" fmla="*/ 518204 w 1418733"/>
              <a:gd name="connsiteY39" fmla="*/ 5125185 h 6858000"/>
              <a:gd name="connsiteX40" fmla="*/ 525034 w 1418733"/>
              <a:gd name="connsiteY40" fmla="*/ 5121884 h 6858000"/>
              <a:gd name="connsiteX41" fmla="*/ 532070 w 1418733"/>
              <a:gd name="connsiteY41" fmla="*/ 5067850 h 6858000"/>
              <a:gd name="connsiteX42" fmla="*/ 534801 w 1418733"/>
              <a:gd name="connsiteY42" fmla="*/ 5060861 h 6858000"/>
              <a:gd name="connsiteX43" fmla="*/ 531505 w 1418733"/>
              <a:gd name="connsiteY43" fmla="*/ 5034192 h 6858000"/>
              <a:gd name="connsiteX44" fmla="*/ 533059 w 1418733"/>
              <a:gd name="connsiteY44" fmla="*/ 4993030 h 6858000"/>
              <a:gd name="connsiteX45" fmla="*/ 539968 w 1418733"/>
              <a:gd name="connsiteY45" fmla="*/ 4946844 h 6858000"/>
              <a:gd name="connsiteX46" fmla="*/ 535824 w 1418733"/>
              <a:gd name="connsiteY46" fmla="*/ 4932692 h 6858000"/>
              <a:gd name="connsiteX47" fmla="*/ 551227 w 1418733"/>
              <a:gd name="connsiteY47" fmla="*/ 4858827 h 6858000"/>
              <a:gd name="connsiteX48" fmla="*/ 557130 w 1418733"/>
              <a:gd name="connsiteY48" fmla="*/ 4821170 h 6858000"/>
              <a:gd name="connsiteX49" fmla="*/ 561863 w 1418733"/>
              <a:gd name="connsiteY49" fmla="*/ 4780965 h 6858000"/>
              <a:gd name="connsiteX50" fmla="*/ 563156 w 1418733"/>
              <a:gd name="connsiteY50" fmla="*/ 4750867 h 6858000"/>
              <a:gd name="connsiteX51" fmla="*/ 560963 w 1418733"/>
              <a:gd name="connsiteY51" fmla="*/ 4690749 h 6858000"/>
              <a:gd name="connsiteX52" fmla="*/ 556443 w 1418733"/>
              <a:gd name="connsiteY52" fmla="*/ 4584173 h 6858000"/>
              <a:gd name="connsiteX53" fmla="*/ 551526 w 1418733"/>
              <a:gd name="connsiteY53" fmla="*/ 4444346 h 6858000"/>
              <a:gd name="connsiteX54" fmla="*/ 548091 w 1418733"/>
              <a:gd name="connsiteY54" fmla="*/ 4375228 h 6858000"/>
              <a:gd name="connsiteX55" fmla="*/ 528744 w 1418733"/>
              <a:gd name="connsiteY55" fmla="*/ 4214165 h 6858000"/>
              <a:gd name="connsiteX56" fmla="*/ 532817 w 1418733"/>
              <a:gd name="connsiteY56" fmla="*/ 4090296 h 6858000"/>
              <a:gd name="connsiteX57" fmla="*/ 518073 w 1418733"/>
              <a:gd name="connsiteY57" fmla="*/ 4033999 h 6858000"/>
              <a:gd name="connsiteX58" fmla="*/ 519222 w 1418733"/>
              <a:gd name="connsiteY58" fmla="*/ 4031933 h 6858000"/>
              <a:gd name="connsiteX59" fmla="*/ 517798 w 1418733"/>
              <a:gd name="connsiteY59" fmla="*/ 4013953 h 6858000"/>
              <a:gd name="connsiteX60" fmla="*/ 504093 w 1418733"/>
              <a:gd name="connsiteY60" fmla="*/ 3974753 h 6858000"/>
              <a:gd name="connsiteX61" fmla="*/ 505691 w 1418733"/>
              <a:gd name="connsiteY61" fmla="*/ 3969950 h 6858000"/>
              <a:gd name="connsiteX62" fmla="*/ 499113 w 1418733"/>
              <a:gd name="connsiteY62" fmla="*/ 3933779 h 6858000"/>
              <a:gd name="connsiteX63" fmla="*/ 500444 w 1418733"/>
              <a:gd name="connsiteY63" fmla="*/ 3933093 h 6858000"/>
              <a:gd name="connsiteX64" fmla="*/ 504798 w 1418733"/>
              <a:gd name="connsiteY64" fmla="*/ 3922082 h 6858000"/>
              <a:gd name="connsiteX65" fmla="*/ 509876 w 1418733"/>
              <a:gd name="connsiteY65" fmla="*/ 3901461 h 6858000"/>
              <a:gd name="connsiteX66" fmla="*/ 532470 w 1418733"/>
              <a:gd name="connsiteY66" fmla="*/ 3813873 h 6858000"/>
              <a:gd name="connsiteX67" fmla="*/ 531895 w 1418733"/>
              <a:gd name="connsiteY67" fmla="*/ 3806161 h 6858000"/>
              <a:gd name="connsiteX68" fmla="*/ 532202 w 1418733"/>
              <a:gd name="connsiteY68" fmla="*/ 3805957 h 6858000"/>
              <a:gd name="connsiteX69" fmla="*/ 532229 w 1418733"/>
              <a:gd name="connsiteY69" fmla="*/ 3797724 h 6858000"/>
              <a:gd name="connsiteX70" fmla="*/ 530844 w 1418733"/>
              <a:gd name="connsiteY70" fmla="*/ 3792098 h 6858000"/>
              <a:gd name="connsiteX71" fmla="*/ 529728 w 1418733"/>
              <a:gd name="connsiteY71" fmla="*/ 3777135 h 6858000"/>
              <a:gd name="connsiteX72" fmla="*/ 531461 w 1418733"/>
              <a:gd name="connsiteY72" fmla="*/ 3771656 h 6858000"/>
              <a:gd name="connsiteX73" fmla="*/ 535204 w 1418733"/>
              <a:gd name="connsiteY73" fmla="*/ 3769007 h 6858000"/>
              <a:gd name="connsiteX74" fmla="*/ 534670 w 1418733"/>
              <a:gd name="connsiteY74" fmla="*/ 3767709 h 6858000"/>
              <a:gd name="connsiteX75" fmla="*/ 543366 w 1418733"/>
              <a:gd name="connsiteY75" fmla="*/ 3738082 h 6858000"/>
              <a:gd name="connsiteX76" fmla="*/ 550712 w 1418733"/>
              <a:gd name="connsiteY76" fmla="*/ 3673397 h 6858000"/>
              <a:gd name="connsiteX77" fmla="*/ 550008 w 1418733"/>
              <a:gd name="connsiteY77" fmla="*/ 3637109 h 6858000"/>
              <a:gd name="connsiteX78" fmla="*/ 553451 w 1418733"/>
              <a:gd name="connsiteY78" fmla="*/ 3536883 h 6858000"/>
              <a:gd name="connsiteX79" fmla="*/ 560989 w 1418733"/>
              <a:gd name="connsiteY79" fmla="*/ 3435652 h 6858000"/>
              <a:gd name="connsiteX80" fmla="*/ 562660 w 1418733"/>
              <a:gd name="connsiteY80" fmla="*/ 3307769 h 6858000"/>
              <a:gd name="connsiteX81" fmla="*/ 580223 w 1418733"/>
              <a:gd name="connsiteY81" fmla="*/ 3250522 h 6858000"/>
              <a:gd name="connsiteX82" fmla="*/ 580648 w 1418733"/>
              <a:gd name="connsiteY82" fmla="*/ 3229163 h 6858000"/>
              <a:gd name="connsiteX83" fmla="*/ 582471 w 1418733"/>
              <a:gd name="connsiteY83" fmla="*/ 3217217 h 6858000"/>
              <a:gd name="connsiteX84" fmla="*/ 569306 w 1418733"/>
              <a:gd name="connsiteY84" fmla="*/ 3183755 h 6858000"/>
              <a:gd name="connsiteX85" fmla="*/ 569807 w 1418733"/>
              <a:gd name="connsiteY85" fmla="*/ 3178642 h 6858000"/>
              <a:gd name="connsiteX86" fmla="*/ 557407 w 1418733"/>
              <a:gd name="connsiteY86" fmla="*/ 3158586 h 6858000"/>
              <a:gd name="connsiteX87" fmla="*/ 542592 w 1418733"/>
              <a:gd name="connsiteY87" fmla="*/ 3129034 h 6858000"/>
              <a:gd name="connsiteX88" fmla="*/ 543257 w 1418733"/>
              <a:gd name="connsiteY88" fmla="*/ 3126682 h 6858000"/>
              <a:gd name="connsiteX89" fmla="*/ 534125 w 1418733"/>
              <a:gd name="connsiteY89" fmla="*/ 3114519 h 6858000"/>
              <a:gd name="connsiteX90" fmla="*/ 520734 w 1418733"/>
              <a:gd name="connsiteY90" fmla="*/ 3106272 h 6858000"/>
              <a:gd name="connsiteX91" fmla="*/ 493464 w 1418733"/>
              <a:gd name="connsiteY91" fmla="*/ 2958185 h 6858000"/>
              <a:gd name="connsiteX92" fmla="*/ 436078 w 1418733"/>
              <a:gd name="connsiteY92" fmla="*/ 2762989 h 6858000"/>
              <a:gd name="connsiteX93" fmla="*/ 384996 w 1418733"/>
              <a:gd name="connsiteY93" fmla="*/ 2554718 h 6858000"/>
              <a:gd name="connsiteX94" fmla="*/ 365090 w 1418733"/>
              <a:gd name="connsiteY94" fmla="*/ 2485734 h 6858000"/>
              <a:gd name="connsiteX95" fmla="*/ 355813 w 1418733"/>
              <a:gd name="connsiteY95" fmla="*/ 2447068 h 6858000"/>
              <a:gd name="connsiteX96" fmla="*/ 342774 w 1418733"/>
              <a:gd name="connsiteY96" fmla="*/ 2425819 h 6858000"/>
              <a:gd name="connsiteX97" fmla="*/ 348773 w 1418733"/>
              <a:gd name="connsiteY97" fmla="*/ 2402874 h 6858000"/>
              <a:gd name="connsiteX98" fmla="*/ 351385 w 1418733"/>
              <a:gd name="connsiteY98" fmla="*/ 2381443 h 6858000"/>
              <a:gd name="connsiteX99" fmla="*/ 327714 w 1418733"/>
              <a:gd name="connsiteY99" fmla="*/ 2261920 h 6858000"/>
              <a:gd name="connsiteX100" fmla="*/ 317601 w 1418733"/>
              <a:gd name="connsiteY100" fmla="*/ 2195378 h 6858000"/>
              <a:gd name="connsiteX101" fmla="*/ 301818 w 1418733"/>
              <a:gd name="connsiteY101" fmla="*/ 2155135 h 6858000"/>
              <a:gd name="connsiteX102" fmla="*/ 299276 w 1418733"/>
              <a:gd name="connsiteY102" fmla="*/ 2118008 h 6858000"/>
              <a:gd name="connsiteX103" fmla="*/ 300269 w 1418733"/>
              <a:gd name="connsiteY103" fmla="*/ 2050531 h 6858000"/>
              <a:gd name="connsiteX104" fmla="*/ 292075 w 1418733"/>
              <a:gd name="connsiteY104" fmla="*/ 1963269 h 6858000"/>
              <a:gd name="connsiteX105" fmla="*/ 273253 w 1418733"/>
              <a:gd name="connsiteY105" fmla="*/ 1906352 h 6858000"/>
              <a:gd name="connsiteX106" fmla="*/ 249810 w 1418733"/>
              <a:gd name="connsiteY106" fmla="*/ 1861531 h 6858000"/>
              <a:gd name="connsiteX107" fmla="*/ 203609 w 1418733"/>
              <a:gd name="connsiteY107" fmla="*/ 1732919 h 6858000"/>
              <a:gd name="connsiteX108" fmla="*/ 175920 w 1418733"/>
              <a:gd name="connsiteY108" fmla="*/ 1663540 h 6858000"/>
              <a:gd name="connsiteX109" fmla="*/ 175046 w 1418733"/>
              <a:gd name="connsiteY109" fmla="*/ 1615777 h 6858000"/>
              <a:gd name="connsiteX110" fmla="*/ 155841 w 1418733"/>
              <a:gd name="connsiteY110" fmla="*/ 1563678 h 6858000"/>
              <a:gd name="connsiteX111" fmla="*/ 168921 w 1418733"/>
              <a:gd name="connsiteY111" fmla="*/ 1519474 h 6858000"/>
              <a:gd name="connsiteX112" fmla="*/ 161663 w 1418733"/>
              <a:gd name="connsiteY112" fmla="*/ 1477995 h 6858000"/>
              <a:gd name="connsiteX113" fmla="*/ 147748 w 1418733"/>
              <a:gd name="connsiteY113" fmla="*/ 1373769 h 6858000"/>
              <a:gd name="connsiteX114" fmla="*/ 156055 w 1418733"/>
              <a:gd name="connsiteY114" fmla="*/ 1307086 h 6858000"/>
              <a:gd name="connsiteX115" fmla="*/ 157243 w 1418733"/>
              <a:gd name="connsiteY115" fmla="*/ 1189033 h 6858000"/>
              <a:gd name="connsiteX116" fmla="*/ 161928 w 1418733"/>
              <a:gd name="connsiteY116" fmla="*/ 1168288 h 6858000"/>
              <a:gd name="connsiteX117" fmla="*/ 154210 w 1418733"/>
              <a:gd name="connsiteY117" fmla="*/ 1142577 h 6858000"/>
              <a:gd name="connsiteX118" fmla="*/ 143516 w 1418733"/>
              <a:gd name="connsiteY118" fmla="*/ 1088484 h 6858000"/>
              <a:gd name="connsiteX119" fmla="*/ 132252 w 1418733"/>
              <a:gd name="connsiteY119" fmla="*/ 1016103 h 6858000"/>
              <a:gd name="connsiteX120" fmla="*/ 133708 w 1418733"/>
              <a:gd name="connsiteY120" fmla="*/ 932283 h 6858000"/>
              <a:gd name="connsiteX121" fmla="*/ 135944 w 1418733"/>
              <a:gd name="connsiteY121" fmla="*/ 915925 h 6858000"/>
              <a:gd name="connsiteX122" fmla="*/ 128573 w 1418733"/>
              <a:gd name="connsiteY122" fmla="*/ 896999 h 6858000"/>
              <a:gd name="connsiteX123" fmla="*/ 97981 w 1418733"/>
              <a:gd name="connsiteY123" fmla="*/ 821517 h 6858000"/>
              <a:gd name="connsiteX124" fmla="*/ 76931 w 1418733"/>
              <a:gd name="connsiteY124" fmla="*/ 751353 h 6858000"/>
              <a:gd name="connsiteX125" fmla="*/ 76489 w 1418733"/>
              <a:gd name="connsiteY125" fmla="*/ 721230 h 6858000"/>
              <a:gd name="connsiteX126" fmla="*/ 62160 w 1418733"/>
              <a:gd name="connsiteY126" fmla="*/ 681659 h 6858000"/>
              <a:gd name="connsiteX127" fmla="*/ 47579 w 1418733"/>
              <a:gd name="connsiteY127" fmla="*/ 635218 h 6858000"/>
              <a:gd name="connsiteX128" fmla="*/ 52590 w 1418733"/>
              <a:gd name="connsiteY128" fmla="*/ 613763 h 6858000"/>
              <a:gd name="connsiteX129" fmla="*/ 38532 w 1418733"/>
              <a:gd name="connsiteY129" fmla="*/ 598582 h 6858000"/>
              <a:gd name="connsiteX130" fmla="*/ 38213 w 1418733"/>
              <a:gd name="connsiteY130" fmla="*/ 576846 h 6858000"/>
              <a:gd name="connsiteX131" fmla="*/ 17839 w 1418733"/>
              <a:gd name="connsiteY131" fmla="*/ 530055 h 6858000"/>
              <a:gd name="connsiteX132" fmla="*/ 17087 w 1418733"/>
              <a:gd name="connsiteY132" fmla="*/ 465389 h 6858000"/>
              <a:gd name="connsiteX133" fmla="*/ 10 w 1418733"/>
              <a:gd name="connsiteY133" fmla="*/ 424699 h 6858000"/>
              <a:gd name="connsiteX134" fmla="*/ 127193 w 1418733"/>
              <a:gd name="connsiteY134" fmla="*/ 309501 h 6858000"/>
              <a:gd name="connsiteX135" fmla="*/ 111376 w 1418733"/>
              <a:gd name="connsiteY135" fmla="*/ 275771 h 6858000"/>
              <a:gd name="connsiteX136" fmla="*/ 128403 w 1418733"/>
              <a:gd name="connsiteY136" fmla="*/ 212860 h 6858000"/>
              <a:gd name="connsiteX137" fmla="*/ 120113 w 1418733"/>
              <a:gd name="connsiteY137" fmla="*/ 144983 h 6858000"/>
              <a:gd name="connsiteX138" fmla="*/ 132397 w 1418733"/>
              <a:gd name="connsiteY138" fmla="*/ 55288 h 6858000"/>
              <a:gd name="connsiteX139" fmla="*/ 91951 w 1418733"/>
              <a:gd name="connsiteY139" fmla="*/ 0 h 6858000"/>
              <a:gd name="connsiteX0" fmla="*/ 76413 w 1403195"/>
              <a:gd name="connsiteY0" fmla="*/ 0 h 6858000"/>
              <a:gd name="connsiteX1" fmla="*/ 1403195 w 1403195"/>
              <a:gd name="connsiteY1" fmla="*/ 0 h 6858000"/>
              <a:gd name="connsiteX2" fmla="*/ 1403195 w 1403195"/>
              <a:gd name="connsiteY2" fmla="*/ 6858000 h 6858000"/>
              <a:gd name="connsiteX3" fmla="*/ 139889 w 1403195"/>
              <a:gd name="connsiteY3" fmla="*/ 6857735 h 6858000"/>
              <a:gd name="connsiteX4" fmla="*/ 176482 w 1403195"/>
              <a:gd name="connsiteY4" fmla="*/ 6776847 h 6858000"/>
              <a:gd name="connsiteX5" fmla="*/ 187982 w 1403195"/>
              <a:gd name="connsiteY5" fmla="*/ 6737706 h 6858000"/>
              <a:gd name="connsiteX6" fmla="*/ 212721 w 1403195"/>
              <a:gd name="connsiteY6" fmla="*/ 6691589 h 6858000"/>
              <a:gd name="connsiteX7" fmla="*/ 190278 w 1403195"/>
              <a:gd name="connsiteY7" fmla="*/ 6659970 h 6858000"/>
              <a:gd name="connsiteX8" fmla="*/ 205369 w 1403195"/>
              <a:gd name="connsiteY8" fmla="*/ 6636211 h 6858000"/>
              <a:gd name="connsiteX9" fmla="*/ 222813 w 1403195"/>
              <a:gd name="connsiteY9" fmla="*/ 6594177 h 6858000"/>
              <a:gd name="connsiteX10" fmla="*/ 236853 w 1403195"/>
              <a:gd name="connsiteY10" fmla="*/ 6557575 h 6858000"/>
              <a:gd name="connsiteX11" fmla="*/ 289810 w 1403195"/>
              <a:gd name="connsiteY11" fmla="*/ 6492130 h 6858000"/>
              <a:gd name="connsiteX12" fmla="*/ 305497 w 1403195"/>
              <a:gd name="connsiteY12" fmla="*/ 6431610 h 6858000"/>
              <a:gd name="connsiteX13" fmla="*/ 349202 w 1403195"/>
              <a:gd name="connsiteY13" fmla="*/ 6379786 h 6858000"/>
              <a:gd name="connsiteX14" fmla="*/ 332425 w 1403195"/>
              <a:gd name="connsiteY14" fmla="*/ 6334727 h 6858000"/>
              <a:gd name="connsiteX15" fmla="*/ 309840 w 1403195"/>
              <a:gd name="connsiteY15" fmla="*/ 6313295 h 6858000"/>
              <a:gd name="connsiteX16" fmla="*/ 317004 w 1403195"/>
              <a:gd name="connsiteY16" fmla="*/ 6280046 h 6858000"/>
              <a:gd name="connsiteX17" fmla="*/ 299749 w 1403195"/>
              <a:gd name="connsiteY17" fmla="*/ 6270265 h 6858000"/>
              <a:gd name="connsiteX18" fmla="*/ 326777 w 1403195"/>
              <a:gd name="connsiteY18" fmla="*/ 6252834 h 6858000"/>
              <a:gd name="connsiteX19" fmla="*/ 304769 w 1403195"/>
              <a:gd name="connsiteY19" fmla="*/ 6202459 h 6858000"/>
              <a:gd name="connsiteX20" fmla="*/ 303567 w 1403195"/>
              <a:gd name="connsiteY20" fmla="*/ 6153037 h 6858000"/>
              <a:gd name="connsiteX21" fmla="*/ 318982 w 1403195"/>
              <a:gd name="connsiteY21" fmla="*/ 6078132 h 6858000"/>
              <a:gd name="connsiteX22" fmla="*/ 306369 w 1403195"/>
              <a:gd name="connsiteY22" fmla="*/ 6028119 h 6858000"/>
              <a:gd name="connsiteX23" fmla="*/ 291598 w 1403195"/>
              <a:gd name="connsiteY23" fmla="*/ 5926735 h 6858000"/>
              <a:gd name="connsiteX24" fmla="*/ 341110 w 1403195"/>
              <a:gd name="connsiteY24" fmla="*/ 5712857 h 6858000"/>
              <a:gd name="connsiteX25" fmla="*/ 320185 w 1403195"/>
              <a:gd name="connsiteY25" fmla="*/ 5676393 h 6858000"/>
              <a:gd name="connsiteX26" fmla="*/ 359777 w 1403195"/>
              <a:gd name="connsiteY26" fmla="*/ 5563435 h 6858000"/>
              <a:gd name="connsiteX27" fmla="*/ 406907 w 1403195"/>
              <a:gd name="connsiteY27" fmla="*/ 5437125 h 6858000"/>
              <a:gd name="connsiteX28" fmla="*/ 420475 w 1403195"/>
              <a:gd name="connsiteY28" fmla="*/ 5396260 h 6858000"/>
              <a:gd name="connsiteX29" fmla="*/ 436456 w 1403195"/>
              <a:gd name="connsiteY29" fmla="*/ 5330009 h 6858000"/>
              <a:gd name="connsiteX30" fmla="*/ 469949 w 1403195"/>
              <a:gd name="connsiteY30" fmla="*/ 5273739 h 6858000"/>
              <a:gd name="connsiteX31" fmla="*/ 479548 w 1403195"/>
              <a:gd name="connsiteY31" fmla="*/ 5241779 h 6858000"/>
              <a:gd name="connsiteX32" fmla="*/ 490774 w 1403195"/>
              <a:gd name="connsiteY32" fmla="*/ 5225268 h 6858000"/>
              <a:gd name="connsiteX33" fmla="*/ 491794 w 1403195"/>
              <a:gd name="connsiteY33" fmla="*/ 5217684 h 6858000"/>
              <a:gd name="connsiteX34" fmla="*/ 499135 w 1403195"/>
              <a:gd name="connsiteY34" fmla="*/ 5193377 h 6858000"/>
              <a:gd name="connsiteX35" fmla="*/ 502438 w 1403195"/>
              <a:gd name="connsiteY35" fmla="*/ 5179288 h 6858000"/>
              <a:gd name="connsiteX36" fmla="*/ 503422 w 1403195"/>
              <a:gd name="connsiteY36" fmla="*/ 5173621 h 6858000"/>
              <a:gd name="connsiteX37" fmla="*/ 499056 w 1403195"/>
              <a:gd name="connsiteY37" fmla="*/ 5159961 h 6858000"/>
              <a:gd name="connsiteX38" fmla="*/ 505733 w 1403195"/>
              <a:gd name="connsiteY38" fmla="*/ 5144295 h 6858000"/>
              <a:gd name="connsiteX39" fmla="*/ 502666 w 1403195"/>
              <a:gd name="connsiteY39" fmla="*/ 5125185 h 6858000"/>
              <a:gd name="connsiteX40" fmla="*/ 509496 w 1403195"/>
              <a:gd name="connsiteY40" fmla="*/ 5121884 h 6858000"/>
              <a:gd name="connsiteX41" fmla="*/ 516532 w 1403195"/>
              <a:gd name="connsiteY41" fmla="*/ 5067850 h 6858000"/>
              <a:gd name="connsiteX42" fmla="*/ 519263 w 1403195"/>
              <a:gd name="connsiteY42" fmla="*/ 5060861 h 6858000"/>
              <a:gd name="connsiteX43" fmla="*/ 515967 w 1403195"/>
              <a:gd name="connsiteY43" fmla="*/ 5034192 h 6858000"/>
              <a:gd name="connsiteX44" fmla="*/ 517521 w 1403195"/>
              <a:gd name="connsiteY44" fmla="*/ 4993030 h 6858000"/>
              <a:gd name="connsiteX45" fmla="*/ 524430 w 1403195"/>
              <a:gd name="connsiteY45" fmla="*/ 4946844 h 6858000"/>
              <a:gd name="connsiteX46" fmla="*/ 520286 w 1403195"/>
              <a:gd name="connsiteY46" fmla="*/ 4932692 h 6858000"/>
              <a:gd name="connsiteX47" fmla="*/ 535689 w 1403195"/>
              <a:gd name="connsiteY47" fmla="*/ 4858827 h 6858000"/>
              <a:gd name="connsiteX48" fmla="*/ 541592 w 1403195"/>
              <a:gd name="connsiteY48" fmla="*/ 4821170 h 6858000"/>
              <a:gd name="connsiteX49" fmla="*/ 546325 w 1403195"/>
              <a:gd name="connsiteY49" fmla="*/ 4780965 h 6858000"/>
              <a:gd name="connsiteX50" fmla="*/ 547618 w 1403195"/>
              <a:gd name="connsiteY50" fmla="*/ 4750867 h 6858000"/>
              <a:gd name="connsiteX51" fmla="*/ 545425 w 1403195"/>
              <a:gd name="connsiteY51" fmla="*/ 4690749 h 6858000"/>
              <a:gd name="connsiteX52" fmla="*/ 540905 w 1403195"/>
              <a:gd name="connsiteY52" fmla="*/ 4584173 h 6858000"/>
              <a:gd name="connsiteX53" fmla="*/ 535988 w 1403195"/>
              <a:gd name="connsiteY53" fmla="*/ 4444346 h 6858000"/>
              <a:gd name="connsiteX54" fmla="*/ 532553 w 1403195"/>
              <a:gd name="connsiteY54" fmla="*/ 4375228 h 6858000"/>
              <a:gd name="connsiteX55" fmla="*/ 513206 w 1403195"/>
              <a:gd name="connsiteY55" fmla="*/ 4214165 h 6858000"/>
              <a:gd name="connsiteX56" fmla="*/ 517279 w 1403195"/>
              <a:gd name="connsiteY56" fmla="*/ 4090296 h 6858000"/>
              <a:gd name="connsiteX57" fmla="*/ 502535 w 1403195"/>
              <a:gd name="connsiteY57" fmla="*/ 4033999 h 6858000"/>
              <a:gd name="connsiteX58" fmla="*/ 503684 w 1403195"/>
              <a:gd name="connsiteY58" fmla="*/ 4031933 h 6858000"/>
              <a:gd name="connsiteX59" fmla="*/ 502260 w 1403195"/>
              <a:gd name="connsiteY59" fmla="*/ 4013953 h 6858000"/>
              <a:gd name="connsiteX60" fmla="*/ 488555 w 1403195"/>
              <a:gd name="connsiteY60" fmla="*/ 3974753 h 6858000"/>
              <a:gd name="connsiteX61" fmla="*/ 490153 w 1403195"/>
              <a:gd name="connsiteY61" fmla="*/ 3969950 h 6858000"/>
              <a:gd name="connsiteX62" fmla="*/ 483575 w 1403195"/>
              <a:gd name="connsiteY62" fmla="*/ 3933779 h 6858000"/>
              <a:gd name="connsiteX63" fmla="*/ 484906 w 1403195"/>
              <a:gd name="connsiteY63" fmla="*/ 3933093 h 6858000"/>
              <a:gd name="connsiteX64" fmla="*/ 489260 w 1403195"/>
              <a:gd name="connsiteY64" fmla="*/ 3922082 h 6858000"/>
              <a:gd name="connsiteX65" fmla="*/ 494338 w 1403195"/>
              <a:gd name="connsiteY65" fmla="*/ 3901461 h 6858000"/>
              <a:gd name="connsiteX66" fmla="*/ 516932 w 1403195"/>
              <a:gd name="connsiteY66" fmla="*/ 3813873 h 6858000"/>
              <a:gd name="connsiteX67" fmla="*/ 516357 w 1403195"/>
              <a:gd name="connsiteY67" fmla="*/ 3806161 h 6858000"/>
              <a:gd name="connsiteX68" fmla="*/ 516664 w 1403195"/>
              <a:gd name="connsiteY68" fmla="*/ 3805957 h 6858000"/>
              <a:gd name="connsiteX69" fmla="*/ 516691 w 1403195"/>
              <a:gd name="connsiteY69" fmla="*/ 3797724 h 6858000"/>
              <a:gd name="connsiteX70" fmla="*/ 515306 w 1403195"/>
              <a:gd name="connsiteY70" fmla="*/ 3792098 h 6858000"/>
              <a:gd name="connsiteX71" fmla="*/ 514190 w 1403195"/>
              <a:gd name="connsiteY71" fmla="*/ 3777135 h 6858000"/>
              <a:gd name="connsiteX72" fmla="*/ 515923 w 1403195"/>
              <a:gd name="connsiteY72" fmla="*/ 3771656 h 6858000"/>
              <a:gd name="connsiteX73" fmla="*/ 519666 w 1403195"/>
              <a:gd name="connsiteY73" fmla="*/ 3769007 h 6858000"/>
              <a:gd name="connsiteX74" fmla="*/ 519132 w 1403195"/>
              <a:gd name="connsiteY74" fmla="*/ 3767709 h 6858000"/>
              <a:gd name="connsiteX75" fmla="*/ 527828 w 1403195"/>
              <a:gd name="connsiteY75" fmla="*/ 3738082 h 6858000"/>
              <a:gd name="connsiteX76" fmla="*/ 535174 w 1403195"/>
              <a:gd name="connsiteY76" fmla="*/ 3673397 h 6858000"/>
              <a:gd name="connsiteX77" fmla="*/ 534470 w 1403195"/>
              <a:gd name="connsiteY77" fmla="*/ 3637109 h 6858000"/>
              <a:gd name="connsiteX78" fmla="*/ 537913 w 1403195"/>
              <a:gd name="connsiteY78" fmla="*/ 3536883 h 6858000"/>
              <a:gd name="connsiteX79" fmla="*/ 545451 w 1403195"/>
              <a:gd name="connsiteY79" fmla="*/ 3435652 h 6858000"/>
              <a:gd name="connsiteX80" fmla="*/ 547122 w 1403195"/>
              <a:gd name="connsiteY80" fmla="*/ 3307769 h 6858000"/>
              <a:gd name="connsiteX81" fmla="*/ 564685 w 1403195"/>
              <a:gd name="connsiteY81" fmla="*/ 3250522 h 6858000"/>
              <a:gd name="connsiteX82" fmla="*/ 565110 w 1403195"/>
              <a:gd name="connsiteY82" fmla="*/ 3229163 h 6858000"/>
              <a:gd name="connsiteX83" fmla="*/ 566933 w 1403195"/>
              <a:gd name="connsiteY83" fmla="*/ 3217217 h 6858000"/>
              <a:gd name="connsiteX84" fmla="*/ 553768 w 1403195"/>
              <a:gd name="connsiteY84" fmla="*/ 3183755 h 6858000"/>
              <a:gd name="connsiteX85" fmla="*/ 554269 w 1403195"/>
              <a:gd name="connsiteY85" fmla="*/ 3178642 h 6858000"/>
              <a:gd name="connsiteX86" fmla="*/ 541869 w 1403195"/>
              <a:gd name="connsiteY86" fmla="*/ 3158586 h 6858000"/>
              <a:gd name="connsiteX87" fmla="*/ 527054 w 1403195"/>
              <a:gd name="connsiteY87" fmla="*/ 3129034 h 6858000"/>
              <a:gd name="connsiteX88" fmla="*/ 527719 w 1403195"/>
              <a:gd name="connsiteY88" fmla="*/ 3126682 h 6858000"/>
              <a:gd name="connsiteX89" fmla="*/ 518587 w 1403195"/>
              <a:gd name="connsiteY89" fmla="*/ 3114519 h 6858000"/>
              <a:gd name="connsiteX90" fmla="*/ 505196 w 1403195"/>
              <a:gd name="connsiteY90" fmla="*/ 3106272 h 6858000"/>
              <a:gd name="connsiteX91" fmla="*/ 477926 w 1403195"/>
              <a:gd name="connsiteY91" fmla="*/ 2958185 h 6858000"/>
              <a:gd name="connsiteX92" fmla="*/ 420540 w 1403195"/>
              <a:gd name="connsiteY92" fmla="*/ 2762989 h 6858000"/>
              <a:gd name="connsiteX93" fmla="*/ 369458 w 1403195"/>
              <a:gd name="connsiteY93" fmla="*/ 2554718 h 6858000"/>
              <a:gd name="connsiteX94" fmla="*/ 349552 w 1403195"/>
              <a:gd name="connsiteY94" fmla="*/ 2485734 h 6858000"/>
              <a:gd name="connsiteX95" fmla="*/ 340275 w 1403195"/>
              <a:gd name="connsiteY95" fmla="*/ 2447068 h 6858000"/>
              <a:gd name="connsiteX96" fmla="*/ 327236 w 1403195"/>
              <a:gd name="connsiteY96" fmla="*/ 2425819 h 6858000"/>
              <a:gd name="connsiteX97" fmla="*/ 333235 w 1403195"/>
              <a:gd name="connsiteY97" fmla="*/ 2402874 h 6858000"/>
              <a:gd name="connsiteX98" fmla="*/ 335847 w 1403195"/>
              <a:gd name="connsiteY98" fmla="*/ 2381443 h 6858000"/>
              <a:gd name="connsiteX99" fmla="*/ 312176 w 1403195"/>
              <a:gd name="connsiteY99" fmla="*/ 2261920 h 6858000"/>
              <a:gd name="connsiteX100" fmla="*/ 302063 w 1403195"/>
              <a:gd name="connsiteY100" fmla="*/ 2195378 h 6858000"/>
              <a:gd name="connsiteX101" fmla="*/ 286280 w 1403195"/>
              <a:gd name="connsiteY101" fmla="*/ 2155135 h 6858000"/>
              <a:gd name="connsiteX102" fmla="*/ 283738 w 1403195"/>
              <a:gd name="connsiteY102" fmla="*/ 2118008 h 6858000"/>
              <a:gd name="connsiteX103" fmla="*/ 284731 w 1403195"/>
              <a:gd name="connsiteY103" fmla="*/ 2050531 h 6858000"/>
              <a:gd name="connsiteX104" fmla="*/ 276537 w 1403195"/>
              <a:gd name="connsiteY104" fmla="*/ 1963269 h 6858000"/>
              <a:gd name="connsiteX105" fmla="*/ 257715 w 1403195"/>
              <a:gd name="connsiteY105" fmla="*/ 1906352 h 6858000"/>
              <a:gd name="connsiteX106" fmla="*/ 234272 w 1403195"/>
              <a:gd name="connsiteY106" fmla="*/ 1861531 h 6858000"/>
              <a:gd name="connsiteX107" fmla="*/ 188071 w 1403195"/>
              <a:gd name="connsiteY107" fmla="*/ 1732919 h 6858000"/>
              <a:gd name="connsiteX108" fmla="*/ 160382 w 1403195"/>
              <a:gd name="connsiteY108" fmla="*/ 1663540 h 6858000"/>
              <a:gd name="connsiteX109" fmla="*/ 159508 w 1403195"/>
              <a:gd name="connsiteY109" fmla="*/ 1615777 h 6858000"/>
              <a:gd name="connsiteX110" fmla="*/ 140303 w 1403195"/>
              <a:gd name="connsiteY110" fmla="*/ 1563678 h 6858000"/>
              <a:gd name="connsiteX111" fmla="*/ 153383 w 1403195"/>
              <a:gd name="connsiteY111" fmla="*/ 1519474 h 6858000"/>
              <a:gd name="connsiteX112" fmla="*/ 146125 w 1403195"/>
              <a:gd name="connsiteY112" fmla="*/ 1477995 h 6858000"/>
              <a:gd name="connsiteX113" fmla="*/ 132210 w 1403195"/>
              <a:gd name="connsiteY113" fmla="*/ 1373769 h 6858000"/>
              <a:gd name="connsiteX114" fmla="*/ 140517 w 1403195"/>
              <a:gd name="connsiteY114" fmla="*/ 1307086 h 6858000"/>
              <a:gd name="connsiteX115" fmla="*/ 141705 w 1403195"/>
              <a:gd name="connsiteY115" fmla="*/ 1189033 h 6858000"/>
              <a:gd name="connsiteX116" fmla="*/ 146390 w 1403195"/>
              <a:gd name="connsiteY116" fmla="*/ 1168288 h 6858000"/>
              <a:gd name="connsiteX117" fmla="*/ 138672 w 1403195"/>
              <a:gd name="connsiteY117" fmla="*/ 1142577 h 6858000"/>
              <a:gd name="connsiteX118" fmla="*/ 127978 w 1403195"/>
              <a:gd name="connsiteY118" fmla="*/ 1088484 h 6858000"/>
              <a:gd name="connsiteX119" fmla="*/ 116714 w 1403195"/>
              <a:gd name="connsiteY119" fmla="*/ 1016103 h 6858000"/>
              <a:gd name="connsiteX120" fmla="*/ 118170 w 1403195"/>
              <a:gd name="connsiteY120" fmla="*/ 932283 h 6858000"/>
              <a:gd name="connsiteX121" fmla="*/ 120406 w 1403195"/>
              <a:gd name="connsiteY121" fmla="*/ 915925 h 6858000"/>
              <a:gd name="connsiteX122" fmla="*/ 113035 w 1403195"/>
              <a:gd name="connsiteY122" fmla="*/ 896999 h 6858000"/>
              <a:gd name="connsiteX123" fmla="*/ 82443 w 1403195"/>
              <a:gd name="connsiteY123" fmla="*/ 821517 h 6858000"/>
              <a:gd name="connsiteX124" fmla="*/ 61393 w 1403195"/>
              <a:gd name="connsiteY124" fmla="*/ 751353 h 6858000"/>
              <a:gd name="connsiteX125" fmla="*/ 60951 w 1403195"/>
              <a:gd name="connsiteY125" fmla="*/ 721230 h 6858000"/>
              <a:gd name="connsiteX126" fmla="*/ 46622 w 1403195"/>
              <a:gd name="connsiteY126" fmla="*/ 681659 h 6858000"/>
              <a:gd name="connsiteX127" fmla="*/ 32041 w 1403195"/>
              <a:gd name="connsiteY127" fmla="*/ 635218 h 6858000"/>
              <a:gd name="connsiteX128" fmla="*/ 37052 w 1403195"/>
              <a:gd name="connsiteY128" fmla="*/ 613763 h 6858000"/>
              <a:gd name="connsiteX129" fmla="*/ 22994 w 1403195"/>
              <a:gd name="connsiteY129" fmla="*/ 598582 h 6858000"/>
              <a:gd name="connsiteX130" fmla="*/ 22675 w 1403195"/>
              <a:gd name="connsiteY130" fmla="*/ 576846 h 6858000"/>
              <a:gd name="connsiteX131" fmla="*/ 2301 w 1403195"/>
              <a:gd name="connsiteY131" fmla="*/ 530055 h 6858000"/>
              <a:gd name="connsiteX132" fmla="*/ 1549 w 1403195"/>
              <a:gd name="connsiteY132" fmla="*/ 465389 h 6858000"/>
              <a:gd name="connsiteX133" fmla="*/ 90145 w 1403195"/>
              <a:gd name="connsiteY133" fmla="*/ 353137 h 6858000"/>
              <a:gd name="connsiteX134" fmla="*/ 111655 w 1403195"/>
              <a:gd name="connsiteY134" fmla="*/ 309501 h 6858000"/>
              <a:gd name="connsiteX135" fmla="*/ 95838 w 1403195"/>
              <a:gd name="connsiteY135" fmla="*/ 275771 h 6858000"/>
              <a:gd name="connsiteX136" fmla="*/ 112865 w 1403195"/>
              <a:gd name="connsiteY136" fmla="*/ 212860 h 6858000"/>
              <a:gd name="connsiteX137" fmla="*/ 104575 w 1403195"/>
              <a:gd name="connsiteY137" fmla="*/ 144983 h 6858000"/>
              <a:gd name="connsiteX138" fmla="*/ 116859 w 1403195"/>
              <a:gd name="connsiteY138" fmla="*/ 55288 h 6858000"/>
              <a:gd name="connsiteX139" fmla="*/ 76413 w 1403195"/>
              <a:gd name="connsiteY139" fmla="*/ 0 h 6858000"/>
              <a:gd name="connsiteX0" fmla="*/ 74305 w 1401087"/>
              <a:gd name="connsiteY0" fmla="*/ 0 h 6858000"/>
              <a:gd name="connsiteX1" fmla="*/ 1401087 w 1401087"/>
              <a:gd name="connsiteY1" fmla="*/ 0 h 6858000"/>
              <a:gd name="connsiteX2" fmla="*/ 1401087 w 1401087"/>
              <a:gd name="connsiteY2" fmla="*/ 6858000 h 6858000"/>
              <a:gd name="connsiteX3" fmla="*/ 137781 w 1401087"/>
              <a:gd name="connsiteY3" fmla="*/ 6857735 h 6858000"/>
              <a:gd name="connsiteX4" fmla="*/ 174374 w 1401087"/>
              <a:gd name="connsiteY4" fmla="*/ 6776847 h 6858000"/>
              <a:gd name="connsiteX5" fmla="*/ 185874 w 1401087"/>
              <a:gd name="connsiteY5" fmla="*/ 6737706 h 6858000"/>
              <a:gd name="connsiteX6" fmla="*/ 210613 w 1401087"/>
              <a:gd name="connsiteY6" fmla="*/ 6691589 h 6858000"/>
              <a:gd name="connsiteX7" fmla="*/ 188170 w 1401087"/>
              <a:gd name="connsiteY7" fmla="*/ 6659970 h 6858000"/>
              <a:gd name="connsiteX8" fmla="*/ 203261 w 1401087"/>
              <a:gd name="connsiteY8" fmla="*/ 6636211 h 6858000"/>
              <a:gd name="connsiteX9" fmla="*/ 220705 w 1401087"/>
              <a:gd name="connsiteY9" fmla="*/ 6594177 h 6858000"/>
              <a:gd name="connsiteX10" fmla="*/ 234745 w 1401087"/>
              <a:gd name="connsiteY10" fmla="*/ 6557575 h 6858000"/>
              <a:gd name="connsiteX11" fmla="*/ 287702 w 1401087"/>
              <a:gd name="connsiteY11" fmla="*/ 6492130 h 6858000"/>
              <a:gd name="connsiteX12" fmla="*/ 303389 w 1401087"/>
              <a:gd name="connsiteY12" fmla="*/ 6431610 h 6858000"/>
              <a:gd name="connsiteX13" fmla="*/ 347094 w 1401087"/>
              <a:gd name="connsiteY13" fmla="*/ 6379786 h 6858000"/>
              <a:gd name="connsiteX14" fmla="*/ 330317 w 1401087"/>
              <a:gd name="connsiteY14" fmla="*/ 6334727 h 6858000"/>
              <a:gd name="connsiteX15" fmla="*/ 307732 w 1401087"/>
              <a:gd name="connsiteY15" fmla="*/ 6313295 h 6858000"/>
              <a:gd name="connsiteX16" fmla="*/ 314896 w 1401087"/>
              <a:gd name="connsiteY16" fmla="*/ 6280046 h 6858000"/>
              <a:gd name="connsiteX17" fmla="*/ 297641 w 1401087"/>
              <a:gd name="connsiteY17" fmla="*/ 6270265 h 6858000"/>
              <a:gd name="connsiteX18" fmla="*/ 324669 w 1401087"/>
              <a:gd name="connsiteY18" fmla="*/ 6252834 h 6858000"/>
              <a:gd name="connsiteX19" fmla="*/ 302661 w 1401087"/>
              <a:gd name="connsiteY19" fmla="*/ 6202459 h 6858000"/>
              <a:gd name="connsiteX20" fmla="*/ 301459 w 1401087"/>
              <a:gd name="connsiteY20" fmla="*/ 6153037 h 6858000"/>
              <a:gd name="connsiteX21" fmla="*/ 316874 w 1401087"/>
              <a:gd name="connsiteY21" fmla="*/ 6078132 h 6858000"/>
              <a:gd name="connsiteX22" fmla="*/ 304261 w 1401087"/>
              <a:gd name="connsiteY22" fmla="*/ 6028119 h 6858000"/>
              <a:gd name="connsiteX23" fmla="*/ 289490 w 1401087"/>
              <a:gd name="connsiteY23" fmla="*/ 5926735 h 6858000"/>
              <a:gd name="connsiteX24" fmla="*/ 339002 w 1401087"/>
              <a:gd name="connsiteY24" fmla="*/ 5712857 h 6858000"/>
              <a:gd name="connsiteX25" fmla="*/ 318077 w 1401087"/>
              <a:gd name="connsiteY25" fmla="*/ 5676393 h 6858000"/>
              <a:gd name="connsiteX26" fmla="*/ 357669 w 1401087"/>
              <a:gd name="connsiteY26" fmla="*/ 5563435 h 6858000"/>
              <a:gd name="connsiteX27" fmla="*/ 404799 w 1401087"/>
              <a:gd name="connsiteY27" fmla="*/ 5437125 h 6858000"/>
              <a:gd name="connsiteX28" fmla="*/ 418367 w 1401087"/>
              <a:gd name="connsiteY28" fmla="*/ 5396260 h 6858000"/>
              <a:gd name="connsiteX29" fmla="*/ 434348 w 1401087"/>
              <a:gd name="connsiteY29" fmla="*/ 5330009 h 6858000"/>
              <a:gd name="connsiteX30" fmla="*/ 467841 w 1401087"/>
              <a:gd name="connsiteY30" fmla="*/ 5273739 h 6858000"/>
              <a:gd name="connsiteX31" fmla="*/ 477440 w 1401087"/>
              <a:gd name="connsiteY31" fmla="*/ 5241779 h 6858000"/>
              <a:gd name="connsiteX32" fmla="*/ 488666 w 1401087"/>
              <a:gd name="connsiteY32" fmla="*/ 5225268 h 6858000"/>
              <a:gd name="connsiteX33" fmla="*/ 489686 w 1401087"/>
              <a:gd name="connsiteY33" fmla="*/ 5217684 h 6858000"/>
              <a:gd name="connsiteX34" fmla="*/ 497027 w 1401087"/>
              <a:gd name="connsiteY34" fmla="*/ 5193377 h 6858000"/>
              <a:gd name="connsiteX35" fmla="*/ 500330 w 1401087"/>
              <a:gd name="connsiteY35" fmla="*/ 5179288 h 6858000"/>
              <a:gd name="connsiteX36" fmla="*/ 501314 w 1401087"/>
              <a:gd name="connsiteY36" fmla="*/ 5173621 h 6858000"/>
              <a:gd name="connsiteX37" fmla="*/ 496948 w 1401087"/>
              <a:gd name="connsiteY37" fmla="*/ 5159961 h 6858000"/>
              <a:gd name="connsiteX38" fmla="*/ 503625 w 1401087"/>
              <a:gd name="connsiteY38" fmla="*/ 5144295 h 6858000"/>
              <a:gd name="connsiteX39" fmla="*/ 500558 w 1401087"/>
              <a:gd name="connsiteY39" fmla="*/ 5125185 h 6858000"/>
              <a:gd name="connsiteX40" fmla="*/ 507388 w 1401087"/>
              <a:gd name="connsiteY40" fmla="*/ 5121884 h 6858000"/>
              <a:gd name="connsiteX41" fmla="*/ 514424 w 1401087"/>
              <a:gd name="connsiteY41" fmla="*/ 5067850 h 6858000"/>
              <a:gd name="connsiteX42" fmla="*/ 517155 w 1401087"/>
              <a:gd name="connsiteY42" fmla="*/ 5060861 h 6858000"/>
              <a:gd name="connsiteX43" fmla="*/ 513859 w 1401087"/>
              <a:gd name="connsiteY43" fmla="*/ 5034192 h 6858000"/>
              <a:gd name="connsiteX44" fmla="*/ 515413 w 1401087"/>
              <a:gd name="connsiteY44" fmla="*/ 4993030 h 6858000"/>
              <a:gd name="connsiteX45" fmla="*/ 522322 w 1401087"/>
              <a:gd name="connsiteY45" fmla="*/ 4946844 h 6858000"/>
              <a:gd name="connsiteX46" fmla="*/ 518178 w 1401087"/>
              <a:gd name="connsiteY46" fmla="*/ 4932692 h 6858000"/>
              <a:gd name="connsiteX47" fmla="*/ 533581 w 1401087"/>
              <a:gd name="connsiteY47" fmla="*/ 4858827 h 6858000"/>
              <a:gd name="connsiteX48" fmla="*/ 539484 w 1401087"/>
              <a:gd name="connsiteY48" fmla="*/ 4821170 h 6858000"/>
              <a:gd name="connsiteX49" fmla="*/ 544217 w 1401087"/>
              <a:gd name="connsiteY49" fmla="*/ 4780965 h 6858000"/>
              <a:gd name="connsiteX50" fmla="*/ 545510 w 1401087"/>
              <a:gd name="connsiteY50" fmla="*/ 4750867 h 6858000"/>
              <a:gd name="connsiteX51" fmla="*/ 543317 w 1401087"/>
              <a:gd name="connsiteY51" fmla="*/ 4690749 h 6858000"/>
              <a:gd name="connsiteX52" fmla="*/ 538797 w 1401087"/>
              <a:gd name="connsiteY52" fmla="*/ 4584173 h 6858000"/>
              <a:gd name="connsiteX53" fmla="*/ 533880 w 1401087"/>
              <a:gd name="connsiteY53" fmla="*/ 4444346 h 6858000"/>
              <a:gd name="connsiteX54" fmla="*/ 530445 w 1401087"/>
              <a:gd name="connsiteY54" fmla="*/ 4375228 h 6858000"/>
              <a:gd name="connsiteX55" fmla="*/ 511098 w 1401087"/>
              <a:gd name="connsiteY55" fmla="*/ 4214165 h 6858000"/>
              <a:gd name="connsiteX56" fmla="*/ 515171 w 1401087"/>
              <a:gd name="connsiteY56" fmla="*/ 4090296 h 6858000"/>
              <a:gd name="connsiteX57" fmla="*/ 500427 w 1401087"/>
              <a:gd name="connsiteY57" fmla="*/ 4033999 h 6858000"/>
              <a:gd name="connsiteX58" fmla="*/ 501576 w 1401087"/>
              <a:gd name="connsiteY58" fmla="*/ 4031933 h 6858000"/>
              <a:gd name="connsiteX59" fmla="*/ 500152 w 1401087"/>
              <a:gd name="connsiteY59" fmla="*/ 4013953 h 6858000"/>
              <a:gd name="connsiteX60" fmla="*/ 486447 w 1401087"/>
              <a:gd name="connsiteY60" fmla="*/ 3974753 h 6858000"/>
              <a:gd name="connsiteX61" fmla="*/ 488045 w 1401087"/>
              <a:gd name="connsiteY61" fmla="*/ 3969950 h 6858000"/>
              <a:gd name="connsiteX62" fmla="*/ 481467 w 1401087"/>
              <a:gd name="connsiteY62" fmla="*/ 3933779 h 6858000"/>
              <a:gd name="connsiteX63" fmla="*/ 482798 w 1401087"/>
              <a:gd name="connsiteY63" fmla="*/ 3933093 h 6858000"/>
              <a:gd name="connsiteX64" fmla="*/ 487152 w 1401087"/>
              <a:gd name="connsiteY64" fmla="*/ 3922082 h 6858000"/>
              <a:gd name="connsiteX65" fmla="*/ 492230 w 1401087"/>
              <a:gd name="connsiteY65" fmla="*/ 3901461 h 6858000"/>
              <a:gd name="connsiteX66" fmla="*/ 514824 w 1401087"/>
              <a:gd name="connsiteY66" fmla="*/ 3813873 h 6858000"/>
              <a:gd name="connsiteX67" fmla="*/ 514249 w 1401087"/>
              <a:gd name="connsiteY67" fmla="*/ 3806161 h 6858000"/>
              <a:gd name="connsiteX68" fmla="*/ 514556 w 1401087"/>
              <a:gd name="connsiteY68" fmla="*/ 3805957 h 6858000"/>
              <a:gd name="connsiteX69" fmla="*/ 514583 w 1401087"/>
              <a:gd name="connsiteY69" fmla="*/ 3797724 h 6858000"/>
              <a:gd name="connsiteX70" fmla="*/ 513198 w 1401087"/>
              <a:gd name="connsiteY70" fmla="*/ 3792098 h 6858000"/>
              <a:gd name="connsiteX71" fmla="*/ 512082 w 1401087"/>
              <a:gd name="connsiteY71" fmla="*/ 3777135 h 6858000"/>
              <a:gd name="connsiteX72" fmla="*/ 513815 w 1401087"/>
              <a:gd name="connsiteY72" fmla="*/ 3771656 h 6858000"/>
              <a:gd name="connsiteX73" fmla="*/ 517558 w 1401087"/>
              <a:gd name="connsiteY73" fmla="*/ 3769007 h 6858000"/>
              <a:gd name="connsiteX74" fmla="*/ 517024 w 1401087"/>
              <a:gd name="connsiteY74" fmla="*/ 3767709 h 6858000"/>
              <a:gd name="connsiteX75" fmla="*/ 525720 w 1401087"/>
              <a:gd name="connsiteY75" fmla="*/ 3738082 h 6858000"/>
              <a:gd name="connsiteX76" fmla="*/ 533066 w 1401087"/>
              <a:gd name="connsiteY76" fmla="*/ 3673397 h 6858000"/>
              <a:gd name="connsiteX77" fmla="*/ 532362 w 1401087"/>
              <a:gd name="connsiteY77" fmla="*/ 3637109 h 6858000"/>
              <a:gd name="connsiteX78" fmla="*/ 535805 w 1401087"/>
              <a:gd name="connsiteY78" fmla="*/ 3536883 h 6858000"/>
              <a:gd name="connsiteX79" fmla="*/ 543343 w 1401087"/>
              <a:gd name="connsiteY79" fmla="*/ 3435652 h 6858000"/>
              <a:gd name="connsiteX80" fmla="*/ 545014 w 1401087"/>
              <a:gd name="connsiteY80" fmla="*/ 3307769 h 6858000"/>
              <a:gd name="connsiteX81" fmla="*/ 562577 w 1401087"/>
              <a:gd name="connsiteY81" fmla="*/ 3250522 h 6858000"/>
              <a:gd name="connsiteX82" fmla="*/ 563002 w 1401087"/>
              <a:gd name="connsiteY82" fmla="*/ 3229163 h 6858000"/>
              <a:gd name="connsiteX83" fmla="*/ 564825 w 1401087"/>
              <a:gd name="connsiteY83" fmla="*/ 3217217 h 6858000"/>
              <a:gd name="connsiteX84" fmla="*/ 551660 w 1401087"/>
              <a:gd name="connsiteY84" fmla="*/ 3183755 h 6858000"/>
              <a:gd name="connsiteX85" fmla="*/ 552161 w 1401087"/>
              <a:gd name="connsiteY85" fmla="*/ 3178642 h 6858000"/>
              <a:gd name="connsiteX86" fmla="*/ 539761 w 1401087"/>
              <a:gd name="connsiteY86" fmla="*/ 3158586 h 6858000"/>
              <a:gd name="connsiteX87" fmla="*/ 524946 w 1401087"/>
              <a:gd name="connsiteY87" fmla="*/ 3129034 h 6858000"/>
              <a:gd name="connsiteX88" fmla="*/ 525611 w 1401087"/>
              <a:gd name="connsiteY88" fmla="*/ 3126682 h 6858000"/>
              <a:gd name="connsiteX89" fmla="*/ 516479 w 1401087"/>
              <a:gd name="connsiteY89" fmla="*/ 3114519 h 6858000"/>
              <a:gd name="connsiteX90" fmla="*/ 503088 w 1401087"/>
              <a:gd name="connsiteY90" fmla="*/ 3106272 h 6858000"/>
              <a:gd name="connsiteX91" fmla="*/ 475818 w 1401087"/>
              <a:gd name="connsiteY91" fmla="*/ 2958185 h 6858000"/>
              <a:gd name="connsiteX92" fmla="*/ 418432 w 1401087"/>
              <a:gd name="connsiteY92" fmla="*/ 2762989 h 6858000"/>
              <a:gd name="connsiteX93" fmla="*/ 367350 w 1401087"/>
              <a:gd name="connsiteY93" fmla="*/ 2554718 h 6858000"/>
              <a:gd name="connsiteX94" fmla="*/ 347444 w 1401087"/>
              <a:gd name="connsiteY94" fmla="*/ 2485734 h 6858000"/>
              <a:gd name="connsiteX95" fmla="*/ 338167 w 1401087"/>
              <a:gd name="connsiteY95" fmla="*/ 2447068 h 6858000"/>
              <a:gd name="connsiteX96" fmla="*/ 325128 w 1401087"/>
              <a:gd name="connsiteY96" fmla="*/ 2425819 h 6858000"/>
              <a:gd name="connsiteX97" fmla="*/ 331127 w 1401087"/>
              <a:gd name="connsiteY97" fmla="*/ 2402874 h 6858000"/>
              <a:gd name="connsiteX98" fmla="*/ 333739 w 1401087"/>
              <a:gd name="connsiteY98" fmla="*/ 2381443 h 6858000"/>
              <a:gd name="connsiteX99" fmla="*/ 310068 w 1401087"/>
              <a:gd name="connsiteY99" fmla="*/ 2261920 h 6858000"/>
              <a:gd name="connsiteX100" fmla="*/ 299955 w 1401087"/>
              <a:gd name="connsiteY100" fmla="*/ 2195378 h 6858000"/>
              <a:gd name="connsiteX101" fmla="*/ 284172 w 1401087"/>
              <a:gd name="connsiteY101" fmla="*/ 2155135 h 6858000"/>
              <a:gd name="connsiteX102" fmla="*/ 281630 w 1401087"/>
              <a:gd name="connsiteY102" fmla="*/ 2118008 h 6858000"/>
              <a:gd name="connsiteX103" fmla="*/ 282623 w 1401087"/>
              <a:gd name="connsiteY103" fmla="*/ 2050531 h 6858000"/>
              <a:gd name="connsiteX104" fmla="*/ 274429 w 1401087"/>
              <a:gd name="connsiteY104" fmla="*/ 1963269 h 6858000"/>
              <a:gd name="connsiteX105" fmla="*/ 255607 w 1401087"/>
              <a:gd name="connsiteY105" fmla="*/ 1906352 h 6858000"/>
              <a:gd name="connsiteX106" fmla="*/ 232164 w 1401087"/>
              <a:gd name="connsiteY106" fmla="*/ 1861531 h 6858000"/>
              <a:gd name="connsiteX107" fmla="*/ 185963 w 1401087"/>
              <a:gd name="connsiteY107" fmla="*/ 1732919 h 6858000"/>
              <a:gd name="connsiteX108" fmla="*/ 158274 w 1401087"/>
              <a:gd name="connsiteY108" fmla="*/ 1663540 h 6858000"/>
              <a:gd name="connsiteX109" fmla="*/ 157400 w 1401087"/>
              <a:gd name="connsiteY109" fmla="*/ 1615777 h 6858000"/>
              <a:gd name="connsiteX110" fmla="*/ 138195 w 1401087"/>
              <a:gd name="connsiteY110" fmla="*/ 1563678 h 6858000"/>
              <a:gd name="connsiteX111" fmla="*/ 151275 w 1401087"/>
              <a:gd name="connsiteY111" fmla="*/ 1519474 h 6858000"/>
              <a:gd name="connsiteX112" fmla="*/ 144017 w 1401087"/>
              <a:gd name="connsiteY112" fmla="*/ 1477995 h 6858000"/>
              <a:gd name="connsiteX113" fmla="*/ 130102 w 1401087"/>
              <a:gd name="connsiteY113" fmla="*/ 1373769 h 6858000"/>
              <a:gd name="connsiteX114" fmla="*/ 138409 w 1401087"/>
              <a:gd name="connsiteY114" fmla="*/ 1307086 h 6858000"/>
              <a:gd name="connsiteX115" fmla="*/ 139597 w 1401087"/>
              <a:gd name="connsiteY115" fmla="*/ 1189033 h 6858000"/>
              <a:gd name="connsiteX116" fmla="*/ 144282 w 1401087"/>
              <a:gd name="connsiteY116" fmla="*/ 1168288 h 6858000"/>
              <a:gd name="connsiteX117" fmla="*/ 136564 w 1401087"/>
              <a:gd name="connsiteY117" fmla="*/ 1142577 h 6858000"/>
              <a:gd name="connsiteX118" fmla="*/ 125870 w 1401087"/>
              <a:gd name="connsiteY118" fmla="*/ 1088484 h 6858000"/>
              <a:gd name="connsiteX119" fmla="*/ 114606 w 1401087"/>
              <a:gd name="connsiteY119" fmla="*/ 1016103 h 6858000"/>
              <a:gd name="connsiteX120" fmla="*/ 116062 w 1401087"/>
              <a:gd name="connsiteY120" fmla="*/ 932283 h 6858000"/>
              <a:gd name="connsiteX121" fmla="*/ 118298 w 1401087"/>
              <a:gd name="connsiteY121" fmla="*/ 915925 h 6858000"/>
              <a:gd name="connsiteX122" fmla="*/ 110927 w 1401087"/>
              <a:gd name="connsiteY122" fmla="*/ 896999 h 6858000"/>
              <a:gd name="connsiteX123" fmla="*/ 80335 w 1401087"/>
              <a:gd name="connsiteY123" fmla="*/ 821517 h 6858000"/>
              <a:gd name="connsiteX124" fmla="*/ 59285 w 1401087"/>
              <a:gd name="connsiteY124" fmla="*/ 751353 h 6858000"/>
              <a:gd name="connsiteX125" fmla="*/ 58843 w 1401087"/>
              <a:gd name="connsiteY125" fmla="*/ 721230 h 6858000"/>
              <a:gd name="connsiteX126" fmla="*/ 44514 w 1401087"/>
              <a:gd name="connsiteY126" fmla="*/ 681659 h 6858000"/>
              <a:gd name="connsiteX127" fmla="*/ 29933 w 1401087"/>
              <a:gd name="connsiteY127" fmla="*/ 635218 h 6858000"/>
              <a:gd name="connsiteX128" fmla="*/ 34944 w 1401087"/>
              <a:gd name="connsiteY128" fmla="*/ 613763 h 6858000"/>
              <a:gd name="connsiteX129" fmla="*/ 20886 w 1401087"/>
              <a:gd name="connsiteY129" fmla="*/ 598582 h 6858000"/>
              <a:gd name="connsiteX130" fmla="*/ 20567 w 1401087"/>
              <a:gd name="connsiteY130" fmla="*/ 576846 h 6858000"/>
              <a:gd name="connsiteX131" fmla="*/ 193 w 1401087"/>
              <a:gd name="connsiteY131" fmla="*/ 530055 h 6858000"/>
              <a:gd name="connsiteX132" fmla="*/ 88207 w 1401087"/>
              <a:gd name="connsiteY132" fmla="*/ 393828 h 6858000"/>
              <a:gd name="connsiteX133" fmla="*/ 88037 w 1401087"/>
              <a:gd name="connsiteY133" fmla="*/ 353137 h 6858000"/>
              <a:gd name="connsiteX134" fmla="*/ 109547 w 1401087"/>
              <a:gd name="connsiteY134" fmla="*/ 309501 h 6858000"/>
              <a:gd name="connsiteX135" fmla="*/ 93730 w 1401087"/>
              <a:gd name="connsiteY135" fmla="*/ 275771 h 6858000"/>
              <a:gd name="connsiteX136" fmla="*/ 110757 w 1401087"/>
              <a:gd name="connsiteY136" fmla="*/ 212860 h 6858000"/>
              <a:gd name="connsiteX137" fmla="*/ 102467 w 1401087"/>
              <a:gd name="connsiteY137" fmla="*/ 144983 h 6858000"/>
              <a:gd name="connsiteX138" fmla="*/ 114751 w 1401087"/>
              <a:gd name="connsiteY138" fmla="*/ 55288 h 6858000"/>
              <a:gd name="connsiteX139" fmla="*/ 74305 w 1401087"/>
              <a:gd name="connsiteY139" fmla="*/ 0 h 6858000"/>
              <a:gd name="connsiteX0" fmla="*/ 53738 w 1380520"/>
              <a:gd name="connsiteY0" fmla="*/ 0 h 6858000"/>
              <a:gd name="connsiteX1" fmla="*/ 1380520 w 1380520"/>
              <a:gd name="connsiteY1" fmla="*/ 0 h 6858000"/>
              <a:gd name="connsiteX2" fmla="*/ 1380520 w 1380520"/>
              <a:gd name="connsiteY2" fmla="*/ 6858000 h 6858000"/>
              <a:gd name="connsiteX3" fmla="*/ 117214 w 1380520"/>
              <a:gd name="connsiteY3" fmla="*/ 6857735 h 6858000"/>
              <a:gd name="connsiteX4" fmla="*/ 153807 w 1380520"/>
              <a:gd name="connsiteY4" fmla="*/ 6776847 h 6858000"/>
              <a:gd name="connsiteX5" fmla="*/ 165307 w 1380520"/>
              <a:gd name="connsiteY5" fmla="*/ 6737706 h 6858000"/>
              <a:gd name="connsiteX6" fmla="*/ 190046 w 1380520"/>
              <a:gd name="connsiteY6" fmla="*/ 6691589 h 6858000"/>
              <a:gd name="connsiteX7" fmla="*/ 167603 w 1380520"/>
              <a:gd name="connsiteY7" fmla="*/ 6659970 h 6858000"/>
              <a:gd name="connsiteX8" fmla="*/ 182694 w 1380520"/>
              <a:gd name="connsiteY8" fmla="*/ 6636211 h 6858000"/>
              <a:gd name="connsiteX9" fmla="*/ 200138 w 1380520"/>
              <a:gd name="connsiteY9" fmla="*/ 6594177 h 6858000"/>
              <a:gd name="connsiteX10" fmla="*/ 214178 w 1380520"/>
              <a:gd name="connsiteY10" fmla="*/ 6557575 h 6858000"/>
              <a:gd name="connsiteX11" fmla="*/ 267135 w 1380520"/>
              <a:gd name="connsiteY11" fmla="*/ 6492130 h 6858000"/>
              <a:gd name="connsiteX12" fmla="*/ 282822 w 1380520"/>
              <a:gd name="connsiteY12" fmla="*/ 6431610 h 6858000"/>
              <a:gd name="connsiteX13" fmla="*/ 326527 w 1380520"/>
              <a:gd name="connsiteY13" fmla="*/ 6379786 h 6858000"/>
              <a:gd name="connsiteX14" fmla="*/ 309750 w 1380520"/>
              <a:gd name="connsiteY14" fmla="*/ 6334727 h 6858000"/>
              <a:gd name="connsiteX15" fmla="*/ 287165 w 1380520"/>
              <a:gd name="connsiteY15" fmla="*/ 6313295 h 6858000"/>
              <a:gd name="connsiteX16" fmla="*/ 294329 w 1380520"/>
              <a:gd name="connsiteY16" fmla="*/ 6280046 h 6858000"/>
              <a:gd name="connsiteX17" fmla="*/ 277074 w 1380520"/>
              <a:gd name="connsiteY17" fmla="*/ 6270265 h 6858000"/>
              <a:gd name="connsiteX18" fmla="*/ 304102 w 1380520"/>
              <a:gd name="connsiteY18" fmla="*/ 6252834 h 6858000"/>
              <a:gd name="connsiteX19" fmla="*/ 282094 w 1380520"/>
              <a:gd name="connsiteY19" fmla="*/ 6202459 h 6858000"/>
              <a:gd name="connsiteX20" fmla="*/ 280892 w 1380520"/>
              <a:gd name="connsiteY20" fmla="*/ 6153037 h 6858000"/>
              <a:gd name="connsiteX21" fmla="*/ 296307 w 1380520"/>
              <a:gd name="connsiteY21" fmla="*/ 6078132 h 6858000"/>
              <a:gd name="connsiteX22" fmla="*/ 283694 w 1380520"/>
              <a:gd name="connsiteY22" fmla="*/ 6028119 h 6858000"/>
              <a:gd name="connsiteX23" fmla="*/ 268923 w 1380520"/>
              <a:gd name="connsiteY23" fmla="*/ 5926735 h 6858000"/>
              <a:gd name="connsiteX24" fmla="*/ 318435 w 1380520"/>
              <a:gd name="connsiteY24" fmla="*/ 5712857 h 6858000"/>
              <a:gd name="connsiteX25" fmla="*/ 297510 w 1380520"/>
              <a:gd name="connsiteY25" fmla="*/ 5676393 h 6858000"/>
              <a:gd name="connsiteX26" fmla="*/ 337102 w 1380520"/>
              <a:gd name="connsiteY26" fmla="*/ 5563435 h 6858000"/>
              <a:gd name="connsiteX27" fmla="*/ 384232 w 1380520"/>
              <a:gd name="connsiteY27" fmla="*/ 5437125 h 6858000"/>
              <a:gd name="connsiteX28" fmla="*/ 397800 w 1380520"/>
              <a:gd name="connsiteY28" fmla="*/ 5396260 h 6858000"/>
              <a:gd name="connsiteX29" fmla="*/ 413781 w 1380520"/>
              <a:gd name="connsiteY29" fmla="*/ 5330009 h 6858000"/>
              <a:gd name="connsiteX30" fmla="*/ 447274 w 1380520"/>
              <a:gd name="connsiteY30" fmla="*/ 5273739 h 6858000"/>
              <a:gd name="connsiteX31" fmla="*/ 456873 w 1380520"/>
              <a:gd name="connsiteY31" fmla="*/ 5241779 h 6858000"/>
              <a:gd name="connsiteX32" fmla="*/ 468099 w 1380520"/>
              <a:gd name="connsiteY32" fmla="*/ 5225268 h 6858000"/>
              <a:gd name="connsiteX33" fmla="*/ 469119 w 1380520"/>
              <a:gd name="connsiteY33" fmla="*/ 5217684 h 6858000"/>
              <a:gd name="connsiteX34" fmla="*/ 476460 w 1380520"/>
              <a:gd name="connsiteY34" fmla="*/ 5193377 h 6858000"/>
              <a:gd name="connsiteX35" fmla="*/ 479763 w 1380520"/>
              <a:gd name="connsiteY35" fmla="*/ 5179288 h 6858000"/>
              <a:gd name="connsiteX36" fmla="*/ 480747 w 1380520"/>
              <a:gd name="connsiteY36" fmla="*/ 5173621 h 6858000"/>
              <a:gd name="connsiteX37" fmla="*/ 476381 w 1380520"/>
              <a:gd name="connsiteY37" fmla="*/ 5159961 h 6858000"/>
              <a:gd name="connsiteX38" fmla="*/ 483058 w 1380520"/>
              <a:gd name="connsiteY38" fmla="*/ 5144295 h 6858000"/>
              <a:gd name="connsiteX39" fmla="*/ 479991 w 1380520"/>
              <a:gd name="connsiteY39" fmla="*/ 5125185 h 6858000"/>
              <a:gd name="connsiteX40" fmla="*/ 486821 w 1380520"/>
              <a:gd name="connsiteY40" fmla="*/ 5121884 h 6858000"/>
              <a:gd name="connsiteX41" fmla="*/ 493857 w 1380520"/>
              <a:gd name="connsiteY41" fmla="*/ 5067850 h 6858000"/>
              <a:gd name="connsiteX42" fmla="*/ 496588 w 1380520"/>
              <a:gd name="connsiteY42" fmla="*/ 5060861 h 6858000"/>
              <a:gd name="connsiteX43" fmla="*/ 493292 w 1380520"/>
              <a:gd name="connsiteY43" fmla="*/ 5034192 h 6858000"/>
              <a:gd name="connsiteX44" fmla="*/ 494846 w 1380520"/>
              <a:gd name="connsiteY44" fmla="*/ 4993030 h 6858000"/>
              <a:gd name="connsiteX45" fmla="*/ 501755 w 1380520"/>
              <a:gd name="connsiteY45" fmla="*/ 4946844 h 6858000"/>
              <a:gd name="connsiteX46" fmla="*/ 497611 w 1380520"/>
              <a:gd name="connsiteY46" fmla="*/ 4932692 h 6858000"/>
              <a:gd name="connsiteX47" fmla="*/ 513014 w 1380520"/>
              <a:gd name="connsiteY47" fmla="*/ 4858827 h 6858000"/>
              <a:gd name="connsiteX48" fmla="*/ 518917 w 1380520"/>
              <a:gd name="connsiteY48" fmla="*/ 4821170 h 6858000"/>
              <a:gd name="connsiteX49" fmla="*/ 523650 w 1380520"/>
              <a:gd name="connsiteY49" fmla="*/ 4780965 h 6858000"/>
              <a:gd name="connsiteX50" fmla="*/ 524943 w 1380520"/>
              <a:gd name="connsiteY50" fmla="*/ 4750867 h 6858000"/>
              <a:gd name="connsiteX51" fmla="*/ 522750 w 1380520"/>
              <a:gd name="connsiteY51" fmla="*/ 4690749 h 6858000"/>
              <a:gd name="connsiteX52" fmla="*/ 518230 w 1380520"/>
              <a:gd name="connsiteY52" fmla="*/ 4584173 h 6858000"/>
              <a:gd name="connsiteX53" fmla="*/ 513313 w 1380520"/>
              <a:gd name="connsiteY53" fmla="*/ 4444346 h 6858000"/>
              <a:gd name="connsiteX54" fmla="*/ 509878 w 1380520"/>
              <a:gd name="connsiteY54" fmla="*/ 4375228 h 6858000"/>
              <a:gd name="connsiteX55" fmla="*/ 490531 w 1380520"/>
              <a:gd name="connsiteY55" fmla="*/ 4214165 h 6858000"/>
              <a:gd name="connsiteX56" fmla="*/ 494604 w 1380520"/>
              <a:gd name="connsiteY56" fmla="*/ 4090296 h 6858000"/>
              <a:gd name="connsiteX57" fmla="*/ 479860 w 1380520"/>
              <a:gd name="connsiteY57" fmla="*/ 4033999 h 6858000"/>
              <a:gd name="connsiteX58" fmla="*/ 481009 w 1380520"/>
              <a:gd name="connsiteY58" fmla="*/ 4031933 h 6858000"/>
              <a:gd name="connsiteX59" fmla="*/ 479585 w 1380520"/>
              <a:gd name="connsiteY59" fmla="*/ 4013953 h 6858000"/>
              <a:gd name="connsiteX60" fmla="*/ 465880 w 1380520"/>
              <a:gd name="connsiteY60" fmla="*/ 3974753 h 6858000"/>
              <a:gd name="connsiteX61" fmla="*/ 467478 w 1380520"/>
              <a:gd name="connsiteY61" fmla="*/ 3969950 h 6858000"/>
              <a:gd name="connsiteX62" fmla="*/ 460900 w 1380520"/>
              <a:gd name="connsiteY62" fmla="*/ 3933779 h 6858000"/>
              <a:gd name="connsiteX63" fmla="*/ 462231 w 1380520"/>
              <a:gd name="connsiteY63" fmla="*/ 3933093 h 6858000"/>
              <a:gd name="connsiteX64" fmla="*/ 466585 w 1380520"/>
              <a:gd name="connsiteY64" fmla="*/ 3922082 h 6858000"/>
              <a:gd name="connsiteX65" fmla="*/ 471663 w 1380520"/>
              <a:gd name="connsiteY65" fmla="*/ 3901461 h 6858000"/>
              <a:gd name="connsiteX66" fmla="*/ 494257 w 1380520"/>
              <a:gd name="connsiteY66" fmla="*/ 3813873 h 6858000"/>
              <a:gd name="connsiteX67" fmla="*/ 493682 w 1380520"/>
              <a:gd name="connsiteY67" fmla="*/ 3806161 h 6858000"/>
              <a:gd name="connsiteX68" fmla="*/ 493989 w 1380520"/>
              <a:gd name="connsiteY68" fmla="*/ 3805957 h 6858000"/>
              <a:gd name="connsiteX69" fmla="*/ 494016 w 1380520"/>
              <a:gd name="connsiteY69" fmla="*/ 3797724 h 6858000"/>
              <a:gd name="connsiteX70" fmla="*/ 492631 w 1380520"/>
              <a:gd name="connsiteY70" fmla="*/ 3792098 h 6858000"/>
              <a:gd name="connsiteX71" fmla="*/ 491515 w 1380520"/>
              <a:gd name="connsiteY71" fmla="*/ 3777135 h 6858000"/>
              <a:gd name="connsiteX72" fmla="*/ 493248 w 1380520"/>
              <a:gd name="connsiteY72" fmla="*/ 3771656 h 6858000"/>
              <a:gd name="connsiteX73" fmla="*/ 496991 w 1380520"/>
              <a:gd name="connsiteY73" fmla="*/ 3769007 h 6858000"/>
              <a:gd name="connsiteX74" fmla="*/ 496457 w 1380520"/>
              <a:gd name="connsiteY74" fmla="*/ 3767709 h 6858000"/>
              <a:gd name="connsiteX75" fmla="*/ 505153 w 1380520"/>
              <a:gd name="connsiteY75" fmla="*/ 3738082 h 6858000"/>
              <a:gd name="connsiteX76" fmla="*/ 512499 w 1380520"/>
              <a:gd name="connsiteY76" fmla="*/ 3673397 h 6858000"/>
              <a:gd name="connsiteX77" fmla="*/ 511795 w 1380520"/>
              <a:gd name="connsiteY77" fmla="*/ 3637109 h 6858000"/>
              <a:gd name="connsiteX78" fmla="*/ 515238 w 1380520"/>
              <a:gd name="connsiteY78" fmla="*/ 3536883 h 6858000"/>
              <a:gd name="connsiteX79" fmla="*/ 522776 w 1380520"/>
              <a:gd name="connsiteY79" fmla="*/ 3435652 h 6858000"/>
              <a:gd name="connsiteX80" fmla="*/ 524447 w 1380520"/>
              <a:gd name="connsiteY80" fmla="*/ 3307769 h 6858000"/>
              <a:gd name="connsiteX81" fmla="*/ 542010 w 1380520"/>
              <a:gd name="connsiteY81" fmla="*/ 3250522 h 6858000"/>
              <a:gd name="connsiteX82" fmla="*/ 542435 w 1380520"/>
              <a:gd name="connsiteY82" fmla="*/ 3229163 h 6858000"/>
              <a:gd name="connsiteX83" fmla="*/ 544258 w 1380520"/>
              <a:gd name="connsiteY83" fmla="*/ 3217217 h 6858000"/>
              <a:gd name="connsiteX84" fmla="*/ 531093 w 1380520"/>
              <a:gd name="connsiteY84" fmla="*/ 3183755 h 6858000"/>
              <a:gd name="connsiteX85" fmla="*/ 531594 w 1380520"/>
              <a:gd name="connsiteY85" fmla="*/ 3178642 h 6858000"/>
              <a:gd name="connsiteX86" fmla="*/ 519194 w 1380520"/>
              <a:gd name="connsiteY86" fmla="*/ 3158586 h 6858000"/>
              <a:gd name="connsiteX87" fmla="*/ 504379 w 1380520"/>
              <a:gd name="connsiteY87" fmla="*/ 3129034 h 6858000"/>
              <a:gd name="connsiteX88" fmla="*/ 505044 w 1380520"/>
              <a:gd name="connsiteY88" fmla="*/ 3126682 h 6858000"/>
              <a:gd name="connsiteX89" fmla="*/ 495912 w 1380520"/>
              <a:gd name="connsiteY89" fmla="*/ 3114519 h 6858000"/>
              <a:gd name="connsiteX90" fmla="*/ 482521 w 1380520"/>
              <a:gd name="connsiteY90" fmla="*/ 3106272 h 6858000"/>
              <a:gd name="connsiteX91" fmla="*/ 455251 w 1380520"/>
              <a:gd name="connsiteY91" fmla="*/ 2958185 h 6858000"/>
              <a:gd name="connsiteX92" fmla="*/ 397865 w 1380520"/>
              <a:gd name="connsiteY92" fmla="*/ 2762989 h 6858000"/>
              <a:gd name="connsiteX93" fmla="*/ 346783 w 1380520"/>
              <a:gd name="connsiteY93" fmla="*/ 2554718 h 6858000"/>
              <a:gd name="connsiteX94" fmla="*/ 326877 w 1380520"/>
              <a:gd name="connsiteY94" fmla="*/ 2485734 h 6858000"/>
              <a:gd name="connsiteX95" fmla="*/ 317600 w 1380520"/>
              <a:gd name="connsiteY95" fmla="*/ 2447068 h 6858000"/>
              <a:gd name="connsiteX96" fmla="*/ 304561 w 1380520"/>
              <a:gd name="connsiteY96" fmla="*/ 2425819 h 6858000"/>
              <a:gd name="connsiteX97" fmla="*/ 310560 w 1380520"/>
              <a:gd name="connsiteY97" fmla="*/ 2402874 h 6858000"/>
              <a:gd name="connsiteX98" fmla="*/ 313172 w 1380520"/>
              <a:gd name="connsiteY98" fmla="*/ 2381443 h 6858000"/>
              <a:gd name="connsiteX99" fmla="*/ 289501 w 1380520"/>
              <a:gd name="connsiteY99" fmla="*/ 2261920 h 6858000"/>
              <a:gd name="connsiteX100" fmla="*/ 279388 w 1380520"/>
              <a:gd name="connsiteY100" fmla="*/ 2195378 h 6858000"/>
              <a:gd name="connsiteX101" fmla="*/ 263605 w 1380520"/>
              <a:gd name="connsiteY101" fmla="*/ 2155135 h 6858000"/>
              <a:gd name="connsiteX102" fmla="*/ 261063 w 1380520"/>
              <a:gd name="connsiteY102" fmla="*/ 2118008 h 6858000"/>
              <a:gd name="connsiteX103" fmla="*/ 262056 w 1380520"/>
              <a:gd name="connsiteY103" fmla="*/ 2050531 h 6858000"/>
              <a:gd name="connsiteX104" fmla="*/ 253862 w 1380520"/>
              <a:gd name="connsiteY104" fmla="*/ 1963269 h 6858000"/>
              <a:gd name="connsiteX105" fmla="*/ 235040 w 1380520"/>
              <a:gd name="connsiteY105" fmla="*/ 1906352 h 6858000"/>
              <a:gd name="connsiteX106" fmla="*/ 211597 w 1380520"/>
              <a:gd name="connsiteY106" fmla="*/ 1861531 h 6858000"/>
              <a:gd name="connsiteX107" fmla="*/ 165396 w 1380520"/>
              <a:gd name="connsiteY107" fmla="*/ 1732919 h 6858000"/>
              <a:gd name="connsiteX108" fmla="*/ 137707 w 1380520"/>
              <a:gd name="connsiteY108" fmla="*/ 1663540 h 6858000"/>
              <a:gd name="connsiteX109" fmla="*/ 136833 w 1380520"/>
              <a:gd name="connsiteY109" fmla="*/ 1615777 h 6858000"/>
              <a:gd name="connsiteX110" fmla="*/ 117628 w 1380520"/>
              <a:gd name="connsiteY110" fmla="*/ 1563678 h 6858000"/>
              <a:gd name="connsiteX111" fmla="*/ 130708 w 1380520"/>
              <a:gd name="connsiteY111" fmla="*/ 1519474 h 6858000"/>
              <a:gd name="connsiteX112" fmla="*/ 123450 w 1380520"/>
              <a:gd name="connsiteY112" fmla="*/ 1477995 h 6858000"/>
              <a:gd name="connsiteX113" fmla="*/ 109535 w 1380520"/>
              <a:gd name="connsiteY113" fmla="*/ 1373769 h 6858000"/>
              <a:gd name="connsiteX114" fmla="*/ 117842 w 1380520"/>
              <a:gd name="connsiteY114" fmla="*/ 1307086 h 6858000"/>
              <a:gd name="connsiteX115" fmla="*/ 119030 w 1380520"/>
              <a:gd name="connsiteY115" fmla="*/ 1189033 h 6858000"/>
              <a:gd name="connsiteX116" fmla="*/ 123715 w 1380520"/>
              <a:gd name="connsiteY116" fmla="*/ 1168288 h 6858000"/>
              <a:gd name="connsiteX117" fmla="*/ 115997 w 1380520"/>
              <a:gd name="connsiteY117" fmla="*/ 1142577 h 6858000"/>
              <a:gd name="connsiteX118" fmla="*/ 105303 w 1380520"/>
              <a:gd name="connsiteY118" fmla="*/ 1088484 h 6858000"/>
              <a:gd name="connsiteX119" fmla="*/ 94039 w 1380520"/>
              <a:gd name="connsiteY119" fmla="*/ 1016103 h 6858000"/>
              <a:gd name="connsiteX120" fmla="*/ 95495 w 1380520"/>
              <a:gd name="connsiteY120" fmla="*/ 932283 h 6858000"/>
              <a:gd name="connsiteX121" fmla="*/ 97731 w 1380520"/>
              <a:gd name="connsiteY121" fmla="*/ 915925 h 6858000"/>
              <a:gd name="connsiteX122" fmla="*/ 90360 w 1380520"/>
              <a:gd name="connsiteY122" fmla="*/ 896999 h 6858000"/>
              <a:gd name="connsiteX123" fmla="*/ 59768 w 1380520"/>
              <a:gd name="connsiteY123" fmla="*/ 821517 h 6858000"/>
              <a:gd name="connsiteX124" fmla="*/ 38718 w 1380520"/>
              <a:gd name="connsiteY124" fmla="*/ 751353 h 6858000"/>
              <a:gd name="connsiteX125" fmla="*/ 38276 w 1380520"/>
              <a:gd name="connsiteY125" fmla="*/ 721230 h 6858000"/>
              <a:gd name="connsiteX126" fmla="*/ 23947 w 1380520"/>
              <a:gd name="connsiteY126" fmla="*/ 681659 h 6858000"/>
              <a:gd name="connsiteX127" fmla="*/ 9366 w 1380520"/>
              <a:gd name="connsiteY127" fmla="*/ 635218 h 6858000"/>
              <a:gd name="connsiteX128" fmla="*/ 14377 w 1380520"/>
              <a:gd name="connsiteY128" fmla="*/ 613763 h 6858000"/>
              <a:gd name="connsiteX129" fmla="*/ 319 w 1380520"/>
              <a:gd name="connsiteY129" fmla="*/ 598582 h 6858000"/>
              <a:gd name="connsiteX130" fmla="*/ 0 w 1380520"/>
              <a:gd name="connsiteY130" fmla="*/ 576846 h 6858000"/>
              <a:gd name="connsiteX131" fmla="*/ 68392 w 1380520"/>
              <a:gd name="connsiteY131" fmla="*/ 446567 h 6858000"/>
              <a:gd name="connsiteX132" fmla="*/ 67640 w 1380520"/>
              <a:gd name="connsiteY132" fmla="*/ 393828 h 6858000"/>
              <a:gd name="connsiteX133" fmla="*/ 67470 w 1380520"/>
              <a:gd name="connsiteY133" fmla="*/ 353137 h 6858000"/>
              <a:gd name="connsiteX134" fmla="*/ 88980 w 1380520"/>
              <a:gd name="connsiteY134" fmla="*/ 309501 h 6858000"/>
              <a:gd name="connsiteX135" fmla="*/ 73163 w 1380520"/>
              <a:gd name="connsiteY135" fmla="*/ 275771 h 6858000"/>
              <a:gd name="connsiteX136" fmla="*/ 90190 w 1380520"/>
              <a:gd name="connsiteY136" fmla="*/ 212860 h 6858000"/>
              <a:gd name="connsiteX137" fmla="*/ 81900 w 1380520"/>
              <a:gd name="connsiteY137" fmla="*/ 144983 h 6858000"/>
              <a:gd name="connsiteX138" fmla="*/ 94184 w 1380520"/>
              <a:gd name="connsiteY138" fmla="*/ 55288 h 6858000"/>
              <a:gd name="connsiteX139" fmla="*/ 53738 w 1380520"/>
              <a:gd name="connsiteY139" fmla="*/ 0 h 6858000"/>
              <a:gd name="connsiteX0" fmla="*/ 53420 w 1380202"/>
              <a:gd name="connsiteY0" fmla="*/ 0 h 6858000"/>
              <a:gd name="connsiteX1" fmla="*/ 1380202 w 1380202"/>
              <a:gd name="connsiteY1" fmla="*/ 0 h 6858000"/>
              <a:gd name="connsiteX2" fmla="*/ 1380202 w 1380202"/>
              <a:gd name="connsiteY2" fmla="*/ 6858000 h 6858000"/>
              <a:gd name="connsiteX3" fmla="*/ 116896 w 1380202"/>
              <a:gd name="connsiteY3" fmla="*/ 6857735 h 6858000"/>
              <a:gd name="connsiteX4" fmla="*/ 153489 w 1380202"/>
              <a:gd name="connsiteY4" fmla="*/ 6776847 h 6858000"/>
              <a:gd name="connsiteX5" fmla="*/ 164989 w 1380202"/>
              <a:gd name="connsiteY5" fmla="*/ 6737706 h 6858000"/>
              <a:gd name="connsiteX6" fmla="*/ 189728 w 1380202"/>
              <a:gd name="connsiteY6" fmla="*/ 6691589 h 6858000"/>
              <a:gd name="connsiteX7" fmla="*/ 167285 w 1380202"/>
              <a:gd name="connsiteY7" fmla="*/ 6659970 h 6858000"/>
              <a:gd name="connsiteX8" fmla="*/ 182376 w 1380202"/>
              <a:gd name="connsiteY8" fmla="*/ 6636211 h 6858000"/>
              <a:gd name="connsiteX9" fmla="*/ 199820 w 1380202"/>
              <a:gd name="connsiteY9" fmla="*/ 6594177 h 6858000"/>
              <a:gd name="connsiteX10" fmla="*/ 213860 w 1380202"/>
              <a:gd name="connsiteY10" fmla="*/ 6557575 h 6858000"/>
              <a:gd name="connsiteX11" fmla="*/ 266817 w 1380202"/>
              <a:gd name="connsiteY11" fmla="*/ 6492130 h 6858000"/>
              <a:gd name="connsiteX12" fmla="*/ 282504 w 1380202"/>
              <a:gd name="connsiteY12" fmla="*/ 6431610 h 6858000"/>
              <a:gd name="connsiteX13" fmla="*/ 326209 w 1380202"/>
              <a:gd name="connsiteY13" fmla="*/ 6379786 h 6858000"/>
              <a:gd name="connsiteX14" fmla="*/ 309432 w 1380202"/>
              <a:gd name="connsiteY14" fmla="*/ 6334727 h 6858000"/>
              <a:gd name="connsiteX15" fmla="*/ 286847 w 1380202"/>
              <a:gd name="connsiteY15" fmla="*/ 6313295 h 6858000"/>
              <a:gd name="connsiteX16" fmla="*/ 294011 w 1380202"/>
              <a:gd name="connsiteY16" fmla="*/ 6280046 h 6858000"/>
              <a:gd name="connsiteX17" fmla="*/ 276756 w 1380202"/>
              <a:gd name="connsiteY17" fmla="*/ 6270265 h 6858000"/>
              <a:gd name="connsiteX18" fmla="*/ 303784 w 1380202"/>
              <a:gd name="connsiteY18" fmla="*/ 6252834 h 6858000"/>
              <a:gd name="connsiteX19" fmla="*/ 281776 w 1380202"/>
              <a:gd name="connsiteY19" fmla="*/ 6202459 h 6858000"/>
              <a:gd name="connsiteX20" fmla="*/ 280574 w 1380202"/>
              <a:gd name="connsiteY20" fmla="*/ 6153037 h 6858000"/>
              <a:gd name="connsiteX21" fmla="*/ 295989 w 1380202"/>
              <a:gd name="connsiteY21" fmla="*/ 6078132 h 6858000"/>
              <a:gd name="connsiteX22" fmla="*/ 283376 w 1380202"/>
              <a:gd name="connsiteY22" fmla="*/ 6028119 h 6858000"/>
              <a:gd name="connsiteX23" fmla="*/ 268605 w 1380202"/>
              <a:gd name="connsiteY23" fmla="*/ 5926735 h 6858000"/>
              <a:gd name="connsiteX24" fmla="*/ 318117 w 1380202"/>
              <a:gd name="connsiteY24" fmla="*/ 5712857 h 6858000"/>
              <a:gd name="connsiteX25" fmla="*/ 297192 w 1380202"/>
              <a:gd name="connsiteY25" fmla="*/ 5676393 h 6858000"/>
              <a:gd name="connsiteX26" fmla="*/ 336784 w 1380202"/>
              <a:gd name="connsiteY26" fmla="*/ 5563435 h 6858000"/>
              <a:gd name="connsiteX27" fmla="*/ 383914 w 1380202"/>
              <a:gd name="connsiteY27" fmla="*/ 5437125 h 6858000"/>
              <a:gd name="connsiteX28" fmla="*/ 397482 w 1380202"/>
              <a:gd name="connsiteY28" fmla="*/ 5396260 h 6858000"/>
              <a:gd name="connsiteX29" fmla="*/ 413463 w 1380202"/>
              <a:gd name="connsiteY29" fmla="*/ 5330009 h 6858000"/>
              <a:gd name="connsiteX30" fmla="*/ 446956 w 1380202"/>
              <a:gd name="connsiteY30" fmla="*/ 5273739 h 6858000"/>
              <a:gd name="connsiteX31" fmla="*/ 456555 w 1380202"/>
              <a:gd name="connsiteY31" fmla="*/ 5241779 h 6858000"/>
              <a:gd name="connsiteX32" fmla="*/ 467781 w 1380202"/>
              <a:gd name="connsiteY32" fmla="*/ 5225268 h 6858000"/>
              <a:gd name="connsiteX33" fmla="*/ 468801 w 1380202"/>
              <a:gd name="connsiteY33" fmla="*/ 5217684 h 6858000"/>
              <a:gd name="connsiteX34" fmla="*/ 476142 w 1380202"/>
              <a:gd name="connsiteY34" fmla="*/ 5193377 h 6858000"/>
              <a:gd name="connsiteX35" fmla="*/ 479445 w 1380202"/>
              <a:gd name="connsiteY35" fmla="*/ 5179288 h 6858000"/>
              <a:gd name="connsiteX36" fmla="*/ 480429 w 1380202"/>
              <a:gd name="connsiteY36" fmla="*/ 5173621 h 6858000"/>
              <a:gd name="connsiteX37" fmla="*/ 476063 w 1380202"/>
              <a:gd name="connsiteY37" fmla="*/ 5159961 h 6858000"/>
              <a:gd name="connsiteX38" fmla="*/ 482740 w 1380202"/>
              <a:gd name="connsiteY38" fmla="*/ 5144295 h 6858000"/>
              <a:gd name="connsiteX39" fmla="*/ 479673 w 1380202"/>
              <a:gd name="connsiteY39" fmla="*/ 5125185 h 6858000"/>
              <a:gd name="connsiteX40" fmla="*/ 486503 w 1380202"/>
              <a:gd name="connsiteY40" fmla="*/ 5121884 h 6858000"/>
              <a:gd name="connsiteX41" fmla="*/ 493539 w 1380202"/>
              <a:gd name="connsiteY41" fmla="*/ 5067850 h 6858000"/>
              <a:gd name="connsiteX42" fmla="*/ 496270 w 1380202"/>
              <a:gd name="connsiteY42" fmla="*/ 5060861 h 6858000"/>
              <a:gd name="connsiteX43" fmla="*/ 492974 w 1380202"/>
              <a:gd name="connsiteY43" fmla="*/ 5034192 h 6858000"/>
              <a:gd name="connsiteX44" fmla="*/ 494528 w 1380202"/>
              <a:gd name="connsiteY44" fmla="*/ 4993030 h 6858000"/>
              <a:gd name="connsiteX45" fmla="*/ 501437 w 1380202"/>
              <a:gd name="connsiteY45" fmla="*/ 4946844 h 6858000"/>
              <a:gd name="connsiteX46" fmla="*/ 497293 w 1380202"/>
              <a:gd name="connsiteY46" fmla="*/ 4932692 h 6858000"/>
              <a:gd name="connsiteX47" fmla="*/ 512696 w 1380202"/>
              <a:gd name="connsiteY47" fmla="*/ 4858827 h 6858000"/>
              <a:gd name="connsiteX48" fmla="*/ 518599 w 1380202"/>
              <a:gd name="connsiteY48" fmla="*/ 4821170 h 6858000"/>
              <a:gd name="connsiteX49" fmla="*/ 523332 w 1380202"/>
              <a:gd name="connsiteY49" fmla="*/ 4780965 h 6858000"/>
              <a:gd name="connsiteX50" fmla="*/ 524625 w 1380202"/>
              <a:gd name="connsiteY50" fmla="*/ 4750867 h 6858000"/>
              <a:gd name="connsiteX51" fmla="*/ 522432 w 1380202"/>
              <a:gd name="connsiteY51" fmla="*/ 4690749 h 6858000"/>
              <a:gd name="connsiteX52" fmla="*/ 517912 w 1380202"/>
              <a:gd name="connsiteY52" fmla="*/ 4584173 h 6858000"/>
              <a:gd name="connsiteX53" fmla="*/ 512995 w 1380202"/>
              <a:gd name="connsiteY53" fmla="*/ 4444346 h 6858000"/>
              <a:gd name="connsiteX54" fmla="*/ 509560 w 1380202"/>
              <a:gd name="connsiteY54" fmla="*/ 4375228 h 6858000"/>
              <a:gd name="connsiteX55" fmla="*/ 490213 w 1380202"/>
              <a:gd name="connsiteY55" fmla="*/ 4214165 h 6858000"/>
              <a:gd name="connsiteX56" fmla="*/ 494286 w 1380202"/>
              <a:gd name="connsiteY56" fmla="*/ 4090296 h 6858000"/>
              <a:gd name="connsiteX57" fmla="*/ 479542 w 1380202"/>
              <a:gd name="connsiteY57" fmla="*/ 4033999 h 6858000"/>
              <a:gd name="connsiteX58" fmla="*/ 480691 w 1380202"/>
              <a:gd name="connsiteY58" fmla="*/ 4031933 h 6858000"/>
              <a:gd name="connsiteX59" fmla="*/ 479267 w 1380202"/>
              <a:gd name="connsiteY59" fmla="*/ 4013953 h 6858000"/>
              <a:gd name="connsiteX60" fmla="*/ 465562 w 1380202"/>
              <a:gd name="connsiteY60" fmla="*/ 3974753 h 6858000"/>
              <a:gd name="connsiteX61" fmla="*/ 467160 w 1380202"/>
              <a:gd name="connsiteY61" fmla="*/ 3969950 h 6858000"/>
              <a:gd name="connsiteX62" fmla="*/ 460582 w 1380202"/>
              <a:gd name="connsiteY62" fmla="*/ 3933779 h 6858000"/>
              <a:gd name="connsiteX63" fmla="*/ 461913 w 1380202"/>
              <a:gd name="connsiteY63" fmla="*/ 3933093 h 6858000"/>
              <a:gd name="connsiteX64" fmla="*/ 466267 w 1380202"/>
              <a:gd name="connsiteY64" fmla="*/ 3922082 h 6858000"/>
              <a:gd name="connsiteX65" fmla="*/ 471345 w 1380202"/>
              <a:gd name="connsiteY65" fmla="*/ 3901461 h 6858000"/>
              <a:gd name="connsiteX66" fmla="*/ 493939 w 1380202"/>
              <a:gd name="connsiteY66" fmla="*/ 3813873 h 6858000"/>
              <a:gd name="connsiteX67" fmla="*/ 493364 w 1380202"/>
              <a:gd name="connsiteY67" fmla="*/ 3806161 h 6858000"/>
              <a:gd name="connsiteX68" fmla="*/ 493671 w 1380202"/>
              <a:gd name="connsiteY68" fmla="*/ 3805957 h 6858000"/>
              <a:gd name="connsiteX69" fmla="*/ 493698 w 1380202"/>
              <a:gd name="connsiteY69" fmla="*/ 3797724 h 6858000"/>
              <a:gd name="connsiteX70" fmla="*/ 492313 w 1380202"/>
              <a:gd name="connsiteY70" fmla="*/ 3792098 h 6858000"/>
              <a:gd name="connsiteX71" fmla="*/ 491197 w 1380202"/>
              <a:gd name="connsiteY71" fmla="*/ 3777135 h 6858000"/>
              <a:gd name="connsiteX72" fmla="*/ 492930 w 1380202"/>
              <a:gd name="connsiteY72" fmla="*/ 3771656 h 6858000"/>
              <a:gd name="connsiteX73" fmla="*/ 496673 w 1380202"/>
              <a:gd name="connsiteY73" fmla="*/ 3769007 h 6858000"/>
              <a:gd name="connsiteX74" fmla="*/ 496139 w 1380202"/>
              <a:gd name="connsiteY74" fmla="*/ 3767709 h 6858000"/>
              <a:gd name="connsiteX75" fmla="*/ 504835 w 1380202"/>
              <a:gd name="connsiteY75" fmla="*/ 3738082 h 6858000"/>
              <a:gd name="connsiteX76" fmla="*/ 512181 w 1380202"/>
              <a:gd name="connsiteY76" fmla="*/ 3673397 h 6858000"/>
              <a:gd name="connsiteX77" fmla="*/ 511477 w 1380202"/>
              <a:gd name="connsiteY77" fmla="*/ 3637109 h 6858000"/>
              <a:gd name="connsiteX78" fmla="*/ 514920 w 1380202"/>
              <a:gd name="connsiteY78" fmla="*/ 3536883 h 6858000"/>
              <a:gd name="connsiteX79" fmla="*/ 522458 w 1380202"/>
              <a:gd name="connsiteY79" fmla="*/ 3435652 h 6858000"/>
              <a:gd name="connsiteX80" fmla="*/ 524129 w 1380202"/>
              <a:gd name="connsiteY80" fmla="*/ 3307769 h 6858000"/>
              <a:gd name="connsiteX81" fmla="*/ 541692 w 1380202"/>
              <a:gd name="connsiteY81" fmla="*/ 3250522 h 6858000"/>
              <a:gd name="connsiteX82" fmla="*/ 542117 w 1380202"/>
              <a:gd name="connsiteY82" fmla="*/ 3229163 h 6858000"/>
              <a:gd name="connsiteX83" fmla="*/ 543940 w 1380202"/>
              <a:gd name="connsiteY83" fmla="*/ 3217217 h 6858000"/>
              <a:gd name="connsiteX84" fmla="*/ 530775 w 1380202"/>
              <a:gd name="connsiteY84" fmla="*/ 3183755 h 6858000"/>
              <a:gd name="connsiteX85" fmla="*/ 531276 w 1380202"/>
              <a:gd name="connsiteY85" fmla="*/ 3178642 h 6858000"/>
              <a:gd name="connsiteX86" fmla="*/ 518876 w 1380202"/>
              <a:gd name="connsiteY86" fmla="*/ 3158586 h 6858000"/>
              <a:gd name="connsiteX87" fmla="*/ 504061 w 1380202"/>
              <a:gd name="connsiteY87" fmla="*/ 3129034 h 6858000"/>
              <a:gd name="connsiteX88" fmla="*/ 504726 w 1380202"/>
              <a:gd name="connsiteY88" fmla="*/ 3126682 h 6858000"/>
              <a:gd name="connsiteX89" fmla="*/ 495594 w 1380202"/>
              <a:gd name="connsiteY89" fmla="*/ 3114519 h 6858000"/>
              <a:gd name="connsiteX90" fmla="*/ 482203 w 1380202"/>
              <a:gd name="connsiteY90" fmla="*/ 3106272 h 6858000"/>
              <a:gd name="connsiteX91" fmla="*/ 454933 w 1380202"/>
              <a:gd name="connsiteY91" fmla="*/ 2958185 h 6858000"/>
              <a:gd name="connsiteX92" fmla="*/ 397547 w 1380202"/>
              <a:gd name="connsiteY92" fmla="*/ 2762989 h 6858000"/>
              <a:gd name="connsiteX93" fmla="*/ 346465 w 1380202"/>
              <a:gd name="connsiteY93" fmla="*/ 2554718 h 6858000"/>
              <a:gd name="connsiteX94" fmla="*/ 326559 w 1380202"/>
              <a:gd name="connsiteY94" fmla="*/ 2485734 h 6858000"/>
              <a:gd name="connsiteX95" fmla="*/ 317282 w 1380202"/>
              <a:gd name="connsiteY95" fmla="*/ 2447068 h 6858000"/>
              <a:gd name="connsiteX96" fmla="*/ 304243 w 1380202"/>
              <a:gd name="connsiteY96" fmla="*/ 2425819 h 6858000"/>
              <a:gd name="connsiteX97" fmla="*/ 310242 w 1380202"/>
              <a:gd name="connsiteY97" fmla="*/ 2402874 h 6858000"/>
              <a:gd name="connsiteX98" fmla="*/ 312854 w 1380202"/>
              <a:gd name="connsiteY98" fmla="*/ 2381443 h 6858000"/>
              <a:gd name="connsiteX99" fmla="*/ 289183 w 1380202"/>
              <a:gd name="connsiteY99" fmla="*/ 2261920 h 6858000"/>
              <a:gd name="connsiteX100" fmla="*/ 279070 w 1380202"/>
              <a:gd name="connsiteY100" fmla="*/ 2195378 h 6858000"/>
              <a:gd name="connsiteX101" fmla="*/ 263287 w 1380202"/>
              <a:gd name="connsiteY101" fmla="*/ 2155135 h 6858000"/>
              <a:gd name="connsiteX102" fmla="*/ 260745 w 1380202"/>
              <a:gd name="connsiteY102" fmla="*/ 2118008 h 6858000"/>
              <a:gd name="connsiteX103" fmla="*/ 261738 w 1380202"/>
              <a:gd name="connsiteY103" fmla="*/ 2050531 h 6858000"/>
              <a:gd name="connsiteX104" fmla="*/ 253544 w 1380202"/>
              <a:gd name="connsiteY104" fmla="*/ 1963269 h 6858000"/>
              <a:gd name="connsiteX105" fmla="*/ 234722 w 1380202"/>
              <a:gd name="connsiteY105" fmla="*/ 1906352 h 6858000"/>
              <a:gd name="connsiteX106" fmla="*/ 211279 w 1380202"/>
              <a:gd name="connsiteY106" fmla="*/ 1861531 h 6858000"/>
              <a:gd name="connsiteX107" fmla="*/ 165078 w 1380202"/>
              <a:gd name="connsiteY107" fmla="*/ 1732919 h 6858000"/>
              <a:gd name="connsiteX108" fmla="*/ 137389 w 1380202"/>
              <a:gd name="connsiteY108" fmla="*/ 1663540 h 6858000"/>
              <a:gd name="connsiteX109" fmla="*/ 136515 w 1380202"/>
              <a:gd name="connsiteY109" fmla="*/ 1615777 h 6858000"/>
              <a:gd name="connsiteX110" fmla="*/ 117310 w 1380202"/>
              <a:gd name="connsiteY110" fmla="*/ 1563678 h 6858000"/>
              <a:gd name="connsiteX111" fmla="*/ 130390 w 1380202"/>
              <a:gd name="connsiteY111" fmla="*/ 1519474 h 6858000"/>
              <a:gd name="connsiteX112" fmla="*/ 123132 w 1380202"/>
              <a:gd name="connsiteY112" fmla="*/ 1477995 h 6858000"/>
              <a:gd name="connsiteX113" fmla="*/ 109217 w 1380202"/>
              <a:gd name="connsiteY113" fmla="*/ 1373769 h 6858000"/>
              <a:gd name="connsiteX114" fmla="*/ 117524 w 1380202"/>
              <a:gd name="connsiteY114" fmla="*/ 1307086 h 6858000"/>
              <a:gd name="connsiteX115" fmla="*/ 118712 w 1380202"/>
              <a:gd name="connsiteY115" fmla="*/ 1189033 h 6858000"/>
              <a:gd name="connsiteX116" fmla="*/ 123397 w 1380202"/>
              <a:gd name="connsiteY116" fmla="*/ 1168288 h 6858000"/>
              <a:gd name="connsiteX117" fmla="*/ 115679 w 1380202"/>
              <a:gd name="connsiteY117" fmla="*/ 1142577 h 6858000"/>
              <a:gd name="connsiteX118" fmla="*/ 104985 w 1380202"/>
              <a:gd name="connsiteY118" fmla="*/ 1088484 h 6858000"/>
              <a:gd name="connsiteX119" fmla="*/ 93721 w 1380202"/>
              <a:gd name="connsiteY119" fmla="*/ 1016103 h 6858000"/>
              <a:gd name="connsiteX120" fmla="*/ 95177 w 1380202"/>
              <a:gd name="connsiteY120" fmla="*/ 932283 h 6858000"/>
              <a:gd name="connsiteX121" fmla="*/ 97413 w 1380202"/>
              <a:gd name="connsiteY121" fmla="*/ 915925 h 6858000"/>
              <a:gd name="connsiteX122" fmla="*/ 90042 w 1380202"/>
              <a:gd name="connsiteY122" fmla="*/ 896999 h 6858000"/>
              <a:gd name="connsiteX123" fmla="*/ 59450 w 1380202"/>
              <a:gd name="connsiteY123" fmla="*/ 821517 h 6858000"/>
              <a:gd name="connsiteX124" fmla="*/ 38400 w 1380202"/>
              <a:gd name="connsiteY124" fmla="*/ 751353 h 6858000"/>
              <a:gd name="connsiteX125" fmla="*/ 37958 w 1380202"/>
              <a:gd name="connsiteY125" fmla="*/ 721230 h 6858000"/>
              <a:gd name="connsiteX126" fmla="*/ 23629 w 1380202"/>
              <a:gd name="connsiteY126" fmla="*/ 681659 h 6858000"/>
              <a:gd name="connsiteX127" fmla="*/ 9048 w 1380202"/>
              <a:gd name="connsiteY127" fmla="*/ 635218 h 6858000"/>
              <a:gd name="connsiteX128" fmla="*/ 14059 w 1380202"/>
              <a:gd name="connsiteY128" fmla="*/ 613763 h 6858000"/>
              <a:gd name="connsiteX129" fmla="*/ 1 w 1380202"/>
              <a:gd name="connsiteY129" fmla="*/ 598582 h 6858000"/>
              <a:gd name="connsiteX130" fmla="*/ 79993 w 1380202"/>
              <a:gd name="connsiteY130" fmla="*/ 473479 h 6858000"/>
              <a:gd name="connsiteX131" fmla="*/ 68074 w 1380202"/>
              <a:gd name="connsiteY131" fmla="*/ 446567 h 6858000"/>
              <a:gd name="connsiteX132" fmla="*/ 67322 w 1380202"/>
              <a:gd name="connsiteY132" fmla="*/ 393828 h 6858000"/>
              <a:gd name="connsiteX133" fmla="*/ 67152 w 1380202"/>
              <a:gd name="connsiteY133" fmla="*/ 353137 h 6858000"/>
              <a:gd name="connsiteX134" fmla="*/ 88662 w 1380202"/>
              <a:gd name="connsiteY134" fmla="*/ 309501 h 6858000"/>
              <a:gd name="connsiteX135" fmla="*/ 72845 w 1380202"/>
              <a:gd name="connsiteY135" fmla="*/ 275771 h 6858000"/>
              <a:gd name="connsiteX136" fmla="*/ 89872 w 1380202"/>
              <a:gd name="connsiteY136" fmla="*/ 212860 h 6858000"/>
              <a:gd name="connsiteX137" fmla="*/ 81582 w 1380202"/>
              <a:gd name="connsiteY137" fmla="*/ 144983 h 6858000"/>
              <a:gd name="connsiteX138" fmla="*/ 93866 w 1380202"/>
              <a:gd name="connsiteY138" fmla="*/ 55288 h 6858000"/>
              <a:gd name="connsiteX139" fmla="*/ 53420 w 138020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5239 w 1371382"/>
              <a:gd name="connsiteY128" fmla="*/ 613763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22148 w 1371382"/>
              <a:gd name="connsiteY128" fmla="*/ 585934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13805 w 1364418"/>
              <a:gd name="connsiteY129" fmla="*/ 542923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90309 w 1364418"/>
              <a:gd name="connsiteY121" fmla="*/ 921368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251033 w 1364418"/>
              <a:gd name="connsiteY10" fmla="*/ 6492130 h 6858000"/>
              <a:gd name="connsiteX11" fmla="*/ 266720 w 1364418"/>
              <a:gd name="connsiteY11" fmla="*/ 6431610 h 6858000"/>
              <a:gd name="connsiteX12" fmla="*/ 310425 w 1364418"/>
              <a:gd name="connsiteY12" fmla="*/ 6379786 h 6858000"/>
              <a:gd name="connsiteX13" fmla="*/ 293648 w 1364418"/>
              <a:gd name="connsiteY13" fmla="*/ 6334727 h 6858000"/>
              <a:gd name="connsiteX14" fmla="*/ 271063 w 1364418"/>
              <a:gd name="connsiteY14" fmla="*/ 6313295 h 6858000"/>
              <a:gd name="connsiteX15" fmla="*/ 278227 w 1364418"/>
              <a:gd name="connsiteY15" fmla="*/ 6280046 h 6858000"/>
              <a:gd name="connsiteX16" fmla="*/ 281226 w 1364418"/>
              <a:gd name="connsiteY16" fmla="*/ 6272987 h 6858000"/>
              <a:gd name="connsiteX17" fmla="*/ 288000 w 1364418"/>
              <a:gd name="connsiteY17" fmla="*/ 6252834 h 6858000"/>
              <a:gd name="connsiteX18" fmla="*/ 265992 w 1364418"/>
              <a:gd name="connsiteY18" fmla="*/ 6202459 h 6858000"/>
              <a:gd name="connsiteX19" fmla="*/ 264790 w 1364418"/>
              <a:gd name="connsiteY19" fmla="*/ 6153037 h 6858000"/>
              <a:gd name="connsiteX20" fmla="*/ 280205 w 1364418"/>
              <a:gd name="connsiteY20" fmla="*/ 6078132 h 6858000"/>
              <a:gd name="connsiteX21" fmla="*/ 267592 w 1364418"/>
              <a:gd name="connsiteY21" fmla="*/ 6028119 h 6858000"/>
              <a:gd name="connsiteX22" fmla="*/ 252821 w 1364418"/>
              <a:gd name="connsiteY22" fmla="*/ 5926735 h 6858000"/>
              <a:gd name="connsiteX23" fmla="*/ 302333 w 1364418"/>
              <a:gd name="connsiteY23" fmla="*/ 5712857 h 6858000"/>
              <a:gd name="connsiteX24" fmla="*/ 332131 w 1364418"/>
              <a:gd name="connsiteY24" fmla="*/ 5660491 h 6858000"/>
              <a:gd name="connsiteX25" fmla="*/ 341254 w 1364418"/>
              <a:gd name="connsiteY25" fmla="*/ 5563435 h 6858000"/>
              <a:gd name="connsiteX26" fmla="*/ 368130 w 1364418"/>
              <a:gd name="connsiteY26" fmla="*/ 5437125 h 6858000"/>
              <a:gd name="connsiteX27" fmla="*/ 381698 w 1364418"/>
              <a:gd name="connsiteY27" fmla="*/ 5396260 h 6858000"/>
              <a:gd name="connsiteX28" fmla="*/ 397679 w 1364418"/>
              <a:gd name="connsiteY28" fmla="*/ 5330009 h 6858000"/>
              <a:gd name="connsiteX29" fmla="*/ 431172 w 1364418"/>
              <a:gd name="connsiteY29" fmla="*/ 5273739 h 6858000"/>
              <a:gd name="connsiteX30" fmla="*/ 440771 w 1364418"/>
              <a:gd name="connsiteY30" fmla="*/ 5241779 h 6858000"/>
              <a:gd name="connsiteX31" fmla="*/ 451997 w 1364418"/>
              <a:gd name="connsiteY31" fmla="*/ 5225268 h 6858000"/>
              <a:gd name="connsiteX32" fmla="*/ 453017 w 1364418"/>
              <a:gd name="connsiteY32" fmla="*/ 5217684 h 6858000"/>
              <a:gd name="connsiteX33" fmla="*/ 460358 w 1364418"/>
              <a:gd name="connsiteY33" fmla="*/ 5193377 h 6858000"/>
              <a:gd name="connsiteX34" fmla="*/ 463661 w 1364418"/>
              <a:gd name="connsiteY34" fmla="*/ 5179288 h 6858000"/>
              <a:gd name="connsiteX35" fmla="*/ 464645 w 1364418"/>
              <a:gd name="connsiteY35" fmla="*/ 5173621 h 6858000"/>
              <a:gd name="connsiteX36" fmla="*/ 460279 w 1364418"/>
              <a:gd name="connsiteY36" fmla="*/ 5159961 h 6858000"/>
              <a:gd name="connsiteX37" fmla="*/ 466956 w 1364418"/>
              <a:gd name="connsiteY37" fmla="*/ 5144295 h 6858000"/>
              <a:gd name="connsiteX38" fmla="*/ 463889 w 1364418"/>
              <a:gd name="connsiteY38" fmla="*/ 5125185 h 6858000"/>
              <a:gd name="connsiteX39" fmla="*/ 470719 w 1364418"/>
              <a:gd name="connsiteY39" fmla="*/ 5121884 h 6858000"/>
              <a:gd name="connsiteX40" fmla="*/ 477755 w 1364418"/>
              <a:gd name="connsiteY40" fmla="*/ 5067850 h 6858000"/>
              <a:gd name="connsiteX41" fmla="*/ 480486 w 1364418"/>
              <a:gd name="connsiteY41" fmla="*/ 5060861 h 6858000"/>
              <a:gd name="connsiteX42" fmla="*/ 477190 w 1364418"/>
              <a:gd name="connsiteY42" fmla="*/ 5034192 h 6858000"/>
              <a:gd name="connsiteX43" fmla="*/ 478744 w 1364418"/>
              <a:gd name="connsiteY43" fmla="*/ 4993030 h 6858000"/>
              <a:gd name="connsiteX44" fmla="*/ 485653 w 1364418"/>
              <a:gd name="connsiteY44" fmla="*/ 4946844 h 6858000"/>
              <a:gd name="connsiteX45" fmla="*/ 481509 w 1364418"/>
              <a:gd name="connsiteY45" fmla="*/ 4932692 h 6858000"/>
              <a:gd name="connsiteX46" fmla="*/ 496912 w 1364418"/>
              <a:gd name="connsiteY46" fmla="*/ 4858827 h 6858000"/>
              <a:gd name="connsiteX47" fmla="*/ 502815 w 1364418"/>
              <a:gd name="connsiteY47" fmla="*/ 4821170 h 6858000"/>
              <a:gd name="connsiteX48" fmla="*/ 507548 w 1364418"/>
              <a:gd name="connsiteY48" fmla="*/ 4780965 h 6858000"/>
              <a:gd name="connsiteX49" fmla="*/ 508841 w 1364418"/>
              <a:gd name="connsiteY49" fmla="*/ 4750867 h 6858000"/>
              <a:gd name="connsiteX50" fmla="*/ 506648 w 1364418"/>
              <a:gd name="connsiteY50" fmla="*/ 4690749 h 6858000"/>
              <a:gd name="connsiteX51" fmla="*/ 502128 w 1364418"/>
              <a:gd name="connsiteY51" fmla="*/ 4584173 h 6858000"/>
              <a:gd name="connsiteX52" fmla="*/ 497211 w 1364418"/>
              <a:gd name="connsiteY52" fmla="*/ 4444346 h 6858000"/>
              <a:gd name="connsiteX53" fmla="*/ 493776 w 1364418"/>
              <a:gd name="connsiteY53" fmla="*/ 4375228 h 6858000"/>
              <a:gd name="connsiteX54" fmla="*/ 474429 w 1364418"/>
              <a:gd name="connsiteY54" fmla="*/ 4214165 h 6858000"/>
              <a:gd name="connsiteX55" fmla="*/ 478502 w 1364418"/>
              <a:gd name="connsiteY55" fmla="*/ 4090296 h 6858000"/>
              <a:gd name="connsiteX56" fmla="*/ 463758 w 1364418"/>
              <a:gd name="connsiteY56" fmla="*/ 4033999 h 6858000"/>
              <a:gd name="connsiteX57" fmla="*/ 464907 w 1364418"/>
              <a:gd name="connsiteY57" fmla="*/ 4031933 h 6858000"/>
              <a:gd name="connsiteX58" fmla="*/ 463483 w 1364418"/>
              <a:gd name="connsiteY58" fmla="*/ 4013953 h 6858000"/>
              <a:gd name="connsiteX59" fmla="*/ 449778 w 1364418"/>
              <a:gd name="connsiteY59" fmla="*/ 3974753 h 6858000"/>
              <a:gd name="connsiteX60" fmla="*/ 451376 w 1364418"/>
              <a:gd name="connsiteY60" fmla="*/ 3969950 h 6858000"/>
              <a:gd name="connsiteX61" fmla="*/ 444798 w 1364418"/>
              <a:gd name="connsiteY61" fmla="*/ 3933779 h 6858000"/>
              <a:gd name="connsiteX62" fmla="*/ 446129 w 1364418"/>
              <a:gd name="connsiteY62" fmla="*/ 3933093 h 6858000"/>
              <a:gd name="connsiteX63" fmla="*/ 450483 w 1364418"/>
              <a:gd name="connsiteY63" fmla="*/ 3922082 h 6858000"/>
              <a:gd name="connsiteX64" fmla="*/ 455561 w 1364418"/>
              <a:gd name="connsiteY64" fmla="*/ 3901461 h 6858000"/>
              <a:gd name="connsiteX65" fmla="*/ 478155 w 1364418"/>
              <a:gd name="connsiteY65" fmla="*/ 3813873 h 6858000"/>
              <a:gd name="connsiteX66" fmla="*/ 477580 w 1364418"/>
              <a:gd name="connsiteY66" fmla="*/ 3806161 h 6858000"/>
              <a:gd name="connsiteX67" fmla="*/ 477887 w 1364418"/>
              <a:gd name="connsiteY67" fmla="*/ 3805957 h 6858000"/>
              <a:gd name="connsiteX68" fmla="*/ 477914 w 1364418"/>
              <a:gd name="connsiteY68" fmla="*/ 3797724 h 6858000"/>
              <a:gd name="connsiteX69" fmla="*/ 476529 w 1364418"/>
              <a:gd name="connsiteY69" fmla="*/ 3792098 h 6858000"/>
              <a:gd name="connsiteX70" fmla="*/ 475413 w 1364418"/>
              <a:gd name="connsiteY70" fmla="*/ 3777135 h 6858000"/>
              <a:gd name="connsiteX71" fmla="*/ 477146 w 1364418"/>
              <a:gd name="connsiteY71" fmla="*/ 3771656 h 6858000"/>
              <a:gd name="connsiteX72" fmla="*/ 480889 w 1364418"/>
              <a:gd name="connsiteY72" fmla="*/ 3769007 h 6858000"/>
              <a:gd name="connsiteX73" fmla="*/ 480355 w 1364418"/>
              <a:gd name="connsiteY73" fmla="*/ 3767709 h 6858000"/>
              <a:gd name="connsiteX74" fmla="*/ 489051 w 1364418"/>
              <a:gd name="connsiteY74" fmla="*/ 3738082 h 6858000"/>
              <a:gd name="connsiteX75" fmla="*/ 496397 w 1364418"/>
              <a:gd name="connsiteY75" fmla="*/ 3673397 h 6858000"/>
              <a:gd name="connsiteX76" fmla="*/ 495693 w 1364418"/>
              <a:gd name="connsiteY76" fmla="*/ 3637109 h 6858000"/>
              <a:gd name="connsiteX77" fmla="*/ 499136 w 1364418"/>
              <a:gd name="connsiteY77" fmla="*/ 3536883 h 6858000"/>
              <a:gd name="connsiteX78" fmla="*/ 506674 w 1364418"/>
              <a:gd name="connsiteY78" fmla="*/ 3435652 h 6858000"/>
              <a:gd name="connsiteX79" fmla="*/ 508345 w 1364418"/>
              <a:gd name="connsiteY79" fmla="*/ 3307769 h 6858000"/>
              <a:gd name="connsiteX80" fmla="*/ 525908 w 1364418"/>
              <a:gd name="connsiteY80" fmla="*/ 3250522 h 6858000"/>
              <a:gd name="connsiteX81" fmla="*/ 526333 w 1364418"/>
              <a:gd name="connsiteY81" fmla="*/ 3229163 h 6858000"/>
              <a:gd name="connsiteX82" fmla="*/ 528156 w 1364418"/>
              <a:gd name="connsiteY82" fmla="*/ 3217217 h 6858000"/>
              <a:gd name="connsiteX83" fmla="*/ 514991 w 1364418"/>
              <a:gd name="connsiteY83" fmla="*/ 3183755 h 6858000"/>
              <a:gd name="connsiteX84" fmla="*/ 515492 w 1364418"/>
              <a:gd name="connsiteY84" fmla="*/ 3178642 h 6858000"/>
              <a:gd name="connsiteX85" fmla="*/ 503092 w 1364418"/>
              <a:gd name="connsiteY85" fmla="*/ 3158586 h 6858000"/>
              <a:gd name="connsiteX86" fmla="*/ 488277 w 1364418"/>
              <a:gd name="connsiteY86" fmla="*/ 3129034 h 6858000"/>
              <a:gd name="connsiteX87" fmla="*/ 488942 w 1364418"/>
              <a:gd name="connsiteY87" fmla="*/ 3126682 h 6858000"/>
              <a:gd name="connsiteX88" fmla="*/ 479810 w 1364418"/>
              <a:gd name="connsiteY88" fmla="*/ 3114519 h 6858000"/>
              <a:gd name="connsiteX89" fmla="*/ 466419 w 1364418"/>
              <a:gd name="connsiteY89" fmla="*/ 3106272 h 6858000"/>
              <a:gd name="connsiteX90" fmla="*/ 439149 w 1364418"/>
              <a:gd name="connsiteY90" fmla="*/ 2958185 h 6858000"/>
              <a:gd name="connsiteX91" fmla="*/ 381763 w 1364418"/>
              <a:gd name="connsiteY91" fmla="*/ 2762989 h 6858000"/>
              <a:gd name="connsiteX92" fmla="*/ 330681 w 1364418"/>
              <a:gd name="connsiteY92" fmla="*/ 2554718 h 6858000"/>
              <a:gd name="connsiteX93" fmla="*/ 310775 w 1364418"/>
              <a:gd name="connsiteY93" fmla="*/ 2485734 h 6858000"/>
              <a:gd name="connsiteX94" fmla="*/ 301498 w 1364418"/>
              <a:gd name="connsiteY94" fmla="*/ 2447068 h 6858000"/>
              <a:gd name="connsiteX95" fmla="*/ 288459 w 1364418"/>
              <a:gd name="connsiteY95" fmla="*/ 2425819 h 6858000"/>
              <a:gd name="connsiteX96" fmla="*/ 294458 w 1364418"/>
              <a:gd name="connsiteY96" fmla="*/ 2402874 h 6858000"/>
              <a:gd name="connsiteX97" fmla="*/ 297070 w 1364418"/>
              <a:gd name="connsiteY97" fmla="*/ 2381443 h 6858000"/>
              <a:gd name="connsiteX98" fmla="*/ 273399 w 1364418"/>
              <a:gd name="connsiteY98" fmla="*/ 2261920 h 6858000"/>
              <a:gd name="connsiteX99" fmla="*/ 263286 w 1364418"/>
              <a:gd name="connsiteY99" fmla="*/ 2195378 h 6858000"/>
              <a:gd name="connsiteX100" fmla="*/ 247503 w 1364418"/>
              <a:gd name="connsiteY100" fmla="*/ 2155135 h 6858000"/>
              <a:gd name="connsiteX101" fmla="*/ 244961 w 1364418"/>
              <a:gd name="connsiteY101" fmla="*/ 2118008 h 6858000"/>
              <a:gd name="connsiteX102" fmla="*/ 245954 w 1364418"/>
              <a:gd name="connsiteY102" fmla="*/ 2050531 h 6858000"/>
              <a:gd name="connsiteX103" fmla="*/ 237760 w 1364418"/>
              <a:gd name="connsiteY103" fmla="*/ 1963269 h 6858000"/>
              <a:gd name="connsiteX104" fmla="*/ 218938 w 1364418"/>
              <a:gd name="connsiteY104" fmla="*/ 1906352 h 6858000"/>
              <a:gd name="connsiteX105" fmla="*/ 195495 w 1364418"/>
              <a:gd name="connsiteY105" fmla="*/ 1861531 h 6858000"/>
              <a:gd name="connsiteX106" fmla="*/ 149294 w 1364418"/>
              <a:gd name="connsiteY106" fmla="*/ 1732919 h 6858000"/>
              <a:gd name="connsiteX107" fmla="*/ 121605 w 1364418"/>
              <a:gd name="connsiteY107" fmla="*/ 1663540 h 6858000"/>
              <a:gd name="connsiteX108" fmla="*/ 120731 w 1364418"/>
              <a:gd name="connsiteY108" fmla="*/ 1615777 h 6858000"/>
              <a:gd name="connsiteX109" fmla="*/ 101526 w 1364418"/>
              <a:gd name="connsiteY109" fmla="*/ 1563678 h 6858000"/>
              <a:gd name="connsiteX110" fmla="*/ 114606 w 1364418"/>
              <a:gd name="connsiteY110" fmla="*/ 1519474 h 6858000"/>
              <a:gd name="connsiteX111" fmla="*/ 107348 w 1364418"/>
              <a:gd name="connsiteY111" fmla="*/ 1477995 h 6858000"/>
              <a:gd name="connsiteX112" fmla="*/ 93433 w 1364418"/>
              <a:gd name="connsiteY112" fmla="*/ 1373769 h 6858000"/>
              <a:gd name="connsiteX113" fmla="*/ 101740 w 1364418"/>
              <a:gd name="connsiteY113" fmla="*/ 1307086 h 6858000"/>
              <a:gd name="connsiteX114" fmla="*/ 102928 w 1364418"/>
              <a:gd name="connsiteY114" fmla="*/ 1189033 h 6858000"/>
              <a:gd name="connsiteX115" fmla="*/ 107613 w 1364418"/>
              <a:gd name="connsiteY115" fmla="*/ 1168288 h 6858000"/>
              <a:gd name="connsiteX116" fmla="*/ 99895 w 1364418"/>
              <a:gd name="connsiteY116" fmla="*/ 1142577 h 6858000"/>
              <a:gd name="connsiteX117" fmla="*/ 89201 w 1364418"/>
              <a:gd name="connsiteY117" fmla="*/ 1088484 h 6858000"/>
              <a:gd name="connsiteX118" fmla="*/ 77937 w 1364418"/>
              <a:gd name="connsiteY118" fmla="*/ 1016103 h 6858000"/>
              <a:gd name="connsiteX119" fmla="*/ 79393 w 1364418"/>
              <a:gd name="connsiteY119" fmla="*/ 954054 h 6858000"/>
              <a:gd name="connsiteX120" fmla="*/ 90309 w 1364418"/>
              <a:gd name="connsiteY120" fmla="*/ 921368 h 6858000"/>
              <a:gd name="connsiteX121" fmla="*/ 74258 w 1364418"/>
              <a:gd name="connsiteY121" fmla="*/ 896999 h 6858000"/>
              <a:gd name="connsiteX122" fmla="*/ 43666 w 1364418"/>
              <a:gd name="connsiteY122" fmla="*/ 821517 h 6858000"/>
              <a:gd name="connsiteX123" fmla="*/ 22616 w 1364418"/>
              <a:gd name="connsiteY123" fmla="*/ 751353 h 6858000"/>
              <a:gd name="connsiteX124" fmla="*/ 22174 w 1364418"/>
              <a:gd name="connsiteY124" fmla="*/ 721230 h 6858000"/>
              <a:gd name="connsiteX125" fmla="*/ 7845 w 1364418"/>
              <a:gd name="connsiteY125" fmla="*/ 681659 h 6858000"/>
              <a:gd name="connsiteX126" fmla="*/ 31306 w 1364418"/>
              <a:gd name="connsiteY126" fmla="*/ 619315 h 6858000"/>
              <a:gd name="connsiteX127" fmla="*/ 15184 w 1364418"/>
              <a:gd name="connsiteY127" fmla="*/ 585934 h 6858000"/>
              <a:gd name="connsiteX128" fmla="*/ 22258 w 1364418"/>
              <a:gd name="connsiteY128" fmla="*/ 538948 h 6858000"/>
              <a:gd name="connsiteX129" fmla="*/ 26166 w 1364418"/>
              <a:gd name="connsiteY129" fmla="*/ 525163 h 6858000"/>
              <a:gd name="connsiteX130" fmla="*/ 52290 w 1364418"/>
              <a:gd name="connsiteY130" fmla="*/ 446567 h 6858000"/>
              <a:gd name="connsiteX131" fmla="*/ 51538 w 1364418"/>
              <a:gd name="connsiteY131" fmla="*/ 393828 h 6858000"/>
              <a:gd name="connsiteX132" fmla="*/ 51368 w 1364418"/>
              <a:gd name="connsiteY132" fmla="*/ 353137 h 6858000"/>
              <a:gd name="connsiteX133" fmla="*/ 55970 w 1364418"/>
              <a:gd name="connsiteY133" fmla="*/ 321428 h 6858000"/>
              <a:gd name="connsiteX134" fmla="*/ 57061 w 1364418"/>
              <a:gd name="connsiteY134" fmla="*/ 275771 h 6858000"/>
              <a:gd name="connsiteX135" fmla="*/ 74088 w 1364418"/>
              <a:gd name="connsiteY135" fmla="*/ 212860 h 6858000"/>
              <a:gd name="connsiteX136" fmla="*/ 65798 w 1364418"/>
              <a:gd name="connsiteY136" fmla="*/ 144983 h 6858000"/>
              <a:gd name="connsiteX137" fmla="*/ 78082 w 1364418"/>
              <a:gd name="connsiteY137" fmla="*/ 55288 h 6858000"/>
              <a:gd name="connsiteX138" fmla="*/ 37636 w 1364418"/>
              <a:gd name="connsiteY138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251033 w 1364418"/>
              <a:gd name="connsiteY9" fmla="*/ 6492130 h 6858000"/>
              <a:gd name="connsiteX10" fmla="*/ 266720 w 1364418"/>
              <a:gd name="connsiteY10" fmla="*/ 6431610 h 6858000"/>
              <a:gd name="connsiteX11" fmla="*/ 310425 w 1364418"/>
              <a:gd name="connsiteY11" fmla="*/ 6379786 h 6858000"/>
              <a:gd name="connsiteX12" fmla="*/ 293648 w 1364418"/>
              <a:gd name="connsiteY12" fmla="*/ 6334727 h 6858000"/>
              <a:gd name="connsiteX13" fmla="*/ 271063 w 1364418"/>
              <a:gd name="connsiteY13" fmla="*/ 6313295 h 6858000"/>
              <a:gd name="connsiteX14" fmla="*/ 278227 w 1364418"/>
              <a:gd name="connsiteY14" fmla="*/ 6280046 h 6858000"/>
              <a:gd name="connsiteX15" fmla="*/ 281226 w 1364418"/>
              <a:gd name="connsiteY15" fmla="*/ 6272987 h 6858000"/>
              <a:gd name="connsiteX16" fmla="*/ 288000 w 1364418"/>
              <a:gd name="connsiteY16" fmla="*/ 6252834 h 6858000"/>
              <a:gd name="connsiteX17" fmla="*/ 265992 w 1364418"/>
              <a:gd name="connsiteY17" fmla="*/ 6202459 h 6858000"/>
              <a:gd name="connsiteX18" fmla="*/ 264790 w 1364418"/>
              <a:gd name="connsiteY18" fmla="*/ 6153037 h 6858000"/>
              <a:gd name="connsiteX19" fmla="*/ 280205 w 1364418"/>
              <a:gd name="connsiteY19" fmla="*/ 6078132 h 6858000"/>
              <a:gd name="connsiteX20" fmla="*/ 267592 w 1364418"/>
              <a:gd name="connsiteY20" fmla="*/ 6028119 h 6858000"/>
              <a:gd name="connsiteX21" fmla="*/ 252821 w 1364418"/>
              <a:gd name="connsiteY21" fmla="*/ 5926735 h 6858000"/>
              <a:gd name="connsiteX22" fmla="*/ 302333 w 1364418"/>
              <a:gd name="connsiteY22" fmla="*/ 5712857 h 6858000"/>
              <a:gd name="connsiteX23" fmla="*/ 332131 w 1364418"/>
              <a:gd name="connsiteY23" fmla="*/ 5660491 h 6858000"/>
              <a:gd name="connsiteX24" fmla="*/ 341254 w 1364418"/>
              <a:gd name="connsiteY24" fmla="*/ 5563435 h 6858000"/>
              <a:gd name="connsiteX25" fmla="*/ 368130 w 1364418"/>
              <a:gd name="connsiteY25" fmla="*/ 5437125 h 6858000"/>
              <a:gd name="connsiteX26" fmla="*/ 381698 w 1364418"/>
              <a:gd name="connsiteY26" fmla="*/ 5396260 h 6858000"/>
              <a:gd name="connsiteX27" fmla="*/ 397679 w 1364418"/>
              <a:gd name="connsiteY27" fmla="*/ 5330009 h 6858000"/>
              <a:gd name="connsiteX28" fmla="*/ 431172 w 1364418"/>
              <a:gd name="connsiteY28" fmla="*/ 5273739 h 6858000"/>
              <a:gd name="connsiteX29" fmla="*/ 440771 w 1364418"/>
              <a:gd name="connsiteY29" fmla="*/ 5241779 h 6858000"/>
              <a:gd name="connsiteX30" fmla="*/ 451997 w 1364418"/>
              <a:gd name="connsiteY30" fmla="*/ 5225268 h 6858000"/>
              <a:gd name="connsiteX31" fmla="*/ 453017 w 1364418"/>
              <a:gd name="connsiteY31" fmla="*/ 5217684 h 6858000"/>
              <a:gd name="connsiteX32" fmla="*/ 460358 w 1364418"/>
              <a:gd name="connsiteY32" fmla="*/ 5193377 h 6858000"/>
              <a:gd name="connsiteX33" fmla="*/ 463661 w 1364418"/>
              <a:gd name="connsiteY33" fmla="*/ 5179288 h 6858000"/>
              <a:gd name="connsiteX34" fmla="*/ 464645 w 1364418"/>
              <a:gd name="connsiteY34" fmla="*/ 5173621 h 6858000"/>
              <a:gd name="connsiteX35" fmla="*/ 460279 w 1364418"/>
              <a:gd name="connsiteY35" fmla="*/ 5159961 h 6858000"/>
              <a:gd name="connsiteX36" fmla="*/ 466956 w 1364418"/>
              <a:gd name="connsiteY36" fmla="*/ 5144295 h 6858000"/>
              <a:gd name="connsiteX37" fmla="*/ 463889 w 1364418"/>
              <a:gd name="connsiteY37" fmla="*/ 5125185 h 6858000"/>
              <a:gd name="connsiteX38" fmla="*/ 470719 w 1364418"/>
              <a:gd name="connsiteY38" fmla="*/ 5121884 h 6858000"/>
              <a:gd name="connsiteX39" fmla="*/ 477755 w 1364418"/>
              <a:gd name="connsiteY39" fmla="*/ 5067850 h 6858000"/>
              <a:gd name="connsiteX40" fmla="*/ 480486 w 1364418"/>
              <a:gd name="connsiteY40" fmla="*/ 5060861 h 6858000"/>
              <a:gd name="connsiteX41" fmla="*/ 477190 w 1364418"/>
              <a:gd name="connsiteY41" fmla="*/ 5034192 h 6858000"/>
              <a:gd name="connsiteX42" fmla="*/ 478744 w 1364418"/>
              <a:gd name="connsiteY42" fmla="*/ 4993030 h 6858000"/>
              <a:gd name="connsiteX43" fmla="*/ 485653 w 1364418"/>
              <a:gd name="connsiteY43" fmla="*/ 4946844 h 6858000"/>
              <a:gd name="connsiteX44" fmla="*/ 481509 w 1364418"/>
              <a:gd name="connsiteY44" fmla="*/ 4932692 h 6858000"/>
              <a:gd name="connsiteX45" fmla="*/ 496912 w 1364418"/>
              <a:gd name="connsiteY45" fmla="*/ 4858827 h 6858000"/>
              <a:gd name="connsiteX46" fmla="*/ 502815 w 1364418"/>
              <a:gd name="connsiteY46" fmla="*/ 4821170 h 6858000"/>
              <a:gd name="connsiteX47" fmla="*/ 507548 w 1364418"/>
              <a:gd name="connsiteY47" fmla="*/ 4780965 h 6858000"/>
              <a:gd name="connsiteX48" fmla="*/ 508841 w 1364418"/>
              <a:gd name="connsiteY48" fmla="*/ 4750867 h 6858000"/>
              <a:gd name="connsiteX49" fmla="*/ 506648 w 1364418"/>
              <a:gd name="connsiteY49" fmla="*/ 4690749 h 6858000"/>
              <a:gd name="connsiteX50" fmla="*/ 502128 w 1364418"/>
              <a:gd name="connsiteY50" fmla="*/ 4584173 h 6858000"/>
              <a:gd name="connsiteX51" fmla="*/ 497211 w 1364418"/>
              <a:gd name="connsiteY51" fmla="*/ 4444346 h 6858000"/>
              <a:gd name="connsiteX52" fmla="*/ 493776 w 1364418"/>
              <a:gd name="connsiteY52" fmla="*/ 4375228 h 6858000"/>
              <a:gd name="connsiteX53" fmla="*/ 474429 w 1364418"/>
              <a:gd name="connsiteY53" fmla="*/ 4214165 h 6858000"/>
              <a:gd name="connsiteX54" fmla="*/ 478502 w 1364418"/>
              <a:gd name="connsiteY54" fmla="*/ 4090296 h 6858000"/>
              <a:gd name="connsiteX55" fmla="*/ 463758 w 1364418"/>
              <a:gd name="connsiteY55" fmla="*/ 4033999 h 6858000"/>
              <a:gd name="connsiteX56" fmla="*/ 464907 w 1364418"/>
              <a:gd name="connsiteY56" fmla="*/ 4031933 h 6858000"/>
              <a:gd name="connsiteX57" fmla="*/ 463483 w 1364418"/>
              <a:gd name="connsiteY57" fmla="*/ 4013953 h 6858000"/>
              <a:gd name="connsiteX58" fmla="*/ 449778 w 1364418"/>
              <a:gd name="connsiteY58" fmla="*/ 3974753 h 6858000"/>
              <a:gd name="connsiteX59" fmla="*/ 451376 w 1364418"/>
              <a:gd name="connsiteY59" fmla="*/ 3969950 h 6858000"/>
              <a:gd name="connsiteX60" fmla="*/ 444798 w 1364418"/>
              <a:gd name="connsiteY60" fmla="*/ 3933779 h 6858000"/>
              <a:gd name="connsiteX61" fmla="*/ 446129 w 1364418"/>
              <a:gd name="connsiteY61" fmla="*/ 3933093 h 6858000"/>
              <a:gd name="connsiteX62" fmla="*/ 450483 w 1364418"/>
              <a:gd name="connsiteY62" fmla="*/ 3922082 h 6858000"/>
              <a:gd name="connsiteX63" fmla="*/ 455561 w 1364418"/>
              <a:gd name="connsiteY63" fmla="*/ 3901461 h 6858000"/>
              <a:gd name="connsiteX64" fmla="*/ 478155 w 1364418"/>
              <a:gd name="connsiteY64" fmla="*/ 3813873 h 6858000"/>
              <a:gd name="connsiteX65" fmla="*/ 477580 w 1364418"/>
              <a:gd name="connsiteY65" fmla="*/ 3806161 h 6858000"/>
              <a:gd name="connsiteX66" fmla="*/ 477887 w 1364418"/>
              <a:gd name="connsiteY66" fmla="*/ 3805957 h 6858000"/>
              <a:gd name="connsiteX67" fmla="*/ 477914 w 1364418"/>
              <a:gd name="connsiteY67" fmla="*/ 3797724 h 6858000"/>
              <a:gd name="connsiteX68" fmla="*/ 476529 w 1364418"/>
              <a:gd name="connsiteY68" fmla="*/ 3792098 h 6858000"/>
              <a:gd name="connsiteX69" fmla="*/ 475413 w 1364418"/>
              <a:gd name="connsiteY69" fmla="*/ 3777135 h 6858000"/>
              <a:gd name="connsiteX70" fmla="*/ 477146 w 1364418"/>
              <a:gd name="connsiteY70" fmla="*/ 3771656 h 6858000"/>
              <a:gd name="connsiteX71" fmla="*/ 480889 w 1364418"/>
              <a:gd name="connsiteY71" fmla="*/ 3769007 h 6858000"/>
              <a:gd name="connsiteX72" fmla="*/ 480355 w 1364418"/>
              <a:gd name="connsiteY72" fmla="*/ 3767709 h 6858000"/>
              <a:gd name="connsiteX73" fmla="*/ 489051 w 1364418"/>
              <a:gd name="connsiteY73" fmla="*/ 3738082 h 6858000"/>
              <a:gd name="connsiteX74" fmla="*/ 496397 w 1364418"/>
              <a:gd name="connsiteY74" fmla="*/ 3673397 h 6858000"/>
              <a:gd name="connsiteX75" fmla="*/ 495693 w 1364418"/>
              <a:gd name="connsiteY75" fmla="*/ 3637109 h 6858000"/>
              <a:gd name="connsiteX76" fmla="*/ 499136 w 1364418"/>
              <a:gd name="connsiteY76" fmla="*/ 3536883 h 6858000"/>
              <a:gd name="connsiteX77" fmla="*/ 506674 w 1364418"/>
              <a:gd name="connsiteY77" fmla="*/ 3435652 h 6858000"/>
              <a:gd name="connsiteX78" fmla="*/ 508345 w 1364418"/>
              <a:gd name="connsiteY78" fmla="*/ 3307769 h 6858000"/>
              <a:gd name="connsiteX79" fmla="*/ 525908 w 1364418"/>
              <a:gd name="connsiteY79" fmla="*/ 3250522 h 6858000"/>
              <a:gd name="connsiteX80" fmla="*/ 526333 w 1364418"/>
              <a:gd name="connsiteY80" fmla="*/ 3229163 h 6858000"/>
              <a:gd name="connsiteX81" fmla="*/ 528156 w 1364418"/>
              <a:gd name="connsiteY81" fmla="*/ 3217217 h 6858000"/>
              <a:gd name="connsiteX82" fmla="*/ 514991 w 1364418"/>
              <a:gd name="connsiteY82" fmla="*/ 3183755 h 6858000"/>
              <a:gd name="connsiteX83" fmla="*/ 515492 w 1364418"/>
              <a:gd name="connsiteY83" fmla="*/ 3178642 h 6858000"/>
              <a:gd name="connsiteX84" fmla="*/ 503092 w 1364418"/>
              <a:gd name="connsiteY84" fmla="*/ 3158586 h 6858000"/>
              <a:gd name="connsiteX85" fmla="*/ 488277 w 1364418"/>
              <a:gd name="connsiteY85" fmla="*/ 3129034 h 6858000"/>
              <a:gd name="connsiteX86" fmla="*/ 488942 w 1364418"/>
              <a:gd name="connsiteY86" fmla="*/ 3126682 h 6858000"/>
              <a:gd name="connsiteX87" fmla="*/ 479810 w 1364418"/>
              <a:gd name="connsiteY87" fmla="*/ 3114519 h 6858000"/>
              <a:gd name="connsiteX88" fmla="*/ 466419 w 1364418"/>
              <a:gd name="connsiteY88" fmla="*/ 3106272 h 6858000"/>
              <a:gd name="connsiteX89" fmla="*/ 439149 w 1364418"/>
              <a:gd name="connsiteY89" fmla="*/ 2958185 h 6858000"/>
              <a:gd name="connsiteX90" fmla="*/ 381763 w 1364418"/>
              <a:gd name="connsiteY90" fmla="*/ 2762989 h 6858000"/>
              <a:gd name="connsiteX91" fmla="*/ 330681 w 1364418"/>
              <a:gd name="connsiteY91" fmla="*/ 2554718 h 6858000"/>
              <a:gd name="connsiteX92" fmla="*/ 310775 w 1364418"/>
              <a:gd name="connsiteY92" fmla="*/ 2485734 h 6858000"/>
              <a:gd name="connsiteX93" fmla="*/ 301498 w 1364418"/>
              <a:gd name="connsiteY93" fmla="*/ 2447068 h 6858000"/>
              <a:gd name="connsiteX94" fmla="*/ 288459 w 1364418"/>
              <a:gd name="connsiteY94" fmla="*/ 2425819 h 6858000"/>
              <a:gd name="connsiteX95" fmla="*/ 294458 w 1364418"/>
              <a:gd name="connsiteY95" fmla="*/ 2402874 h 6858000"/>
              <a:gd name="connsiteX96" fmla="*/ 297070 w 1364418"/>
              <a:gd name="connsiteY96" fmla="*/ 2381443 h 6858000"/>
              <a:gd name="connsiteX97" fmla="*/ 273399 w 1364418"/>
              <a:gd name="connsiteY97" fmla="*/ 2261920 h 6858000"/>
              <a:gd name="connsiteX98" fmla="*/ 263286 w 1364418"/>
              <a:gd name="connsiteY98" fmla="*/ 2195378 h 6858000"/>
              <a:gd name="connsiteX99" fmla="*/ 247503 w 1364418"/>
              <a:gd name="connsiteY99" fmla="*/ 2155135 h 6858000"/>
              <a:gd name="connsiteX100" fmla="*/ 244961 w 1364418"/>
              <a:gd name="connsiteY100" fmla="*/ 2118008 h 6858000"/>
              <a:gd name="connsiteX101" fmla="*/ 245954 w 1364418"/>
              <a:gd name="connsiteY101" fmla="*/ 2050531 h 6858000"/>
              <a:gd name="connsiteX102" fmla="*/ 237760 w 1364418"/>
              <a:gd name="connsiteY102" fmla="*/ 1963269 h 6858000"/>
              <a:gd name="connsiteX103" fmla="*/ 218938 w 1364418"/>
              <a:gd name="connsiteY103" fmla="*/ 1906352 h 6858000"/>
              <a:gd name="connsiteX104" fmla="*/ 195495 w 1364418"/>
              <a:gd name="connsiteY104" fmla="*/ 1861531 h 6858000"/>
              <a:gd name="connsiteX105" fmla="*/ 149294 w 1364418"/>
              <a:gd name="connsiteY105" fmla="*/ 1732919 h 6858000"/>
              <a:gd name="connsiteX106" fmla="*/ 121605 w 1364418"/>
              <a:gd name="connsiteY106" fmla="*/ 1663540 h 6858000"/>
              <a:gd name="connsiteX107" fmla="*/ 120731 w 1364418"/>
              <a:gd name="connsiteY107" fmla="*/ 1615777 h 6858000"/>
              <a:gd name="connsiteX108" fmla="*/ 101526 w 1364418"/>
              <a:gd name="connsiteY108" fmla="*/ 1563678 h 6858000"/>
              <a:gd name="connsiteX109" fmla="*/ 114606 w 1364418"/>
              <a:gd name="connsiteY109" fmla="*/ 1519474 h 6858000"/>
              <a:gd name="connsiteX110" fmla="*/ 107348 w 1364418"/>
              <a:gd name="connsiteY110" fmla="*/ 1477995 h 6858000"/>
              <a:gd name="connsiteX111" fmla="*/ 93433 w 1364418"/>
              <a:gd name="connsiteY111" fmla="*/ 1373769 h 6858000"/>
              <a:gd name="connsiteX112" fmla="*/ 101740 w 1364418"/>
              <a:gd name="connsiteY112" fmla="*/ 1307086 h 6858000"/>
              <a:gd name="connsiteX113" fmla="*/ 102928 w 1364418"/>
              <a:gd name="connsiteY113" fmla="*/ 1189033 h 6858000"/>
              <a:gd name="connsiteX114" fmla="*/ 107613 w 1364418"/>
              <a:gd name="connsiteY114" fmla="*/ 1168288 h 6858000"/>
              <a:gd name="connsiteX115" fmla="*/ 99895 w 1364418"/>
              <a:gd name="connsiteY115" fmla="*/ 1142577 h 6858000"/>
              <a:gd name="connsiteX116" fmla="*/ 89201 w 1364418"/>
              <a:gd name="connsiteY116" fmla="*/ 1088484 h 6858000"/>
              <a:gd name="connsiteX117" fmla="*/ 77937 w 1364418"/>
              <a:gd name="connsiteY117" fmla="*/ 1016103 h 6858000"/>
              <a:gd name="connsiteX118" fmla="*/ 79393 w 1364418"/>
              <a:gd name="connsiteY118" fmla="*/ 954054 h 6858000"/>
              <a:gd name="connsiteX119" fmla="*/ 90309 w 1364418"/>
              <a:gd name="connsiteY119" fmla="*/ 921368 h 6858000"/>
              <a:gd name="connsiteX120" fmla="*/ 74258 w 1364418"/>
              <a:gd name="connsiteY120" fmla="*/ 896999 h 6858000"/>
              <a:gd name="connsiteX121" fmla="*/ 43666 w 1364418"/>
              <a:gd name="connsiteY121" fmla="*/ 821517 h 6858000"/>
              <a:gd name="connsiteX122" fmla="*/ 22616 w 1364418"/>
              <a:gd name="connsiteY122" fmla="*/ 751353 h 6858000"/>
              <a:gd name="connsiteX123" fmla="*/ 22174 w 1364418"/>
              <a:gd name="connsiteY123" fmla="*/ 721230 h 6858000"/>
              <a:gd name="connsiteX124" fmla="*/ 7845 w 1364418"/>
              <a:gd name="connsiteY124" fmla="*/ 681659 h 6858000"/>
              <a:gd name="connsiteX125" fmla="*/ 31306 w 1364418"/>
              <a:gd name="connsiteY125" fmla="*/ 619315 h 6858000"/>
              <a:gd name="connsiteX126" fmla="*/ 15184 w 1364418"/>
              <a:gd name="connsiteY126" fmla="*/ 585934 h 6858000"/>
              <a:gd name="connsiteX127" fmla="*/ 22258 w 1364418"/>
              <a:gd name="connsiteY127" fmla="*/ 538948 h 6858000"/>
              <a:gd name="connsiteX128" fmla="*/ 26166 w 1364418"/>
              <a:gd name="connsiteY128" fmla="*/ 525163 h 6858000"/>
              <a:gd name="connsiteX129" fmla="*/ 52290 w 1364418"/>
              <a:gd name="connsiteY129" fmla="*/ 446567 h 6858000"/>
              <a:gd name="connsiteX130" fmla="*/ 51538 w 1364418"/>
              <a:gd name="connsiteY130" fmla="*/ 393828 h 6858000"/>
              <a:gd name="connsiteX131" fmla="*/ 51368 w 1364418"/>
              <a:gd name="connsiteY131" fmla="*/ 353137 h 6858000"/>
              <a:gd name="connsiteX132" fmla="*/ 55970 w 1364418"/>
              <a:gd name="connsiteY132" fmla="*/ 321428 h 6858000"/>
              <a:gd name="connsiteX133" fmla="*/ 57061 w 1364418"/>
              <a:gd name="connsiteY133" fmla="*/ 275771 h 6858000"/>
              <a:gd name="connsiteX134" fmla="*/ 74088 w 1364418"/>
              <a:gd name="connsiteY134" fmla="*/ 212860 h 6858000"/>
              <a:gd name="connsiteX135" fmla="*/ 65798 w 1364418"/>
              <a:gd name="connsiteY135" fmla="*/ 144983 h 6858000"/>
              <a:gd name="connsiteX136" fmla="*/ 78082 w 1364418"/>
              <a:gd name="connsiteY136" fmla="*/ 55288 h 6858000"/>
              <a:gd name="connsiteX137" fmla="*/ 37636 w 1364418"/>
              <a:gd name="connsiteY137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66720 w 1364418"/>
              <a:gd name="connsiteY8" fmla="*/ 6431610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8000 w 1364418"/>
              <a:gd name="connsiteY13" fmla="*/ 6252834 h 6858000"/>
              <a:gd name="connsiteX14" fmla="*/ 265992 w 1364418"/>
              <a:gd name="connsiteY14" fmla="*/ 6202459 h 6858000"/>
              <a:gd name="connsiteX15" fmla="*/ 264790 w 1364418"/>
              <a:gd name="connsiteY15" fmla="*/ 6153037 h 6858000"/>
              <a:gd name="connsiteX16" fmla="*/ 280205 w 1364418"/>
              <a:gd name="connsiteY16" fmla="*/ 6078132 h 6858000"/>
              <a:gd name="connsiteX17" fmla="*/ 267592 w 1364418"/>
              <a:gd name="connsiteY17" fmla="*/ 6028119 h 6858000"/>
              <a:gd name="connsiteX18" fmla="*/ 252821 w 1364418"/>
              <a:gd name="connsiteY18" fmla="*/ 5926735 h 6858000"/>
              <a:gd name="connsiteX19" fmla="*/ 302333 w 1364418"/>
              <a:gd name="connsiteY19" fmla="*/ 5712857 h 6858000"/>
              <a:gd name="connsiteX20" fmla="*/ 332131 w 1364418"/>
              <a:gd name="connsiteY20" fmla="*/ 5660491 h 6858000"/>
              <a:gd name="connsiteX21" fmla="*/ 341254 w 1364418"/>
              <a:gd name="connsiteY21" fmla="*/ 5563435 h 6858000"/>
              <a:gd name="connsiteX22" fmla="*/ 368130 w 1364418"/>
              <a:gd name="connsiteY22" fmla="*/ 5437125 h 6858000"/>
              <a:gd name="connsiteX23" fmla="*/ 381698 w 1364418"/>
              <a:gd name="connsiteY23" fmla="*/ 5396260 h 6858000"/>
              <a:gd name="connsiteX24" fmla="*/ 397679 w 1364418"/>
              <a:gd name="connsiteY24" fmla="*/ 5330009 h 6858000"/>
              <a:gd name="connsiteX25" fmla="*/ 431172 w 1364418"/>
              <a:gd name="connsiteY25" fmla="*/ 5273739 h 6858000"/>
              <a:gd name="connsiteX26" fmla="*/ 440771 w 1364418"/>
              <a:gd name="connsiteY26" fmla="*/ 5241779 h 6858000"/>
              <a:gd name="connsiteX27" fmla="*/ 451997 w 1364418"/>
              <a:gd name="connsiteY27" fmla="*/ 5225268 h 6858000"/>
              <a:gd name="connsiteX28" fmla="*/ 453017 w 1364418"/>
              <a:gd name="connsiteY28" fmla="*/ 5217684 h 6858000"/>
              <a:gd name="connsiteX29" fmla="*/ 460358 w 1364418"/>
              <a:gd name="connsiteY29" fmla="*/ 5193377 h 6858000"/>
              <a:gd name="connsiteX30" fmla="*/ 463661 w 1364418"/>
              <a:gd name="connsiteY30" fmla="*/ 5179288 h 6858000"/>
              <a:gd name="connsiteX31" fmla="*/ 464645 w 1364418"/>
              <a:gd name="connsiteY31" fmla="*/ 5173621 h 6858000"/>
              <a:gd name="connsiteX32" fmla="*/ 460279 w 1364418"/>
              <a:gd name="connsiteY32" fmla="*/ 5159961 h 6858000"/>
              <a:gd name="connsiteX33" fmla="*/ 466956 w 1364418"/>
              <a:gd name="connsiteY33" fmla="*/ 5144295 h 6858000"/>
              <a:gd name="connsiteX34" fmla="*/ 463889 w 1364418"/>
              <a:gd name="connsiteY34" fmla="*/ 5125185 h 6858000"/>
              <a:gd name="connsiteX35" fmla="*/ 470719 w 1364418"/>
              <a:gd name="connsiteY35" fmla="*/ 5121884 h 6858000"/>
              <a:gd name="connsiteX36" fmla="*/ 477755 w 1364418"/>
              <a:gd name="connsiteY36" fmla="*/ 5067850 h 6858000"/>
              <a:gd name="connsiteX37" fmla="*/ 480486 w 1364418"/>
              <a:gd name="connsiteY37" fmla="*/ 5060861 h 6858000"/>
              <a:gd name="connsiteX38" fmla="*/ 477190 w 1364418"/>
              <a:gd name="connsiteY38" fmla="*/ 5034192 h 6858000"/>
              <a:gd name="connsiteX39" fmla="*/ 478744 w 1364418"/>
              <a:gd name="connsiteY39" fmla="*/ 4993030 h 6858000"/>
              <a:gd name="connsiteX40" fmla="*/ 485653 w 1364418"/>
              <a:gd name="connsiteY40" fmla="*/ 4946844 h 6858000"/>
              <a:gd name="connsiteX41" fmla="*/ 481509 w 1364418"/>
              <a:gd name="connsiteY41" fmla="*/ 4932692 h 6858000"/>
              <a:gd name="connsiteX42" fmla="*/ 496912 w 1364418"/>
              <a:gd name="connsiteY42" fmla="*/ 4858827 h 6858000"/>
              <a:gd name="connsiteX43" fmla="*/ 502815 w 1364418"/>
              <a:gd name="connsiteY43" fmla="*/ 4821170 h 6858000"/>
              <a:gd name="connsiteX44" fmla="*/ 507548 w 1364418"/>
              <a:gd name="connsiteY44" fmla="*/ 4780965 h 6858000"/>
              <a:gd name="connsiteX45" fmla="*/ 508841 w 1364418"/>
              <a:gd name="connsiteY45" fmla="*/ 4750867 h 6858000"/>
              <a:gd name="connsiteX46" fmla="*/ 506648 w 1364418"/>
              <a:gd name="connsiteY46" fmla="*/ 4690749 h 6858000"/>
              <a:gd name="connsiteX47" fmla="*/ 502128 w 1364418"/>
              <a:gd name="connsiteY47" fmla="*/ 4584173 h 6858000"/>
              <a:gd name="connsiteX48" fmla="*/ 497211 w 1364418"/>
              <a:gd name="connsiteY48" fmla="*/ 4444346 h 6858000"/>
              <a:gd name="connsiteX49" fmla="*/ 493776 w 1364418"/>
              <a:gd name="connsiteY49" fmla="*/ 4375228 h 6858000"/>
              <a:gd name="connsiteX50" fmla="*/ 474429 w 1364418"/>
              <a:gd name="connsiteY50" fmla="*/ 4214165 h 6858000"/>
              <a:gd name="connsiteX51" fmla="*/ 478502 w 1364418"/>
              <a:gd name="connsiteY51" fmla="*/ 4090296 h 6858000"/>
              <a:gd name="connsiteX52" fmla="*/ 463758 w 1364418"/>
              <a:gd name="connsiteY52" fmla="*/ 4033999 h 6858000"/>
              <a:gd name="connsiteX53" fmla="*/ 464907 w 1364418"/>
              <a:gd name="connsiteY53" fmla="*/ 4031933 h 6858000"/>
              <a:gd name="connsiteX54" fmla="*/ 463483 w 1364418"/>
              <a:gd name="connsiteY54" fmla="*/ 4013953 h 6858000"/>
              <a:gd name="connsiteX55" fmla="*/ 449778 w 1364418"/>
              <a:gd name="connsiteY55" fmla="*/ 3974753 h 6858000"/>
              <a:gd name="connsiteX56" fmla="*/ 451376 w 1364418"/>
              <a:gd name="connsiteY56" fmla="*/ 3969950 h 6858000"/>
              <a:gd name="connsiteX57" fmla="*/ 444798 w 1364418"/>
              <a:gd name="connsiteY57" fmla="*/ 3933779 h 6858000"/>
              <a:gd name="connsiteX58" fmla="*/ 446129 w 1364418"/>
              <a:gd name="connsiteY58" fmla="*/ 3933093 h 6858000"/>
              <a:gd name="connsiteX59" fmla="*/ 450483 w 1364418"/>
              <a:gd name="connsiteY59" fmla="*/ 3922082 h 6858000"/>
              <a:gd name="connsiteX60" fmla="*/ 455561 w 1364418"/>
              <a:gd name="connsiteY60" fmla="*/ 3901461 h 6858000"/>
              <a:gd name="connsiteX61" fmla="*/ 478155 w 1364418"/>
              <a:gd name="connsiteY61" fmla="*/ 3813873 h 6858000"/>
              <a:gd name="connsiteX62" fmla="*/ 477580 w 1364418"/>
              <a:gd name="connsiteY62" fmla="*/ 3806161 h 6858000"/>
              <a:gd name="connsiteX63" fmla="*/ 477887 w 1364418"/>
              <a:gd name="connsiteY63" fmla="*/ 3805957 h 6858000"/>
              <a:gd name="connsiteX64" fmla="*/ 477914 w 1364418"/>
              <a:gd name="connsiteY64" fmla="*/ 3797724 h 6858000"/>
              <a:gd name="connsiteX65" fmla="*/ 476529 w 1364418"/>
              <a:gd name="connsiteY65" fmla="*/ 3792098 h 6858000"/>
              <a:gd name="connsiteX66" fmla="*/ 475413 w 1364418"/>
              <a:gd name="connsiteY66" fmla="*/ 3777135 h 6858000"/>
              <a:gd name="connsiteX67" fmla="*/ 477146 w 1364418"/>
              <a:gd name="connsiteY67" fmla="*/ 3771656 h 6858000"/>
              <a:gd name="connsiteX68" fmla="*/ 480889 w 1364418"/>
              <a:gd name="connsiteY68" fmla="*/ 3769007 h 6858000"/>
              <a:gd name="connsiteX69" fmla="*/ 480355 w 1364418"/>
              <a:gd name="connsiteY69" fmla="*/ 3767709 h 6858000"/>
              <a:gd name="connsiteX70" fmla="*/ 489051 w 1364418"/>
              <a:gd name="connsiteY70" fmla="*/ 3738082 h 6858000"/>
              <a:gd name="connsiteX71" fmla="*/ 496397 w 1364418"/>
              <a:gd name="connsiteY71" fmla="*/ 3673397 h 6858000"/>
              <a:gd name="connsiteX72" fmla="*/ 495693 w 1364418"/>
              <a:gd name="connsiteY72" fmla="*/ 3637109 h 6858000"/>
              <a:gd name="connsiteX73" fmla="*/ 499136 w 1364418"/>
              <a:gd name="connsiteY73" fmla="*/ 3536883 h 6858000"/>
              <a:gd name="connsiteX74" fmla="*/ 506674 w 1364418"/>
              <a:gd name="connsiteY74" fmla="*/ 3435652 h 6858000"/>
              <a:gd name="connsiteX75" fmla="*/ 508345 w 1364418"/>
              <a:gd name="connsiteY75" fmla="*/ 3307769 h 6858000"/>
              <a:gd name="connsiteX76" fmla="*/ 525908 w 1364418"/>
              <a:gd name="connsiteY76" fmla="*/ 3250522 h 6858000"/>
              <a:gd name="connsiteX77" fmla="*/ 526333 w 1364418"/>
              <a:gd name="connsiteY77" fmla="*/ 3229163 h 6858000"/>
              <a:gd name="connsiteX78" fmla="*/ 528156 w 1364418"/>
              <a:gd name="connsiteY78" fmla="*/ 3217217 h 6858000"/>
              <a:gd name="connsiteX79" fmla="*/ 514991 w 1364418"/>
              <a:gd name="connsiteY79" fmla="*/ 3183755 h 6858000"/>
              <a:gd name="connsiteX80" fmla="*/ 515492 w 1364418"/>
              <a:gd name="connsiteY80" fmla="*/ 3178642 h 6858000"/>
              <a:gd name="connsiteX81" fmla="*/ 503092 w 1364418"/>
              <a:gd name="connsiteY81" fmla="*/ 3158586 h 6858000"/>
              <a:gd name="connsiteX82" fmla="*/ 488277 w 1364418"/>
              <a:gd name="connsiteY82" fmla="*/ 3129034 h 6858000"/>
              <a:gd name="connsiteX83" fmla="*/ 488942 w 1364418"/>
              <a:gd name="connsiteY83" fmla="*/ 3126682 h 6858000"/>
              <a:gd name="connsiteX84" fmla="*/ 479810 w 1364418"/>
              <a:gd name="connsiteY84" fmla="*/ 3114519 h 6858000"/>
              <a:gd name="connsiteX85" fmla="*/ 466419 w 1364418"/>
              <a:gd name="connsiteY85" fmla="*/ 3106272 h 6858000"/>
              <a:gd name="connsiteX86" fmla="*/ 439149 w 1364418"/>
              <a:gd name="connsiteY86" fmla="*/ 2958185 h 6858000"/>
              <a:gd name="connsiteX87" fmla="*/ 381763 w 1364418"/>
              <a:gd name="connsiteY87" fmla="*/ 2762989 h 6858000"/>
              <a:gd name="connsiteX88" fmla="*/ 330681 w 1364418"/>
              <a:gd name="connsiteY88" fmla="*/ 2554718 h 6858000"/>
              <a:gd name="connsiteX89" fmla="*/ 310775 w 1364418"/>
              <a:gd name="connsiteY89" fmla="*/ 2485734 h 6858000"/>
              <a:gd name="connsiteX90" fmla="*/ 301498 w 1364418"/>
              <a:gd name="connsiteY90" fmla="*/ 2447068 h 6858000"/>
              <a:gd name="connsiteX91" fmla="*/ 288459 w 1364418"/>
              <a:gd name="connsiteY91" fmla="*/ 2425819 h 6858000"/>
              <a:gd name="connsiteX92" fmla="*/ 294458 w 1364418"/>
              <a:gd name="connsiteY92" fmla="*/ 2402874 h 6858000"/>
              <a:gd name="connsiteX93" fmla="*/ 297070 w 1364418"/>
              <a:gd name="connsiteY93" fmla="*/ 2381443 h 6858000"/>
              <a:gd name="connsiteX94" fmla="*/ 273399 w 1364418"/>
              <a:gd name="connsiteY94" fmla="*/ 2261920 h 6858000"/>
              <a:gd name="connsiteX95" fmla="*/ 263286 w 1364418"/>
              <a:gd name="connsiteY95" fmla="*/ 2195378 h 6858000"/>
              <a:gd name="connsiteX96" fmla="*/ 247503 w 1364418"/>
              <a:gd name="connsiteY96" fmla="*/ 2155135 h 6858000"/>
              <a:gd name="connsiteX97" fmla="*/ 244961 w 1364418"/>
              <a:gd name="connsiteY97" fmla="*/ 2118008 h 6858000"/>
              <a:gd name="connsiteX98" fmla="*/ 245954 w 1364418"/>
              <a:gd name="connsiteY98" fmla="*/ 2050531 h 6858000"/>
              <a:gd name="connsiteX99" fmla="*/ 237760 w 1364418"/>
              <a:gd name="connsiteY99" fmla="*/ 1963269 h 6858000"/>
              <a:gd name="connsiteX100" fmla="*/ 218938 w 1364418"/>
              <a:gd name="connsiteY100" fmla="*/ 1906352 h 6858000"/>
              <a:gd name="connsiteX101" fmla="*/ 195495 w 1364418"/>
              <a:gd name="connsiteY101" fmla="*/ 1861531 h 6858000"/>
              <a:gd name="connsiteX102" fmla="*/ 149294 w 1364418"/>
              <a:gd name="connsiteY102" fmla="*/ 1732919 h 6858000"/>
              <a:gd name="connsiteX103" fmla="*/ 121605 w 1364418"/>
              <a:gd name="connsiteY103" fmla="*/ 1663540 h 6858000"/>
              <a:gd name="connsiteX104" fmla="*/ 120731 w 1364418"/>
              <a:gd name="connsiteY104" fmla="*/ 1615777 h 6858000"/>
              <a:gd name="connsiteX105" fmla="*/ 101526 w 1364418"/>
              <a:gd name="connsiteY105" fmla="*/ 1563678 h 6858000"/>
              <a:gd name="connsiteX106" fmla="*/ 114606 w 1364418"/>
              <a:gd name="connsiteY106" fmla="*/ 1519474 h 6858000"/>
              <a:gd name="connsiteX107" fmla="*/ 107348 w 1364418"/>
              <a:gd name="connsiteY107" fmla="*/ 1477995 h 6858000"/>
              <a:gd name="connsiteX108" fmla="*/ 93433 w 1364418"/>
              <a:gd name="connsiteY108" fmla="*/ 1373769 h 6858000"/>
              <a:gd name="connsiteX109" fmla="*/ 101740 w 1364418"/>
              <a:gd name="connsiteY109" fmla="*/ 1307086 h 6858000"/>
              <a:gd name="connsiteX110" fmla="*/ 102928 w 1364418"/>
              <a:gd name="connsiteY110" fmla="*/ 1189033 h 6858000"/>
              <a:gd name="connsiteX111" fmla="*/ 107613 w 1364418"/>
              <a:gd name="connsiteY111" fmla="*/ 1168288 h 6858000"/>
              <a:gd name="connsiteX112" fmla="*/ 99895 w 1364418"/>
              <a:gd name="connsiteY112" fmla="*/ 1142577 h 6858000"/>
              <a:gd name="connsiteX113" fmla="*/ 89201 w 1364418"/>
              <a:gd name="connsiteY113" fmla="*/ 1088484 h 6858000"/>
              <a:gd name="connsiteX114" fmla="*/ 77937 w 1364418"/>
              <a:gd name="connsiteY114" fmla="*/ 1016103 h 6858000"/>
              <a:gd name="connsiteX115" fmla="*/ 79393 w 1364418"/>
              <a:gd name="connsiteY115" fmla="*/ 954054 h 6858000"/>
              <a:gd name="connsiteX116" fmla="*/ 90309 w 1364418"/>
              <a:gd name="connsiteY116" fmla="*/ 921368 h 6858000"/>
              <a:gd name="connsiteX117" fmla="*/ 74258 w 1364418"/>
              <a:gd name="connsiteY117" fmla="*/ 896999 h 6858000"/>
              <a:gd name="connsiteX118" fmla="*/ 43666 w 1364418"/>
              <a:gd name="connsiteY118" fmla="*/ 821517 h 6858000"/>
              <a:gd name="connsiteX119" fmla="*/ 22616 w 1364418"/>
              <a:gd name="connsiteY119" fmla="*/ 751353 h 6858000"/>
              <a:gd name="connsiteX120" fmla="*/ 22174 w 1364418"/>
              <a:gd name="connsiteY120" fmla="*/ 721230 h 6858000"/>
              <a:gd name="connsiteX121" fmla="*/ 7845 w 1364418"/>
              <a:gd name="connsiteY121" fmla="*/ 681659 h 6858000"/>
              <a:gd name="connsiteX122" fmla="*/ 31306 w 1364418"/>
              <a:gd name="connsiteY122" fmla="*/ 619315 h 6858000"/>
              <a:gd name="connsiteX123" fmla="*/ 15184 w 1364418"/>
              <a:gd name="connsiteY123" fmla="*/ 585934 h 6858000"/>
              <a:gd name="connsiteX124" fmla="*/ 22258 w 1364418"/>
              <a:gd name="connsiteY124" fmla="*/ 538948 h 6858000"/>
              <a:gd name="connsiteX125" fmla="*/ 26166 w 1364418"/>
              <a:gd name="connsiteY125" fmla="*/ 525163 h 6858000"/>
              <a:gd name="connsiteX126" fmla="*/ 52290 w 1364418"/>
              <a:gd name="connsiteY126" fmla="*/ 446567 h 6858000"/>
              <a:gd name="connsiteX127" fmla="*/ 51538 w 1364418"/>
              <a:gd name="connsiteY127" fmla="*/ 393828 h 6858000"/>
              <a:gd name="connsiteX128" fmla="*/ 51368 w 1364418"/>
              <a:gd name="connsiteY128" fmla="*/ 353137 h 6858000"/>
              <a:gd name="connsiteX129" fmla="*/ 55970 w 1364418"/>
              <a:gd name="connsiteY129" fmla="*/ 321428 h 6858000"/>
              <a:gd name="connsiteX130" fmla="*/ 57061 w 1364418"/>
              <a:gd name="connsiteY130" fmla="*/ 275771 h 6858000"/>
              <a:gd name="connsiteX131" fmla="*/ 74088 w 1364418"/>
              <a:gd name="connsiteY131" fmla="*/ 212860 h 6858000"/>
              <a:gd name="connsiteX132" fmla="*/ 65798 w 1364418"/>
              <a:gd name="connsiteY132" fmla="*/ 144983 h 6858000"/>
              <a:gd name="connsiteX133" fmla="*/ 78082 w 1364418"/>
              <a:gd name="connsiteY133" fmla="*/ 55288 h 6858000"/>
              <a:gd name="connsiteX134" fmla="*/ 37636 w 1364418"/>
              <a:gd name="connsiteY134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317792 w 1364418"/>
              <a:gd name="connsiteY10" fmla="*/ 6324679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89521"/>
              <a:gd name="connsiteX1" fmla="*/ 1364418 w 1364418"/>
              <a:gd name="connsiteY1" fmla="*/ 0 h 6889521"/>
              <a:gd name="connsiteX2" fmla="*/ 1364418 w 1364418"/>
              <a:gd name="connsiteY2" fmla="*/ 6858000 h 6889521"/>
              <a:gd name="connsiteX3" fmla="*/ 101112 w 1364418"/>
              <a:gd name="connsiteY3" fmla="*/ 6857735 h 6889521"/>
              <a:gd name="connsiteX4" fmla="*/ 222208 w 1364418"/>
              <a:gd name="connsiteY4" fmla="*/ 6882355 h 6889521"/>
              <a:gd name="connsiteX5" fmla="*/ 209564 w 1364418"/>
              <a:gd name="connsiteY5" fmla="*/ 6777899 h 6889521"/>
              <a:gd name="connsiteX6" fmla="*/ 240339 w 1364418"/>
              <a:gd name="connsiteY6" fmla="*/ 6711686 h 6889521"/>
              <a:gd name="connsiteX7" fmla="*/ 286686 w 1364418"/>
              <a:gd name="connsiteY7" fmla="*/ 6664994 h 6889521"/>
              <a:gd name="connsiteX8" fmla="*/ 339152 w 1364418"/>
              <a:gd name="connsiteY8" fmla="*/ 6471804 h 6889521"/>
              <a:gd name="connsiteX9" fmla="*/ 334570 w 1364418"/>
              <a:gd name="connsiteY9" fmla="*/ 6389835 h 6889521"/>
              <a:gd name="connsiteX10" fmla="*/ 317792 w 1364418"/>
              <a:gd name="connsiteY10" fmla="*/ 6324679 h 6889521"/>
              <a:gd name="connsiteX11" fmla="*/ 278227 w 1364418"/>
              <a:gd name="connsiteY11" fmla="*/ 6280046 h 6889521"/>
              <a:gd name="connsiteX12" fmla="*/ 288000 w 1364418"/>
              <a:gd name="connsiteY12" fmla="*/ 6252834 h 6889521"/>
              <a:gd name="connsiteX13" fmla="*/ 265992 w 1364418"/>
              <a:gd name="connsiteY13" fmla="*/ 6202459 h 6889521"/>
              <a:gd name="connsiteX14" fmla="*/ 264790 w 1364418"/>
              <a:gd name="connsiteY14" fmla="*/ 6153037 h 6889521"/>
              <a:gd name="connsiteX15" fmla="*/ 280205 w 1364418"/>
              <a:gd name="connsiteY15" fmla="*/ 6078132 h 6889521"/>
              <a:gd name="connsiteX16" fmla="*/ 267592 w 1364418"/>
              <a:gd name="connsiteY16" fmla="*/ 6028119 h 6889521"/>
              <a:gd name="connsiteX17" fmla="*/ 252821 w 1364418"/>
              <a:gd name="connsiteY17" fmla="*/ 5926735 h 6889521"/>
              <a:gd name="connsiteX18" fmla="*/ 302333 w 1364418"/>
              <a:gd name="connsiteY18" fmla="*/ 5712857 h 6889521"/>
              <a:gd name="connsiteX19" fmla="*/ 332131 w 1364418"/>
              <a:gd name="connsiteY19" fmla="*/ 5660491 h 6889521"/>
              <a:gd name="connsiteX20" fmla="*/ 341254 w 1364418"/>
              <a:gd name="connsiteY20" fmla="*/ 5563435 h 6889521"/>
              <a:gd name="connsiteX21" fmla="*/ 368130 w 1364418"/>
              <a:gd name="connsiteY21" fmla="*/ 5437125 h 6889521"/>
              <a:gd name="connsiteX22" fmla="*/ 381698 w 1364418"/>
              <a:gd name="connsiteY22" fmla="*/ 5396260 h 6889521"/>
              <a:gd name="connsiteX23" fmla="*/ 397679 w 1364418"/>
              <a:gd name="connsiteY23" fmla="*/ 5330009 h 6889521"/>
              <a:gd name="connsiteX24" fmla="*/ 431172 w 1364418"/>
              <a:gd name="connsiteY24" fmla="*/ 5273739 h 6889521"/>
              <a:gd name="connsiteX25" fmla="*/ 440771 w 1364418"/>
              <a:gd name="connsiteY25" fmla="*/ 5241779 h 6889521"/>
              <a:gd name="connsiteX26" fmla="*/ 451997 w 1364418"/>
              <a:gd name="connsiteY26" fmla="*/ 5225268 h 6889521"/>
              <a:gd name="connsiteX27" fmla="*/ 453017 w 1364418"/>
              <a:gd name="connsiteY27" fmla="*/ 5217684 h 6889521"/>
              <a:gd name="connsiteX28" fmla="*/ 460358 w 1364418"/>
              <a:gd name="connsiteY28" fmla="*/ 5193377 h 6889521"/>
              <a:gd name="connsiteX29" fmla="*/ 463661 w 1364418"/>
              <a:gd name="connsiteY29" fmla="*/ 5179288 h 6889521"/>
              <a:gd name="connsiteX30" fmla="*/ 464645 w 1364418"/>
              <a:gd name="connsiteY30" fmla="*/ 5173621 h 6889521"/>
              <a:gd name="connsiteX31" fmla="*/ 460279 w 1364418"/>
              <a:gd name="connsiteY31" fmla="*/ 5159961 h 6889521"/>
              <a:gd name="connsiteX32" fmla="*/ 466956 w 1364418"/>
              <a:gd name="connsiteY32" fmla="*/ 5144295 h 6889521"/>
              <a:gd name="connsiteX33" fmla="*/ 463889 w 1364418"/>
              <a:gd name="connsiteY33" fmla="*/ 5125185 h 6889521"/>
              <a:gd name="connsiteX34" fmla="*/ 470719 w 1364418"/>
              <a:gd name="connsiteY34" fmla="*/ 5121884 h 6889521"/>
              <a:gd name="connsiteX35" fmla="*/ 477755 w 1364418"/>
              <a:gd name="connsiteY35" fmla="*/ 5067850 h 6889521"/>
              <a:gd name="connsiteX36" fmla="*/ 480486 w 1364418"/>
              <a:gd name="connsiteY36" fmla="*/ 5060861 h 6889521"/>
              <a:gd name="connsiteX37" fmla="*/ 477190 w 1364418"/>
              <a:gd name="connsiteY37" fmla="*/ 5034192 h 6889521"/>
              <a:gd name="connsiteX38" fmla="*/ 478744 w 1364418"/>
              <a:gd name="connsiteY38" fmla="*/ 4993030 h 6889521"/>
              <a:gd name="connsiteX39" fmla="*/ 485653 w 1364418"/>
              <a:gd name="connsiteY39" fmla="*/ 4946844 h 6889521"/>
              <a:gd name="connsiteX40" fmla="*/ 481509 w 1364418"/>
              <a:gd name="connsiteY40" fmla="*/ 4932692 h 6889521"/>
              <a:gd name="connsiteX41" fmla="*/ 496912 w 1364418"/>
              <a:gd name="connsiteY41" fmla="*/ 4858827 h 6889521"/>
              <a:gd name="connsiteX42" fmla="*/ 502815 w 1364418"/>
              <a:gd name="connsiteY42" fmla="*/ 4821170 h 6889521"/>
              <a:gd name="connsiteX43" fmla="*/ 507548 w 1364418"/>
              <a:gd name="connsiteY43" fmla="*/ 4780965 h 6889521"/>
              <a:gd name="connsiteX44" fmla="*/ 508841 w 1364418"/>
              <a:gd name="connsiteY44" fmla="*/ 4750867 h 6889521"/>
              <a:gd name="connsiteX45" fmla="*/ 506648 w 1364418"/>
              <a:gd name="connsiteY45" fmla="*/ 4690749 h 6889521"/>
              <a:gd name="connsiteX46" fmla="*/ 502128 w 1364418"/>
              <a:gd name="connsiteY46" fmla="*/ 4584173 h 6889521"/>
              <a:gd name="connsiteX47" fmla="*/ 497211 w 1364418"/>
              <a:gd name="connsiteY47" fmla="*/ 4444346 h 6889521"/>
              <a:gd name="connsiteX48" fmla="*/ 493776 w 1364418"/>
              <a:gd name="connsiteY48" fmla="*/ 4375228 h 6889521"/>
              <a:gd name="connsiteX49" fmla="*/ 474429 w 1364418"/>
              <a:gd name="connsiteY49" fmla="*/ 4214165 h 6889521"/>
              <a:gd name="connsiteX50" fmla="*/ 478502 w 1364418"/>
              <a:gd name="connsiteY50" fmla="*/ 4090296 h 6889521"/>
              <a:gd name="connsiteX51" fmla="*/ 463758 w 1364418"/>
              <a:gd name="connsiteY51" fmla="*/ 4033999 h 6889521"/>
              <a:gd name="connsiteX52" fmla="*/ 464907 w 1364418"/>
              <a:gd name="connsiteY52" fmla="*/ 4031933 h 6889521"/>
              <a:gd name="connsiteX53" fmla="*/ 463483 w 1364418"/>
              <a:gd name="connsiteY53" fmla="*/ 4013953 h 6889521"/>
              <a:gd name="connsiteX54" fmla="*/ 449778 w 1364418"/>
              <a:gd name="connsiteY54" fmla="*/ 3974753 h 6889521"/>
              <a:gd name="connsiteX55" fmla="*/ 451376 w 1364418"/>
              <a:gd name="connsiteY55" fmla="*/ 3969950 h 6889521"/>
              <a:gd name="connsiteX56" fmla="*/ 444798 w 1364418"/>
              <a:gd name="connsiteY56" fmla="*/ 3933779 h 6889521"/>
              <a:gd name="connsiteX57" fmla="*/ 446129 w 1364418"/>
              <a:gd name="connsiteY57" fmla="*/ 3933093 h 6889521"/>
              <a:gd name="connsiteX58" fmla="*/ 450483 w 1364418"/>
              <a:gd name="connsiteY58" fmla="*/ 3922082 h 6889521"/>
              <a:gd name="connsiteX59" fmla="*/ 455561 w 1364418"/>
              <a:gd name="connsiteY59" fmla="*/ 3901461 h 6889521"/>
              <a:gd name="connsiteX60" fmla="*/ 478155 w 1364418"/>
              <a:gd name="connsiteY60" fmla="*/ 3813873 h 6889521"/>
              <a:gd name="connsiteX61" fmla="*/ 477580 w 1364418"/>
              <a:gd name="connsiteY61" fmla="*/ 3806161 h 6889521"/>
              <a:gd name="connsiteX62" fmla="*/ 477887 w 1364418"/>
              <a:gd name="connsiteY62" fmla="*/ 3805957 h 6889521"/>
              <a:gd name="connsiteX63" fmla="*/ 477914 w 1364418"/>
              <a:gd name="connsiteY63" fmla="*/ 3797724 h 6889521"/>
              <a:gd name="connsiteX64" fmla="*/ 476529 w 1364418"/>
              <a:gd name="connsiteY64" fmla="*/ 3792098 h 6889521"/>
              <a:gd name="connsiteX65" fmla="*/ 475413 w 1364418"/>
              <a:gd name="connsiteY65" fmla="*/ 3777135 h 6889521"/>
              <a:gd name="connsiteX66" fmla="*/ 477146 w 1364418"/>
              <a:gd name="connsiteY66" fmla="*/ 3771656 h 6889521"/>
              <a:gd name="connsiteX67" fmla="*/ 480889 w 1364418"/>
              <a:gd name="connsiteY67" fmla="*/ 3769007 h 6889521"/>
              <a:gd name="connsiteX68" fmla="*/ 480355 w 1364418"/>
              <a:gd name="connsiteY68" fmla="*/ 3767709 h 6889521"/>
              <a:gd name="connsiteX69" fmla="*/ 489051 w 1364418"/>
              <a:gd name="connsiteY69" fmla="*/ 3738082 h 6889521"/>
              <a:gd name="connsiteX70" fmla="*/ 496397 w 1364418"/>
              <a:gd name="connsiteY70" fmla="*/ 3673397 h 6889521"/>
              <a:gd name="connsiteX71" fmla="*/ 495693 w 1364418"/>
              <a:gd name="connsiteY71" fmla="*/ 3637109 h 6889521"/>
              <a:gd name="connsiteX72" fmla="*/ 499136 w 1364418"/>
              <a:gd name="connsiteY72" fmla="*/ 3536883 h 6889521"/>
              <a:gd name="connsiteX73" fmla="*/ 506674 w 1364418"/>
              <a:gd name="connsiteY73" fmla="*/ 3435652 h 6889521"/>
              <a:gd name="connsiteX74" fmla="*/ 508345 w 1364418"/>
              <a:gd name="connsiteY74" fmla="*/ 3307769 h 6889521"/>
              <a:gd name="connsiteX75" fmla="*/ 525908 w 1364418"/>
              <a:gd name="connsiteY75" fmla="*/ 3250522 h 6889521"/>
              <a:gd name="connsiteX76" fmla="*/ 526333 w 1364418"/>
              <a:gd name="connsiteY76" fmla="*/ 3229163 h 6889521"/>
              <a:gd name="connsiteX77" fmla="*/ 528156 w 1364418"/>
              <a:gd name="connsiteY77" fmla="*/ 3217217 h 6889521"/>
              <a:gd name="connsiteX78" fmla="*/ 514991 w 1364418"/>
              <a:gd name="connsiteY78" fmla="*/ 3183755 h 6889521"/>
              <a:gd name="connsiteX79" fmla="*/ 515492 w 1364418"/>
              <a:gd name="connsiteY79" fmla="*/ 3178642 h 6889521"/>
              <a:gd name="connsiteX80" fmla="*/ 503092 w 1364418"/>
              <a:gd name="connsiteY80" fmla="*/ 3158586 h 6889521"/>
              <a:gd name="connsiteX81" fmla="*/ 488277 w 1364418"/>
              <a:gd name="connsiteY81" fmla="*/ 3129034 h 6889521"/>
              <a:gd name="connsiteX82" fmla="*/ 488942 w 1364418"/>
              <a:gd name="connsiteY82" fmla="*/ 3126682 h 6889521"/>
              <a:gd name="connsiteX83" fmla="*/ 479810 w 1364418"/>
              <a:gd name="connsiteY83" fmla="*/ 3114519 h 6889521"/>
              <a:gd name="connsiteX84" fmla="*/ 466419 w 1364418"/>
              <a:gd name="connsiteY84" fmla="*/ 3106272 h 6889521"/>
              <a:gd name="connsiteX85" fmla="*/ 439149 w 1364418"/>
              <a:gd name="connsiteY85" fmla="*/ 2958185 h 6889521"/>
              <a:gd name="connsiteX86" fmla="*/ 381763 w 1364418"/>
              <a:gd name="connsiteY86" fmla="*/ 2762989 h 6889521"/>
              <a:gd name="connsiteX87" fmla="*/ 330681 w 1364418"/>
              <a:gd name="connsiteY87" fmla="*/ 2554718 h 6889521"/>
              <a:gd name="connsiteX88" fmla="*/ 310775 w 1364418"/>
              <a:gd name="connsiteY88" fmla="*/ 2485734 h 6889521"/>
              <a:gd name="connsiteX89" fmla="*/ 301498 w 1364418"/>
              <a:gd name="connsiteY89" fmla="*/ 2447068 h 6889521"/>
              <a:gd name="connsiteX90" fmla="*/ 288459 w 1364418"/>
              <a:gd name="connsiteY90" fmla="*/ 2425819 h 6889521"/>
              <a:gd name="connsiteX91" fmla="*/ 294458 w 1364418"/>
              <a:gd name="connsiteY91" fmla="*/ 2402874 h 6889521"/>
              <a:gd name="connsiteX92" fmla="*/ 297070 w 1364418"/>
              <a:gd name="connsiteY92" fmla="*/ 2381443 h 6889521"/>
              <a:gd name="connsiteX93" fmla="*/ 273399 w 1364418"/>
              <a:gd name="connsiteY93" fmla="*/ 2261920 h 6889521"/>
              <a:gd name="connsiteX94" fmla="*/ 263286 w 1364418"/>
              <a:gd name="connsiteY94" fmla="*/ 2195378 h 6889521"/>
              <a:gd name="connsiteX95" fmla="*/ 247503 w 1364418"/>
              <a:gd name="connsiteY95" fmla="*/ 2155135 h 6889521"/>
              <a:gd name="connsiteX96" fmla="*/ 244961 w 1364418"/>
              <a:gd name="connsiteY96" fmla="*/ 2118008 h 6889521"/>
              <a:gd name="connsiteX97" fmla="*/ 245954 w 1364418"/>
              <a:gd name="connsiteY97" fmla="*/ 2050531 h 6889521"/>
              <a:gd name="connsiteX98" fmla="*/ 237760 w 1364418"/>
              <a:gd name="connsiteY98" fmla="*/ 1963269 h 6889521"/>
              <a:gd name="connsiteX99" fmla="*/ 218938 w 1364418"/>
              <a:gd name="connsiteY99" fmla="*/ 1906352 h 6889521"/>
              <a:gd name="connsiteX100" fmla="*/ 195495 w 1364418"/>
              <a:gd name="connsiteY100" fmla="*/ 1861531 h 6889521"/>
              <a:gd name="connsiteX101" fmla="*/ 149294 w 1364418"/>
              <a:gd name="connsiteY101" fmla="*/ 1732919 h 6889521"/>
              <a:gd name="connsiteX102" fmla="*/ 121605 w 1364418"/>
              <a:gd name="connsiteY102" fmla="*/ 1663540 h 6889521"/>
              <a:gd name="connsiteX103" fmla="*/ 120731 w 1364418"/>
              <a:gd name="connsiteY103" fmla="*/ 1615777 h 6889521"/>
              <a:gd name="connsiteX104" fmla="*/ 101526 w 1364418"/>
              <a:gd name="connsiteY104" fmla="*/ 1563678 h 6889521"/>
              <a:gd name="connsiteX105" fmla="*/ 114606 w 1364418"/>
              <a:gd name="connsiteY105" fmla="*/ 1519474 h 6889521"/>
              <a:gd name="connsiteX106" fmla="*/ 107348 w 1364418"/>
              <a:gd name="connsiteY106" fmla="*/ 1477995 h 6889521"/>
              <a:gd name="connsiteX107" fmla="*/ 93433 w 1364418"/>
              <a:gd name="connsiteY107" fmla="*/ 1373769 h 6889521"/>
              <a:gd name="connsiteX108" fmla="*/ 101740 w 1364418"/>
              <a:gd name="connsiteY108" fmla="*/ 1307086 h 6889521"/>
              <a:gd name="connsiteX109" fmla="*/ 102928 w 1364418"/>
              <a:gd name="connsiteY109" fmla="*/ 1189033 h 6889521"/>
              <a:gd name="connsiteX110" fmla="*/ 107613 w 1364418"/>
              <a:gd name="connsiteY110" fmla="*/ 1168288 h 6889521"/>
              <a:gd name="connsiteX111" fmla="*/ 99895 w 1364418"/>
              <a:gd name="connsiteY111" fmla="*/ 1142577 h 6889521"/>
              <a:gd name="connsiteX112" fmla="*/ 89201 w 1364418"/>
              <a:gd name="connsiteY112" fmla="*/ 1088484 h 6889521"/>
              <a:gd name="connsiteX113" fmla="*/ 77937 w 1364418"/>
              <a:gd name="connsiteY113" fmla="*/ 1016103 h 6889521"/>
              <a:gd name="connsiteX114" fmla="*/ 79393 w 1364418"/>
              <a:gd name="connsiteY114" fmla="*/ 954054 h 6889521"/>
              <a:gd name="connsiteX115" fmla="*/ 90309 w 1364418"/>
              <a:gd name="connsiteY115" fmla="*/ 921368 h 6889521"/>
              <a:gd name="connsiteX116" fmla="*/ 74258 w 1364418"/>
              <a:gd name="connsiteY116" fmla="*/ 896999 h 6889521"/>
              <a:gd name="connsiteX117" fmla="*/ 43666 w 1364418"/>
              <a:gd name="connsiteY117" fmla="*/ 821517 h 6889521"/>
              <a:gd name="connsiteX118" fmla="*/ 22616 w 1364418"/>
              <a:gd name="connsiteY118" fmla="*/ 751353 h 6889521"/>
              <a:gd name="connsiteX119" fmla="*/ 22174 w 1364418"/>
              <a:gd name="connsiteY119" fmla="*/ 721230 h 6889521"/>
              <a:gd name="connsiteX120" fmla="*/ 7845 w 1364418"/>
              <a:gd name="connsiteY120" fmla="*/ 681659 h 6889521"/>
              <a:gd name="connsiteX121" fmla="*/ 31306 w 1364418"/>
              <a:gd name="connsiteY121" fmla="*/ 619315 h 6889521"/>
              <a:gd name="connsiteX122" fmla="*/ 15184 w 1364418"/>
              <a:gd name="connsiteY122" fmla="*/ 585934 h 6889521"/>
              <a:gd name="connsiteX123" fmla="*/ 22258 w 1364418"/>
              <a:gd name="connsiteY123" fmla="*/ 538948 h 6889521"/>
              <a:gd name="connsiteX124" fmla="*/ 26166 w 1364418"/>
              <a:gd name="connsiteY124" fmla="*/ 525163 h 6889521"/>
              <a:gd name="connsiteX125" fmla="*/ 52290 w 1364418"/>
              <a:gd name="connsiteY125" fmla="*/ 446567 h 6889521"/>
              <a:gd name="connsiteX126" fmla="*/ 51538 w 1364418"/>
              <a:gd name="connsiteY126" fmla="*/ 393828 h 6889521"/>
              <a:gd name="connsiteX127" fmla="*/ 51368 w 1364418"/>
              <a:gd name="connsiteY127" fmla="*/ 353137 h 6889521"/>
              <a:gd name="connsiteX128" fmla="*/ 55970 w 1364418"/>
              <a:gd name="connsiteY128" fmla="*/ 321428 h 6889521"/>
              <a:gd name="connsiteX129" fmla="*/ 57061 w 1364418"/>
              <a:gd name="connsiteY129" fmla="*/ 275771 h 6889521"/>
              <a:gd name="connsiteX130" fmla="*/ 74088 w 1364418"/>
              <a:gd name="connsiteY130" fmla="*/ 212860 h 6889521"/>
              <a:gd name="connsiteX131" fmla="*/ 65798 w 1364418"/>
              <a:gd name="connsiteY131" fmla="*/ 144983 h 6889521"/>
              <a:gd name="connsiteX132" fmla="*/ 78082 w 1364418"/>
              <a:gd name="connsiteY132" fmla="*/ 55288 h 6889521"/>
              <a:gd name="connsiteX133" fmla="*/ 37636 w 1364418"/>
              <a:gd name="connsiteY133" fmla="*/ 0 h 6889521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81996 w 1364418"/>
              <a:gd name="connsiteY4" fmla="*/ 6792972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1364418" h="6858000">
                <a:moveTo>
                  <a:pt x="37636" y="0"/>
                </a:moveTo>
                <a:lnTo>
                  <a:pt x="1364418" y="0"/>
                </a:lnTo>
                <a:lnTo>
                  <a:pt x="1364418" y="6858000"/>
                </a:lnTo>
                <a:lnTo>
                  <a:pt x="245974" y="6857735"/>
                </a:lnTo>
                <a:cubicBezTo>
                  <a:pt x="246649" y="6829312"/>
                  <a:pt x="258792" y="6817314"/>
                  <a:pt x="281996" y="6792972"/>
                </a:cubicBezTo>
                <a:cubicBezTo>
                  <a:pt x="288036" y="6763449"/>
                  <a:pt x="261498" y="6738121"/>
                  <a:pt x="264484" y="6716710"/>
                </a:cubicBezTo>
                <a:cubicBezTo>
                  <a:pt x="264597" y="6714739"/>
                  <a:pt x="280538" y="6641844"/>
                  <a:pt x="280651" y="6639873"/>
                </a:cubicBezTo>
                <a:cubicBezTo>
                  <a:pt x="296114" y="6596543"/>
                  <a:pt x="335196" y="6519339"/>
                  <a:pt x="339152" y="6471804"/>
                </a:cubicBezTo>
                <a:lnTo>
                  <a:pt x="334570" y="6389835"/>
                </a:lnTo>
                <a:cubicBezTo>
                  <a:pt x="334613" y="6357588"/>
                  <a:pt x="338883" y="6333072"/>
                  <a:pt x="317792" y="6324679"/>
                </a:cubicBezTo>
                <a:cubicBezTo>
                  <a:pt x="308402" y="6306381"/>
                  <a:pt x="279168" y="6293695"/>
                  <a:pt x="278227" y="6280046"/>
                </a:cubicBezTo>
                <a:cubicBezTo>
                  <a:pt x="281050" y="6269969"/>
                  <a:pt x="290039" y="6265765"/>
                  <a:pt x="288000" y="6252834"/>
                </a:cubicBezTo>
                <a:lnTo>
                  <a:pt x="265992" y="6202459"/>
                </a:lnTo>
                <a:cubicBezTo>
                  <a:pt x="264772" y="6196814"/>
                  <a:pt x="268092" y="6158095"/>
                  <a:pt x="264790" y="6153037"/>
                </a:cubicBezTo>
                <a:cubicBezTo>
                  <a:pt x="302335" y="6114354"/>
                  <a:pt x="260378" y="6128837"/>
                  <a:pt x="280205" y="6078132"/>
                </a:cubicBezTo>
                <a:cubicBezTo>
                  <a:pt x="283657" y="6049622"/>
                  <a:pt x="275724" y="6059673"/>
                  <a:pt x="267592" y="6028119"/>
                </a:cubicBezTo>
                <a:cubicBezTo>
                  <a:pt x="277113" y="5988572"/>
                  <a:pt x="234727" y="5976018"/>
                  <a:pt x="252821" y="5926735"/>
                </a:cubicBezTo>
                <a:cubicBezTo>
                  <a:pt x="290324" y="5823532"/>
                  <a:pt x="288016" y="5757776"/>
                  <a:pt x="302333" y="5712857"/>
                </a:cubicBezTo>
                <a:cubicBezTo>
                  <a:pt x="310258" y="5688518"/>
                  <a:pt x="328236" y="5675288"/>
                  <a:pt x="332131" y="5660491"/>
                </a:cubicBezTo>
                <a:cubicBezTo>
                  <a:pt x="345782" y="5622696"/>
                  <a:pt x="344964" y="5595787"/>
                  <a:pt x="341254" y="5563435"/>
                </a:cubicBezTo>
                <a:cubicBezTo>
                  <a:pt x="335745" y="5537661"/>
                  <a:pt x="359171" y="5479228"/>
                  <a:pt x="368130" y="5437125"/>
                </a:cubicBezTo>
                <a:cubicBezTo>
                  <a:pt x="379868" y="5399640"/>
                  <a:pt x="373836" y="5420657"/>
                  <a:pt x="381698" y="5396260"/>
                </a:cubicBezTo>
                <a:cubicBezTo>
                  <a:pt x="395995" y="5391935"/>
                  <a:pt x="389433" y="5350429"/>
                  <a:pt x="397679" y="5330009"/>
                </a:cubicBezTo>
                <a:cubicBezTo>
                  <a:pt x="405925" y="5309589"/>
                  <a:pt x="420210" y="5291626"/>
                  <a:pt x="431172" y="5273739"/>
                </a:cubicBezTo>
                <a:cubicBezTo>
                  <a:pt x="426568" y="5263245"/>
                  <a:pt x="432286" y="5253790"/>
                  <a:pt x="440771" y="5241779"/>
                </a:cubicBezTo>
                <a:lnTo>
                  <a:pt x="451997" y="5225268"/>
                </a:lnTo>
                <a:lnTo>
                  <a:pt x="453017" y="5217684"/>
                </a:lnTo>
                <a:cubicBezTo>
                  <a:pt x="455252" y="5208685"/>
                  <a:pt x="458044" y="5200600"/>
                  <a:pt x="460358" y="5193377"/>
                </a:cubicBezTo>
                <a:lnTo>
                  <a:pt x="463661" y="5179288"/>
                </a:lnTo>
                <a:lnTo>
                  <a:pt x="464645" y="5173621"/>
                </a:lnTo>
                <a:lnTo>
                  <a:pt x="460279" y="5159961"/>
                </a:lnTo>
                <a:lnTo>
                  <a:pt x="466956" y="5144295"/>
                </a:lnTo>
                <a:lnTo>
                  <a:pt x="463889" y="5125185"/>
                </a:lnTo>
                <a:cubicBezTo>
                  <a:pt x="466252" y="5124475"/>
                  <a:pt x="468554" y="5123363"/>
                  <a:pt x="470719" y="5121884"/>
                </a:cubicBezTo>
                <a:lnTo>
                  <a:pt x="477755" y="5067850"/>
                </a:lnTo>
                <a:lnTo>
                  <a:pt x="480486" y="5060861"/>
                </a:lnTo>
                <a:lnTo>
                  <a:pt x="477190" y="5034192"/>
                </a:lnTo>
                <a:cubicBezTo>
                  <a:pt x="476699" y="5019824"/>
                  <a:pt x="477403" y="5006180"/>
                  <a:pt x="478744" y="4993030"/>
                </a:cubicBezTo>
                <a:lnTo>
                  <a:pt x="485653" y="4946844"/>
                </a:lnTo>
                <a:lnTo>
                  <a:pt x="481509" y="4932692"/>
                </a:lnTo>
                <a:cubicBezTo>
                  <a:pt x="481214" y="4911802"/>
                  <a:pt x="495319" y="4880686"/>
                  <a:pt x="496912" y="4858827"/>
                </a:cubicBezTo>
                <a:lnTo>
                  <a:pt x="502815" y="4821170"/>
                </a:lnTo>
                <a:lnTo>
                  <a:pt x="507548" y="4780965"/>
                </a:lnTo>
                <a:lnTo>
                  <a:pt x="508841" y="4750867"/>
                </a:lnTo>
                <a:lnTo>
                  <a:pt x="506648" y="4690749"/>
                </a:lnTo>
                <a:cubicBezTo>
                  <a:pt x="512729" y="4654213"/>
                  <a:pt x="491337" y="4623546"/>
                  <a:pt x="502128" y="4584173"/>
                </a:cubicBezTo>
                <a:cubicBezTo>
                  <a:pt x="488693" y="4519562"/>
                  <a:pt x="492047" y="4501522"/>
                  <a:pt x="497211" y="4444346"/>
                </a:cubicBezTo>
                <a:cubicBezTo>
                  <a:pt x="511033" y="4454946"/>
                  <a:pt x="497584" y="4394050"/>
                  <a:pt x="493776" y="4375228"/>
                </a:cubicBezTo>
                <a:cubicBezTo>
                  <a:pt x="491426" y="4334791"/>
                  <a:pt x="480594" y="4270639"/>
                  <a:pt x="474429" y="4214165"/>
                </a:cubicBezTo>
                <a:cubicBezTo>
                  <a:pt x="465297" y="4170832"/>
                  <a:pt x="480280" y="4120324"/>
                  <a:pt x="478502" y="4090296"/>
                </a:cubicBezTo>
                <a:lnTo>
                  <a:pt x="463758" y="4033999"/>
                </a:lnTo>
                <a:lnTo>
                  <a:pt x="464907" y="4031933"/>
                </a:lnTo>
                <a:cubicBezTo>
                  <a:pt x="467040" y="4022997"/>
                  <a:pt x="465967" y="4017669"/>
                  <a:pt x="463483" y="4013953"/>
                </a:cubicBezTo>
                <a:lnTo>
                  <a:pt x="449778" y="3974753"/>
                </a:lnTo>
                <a:lnTo>
                  <a:pt x="451376" y="3969950"/>
                </a:lnTo>
                <a:lnTo>
                  <a:pt x="444798" y="3933779"/>
                </a:lnTo>
                <a:lnTo>
                  <a:pt x="446129" y="3933093"/>
                </a:lnTo>
                <a:cubicBezTo>
                  <a:pt x="448961" y="3930731"/>
                  <a:pt x="450769" y="3927433"/>
                  <a:pt x="450483" y="3922082"/>
                </a:cubicBezTo>
                <a:cubicBezTo>
                  <a:pt x="471740" y="3927556"/>
                  <a:pt x="458283" y="3917724"/>
                  <a:pt x="455561" y="3901461"/>
                </a:cubicBezTo>
                <a:cubicBezTo>
                  <a:pt x="460173" y="3883426"/>
                  <a:pt x="474485" y="3829756"/>
                  <a:pt x="478155" y="3813873"/>
                </a:cubicBezTo>
                <a:cubicBezTo>
                  <a:pt x="477963" y="3811302"/>
                  <a:pt x="477772" y="3808732"/>
                  <a:pt x="477580" y="3806161"/>
                </a:cubicBezTo>
                <a:lnTo>
                  <a:pt x="477887" y="3805957"/>
                </a:lnTo>
                <a:cubicBezTo>
                  <a:pt x="478443" y="3804175"/>
                  <a:pt x="478509" y="3801600"/>
                  <a:pt x="477914" y="3797724"/>
                </a:cubicBezTo>
                <a:lnTo>
                  <a:pt x="476529" y="3792098"/>
                </a:lnTo>
                <a:lnTo>
                  <a:pt x="475413" y="3777135"/>
                </a:lnTo>
                <a:lnTo>
                  <a:pt x="477146" y="3771656"/>
                </a:lnTo>
                <a:lnTo>
                  <a:pt x="480889" y="3769007"/>
                </a:lnTo>
                <a:lnTo>
                  <a:pt x="480355" y="3767709"/>
                </a:lnTo>
                <a:cubicBezTo>
                  <a:pt x="472854" y="3758603"/>
                  <a:pt x="462858" y="3757457"/>
                  <a:pt x="489051" y="3738082"/>
                </a:cubicBezTo>
                <a:cubicBezTo>
                  <a:pt x="476420" y="3716230"/>
                  <a:pt x="492614" y="3707883"/>
                  <a:pt x="496397" y="3673397"/>
                </a:cubicBezTo>
                <a:cubicBezTo>
                  <a:pt x="485059" y="3661788"/>
                  <a:pt x="488117" y="3649813"/>
                  <a:pt x="495693" y="3637109"/>
                </a:cubicBezTo>
                <a:cubicBezTo>
                  <a:pt x="488827" y="3605834"/>
                  <a:pt x="498565" y="3573837"/>
                  <a:pt x="499136" y="3536883"/>
                </a:cubicBezTo>
                <a:cubicBezTo>
                  <a:pt x="483096" y="3500539"/>
                  <a:pt x="506170" y="3475121"/>
                  <a:pt x="506674" y="3435652"/>
                </a:cubicBezTo>
                <a:cubicBezTo>
                  <a:pt x="508209" y="3397466"/>
                  <a:pt x="505139" y="3338624"/>
                  <a:pt x="508345" y="3307769"/>
                </a:cubicBezTo>
                <a:cubicBezTo>
                  <a:pt x="522826" y="3292381"/>
                  <a:pt x="493343" y="3256540"/>
                  <a:pt x="525908" y="3250522"/>
                </a:cubicBezTo>
                <a:cubicBezTo>
                  <a:pt x="519705" y="3235893"/>
                  <a:pt x="504475" y="3230937"/>
                  <a:pt x="526333" y="3229163"/>
                </a:cubicBezTo>
                <a:cubicBezTo>
                  <a:pt x="524884" y="3224149"/>
                  <a:pt x="525919" y="3220404"/>
                  <a:pt x="528156" y="3217217"/>
                </a:cubicBezTo>
                <a:lnTo>
                  <a:pt x="514991" y="3183755"/>
                </a:lnTo>
                <a:lnTo>
                  <a:pt x="515492" y="3178642"/>
                </a:lnTo>
                <a:lnTo>
                  <a:pt x="503092" y="3158586"/>
                </a:lnTo>
                <a:lnTo>
                  <a:pt x="488277" y="3129034"/>
                </a:lnTo>
                <a:lnTo>
                  <a:pt x="488942" y="3126682"/>
                </a:lnTo>
                <a:lnTo>
                  <a:pt x="479810" y="3114519"/>
                </a:lnTo>
                <a:cubicBezTo>
                  <a:pt x="476044" y="3110886"/>
                  <a:pt x="471657" y="3108020"/>
                  <a:pt x="466419" y="3106272"/>
                </a:cubicBezTo>
                <a:cubicBezTo>
                  <a:pt x="479357" y="3049949"/>
                  <a:pt x="446991" y="3011906"/>
                  <a:pt x="439149" y="2958185"/>
                </a:cubicBezTo>
                <a:cubicBezTo>
                  <a:pt x="423473" y="2895670"/>
                  <a:pt x="402616" y="2832884"/>
                  <a:pt x="381763" y="2762989"/>
                </a:cubicBezTo>
                <a:cubicBezTo>
                  <a:pt x="340504" y="2718141"/>
                  <a:pt x="357875" y="2611979"/>
                  <a:pt x="330681" y="2554718"/>
                </a:cubicBezTo>
                <a:cubicBezTo>
                  <a:pt x="354561" y="2510384"/>
                  <a:pt x="312857" y="2522616"/>
                  <a:pt x="310775" y="2485734"/>
                </a:cubicBezTo>
                <a:cubicBezTo>
                  <a:pt x="283880" y="2505125"/>
                  <a:pt x="334754" y="2437857"/>
                  <a:pt x="301498" y="2447068"/>
                </a:cubicBezTo>
                <a:cubicBezTo>
                  <a:pt x="302171" y="2440064"/>
                  <a:pt x="286502" y="2432988"/>
                  <a:pt x="288459" y="2425819"/>
                </a:cubicBezTo>
                <a:lnTo>
                  <a:pt x="294458" y="2402874"/>
                </a:lnTo>
                <a:lnTo>
                  <a:pt x="297070" y="2381443"/>
                </a:lnTo>
                <a:cubicBezTo>
                  <a:pt x="291389" y="2355877"/>
                  <a:pt x="281925" y="2295004"/>
                  <a:pt x="273399" y="2261920"/>
                </a:cubicBezTo>
                <a:cubicBezTo>
                  <a:pt x="264489" y="2250852"/>
                  <a:pt x="256407" y="2208397"/>
                  <a:pt x="263286" y="2195378"/>
                </a:cubicBezTo>
                <a:cubicBezTo>
                  <a:pt x="262597" y="2185499"/>
                  <a:pt x="238753" y="2164596"/>
                  <a:pt x="247503" y="2155135"/>
                </a:cubicBezTo>
                <a:cubicBezTo>
                  <a:pt x="257474" y="2141929"/>
                  <a:pt x="229406" y="2121310"/>
                  <a:pt x="244961" y="2118008"/>
                </a:cubicBezTo>
                <a:cubicBezTo>
                  <a:pt x="225493" y="2103116"/>
                  <a:pt x="245373" y="2072196"/>
                  <a:pt x="245954" y="2050531"/>
                </a:cubicBezTo>
                <a:cubicBezTo>
                  <a:pt x="228015" y="2040209"/>
                  <a:pt x="246924" y="2004931"/>
                  <a:pt x="237760" y="1963269"/>
                </a:cubicBezTo>
                <a:cubicBezTo>
                  <a:pt x="217314" y="1952304"/>
                  <a:pt x="249162" y="1930958"/>
                  <a:pt x="218938" y="1906352"/>
                </a:cubicBezTo>
                <a:cubicBezTo>
                  <a:pt x="211894" y="1889396"/>
                  <a:pt x="204207" y="1891128"/>
                  <a:pt x="195495" y="1861531"/>
                </a:cubicBezTo>
                <a:cubicBezTo>
                  <a:pt x="152756" y="1820122"/>
                  <a:pt x="167197" y="1775736"/>
                  <a:pt x="149294" y="1732919"/>
                </a:cubicBezTo>
                <a:cubicBezTo>
                  <a:pt x="132272" y="1683226"/>
                  <a:pt x="131129" y="1708347"/>
                  <a:pt x="121605" y="1663540"/>
                </a:cubicBezTo>
                <a:cubicBezTo>
                  <a:pt x="131383" y="1652207"/>
                  <a:pt x="129824" y="1627305"/>
                  <a:pt x="120731" y="1615777"/>
                </a:cubicBezTo>
                <a:cubicBezTo>
                  <a:pt x="113324" y="1591298"/>
                  <a:pt x="125561" y="1582061"/>
                  <a:pt x="101526" y="1563678"/>
                </a:cubicBezTo>
                <a:cubicBezTo>
                  <a:pt x="118336" y="1562186"/>
                  <a:pt x="95368" y="1514217"/>
                  <a:pt x="114606" y="1519474"/>
                </a:cubicBezTo>
                <a:cubicBezTo>
                  <a:pt x="124662" y="1497831"/>
                  <a:pt x="99126" y="1498809"/>
                  <a:pt x="107348" y="1477995"/>
                </a:cubicBezTo>
                <a:cubicBezTo>
                  <a:pt x="102372" y="1450946"/>
                  <a:pt x="98082" y="1395585"/>
                  <a:pt x="93433" y="1373769"/>
                </a:cubicBezTo>
                <a:lnTo>
                  <a:pt x="101740" y="1307086"/>
                </a:lnTo>
                <a:cubicBezTo>
                  <a:pt x="61518" y="1238798"/>
                  <a:pt x="128597" y="1302829"/>
                  <a:pt x="102928" y="1189033"/>
                </a:cubicBezTo>
                <a:cubicBezTo>
                  <a:pt x="96991" y="1183619"/>
                  <a:pt x="100433" y="1168361"/>
                  <a:pt x="107613" y="1168288"/>
                </a:cubicBezTo>
                <a:cubicBezTo>
                  <a:pt x="104521" y="1161401"/>
                  <a:pt x="88898" y="1146763"/>
                  <a:pt x="99895" y="1142577"/>
                </a:cubicBezTo>
                <a:cubicBezTo>
                  <a:pt x="98248" y="1123927"/>
                  <a:pt x="94639" y="1105753"/>
                  <a:pt x="89201" y="1088484"/>
                </a:cubicBezTo>
                <a:lnTo>
                  <a:pt x="77937" y="1016103"/>
                </a:lnTo>
                <a:cubicBezTo>
                  <a:pt x="78422" y="988163"/>
                  <a:pt x="78908" y="981994"/>
                  <a:pt x="79393" y="954054"/>
                </a:cubicBezTo>
                <a:cubicBezTo>
                  <a:pt x="74607" y="950500"/>
                  <a:pt x="84928" y="922140"/>
                  <a:pt x="90309" y="921368"/>
                </a:cubicBezTo>
                <a:cubicBezTo>
                  <a:pt x="87566" y="916400"/>
                  <a:pt x="66268" y="901306"/>
                  <a:pt x="74258" y="896999"/>
                </a:cubicBezTo>
                <a:cubicBezTo>
                  <a:pt x="69492" y="868759"/>
                  <a:pt x="58957" y="842759"/>
                  <a:pt x="43666" y="821517"/>
                </a:cubicBezTo>
                <a:cubicBezTo>
                  <a:pt x="35059" y="797243"/>
                  <a:pt x="27646" y="764612"/>
                  <a:pt x="22616" y="751353"/>
                </a:cubicBezTo>
                <a:cubicBezTo>
                  <a:pt x="22469" y="741312"/>
                  <a:pt x="22321" y="731271"/>
                  <a:pt x="22174" y="721230"/>
                </a:cubicBezTo>
                <a:lnTo>
                  <a:pt x="7845" y="681659"/>
                </a:lnTo>
                <a:cubicBezTo>
                  <a:pt x="-21513" y="678654"/>
                  <a:pt x="41748" y="630810"/>
                  <a:pt x="31306" y="619315"/>
                </a:cubicBezTo>
                <a:cubicBezTo>
                  <a:pt x="37997" y="611016"/>
                  <a:pt x="17724" y="592108"/>
                  <a:pt x="15184" y="585934"/>
                </a:cubicBezTo>
                <a:cubicBezTo>
                  <a:pt x="14724" y="571597"/>
                  <a:pt x="22718" y="553285"/>
                  <a:pt x="22258" y="538948"/>
                </a:cubicBezTo>
                <a:cubicBezTo>
                  <a:pt x="22152" y="531703"/>
                  <a:pt x="26272" y="532408"/>
                  <a:pt x="26166" y="525163"/>
                </a:cubicBezTo>
                <a:cubicBezTo>
                  <a:pt x="28507" y="511668"/>
                  <a:pt x="56166" y="464433"/>
                  <a:pt x="52290" y="446567"/>
                </a:cubicBezTo>
                <a:cubicBezTo>
                  <a:pt x="47300" y="425186"/>
                  <a:pt x="52062" y="408582"/>
                  <a:pt x="51538" y="393828"/>
                </a:cubicBezTo>
                <a:cubicBezTo>
                  <a:pt x="51481" y="380264"/>
                  <a:pt x="51425" y="366701"/>
                  <a:pt x="51368" y="353137"/>
                </a:cubicBezTo>
                <a:cubicBezTo>
                  <a:pt x="50053" y="345863"/>
                  <a:pt x="61696" y="333814"/>
                  <a:pt x="55970" y="321428"/>
                </a:cubicBezTo>
                <a:cubicBezTo>
                  <a:pt x="56334" y="306209"/>
                  <a:pt x="56697" y="290990"/>
                  <a:pt x="57061" y="275771"/>
                </a:cubicBezTo>
                <a:cubicBezTo>
                  <a:pt x="46146" y="254441"/>
                  <a:pt x="87623" y="243671"/>
                  <a:pt x="74088" y="212860"/>
                </a:cubicBezTo>
                <a:cubicBezTo>
                  <a:pt x="92367" y="188146"/>
                  <a:pt x="68261" y="179672"/>
                  <a:pt x="65798" y="144983"/>
                </a:cubicBezTo>
                <a:cubicBezTo>
                  <a:pt x="52661" y="119338"/>
                  <a:pt x="79134" y="90517"/>
                  <a:pt x="78082" y="55288"/>
                </a:cubicBezTo>
                <a:lnTo>
                  <a:pt x="37636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5" descr="Books with solid fill">
            <a:extLst>
              <a:ext uri="{FF2B5EF4-FFF2-40B4-BE49-F238E27FC236}">
                <a16:creationId xmlns:a16="http://schemas.microsoft.com/office/drawing/2014/main" id="{1D05F88D-80CF-C24A-FF85-853E473883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63866" y="2541942"/>
            <a:ext cx="1424269" cy="1337048"/>
          </a:xfrm>
          <a:prstGeom prst="rect">
            <a:avLst/>
          </a:prstGeom>
        </p:spPr>
      </p:pic>
      <p:pic>
        <p:nvPicPr>
          <p:cNvPr id="9" name="Graphic 8" descr="Internet outline">
            <a:extLst>
              <a:ext uri="{FF2B5EF4-FFF2-40B4-BE49-F238E27FC236}">
                <a16:creationId xmlns:a16="http://schemas.microsoft.com/office/drawing/2014/main" id="{9FC0975C-B37D-90CE-4579-5D84FE6A8E0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9877" y="1521347"/>
            <a:ext cx="1632248" cy="1532289"/>
          </a:xfrm>
          <a:prstGeom prst="rect">
            <a:avLst/>
          </a:prstGeom>
        </p:spPr>
      </p:pic>
      <p:pic>
        <p:nvPicPr>
          <p:cNvPr id="3" name="Graphic 2" descr="Document with solid fill">
            <a:extLst>
              <a:ext uri="{FF2B5EF4-FFF2-40B4-BE49-F238E27FC236}">
                <a16:creationId xmlns:a16="http://schemas.microsoft.com/office/drawing/2014/main" id="{A44559C9-A4EB-926E-2180-73F38DC8996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65625" y="2388074"/>
            <a:ext cx="2861188" cy="2685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5901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4B6FB7-D0F2-935C-FFFF-B90502C95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51E38-4B7A-BE72-7249-F162D0B19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Check-in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F45D881-68C4-30C4-37B8-D85D19172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A20C465-F94F-C838-6CE8-9BDF6F8C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F9CB4FE-0733-01DE-CC06-7480D8091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5B6C1-1798-AE42-91C3-0D41CC74660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indent="-742950">
              <a:buFont typeface="Arial" panose="020B0604020202020204" pitchFamily="34" charset="0"/>
              <a:buChar char="•"/>
              <a:defRPr/>
            </a:pPr>
            <a:r>
              <a:rPr lang="en-GB" sz="3200">
                <a:solidFill>
                  <a:prstClr val="white"/>
                </a:solidFill>
              </a:rPr>
              <a:t>Qs</a:t>
            </a:r>
            <a:r>
              <a:rPr lang="en-GB" sz="3200" dirty="0">
                <a:solidFill>
                  <a:prstClr val="white"/>
                </a:solidFill>
              </a:rPr>
              <a:t>?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2C48E27F-AB49-2962-736A-0B29FA21511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573559" y="1902256"/>
            <a:ext cx="3264104" cy="3264104"/>
          </a:xfrm>
          <a:prstGeom prst="rect">
            <a:avLst/>
          </a:prstGeom>
        </p:spPr>
      </p:pic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B0CC3343-ACDC-CA23-1B24-429ACACD46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09108" y="3586757"/>
            <a:ext cx="2657110" cy="2657110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6545CD98-D67D-D17D-6028-CA3AB3341B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24217" y="1465857"/>
            <a:ext cx="1983596" cy="1983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1991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48780-F2F4-06D0-C054-D90A2BD6D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If time: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644C7-DB51-948D-1D54-7D2AED599E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Continue with next deck…</a:t>
            </a:r>
          </a:p>
        </p:txBody>
      </p:sp>
    </p:spTree>
    <p:extLst>
      <p:ext uri="{BB962C8B-B14F-4D97-AF65-F5344CB8AC3E}">
        <p14:creationId xmlns:p14="http://schemas.microsoft.com/office/powerpoint/2010/main" val="15575906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Register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EA43D71C-BB9F-55E2-016D-918139372A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48706" y="2079253"/>
            <a:ext cx="3264104" cy="3264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8170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7267</TotalTime>
  <Words>1689</Words>
  <Application>Microsoft Office PowerPoint</Application>
  <PresentationFormat>Widescreen</PresentationFormat>
  <Paragraphs>135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Arial</vt:lpstr>
      <vt:lpstr>Calibri</vt:lpstr>
      <vt:lpstr>Calibri Light</vt:lpstr>
      <vt:lpstr>Corbel</vt:lpstr>
      <vt:lpstr>Symbol</vt:lpstr>
      <vt:lpstr>Times New Roman</vt:lpstr>
      <vt:lpstr>Wingdings</vt:lpstr>
      <vt:lpstr>Office Theme</vt:lpstr>
      <vt:lpstr>LDE: Lecture-tutorials On-campus &amp; Online</vt:lpstr>
      <vt:lpstr> 2026-2027:  Frequent F2F support sessions on-campus:</vt:lpstr>
      <vt:lpstr>Demo &amp; Student Activity: MS-Teams test</vt:lpstr>
      <vt:lpstr>L4: Learning in the Digital Era</vt:lpstr>
      <vt:lpstr>Introduction &amp; Overview</vt:lpstr>
      <vt:lpstr>Learning in the Digital Era:</vt:lpstr>
      <vt:lpstr>The aim of the module is:</vt:lpstr>
      <vt:lpstr>Assessment Overview: 2 Assignments</vt:lpstr>
      <vt:lpstr>Learning Time allocation</vt:lpstr>
      <vt:lpstr>Assignment 1: Tasks</vt:lpstr>
      <vt:lpstr>LDE Assignment 1</vt:lpstr>
      <vt:lpstr>Third-person tense</vt:lpstr>
      <vt:lpstr>How: Third-person tense</vt:lpstr>
      <vt:lpstr>Assignment 1: 1. Location: Assignment &amp; Turnitin link on Moodle 2. Submission date. 3. Review: Assignment Tasks.  </vt:lpstr>
      <vt:lpstr>1. Download: Assignment 1 2. Note: Submission date 3. Review: Assignment Tasks  </vt:lpstr>
      <vt:lpstr>Online Learning Units</vt:lpstr>
      <vt:lpstr>Online Learning Resources</vt:lpstr>
      <vt:lpstr>Pop-up blocker</vt:lpstr>
      <vt:lpstr>Optional Learning Activities &amp; Forum emails:</vt:lpstr>
      <vt:lpstr>PowerPoint Presentation</vt:lpstr>
      <vt:lpstr> Check-in</vt:lpstr>
      <vt:lpstr>If time:</vt:lpstr>
      <vt:lpstr> Register</vt:lpstr>
      <vt:lpstr>The 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62</cp:revision>
  <dcterms:created xsi:type="dcterms:W3CDTF">2021-01-24T10:07:55Z</dcterms:created>
  <dcterms:modified xsi:type="dcterms:W3CDTF">2026-09-27T11:33:17Z</dcterms:modified>
</cp:coreProperties>
</file>