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433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379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60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326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637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934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04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74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424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407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14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FDC9F5-CDDB-4A21-BB12-11B3C00F947F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F7C73-BC4C-4305-9357-5D1FBFA52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38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rojects.alc.manchester.ac.uk/ukdialectmap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Dialect Mapping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Issogloss</a:t>
            </a:r>
            <a:r>
              <a:rPr lang="en-GB" dirty="0" smtClean="0"/>
              <a:t> v dialectical continuum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5109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Phonological difference: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Eg</a:t>
            </a:r>
            <a:r>
              <a:rPr lang="en-GB" dirty="0" smtClean="0"/>
              <a:t>: Open or closed ‘a’ vowel:</a:t>
            </a:r>
          </a:p>
          <a:p>
            <a:pPr marL="0" indent="0">
              <a:buNone/>
            </a:pPr>
            <a:r>
              <a:rPr lang="en-GB" dirty="0" smtClean="0"/>
              <a:t>P[ae]</a:t>
            </a:r>
            <a:r>
              <a:rPr lang="en-GB" dirty="0" err="1" smtClean="0"/>
              <a:t>th</a:t>
            </a:r>
            <a:r>
              <a:rPr lang="en-GB" dirty="0" smtClean="0"/>
              <a:t> v P[a:]</a:t>
            </a:r>
            <a:r>
              <a:rPr lang="en-GB" dirty="0" err="1" smtClean="0"/>
              <a:t>th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291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Phonological difference: r sound mapped  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7486" y="1465942"/>
            <a:ext cx="6241143" cy="5171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027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Lexical difference: Silly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5544" y="1560059"/>
            <a:ext cx="619760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3805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Syntactical variation: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Present and past tense of verbs </a:t>
            </a:r>
          </a:p>
          <a:p>
            <a:pPr marL="0" indent="0">
              <a:buNone/>
            </a:pPr>
            <a:r>
              <a:rPr lang="en-GB" dirty="0"/>
              <a:t>Do Did Done. V. Do Done </a:t>
            </a:r>
            <a:r>
              <a:rPr lang="en-GB" dirty="0" err="1"/>
              <a:t>Done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279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University of Manchester: Mapping variation in English in the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http://projects.alc.manchester.ac.uk/ukdialectmaps/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582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Questions </a:t>
            </a:r>
            <a:r>
              <a:rPr lang="en-GB" dirty="0" smtClean="0"/>
              <a:t>from reading: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there such a thing as ‘pure dialect’?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Is there such a thing as a ‘speech community’ How might one be delimited in practice?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role of RP here?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7343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108</Words>
  <Application>Microsoft Office PowerPoint</Application>
  <PresentationFormat>Widescreen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Dialect Mapping</vt:lpstr>
      <vt:lpstr>Phonological difference:  </vt:lpstr>
      <vt:lpstr>Phonological difference: r sound mapped   </vt:lpstr>
      <vt:lpstr>Lexical difference: Silly </vt:lpstr>
      <vt:lpstr>Syntactical variation:</vt:lpstr>
      <vt:lpstr>University of Manchester: Mapping variation in English in the UK</vt:lpstr>
      <vt:lpstr>Questions from reading: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Wright</dc:creator>
  <cp:lastModifiedBy>Paul Wright</cp:lastModifiedBy>
  <cp:revision>3</cp:revision>
  <dcterms:created xsi:type="dcterms:W3CDTF">2020-02-10T11:53:20Z</dcterms:created>
  <dcterms:modified xsi:type="dcterms:W3CDTF">2020-03-02T08:40:36Z</dcterms:modified>
</cp:coreProperties>
</file>