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  <p:sldMasterId id="2147483696" r:id="rId7"/>
  </p:sldMasterIdLst>
  <p:notesMasterIdLst>
    <p:notesMasterId r:id="rId22"/>
  </p:notesMasterIdLst>
  <p:handoutMasterIdLst>
    <p:handoutMasterId r:id="rId23"/>
  </p:handoutMasterIdLst>
  <p:sldIdLst>
    <p:sldId id="287" r:id="rId8"/>
    <p:sldId id="323" r:id="rId9"/>
    <p:sldId id="296" r:id="rId10"/>
    <p:sldId id="293" r:id="rId11"/>
    <p:sldId id="290" r:id="rId12"/>
    <p:sldId id="295" r:id="rId13"/>
    <p:sldId id="310" r:id="rId14"/>
    <p:sldId id="309" r:id="rId15"/>
    <p:sldId id="311" r:id="rId16"/>
    <p:sldId id="313" r:id="rId17"/>
    <p:sldId id="314" r:id="rId18"/>
    <p:sldId id="316" r:id="rId19"/>
    <p:sldId id="318" r:id="rId20"/>
    <p:sldId id="322" r:id="rId21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B3838"/>
    <a:srgbClr val="F9F9F9"/>
    <a:srgbClr val="FFFFFF"/>
    <a:srgbClr val="D1428D"/>
    <a:srgbClr val="FF00FF"/>
    <a:srgbClr val="F6F5F5"/>
    <a:srgbClr val="607E8C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5951E0-D53A-4CDE-ADE0-2CBFD49005AE}" v="12" dt="2025-05-08T11:42:47.9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194" y="1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Rodgers" userId="45ce7412-274d-4335-8f67-6678cb6089e3" providerId="ADAL" clId="{F5E9C386-E32A-4381-BA86-61F0236F0AA4}"/>
    <pc:docChg chg="undo redo custSel addSld delSld modSld sldOrd addMainMaster modMainMaster">
      <pc:chgData name="Michael Rodgers" userId="45ce7412-274d-4335-8f67-6678cb6089e3" providerId="ADAL" clId="{F5E9C386-E32A-4381-BA86-61F0236F0AA4}" dt="2025-04-29T14:54:38.790" v="7616" actId="948"/>
      <pc:docMkLst>
        <pc:docMk/>
      </pc:docMkLst>
      <pc:sldChg chg="del">
        <pc:chgData name="Michael Rodgers" userId="45ce7412-274d-4335-8f67-6678cb6089e3" providerId="ADAL" clId="{F5E9C386-E32A-4381-BA86-61F0236F0AA4}" dt="2025-04-14T14:43:55.674" v="0" actId="47"/>
        <pc:sldMkLst>
          <pc:docMk/>
          <pc:sldMk cId="578731612" sldId="277"/>
        </pc:sldMkLst>
      </pc:sldChg>
      <pc:sldChg chg="del">
        <pc:chgData name="Michael Rodgers" userId="45ce7412-274d-4335-8f67-6678cb6089e3" providerId="ADAL" clId="{F5E9C386-E32A-4381-BA86-61F0236F0AA4}" dt="2025-04-14T14:43:55.674" v="0" actId="47"/>
        <pc:sldMkLst>
          <pc:docMk/>
          <pc:sldMk cId="4207386113" sldId="278"/>
        </pc:sldMkLst>
      </pc:sldChg>
      <pc:sldChg chg="del">
        <pc:chgData name="Michael Rodgers" userId="45ce7412-274d-4335-8f67-6678cb6089e3" providerId="ADAL" clId="{F5E9C386-E32A-4381-BA86-61F0236F0AA4}" dt="2025-04-14T14:43:55.674" v="0" actId="47"/>
        <pc:sldMkLst>
          <pc:docMk/>
          <pc:sldMk cId="3416574413" sldId="281"/>
        </pc:sldMkLst>
      </pc:sldChg>
      <pc:sldChg chg="del">
        <pc:chgData name="Michael Rodgers" userId="45ce7412-274d-4335-8f67-6678cb6089e3" providerId="ADAL" clId="{F5E9C386-E32A-4381-BA86-61F0236F0AA4}" dt="2025-04-14T14:43:55.674" v="0" actId="47"/>
        <pc:sldMkLst>
          <pc:docMk/>
          <pc:sldMk cId="2735221592" sldId="283"/>
        </pc:sldMkLst>
      </pc:sldChg>
      <pc:sldChg chg="del">
        <pc:chgData name="Michael Rodgers" userId="45ce7412-274d-4335-8f67-6678cb6089e3" providerId="ADAL" clId="{F5E9C386-E32A-4381-BA86-61F0236F0AA4}" dt="2025-04-14T14:43:55.674" v="0" actId="47"/>
        <pc:sldMkLst>
          <pc:docMk/>
          <pc:sldMk cId="2524039774" sldId="285"/>
        </pc:sldMkLst>
      </pc:sldChg>
      <pc:sldChg chg="del">
        <pc:chgData name="Michael Rodgers" userId="45ce7412-274d-4335-8f67-6678cb6089e3" providerId="ADAL" clId="{F5E9C386-E32A-4381-BA86-61F0236F0AA4}" dt="2025-04-14T14:43:55.674" v="0" actId="47"/>
        <pc:sldMkLst>
          <pc:docMk/>
          <pc:sldMk cId="3122135993" sldId="286"/>
        </pc:sldMkLst>
      </pc:sldChg>
      <pc:sldChg chg="addSp modSp mod">
        <pc:chgData name="Michael Rodgers" userId="45ce7412-274d-4335-8f67-6678cb6089e3" providerId="ADAL" clId="{F5E9C386-E32A-4381-BA86-61F0236F0AA4}" dt="2025-04-29T14:54:38.790" v="7616" actId="948"/>
        <pc:sldMkLst>
          <pc:docMk/>
          <pc:sldMk cId="868171696" sldId="287"/>
        </pc:sldMkLst>
        <pc:spChg chg="mod">
          <ac:chgData name="Michael Rodgers" userId="45ce7412-274d-4335-8f67-6678cb6089e3" providerId="ADAL" clId="{F5E9C386-E32A-4381-BA86-61F0236F0AA4}" dt="2025-04-14T14:44:06.145" v="19" actId="20577"/>
          <ac:spMkLst>
            <pc:docMk/>
            <pc:sldMk cId="868171696" sldId="287"/>
            <ac:spMk id="2" creationId="{E5B55726-0C31-E18B-206B-0CBD79FFA993}"/>
          </ac:spMkLst>
        </pc:spChg>
        <pc:spChg chg="mod">
          <ac:chgData name="Michael Rodgers" userId="45ce7412-274d-4335-8f67-6678cb6089e3" providerId="ADAL" clId="{F5E9C386-E32A-4381-BA86-61F0236F0AA4}" dt="2025-04-29T14:54:38.790" v="7616" actId="948"/>
          <ac:spMkLst>
            <pc:docMk/>
            <pc:sldMk cId="868171696" sldId="287"/>
            <ac:spMk id="3" creationId="{317FD92B-BAC1-AC0D-68BC-09BC562FF0AA}"/>
          </ac:spMkLst>
        </pc:spChg>
        <pc:picChg chg="add mod modCrop">
          <ac:chgData name="Michael Rodgers" userId="45ce7412-274d-4335-8f67-6678cb6089e3" providerId="ADAL" clId="{F5E9C386-E32A-4381-BA86-61F0236F0AA4}" dt="2025-04-29T14:50:13.621" v="7613" actId="732"/>
          <ac:picMkLst>
            <pc:docMk/>
            <pc:sldMk cId="868171696" sldId="287"/>
            <ac:picMk id="5" creationId="{B80A0321-9C64-C41F-8E2F-CC798F236908}"/>
          </ac:picMkLst>
        </pc:picChg>
      </pc:sldChg>
      <pc:sldChg chg="modSp new del mod">
        <pc:chgData name="Michael Rodgers" userId="45ce7412-274d-4335-8f67-6678cb6089e3" providerId="ADAL" clId="{F5E9C386-E32A-4381-BA86-61F0236F0AA4}" dt="2025-04-14T15:10:43.963" v="184" actId="47"/>
        <pc:sldMkLst>
          <pc:docMk/>
          <pc:sldMk cId="747643815" sldId="288"/>
        </pc:sldMkLst>
      </pc:sldChg>
      <pc:sldChg chg="addSp delSp modSp new del mod">
        <pc:chgData name="Michael Rodgers" userId="45ce7412-274d-4335-8f67-6678cb6089e3" providerId="ADAL" clId="{F5E9C386-E32A-4381-BA86-61F0236F0AA4}" dt="2025-04-16T10:06:13.717" v="2898" actId="2696"/>
        <pc:sldMkLst>
          <pc:docMk/>
          <pc:sldMk cId="1991938204" sldId="288"/>
        </pc:sldMkLst>
      </pc:sldChg>
      <pc:sldChg chg="modSp new del mod">
        <pc:chgData name="Michael Rodgers" userId="45ce7412-274d-4335-8f67-6678cb6089e3" providerId="ADAL" clId="{F5E9C386-E32A-4381-BA86-61F0236F0AA4}" dt="2025-04-14T15:36:18.331" v="624" actId="47"/>
        <pc:sldMkLst>
          <pc:docMk/>
          <pc:sldMk cId="3740021556" sldId="288"/>
        </pc:sldMkLst>
      </pc:sldChg>
      <pc:sldChg chg="modSp new del mod chgLayout">
        <pc:chgData name="Michael Rodgers" userId="45ce7412-274d-4335-8f67-6678cb6089e3" providerId="ADAL" clId="{F5E9C386-E32A-4381-BA86-61F0236F0AA4}" dt="2025-04-14T15:22:19.558" v="319" actId="47"/>
        <pc:sldMkLst>
          <pc:docMk/>
          <pc:sldMk cId="360662217" sldId="289"/>
        </pc:sldMkLst>
      </pc:sldChg>
      <pc:sldChg chg="modSp new del mod">
        <pc:chgData name="Michael Rodgers" userId="45ce7412-274d-4335-8f67-6678cb6089e3" providerId="ADAL" clId="{F5E9C386-E32A-4381-BA86-61F0236F0AA4}" dt="2025-04-14T15:10:41.532" v="183" actId="47"/>
        <pc:sldMkLst>
          <pc:docMk/>
          <pc:sldMk cId="928791508" sldId="289"/>
        </pc:sldMkLst>
      </pc:sldChg>
      <pc:sldChg chg="new del">
        <pc:chgData name="Michael Rodgers" userId="45ce7412-274d-4335-8f67-6678cb6089e3" providerId="ADAL" clId="{F5E9C386-E32A-4381-BA86-61F0236F0AA4}" dt="2025-04-14T15:06:52.572" v="142" actId="47"/>
        <pc:sldMkLst>
          <pc:docMk/>
          <pc:sldMk cId="2662727945" sldId="289"/>
        </pc:sldMkLst>
      </pc:sldChg>
      <pc:sldChg chg="addSp delSp modSp new del mod modClrScheme chgLayout">
        <pc:chgData name="Michael Rodgers" userId="45ce7412-274d-4335-8f67-6678cb6089e3" providerId="ADAL" clId="{F5E9C386-E32A-4381-BA86-61F0236F0AA4}" dt="2025-04-14T15:49:22.392" v="1018" actId="47"/>
        <pc:sldMkLst>
          <pc:docMk/>
          <pc:sldMk cId="2970423332" sldId="289"/>
        </pc:sldMkLst>
      </pc:sldChg>
      <pc:sldChg chg="addSp delSp modSp add mod">
        <pc:chgData name="Michael Rodgers" userId="45ce7412-274d-4335-8f67-6678cb6089e3" providerId="ADAL" clId="{F5E9C386-E32A-4381-BA86-61F0236F0AA4}" dt="2025-04-29T14:48:49.406" v="7514" actId="962"/>
        <pc:sldMkLst>
          <pc:docMk/>
          <pc:sldMk cId="1362130630" sldId="290"/>
        </pc:sldMkLst>
        <pc:spChg chg="mod">
          <ac:chgData name="Michael Rodgers" userId="45ce7412-274d-4335-8f67-6678cb6089e3" providerId="ADAL" clId="{F5E9C386-E32A-4381-BA86-61F0236F0AA4}" dt="2025-04-16T09:57:16.386" v="2753" actId="6549"/>
          <ac:spMkLst>
            <pc:docMk/>
            <pc:sldMk cId="1362130630" sldId="290"/>
            <ac:spMk id="2" creationId="{F54FDDCD-348D-B01F-60DE-8028A9BD432B}"/>
          </ac:spMkLst>
        </pc:spChg>
        <pc:spChg chg="add mod">
          <ac:chgData name="Michael Rodgers" userId="45ce7412-274d-4335-8f67-6678cb6089e3" providerId="ADAL" clId="{F5E9C386-E32A-4381-BA86-61F0236F0AA4}" dt="2025-04-16T10:04:02.925" v="2897" actId="1036"/>
          <ac:spMkLst>
            <pc:docMk/>
            <pc:sldMk cId="1362130630" sldId="290"/>
            <ac:spMk id="3" creationId="{FCD7C5EB-8079-AA74-17E2-251F29EC819C}"/>
          </ac:spMkLst>
        </pc:spChg>
        <pc:spChg chg="mod">
          <ac:chgData name="Michael Rodgers" userId="45ce7412-274d-4335-8f67-6678cb6089e3" providerId="ADAL" clId="{F5E9C386-E32A-4381-BA86-61F0236F0AA4}" dt="2025-04-25T14:56:08.083" v="6258" actId="948"/>
          <ac:spMkLst>
            <pc:docMk/>
            <pc:sldMk cId="1362130630" sldId="290"/>
            <ac:spMk id="5" creationId="{5AC67E00-20E5-8CF1-567A-5DBD9C6D9171}"/>
          </ac:spMkLst>
        </pc:spChg>
        <pc:spChg chg="add mod">
          <ac:chgData name="Michael Rodgers" userId="45ce7412-274d-4335-8f67-6678cb6089e3" providerId="ADAL" clId="{F5E9C386-E32A-4381-BA86-61F0236F0AA4}" dt="2025-04-16T10:04:02.925" v="2897" actId="1036"/>
          <ac:spMkLst>
            <pc:docMk/>
            <pc:sldMk cId="1362130630" sldId="290"/>
            <ac:spMk id="6" creationId="{8F316D20-F7D0-2F29-DA4A-D40179C878E2}"/>
          </ac:spMkLst>
        </pc:spChg>
        <pc:picChg chg="mod modCrop">
          <ac:chgData name="Michael Rodgers" userId="45ce7412-274d-4335-8f67-6678cb6089e3" providerId="ADAL" clId="{F5E9C386-E32A-4381-BA86-61F0236F0AA4}" dt="2025-04-29T14:48:49.406" v="7514" actId="962"/>
          <ac:picMkLst>
            <pc:docMk/>
            <pc:sldMk cId="1362130630" sldId="290"/>
            <ac:picMk id="7" creationId="{349C0EB4-47B4-3685-1A66-CC7523B075CC}"/>
          </ac:picMkLst>
        </pc:picChg>
      </pc:sldChg>
      <pc:sldChg chg="modSp add del mod modClrScheme chgLayout">
        <pc:chgData name="Michael Rodgers" userId="45ce7412-274d-4335-8f67-6678cb6089e3" providerId="ADAL" clId="{F5E9C386-E32A-4381-BA86-61F0236F0AA4}" dt="2025-04-14T15:31:13.787" v="622" actId="47"/>
        <pc:sldMkLst>
          <pc:docMk/>
          <pc:sldMk cId="3133248518" sldId="290"/>
        </pc:sldMkLst>
      </pc:sldChg>
      <pc:sldChg chg="new del">
        <pc:chgData name="Michael Rodgers" userId="45ce7412-274d-4335-8f67-6678cb6089e3" providerId="ADAL" clId="{F5E9C386-E32A-4381-BA86-61F0236F0AA4}" dt="2025-04-14T15:16:16.825" v="290" actId="47"/>
        <pc:sldMkLst>
          <pc:docMk/>
          <pc:sldMk cId="3958616437" sldId="290"/>
        </pc:sldMkLst>
      </pc:sldChg>
      <pc:sldChg chg="modSp new del mod">
        <pc:chgData name="Michael Rodgers" userId="45ce7412-274d-4335-8f67-6678cb6089e3" providerId="ADAL" clId="{F5E9C386-E32A-4381-BA86-61F0236F0AA4}" dt="2025-04-14T15:24:38.963" v="372" actId="47"/>
        <pc:sldMkLst>
          <pc:docMk/>
          <pc:sldMk cId="2270089529" sldId="291"/>
        </pc:sldMkLst>
      </pc:sldChg>
      <pc:sldChg chg="addSp delSp modSp add del mod">
        <pc:chgData name="Michael Rodgers" userId="45ce7412-274d-4335-8f67-6678cb6089e3" providerId="ADAL" clId="{F5E9C386-E32A-4381-BA86-61F0236F0AA4}" dt="2025-04-16T09:58:59.935" v="2819" actId="47"/>
        <pc:sldMkLst>
          <pc:docMk/>
          <pc:sldMk cId="2695858338" sldId="291"/>
        </pc:sldMkLst>
      </pc:sldChg>
      <pc:sldChg chg="modSp add del mod modClrScheme chgLayout">
        <pc:chgData name="Michael Rodgers" userId="45ce7412-274d-4335-8f67-6678cb6089e3" providerId="ADAL" clId="{F5E9C386-E32A-4381-BA86-61F0236F0AA4}" dt="2025-04-14T15:31:14.922" v="623" actId="47"/>
        <pc:sldMkLst>
          <pc:docMk/>
          <pc:sldMk cId="3700444580" sldId="291"/>
        </pc:sldMkLst>
      </pc:sldChg>
      <pc:sldChg chg="new del">
        <pc:chgData name="Michael Rodgers" userId="45ce7412-274d-4335-8f67-6678cb6089e3" providerId="ADAL" clId="{F5E9C386-E32A-4381-BA86-61F0236F0AA4}" dt="2025-04-23T09:06:45.326" v="3231" actId="2696"/>
        <pc:sldMkLst>
          <pc:docMk/>
          <pc:sldMk cId="1912759647" sldId="292"/>
        </pc:sldMkLst>
      </pc:sldChg>
      <pc:sldChg chg="new del">
        <pc:chgData name="Michael Rodgers" userId="45ce7412-274d-4335-8f67-6678cb6089e3" providerId="ADAL" clId="{F5E9C386-E32A-4381-BA86-61F0236F0AA4}" dt="2025-04-14T16:03:11.962" v="1637" actId="680"/>
        <pc:sldMkLst>
          <pc:docMk/>
          <pc:sldMk cId="2204049812" sldId="293"/>
        </pc:sldMkLst>
      </pc:sldChg>
      <pc:sldChg chg="addSp delSp modSp add mod">
        <pc:chgData name="Michael Rodgers" userId="45ce7412-274d-4335-8f67-6678cb6089e3" providerId="ADAL" clId="{F5E9C386-E32A-4381-BA86-61F0236F0AA4}" dt="2025-04-29T14:49:33.407" v="7604" actId="962"/>
        <pc:sldMkLst>
          <pc:docMk/>
          <pc:sldMk cId="2718798417" sldId="293"/>
        </pc:sldMkLst>
        <pc:spChg chg="mod">
          <ac:chgData name="Michael Rodgers" userId="45ce7412-274d-4335-8f67-6678cb6089e3" providerId="ADAL" clId="{F5E9C386-E32A-4381-BA86-61F0236F0AA4}" dt="2025-04-16T09:03:57.282" v="1964" actId="20577"/>
          <ac:spMkLst>
            <pc:docMk/>
            <pc:sldMk cId="2718798417" sldId="293"/>
            <ac:spMk id="2" creationId="{A146D0C0-9952-B1B1-7507-5C9241CC1BEC}"/>
          </ac:spMkLst>
        </pc:spChg>
        <pc:spChg chg="mod topLvl">
          <ac:chgData name="Michael Rodgers" userId="45ce7412-274d-4335-8f67-6678cb6089e3" providerId="ADAL" clId="{F5E9C386-E32A-4381-BA86-61F0236F0AA4}" dt="2025-04-16T09:48:50.726" v="2643" actId="164"/>
          <ac:spMkLst>
            <pc:docMk/>
            <pc:sldMk cId="2718798417" sldId="293"/>
            <ac:spMk id="23" creationId="{F6027D68-5CCC-1FAB-2AC1-FB16AF23E080}"/>
          </ac:spMkLst>
        </pc:spChg>
        <pc:spChg chg="mod topLvl">
          <ac:chgData name="Michael Rodgers" userId="45ce7412-274d-4335-8f67-6678cb6089e3" providerId="ADAL" clId="{F5E9C386-E32A-4381-BA86-61F0236F0AA4}" dt="2025-04-16T09:48:50.726" v="2643" actId="164"/>
          <ac:spMkLst>
            <pc:docMk/>
            <pc:sldMk cId="2718798417" sldId="293"/>
            <ac:spMk id="24" creationId="{4AD2A20A-6393-50B2-16E8-AD8FB23AA108}"/>
          </ac:spMkLst>
        </pc:spChg>
        <pc:spChg chg="mod topLvl">
          <ac:chgData name="Michael Rodgers" userId="45ce7412-274d-4335-8f67-6678cb6089e3" providerId="ADAL" clId="{F5E9C386-E32A-4381-BA86-61F0236F0AA4}" dt="2025-04-16T10:21:24.907" v="2952" actId="20577"/>
          <ac:spMkLst>
            <pc:docMk/>
            <pc:sldMk cId="2718798417" sldId="293"/>
            <ac:spMk id="25" creationId="{B38E12AD-1D53-026F-2D02-A61961CB7BC3}"/>
          </ac:spMkLst>
        </pc:spChg>
        <pc:spChg chg="mod ord topLvl">
          <ac:chgData name="Michael Rodgers" userId="45ce7412-274d-4335-8f67-6678cb6089e3" providerId="ADAL" clId="{F5E9C386-E32A-4381-BA86-61F0236F0AA4}" dt="2025-04-16T09:48:33.326" v="2638" actId="164"/>
          <ac:spMkLst>
            <pc:docMk/>
            <pc:sldMk cId="2718798417" sldId="293"/>
            <ac:spMk id="27" creationId="{BFEFDDBC-A6AE-CA70-5938-47CC46EA95CC}"/>
          </ac:spMkLst>
        </pc:spChg>
        <pc:spChg chg="mod ord topLvl">
          <ac:chgData name="Michael Rodgers" userId="45ce7412-274d-4335-8f67-6678cb6089e3" providerId="ADAL" clId="{F5E9C386-E32A-4381-BA86-61F0236F0AA4}" dt="2025-04-16T09:48:47.774" v="2642" actId="164"/>
          <ac:spMkLst>
            <pc:docMk/>
            <pc:sldMk cId="2718798417" sldId="293"/>
            <ac:spMk id="30" creationId="{C7E9EF14-F693-46F8-BD18-E3EDAD1E7897}"/>
          </ac:spMkLst>
        </pc:spChg>
        <pc:spChg chg="mod ord topLvl">
          <ac:chgData name="Michael Rodgers" userId="45ce7412-274d-4335-8f67-6678cb6089e3" providerId="ADAL" clId="{F5E9C386-E32A-4381-BA86-61F0236F0AA4}" dt="2025-04-16T09:48:45.171" v="2641" actId="164"/>
          <ac:spMkLst>
            <pc:docMk/>
            <pc:sldMk cId="2718798417" sldId="293"/>
            <ac:spMk id="33" creationId="{27ECF8D7-B136-4D09-33D2-5CC021039E0A}"/>
          </ac:spMkLst>
        </pc:spChg>
        <pc:spChg chg="add mod">
          <ac:chgData name="Michael Rodgers" userId="45ce7412-274d-4335-8f67-6678cb6089e3" providerId="ADAL" clId="{F5E9C386-E32A-4381-BA86-61F0236F0AA4}" dt="2025-04-16T09:48:47.774" v="2642" actId="164"/>
          <ac:spMkLst>
            <pc:docMk/>
            <pc:sldMk cId="2718798417" sldId="293"/>
            <ac:spMk id="35" creationId="{76639FFD-D926-20F6-C9F1-3F8C4916138E}"/>
          </ac:spMkLst>
        </pc:spChg>
        <pc:spChg chg="add mod">
          <ac:chgData name="Michael Rodgers" userId="45ce7412-274d-4335-8f67-6678cb6089e3" providerId="ADAL" clId="{F5E9C386-E32A-4381-BA86-61F0236F0AA4}" dt="2025-04-16T09:48:33.326" v="2638" actId="164"/>
          <ac:spMkLst>
            <pc:docMk/>
            <pc:sldMk cId="2718798417" sldId="293"/>
            <ac:spMk id="36" creationId="{27880897-0832-8E41-6333-2859711412F7}"/>
          </ac:spMkLst>
        </pc:spChg>
        <pc:spChg chg="add mod">
          <ac:chgData name="Michael Rodgers" userId="45ce7412-274d-4335-8f67-6678cb6089e3" providerId="ADAL" clId="{F5E9C386-E32A-4381-BA86-61F0236F0AA4}" dt="2025-04-16T09:48:45.171" v="2641" actId="164"/>
          <ac:spMkLst>
            <pc:docMk/>
            <pc:sldMk cId="2718798417" sldId="293"/>
            <ac:spMk id="37" creationId="{B9EA275D-EFC9-AB63-83F9-4F1971F3CC26}"/>
          </ac:spMkLst>
        </pc:spChg>
        <pc:spChg chg="add mod">
          <ac:chgData name="Michael Rodgers" userId="45ce7412-274d-4335-8f67-6678cb6089e3" providerId="ADAL" clId="{F5E9C386-E32A-4381-BA86-61F0236F0AA4}" dt="2025-04-16T09:41:58.999" v="2562" actId="14100"/>
          <ac:spMkLst>
            <pc:docMk/>
            <pc:sldMk cId="2718798417" sldId="293"/>
            <ac:spMk id="38" creationId="{7A08A556-A15B-0D69-802E-6E550442C916}"/>
          </ac:spMkLst>
        </pc:spChg>
        <pc:spChg chg="add mod ord">
          <ac:chgData name="Michael Rodgers" userId="45ce7412-274d-4335-8f67-6678cb6089e3" providerId="ADAL" clId="{F5E9C386-E32A-4381-BA86-61F0236F0AA4}" dt="2025-04-16T09:42:05.276" v="2564" actId="14100"/>
          <ac:spMkLst>
            <pc:docMk/>
            <pc:sldMk cId="2718798417" sldId="293"/>
            <ac:spMk id="39" creationId="{FD95490B-4A02-87F9-CCA1-EDF5B662E56F}"/>
          </ac:spMkLst>
        </pc:spChg>
        <pc:spChg chg="add mod ord">
          <ac:chgData name="Michael Rodgers" userId="45ce7412-274d-4335-8f67-6678cb6089e3" providerId="ADAL" clId="{F5E9C386-E32A-4381-BA86-61F0236F0AA4}" dt="2025-04-16T09:42:03.182" v="2563" actId="14100"/>
          <ac:spMkLst>
            <pc:docMk/>
            <pc:sldMk cId="2718798417" sldId="293"/>
            <ac:spMk id="40" creationId="{9078FA74-6F3B-CADE-1243-80509F542D5D}"/>
          </ac:spMkLst>
        </pc:spChg>
        <pc:grpChg chg="add mod">
          <ac:chgData name="Michael Rodgers" userId="45ce7412-274d-4335-8f67-6678cb6089e3" providerId="ADAL" clId="{F5E9C386-E32A-4381-BA86-61F0236F0AA4}" dt="2025-04-29T14:49:00.517" v="7517" actId="962"/>
          <ac:grpSpMkLst>
            <pc:docMk/>
            <pc:sldMk cId="2718798417" sldId="293"/>
            <ac:grpSpMk id="41" creationId="{638DF464-B7BF-FFB6-3CF4-E015B72F8DAB}"/>
          </ac:grpSpMkLst>
        </pc:grpChg>
        <pc:grpChg chg="add mod">
          <ac:chgData name="Michael Rodgers" userId="45ce7412-274d-4335-8f67-6678cb6089e3" providerId="ADAL" clId="{F5E9C386-E32A-4381-BA86-61F0236F0AA4}" dt="2025-04-29T14:48:57.828" v="7516" actId="962"/>
          <ac:grpSpMkLst>
            <pc:docMk/>
            <pc:sldMk cId="2718798417" sldId="293"/>
            <ac:grpSpMk id="42" creationId="{7F230BEC-8260-B55B-4D24-81567B39D377}"/>
          </ac:grpSpMkLst>
        </pc:grpChg>
        <pc:grpChg chg="add mod">
          <ac:chgData name="Michael Rodgers" userId="45ce7412-274d-4335-8f67-6678cb6089e3" providerId="ADAL" clId="{F5E9C386-E32A-4381-BA86-61F0236F0AA4}" dt="2025-04-29T14:48:55.590" v="7515" actId="962"/>
          <ac:grpSpMkLst>
            <pc:docMk/>
            <pc:sldMk cId="2718798417" sldId="293"/>
            <ac:grpSpMk id="43" creationId="{9261B641-4389-99B5-7572-2AA779C9B87E}"/>
          </ac:grpSpMkLst>
        </pc:grpChg>
        <pc:grpChg chg="add mod">
          <ac:chgData name="Michael Rodgers" userId="45ce7412-274d-4335-8f67-6678cb6089e3" providerId="ADAL" clId="{F5E9C386-E32A-4381-BA86-61F0236F0AA4}" dt="2025-04-29T14:49:02.403" v="7518" actId="962"/>
          <ac:grpSpMkLst>
            <pc:docMk/>
            <pc:sldMk cId="2718798417" sldId="293"/>
            <ac:grpSpMk id="44" creationId="{5689DD81-8B5B-D3F2-4EB8-09B146863E56}"/>
          </ac:grpSpMkLst>
        </pc:grpChg>
        <pc:picChg chg="mod">
          <ac:chgData name="Michael Rodgers" userId="45ce7412-274d-4335-8f67-6678cb6089e3" providerId="ADAL" clId="{F5E9C386-E32A-4381-BA86-61F0236F0AA4}" dt="2025-04-29T14:49:33.407" v="7604" actId="962"/>
          <ac:picMkLst>
            <pc:docMk/>
            <pc:sldMk cId="2718798417" sldId="293"/>
            <ac:picMk id="4" creationId="{3E19BC97-0DB5-9616-CA4F-E57C9B59DC0E}"/>
          </ac:picMkLst>
        </pc:picChg>
      </pc:sldChg>
      <pc:sldChg chg="addSp delSp modSp add del mod">
        <pc:chgData name="Michael Rodgers" userId="45ce7412-274d-4335-8f67-6678cb6089e3" providerId="ADAL" clId="{F5E9C386-E32A-4381-BA86-61F0236F0AA4}" dt="2025-04-16T10:16:27.607" v="2908" actId="47"/>
        <pc:sldMkLst>
          <pc:docMk/>
          <pc:sldMk cId="2108629671" sldId="294"/>
        </pc:sldMkLst>
      </pc:sldChg>
      <pc:sldChg chg="addSp delSp modSp add mod">
        <pc:chgData name="Michael Rodgers" userId="45ce7412-274d-4335-8f67-6678cb6089e3" providerId="ADAL" clId="{F5E9C386-E32A-4381-BA86-61F0236F0AA4}" dt="2025-04-29T14:48:30.994" v="7438" actId="962"/>
        <pc:sldMkLst>
          <pc:docMk/>
          <pc:sldMk cId="1256584" sldId="295"/>
        </pc:sldMkLst>
        <pc:spChg chg="mod">
          <ac:chgData name="Michael Rodgers" userId="45ce7412-274d-4335-8f67-6678cb6089e3" providerId="ADAL" clId="{F5E9C386-E32A-4381-BA86-61F0236F0AA4}" dt="2025-04-23T15:18:09.968" v="4179" actId="20577"/>
          <ac:spMkLst>
            <pc:docMk/>
            <pc:sldMk cId="1256584" sldId="295"/>
            <ac:spMk id="2" creationId="{A6C731DF-705E-1B00-04F2-5A4F8CE2EB43}"/>
          </ac:spMkLst>
        </pc:spChg>
        <pc:spChg chg="mod">
          <ac:chgData name="Michael Rodgers" userId="45ce7412-274d-4335-8f67-6678cb6089e3" providerId="ADAL" clId="{F5E9C386-E32A-4381-BA86-61F0236F0AA4}" dt="2025-04-25T14:55:30.792" v="6226" actId="20577"/>
          <ac:spMkLst>
            <pc:docMk/>
            <pc:sldMk cId="1256584" sldId="295"/>
            <ac:spMk id="5" creationId="{DAC279E5-0F83-4719-622D-18EEEB06DB26}"/>
          </ac:spMkLst>
        </pc:spChg>
        <pc:spChg chg="add mod">
          <ac:chgData name="Michael Rodgers" userId="45ce7412-274d-4335-8f67-6678cb6089e3" providerId="ADAL" clId="{F5E9C386-E32A-4381-BA86-61F0236F0AA4}" dt="2025-04-16T10:03:35.425" v="2891" actId="1038"/>
          <ac:spMkLst>
            <pc:docMk/>
            <pc:sldMk cId="1256584" sldId="295"/>
            <ac:spMk id="6" creationId="{DB72F718-B79D-4D3C-29B3-8F45AC24067E}"/>
          </ac:spMkLst>
        </pc:spChg>
        <pc:spChg chg="add mod">
          <ac:chgData name="Michael Rodgers" userId="45ce7412-274d-4335-8f67-6678cb6089e3" providerId="ADAL" clId="{F5E9C386-E32A-4381-BA86-61F0236F0AA4}" dt="2025-04-25T14:56:28.505" v="6272" actId="1035"/>
          <ac:spMkLst>
            <pc:docMk/>
            <pc:sldMk cId="1256584" sldId="295"/>
            <ac:spMk id="7" creationId="{68F8F97F-F8CF-6F48-EC3F-CE75A25CB375}"/>
          </ac:spMkLst>
        </pc:spChg>
        <pc:spChg chg="add mod">
          <ac:chgData name="Michael Rodgers" userId="45ce7412-274d-4335-8f67-6678cb6089e3" providerId="ADAL" clId="{F5E9C386-E32A-4381-BA86-61F0236F0AA4}" dt="2025-04-16T10:03:35.425" v="2891" actId="1038"/>
          <ac:spMkLst>
            <pc:docMk/>
            <pc:sldMk cId="1256584" sldId="295"/>
            <ac:spMk id="8" creationId="{3108072B-0F43-092E-2213-2DD7B8DBB299}"/>
          </ac:spMkLst>
        </pc:spChg>
        <pc:picChg chg="add mod">
          <ac:chgData name="Michael Rodgers" userId="45ce7412-274d-4335-8f67-6678cb6089e3" providerId="ADAL" clId="{F5E9C386-E32A-4381-BA86-61F0236F0AA4}" dt="2025-04-29T14:48:30.994" v="7438" actId="962"/>
          <ac:picMkLst>
            <pc:docMk/>
            <pc:sldMk cId="1256584" sldId="295"/>
            <ac:picMk id="3" creationId="{D3EF8E27-B967-C028-36FF-66AA5904FD69}"/>
          </ac:picMkLst>
        </pc:picChg>
      </pc:sldChg>
      <pc:sldChg chg="addSp modSp add mod">
        <pc:chgData name="Michael Rodgers" userId="45ce7412-274d-4335-8f67-6678cb6089e3" providerId="ADAL" clId="{F5E9C386-E32A-4381-BA86-61F0236F0AA4}" dt="2025-04-29T14:49:48.980" v="7609" actId="962"/>
        <pc:sldMkLst>
          <pc:docMk/>
          <pc:sldMk cId="162429358" sldId="296"/>
        </pc:sldMkLst>
        <pc:spChg chg="mod">
          <ac:chgData name="Michael Rodgers" userId="45ce7412-274d-4335-8f67-6678cb6089e3" providerId="ADAL" clId="{F5E9C386-E32A-4381-BA86-61F0236F0AA4}" dt="2025-04-16T10:15:45.624" v="2900" actId="164"/>
          <ac:spMkLst>
            <pc:docMk/>
            <pc:sldMk cId="162429358" sldId="296"/>
            <ac:spMk id="4" creationId="{BACCAC40-05FD-408E-6999-801FF76153F4}"/>
          </ac:spMkLst>
        </pc:spChg>
        <pc:spChg chg="mod">
          <ac:chgData name="Michael Rodgers" userId="45ce7412-274d-4335-8f67-6678cb6089e3" providerId="ADAL" clId="{F5E9C386-E32A-4381-BA86-61F0236F0AA4}" dt="2025-04-25T14:54:34.153" v="6219" actId="20577"/>
          <ac:spMkLst>
            <pc:docMk/>
            <pc:sldMk cId="162429358" sldId="296"/>
            <ac:spMk id="16" creationId="{CA90B9FE-C2CE-4D87-C4E6-BF011352D999}"/>
          </ac:spMkLst>
        </pc:spChg>
        <pc:spChg chg="mod">
          <ac:chgData name="Michael Rodgers" userId="45ce7412-274d-4335-8f67-6678cb6089e3" providerId="ADAL" clId="{F5E9C386-E32A-4381-BA86-61F0236F0AA4}" dt="2025-04-16T10:16:05.385" v="2902" actId="164"/>
          <ac:spMkLst>
            <pc:docMk/>
            <pc:sldMk cId="162429358" sldId="296"/>
            <ac:spMk id="21" creationId="{573AAA89-4495-C75C-4184-60228C4E0F1C}"/>
          </ac:spMkLst>
        </pc:spChg>
        <pc:grpChg chg="add mod">
          <ac:chgData name="Michael Rodgers" userId="45ce7412-274d-4335-8f67-6678cb6089e3" providerId="ADAL" clId="{F5E9C386-E32A-4381-BA86-61F0236F0AA4}" dt="2025-04-29T14:49:45.090" v="7607" actId="962"/>
          <ac:grpSpMkLst>
            <pc:docMk/>
            <pc:sldMk cId="162429358" sldId="296"/>
            <ac:grpSpMk id="3" creationId="{B700B2B4-ACAA-C716-48DF-36435EFDC7E3}"/>
          </ac:grpSpMkLst>
        </pc:grpChg>
        <pc:grpChg chg="add mod">
          <ac:chgData name="Michael Rodgers" userId="45ce7412-274d-4335-8f67-6678cb6089e3" providerId="ADAL" clId="{F5E9C386-E32A-4381-BA86-61F0236F0AA4}" dt="2025-04-29T14:49:48.980" v="7609" actId="962"/>
          <ac:grpSpMkLst>
            <pc:docMk/>
            <pc:sldMk cId="162429358" sldId="296"/>
            <ac:grpSpMk id="6" creationId="{A6E5E7A1-0609-3BBD-AA33-A6858C9D72E5}"/>
          </ac:grpSpMkLst>
        </pc:grpChg>
        <pc:grpChg chg="mod">
          <ac:chgData name="Michael Rodgers" userId="45ce7412-274d-4335-8f67-6678cb6089e3" providerId="ADAL" clId="{F5E9C386-E32A-4381-BA86-61F0236F0AA4}" dt="2025-04-29T14:49:46.978" v="7608" actId="962"/>
          <ac:grpSpMkLst>
            <pc:docMk/>
            <pc:sldMk cId="162429358" sldId="296"/>
            <ac:grpSpMk id="19" creationId="{EC9BF4FA-4A43-46D2-130C-5B940961EB7D}"/>
          </ac:grpSpMkLst>
        </pc:grpChg>
        <pc:picChg chg="mod">
          <ac:chgData name="Michael Rodgers" userId="45ce7412-274d-4335-8f67-6678cb6089e3" providerId="ADAL" clId="{F5E9C386-E32A-4381-BA86-61F0236F0AA4}" dt="2025-04-29T14:49:41.995" v="7606" actId="962"/>
          <ac:picMkLst>
            <pc:docMk/>
            <pc:sldMk cId="162429358" sldId="296"/>
            <ac:picMk id="5" creationId="{AD1ED995-5468-7342-F344-64966CD559FA}"/>
          </ac:picMkLst>
        </pc:picChg>
        <pc:picChg chg="mod">
          <ac:chgData name="Michael Rodgers" userId="45ce7412-274d-4335-8f67-6678cb6089e3" providerId="ADAL" clId="{F5E9C386-E32A-4381-BA86-61F0236F0AA4}" dt="2025-04-16T10:15:45.624" v="2900" actId="164"/>
          <ac:picMkLst>
            <pc:docMk/>
            <pc:sldMk cId="162429358" sldId="296"/>
            <ac:picMk id="9" creationId="{9F7861DA-CA0E-BD06-060E-C138EE1D3600}"/>
          </ac:picMkLst>
        </pc:picChg>
        <pc:picChg chg="mod modCrop">
          <ac:chgData name="Michael Rodgers" userId="45ce7412-274d-4335-8f67-6678cb6089e3" providerId="ADAL" clId="{F5E9C386-E32A-4381-BA86-61F0236F0AA4}" dt="2025-04-16T10:16:05.385" v="2902" actId="164"/>
          <ac:picMkLst>
            <pc:docMk/>
            <pc:sldMk cId="162429358" sldId="296"/>
            <ac:picMk id="22" creationId="{6CB4E9EA-8721-FF17-B184-9FB52B7F3362}"/>
          </ac:picMkLst>
        </pc:picChg>
      </pc:sldChg>
      <pc:sldChg chg="addSp delSp modSp new mod modAnim">
        <pc:chgData name="Michael Rodgers" userId="45ce7412-274d-4335-8f67-6678cb6089e3" providerId="ADAL" clId="{F5E9C386-E32A-4381-BA86-61F0236F0AA4}" dt="2025-04-16T10:17:13.425" v="2940"/>
        <pc:sldMkLst>
          <pc:docMk/>
          <pc:sldMk cId="2324463372" sldId="297"/>
        </pc:sldMkLst>
      </pc:sldChg>
      <pc:sldChg chg="new del">
        <pc:chgData name="Michael Rodgers" userId="45ce7412-274d-4335-8f67-6678cb6089e3" providerId="ADAL" clId="{F5E9C386-E32A-4381-BA86-61F0236F0AA4}" dt="2025-04-23T15:17:59.222" v="4174" actId="47"/>
        <pc:sldMkLst>
          <pc:docMk/>
          <pc:sldMk cId="1731513900" sldId="298"/>
        </pc:sldMkLst>
      </pc:sldChg>
      <pc:sldChg chg="modSp del mod">
        <pc:chgData name="Michael Rodgers" userId="45ce7412-274d-4335-8f67-6678cb6089e3" providerId="ADAL" clId="{F5E9C386-E32A-4381-BA86-61F0236F0AA4}" dt="2025-04-23T09:49:44.184" v="3444" actId="47"/>
        <pc:sldMkLst>
          <pc:docMk/>
          <pc:sldMk cId="2868274610" sldId="299"/>
        </pc:sldMkLst>
      </pc:sldChg>
      <pc:sldChg chg="modSp del mod">
        <pc:chgData name="Michael Rodgers" userId="45ce7412-274d-4335-8f67-6678cb6089e3" providerId="ADAL" clId="{F5E9C386-E32A-4381-BA86-61F0236F0AA4}" dt="2025-04-23T10:27:42.877" v="4019" actId="47"/>
        <pc:sldMkLst>
          <pc:docMk/>
          <pc:sldMk cId="323539767" sldId="300"/>
        </pc:sldMkLst>
      </pc:sldChg>
      <pc:sldChg chg="del">
        <pc:chgData name="Michael Rodgers" userId="45ce7412-274d-4335-8f67-6678cb6089e3" providerId="ADAL" clId="{F5E9C386-E32A-4381-BA86-61F0236F0AA4}" dt="2025-04-23T10:30:23.061" v="4063" actId="47"/>
        <pc:sldMkLst>
          <pc:docMk/>
          <pc:sldMk cId="3518760966" sldId="301"/>
        </pc:sldMkLst>
      </pc:sldChg>
      <pc:sldChg chg="del">
        <pc:chgData name="Michael Rodgers" userId="45ce7412-274d-4335-8f67-6678cb6089e3" providerId="ADAL" clId="{F5E9C386-E32A-4381-BA86-61F0236F0AA4}" dt="2025-04-23T13:05:09.323" v="4137" actId="47"/>
        <pc:sldMkLst>
          <pc:docMk/>
          <pc:sldMk cId="4014555200" sldId="302"/>
        </pc:sldMkLst>
      </pc:sldChg>
      <pc:sldChg chg="del">
        <pc:chgData name="Michael Rodgers" userId="45ce7412-274d-4335-8f67-6678cb6089e3" providerId="ADAL" clId="{F5E9C386-E32A-4381-BA86-61F0236F0AA4}" dt="2025-04-23T11:50:16.294" v="4104" actId="47"/>
        <pc:sldMkLst>
          <pc:docMk/>
          <pc:sldMk cId="487939147" sldId="303"/>
        </pc:sldMkLst>
      </pc:sldChg>
      <pc:sldChg chg="del">
        <pc:chgData name="Michael Rodgers" userId="45ce7412-274d-4335-8f67-6678cb6089e3" providerId="ADAL" clId="{F5E9C386-E32A-4381-BA86-61F0236F0AA4}" dt="2025-04-23T13:27:30.370" v="4138" actId="47"/>
        <pc:sldMkLst>
          <pc:docMk/>
          <pc:sldMk cId="1839112514" sldId="304"/>
        </pc:sldMkLst>
      </pc:sldChg>
      <pc:sldChg chg="modSp mod">
        <pc:chgData name="Michael Rodgers" userId="45ce7412-274d-4335-8f67-6678cb6089e3" providerId="ADAL" clId="{F5E9C386-E32A-4381-BA86-61F0236F0AA4}" dt="2025-04-23T15:45:26.022" v="4718" actId="20577"/>
        <pc:sldMkLst>
          <pc:docMk/>
          <pc:sldMk cId="3573215146" sldId="306"/>
        </pc:sldMkLst>
      </pc:sldChg>
      <pc:sldChg chg="addSp delSp modSp new del mod">
        <pc:chgData name="Michael Rodgers" userId="45ce7412-274d-4335-8f67-6678cb6089e3" providerId="ADAL" clId="{F5E9C386-E32A-4381-BA86-61F0236F0AA4}" dt="2025-04-23T15:33:00.693" v="4450" actId="47"/>
        <pc:sldMkLst>
          <pc:docMk/>
          <pc:sldMk cId="2555675841" sldId="307"/>
        </pc:sldMkLst>
      </pc:sldChg>
      <pc:sldChg chg="addSp modSp new del mod">
        <pc:chgData name="Michael Rodgers" userId="45ce7412-274d-4335-8f67-6678cb6089e3" providerId="ADAL" clId="{F5E9C386-E32A-4381-BA86-61F0236F0AA4}" dt="2025-04-23T10:15:25.186" v="3812" actId="47"/>
        <pc:sldMkLst>
          <pc:docMk/>
          <pc:sldMk cId="623048566" sldId="308"/>
        </pc:sldMkLst>
      </pc:sldChg>
      <pc:sldChg chg="addSp delSp modSp new mod">
        <pc:chgData name="Michael Rodgers" userId="45ce7412-274d-4335-8f67-6678cb6089e3" providerId="ADAL" clId="{F5E9C386-E32A-4381-BA86-61F0236F0AA4}" dt="2025-04-29T14:47:46.916" v="7258" actId="962"/>
        <pc:sldMkLst>
          <pc:docMk/>
          <pc:sldMk cId="3379664015" sldId="309"/>
        </pc:sldMkLst>
        <pc:spChg chg="mod">
          <ac:chgData name="Michael Rodgers" userId="45ce7412-274d-4335-8f67-6678cb6089e3" providerId="ADAL" clId="{F5E9C386-E32A-4381-BA86-61F0236F0AA4}" dt="2025-04-23T10:05:14.202" v="3676" actId="20577"/>
          <ac:spMkLst>
            <pc:docMk/>
            <pc:sldMk cId="3379664015" sldId="309"/>
            <ac:spMk id="2" creationId="{A2F4E3FE-AC80-EA91-BC5F-69A23EC633C7}"/>
          </ac:spMkLst>
        </pc:spChg>
        <pc:spChg chg="add mod">
          <ac:chgData name="Michael Rodgers" userId="45ce7412-274d-4335-8f67-6678cb6089e3" providerId="ADAL" clId="{F5E9C386-E32A-4381-BA86-61F0236F0AA4}" dt="2025-04-23T09:57:55.966" v="3466"/>
          <ac:spMkLst>
            <pc:docMk/>
            <pc:sldMk cId="3379664015" sldId="309"/>
            <ac:spMk id="10" creationId="{3196C791-C033-E706-5786-CD4811A52324}"/>
          </ac:spMkLst>
        </pc:spChg>
        <pc:spChg chg="add mod">
          <ac:chgData name="Michael Rodgers" userId="45ce7412-274d-4335-8f67-6678cb6089e3" providerId="ADAL" clId="{F5E9C386-E32A-4381-BA86-61F0236F0AA4}" dt="2025-04-23T15:35:23.631" v="4500" actId="1036"/>
          <ac:spMkLst>
            <pc:docMk/>
            <pc:sldMk cId="3379664015" sldId="309"/>
            <ac:spMk id="11" creationId="{655D5B9C-AE1F-8437-0D7F-70A0B1304097}"/>
          </ac:spMkLst>
        </pc:spChg>
        <pc:spChg chg="add mod">
          <ac:chgData name="Michael Rodgers" userId="45ce7412-274d-4335-8f67-6678cb6089e3" providerId="ADAL" clId="{F5E9C386-E32A-4381-BA86-61F0236F0AA4}" dt="2025-04-23T15:35:23.631" v="4500" actId="1036"/>
          <ac:spMkLst>
            <pc:docMk/>
            <pc:sldMk cId="3379664015" sldId="309"/>
            <ac:spMk id="12" creationId="{7301BD4C-E316-F387-446D-58D69FBB14B7}"/>
          </ac:spMkLst>
        </pc:spChg>
        <pc:spChg chg="add mod">
          <ac:chgData name="Michael Rodgers" userId="45ce7412-274d-4335-8f67-6678cb6089e3" providerId="ADAL" clId="{F5E9C386-E32A-4381-BA86-61F0236F0AA4}" dt="2025-04-23T10:05:16.967" v="3680" actId="20577"/>
          <ac:spMkLst>
            <pc:docMk/>
            <pc:sldMk cId="3379664015" sldId="309"/>
            <ac:spMk id="16" creationId="{462CE8D0-F442-040B-1E62-6EDEBCF66CE1}"/>
          </ac:spMkLst>
        </pc:spChg>
        <pc:spChg chg="add mod">
          <ac:chgData name="Michael Rodgers" userId="45ce7412-274d-4335-8f67-6678cb6089e3" providerId="ADAL" clId="{F5E9C386-E32A-4381-BA86-61F0236F0AA4}" dt="2025-04-23T10:06:41.315" v="3691" actId="1035"/>
          <ac:spMkLst>
            <pc:docMk/>
            <pc:sldMk cId="3379664015" sldId="309"/>
            <ac:spMk id="17" creationId="{C7EC6CE6-289A-6079-B136-C8283FB6FFCE}"/>
          </ac:spMkLst>
        </pc:spChg>
        <pc:picChg chg="add mod modCrop">
          <ac:chgData name="Michael Rodgers" userId="45ce7412-274d-4335-8f67-6678cb6089e3" providerId="ADAL" clId="{F5E9C386-E32A-4381-BA86-61F0236F0AA4}" dt="2025-04-29T14:47:46.916" v="7258" actId="962"/>
          <ac:picMkLst>
            <pc:docMk/>
            <pc:sldMk cId="3379664015" sldId="309"/>
            <ac:picMk id="7" creationId="{BA6DD46A-2BE3-82F6-3986-1DEECEA8CFCE}"/>
          </ac:picMkLst>
        </pc:picChg>
        <pc:picChg chg="add mod modCrop">
          <ac:chgData name="Michael Rodgers" userId="45ce7412-274d-4335-8f67-6678cb6089e3" providerId="ADAL" clId="{F5E9C386-E32A-4381-BA86-61F0236F0AA4}" dt="2025-04-29T14:46:59.871" v="7192" actId="962"/>
          <ac:picMkLst>
            <pc:docMk/>
            <pc:sldMk cId="3379664015" sldId="309"/>
            <ac:picMk id="9" creationId="{1986F44C-B021-8A11-E624-36DC21960F67}"/>
          </ac:picMkLst>
        </pc:picChg>
      </pc:sldChg>
      <pc:sldChg chg="addSp delSp modSp new mod">
        <pc:chgData name="Michael Rodgers" userId="45ce7412-274d-4335-8f67-6678cb6089e3" providerId="ADAL" clId="{F5E9C386-E32A-4381-BA86-61F0236F0AA4}" dt="2025-04-29T14:48:12.370" v="7368" actId="962"/>
        <pc:sldMkLst>
          <pc:docMk/>
          <pc:sldMk cId="47755733" sldId="310"/>
        </pc:sldMkLst>
        <pc:spChg chg="mod">
          <ac:chgData name="Michael Rodgers" userId="45ce7412-274d-4335-8f67-6678cb6089e3" providerId="ADAL" clId="{F5E9C386-E32A-4381-BA86-61F0236F0AA4}" dt="2025-04-23T15:19:55.609" v="4233" actId="20577"/>
          <ac:spMkLst>
            <pc:docMk/>
            <pc:sldMk cId="47755733" sldId="310"/>
            <ac:spMk id="2" creationId="{04A31FA2-950A-54A9-C808-143F1B9C4280}"/>
          </ac:spMkLst>
        </pc:spChg>
        <pc:spChg chg="mod">
          <ac:chgData name="Michael Rodgers" userId="45ce7412-274d-4335-8f67-6678cb6089e3" providerId="ADAL" clId="{F5E9C386-E32A-4381-BA86-61F0236F0AA4}" dt="2025-04-25T11:19:26.945" v="4729" actId="14100"/>
          <ac:spMkLst>
            <pc:docMk/>
            <pc:sldMk cId="47755733" sldId="310"/>
            <ac:spMk id="4" creationId="{02A2183A-69C0-67B3-4807-C508D5187C12}"/>
          </ac:spMkLst>
        </pc:spChg>
        <pc:spChg chg="add mod ord">
          <ac:chgData name="Michael Rodgers" userId="45ce7412-274d-4335-8f67-6678cb6089e3" providerId="ADAL" clId="{F5E9C386-E32A-4381-BA86-61F0236F0AA4}" dt="2025-04-29T14:48:12.370" v="7368" actId="962"/>
          <ac:spMkLst>
            <pc:docMk/>
            <pc:sldMk cId="47755733" sldId="310"/>
            <ac:spMk id="6" creationId="{4FD63FD5-88B2-E2F3-752B-789C4B31AA84}"/>
          </ac:spMkLst>
        </pc:spChg>
        <pc:spChg chg="add mod">
          <ac:chgData name="Michael Rodgers" userId="45ce7412-274d-4335-8f67-6678cb6089e3" providerId="ADAL" clId="{F5E9C386-E32A-4381-BA86-61F0236F0AA4}" dt="2025-04-23T15:26:12.916" v="4361" actId="1035"/>
          <ac:spMkLst>
            <pc:docMk/>
            <pc:sldMk cId="47755733" sldId="310"/>
            <ac:spMk id="8" creationId="{8EAA9DC6-1338-6051-2032-743819909B79}"/>
          </ac:spMkLst>
        </pc:spChg>
        <pc:spChg chg="add mod">
          <ac:chgData name="Michael Rodgers" userId="45ce7412-274d-4335-8f67-6678cb6089e3" providerId="ADAL" clId="{F5E9C386-E32A-4381-BA86-61F0236F0AA4}" dt="2025-04-29T14:40:15.126" v="6434" actId="164"/>
          <ac:spMkLst>
            <pc:docMk/>
            <pc:sldMk cId="47755733" sldId="310"/>
            <ac:spMk id="10" creationId="{560873DC-7E75-D305-E035-3C51194DA18A}"/>
          </ac:spMkLst>
        </pc:spChg>
        <pc:spChg chg="add mod">
          <ac:chgData name="Michael Rodgers" userId="45ce7412-274d-4335-8f67-6678cb6089e3" providerId="ADAL" clId="{F5E9C386-E32A-4381-BA86-61F0236F0AA4}" dt="2025-04-25T14:56:43.771" v="6284" actId="1036"/>
          <ac:spMkLst>
            <pc:docMk/>
            <pc:sldMk cId="47755733" sldId="310"/>
            <ac:spMk id="11" creationId="{7D464ED0-9519-7D57-8650-F3BD7D893F21}"/>
          </ac:spMkLst>
        </pc:spChg>
        <pc:grpChg chg="add mod">
          <ac:chgData name="Michael Rodgers" userId="45ce7412-274d-4335-8f67-6678cb6089e3" providerId="ADAL" clId="{F5E9C386-E32A-4381-BA86-61F0236F0AA4}" dt="2025-04-29T14:48:01.147" v="7310" actId="962"/>
          <ac:grpSpMkLst>
            <pc:docMk/>
            <pc:sldMk cId="47755733" sldId="310"/>
            <ac:grpSpMk id="5" creationId="{F1C0866E-7A62-AD72-E0B0-6613E5EB12DD}"/>
          </ac:grpSpMkLst>
        </pc:grpChg>
        <pc:picChg chg="add mod ord modCrop">
          <ac:chgData name="Michael Rodgers" userId="45ce7412-274d-4335-8f67-6678cb6089e3" providerId="ADAL" clId="{F5E9C386-E32A-4381-BA86-61F0236F0AA4}" dt="2025-04-25T11:31:43.174" v="5186" actId="167"/>
          <ac:picMkLst>
            <pc:docMk/>
            <pc:sldMk cId="47755733" sldId="310"/>
            <ac:picMk id="7" creationId="{4C2A6175-A92B-15AA-0587-9E843D0917FD}"/>
          </ac:picMkLst>
        </pc:picChg>
        <pc:picChg chg="add mod modCrop">
          <ac:chgData name="Michael Rodgers" userId="45ce7412-274d-4335-8f67-6678cb6089e3" providerId="ADAL" clId="{F5E9C386-E32A-4381-BA86-61F0236F0AA4}" dt="2025-04-29T14:40:15.126" v="6434" actId="164"/>
          <ac:picMkLst>
            <pc:docMk/>
            <pc:sldMk cId="47755733" sldId="310"/>
            <ac:picMk id="9" creationId="{98684657-D431-AB67-5B0F-C293AC57D7B5}"/>
          </ac:picMkLst>
        </pc:picChg>
      </pc:sldChg>
      <pc:sldChg chg="addSp delSp modSp new mod">
        <pc:chgData name="Michael Rodgers" userId="45ce7412-274d-4335-8f67-6678cb6089e3" providerId="ADAL" clId="{F5E9C386-E32A-4381-BA86-61F0236F0AA4}" dt="2025-04-29T14:46:44.761" v="7120" actId="962"/>
        <pc:sldMkLst>
          <pc:docMk/>
          <pc:sldMk cId="3080286714" sldId="311"/>
        </pc:sldMkLst>
        <pc:spChg chg="mod">
          <ac:chgData name="Michael Rodgers" userId="45ce7412-274d-4335-8f67-6678cb6089e3" providerId="ADAL" clId="{F5E9C386-E32A-4381-BA86-61F0236F0AA4}" dt="2025-04-23T10:27:20.096" v="4018"/>
          <ac:spMkLst>
            <pc:docMk/>
            <pc:sldMk cId="3080286714" sldId="311"/>
            <ac:spMk id="2" creationId="{9A982DD2-5807-5011-EB75-1459C6867E07}"/>
          </ac:spMkLst>
        </pc:spChg>
        <pc:spChg chg="mod">
          <ac:chgData name="Michael Rodgers" userId="45ce7412-274d-4335-8f67-6678cb6089e3" providerId="ADAL" clId="{F5E9C386-E32A-4381-BA86-61F0236F0AA4}" dt="2025-04-29T14:37:47.341" v="6423" actId="20577"/>
          <ac:spMkLst>
            <pc:docMk/>
            <pc:sldMk cId="3080286714" sldId="311"/>
            <ac:spMk id="4" creationId="{782CE7D6-00CA-05D9-89C4-255F4B4026E8}"/>
          </ac:spMkLst>
        </pc:spChg>
        <pc:spChg chg="add mod">
          <ac:chgData name="Michael Rodgers" userId="45ce7412-274d-4335-8f67-6678cb6089e3" providerId="ADAL" clId="{F5E9C386-E32A-4381-BA86-61F0236F0AA4}" dt="2025-04-29T14:37:18.066" v="6400" actId="1038"/>
          <ac:spMkLst>
            <pc:docMk/>
            <pc:sldMk cId="3080286714" sldId="311"/>
            <ac:spMk id="7" creationId="{7464177E-84EC-12AC-68B3-D7F07B42DC62}"/>
          </ac:spMkLst>
        </pc:spChg>
        <pc:spChg chg="add mod">
          <ac:chgData name="Michael Rodgers" userId="45ce7412-274d-4335-8f67-6678cb6089e3" providerId="ADAL" clId="{F5E9C386-E32A-4381-BA86-61F0236F0AA4}" dt="2025-04-29T14:37:05.604" v="6395" actId="1036"/>
          <ac:spMkLst>
            <pc:docMk/>
            <pc:sldMk cId="3080286714" sldId="311"/>
            <ac:spMk id="8" creationId="{6F87DC9C-3F52-0515-4AB7-2362E33E8C22}"/>
          </ac:spMkLst>
        </pc:spChg>
        <pc:spChg chg="add mod">
          <ac:chgData name="Michael Rodgers" userId="45ce7412-274d-4335-8f67-6678cb6089e3" providerId="ADAL" clId="{F5E9C386-E32A-4381-BA86-61F0236F0AA4}" dt="2025-04-29T14:37:03.871" v="6394" actId="1036"/>
          <ac:spMkLst>
            <pc:docMk/>
            <pc:sldMk cId="3080286714" sldId="311"/>
            <ac:spMk id="9" creationId="{9E44735D-2E1F-9F49-66D2-A25EA641F557}"/>
          </ac:spMkLst>
        </pc:spChg>
        <pc:picChg chg="add mod modCrop">
          <ac:chgData name="Michael Rodgers" userId="45ce7412-274d-4335-8f67-6678cb6089e3" providerId="ADAL" clId="{F5E9C386-E32A-4381-BA86-61F0236F0AA4}" dt="2025-04-29T14:46:44.761" v="7120" actId="962"/>
          <ac:picMkLst>
            <pc:docMk/>
            <pc:sldMk cId="3080286714" sldId="311"/>
            <ac:picMk id="11" creationId="{A529A265-879E-AC75-9B3D-D73DC5012445}"/>
          </ac:picMkLst>
        </pc:picChg>
      </pc:sldChg>
      <pc:sldChg chg="addSp delSp modSp new mod ord">
        <pc:chgData name="Michael Rodgers" userId="45ce7412-274d-4335-8f67-6678cb6089e3" providerId="ADAL" clId="{F5E9C386-E32A-4381-BA86-61F0236F0AA4}" dt="2025-04-23T15:42:07.731" v="4585" actId="113"/>
        <pc:sldMkLst>
          <pc:docMk/>
          <pc:sldMk cId="1496650739" sldId="312"/>
        </pc:sldMkLst>
      </pc:sldChg>
      <pc:sldChg chg="addSp modSp add mod">
        <pc:chgData name="Michael Rodgers" userId="45ce7412-274d-4335-8f67-6678cb6089e3" providerId="ADAL" clId="{F5E9C386-E32A-4381-BA86-61F0236F0AA4}" dt="2025-04-29T14:46:19.223" v="7026" actId="962"/>
        <pc:sldMkLst>
          <pc:docMk/>
          <pc:sldMk cId="3431522888" sldId="313"/>
        </pc:sldMkLst>
        <pc:spChg chg="mod">
          <ac:chgData name="Michael Rodgers" userId="45ce7412-274d-4335-8f67-6678cb6089e3" providerId="ADAL" clId="{F5E9C386-E32A-4381-BA86-61F0236F0AA4}" dt="2025-04-23T13:03:53.119" v="4136" actId="20577"/>
          <ac:spMkLst>
            <pc:docMk/>
            <pc:sldMk cId="3431522888" sldId="313"/>
            <ac:spMk id="2" creationId="{C651A8BE-647E-5985-151E-1B56387F8D23}"/>
          </ac:spMkLst>
        </pc:spChg>
        <pc:spChg chg="mod">
          <ac:chgData name="Michael Rodgers" userId="45ce7412-274d-4335-8f67-6678cb6089e3" providerId="ADAL" clId="{F5E9C386-E32A-4381-BA86-61F0236F0AA4}" dt="2025-04-23T15:42:46.805" v="4593" actId="20577"/>
          <ac:spMkLst>
            <pc:docMk/>
            <pc:sldMk cId="3431522888" sldId="313"/>
            <ac:spMk id="4" creationId="{C0E76A78-5979-57A4-9DD1-36307CA249D8}"/>
          </ac:spMkLst>
        </pc:spChg>
        <pc:spChg chg="add mod">
          <ac:chgData name="Michael Rodgers" userId="45ce7412-274d-4335-8f67-6678cb6089e3" providerId="ADAL" clId="{F5E9C386-E32A-4381-BA86-61F0236F0AA4}" dt="2025-04-23T15:42:58.743" v="4595" actId="1076"/>
          <ac:spMkLst>
            <pc:docMk/>
            <pc:sldMk cId="3431522888" sldId="313"/>
            <ac:spMk id="5" creationId="{02D56C40-1309-9BC4-20D5-BEF96173A4AB}"/>
          </ac:spMkLst>
        </pc:spChg>
        <pc:spChg chg="mod">
          <ac:chgData name="Michael Rodgers" userId="45ce7412-274d-4335-8f67-6678cb6089e3" providerId="ADAL" clId="{F5E9C386-E32A-4381-BA86-61F0236F0AA4}" dt="2025-04-25T14:57:37.590" v="6303" actId="1035"/>
          <ac:spMkLst>
            <pc:docMk/>
            <pc:sldMk cId="3431522888" sldId="313"/>
            <ac:spMk id="9" creationId="{B5F23FD9-794B-95C2-2FF0-0E1684B22E05}"/>
          </ac:spMkLst>
        </pc:spChg>
        <pc:picChg chg="mod">
          <ac:chgData name="Michael Rodgers" userId="45ce7412-274d-4335-8f67-6678cb6089e3" providerId="ADAL" clId="{F5E9C386-E32A-4381-BA86-61F0236F0AA4}" dt="2025-04-29T14:46:05.502" v="6936" actId="962"/>
          <ac:picMkLst>
            <pc:docMk/>
            <pc:sldMk cId="3431522888" sldId="313"/>
            <ac:picMk id="6" creationId="{3FAC011E-550C-78ED-38BE-9AAC3C46A34F}"/>
          </ac:picMkLst>
        </pc:picChg>
        <pc:picChg chg="mod modCrop">
          <ac:chgData name="Michael Rodgers" userId="45ce7412-274d-4335-8f67-6678cb6089e3" providerId="ADAL" clId="{F5E9C386-E32A-4381-BA86-61F0236F0AA4}" dt="2025-04-29T14:46:19.223" v="7026" actId="962"/>
          <ac:picMkLst>
            <pc:docMk/>
            <pc:sldMk cId="3431522888" sldId="313"/>
            <ac:picMk id="7" creationId="{D4E37A95-7EC7-BF33-EE40-EBA69407CC87}"/>
          </ac:picMkLst>
        </pc:picChg>
      </pc:sldChg>
      <pc:sldChg chg="addSp modSp add mod">
        <pc:chgData name="Michael Rodgers" userId="45ce7412-274d-4335-8f67-6678cb6089e3" providerId="ADAL" clId="{F5E9C386-E32A-4381-BA86-61F0236F0AA4}" dt="2025-04-29T14:45:45.195" v="6868" actId="962"/>
        <pc:sldMkLst>
          <pc:docMk/>
          <pc:sldMk cId="3020726676" sldId="314"/>
        </pc:sldMkLst>
        <pc:spChg chg="mod">
          <ac:chgData name="Michael Rodgers" userId="45ce7412-274d-4335-8f67-6678cb6089e3" providerId="ADAL" clId="{F5E9C386-E32A-4381-BA86-61F0236F0AA4}" dt="2025-04-23T15:44:23.109" v="4675" actId="20577"/>
          <ac:spMkLst>
            <pc:docMk/>
            <pc:sldMk cId="3020726676" sldId="314"/>
            <ac:spMk id="2" creationId="{AD8A94C5-6CE8-D462-7E70-A8FE06B8803F}"/>
          </ac:spMkLst>
        </pc:spChg>
        <pc:spChg chg="mod">
          <ac:chgData name="Michael Rodgers" userId="45ce7412-274d-4335-8f67-6678cb6089e3" providerId="ADAL" clId="{F5E9C386-E32A-4381-BA86-61F0236F0AA4}" dt="2025-04-25T14:58:11.986" v="6305" actId="948"/>
          <ac:spMkLst>
            <pc:docMk/>
            <pc:sldMk cId="3020726676" sldId="314"/>
            <ac:spMk id="4" creationId="{29FEA915-AC36-76A5-F098-9F182D123263}"/>
          </ac:spMkLst>
        </pc:spChg>
        <pc:spChg chg="add mod">
          <ac:chgData name="Michael Rodgers" userId="45ce7412-274d-4335-8f67-6678cb6089e3" providerId="ADAL" clId="{F5E9C386-E32A-4381-BA86-61F0236F0AA4}" dt="2025-04-23T15:45:02.307" v="4692" actId="1037"/>
          <ac:spMkLst>
            <pc:docMk/>
            <pc:sldMk cId="3020726676" sldId="314"/>
            <ac:spMk id="5" creationId="{6AB62F53-B95E-F4A4-10A1-8A2EA0A584FB}"/>
          </ac:spMkLst>
        </pc:spChg>
        <pc:picChg chg="mod modCrop">
          <ac:chgData name="Michael Rodgers" userId="45ce7412-274d-4335-8f67-6678cb6089e3" providerId="ADAL" clId="{F5E9C386-E32A-4381-BA86-61F0236F0AA4}" dt="2025-04-29T14:45:45.195" v="6868" actId="962"/>
          <ac:picMkLst>
            <pc:docMk/>
            <pc:sldMk cId="3020726676" sldId="314"/>
            <ac:picMk id="7" creationId="{E67D26AE-BA05-CE01-2ACB-0E032B2D9C73}"/>
          </ac:picMkLst>
        </pc:picChg>
        <pc:picChg chg="mod">
          <ac:chgData name="Michael Rodgers" userId="45ce7412-274d-4335-8f67-6678cb6089e3" providerId="ADAL" clId="{F5E9C386-E32A-4381-BA86-61F0236F0AA4}" dt="2025-04-25T11:35:35.251" v="5263" actId="1038"/>
          <ac:picMkLst>
            <pc:docMk/>
            <pc:sldMk cId="3020726676" sldId="314"/>
            <ac:picMk id="14" creationId="{8DD6A0BA-322D-AAA3-E92E-3C63DDBB3F43}"/>
          </ac:picMkLst>
        </pc:picChg>
      </pc:sldChg>
      <pc:sldChg chg="add">
        <pc:chgData name="Michael Rodgers" userId="45ce7412-274d-4335-8f67-6678cb6089e3" providerId="ADAL" clId="{F5E9C386-E32A-4381-BA86-61F0236F0AA4}" dt="2025-04-23T15:45:41.117" v="4719" actId="2890"/>
        <pc:sldMkLst>
          <pc:docMk/>
          <pc:sldMk cId="4125031790" sldId="315"/>
        </pc:sldMkLst>
      </pc:sldChg>
      <pc:sldChg chg="addSp delSp modSp new mod">
        <pc:chgData name="Michael Rodgers" userId="45ce7412-274d-4335-8f67-6678cb6089e3" providerId="ADAL" clId="{F5E9C386-E32A-4381-BA86-61F0236F0AA4}" dt="2025-04-29T14:45:28.570" v="6790" actId="962"/>
        <pc:sldMkLst>
          <pc:docMk/>
          <pc:sldMk cId="3917874664" sldId="316"/>
        </pc:sldMkLst>
        <pc:spChg chg="mod">
          <ac:chgData name="Michael Rodgers" userId="45ce7412-274d-4335-8f67-6678cb6089e3" providerId="ADAL" clId="{F5E9C386-E32A-4381-BA86-61F0236F0AA4}" dt="2025-04-25T13:08:00.530" v="5445" actId="20577"/>
          <ac:spMkLst>
            <pc:docMk/>
            <pc:sldMk cId="3917874664" sldId="316"/>
            <ac:spMk id="4" creationId="{7593E299-1EC1-D5FB-B4B8-02B0B155A8F9}"/>
          </ac:spMkLst>
        </pc:spChg>
        <pc:spChg chg="add mod">
          <ac:chgData name="Michael Rodgers" userId="45ce7412-274d-4335-8f67-6678cb6089e3" providerId="ADAL" clId="{F5E9C386-E32A-4381-BA86-61F0236F0AA4}" dt="2025-04-25T12:48:16.810" v="5439" actId="1038"/>
          <ac:spMkLst>
            <pc:docMk/>
            <pc:sldMk cId="3917874664" sldId="316"/>
            <ac:spMk id="7" creationId="{9767309E-CC4F-CF4C-8EA0-61B7CBCF5168}"/>
          </ac:spMkLst>
        </pc:spChg>
        <pc:spChg chg="add mod">
          <ac:chgData name="Michael Rodgers" userId="45ce7412-274d-4335-8f67-6678cb6089e3" providerId="ADAL" clId="{F5E9C386-E32A-4381-BA86-61F0236F0AA4}" dt="2025-04-23T15:46:26.872" v="4722" actId="1076"/>
          <ac:spMkLst>
            <pc:docMk/>
            <pc:sldMk cId="3917874664" sldId="316"/>
            <ac:spMk id="8" creationId="{87BCEA7B-CA28-5861-C8BA-BE984B897399}"/>
          </ac:spMkLst>
        </pc:spChg>
        <pc:spChg chg="add mod">
          <ac:chgData name="Michael Rodgers" userId="45ce7412-274d-4335-8f67-6678cb6089e3" providerId="ADAL" clId="{F5E9C386-E32A-4381-BA86-61F0236F0AA4}" dt="2025-04-23T15:46:26.872" v="4722" actId="1076"/>
          <ac:spMkLst>
            <pc:docMk/>
            <pc:sldMk cId="3917874664" sldId="316"/>
            <ac:spMk id="9" creationId="{31EAB67D-68F2-2DE4-F6FC-0765E5A9B882}"/>
          </ac:spMkLst>
        </pc:spChg>
        <pc:spChg chg="add mod">
          <ac:chgData name="Michael Rodgers" userId="45ce7412-274d-4335-8f67-6678cb6089e3" providerId="ADAL" clId="{F5E9C386-E32A-4381-BA86-61F0236F0AA4}" dt="2025-04-25T12:47:46.623" v="5422" actId="164"/>
          <ac:spMkLst>
            <pc:docMk/>
            <pc:sldMk cId="3917874664" sldId="316"/>
            <ac:spMk id="12" creationId="{8E07F4F5-2605-D36E-A6D7-0100FEB9591E}"/>
          </ac:spMkLst>
        </pc:spChg>
        <pc:grpChg chg="add mod">
          <ac:chgData name="Michael Rodgers" userId="45ce7412-274d-4335-8f67-6678cb6089e3" providerId="ADAL" clId="{F5E9C386-E32A-4381-BA86-61F0236F0AA4}" dt="2025-04-25T12:47:46.623" v="5422" actId="164"/>
          <ac:grpSpMkLst>
            <pc:docMk/>
            <pc:sldMk cId="3917874664" sldId="316"/>
            <ac:grpSpMk id="11" creationId="{4D43E5D7-A680-A00D-BB6D-706D690D1725}"/>
          </ac:grpSpMkLst>
        </pc:grpChg>
        <pc:grpChg chg="add mod">
          <ac:chgData name="Michael Rodgers" userId="45ce7412-274d-4335-8f67-6678cb6089e3" providerId="ADAL" clId="{F5E9C386-E32A-4381-BA86-61F0236F0AA4}" dt="2025-04-29T14:45:11.469" v="6704" actId="962"/>
          <ac:grpSpMkLst>
            <pc:docMk/>
            <pc:sldMk cId="3917874664" sldId="316"/>
            <ac:grpSpMk id="14" creationId="{92641CAA-B820-A543-8116-7EDE11AC5CD5}"/>
          </ac:grpSpMkLst>
        </pc:grpChg>
        <pc:picChg chg="add mod modCrop">
          <ac:chgData name="Michael Rodgers" userId="45ce7412-274d-4335-8f67-6678cb6089e3" providerId="ADAL" clId="{F5E9C386-E32A-4381-BA86-61F0236F0AA4}" dt="2025-04-25T12:47:36.001" v="5419" actId="164"/>
          <ac:picMkLst>
            <pc:docMk/>
            <pc:sldMk cId="3917874664" sldId="316"/>
            <ac:picMk id="5" creationId="{D2938281-3A4E-0DC0-59BA-454E3729906D}"/>
          </ac:picMkLst>
        </pc:picChg>
        <pc:picChg chg="add mod modCrop">
          <ac:chgData name="Michael Rodgers" userId="45ce7412-274d-4335-8f67-6678cb6089e3" providerId="ADAL" clId="{F5E9C386-E32A-4381-BA86-61F0236F0AA4}" dt="2025-04-25T12:47:36.001" v="5419" actId="164"/>
          <ac:picMkLst>
            <pc:docMk/>
            <pc:sldMk cId="3917874664" sldId="316"/>
            <ac:picMk id="6" creationId="{20497169-CC3C-E55B-7403-DFD2002C93E2}"/>
          </ac:picMkLst>
        </pc:picChg>
        <pc:picChg chg="mod">
          <ac:chgData name="Michael Rodgers" userId="45ce7412-274d-4335-8f67-6678cb6089e3" providerId="ADAL" clId="{F5E9C386-E32A-4381-BA86-61F0236F0AA4}" dt="2025-04-29T14:45:28.570" v="6790" actId="962"/>
          <ac:picMkLst>
            <pc:docMk/>
            <pc:sldMk cId="3917874664" sldId="316"/>
            <ac:picMk id="10" creationId="{8A180BAE-5FD1-F858-5BE8-ED1EA63E9B2A}"/>
          </ac:picMkLst>
        </pc:picChg>
      </pc:sldChg>
      <pc:sldChg chg="del">
        <pc:chgData name="Michael Rodgers" userId="45ce7412-274d-4335-8f67-6678cb6089e3" providerId="ADAL" clId="{F5E9C386-E32A-4381-BA86-61F0236F0AA4}" dt="2025-04-25T12:48:34.359" v="5441" actId="47"/>
        <pc:sldMkLst>
          <pc:docMk/>
          <pc:sldMk cId="1699496395" sldId="317"/>
        </pc:sldMkLst>
      </pc:sldChg>
      <pc:sldChg chg="addSp delSp modSp mod">
        <pc:chgData name="Michael Rodgers" userId="45ce7412-274d-4335-8f67-6678cb6089e3" providerId="ADAL" clId="{F5E9C386-E32A-4381-BA86-61F0236F0AA4}" dt="2025-04-29T14:44:54.024" v="6644" actId="962"/>
        <pc:sldMkLst>
          <pc:docMk/>
          <pc:sldMk cId="1256721640" sldId="318"/>
        </pc:sldMkLst>
        <pc:spChg chg="mod">
          <ac:chgData name="Michael Rodgers" userId="45ce7412-274d-4335-8f67-6678cb6089e3" providerId="ADAL" clId="{F5E9C386-E32A-4381-BA86-61F0236F0AA4}" dt="2025-04-25T14:14:07.881" v="5456" actId="20577"/>
          <ac:spMkLst>
            <pc:docMk/>
            <pc:sldMk cId="1256721640" sldId="318"/>
            <ac:spMk id="2" creationId="{86CF89DD-9B10-437B-5536-C5E358207090}"/>
          </ac:spMkLst>
        </pc:spChg>
        <pc:spChg chg="mod">
          <ac:chgData name="Michael Rodgers" userId="45ce7412-274d-4335-8f67-6678cb6089e3" providerId="ADAL" clId="{F5E9C386-E32A-4381-BA86-61F0236F0AA4}" dt="2025-04-25T14:49:37.101" v="6069" actId="20577"/>
          <ac:spMkLst>
            <pc:docMk/>
            <pc:sldMk cId="1256721640" sldId="318"/>
            <ac:spMk id="4" creationId="{DFEF05D5-3352-C04F-DA0A-4ACD196CAA96}"/>
          </ac:spMkLst>
        </pc:spChg>
        <pc:spChg chg="add mod">
          <ac:chgData name="Michael Rodgers" userId="45ce7412-274d-4335-8f67-6678cb6089e3" providerId="ADAL" clId="{F5E9C386-E32A-4381-BA86-61F0236F0AA4}" dt="2025-04-25T14:45:41.319" v="5916" actId="113"/>
          <ac:spMkLst>
            <pc:docMk/>
            <pc:sldMk cId="1256721640" sldId="318"/>
            <ac:spMk id="8" creationId="{9C42094D-9653-A7E8-3227-108515415DB8}"/>
          </ac:spMkLst>
        </pc:spChg>
        <pc:spChg chg="add mod">
          <ac:chgData name="Michael Rodgers" userId="45ce7412-274d-4335-8f67-6678cb6089e3" providerId="ADAL" clId="{F5E9C386-E32A-4381-BA86-61F0236F0AA4}" dt="2025-04-25T14:45:31.038" v="5915" actId="113"/>
          <ac:spMkLst>
            <pc:docMk/>
            <pc:sldMk cId="1256721640" sldId="318"/>
            <ac:spMk id="11" creationId="{DA3F9937-4A23-1B78-240A-DDA2FDD704B4}"/>
          </ac:spMkLst>
        </pc:spChg>
        <pc:spChg chg="add mod">
          <ac:chgData name="Michael Rodgers" userId="45ce7412-274d-4335-8f67-6678cb6089e3" providerId="ADAL" clId="{F5E9C386-E32A-4381-BA86-61F0236F0AA4}" dt="2025-04-25T14:50:51.355" v="6169" actId="1035"/>
          <ac:spMkLst>
            <pc:docMk/>
            <pc:sldMk cId="1256721640" sldId="318"/>
            <ac:spMk id="14" creationId="{B9F922A8-3541-8E74-7785-1E4DC85D03A9}"/>
          </ac:spMkLst>
        </pc:spChg>
        <pc:spChg chg="add mod">
          <ac:chgData name="Michael Rodgers" userId="45ce7412-274d-4335-8f67-6678cb6089e3" providerId="ADAL" clId="{F5E9C386-E32A-4381-BA86-61F0236F0AA4}" dt="2025-04-25T14:51:13.806" v="6185" actId="1038"/>
          <ac:spMkLst>
            <pc:docMk/>
            <pc:sldMk cId="1256721640" sldId="318"/>
            <ac:spMk id="15" creationId="{E8EAF1BC-F6F4-D4FB-C7E1-3FEEC027D008}"/>
          </ac:spMkLst>
        </pc:spChg>
        <pc:spChg chg="add mod">
          <ac:chgData name="Michael Rodgers" userId="45ce7412-274d-4335-8f67-6678cb6089e3" providerId="ADAL" clId="{F5E9C386-E32A-4381-BA86-61F0236F0AA4}" dt="2025-04-25T14:51:05.657" v="6171" actId="1076"/>
          <ac:spMkLst>
            <pc:docMk/>
            <pc:sldMk cId="1256721640" sldId="318"/>
            <ac:spMk id="16" creationId="{667E5BB1-E487-358E-FC6D-A7F9BEB97C4B}"/>
          </ac:spMkLst>
        </pc:spChg>
        <pc:grpChg chg="add mod">
          <ac:chgData name="Michael Rodgers" userId="45ce7412-274d-4335-8f67-6678cb6089e3" providerId="ADAL" clId="{F5E9C386-E32A-4381-BA86-61F0236F0AA4}" dt="2025-04-29T14:44:20.992" v="6526" actId="962"/>
          <ac:grpSpMkLst>
            <pc:docMk/>
            <pc:sldMk cId="1256721640" sldId="318"/>
            <ac:grpSpMk id="13" creationId="{62FCF43E-91AC-1817-B917-CED6A3FA209D}"/>
          </ac:grpSpMkLst>
        </pc:grpChg>
        <pc:picChg chg="add mod modCrop">
          <ac:chgData name="Michael Rodgers" userId="45ce7412-274d-4335-8f67-6678cb6089e3" providerId="ADAL" clId="{F5E9C386-E32A-4381-BA86-61F0236F0AA4}" dt="2025-04-29T14:44:54.024" v="6644" actId="962"/>
          <ac:picMkLst>
            <pc:docMk/>
            <pc:sldMk cId="1256721640" sldId="318"/>
            <ac:picMk id="7" creationId="{14C8482D-1CD2-1382-99FE-211060BE4612}"/>
          </ac:picMkLst>
        </pc:picChg>
        <pc:picChg chg="add mod ord modCrop">
          <ac:chgData name="Michael Rodgers" userId="45ce7412-274d-4335-8f67-6678cb6089e3" providerId="ADAL" clId="{F5E9C386-E32A-4381-BA86-61F0236F0AA4}" dt="2025-04-29T14:44:43.670" v="6596" actId="962"/>
          <ac:picMkLst>
            <pc:docMk/>
            <pc:sldMk cId="1256721640" sldId="318"/>
            <ac:picMk id="9" creationId="{8F0400EC-8607-50C5-25D9-C9ADC647265A}"/>
          </ac:picMkLst>
        </pc:picChg>
        <pc:picChg chg="add mod modCrop">
          <ac:chgData name="Michael Rodgers" userId="45ce7412-274d-4335-8f67-6678cb6089e3" providerId="ADAL" clId="{F5E9C386-E32A-4381-BA86-61F0236F0AA4}" dt="2025-04-25T14:44:37.590" v="5908" actId="1036"/>
          <ac:picMkLst>
            <pc:docMk/>
            <pc:sldMk cId="1256721640" sldId="318"/>
            <ac:picMk id="10" creationId="{0DBDCC62-D8F3-47C4-8E3C-3AFA2F8B92E0}"/>
          </ac:picMkLst>
        </pc:picChg>
        <pc:picChg chg="add mod modCrop">
          <ac:chgData name="Michael Rodgers" userId="45ce7412-274d-4335-8f67-6678cb6089e3" providerId="ADAL" clId="{F5E9C386-E32A-4381-BA86-61F0236F0AA4}" dt="2025-04-25T14:44:05.624" v="5899" actId="164"/>
          <ac:picMkLst>
            <pc:docMk/>
            <pc:sldMk cId="1256721640" sldId="318"/>
            <ac:picMk id="12" creationId="{678DFEBC-B6D9-E046-9168-F707AEC9A6DD}"/>
          </ac:picMkLst>
        </pc:picChg>
      </pc:sldChg>
      <pc:sldChg chg="add del">
        <pc:chgData name="Michael Rodgers" userId="45ce7412-274d-4335-8f67-6678cb6089e3" providerId="ADAL" clId="{F5E9C386-E32A-4381-BA86-61F0236F0AA4}" dt="2025-04-25T12:48:31.801" v="5440" actId="47"/>
        <pc:sldMkLst>
          <pc:docMk/>
          <pc:sldMk cId="4164027063" sldId="319"/>
        </pc:sldMkLst>
      </pc:sldChg>
      <pc:sldChg chg="addSp modSp new mod">
        <pc:chgData name="Michael Rodgers" userId="45ce7412-274d-4335-8f67-6678cb6089e3" providerId="ADAL" clId="{F5E9C386-E32A-4381-BA86-61F0236F0AA4}" dt="2025-04-25T14:53:29.144" v="6213" actId="14100"/>
        <pc:sldMkLst>
          <pc:docMk/>
          <pc:sldMk cId="4173927643" sldId="319"/>
        </pc:sldMkLst>
      </pc:sldChg>
      <pc:sldMasterChg chg="modSp">
        <pc:chgData name="Michael Rodgers" userId="45ce7412-274d-4335-8f67-6678cb6089e3" providerId="ADAL" clId="{F5E9C386-E32A-4381-BA86-61F0236F0AA4}" dt="2025-04-14T15:01:20.900" v="117" actId="2711"/>
        <pc:sldMasterMkLst>
          <pc:docMk/>
          <pc:sldMasterMk cId="80297582" sldId="2147483648"/>
        </pc:sldMasterMkLst>
        <pc:spChg chg="mod">
          <ac:chgData name="Michael Rodgers" userId="45ce7412-274d-4335-8f67-6678cb6089e3" providerId="ADAL" clId="{F5E9C386-E32A-4381-BA86-61F0236F0AA4}" dt="2025-04-14T15:01:20.900" v="117" actId="2711"/>
          <ac:spMkLst>
            <pc:docMk/>
            <pc:sldMasterMk cId="80297582" sldId="2147483648"/>
            <ac:spMk id="2" creationId="{00000000-0000-0000-0000-000000000000}"/>
          </ac:spMkLst>
        </pc:spChg>
      </pc:sldMasterChg>
      <pc:sldMasterChg chg="modSp">
        <pc:chgData name="Michael Rodgers" userId="45ce7412-274d-4335-8f67-6678cb6089e3" providerId="ADAL" clId="{F5E9C386-E32A-4381-BA86-61F0236F0AA4}" dt="2025-04-14T15:01:58.990" v="120" actId="2711"/>
        <pc:sldMasterMkLst>
          <pc:docMk/>
          <pc:sldMasterMk cId="1098329342" sldId="2147483674"/>
        </pc:sldMasterMkLst>
        <pc:spChg chg="mod">
          <ac:chgData name="Michael Rodgers" userId="45ce7412-274d-4335-8f67-6678cb6089e3" providerId="ADAL" clId="{F5E9C386-E32A-4381-BA86-61F0236F0AA4}" dt="2025-04-14T15:01:58.990" v="120" actId="2711"/>
          <ac:spMkLst>
            <pc:docMk/>
            <pc:sldMasterMk cId="1098329342" sldId="2147483674"/>
            <ac:spMk id="2" creationId="{1A445A51-9F93-31C4-7BE0-FE39667CB340}"/>
          </ac:spMkLst>
        </pc:spChg>
      </pc:sldMasterChg>
      <pc:sldMasterChg chg="delSp modSp mod addSldLayout modSldLayout sldLayoutOrd">
        <pc:chgData name="Michael Rodgers" userId="45ce7412-274d-4335-8f67-6678cb6089e3" providerId="ADAL" clId="{F5E9C386-E32A-4381-BA86-61F0236F0AA4}" dt="2025-04-16T09:18:04.839" v="2424" actId="14100"/>
        <pc:sldMasterMkLst>
          <pc:docMk/>
          <pc:sldMasterMk cId="3640713698" sldId="2147483687"/>
        </pc:sldMasterMkLst>
        <pc:spChg chg="mod ord">
          <ac:chgData name="Michael Rodgers" userId="45ce7412-274d-4335-8f67-6678cb6089e3" providerId="ADAL" clId="{F5E9C386-E32A-4381-BA86-61F0236F0AA4}" dt="2025-04-16T09:18:04.839" v="2424" actId="14100"/>
          <ac:spMkLst>
            <pc:docMk/>
            <pc:sldMasterMk cId="3640713698" sldId="2147483687"/>
            <ac:spMk id="2" creationId="{11DD53AC-480D-0E47-B14D-D3205548A4CE}"/>
          </ac:spMkLst>
        </pc:spChg>
        <pc:spChg chg="ord">
          <ac:chgData name="Michael Rodgers" userId="45ce7412-274d-4335-8f67-6678cb6089e3" providerId="ADAL" clId="{F5E9C386-E32A-4381-BA86-61F0236F0AA4}" dt="2025-04-14T15:06:27.094" v="140" actId="167"/>
          <ac:spMkLst>
            <pc:docMk/>
            <pc:sldMasterMk cId="3640713698" sldId="2147483687"/>
            <ac:spMk id="7" creationId="{4A7700DD-6619-99D8-A238-7CC7EFDEAA93}"/>
          </ac:spMkLst>
        </pc:spChg>
        <pc:sldLayoutChg chg="addSp modSp">
          <pc:chgData name="Michael Rodgers" userId="45ce7412-274d-4335-8f67-6678cb6089e3" providerId="ADAL" clId="{F5E9C386-E32A-4381-BA86-61F0236F0AA4}" dt="2025-04-14T15:06:16.911" v="139"/>
          <pc:sldLayoutMkLst>
            <pc:docMk/>
            <pc:sldMasterMk cId="3640713698" sldId="2147483687"/>
            <pc:sldLayoutMk cId="650896568" sldId="2147483688"/>
          </pc:sldLayoutMkLst>
        </pc:sldLayoutChg>
        <pc:sldLayoutChg chg="addSp delSp modSp mod ord">
          <pc:chgData name="Michael Rodgers" userId="45ce7412-274d-4335-8f67-6678cb6089e3" providerId="ADAL" clId="{F5E9C386-E32A-4381-BA86-61F0236F0AA4}" dt="2025-04-14T15:13:10.874" v="219" actId="14100"/>
          <pc:sldLayoutMkLst>
            <pc:docMk/>
            <pc:sldMasterMk cId="3640713698" sldId="2147483687"/>
            <pc:sldLayoutMk cId="971800719" sldId="2147483689"/>
          </pc:sldLayoutMkLst>
          <pc:spChg chg="add mod">
            <ac:chgData name="Michael Rodgers" userId="45ce7412-274d-4335-8f67-6678cb6089e3" providerId="ADAL" clId="{F5E9C386-E32A-4381-BA86-61F0236F0AA4}" dt="2025-04-14T15:13:10.874" v="219" actId="14100"/>
            <ac:spMkLst>
              <pc:docMk/>
              <pc:sldMasterMk cId="3640713698" sldId="2147483687"/>
              <pc:sldLayoutMk cId="971800719" sldId="2147483689"/>
              <ac:spMk id="4" creationId="{53D4499B-5BBD-2993-1BB9-DEA397C2C164}"/>
            </ac:spMkLst>
          </pc:spChg>
        </pc:sldLayoutChg>
        <pc:sldLayoutChg chg="modSp mod ord">
          <pc:chgData name="Michael Rodgers" userId="45ce7412-274d-4335-8f67-6678cb6089e3" providerId="ADAL" clId="{F5E9C386-E32A-4381-BA86-61F0236F0AA4}" dt="2025-04-14T15:10:02.919" v="181" actId="14100"/>
          <pc:sldLayoutMkLst>
            <pc:docMk/>
            <pc:sldMasterMk cId="3640713698" sldId="2147483687"/>
            <pc:sldLayoutMk cId="4059876597" sldId="2147483689"/>
          </pc:sldLayoutMkLst>
        </pc:sldLayoutChg>
        <pc:sldLayoutChg chg="addSp delSp modSp add mod modTransition">
          <pc:chgData name="Michael Rodgers" userId="45ce7412-274d-4335-8f67-6678cb6089e3" providerId="ADAL" clId="{F5E9C386-E32A-4381-BA86-61F0236F0AA4}" dt="2025-04-14T15:17:43.298" v="293" actId="478"/>
          <pc:sldLayoutMkLst>
            <pc:docMk/>
            <pc:sldMasterMk cId="3640713698" sldId="2147483687"/>
            <pc:sldLayoutMk cId="2469029781" sldId="2147483690"/>
          </pc:sldLayoutMkLst>
        </pc:sldLayoutChg>
        <pc:sldLayoutChg chg="modSp add mod replId modTransition">
          <pc:chgData name="Michael Rodgers" userId="45ce7412-274d-4335-8f67-6678cb6089e3" providerId="ADAL" clId="{F5E9C386-E32A-4381-BA86-61F0236F0AA4}" dt="2025-04-14T15:30:21.892" v="621" actId="207"/>
          <pc:sldLayoutMkLst>
            <pc:docMk/>
            <pc:sldMasterMk cId="3640713698" sldId="2147483687"/>
            <pc:sldLayoutMk cId="1690985129" sldId="2147483697"/>
          </pc:sldLayoutMkLst>
          <pc:spChg chg="mod">
            <ac:chgData name="Michael Rodgers" userId="45ce7412-274d-4335-8f67-6678cb6089e3" providerId="ADAL" clId="{F5E9C386-E32A-4381-BA86-61F0236F0AA4}" dt="2025-04-14T15:30:21.892" v="621" actId="207"/>
            <ac:spMkLst>
              <pc:docMk/>
              <pc:sldMasterMk cId="3640713698" sldId="2147483687"/>
              <pc:sldLayoutMk cId="1690985129" sldId="2147483697"/>
              <ac:spMk id="2" creationId="{2A7524F7-AD48-8D09-0DAE-81032E0FF4BC}"/>
            </ac:spMkLst>
          </pc:spChg>
          <pc:picChg chg="mod">
            <ac:chgData name="Michael Rodgers" userId="45ce7412-274d-4335-8f67-6678cb6089e3" providerId="ADAL" clId="{F5E9C386-E32A-4381-BA86-61F0236F0AA4}" dt="2025-04-14T15:25:23.431" v="416" actId="14100"/>
            <ac:picMkLst>
              <pc:docMk/>
              <pc:sldMasterMk cId="3640713698" sldId="2147483687"/>
              <pc:sldLayoutMk cId="1690985129" sldId="2147483697"/>
              <ac:picMk id="3" creationId="{A5E3D15E-5667-F06A-A087-97042EAF753F}"/>
            </ac:picMkLst>
          </pc:picChg>
          <pc:picChg chg="mod">
            <ac:chgData name="Michael Rodgers" userId="45ce7412-274d-4335-8f67-6678cb6089e3" providerId="ADAL" clId="{F5E9C386-E32A-4381-BA86-61F0236F0AA4}" dt="2025-04-14T15:28:16.132" v="608" actId="1036"/>
            <ac:picMkLst>
              <pc:docMk/>
              <pc:sldMasterMk cId="3640713698" sldId="2147483687"/>
              <pc:sldLayoutMk cId="1690985129" sldId="2147483697"/>
              <ac:picMk id="5" creationId="{74E25E7B-F9C8-2AE1-F272-0D282D5F4784}"/>
            </ac:picMkLst>
          </pc:picChg>
        </pc:sldLayoutChg>
        <pc:sldLayoutChg chg="delSp modSp add mod ord modTransition">
          <pc:chgData name="Michael Rodgers" userId="45ce7412-274d-4335-8f67-6678cb6089e3" providerId="ADAL" clId="{F5E9C386-E32A-4381-BA86-61F0236F0AA4}" dt="2025-04-14T15:29:09.726" v="615" actId="14100"/>
          <pc:sldLayoutMkLst>
            <pc:docMk/>
            <pc:sldMasterMk cId="3640713698" sldId="2147483687"/>
            <pc:sldLayoutMk cId="1320106508" sldId="2147483698"/>
          </pc:sldLayoutMkLst>
          <pc:spChg chg="mod">
            <ac:chgData name="Michael Rodgers" userId="45ce7412-274d-4335-8f67-6678cb6089e3" providerId="ADAL" clId="{F5E9C386-E32A-4381-BA86-61F0236F0AA4}" dt="2025-04-14T15:29:09.726" v="615" actId="14100"/>
            <ac:spMkLst>
              <pc:docMk/>
              <pc:sldMasterMk cId="3640713698" sldId="2147483687"/>
              <pc:sldLayoutMk cId="1320106508" sldId="2147483698"/>
              <ac:spMk id="2" creationId="{2A7524F7-AD48-8D09-0DAE-81032E0FF4BC}"/>
            </ac:spMkLst>
          </pc:spChg>
        </pc:sldLayoutChg>
        <pc:sldLayoutChg chg="delSp add mod ord modTransition">
          <pc:chgData name="Michael Rodgers" userId="45ce7412-274d-4335-8f67-6678cb6089e3" providerId="ADAL" clId="{F5E9C386-E32A-4381-BA86-61F0236F0AA4}" dt="2025-04-14T15:23:44.036" v="330" actId="478"/>
          <pc:sldLayoutMkLst>
            <pc:docMk/>
            <pc:sldMasterMk cId="3640713698" sldId="2147483687"/>
            <pc:sldLayoutMk cId="3426726981" sldId="2147483698"/>
          </pc:sldLayoutMkLst>
        </pc:sldLayoutChg>
      </pc:sldMasterChg>
      <pc:sldMasterChg chg="addSp modSp new mod addSldLayout">
        <pc:chgData name="Michael Rodgers" userId="45ce7412-274d-4335-8f67-6678cb6089e3" providerId="ADAL" clId="{F5E9C386-E32A-4381-BA86-61F0236F0AA4}" dt="2025-04-14T15:03:47.766" v="123"/>
        <pc:sldMasterMkLst>
          <pc:docMk/>
          <pc:sldMasterMk cId="1470189551" sldId="2147483696"/>
        </pc:sldMasterMkLst>
        <pc:spChg chg="add mod">
          <ac:chgData name="Michael Rodgers" userId="45ce7412-274d-4335-8f67-6678cb6089e3" providerId="ADAL" clId="{F5E9C386-E32A-4381-BA86-61F0236F0AA4}" dt="2025-04-14T15:03:47.766" v="123"/>
          <ac:spMkLst>
            <pc:docMk/>
            <pc:sldMasterMk cId="1470189551" sldId="2147483696"/>
            <ac:spMk id="7" creationId="{289D422B-7CD7-7B74-D766-D83E63A9EAC5}"/>
          </ac:spMkLst>
        </pc:sp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2406234361" sldId="2147483697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2510729501" sldId="2147483698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3538642946" sldId="2147483699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3728295401" sldId="2147483700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4021101385" sldId="2147483701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2955728746" sldId="2147483702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3973991510" sldId="2147483703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1464868746" sldId="2147483704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2225689079" sldId="2147483705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904914502" sldId="2147483706"/>
          </pc:sldLayoutMkLst>
        </pc:sldLayoutChg>
        <pc:sldLayoutChg chg="new replId">
          <pc:chgData name="Michael Rodgers" userId="45ce7412-274d-4335-8f67-6678cb6089e3" providerId="ADAL" clId="{F5E9C386-E32A-4381-BA86-61F0236F0AA4}" dt="2025-04-14T15:03:16.985" v="122" actId="6938"/>
          <pc:sldLayoutMkLst>
            <pc:docMk/>
            <pc:sldMasterMk cId="1470189551" sldId="2147483696"/>
            <pc:sldLayoutMk cId="1618234569" sldId="2147483707"/>
          </pc:sldLayoutMkLst>
        </pc:sldLayoutChg>
      </pc:sldMasterChg>
    </pc:docChg>
  </pc:docChgLst>
  <pc:docChgLst>
    <pc:chgData name="Tarandeep Johal" userId="S::t.johal@uwtsd.ac.uk::0fb7a6a7-d31d-4a5c-96a1-83400a4aca77" providerId="AD" clId="Web-{CA938C45-E221-CD93-0C2B-EE1EF51291B9}"/>
    <pc:docChg chg="modSld">
      <pc:chgData name="Tarandeep Johal" userId="S::t.johal@uwtsd.ac.uk::0fb7a6a7-d31d-4a5c-96a1-83400a4aca77" providerId="AD" clId="Web-{CA938C45-E221-CD93-0C2B-EE1EF51291B9}" dt="2025-04-30T07:56:18.818" v="3" actId="20577"/>
      <pc:docMkLst>
        <pc:docMk/>
      </pc:docMkLst>
      <pc:sldChg chg="modSp">
        <pc:chgData name="Tarandeep Johal" userId="S::t.johal@uwtsd.ac.uk::0fb7a6a7-d31d-4a5c-96a1-83400a4aca77" providerId="AD" clId="Web-{CA938C45-E221-CD93-0C2B-EE1EF51291B9}" dt="2025-04-30T07:56:18.818" v="3" actId="20577"/>
        <pc:sldMkLst>
          <pc:docMk/>
          <pc:sldMk cId="47755733" sldId="310"/>
        </pc:sldMkLst>
        <pc:spChg chg="mod">
          <ac:chgData name="Tarandeep Johal" userId="S::t.johal@uwtsd.ac.uk::0fb7a6a7-d31d-4a5c-96a1-83400a4aca77" providerId="AD" clId="Web-{CA938C45-E221-CD93-0C2B-EE1EF51291B9}" dt="2025-04-30T07:56:18.818" v="3" actId="20577"/>
          <ac:spMkLst>
            <pc:docMk/>
            <pc:sldMk cId="47755733" sldId="310"/>
            <ac:spMk id="11" creationId="{7D464ED0-9519-7D57-8650-F3BD7D893F21}"/>
          </ac:spMkLst>
        </pc:spChg>
      </pc:sldChg>
      <pc:sldChg chg="modSp">
        <pc:chgData name="Tarandeep Johal" userId="S::t.johal@uwtsd.ac.uk::0fb7a6a7-d31d-4a5c-96a1-83400a4aca77" providerId="AD" clId="Web-{CA938C45-E221-CD93-0C2B-EE1EF51291B9}" dt="2025-04-30T07:54:31.284" v="0" actId="14100"/>
        <pc:sldMkLst>
          <pc:docMk/>
          <pc:sldMk cId="3431522888" sldId="313"/>
        </pc:sldMkLst>
        <pc:spChg chg="mod">
          <ac:chgData name="Tarandeep Johal" userId="S::t.johal@uwtsd.ac.uk::0fb7a6a7-d31d-4a5c-96a1-83400a4aca77" providerId="AD" clId="Web-{CA938C45-E221-CD93-0C2B-EE1EF51291B9}" dt="2025-04-30T07:54:31.284" v="0" actId="14100"/>
          <ac:spMkLst>
            <pc:docMk/>
            <pc:sldMk cId="3431522888" sldId="313"/>
            <ac:spMk id="4" creationId="{C0E76A78-5979-57A4-9DD1-36307CA249D8}"/>
          </ac:spMkLst>
        </pc:spChg>
      </pc:sldChg>
    </pc:docChg>
  </pc:docChgLst>
  <pc:docChgLst>
    <pc:chgData name="Michael Rodgers" userId="45ce7412-274d-4335-8f67-6678cb6089e3" providerId="ADAL" clId="{159A081F-1EEE-4245-8D38-2D8AFD1D345B}"/>
    <pc:docChg chg="undo custSel addSld delSld modSld">
      <pc:chgData name="Michael Rodgers" userId="45ce7412-274d-4335-8f67-6678cb6089e3" providerId="ADAL" clId="{159A081F-1EEE-4245-8D38-2D8AFD1D345B}" dt="2025-04-24T10:39:17.784" v="1084" actId="20577"/>
      <pc:docMkLst>
        <pc:docMk/>
      </pc:docMkLst>
      <pc:sldChg chg="addSp delSp modSp del mod">
        <pc:chgData name="Michael Rodgers" userId="45ce7412-274d-4335-8f67-6678cb6089e3" providerId="ADAL" clId="{159A081F-1EEE-4245-8D38-2D8AFD1D345B}" dt="2025-04-24T10:37:16.291" v="1010" actId="47"/>
        <pc:sldMkLst>
          <pc:docMk/>
          <pc:sldMk cId="4229505771" sldId="305"/>
        </pc:sldMkLst>
      </pc:sldChg>
      <pc:sldChg chg="del">
        <pc:chgData name="Michael Rodgers" userId="45ce7412-274d-4335-8f67-6678cb6089e3" providerId="ADAL" clId="{159A081F-1EEE-4245-8D38-2D8AFD1D345B}" dt="2025-04-24T10:28:04.067" v="867" actId="47"/>
        <pc:sldMkLst>
          <pc:docMk/>
          <pc:sldMk cId="3573215146" sldId="306"/>
        </pc:sldMkLst>
      </pc:sldChg>
      <pc:sldChg chg="modSp mod">
        <pc:chgData name="Michael Rodgers" userId="45ce7412-274d-4335-8f67-6678cb6089e3" providerId="ADAL" clId="{159A081F-1EEE-4245-8D38-2D8AFD1D345B}" dt="2025-04-24T10:09:39.113" v="1" actId="27636"/>
        <pc:sldMkLst>
          <pc:docMk/>
          <pc:sldMk cId="3080286714" sldId="311"/>
        </pc:sldMkLst>
        <pc:spChg chg="mod">
          <ac:chgData name="Michael Rodgers" userId="45ce7412-274d-4335-8f67-6678cb6089e3" providerId="ADAL" clId="{159A081F-1EEE-4245-8D38-2D8AFD1D345B}" dt="2025-04-24T10:09:39.113" v="1" actId="27636"/>
          <ac:spMkLst>
            <pc:docMk/>
            <pc:sldMk cId="3080286714" sldId="311"/>
            <ac:spMk id="4" creationId="{782CE7D6-00CA-05D9-89C4-255F4B4026E8}"/>
          </ac:spMkLst>
        </pc:spChg>
      </pc:sldChg>
      <pc:sldChg chg="del">
        <pc:chgData name="Michael Rodgers" userId="45ce7412-274d-4335-8f67-6678cb6089e3" providerId="ADAL" clId="{159A081F-1EEE-4245-8D38-2D8AFD1D345B}" dt="2025-04-24T10:31:12.448" v="892" actId="47"/>
        <pc:sldMkLst>
          <pc:docMk/>
          <pc:sldMk cId="1496650739" sldId="312"/>
        </pc:sldMkLst>
      </pc:sldChg>
      <pc:sldChg chg="addSp modSp mod">
        <pc:chgData name="Michael Rodgers" userId="45ce7412-274d-4335-8f67-6678cb6089e3" providerId="ADAL" clId="{159A081F-1EEE-4245-8D38-2D8AFD1D345B}" dt="2025-04-24T10:33:32.985" v="958" actId="20577"/>
        <pc:sldMkLst>
          <pc:docMk/>
          <pc:sldMk cId="3431522888" sldId="313"/>
        </pc:sldMkLst>
        <pc:spChg chg="mod">
          <ac:chgData name="Michael Rodgers" userId="45ce7412-274d-4335-8f67-6678cb6089e3" providerId="ADAL" clId="{159A081F-1EEE-4245-8D38-2D8AFD1D345B}" dt="2025-04-24T10:33:32.985" v="958" actId="20577"/>
          <ac:spMkLst>
            <pc:docMk/>
            <pc:sldMk cId="3431522888" sldId="313"/>
            <ac:spMk id="2" creationId="{C651A8BE-647E-5985-151E-1B56387F8D23}"/>
          </ac:spMkLst>
        </pc:spChg>
        <pc:spChg chg="mod">
          <ac:chgData name="Michael Rodgers" userId="45ce7412-274d-4335-8f67-6678cb6089e3" providerId="ADAL" clId="{159A081F-1EEE-4245-8D38-2D8AFD1D345B}" dt="2025-04-24T10:29:54.730" v="879" actId="20577"/>
          <ac:spMkLst>
            <pc:docMk/>
            <pc:sldMk cId="3431522888" sldId="313"/>
            <ac:spMk id="4" creationId="{C0E76A78-5979-57A4-9DD1-36307CA249D8}"/>
          </ac:spMkLst>
        </pc:spChg>
        <pc:spChg chg="mod">
          <ac:chgData name="Michael Rodgers" userId="45ce7412-274d-4335-8f67-6678cb6089e3" providerId="ADAL" clId="{159A081F-1EEE-4245-8D38-2D8AFD1D345B}" dt="2025-04-24T10:31:03.898" v="891" actId="1035"/>
          <ac:spMkLst>
            <pc:docMk/>
            <pc:sldMk cId="3431522888" sldId="313"/>
            <ac:spMk id="5" creationId="{02D56C40-1309-9BC4-20D5-BEF96173A4AB}"/>
          </ac:spMkLst>
        </pc:spChg>
        <pc:spChg chg="add mod">
          <ac:chgData name="Michael Rodgers" userId="45ce7412-274d-4335-8f67-6678cb6089e3" providerId="ADAL" clId="{159A081F-1EEE-4245-8D38-2D8AFD1D345B}" dt="2025-04-24T10:31:52.828" v="916" actId="11"/>
          <ac:spMkLst>
            <pc:docMk/>
            <pc:sldMk cId="3431522888" sldId="313"/>
            <ac:spMk id="8" creationId="{E1C8345F-A229-ED1F-C67D-C73F722DCBC2}"/>
          </ac:spMkLst>
        </pc:spChg>
        <pc:spChg chg="add mod">
          <ac:chgData name="Michael Rodgers" userId="45ce7412-274d-4335-8f67-6678cb6089e3" providerId="ADAL" clId="{159A081F-1EEE-4245-8D38-2D8AFD1D345B}" dt="2025-04-24T10:32:29.282" v="926" actId="20577"/>
          <ac:spMkLst>
            <pc:docMk/>
            <pc:sldMk cId="3431522888" sldId="313"/>
            <ac:spMk id="9" creationId="{B5F23FD9-794B-95C2-2FF0-0E1684B22E05}"/>
          </ac:spMkLst>
        </pc:spChg>
        <pc:picChg chg="add mod ord modCrop">
          <ac:chgData name="Michael Rodgers" userId="45ce7412-274d-4335-8f67-6678cb6089e3" providerId="ADAL" clId="{159A081F-1EEE-4245-8D38-2D8AFD1D345B}" dt="2025-04-24T10:30:58.710" v="887" actId="167"/>
          <ac:picMkLst>
            <pc:docMk/>
            <pc:sldMk cId="3431522888" sldId="313"/>
            <ac:picMk id="6" creationId="{3FAC011E-550C-78ED-38BE-9AAC3C46A34F}"/>
          </ac:picMkLst>
        </pc:picChg>
        <pc:picChg chg="mod">
          <ac:chgData name="Michael Rodgers" userId="45ce7412-274d-4335-8f67-6678cb6089e3" providerId="ADAL" clId="{159A081F-1EEE-4245-8D38-2D8AFD1D345B}" dt="2025-04-24T10:32:18.649" v="921" actId="1076"/>
          <ac:picMkLst>
            <pc:docMk/>
            <pc:sldMk cId="3431522888" sldId="313"/>
            <ac:picMk id="7" creationId="{D4E37A95-7EC7-BF33-EE40-EBA69407CC87}"/>
          </ac:picMkLst>
        </pc:picChg>
      </pc:sldChg>
      <pc:sldChg chg="addSp modSp mod">
        <pc:chgData name="Michael Rodgers" userId="45ce7412-274d-4335-8f67-6678cb6089e3" providerId="ADAL" clId="{159A081F-1EEE-4245-8D38-2D8AFD1D345B}" dt="2025-04-24T10:35:54.999" v="1003" actId="114"/>
        <pc:sldMkLst>
          <pc:docMk/>
          <pc:sldMk cId="3020726676" sldId="314"/>
        </pc:sldMkLst>
        <pc:spChg chg="mod">
          <ac:chgData name="Michael Rodgers" userId="45ce7412-274d-4335-8f67-6678cb6089e3" providerId="ADAL" clId="{159A081F-1EEE-4245-8D38-2D8AFD1D345B}" dt="2025-04-24T10:35:54.999" v="1003" actId="114"/>
          <ac:spMkLst>
            <pc:docMk/>
            <pc:sldMk cId="3020726676" sldId="314"/>
            <ac:spMk id="4" creationId="{29FEA915-AC36-76A5-F098-9F182D123263}"/>
          </ac:spMkLst>
        </pc:spChg>
        <pc:picChg chg="add mod">
          <ac:chgData name="Michael Rodgers" userId="45ce7412-274d-4335-8f67-6678cb6089e3" providerId="ADAL" clId="{159A081F-1EEE-4245-8D38-2D8AFD1D345B}" dt="2025-04-24T10:35:35.896" v="1001" actId="1038"/>
          <ac:picMkLst>
            <pc:docMk/>
            <pc:sldMk cId="3020726676" sldId="314"/>
            <ac:picMk id="14" creationId="{8DD6A0BA-322D-AAA3-E92E-3C63DDBB3F43}"/>
          </ac:picMkLst>
        </pc:picChg>
      </pc:sldChg>
      <pc:sldChg chg="del">
        <pc:chgData name="Michael Rodgers" userId="45ce7412-274d-4335-8f67-6678cb6089e3" providerId="ADAL" clId="{159A081F-1EEE-4245-8D38-2D8AFD1D345B}" dt="2025-04-24T10:28:15.760" v="868" actId="47"/>
        <pc:sldMkLst>
          <pc:docMk/>
          <pc:sldMk cId="4125031790" sldId="315"/>
        </pc:sldMkLst>
      </pc:sldChg>
      <pc:sldChg chg="addSp delSp modSp mod">
        <pc:chgData name="Michael Rodgers" userId="45ce7412-274d-4335-8f67-6678cb6089e3" providerId="ADAL" clId="{159A081F-1EEE-4245-8D38-2D8AFD1D345B}" dt="2025-04-24T10:36:12.715" v="1004" actId="6549"/>
        <pc:sldMkLst>
          <pc:docMk/>
          <pc:sldMk cId="3917874664" sldId="316"/>
        </pc:sldMkLst>
        <pc:spChg chg="mod">
          <ac:chgData name="Michael Rodgers" userId="45ce7412-274d-4335-8f67-6678cb6089e3" providerId="ADAL" clId="{159A081F-1EEE-4245-8D38-2D8AFD1D345B}" dt="2025-04-24T10:19:18.524" v="604"/>
          <ac:spMkLst>
            <pc:docMk/>
            <pc:sldMk cId="3917874664" sldId="316"/>
            <ac:spMk id="2" creationId="{5FA23B11-7DA0-7A2E-B4F4-C5C56112E0F1}"/>
          </ac:spMkLst>
        </pc:spChg>
        <pc:spChg chg="mod">
          <ac:chgData name="Michael Rodgers" userId="45ce7412-274d-4335-8f67-6678cb6089e3" providerId="ADAL" clId="{159A081F-1EEE-4245-8D38-2D8AFD1D345B}" dt="2025-04-24T10:36:12.715" v="1004" actId="6549"/>
          <ac:spMkLst>
            <pc:docMk/>
            <pc:sldMk cId="3917874664" sldId="316"/>
            <ac:spMk id="4" creationId="{7593E299-1EC1-D5FB-B4B8-02B0B155A8F9}"/>
          </ac:spMkLst>
        </pc:spChg>
        <pc:spChg chg="mod">
          <ac:chgData name="Michael Rodgers" userId="45ce7412-274d-4335-8f67-6678cb6089e3" providerId="ADAL" clId="{159A081F-1EEE-4245-8D38-2D8AFD1D345B}" dt="2025-04-24T10:18:58.772" v="603" actId="1076"/>
          <ac:spMkLst>
            <pc:docMk/>
            <pc:sldMk cId="3917874664" sldId="316"/>
            <ac:spMk id="7" creationId="{9767309E-CC4F-CF4C-8EA0-61B7CBCF5168}"/>
          </ac:spMkLst>
        </pc:spChg>
        <pc:spChg chg="mod">
          <ac:chgData name="Michael Rodgers" userId="45ce7412-274d-4335-8f67-6678cb6089e3" providerId="ADAL" clId="{159A081F-1EEE-4245-8D38-2D8AFD1D345B}" dt="2025-04-24T10:10:46.838" v="23" actId="1037"/>
          <ac:spMkLst>
            <pc:docMk/>
            <pc:sldMk cId="3917874664" sldId="316"/>
            <ac:spMk id="8" creationId="{87BCEA7B-CA28-5861-C8BA-BE984B897399}"/>
          </ac:spMkLst>
        </pc:spChg>
        <pc:spChg chg="mod">
          <ac:chgData name="Michael Rodgers" userId="45ce7412-274d-4335-8f67-6678cb6089e3" providerId="ADAL" clId="{159A081F-1EEE-4245-8D38-2D8AFD1D345B}" dt="2025-04-24T10:10:37.435" v="16" actId="20577"/>
          <ac:spMkLst>
            <pc:docMk/>
            <pc:sldMk cId="3917874664" sldId="316"/>
            <ac:spMk id="9" creationId="{31EAB67D-68F2-2DE4-F6FC-0765E5A9B882}"/>
          </ac:spMkLst>
        </pc:spChg>
        <pc:picChg chg="add mod modCrop">
          <ac:chgData name="Michael Rodgers" userId="45ce7412-274d-4335-8f67-6678cb6089e3" providerId="ADAL" clId="{159A081F-1EEE-4245-8D38-2D8AFD1D345B}" dt="2025-04-24T10:09:59.565" v="8" actId="18131"/>
          <ac:picMkLst>
            <pc:docMk/>
            <pc:sldMk cId="3917874664" sldId="316"/>
            <ac:picMk id="10" creationId="{8A180BAE-5FD1-F858-5BE8-ED1EA63E9B2A}"/>
          </ac:picMkLst>
        </pc:picChg>
      </pc:sldChg>
      <pc:sldChg chg="add del">
        <pc:chgData name="Michael Rodgers" userId="45ce7412-274d-4335-8f67-6678cb6089e3" providerId="ADAL" clId="{159A081F-1EEE-4245-8D38-2D8AFD1D345B}" dt="2025-04-24T10:28:57.421" v="870" actId="2696"/>
        <pc:sldMkLst>
          <pc:docMk/>
          <pc:sldMk cId="1324414478" sldId="317"/>
        </pc:sldMkLst>
      </pc:sldChg>
      <pc:sldChg chg="delSp modSp add mod">
        <pc:chgData name="Michael Rodgers" userId="45ce7412-274d-4335-8f67-6678cb6089e3" providerId="ADAL" clId="{159A081F-1EEE-4245-8D38-2D8AFD1D345B}" dt="2025-04-24T10:39:17.784" v="1084" actId="20577"/>
        <pc:sldMkLst>
          <pc:docMk/>
          <pc:sldMk cId="1699496395" sldId="317"/>
        </pc:sldMkLst>
      </pc:sldChg>
      <pc:sldChg chg="add del">
        <pc:chgData name="Michael Rodgers" userId="45ce7412-274d-4335-8f67-6678cb6089e3" providerId="ADAL" clId="{159A081F-1EEE-4245-8D38-2D8AFD1D345B}" dt="2025-04-24T10:33:49.233" v="959" actId="47"/>
        <pc:sldMkLst>
          <pc:docMk/>
          <pc:sldMk cId="2770654451" sldId="317"/>
        </pc:sldMkLst>
      </pc:sldChg>
      <pc:sldChg chg="new">
        <pc:chgData name="Michael Rodgers" userId="45ce7412-274d-4335-8f67-6678cb6089e3" providerId="ADAL" clId="{159A081F-1EEE-4245-8D38-2D8AFD1D345B}" dt="2025-04-24T10:38:25.687" v="1026" actId="680"/>
        <pc:sldMkLst>
          <pc:docMk/>
          <pc:sldMk cId="1256721640" sldId="318"/>
        </pc:sldMkLst>
      </pc:sldChg>
      <pc:sldChg chg="new del">
        <pc:chgData name="Michael Rodgers" userId="45ce7412-274d-4335-8f67-6678cb6089e3" providerId="ADAL" clId="{159A081F-1EEE-4245-8D38-2D8AFD1D345B}" dt="2025-04-24T10:38:23.312" v="1025" actId="680"/>
        <pc:sldMkLst>
          <pc:docMk/>
          <pc:sldMk cId="3503100991" sldId="318"/>
        </pc:sldMkLst>
      </pc:sldChg>
    </pc:docChg>
  </pc:docChgLst>
  <pc:docChgLst>
    <pc:chgData name="Michael Rodgers" userId="45ce7412-274d-4335-8f67-6678cb6089e3" providerId="ADAL" clId="{147AD218-E8DE-4AB3-B57A-A8D3889BC519}"/>
    <pc:docChg chg="addSld delSld modSld">
      <pc:chgData name="Michael Rodgers" userId="45ce7412-274d-4335-8f67-6678cb6089e3" providerId="ADAL" clId="{147AD218-E8DE-4AB3-B57A-A8D3889BC519}" dt="2025-05-08T11:50:49.275" v="2"/>
      <pc:docMkLst>
        <pc:docMk/>
      </pc:docMkLst>
      <pc:sldChg chg="del">
        <pc:chgData name="Michael Rodgers" userId="45ce7412-274d-4335-8f67-6678cb6089e3" providerId="ADAL" clId="{147AD218-E8DE-4AB3-B57A-A8D3889BC519}" dt="2025-05-08T11:50:00.688" v="0" actId="47"/>
        <pc:sldMkLst>
          <pc:docMk/>
          <pc:sldMk cId="2324463372" sldId="297"/>
        </pc:sldMkLst>
      </pc:sldChg>
      <pc:sldChg chg="add">
        <pc:chgData name="Michael Rodgers" userId="45ce7412-274d-4335-8f67-6678cb6089e3" providerId="ADAL" clId="{147AD218-E8DE-4AB3-B57A-A8D3889BC519}" dt="2025-05-08T11:50:49.275" v="2"/>
        <pc:sldMkLst>
          <pc:docMk/>
          <pc:sldMk cId="2324463372" sldId="323"/>
        </pc:sldMkLst>
      </pc:sldChg>
    </pc:docChg>
  </pc:docChgLst>
  <pc:docChgLst>
    <pc:chgData name="Tarandeep Johal" userId="S::t.johal@uwtsd.ac.uk::0fb7a6a7-d31d-4a5c-96a1-83400a4aca77" providerId="AD" clId="Web-{E2A588A1-E8F1-A52D-41ED-CEC900363815}"/>
    <pc:docChg chg="addSld modSld">
      <pc:chgData name="Tarandeep Johal" userId="S::t.johal@uwtsd.ac.uk::0fb7a6a7-d31d-4a5c-96a1-83400a4aca77" providerId="AD" clId="Web-{E2A588A1-E8F1-A52D-41ED-CEC900363815}" dt="2025-04-23T07:32:18.208" v="774" actId="1076"/>
      <pc:docMkLst>
        <pc:docMk/>
      </pc:docMkLst>
      <pc:sldChg chg="delSp modSp">
        <pc:chgData name="Tarandeep Johal" userId="S::t.johal@uwtsd.ac.uk::0fb7a6a7-d31d-4a5c-96a1-83400a4aca77" providerId="AD" clId="Web-{E2A588A1-E8F1-A52D-41ED-CEC900363815}" dt="2025-04-23T07:08:35.805" v="283" actId="20577"/>
        <pc:sldMkLst>
          <pc:docMk/>
          <pc:sldMk cId="1912759647" sldId="292"/>
        </pc:sldMkLst>
      </pc:sldChg>
      <pc:sldChg chg="addSp delSp modSp">
        <pc:chgData name="Tarandeep Johal" userId="S::t.johal@uwtsd.ac.uk::0fb7a6a7-d31d-4a5c-96a1-83400a4aca77" providerId="AD" clId="Web-{E2A588A1-E8F1-A52D-41ED-CEC900363815}" dt="2025-04-23T07:02:44.939" v="132" actId="20577"/>
        <pc:sldMkLst>
          <pc:docMk/>
          <pc:sldMk cId="1731513900" sldId="298"/>
        </pc:sldMkLst>
      </pc:sldChg>
      <pc:sldChg chg="addSp delSp modSp new">
        <pc:chgData name="Tarandeep Johal" userId="S::t.johal@uwtsd.ac.uk::0fb7a6a7-d31d-4a5c-96a1-83400a4aca77" providerId="AD" clId="Web-{E2A588A1-E8F1-A52D-41ED-CEC900363815}" dt="2025-04-23T07:21:31.539" v="550" actId="20577"/>
        <pc:sldMkLst>
          <pc:docMk/>
          <pc:sldMk cId="2868274610" sldId="299"/>
        </pc:sldMkLst>
      </pc:sldChg>
      <pc:sldChg chg="addSp delSp modSp new">
        <pc:chgData name="Tarandeep Johal" userId="S::t.johal@uwtsd.ac.uk::0fb7a6a7-d31d-4a5c-96a1-83400a4aca77" providerId="AD" clId="Web-{E2A588A1-E8F1-A52D-41ED-CEC900363815}" dt="2025-04-23T07:21:52.789" v="552" actId="20577"/>
        <pc:sldMkLst>
          <pc:docMk/>
          <pc:sldMk cId="323539767" sldId="300"/>
        </pc:sldMkLst>
      </pc:sldChg>
      <pc:sldChg chg="addSp delSp modSp new mod modClrScheme chgLayout">
        <pc:chgData name="Tarandeep Johal" userId="S::t.johal@uwtsd.ac.uk::0fb7a6a7-d31d-4a5c-96a1-83400a4aca77" providerId="AD" clId="Web-{E2A588A1-E8F1-A52D-41ED-CEC900363815}" dt="2025-04-23T07:22:47.868" v="553"/>
        <pc:sldMkLst>
          <pc:docMk/>
          <pc:sldMk cId="3518760966" sldId="301"/>
        </pc:sldMkLst>
      </pc:sldChg>
      <pc:sldChg chg="addSp delSp modSp new mod modClrScheme chgLayout">
        <pc:chgData name="Tarandeep Johal" userId="S::t.johal@uwtsd.ac.uk::0fb7a6a7-d31d-4a5c-96a1-83400a4aca77" providerId="AD" clId="Web-{E2A588A1-E8F1-A52D-41ED-CEC900363815}" dt="2025-04-23T07:24:03.354" v="560"/>
        <pc:sldMkLst>
          <pc:docMk/>
          <pc:sldMk cId="4014555200" sldId="302"/>
        </pc:sldMkLst>
      </pc:sldChg>
      <pc:sldChg chg="addSp delSp modSp new mod modClrScheme chgLayout">
        <pc:chgData name="Tarandeep Johal" userId="S::t.johal@uwtsd.ac.uk::0fb7a6a7-d31d-4a5c-96a1-83400a4aca77" providerId="AD" clId="Web-{E2A588A1-E8F1-A52D-41ED-CEC900363815}" dt="2025-04-23T07:23:15.619" v="555"/>
        <pc:sldMkLst>
          <pc:docMk/>
          <pc:sldMk cId="487939147" sldId="303"/>
        </pc:sldMkLst>
      </pc:sldChg>
      <pc:sldChg chg="add replId">
        <pc:chgData name="Tarandeep Johal" userId="S::t.johal@uwtsd.ac.uk::0fb7a6a7-d31d-4a5c-96a1-83400a4aca77" providerId="AD" clId="Web-{E2A588A1-E8F1-A52D-41ED-CEC900363815}" dt="2025-04-23T07:23:55.385" v="557"/>
        <pc:sldMkLst>
          <pc:docMk/>
          <pc:sldMk cId="1839112514" sldId="304"/>
        </pc:sldMkLst>
      </pc:sldChg>
      <pc:sldChg chg="add replId">
        <pc:chgData name="Tarandeep Johal" userId="S::t.johal@uwtsd.ac.uk::0fb7a6a7-d31d-4a5c-96a1-83400a4aca77" providerId="AD" clId="Web-{E2A588A1-E8F1-A52D-41ED-CEC900363815}" dt="2025-04-23T07:23:57.588" v="558"/>
        <pc:sldMkLst>
          <pc:docMk/>
          <pc:sldMk cId="4229505771" sldId="305"/>
        </pc:sldMkLst>
      </pc:sldChg>
      <pc:sldChg chg="addSp delSp modSp add replId">
        <pc:chgData name="Tarandeep Johal" userId="S::t.johal@uwtsd.ac.uk::0fb7a6a7-d31d-4a5c-96a1-83400a4aca77" providerId="AD" clId="Web-{E2A588A1-E8F1-A52D-41ED-CEC900363815}" dt="2025-04-23T07:32:18.208" v="774" actId="1076"/>
        <pc:sldMkLst>
          <pc:docMk/>
          <pc:sldMk cId="3573215146" sldId="306"/>
        </pc:sldMkLst>
      </pc:sldChg>
    </pc:docChg>
  </pc:docChgLst>
  <pc:docChgLst>
    <pc:chgData name="Michael Rodgers" userId="45ce7412-274d-4335-8f67-6678cb6089e3" providerId="ADAL" clId="{5B5951E0-D53A-4CDE-ADE0-2CBFD49005AE}"/>
    <pc:docChg chg="undo custSel addSld delSld modSld">
      <pc:chgData name="Michael Rodgers" userId="45ce7412-274d-4335-8f67-6678cb6089e3" providerId="ADAL" clId="{5B5951E0-D53A-4CDE-ADE0-2CBFD49005AE}" dt="2025-05-08T11:44:19.371" v="421" actId="47"/>
      <pc:docMkLst>
        <pc:docMk/>
      </pc:docMkLst>
      <pc:sldChg chg="modSp mod">
        <pc:chgData name="Michael Rodgers" userId="45ce7412-274d-4335-8f67-6678cb6089e3" providerId="ADAL" clId="{5B5951E0-D53A-4CDE-ADE0-2CBFD49005AE}" dt="2025-05-08T11:22:38.148" v="93" actId="27636"/>
        <pc:sldMkLst>
          <pc:docMk/>
          <pc:sldMk cId="3080286714" sldId="311"/>
        </pc:sldMkLst>
        <pc:spChg chg="mod">
          <ac:chgData name="Michael Rodgers" userId="45ce7412-274d-4335-8f67-6678cb6089e3" providerId="ADAL" clId="{5B5951E0-D53A-4CDE-ADE0-2CBFD49005AE}" dt="2025-05-08T11:22:38.148" v="93" actId="27636"/>
          <ac:spMkLst>
            <pc:docMk/>
            <pc:sldMk cId="3080286714" sldId="311"/>
            <ac:spMk id="4" creationId="{782CE7D6-00CA-05D9-89C4-255F4B4026E8}"/>
          </ac:spMkLst>
        </pc:spChg>
      </pc:sldChg>
      <pc:sldChg chg="addSp delSp modSp del mod modClrScheme chgLayout">
        <pc:chgData name="Michael Rodgers" userId="45ce7412-274d-4335-8f67-6678cb6089e3" providerId="ADAL" clId="{5B5951E0-D53A-4CDE-ADE0-2CBFD49005AE}" dt="2025-05-08T11:44:18.013" v="420" actId="47"/>
        <pc:sldMkLst>
          <pc:docMk/>
          <pc:sldMk cId="4173927643" sldId="319"/>
        </pc:sldMkLst>
        <pc:spChg chg="mod ord">
          <ac:chgData name="Michael Rodgers" userId="45ce7412-274d-4335-8f67-6678cb6089e3" providerId="ADAL" clId="{5B5951E0-D53A-4CDE-ADE0-2CBFD49005AE}" dt="2025-05-08T11:20:45.184" v="2" actId="700"/>
          <ac:spMkLst>
            <pc:docMk/>
            <pc:sldMk cId="4173927643" sldId="319"/>
            <ac:spMk id="2" creationId="{B87B99C2-EEF9-BB3E-47A3-BDA58672F1E7}"/>
          </ac:spMkLst>
        </pc:spChg>
        <pc:spChg chg="del mod ord">
          <ac:chgData name="Michael Rodgers" userId="45ce7412-274d-4335-8f67-6678cb6089e3" providerId="ADAL" clId="{5B5951E0-D53A-4CDE-ADE0-2CBFD49005AE}" dt="2025-05-08T11:27:19.444" v="165" actId="478"/>
          <ac:spMkLst>
            <pc:docMk/>
            <pc:sldMk cId="4173927643" sldId="319"/>
            <ac:spMk id="3" creationId="{D1FF643F-EF25-9C78-E7CC-6442D556AEC9}"/>
          </ac:spMkLst>
        </pc:spChg>
        <pc:spChg chg="add mod ord">
          <ac:chgData name="Michael Rodgers" userId="45ce7412-274d-4335-8f67-6678cb6089e3" providerId="ADAL" clId="{5B5951E0-D53A-4CDE-ADE0-2CBFD49005AE}" dt="2025-05-08T11:36:39.774" v="303" actId="1076"/>
          <ac:spMkLst>
            <pc:docMk/>
            <pc:sldMk cId="4173927643" sldId="319"/>
            <ac:spMk id="4" creationId="{663D1944-9BFD-8267-8D7E-4DA7CB78B662}"/>
          </ac:spMkLst>
        </pc:spChg>
        <pc:spChg chg="add mod topLvl">
          <ac:chgData name="Michael Rodgers" userId="45ce7412-274d-4335-8f67-6678cb6089e3" providerId="ADAL" clId="{5B5951E0-D53A-4CDE-ADE0-2CBFD49005AE}" dt="2025-05-08T11:37:24.865" v="309" actId="14100"/>
          <ac:spMkLst>
            <pc:docMk/>
            <pc:sldMk cId="4173927643" sldId="319"/>
            <ac:spMk id="7" creationId="{81B20A0F-BF67-FF82-647B-4369A49D9934}"/>
          </ac:spMkLst>
        </pc:spChg>
        <pc:spChg chg="add mod topLvl">
          <ac:chgData name="Michael Rodgers" userId="45ce7412-274d-4335-8f67-6678cb6089e3" providerId="ADAL" clId="{5B5951E0-D53A-4CDE-ADE0-2CBFD49005AE}" dt="2025-05-08T11:37:35.218" v="313" actId="1036"/>
          <ac:spMkLst>
            <pc:docMk/>
            <pc:sldMk cId="4173927643" sldId="319"/>
            <ac:spMk id="8" creationId="{51B211C0-ADE7-CCC6-EDAA-59861B9CB79D}"/>
          </ac:spMkLst>
        </pc:spChg>
        <pc:spChg chg="add del mod ord">
          <ac:chgData name="Michael Rodgers" userId="45ce7412-274d-4335-8f67-6678cb6089e3" providerId="ADAL" clId="{5B5951E0-D53A-4CDE-ADE0-2CBFD49005AE}" dt="2025-05-08T11:29:25.105" v="180" actId="478"/>
          <ac:spMkLst>
            <pc:docMk/>
            <pc:sldMk cId="4173927643" sldId="319"/>
            <ac:spMk id="12" creationId="{4E3CF270-A156-0C21-37B5-3395C855D40A}"/>
          </ac:spMkLst>
        </pc:spChg>
        <pc:grpChg chg="add del mod">
          <ac:chgData name="Michael Rodgers" userId="45ce7412-274d-4335-8f67-6678cb6089e3" providerId="ADAL" clId="{5B5951E0-D53A-4CDE-ADE0-2CBFD49005AE}" dt="2025-05-08T11:36:12.963" v="301" actId="165"/>
          <ac:grpSpMkLst>
            <pc:docMk/>
            <pc:sldMk cId="4173927643" sldId="319"/>
            <ac:grpSpMk id="16" creationId="{2294F9AB-B5C0-6ABE-7B7B-ECFBEAD1DEA5}"/>
          </ac:grpSpMkLst>
        </pc:grpChg>
        <pc:picChg chg="add mod topLvl">
          <ac:chgData name="Michael Rodgers" userId="45ce7412-274d-4335-8f67-6678cb6089e3" providerId="ADAL" clId="{5B5951E0-D53A-4CDE-ADE0-2CBFD49005AE}" dt="2025-05-08T11:37:35.218" v="313" actId="1036"/>
          <ac:picMkLst>
            <pc:docMk/>
            <pc:sldMk cId="4173927643" sldId="319"/>
            <ac:picMk id="6" creationId="{E4E7CC2E-4D1E-3924-16BF-E8D383C91896}"/>
          </ac:picMkLst>
        </pc:picChg>
        <pc:picChg chg="add mod">
          <ac:chgData name="Michael Rodgers" userId="45ce7412-274d-4335-8f67-6678cb6089e3" providerId="ADAL" clId="{5B5951E0-D53A-4CDE-ADE0-2CBFD49005AE}" dt="2025-05-08T11:29:18.295" v="179" actId="1076"/>
          <ac:picMkLst>
            <pc:docMk/>
            <pc:sldMk cId="4173927643" sldId="319"/>
            <ac:picMk id="10" creationId="{6E492C26-88F0-0904-56FF-9E9B54B9D4F6}"/>
          </ac:picMkLst>
        </pc:picChg>
        <pc:picChg chg="add mod">
          <ac:chgData name="Michael Rodgers" userId="45ce7412-274d-4335-8f67-6678cb6089e3" providerId="ADAL" clId="{5B5951E0-D53A-4CDE-ADE0-2CBFD49005AE}" dt="2025-05-08T11:36:43.359" v="304" actId="14100"/>
          <ac:picMkLst>
            <pc:docMk/>
            <pc:sldMk cId="4173927643" sldId="319"/>
            <ac:picMk id="17" creationId="{5830E674-0D49-8ECA-22A9-59A640B9C2E7}"/>
          </ac:picMkLst>
        </pc:picChg>
        <pc:cxnChg chg="add mod">
          <ac:chgData name="Michael Rodgers" userId="45ce7412-274d-4335-8f67-6678cb6089e3" providerId="ADAL" clId="{5B5951E0-D53A-4CDE-ADE0-2CBFD49005AE}" dt="2025-05-08T11:29:30.122" v="181" actId="1076"/>
          <ac:cxnSpMkLst>
            <pc:docMk/>
            <pc:sldMk cId="4173927643" sldId="319"/>
            <ac:cxnSpMk id="14" creationId="{22A9D5D1-1328-C73C-37E5-ADAD5A22FA55}"/>
          </ac:cxnSpMkLst>
        </pc:cxnChg>
      </pc:sldChg>
      <pc:sldChg chg="add del">
        <pc:chgData name="Michael Rodgers" userId="45ce7412-274d-4335-8f67-6678cb6089e3" providerId="ADAL" clId="{5B5951E0-D53A-4CDE-ADE0-2CBFD49005AE}" dt="2025-05-08T11:44:19.371" v="421" actId="47"/>
        <pc:sldMkLst>
          <pc:docMk/>
          <pc:sldMk cId="3772933982" sldId="320"/>
        </pc:sldMkLst>
      </pc:sldChg>
      <pc:sldChg chg="add del">
        <pc:chgData name="Michael Rodgers" userId="45ce7412-274d-4335-8f67-6678cb6089e3" providerId="ADAL" clId="{5B5951E0-D53A-4CDE-ADE0-2CBFD49005AE}" dt="2025-05-08T11:37:56.300" v="315" actId="47"/>
        <pc:sldMkLst>
          <pc:docMk/>
          <pc:sldMk cId="3546747042" sldId="321"/>
        </pc:sldMkLst>
      </pc:sldChg>
      <pc:sldChg chg="addSp delSp modSp add mod">
        <pc:chgData name="Michael Rodgers" userId="45ce7412-274d-4335-8f67-6678cb6089e3" providerId="ADAL" clId="{5B5951E0-D53A-4CDE-ADE0-2CBFD49005AE}" dt="2025-05-08T11:42:47.994" v="419"/>
        <pc:sldMkLst>
          <pc:docMk/>
          <pc:sldMk cId="998741962" sldId="322"/>
        </pc:sldMkLst>
        <pc:spChg chg="mod">
          <ac:chgData name="Michael Rodgers" userId="45ce7412-274d-4335-8f67-6678cb6089e3" providerId="ADAL" clId="{5B5951E0-D53A-4CDE-ADE0-2CBFD49005AE}" dt="2025-05-08T11:41:57.610" v="328" actId="27636"/>
          <ac:spMkLst>
            <pc:docMk/>
            <pc:sldMk cId="998741962" sldId="322"/>
            <ac:spMk id="4" creationId="{1C2C36E4-368E-24A9-4784-2EBB705DF4BF}"/>
          </ac:spMkLst>
        </pc:spChg>
        <pc:spChg chg="mod">
          <ac:chgData name="Michael Rodgers" userId="45ce7412-274d-4335-8f67-6678cb6089e3" providerId="ADAL" clId="{5B5951E0-D53A-4CDE-ADE0-2CBFD49005AE}" dt="2025-05-08T11:42:04.327" v="329" actId="164"/>
          <ac:spMkLst>
            <pc:docMk/>
            <pc:sldMk cId="998741962" sldId="322"/>
            <ac:spMk id="7" creationId="{E40D1162-3B09-86CA-EFB4-7174D13C92B6}"/>
          </ac:spMkLst>
        </pc:spChg>
        <pc:spChg chg="del">
          <ac:chgData name="Michael Rodgers" userId="45ce7412-274d-4335-8f67-6678cb6089e3" providerId="ADAL" clId="{5B5951E0-D53A-4CDE-ADE0-2CBFD49005AE}" dt="2025-05-08T11:40:58.500" v="317" actId="478"/>
          <ac:spMkLst>
            <pc:docMk/>
            <pc:sldMk cId="998741962" sldId="322"/>
            <ac:spMk id="8" creationId="{97BA3E33-E8F4-1472-355A-1D222D40C60D}"/>
          </ac:spMkLst>
        </pc:spChg>
        <pc:grpChg chg="add mod">
          <ac:chgData name="Michael Rodgers" userId="45ce7412-274d-4335-8f67-6678cb6089e3" providerId="ADAL" clId="{5B5951E0-D53A-4CDE-ADE0-2CBFD49005AE}" dt="2025-05-08T11:42:33.669" v="418" actId="1035"/>
          <ac:grpSpMkLst>
            <pc:docMk/>
            <pc:sldMk cId="998741962" sldId="322"/>
            <ac:grpSpMk id="3" creationId="{B886BEF7-60DF-D32A-6029-7BA585392731}"/>
          </ac:grpSpMkLst>
        </pc:grpChg>
        <pc:picChg chg="mod">
          <ac:chgData name="Michael Rodgers" userId="45ce7412-274d-4335-8f67-6678cb6089e3" providerId="ADAL" clId="{5B5951E0-D53A-4CDE-ADE0-2CBFD49005AE}" dt="2025-05-08T11:42:47.994" v="419"/>
          <ac:picMkLst>
            <pc:docMk/>
            <pc:sldMk cId="998741962" sldId="322"/>
            <ac:picMk id="6" creationId="{BB23AACD-0721-7D0C-A86E-2B36F688FF6E}"/>
          </ac:picMkLst>
        </pc:picChg>
        <pc:picChg chg="mod">
          <ac:chgData name="Michael Rodgers" userId="45ce7412-274d-4335-8f67-6678cb6089e3" providerId="ADAL" clId="{5B5951E0-D53A-4CDE-ADE0-2CBFD49005AE}" dt="2025-05-08T11:40:43.697" v="316" actId="14826"/>
          <ac:picMkLst>
            <pc:docMk/>
            <pc:sldMk cId="998741962" sldId="322"/>
            <ac:picMk id="10" creationId="{8F528A90-AB21-14A1-AE42-7886206F114C}"/>
          </ac:picMkLst>
        </pc:picChg>
        <pc:picChg chg="mod">
          <ac:chgData name="Michael Rodgers" userId="45ce7412-274d-4335-8f67-6678cb6089e3" providerId="ADAL" clId="{5B5951E0-D53A-4CDE-ADE0-2CBFD49005AE}" dt="2025-05-08T11:42:24.731" v="388" actId="14100"/>
          <ac:picMkLst>
            <pc:docMk/>
            <pc:sldMk cId="998741962" sldId="322"/>
            <ac:picMk id="17" creationId="{3A2D8224-4C5A-0793-8F1A-42879C64707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0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7.jpeg"/><Relationship Id="rId12" Type="http://schemas.openxmlformats.org/officeDocument/2006/relationships/image" Target="../media/image9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5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6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8.png"/><Relationship Id="rId14" Type="http://schemas.openxmlformats.org/officeDocument/2006/relationships/hyperlink" Target="mailto:r.covello@uwtsd.ac.uk" TargetMode="Externa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GB"/>
              <a:t>Jisc Discovery Tool for New Students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GB"/>
              <a:t>Jisc Discovery Tool for New Students</a:t>
            </a:r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4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GB"/>
              <a:t>Jisc Discovery Tool for New Students</a:t>
            </a:r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78379"/>
            <a:ext cx="1514475" cy="2584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0096" y="3105166"/>
            <a:ext cx="5032354" cy="862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Go to </a:t>
            </a:r>
            <a:r>
              <a:rPr lang="en-US" dirty="0" err="1"/>
              <a:t>View</a:t>
            </a:r>
            <a:r>
              <a:rPr lang="en-US" dirty="0" err="1">
                <a:sym typeface="Wingdings" panose="05000000000000000000" pitchFamily="2" charset="2"/>
              </a:rPr>
              <a:t>Slide</a:t>
            </a:r>
            <a:r>
              <a:rPr lang="en-US" dirty="0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Presentation Title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43832A-05EA-FAF7-2AFF-B057A4BC5DF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524F7-AD48-8D09-0DAE-81032E0FF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4499B-5BBD-2993-1BB9-DEA397C2C1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8007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rst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524F7-AD48-8D09-0DAE-81032E0FF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8"/>
            <a:ext cx="3564000" cy="547098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4499B-5BBD-2993-1BB9-DEA397C2C1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E3D15E-5667-F06A-A087-97042EAF7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1065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h Quot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524F7-AD48-8D09-0DAE-81032E0FF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416" y="1037969"/>
            <a:ext cx="3564000" cy="4581274"/>
          </a:xfrm>
          <a:noFill/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D4499B-5BBD-2993-1BB9-DEA397C2C1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21427" y="580767"/>
            <a:ext cx="7302927" cy="59281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E3D15E-5667-F06A-A087-97042EAF7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245" y="556055"/>
            <a:ext cx="444880" cy="4448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E25E7B-F9C8-2AE1-F272-0D282D5F4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3715179" y="5619243"/>
            <a:ext cx="444880" cy="44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9851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188E6-99E9-E4E0-6AD1-162D5F4387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9FBE3E-A272-BC4D-D800-3156A033CE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86376-61DB-A8E0-A0D3-E2EBABE36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FA2A0-CCD0-294B-B98D-B0119310D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D76B6-C57F-4F71-B952-39AA5A034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09186-2634-4074-9558-76B8CCEB7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154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hyperlink" Target="https://digitalskills.uwtsd.ac.uk/" TargetMode="Externa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hyperlink" Target="https://www.uwtsd.ac.uk/" TargetMode="Externa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Relationship Id="rId14" Type="http://schemas.openxmlformats.org/officeDocument/2006/relationships/hyperlink" Target="mailto:digitalskills@uwtsd.ac.uk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0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3.xml"/><Relationship Id="rId15" Type="http://schemas.openxmlformats.org/officeDocument/2006/relationships/image" Target="../media/image13.png"/><Relationship Id="rId10" Type="http://schemas.openxmlformats.org/officeDocument/2006/relationships/slideLayout" Target="../slideLayouts/slideLayout18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0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Slide Title</a:t>
            </a:r>
            <a:endParaRPr lang="en-GB" dirty="0"/>
          </a:p>
        </p:txBody>
      </p:sp>
      <p:pic>
        <p:nvPicPr>
          <p:cNvPr id="4" name="Picture 3" descr="UWTSD Digital Skills weblink">
            <a:hlinkClick r:id="rId12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4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8" r:id="rId2"/>
    <p:sldLayoutId id="2147483678" r:id="rId3"/>
    <p:sldLayoutId id="2147483686" r:id="rId4"/>
    <p:sldLayoutId id="2147483685" r:id="rId5"/>
    <p:sldLayoutId id="2147483671" r:id="rId6"/>
    <p:sldLayoutId id="2147483663" r:id="rId7"/>
    <p:sldLayoutId id="2147483683" r:id="rId8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Presentation Title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43229"/>
            <a:ext cx="1319276" cy="22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DD53AC-480D-0E47-B14D-D3205548A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646" y="333633"/>
            <a:ext cx="3834797" cy="617532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8" r:id="rId2"/>
    <p:sldLayoutId id="2147483697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i="1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39C972-CD48-DE23-66C0-02E59AE47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80C4A8-2F67-1DD5-F171-50FAD1BC07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42BFCE-1320-7446-6077-E1A2375A26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2632A0-F03D-7D55-FDE5-0818780E05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Jisc Discovery Tool for New Students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65FA04-F977-B5C8-D8C5-3038F3D27B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B09186-2634-4074-9558-76B8CCEB7FC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9D422B-7CD7-7B74-D766-D83E63A9EAC5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89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ZK9K_a0fq5o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uowtsd.sharepoint.com/:v:/r/teams/DigiCenterresources_GRP/Shared%20Documents/IICL/Jisc%20Discovery%20Tool/JISC%20Discovery%20Tool%20for%20new%20IICL%20students.mp4?csf=1&amp;web=1&amp;e=lK3Ch3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62.png"/><Relationship Id="rId4" Type="http://schemas.openxmlformats.org/officeDocument/2006/relationships/hyperlink" Target="https://digitalskills.uwtsd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55726-0C31-E18B-206B-0CBD79FFA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Jisc Discovery Tool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7FD92B-BAC1-AC0D-68BC-09BC562FF0A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Registration and Getting Started </a:t>
            </a:r>
            <a:br>
              <a:rPr lang="en-GB" dirty="0"/>
            </a:br>
            <a:r>
              <a:rPr lang="en-GB" dirty="0"/>
              <a:t>for New Students </a:t>
            </a:r>
          </a:p>
          <a:p>
            <a:pPr>
              <a:spcBef>
                <a:spcPts val="1200"/>
              </a:spcBef>
            </a:pPr>
            <a:r>
              <a:rPr lang="en-GB" dirty="0"/>
              <a:t>Birmingham and London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DBF0E9-2CED-153D-E115-94F3EBF133B7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Placeholder 5" descr="Chart of Jisc Discovery Tool capabilities">
            <a:extLst>
              <a:ext uri="{FF2B5EF4-FFF2-40B4-BE49-F238E27FC236}">
                <a16:creationId xmlns:a16="http://schemas.microsoft.com/office/drawing/2014/main" id="{B80A0321-9C64-C41F-8E2F-CC798F2369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7" r="9527"/>
          <a:stretch/>
        </p:blipFill>
        <p:spPr>
          <a:xfrm>
            <a:off x="0" y="251239"/>
            <a:ext cx="6096000" cy="6355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171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D9BC6-35EE-4194-6DCE-D689AB138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digital capabilities?</a:t>
            </a:r>
          </a:p>
        </p:txBody>
      </p:sp>
      <p:pic>
        <p:nvPicPr>
          <p:cNvPr id="4" name="Online Media 3" title="What are Digital Capabilities?">
            <a:hlinkClick r:id="" action="ppaction://media"/>
            <a:extLst>
              <a:ext uri="{FF2B5EF4-FFF2-40B4-BE49-F238E27FC236}">
                <a16:creationId xmlns:a16="http://schemas.microsoft.com/office/drawing/2014/main" id="{8A8969BB-ED2D-372C-7106-1C3EC546B91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28800" y="1231900"/>
            <a:ext cx="8532813" cy="4821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463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EC49D-6ECC-C241-0AFB-408947A4B5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6E5E7A1-0609-3BBD-AA33-A6858C9D7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21658" y="5205733"/>
            <a:ext cx="1374341" cy="1374341"/>
            <a:chOff x="4721658" y="5205733"/>
            <a:chExt cx="1374341" cy="137434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73AAA89-4495-C75C-4184-60228C4E0F1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721658" y="5205733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2" name="Picture Placeholder 5" descr="Chart, diagram&#10;&#10;Description automatically generated">
              <a:extLst>
                <a:ext uri="{FF2B5EF4-FFF2-40B4-BE49-F238E27FC236}">
                  <a16:creationId xmlns:a16="http://schemas.microsoft.com/office/drawing/2014/main" id="{6CB4E9EA-8721-FF17-B184-9FB52B7F336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38" r="10381"/>
            <a:stretch/>
          </p:blipFill>
          <p:spPr>
            <a:xfrm>
              <a:off x="4921438" y="5349358"/>
              <a:ext cx="1174561" cy="1125474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A90DAE-631F-4AA1-3C8B-4D2A2FC82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Jisc Discovery Tool?</a:t>
            </a:r>
          </a:p>
        </p:txBody>
      </p:sp>
      <p:pic>
        <p:nvPicPr>
          <p:cNvPr id="5" name="Picture Placeholder 5" descr="Chart of Jisc Discovery Tool capabilities">
            <a:extLst>
              <a:ext uri="{FF2B5EF4-FFF2-40B4-BE49-F238E27FC236}">
                <a16:creationId xmlns:a16="http://schemas.microsoft.com/office/drawing/2014/main" id="{AD1ED995-5468-7342-F344-64966CD559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-562152" y="1742466"/>
            <a:ext cx="5335768" cy="4645881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C9BF4FA-4A43-46D2-130C-5B940961E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24188" y="2099758"/>
            <a:ext cx="1374341" cy="1374341"/>
            <a:chOff x="4721658" y="2143457"/>
            <a:chExt cx="1374341" cy="1374341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916B864-5C05-C9B2-042F-BFD3E1E067E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721658" y="2143457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/>
            </a:p>
          </p:txBody>
        </p:sp>
        <p:pic>
          <p:nvPicPr>
            <p:cNvPr id="7" name="Graphic 6" descr="Body builder with solid fill">
              <a:extLst>
                <a:ext uri="{FF2B5EF4-FFF2-40B4-BE49-F238E27FC236}">
                  <a16:creationId xmlns:a16="http://schemas.microsoft.com/office/drawing/2014/main" id="{FAED5BC8-0390-2A7D-A4C6-0F11C6BF77B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958512" y="2373427"/>
              <a:ext cx="914400" cy="914400"/>
            </a:xfrm>
            <a:prstGeom prst="rect">
              <a:avLst/>
            </a:prstGeom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700B2B4-ACAA-C716-48DF-36435EFDC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21658" y="282198"/>
            <a:ext cx="1374341" cy="1374341"/>
            <a:chOff x="4721658" y="282198"/>
            <a:chExt cx="1374341" cy="137434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BACCAC40-05FD-408E-6999-801FF76153F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721658" y="282198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9" name="Graphic 8" descr="Lightbulb with solid fill">
              <a:extLst>
                <a:ext uri="{FF2B5EF4-FFF2-40B4-BE49-F238E27FC236}">
                  <a16:creationId xmlns:a16="http://schemas.microsoft.com/office/drawing/2014/main" id="{9F7861DA-CA0E-BD06-060E-C138EE1D360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4951628" y="507395"/>
              <a:ext cx="914400" cy="914400"/>
            </a:xfrm>
            <a:prstGeom prst="rect">
              <a:avLst/>
            </a:prstGeom>
          </p:spPr>
        </p:pic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A90B9FE-C2CE-4D87-C4E6-BF011352D999}"/>
              </a:ext>
            </a:extLst>
          </p:cNvPr>
          <p:cNvSpPr/>
          <p:nvPr/>
        </p:nvSpPr>
        <p:spPr>
          <a:xfrm>
            <a:off x="6437870" y="5475679"/>
            <a:ext cx="5066271" cy="83444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Results are aligned with six elements of digital capability.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000125E-F765-1578-993D-ADB1F951EB65}"/>
              </a:ext>
            </a:extLst>
          </p:cNvPr>
          <p:cNvSpPr/>
          <p:nvPr/>
        </p:nvSpPr>
        <p:spPr>
          <a:xfrm>
            <a:off x="6437870" y="2320658"/>
            <a:ext cx="5144959" cy="261845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ts val="1800"/>
              </a:spcAft>
              <a:buNone/>
            </a:pPr>
            <a:r>
              <a:rPr lang="en-GB" sz="2400" kern="1200" dirty="0"/>
              <a:t>Completion of the questionnaire </a:t>
            </a:r>
            <a:br>
              <a:rPr lang="en-GB" sz="2400" kern="1200" dirty="0"/>
            </a:br>
            <a:r>
              <a:rPr lang="en-GB" sz="2400" kern="1200" dirty="0"/>
              <a:t>helps you to:</a:t>
            </a:r>
          </a:p>
          <a:p>
            <a:pPr marL="800100" lvl="1" indent="-342900" defTabSz="622300">
              <a:spcBef>
                <a:spcPct val="0"/>
              </a:spcBef>
              <a:spcAft>
                <a:spcPct val="35000"/>
              </a:spcAft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GB" sz="2400" kern="1200" dirty="0"/>
              <a:t>identify your strengths and weaknesses.</a:t>
            </a:r>
          </a:p>
          <a:p>
            <a:pPr marL="800100" lvl="1" indent="-342900" defTabSz="622300">
              <a:spcBef>
                <a:spcPct val="0"/>
              </a:spcBef>
              <a:spcAft>
                <a:spcPct val="35000"/>
              </a:spcAft>
              <a:buClr>
                <a:srgbClr val="00B050"/>
              </a:buClr>
              <a:buFont typeface="Wingdings" panose="05000000000000000000" pitchFamily="2" charset="2"/>
              <a:buChar char="ü"/>
            </a:pPr>
            <a:r>
              <a:rPr lang="en-GB" sz="2400" kern="1200" dirty="0"/>
              <a:t>gain confidence in the areas that you need.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A001153-ACD5-443D-13CD-6CFBA343B15B}"/>
              </a:ext>
            </a:extLst>
          </p:cNvPr>
          <p:cNvSpPr/>
          <p:nvPr/>
        </p:nvSpPr>
        <p:spPr>
          <a:xfrm>
            <a:off x="6437870" y="507395"/>
            <a:ext cx="5144959" cy="83444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 self-assessment questionnaire to help you understand your current digital skill levels.</a:t>
            </a:r>
          </a:p>
        </p:txBody>
      </p:sp>
    </p:spTree>
    <p:extLst>
      <p:ext uri="{BB962C8B-B14F-4D97-AF65-F5344CB8AC3E}">
        <p14:creationId xmlns:p14="http://schemas.microsoft.com/office/powerpoint/2010/main" val="162429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84B16-2157-0087-8B7D-9EC1D360B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D95490B-4A02-87F9-CCA1-EDF5B662E56F}"/>
              </a:ext>
            </a:extLst>
          </p:cNvPr>
          <p:cNvSpPr/>
          <p:nvPr/>
        </p:nvSpPr>
        <p:spPr>
          <a:xfrm>
            <a:off x="6437870" y="2167982"/>
            <a:ext cx="5066271" cy="83444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Identifies skills gaps &amp; </a:t>
            </a:r>
            <a:r>
              <a:rPr lang="en-GB" sz="2400" dirty="0"/>
              <a:t>way</a:t>
            </a:r>
            <a:r>
              <a:rPr lang="en-GB" sz="2400" kern="1200" dirty="0"/>
              <a:t>s to develop your skills further.</a:t>
            </a: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9078FA74-6F3B-CADE-1243-80509F542D5D}"/>
              </a:ext>
            </a:extLst>
          </p:cNvPr>
          <p:cNvSpPr/>
          <p:nvPr/>
        </p:nvSpPr>
        <p:spPr>
          <a:xfrm>
            <a:off x="6437870" y="5471407"/>
            <a:ext cx="5066271" cy="83444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Helps to measure progress and complete your degree course.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46D0C0-9952-B1B1-7507-5C9241CC1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benefits?</a:t>
            </a:r>
          </a:p>
        </p:txBody>
      </p:sp>
      <p:pic>
        <p:nvPicPr>
          <p:cNvPr id="4" name="Picture Placeholder 5" descr="Chart of Jisc Discovery Tool capabilities">
            <a:extLst>
              <a:ext uri="{FF2B5EF4-FFF2-40B4-BE49-F238E27FC236}">
                <a16:creationId xmlns:a16="http://schemas.microsoft.com/office/drawing/2014/main" id="{3E19BC97-0DB5-9616-CA4F-E57C9B59DC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-562152" y="1742466"/>
            <a:ext cx="5335768" cy="4645881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5689DD81-8B5B-D3F2-4EB8-09B146863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21658" y="282198"/>
            <a:ext cx="1374341" cy="1374341"/>
            <a:chOff x="4721658" y="282198"/>
            <a:chExt cx="1374341" cy="1374341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6027D68-5CCC-1FAB-2AC1-FB16AF23E08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721658" y="282198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3" descr="Classroom">
              <a:extLst>
                <a:ext uri="{FF2B5EF4-FFF2-40B4-BE49-F238E27FC236}">
                  <a16:creationId xmlns:a16="http://schemas.microsoft.com/office/drawing/2014/main" id="{4AD2A20A-6393-50B2-16E8-AD8FB23AA108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51409" y="507800"/>
              <a:ext cx="900000" cy="900000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38E12AD-1D53-026F-2D02-A61961CB7BC3}"/>
              </a:ext>
            </a:extLst>
          </p:cNvPr>
          <p:cNvSpPr/>
          <p:nvPr/>
        </p:nvSpPr>
        <p:spPr>
          <a:xfrm>
            <a:off x="6437870" y="552145"/>
            <a:ext cx="5066271" cy="83444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ct val="35000"/>
              </a:spcAft>
              <a:buNone/>
            </a:pPr>
            <a:r>
              <a:rPr lang="en-US" sz="2400" kern="1200" dirty="0"/>
              <a:t>The first step towards developing essential digital skills.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38DF464-B7BF-FFB6-3CF4-E015B72F8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21658" y="1919105"/>
            <a:ext cx="1374341" cy="1374341"/>
            <a:chOff x="4682752" y="1923376"/>
            <a:chExt cx="1374341" cy="1374341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27880897-0832-8E41-6333-2859711412F7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682752" y="1923376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6" descr="Tools">
              <a:extLst>
                <a:ext uri="{FF2B5EF4-FFF2-40B4-BE49-F238E27FC236}">
                  <a16:creationId xmlns:a16="http://schemas.microsoft.com/office/drawing/2014/main" id="{BFEFDDBC-A6AE-CA70-5938-47CC46EA95C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26695" y="2167982"/>
              <a:ext cx="900000" cy="900000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9261B641-4389-99B5-7572-2AA779C9B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21658" y="5205733"/>
            <a:ext cx="1374341" cy="1374341"/>
            <a:chOff x="4721658" y="5205733"/>
            <a:chExt cx="1374341" cy="1374341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76639FFD-D926-20F6-C9F1-3F8C4916138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721658" y="5205733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 descr="Diploma Roll">
              <a:extLst>
                <a:ext uri="{FF2B5EF4-FFF2-40B4-BE49-F238E27FC236}">
                  <a16:creationId xmlns:a16="http://schemas.microsoft.com/office/drawing/2014/main" id="{C7E9EF14-F693-46F8-BD18-E3EDAD1E7897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51409" y="5488347"/>
              <a:ext cx="902948" cy="900000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F230BEC-8260-B55B-4D24-81567B39D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702489" y="3564554"/>
            <a:ext cx="1374341" cy="1374341"/>
            <a:chOff x="4702489" y="3564554"/>
            <a:chExt cx="1374341" cy="1374341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B9EA275D-EFC9-AB63-83F9-4F1971F3CC26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702489" y="3564554"/>
              <a:ext cx="1374341" cy="1374341"/>
            </a:xfrm>
            <a:prstGeom prst="ellipse">
              <a:avLst/>
            </a:prstGeom>
          </p:spPr>
          <p:style>
            <a:lnRef idx="0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 descr="Business Growth">
              <a:extLst>
                <a:ext uri="{FF2B5EF4-FFF2-40B4-BE49-F238E27FC236}">
                  <a16:creationId xmlns:a16="http://schemas.microsoft.com/office/drawing/2014/main" id="{27ECF8D7-B136-4D09-33D2-5CC021039E0A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87580" y="3828164"/>
              <a:ext cx="900000" cy="900000"/>
            </a:xfrm>
            <a:prstGeom prst="rect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A08A556-A15B-0D69-802E-6E550442C916}"/>
              </a:ext>
            </a:extLst>
          </p:cNvPr>
          <p:cNvSpPr/>
          <p:nvPr/>
        </p:nvSpPr>
        <p:spPr>
          <a:xfrm>
            <a:off x="6437870" y="3828164"/>
            <a:ext cx="5066271" cy="834448"/>
          </a:xfrm>
          <a:custGeom>
            <a:avLst/>
            <a:gdLst>
              <a:gd name="connsiteX0" fmla="*/ 0 w 1966913"/>
              <a:gd name="connsiteY0" fmla="*/ 0 h 834448"/>
              <a:gd name="connsiteX1" fmla="*/ 1966913 w 1966913"/>
              <a:gd name="connsiteY1" fmla="*/ 0 h 834448"/>
              <a:gd name="connsiteX2" fmla="*/ 1966913 w 1966913"/>
              <a:gd name="connsiteY2" fmla="*/ 834448 h 834448"/>
              <a:gd name="connsiteX3" fmla="*/ 0 w 1966913"/>
              <a:gd name="connsiteY3" fmla="*/ 834448 h 834448"/>
              <a:gd name="connsiteX4" fmla="*/ 0 w 1966913"/>
              <a:gd name="connsiteY4" fmla="*/ 0 h 8344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6913" h="834448">
                <a:moveTo>
                  <a:pt x="0" y="0"/>
                </a:moveTo>
                <a:lnTo>
                  <a:pt x="1966913" y="0"/>
                </a:lnTo>
                <a:lnTo>
                  <a:pt x="1966913" y="834448"/>
                </a:lnTo>
                <a:lnTo>
                  <a:pt x="0" y="834448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ctr" anchorCtr="0">
            <a:noAutofit/>
          </a:bodyPr>
          <a:lstStyle/>
          <a:p>
            <a:pPr marL="0" lvl="0" indent="0" algn="l" defTabSz="622300"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Enhances employability.</a:t>
            </a:r>
          </a:p>
        </p:txBody>
      </p:sp>
    </p:spTree>
    <p:extLst>
      <p:ext uri="{BB962C8B-B14F-4D97-AF65-F5344CB8AC3E}">
        <p14:creationId xmlns:p14="http://schemas.microsoft.com/office/powerpoint/2010/main" val="2718798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3B4C24-F10A-DDD9-1BFF-D694FB9D1B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DDCD-348D-B01F-60DE-8028A9BD4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Started – UWTSD </a:t>
            </a:r>
            <a:r>
              <a:rPr lang="en-GB" dirty="0" err="1"/>
              <a:t>DigiCentre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6EB3F-35FE-A61A-28EA-FCB51B9C5FD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C67E00-20E5-8CF1-567A-5DBD9C6D9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32515"/>
            <a:ext cx="5400000" cy="47707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Go directly to: </a:t>
            </a:r>
            <a:r>
              <a:rPr lang="en-GB" sz="2000" b="1" dirty="0">
                <a:hlinkClick r:id="rId2"/>
              </a:rPr>
              <a:t>digitalskills.uwtsd.ac.uk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dirty="0"/>
              <a:t>or: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Search for ‘</a:t>
            </a:r>
            <a:r>
              <a:rPr lang="en-GB" sz="2000" b="1" dirty="0"/>
              <a:t>UWTSD </a:t>
            </a:r>
            <a:r>
              <a:rPr lang="en-GB" sz="2000" b="1" dirty="0" err="1"/>
              <a:t>DigiCentre</a:t>
            </a:r>
            <a:r>
              <a:rPr lang="en-GB" sz="2000" dirty="0"/>
              <a:t>’</a:t>
            </a:r>
            <a:endParaRPr lang="en-GB" sz="2000" b="1" dirty="0"/>
          </a:p>
          <a:p>
            <a:pPr marL="342900" indent="-342900">
              <a:spcBef>
                <a:spcPts val="1800"/>
              </a:spcBef>
              <a:buFont typeface="+mj-lt"/>
              <a:buAutoNum type="arabicPeriod"/>
            </a:pPr>
            <a:r>
              <a:rPr lang="en-GB" sz="2000" dirty="0"/>
              <a:t>Click on the link for:</a:t>
            </a:r>
            <a:br>
              <a:rPr lang="en-GB" sz="2000" dirty="0"/>
            </a:br>
            <a:r>
              <a:rPr lang="en-GB" sz="2000" b="1" dirty="0"/>
              <a:t>Home - </a:t>
            </a:r>
            <a:r>
              <a:rPr lang="en-GB" sz="2000" b="1" dirty="0" err="1"/>
              <a:t>DigiCentre</a:t>
            </a:r>
            <a:r>
              <a:rPr lang="en-GB" sz="2000" b="1" dirty="0"/>
              <a:t> | University of Wales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7" name="Picture 6" descr="Screenshot of Google search for UWTSD DigiCentre">
            <a:extLst>
              <a:ext uri="{FF2B5EF4-FFF2-40B4-BE49-F238E27FC236}">
                <a16:creationId xmlns:a16="http://schemas.microsoft.com/office/drawing/2014/main" id="{349C0EB4-47B4-3685-1A66-CC7523B075C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9117"/>
          <a:stretch/>
        </p:blipFill>
        <p:spPr>
          <a:xfrm>
            <a:off x="5902170" y="2002735"/>
            <a:ext cx="5823524" cy="4000499"/>
          </a:xfrm>
          <a:prstGeom prst="rect">
            <a:avLst/>
          </a:prstGeom>
        </p:spPr>
      </p:pic>
      <p:sp>
        <p:nvSpPr>
          <p:cNvPr id="3" name="Teardrop 2" descr="Pointer ">
            <a:extLst>
              <a:ext uri="{FF2B5EF4-FFF2-40B4-BE49-F238E27FC236}">
                <a16:creationId xmlns:a16="http://schemas.microsoft.com/office/drawing/2014/main" id="{FCD7C5EB-8079-AA74-17E2-251F29EC819C}"/>
              </a:ext>
            </a:extLst>
          </p:cNvPr>
          <p:cNvSpPr/>
          <p:nvPr/>
        </p:nvSpPr>
        <p:spPr>
          <a:xfrm rot="5400000">
            <a:off x="5715188" y="1877538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8F316D20-F7D0-2F29-DA4A-D40179C878E2}"/>
              </a:ext>
            </a:extLst>
          </p:cNvPr>
          <p:cNvSpPr/>
          <p:nvPr/>
        </p:nvSpPr>
        <p:spPr>
          <a:xfrm rot="5400000">
            <a:off x="5772338" y="3543463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62130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6D7D5-73DB-3D7F-B363-02E010C7D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731DF-705E-1B00-04F2-5A4F8CE2E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DigiCentre</a:t>
            </a:r>
            <a:r>
              <a:rPr lang="en-GB" dirty="0"/>
              <a:t> Home Page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0F64B5-2E3B-E97E-F7AE-5001A5CC954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C279E5-0F83-4719-622D-18EEEB06D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684421"/>
            <a:ext cx="5400000" cy="1744579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/>
              <a:t>Scroll down to the section titled:</a:t>
            </a:r>
            <a:br>
              <a:rPr lang="en-GB" sz="2000" dirty="0"/>
            </a:br>
            <a:r>
              <a:rPr lang="en-GB" sz="2000" b="1" dirty="0"/>
              <a:t>Access your free digital skills report</a:t>
            </a:r>
            <a:r>
              <a:rPr lang="en-GB" sz="2000" dirty="0"/>
              <a:t>.</a:t>
            </a:r>
          </a:p>
        </p:txBody>
      </p:sp>
      <p:pic>
        <p:nvPicPr>
          <p:cNvPr id="3" name="Content Placeholder 5" descr="Screenshot of part of the DigiCentre homepage">
            <a:extLst>
              <a:ext uri="{FF2B5EF4-FFF2-40B4-BE49-F238E27FC236}">
                <a16:creationId xmlns:a16="http://schemas.microsoft.com/office/drawing/2014/main" id="{D3EF8E27-B967-C028-36FF-66AA5904FD69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/>
          <a:srcRect b="8505"/>
          <a:stretch/>
        </p:blipFill>
        <p:spPr>
          <a:xfrm>
            <a:off x="5889811" y="2002734"/>
            <a:ext cx="5789035" cy="2865827"/>
          </a:xfrm>
          <a:prstGeom prst="rect">
            <a:avLst/>
          </a:prstGeom>
        </p:spPr>
      </p:pic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DB72F718-B79D-4D3C-29B3-8F45AC24067E}"/>
              </a:ext>
            </a:extLst>
          </p:cNvPr>
          <p:cNvSpPr/>
          <p:nvPr/>
        </p:nvSpPr>
        <p:spPr>
          <a:xfrm rot="5400000">
            <a:off x="6330782" y="1840466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3108072B-0F43-092E-2213-2DD7B8DBB299}"/>
              </a:ext>
            </a:extLst>
          </p:cNvPr>
          <p:cNvSpPr/>
          <p:nvPr/>
        </p:nvSpPr>
        <p:spPr>
          <a:xfrm rot="5400000">
            <a:off x="6119086" y="4148945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68F8F97F-F8CF-6F48-EC3F-CE75A25CB375}"/>
              </a:ext>
            </a:extLst>
          </p:cNvPr>
          <p:cNvSpPr txBox="1">
            <a:spLocks/>
          </p:cNvSpPr>
          <p:nvPr/>
        </p:nvSpPr>
        <p:spPr>
          <a:xfrm>
            <a:off x="349251" y="3706091"/>
            <a:ext cx="5400000" cy="17445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 startAt="2"/>
            </a:pPr>
            <a:r>
              <a:rPr lang="en-GB" sz="2000" dirty="0"/>
              <a:t>Click on the </a:t>
            </a:r>
            <a:r>
              <a:rPr lang="en-GB" sz="2000" b="1" dirty="0"/>
              <a:t>Jisc Discovery Tool </a:t>
            </a:r>
            <a:r>
              <a:rPr lang="en-GB" sz="2000" dirty="0"/>
              <a:t>button.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56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C2A6175-A92B-15AA-0587-9E843D0917FD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-2" r="55307" b="38651"/>
          <a:stretch/>
        </p:blipFill>
        <p:spPr>
          <a:xfrm>
            <a:off x="6096001" y="1232517"/>
            <a:ext cx="5538980" cy="3662868"/>
          </a:xfrm>
          <a:noFill/>
        </p:spPr>
      </p:pic>
      <p:sp>
        <p:nvSpPr>
          <p:cNvPr id="6" name="Rectangle 5" descr="Screenshot of Discovery Tool login page">
            <a:extLst>
              <a:ext uri="{FF2B5EF4-FFF2-40B4-BE49-F238E27FC236}">
                <a16:creationId xmlns:a16="http://schemas.microsoft.com/office/drawing/2014/main" id="{4FD63FD5-88B2-E2F3-752B-789C4B31AA84}"/>
              </a:ext>
            </a:extLst>
          </p:cNvPr>
          <p:cNvSpPr/>
          <p:nvPr/>
        </p:nvSpPr>
        <p:spPr>
          <a:xfrm>
            <a:off x="6096000" y="1232517"/>
            <a:ext cx="5538980" cy="3662868"/>
          </a:xfrm>
          <a:prstGeom prst="rect">
            <a:avLst/>
          </a:prstGeom>
          <a:gradFill flip="none" rotWithShape="1">
            <a:gsLst>
              <a:gs pos="70000">
                <a:srgbClr val="F9F9F9">
                  <a:alpha val="90000"/>
                </a:srgbClr>
              </a:gs>
              <a:gs pos="34000">
                <a:srgbClr val="F9F9F9">
                  <a:alpha val="0"/>
                </a:srgbClr>
              </a:gs>
              <a:gs pos="100000">
                <a:srgbClr val="F9F9F9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31FA2-950A-54A9-C808-143F1B9C4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Login Page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83F415-87C4-7490-D3C9-9385E326B8E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A2183A-69C0-67B3-4807-C508D5187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684422"/>
            <a:ext cx="5400000" cy="1084517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000" dirty="0"/>
              <a:t>Click the </a:t>
            </a:r>
            <a:r>
              <a:rPr lang="en-GB" sz="2000" b="1" dirty="0"/>
              <a:t>Login</a:t>
            </a:r>
            <a:r>
              <a:rPr lang="en-GB" sz="2000" dirty="0"/>
              <a:t> button to continue.</a:t>
            </a: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8EAA9DC6-1338-6051-2032-743819909B79}"/>
              </a:ext>
            </a:extLst>
          </p:cNvPr>
          <p:cNvSpPr/>
          <p:nvPr/>
        </p:nvSpPr>
        <p:spPr>
          <a:xfrm rot="5400000">
            <a:off x="6029333" y="2259927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grpSp>
        <p:nvGrpSpPr>
          <p:cNvPr id="5" name="Group 4" descr="Screenshot of Microsoft Sign In window">
            <a:extLst>
              <a:ext uri="{FF2B5EF4-FFF2-40B4-BE49-F238E27FC236}">
                <a16:creationId xmlns:a16="http://schemas.microsoft.com/office/drawing/2014/main" id="{F1C0866E-7A62-AD72-E0B0-6613E5EB12DD}"/>
              </a:ext>
            </a:extLst>
          </p:cNvPr>
          <p:cNvGrpSpPr/>
          <p:nvPr/>
        </p:nvGrpSpPr>
        <p:grpSpPr>
          <a:xfrm>
            <a:off x="7441660" y="3243890"/>
            <a:ext cx="2966936" cy="2905957"/>
            <a:chOff x="7441660" y="3280834"/>
            <a:chExt cx="2966936" cy="2905957"/>
          </a:xfrm>
        </p:grpSpPr>
        <p:pic>
          <p:nvPicPr>
            <p:cNvPr id="9" name="Content Placeholder 6">
              <a:extLst>
                <a:ext uri="{FF2B5EF4-FFF2-40B4-BE49-F238E27FC236}">
                  <a16:creationId xmlns:a16="http://schemas.microsoft.com/office/drawing/2014/main" id="{98684657-D431-AB67-5B0F-C293AC57D7B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571" t="17258" r="34879" b="20836"/>
            <a:stretch/>
          </p:blipFill>
          <p:spPr>
            <a:xfrm>
              <a:off x="7441660" y="3280834"/>
              <a:ext cx="2966936" cy="2905957"/>
            </a:xfrm>
            <a:prstGeom prst="rect">
              <a:avLst/>
            </a:prstGeom>
          </p:spPr>
        </p:pic>
        <p:sp>
          <p:nvSpPr>
            <p:cNvPr id="10" name="Teardrop 9" descr="Pointer ">
              <a:extLst>
                <a:ext uri="{FF2B5EF4-FFF2-40B4-BE49-F238E27FC236}">
                  <a16:creationId xmlns:a16="http://schemas.microsoft.com/office/drawing/2014/main" id="{560873DC-7E75-D305-E035-3C51194DA18A}"/>
                </a:ext>
              </a:extLst>
            </p:cNvPr>
            <p:cNvSpPr/>
            <p:nvPr/>
          </p:nvSpPr>
          <p:spPr>
            <a:xfrm rot="5400000">
              <a:off x="7647257" y="3734468"/>
              <a:ext cx="349250" cy="349250"/>
            </a:xfrm>
            <a:prstGeom prst="teardrop">
              <a:avLst>
                <a:gd name="adj" fmla="val 100000"/>
              </a:avLst>
            </a:prstGeom>
            <a:solidFill>
              <a:schemeClr val="accent4"/>
            </a:solidFill>
            <a:ln w="1905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sz="2200" dirty="0">
                  <a:solidFill>
                    <a:schemeClr val="tx1"/>
                  </a:solidFill>
                  <a:latin typeface="+mj-lt"/>
                </a:rPr>
                <a:t>2</a:t>
              </a:r>
              <a:endParaRPr lang="en-GB" sz="2200" dirty="0">
                <a:solidFill>
                  <a:schemeClr val="tx1"/>
                </a:solidFill>
                <a:latin typeface="+mj-lt"/>
              </a:endParaRPr>
            </a:p>
          </p:txBody>
        </p:sp>
      </p:grp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7D464ED0-9519-7D57-8650-F3BD7D893F21}"/>
              </a:ext>
            </a:extLst>
          </p:cNvPr>
          <p:cNvSpPr txBox="1">
            <a:spLocks/>
          </p:cNvSpPr>
          <p:nvPr/>
        </p:nvSpPr>
        <p:spPr>
          <a:xfrm>
            <a:off x="349251" y="3154555"/>
            <a:ext cx="5680082" cy="290595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1630" indent="-341630">
              <a:buFont typeface="+mj-lt"/>
              <a:buAutoNum type="arabicPeriod" startAt="2"/>
            </a:pPr>
            <a:r>
              <a:rPr lang="en-GB" sz="2000" dirty="0"/>
              <a:t>You may need to </a:t>
            </a:r>
            <a:r>
              <a:rPr lang="en-GB" sz="2000" b="1" dirty="0"/>
              <a:t>sign in </a:t>
            </a:r>
            <a:r>
              <a:rPr lang="en-GB" sz="2000" dirty="0"/>
              <a:t>with your UWTSD credentials.  If so, remember:</a:t>
            </a:r>
            <a:endParaRPr lang="en-US"/>
          </a:p>
          <a:p>
            <a:pPr marL="702310" indent="-342900"/>
            <a:r>
              <a:rPr lang="en-GB" sz="2000" dirty="0"/>
              <a:t>Your username is your student email, </a:t>
            </a:r>
            <a:br>
              <a:rPr lang="en-GB" sz="2000" dirty="0"/>
            </a:br>
            <a:r>
              <a:rPr lang="en-GB" sz="2000" i="1" dirty="0"/>
              <a:t>example: </a:t>
            </a:r>
            <a:r>
              <a:rPr lang="en-GB" sz="2000" b="1" i="1" dirty="0"/>
              <a:t>1234567@student.uwtsd.ac.uk</a:t>
            </a:r>
            <a:endParaRPr lang="en-GB" sz="2000" b="1" i="1" dirty="0">
              <a:cs typeface="Arial"/>
            </a:endParaRPr>
          </a:p>
          <a:p>
            <a:pPr marL="702310" indent="-342900"/>
            <a:r>
              <a:rPr lang="en-GB" sz="2000" dirty="0"/>
              <a:t>If you have not changed your password, </a:t>
            </a:r>
            <a:br>
              <a:rPr lang="en-GB" sz="2000" dirty="0"/>
            </a:br>
            <a:r>
              <a:rPr lang="en-GB" sz="2000" dirty="0"/>
              <a:t>it may be in the format: </a:t>
            </a:r>
            <a:r>
              <a:rPr lang="en-GB" sz="2000" b="1" dirty="0" err="1"/>
              <a:t>dobDD.MM.YY</a:t>
            </a:r>
            <a:r>
              <a:rPr lang="en-GB" sz="2000" dirty="0"/>
              <a:t> </a:t>
            </a:r>
            <a:br>
              <a:rPr lang="en-GB" sz="2000" dirty="0"/>
            </a:br>
            <a:r>
              <a:rPr lang="en-GB" sz="2000" i="1" dirty="0"/>
              <a:t>example: </a:t>
            </a:r>
            <a:r>
              <a:rPr lang="en-GB" sz="2000" dirty="0"/>
              <a:t>dob05.10.85</a:t>
            </a:r>
            <a:endParaRPr lang="en-GB" sz="2000" dirty="0">
              <a:cs typeface="Arial"/>
            </a:endParaRPr>
          </a:p>
          <a:p>
            <a:pPr marL="342900" indent="-342900"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7755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4E3FE-AC80-EA91-BC5F-69A23EC63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Learner Role &amp; Home Page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7EF97F-57AF-86EE-E438-6AA81C9E8B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pic>
        <p:nvPicPr>
          <p:cNvPr id="9" name="Content Placeholder 8" descr="Screenshot of the Learner Role form window">
            <a:extLst>
              <a:ext uri="{FF2B5EF4-FFF2-40B4-BE49-F238E27FC236}">
                <a16:creationId xmlns:a16="http://schemas.microsoft.com/office/drawing/2014/main" id="{1986F44C-B021-8A11-E624-36DC21960F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24" t="8642" r="27231" b="44143"/>
          <a:stretch/>
        </p:blipFill>
        <p:spPr>
          <a:xfrm>
            <a:off x="577516" y="2374233"/>
            <a:ext cx="4555958" cy="2646949"/>
          </a:xfrm>
        </p:spPr>
      </p:pic>
      <p:pic>
        <p:nvPicPr>
          <p:cNvPr id="7" name="Content Placeholder 6" descr="Screenshot of Explore the discovery tool page">
            <a:extLst>
              <a:ext uri="{FF2B5EF4-FFF2-40B4-BE49-F238E27FC236}">
                <a16:creationId xmlns:a16="http://schemas.microsoft.com/office/drawing/2014/main" id="{BA6DD46A-2BE3-82F6-3986-1DEECEA8CFCE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88" t="15829" r="23007" b="18167"/>
          <a:stretch/>
        </p:blipFill>
        <p:spPr>
          <a:xfrm>
            <a:off x="6442748" y="2197768"/>
            <a:ext cx="5400001" cy="3898231"/>
          </a:xfrm>
        </p:spPr>
      </p:pic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3196C791-C033-E706-5786-CD4811A52324}"/>
              </a:ext>
            </a:extLst>
          </p:cNvPr>
          <p:cNvSpPr txBox="1">
            <a:spLocks/>
          </p:cNvSpPr>
          <p:nvPr/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sz="2000" dirty="0"/>
              <a:t>From the list of options, select </a:t>
            </a:r>
            <a:r>
              <a:rPr lang="en-GB" sz="2000" b="1" dirty="0"/>
              <a:t>Student</a:t>
            </a:r>
            <a:r>
              <a:rPr lang="en-GB" sz="2000" dirty="0"/>
              <a:t>.</a:t>
            </a:r>
          </a:p>
          <a:p>
            <a:pPr marL="342900" indent="-342900">
              <a:buFont typeface="Arial" panose="020B0604020202020204" pitchFamily="34" charset="0"/>
              <a:buAutoNum type="arabicPeriod"/>
            </a:pPr>
            <a:r>
              <a:rPr lang="en-GB" sz="2000" dirty="0"/>
              <a:t>Click </a:t>
            </a:r>
            <a:r>
              <a:rPr lang="en-GB" sz="2000" b="1" dirty="0"/>
              <a:t>Submit</a:t>
            </a:r>
            <a:r>
              <a:rPr lang="en-GB" sz="2000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sp>
        <p:nvSpPr>
          <p:cNvPr id="11" name="Teardrop 10" descr="Pointer ">
            <a:extLst>
              <a:ext uri="{FF2B5EF4-FFF2-40B4-BE49-F238E27FC236}">
                <a16:creationId xmlns:a16="http://schemas.microsoft.com/office/drawing/2014/main" id="{655D5B9C-AE1F-8437-0D7F-70A0B1304097}"/>
              </a:ext>
            </a:extLst>
          </p:cNvPr>
          <p:cNvSpPr/>
          <p:nvPr/>
        </p:nvSpPr>
        <p:spPr>
          <a:xfrm rot="5400000">
            <a:off x="2562448" y="3728818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" name="Teardrop 11" descr="Pointer ">
            <a:extLst>
              <a:ext uri="{FF2B5EF4-FFF2-40B4-BE49-F238E27FC236}">
                <a16:creationId xmlns:a16="http://schemas.microsoft.com/office/drawing/2014/main" id="{7301BD4C-E316-F387-446D-58D69FBB14B7}"/>
              </a:ext>
            </a:extLst>
          </p:cNvPr>
          <p:cNvSpPr/>
          <p:nvPr/>
        </p:nvSpPr>
        <p:spPr>
          <a:xfrm rot="5400000">
            <a:off x="3817134" y="4166013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462CE8D0-F442-040B-1E62-6EDEBCF66CE1}"/>
              </a:ext>
            </a:extLst>
          </p:cNvPr>
          <p:cNvSpPr txBox="1">
            <a:spLocks/>
          </p:cNvSpPr>
          <p:nvPr/>
        </p:nvSpPr>
        <p:spPr>
          <a:xfrm>
            <a:off x="6096000" y="1232515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 startAt="3"/>
            </a:pPr>
            <a:r>
              <a:rPr lang="en-GB" sz="2000" dirty="0"/>
              <a:t>On the Home page, click on the </a:t>
            </a:r>
            <a:r>
              <a:rPr lang="en-GB" sz="2000" b="1" dirty="0"/>
              <a:t>Discovery Tool for Students </a:t>
            </a:r>
            <a:r>
              <a:rPr lang="en-GB" sz="2000" dirty="0"/>
              <a:t>tile.</a:t>
            </a:r>
          </a:p>
        </p:txBody>
      </p:sp>
      <p:sp>
        <p:nvSpPr>
          <p:cNvPr id="17" name="Teardrop 16" descr="Pointer ">
            <a:extLst>
              <a:ext uri="{FF2B5EF4-FFF2-40B4-BE49-F238E27FC236}">
                <a16:creationId xmlns:a16="http://schemas.microsoft.com/office/drawing/2014/main" id="{C7EC6CE6-289A-6079-B136-C8283FB6FFCE}"/>
              </a:ext>
            </a:extLst>
          </p:cNvPr>
          <p:cNvSpPr/>
          <p:nvPr/>
        </p:nvSpPr>
        <p:spPr>
          <a:xfrm rot="5400000">
            <a:off x="6291593" y="4304678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379664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82DD2-5807-5011-EB75-1459C6867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to the Discovery Tool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5155CF-E740-AFB7-797D-691BD3E6E36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2CE7D6-00CA-05D9-89C4-255F4B4026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buAutoNum type="arabicPeriod"/>
            </a:pPr>
            <a:r>
              <a:rPr lang="en-GB" sz="2000" dirty="0">
                <a:cs typeface="Arial"/>
              </a:rPr>
              <a:t>Enter your </a:t>
            </a:r>
            <a:r>
              <a:rPr lang="en-GB" sz="2000" b="1" dirty="0">
                <a:cs typeface="Arial"/>
              </a:rPr>
              <a:t>First name</a:t>
            </a:r>
            <a:r>
              <a:rPr lang="en-GB" sz="2000" dirty="0">
                <a:cs typeface="Arial"/>
              </a:rPr>
              <a:t> and </a:t>
            </a:r>
            <a:r>
              <a:rPr lang="en-GB" sz="2000" b="1" dirty="0">
                <a:cs typeface="Arial"/>
              </a:rPr>
              <a:t>Last name</a:t>
            </a:r>
            <a:r>
              <a:rPr lang="en-GB" sz="2000" dirty="0">
                <a:cs typeface="Arial"/>
              </a:rPr>
              <a:t>.</a:t>
            </a:r>
          </a:p>
          <a:p>
            <a:pPr marL="342900" indent="-342900">
              <a:spcBef>
                <a:spcPts val="1200"/>
              </a:spcBef>
              <a:spcAft>
                <a:spcPts val="600"/>
              </a:spcAft>
              <a:buAutoNum type="arabicPeriod"/>
            </a:pPr>
            <a:r>
              <a:rPr lang="en-GB" sz="2000" dirty="0">
                <a:cs typeface="Arial"/>
              </a:rPr>
              <a:t>Choose your </a:t>
            </a:r>
            <a:r>
              <a:rPr lang="en-GB" sz="2000" b="1" dirty="0">
                <a:cs typeface="Arial"/>
              </a:rPr>
              <a:t>Level of Course</a:t>
            </a:r>
            <a:r>
              <a:rPr lang="en-GB" sz="2000" dirty="0">
                <a:cs typeface="Arial"/>
              </a:rPr>
              <a:t>.</a:t>
            </a:r>
          </a:p>
          <a:p>
            <a:pPr lvl="1">
              <a:spcBef>
                <a:spcPts val="600"/>
              </a:spcBef>
              <a:spcAft>
                <a:spcPts val="800"/>
              </a:spcAft>
            </a:pPr>
            <a:r>
              <a:rPr lang="en-GB" sz="2000" dirty="0">
                <a:cs typeface="Arial"/>
              </a:rPr>
              <a:t>CertHE: </a:t>
            </a:r>
            <a:r>
              <a:rPr lang="en-GB" sz="2000" b="1" dirty="0">
                <a:cs typeface="Arial"/>
              </a:rPr>
              <a:t>HE (Certificate or Diploma)</a:t>
            </a:r>
            <a:endParaRPr lang="en-GB" sz="2000" dirty="0">
              <a:cs typeface="Arial"/>
            </a:endParaRPr>
          </a:p>
          <a:p>
            <a:pPr lvl="1">
              <a:spcBef>
                <a:spcPts val="600"/>
              </a:spcBef>
              <a:spcAft>
                <a:spcPts val="800"/>
              </a:spcAft>
            </a:pPr>
            <a:r>
              <a:rPr lang="en-GB" sz="2000" dirty="0">
                <a:cs typeface="Arial"/>
              </a:rPr>
              <a:t>BA / BSc: </a:t>
            </a:r>
            <a:r>
              <a:rPr lang="en-GB" sz="2000" b="1" dirty="0">
                <a:cs typeface="Arial"/>
              </a:rPr>
              <a:t>HE (Bachelors or Honours)</a:t>
            </a:r>
          </a:p>
          <a:p>
            <a:pPr lvl="1">
              <a:spcBef>
                <a:spcPts val="600"/>
              </a:spcBef>
              <a:spcAft>
                <a:spcPts val="800"/>
              </a:spcAft>
            </a:pPr>
            <a:r>
              <a:rPr lang="en-GB" sz="2000" dirty="0">
                <a:cs typeface="Arial"/>
              </a:rPr>
              <a:t>MA/MSc students: </a:t>
            </a:r>
            <a:r>
              <a:rPr lang="en-GB" sz="2000" b="1" dirty="0">
                <a:cs typeface="Arial"/>
              </a:rPr>
              <a:t>HE (Masters)</a:t>
            </a:r>
          </a:p>
          <a:p>
            <a:pPr marL="342900" indent="-342900">
              <a:spcBef>
                <a:spcPts val="1800"/>
              </a:spcBef>
              <a:spcAft>
                <a:spcPts val="600"/>
              </a:spcAft>
              <a:buAutoNum type="arabicPeriod"/>
            </a:pPr>
            <a:r>
              <a:rPr lang="en-GB" sz="2000" dirty="0">
                <a:cs typeface="Arial"/>
              </a:rPr>
              <a:t>Choose your </a:t>
            </a:r>
            <a:r>
              <a:rPr lang="en-GB" sz="2000" b="1" dirty="0">
                <a:cs typeface="Arial"/>
              </a:rPr>
              <a:t>Subject</a:t>
            </a:r>
            <a:r>
              <a:rPr lang="en-GB" sz="2000" dirty="0">
                <a:cs typeface="Arial"/>
              </a:rPr>
              <a:t>. </a:t>
            </a:r>
          </a:p>
          <a:p>
            <a:pPr marL="360000" indent="0">
              <a:spcAft>
                <a:spcPts val="600"/>
              </a:spcAft>
              <a:buNone/>
            </a:pPr>
            <a:r>
              <a:rPr lang="en-GB" sz="2000" i="1" dirty="0">
                <a:cs typeface="Arial"/>
              </a:rPr>
              <a:t>Please choose from</a:t>
            </a:r>
            <a:r>
              <a:rPr lang="en-GB" sz="2000" dirty="0">
                <a:cs typeface="Arial"/>
              </a:rPr>
              <a:t>:</a:t>
            </a:r>
          </a:p>
          <a:p>
            <a:pPr marL="800100" lvl="1" indent="-342900">
              <a:spcBef>
                <a:spcPts val="600"/>
              </a:spcBef>
              <a:spcAft>
                <a:spcPts val="800"/>
              </a:spcAft>
              <a:buFont typeface="Arial"/>
              <a:buChar char="•"/>
            </a:pPr>
            <a:r>
              <a:rPr lang="en-GB" sz="2000" b="1" dirty="0">
                <a:cs typeface="Arial"/>
              </a:rPr>
              <a:t>Business</a:t>
            </a:r>
            <a:r>
              <a:rPr lang="en-GB" sz="2000" dirty="0">
                <a:cs typeface="Arial"/>
              </a:rPr>
              <a:t> (Birmingham / London)</a:t>
            </a:r>
            <a:endParaRPr lang="en-GB" sz="2000" dirty="0">
              <a:solidFill>
                <a:srgbClr val="000000"/>
              </a:solidFill>
              <a:cs typeface="Arial"/>
            </a:endParaRPr>
          </a:p>
          <a:p>
            <a:pPr marL="800100" lvl="1" indent="-342900">
              <a:spcBef>
                <a:spcPts val="600"/>
              </a:spcBef>
              <a:spcAft>
                <a:spcPts val="800"/>
              </a:spcAft>
              <a:buFont typeface="Arial"/>
              <a:buChar char="•"/>
            </a:pPr>
            <a:r>
              <a:rPr lang="en-GB" sz="2000" b="1" dirty="0">
                <a:cs typeface="Arial"/>
              </a:rPr>
              <a:t>Computing</a:t>
            </a:r>
            <a:r>
              <a:rPr lang="en-GB" sz="2000" dirty="0">
                <a:cs typeface="Arial"/>
              </a:rPr>
              <a:t> </a:t>
            </a:r>
            <a:r>
              <a:rPr lang="en-GB" sz="2000" dirty="0">
                <a:ea typeface="+mn-lt"/>
                <a:cs typeface="+mn-lt"/>
              </a:rPr>
              <a:t>(Birmingham / London)</a:t>
            </a:r>
          </a:p>
          <a:p>
            <a:pPr marL="800100" lvl="1" indent="-342900">
              <a:spcBef>
                <a:spcPts val="600"/>
              </a:spcBef>
              <a:spcAft>
                <a:spcPts val="800"/>
              </a:spcAft>
              <a:buFont typeface="Arial"/>
              <a:buChar char="•"/>
            </a:pPr>
            <a:r>
              <a:rPr lang="en-GB" sz="2000" b="1" dirty="0">
                <a:cs typeface="Arial"/>
              </a:rPr>
              <a:t>Digital Health and Care </a:t>
            </a:r>
            <a:br>
              <a:rPr lang="en-GB" sz="2000" b="1" dirty="0">
                <a:cs typeface="Arial"/>
              </a:rPr>
            </a:br>
            <a:r>
              <a:rPr lang="en-GB" sz="2000" dirty="0">
                <a:cs typeface="Arial"/>
              </a:rPr>
              <a:t>(Birmingham / London)</a:t>
            </a:r>
            <a:r>
              <a:rPr lang="en-GB" sz="2000" dirty="0">
                <a:cs typeface="Segoe UI"/>
              </a:rPr>
              <a:t>​</a:t>
            </a:r>
            <a:r>
              <a:rPr lang="en-US" sz="2000" dirty="0">
                <a:cs typeface="Segoe UI"/>
              </a:rPr>
              <a:t>​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Content Placeholder 10" descr="Screenshot of the Welcome to the Discovery Tool form window">
            <a:extLst>
              <a:ext uri="{FF2B5EF4-FFF2-40B4-BE49-F238E27FC236}">
                <a16:creationId xmlns:a16="http://schemas.microsoft.com/office/drawing/2014/main" id="{A529A265-879E-AC75-9B3D-D73DC5012445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54" t="7805" r="24637" b="11522"/>
          <a:stretch/>
        </p:blipFill>
        <p:spPr>
          <a:xfrm>
            <a:off x="6096000" y="1232515"/>
            <a:ext cx="5746750" cy="4863483"/>
          </a:xfrm>
        </p:spPr>
      </p:pic>
      <p:sp>
        <p:nvSpPr>
          <p:cNvPr id="7" name="Teardrop 6" descr="Pointer ">
            <a:extLst>
              <a:ext uri="{FF2B5EF4-FFF2-40B4-BE49-F238E27FC236}">
                <a16:creationId xmlns:a16="http://schemas.microsoft.com/office/drawing/2014/main" id="{7464177E-84EC-12AC-68B3-D7F07B42DC62}"/>
              </a:ext>
            </a:extLst>
          </p:cNvPr>
          <p:cNvSpPr/>
          <p:nvPr/>
        </p:nvSpPr>
        <p:spPr>
          <a:xfrm rot="5400000">
            <a:off x="8798941" y="2322163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6F87DC9C-3F52-0515-4AB7-2362E33E8C22}"/>
              </a:ext>
            </a:extLst>
          </p:cNvPr>
          <p:cNvSpPr/>
          <p:nvPr/>
        </p:nvSpPr>
        <p:spPr>
          <a:xfrm rot="5400000">
            <a:off x="8757806" y="3617358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E44735D-2E1F-9F49-66D2-A25EA641F557}"/>
              </a:ext>
            </a:extLst>
          </p:cNvPr>
          <p:cNvSpPr/>
          <p:nvPr/>
        </p:nvSpPr>
        <p:spPr>
          <a:xfrm rot="5400000">
            <a:off x="8757806" y="4260578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080286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A97B88-92CB-EC52-CB79-2B833089C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6" descr="Screenshot of Discovery Tool for students page">
            <a:extLst>
              <a:ext uri="{FF2B5EF4-FFF2-40B4-BE49-F238E27FC236}">
                <a16:creationId xmlns:a16="http://schemas.microsoft.com/office/drawing/2014/main" id="{3FAC011E-550C-78ED-38BE-9AAC3C46A3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49" t="12596" r="18978"/>
          <a:stretch/>
        </p:blipFill>
        <p:spPr>
          <a:xfrm>
            <a:off x="858416" y="2054941"/>
            <a:ext cx="4665308" cy="40410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51A8BE-647E-5985-151E-1B56387F8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 the New Students question set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2E637-C376-4367-5180-2CB88B3AB95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76A78-5979-57A4-9DD1-36307CA24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32516"/>
            <a:ext cx="5400000" cy="4863484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000" dirty="0"/>
              <a:t>Click on the </a:t>
            </a:r>
            <a:r>
              <a:rPr lang="en-GB" sz="2000" b="1" dirty="0"/>
              <a:t>Question sets and reports for students</a:t>
            </a:r>
            <a:r>
              <a:rPr lang="en-GB" sz="2000" dirty="0"/>
              <a:t> tile.</a:t>
            </a:r>
          </a:p>
        </p:txBody>
      </p:sp>
      <p:pic>
        <p:nvPicPr>
          <p:cNvPr id="7" name="Content Placeholder 6" descr="Screenshot of Question sets and reports page for students">
            <a:extLst>
              <a:ext uri="{FF2B5EF4-FFF2-40B4-BE49-F238E27FC236}">
                <a16:creationId xmlns:a16="http://schemas.microsoft.com/office/drawing/2014/main" id="{D4E37A95-7EC7-BF33-EE40-EBA69407CC87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33" t="8976" r="14527" b="2090"/>
          <a:stretch/>
        </p:blipFill>
        <p:spPr>
          <a:xfrm>
            <a:off x="6792993" y="1867594"/>
            <a:ext cx="4865423" cy="4117566"/>
          </a:xfrm>
        </p:spPr>
      </p:pic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02D56C40-1309-9BC4-20D5-BEF96173A4AB}"/>
              </a:ext>
            </a:extLst>
          </p:cNvPr>
          <p:cNvSpPr/>
          <p:nvPr/>
        </p:nvSpPr>
        <p:spPr>
          <a:xfrm rot="5400000">
            <a:off x="683791" y="452259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E1C8345F-A229-ED1F-C67D-C73F722DCBC2}"/>
              </a:ext>
            </a:extLst>
          </p:cNvPr>
          <p:cNvSpPr txBox="1">
            <a:spLocks/>
          </p:cNvSpPr>
          <p:nvPr/>
        </p:nvSpPr>
        <p:spPr>
          <a:xfrm>
            <a:off x="6258416" y="1232514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 startAt="2"/>
            </a:pPr>
            <a:r>
              <a:rPr lang="en-GB" sz="2000" dirty="0"/>
              <a:t>Click on the </a:t>
            </a:r>
            <a:r>
              <a:rPr lang="en-GB" sz="2000" b="1" dirty="0"/>
              <a:t>New students</a:t>
            </a:r>
            <a:r>
              <a:rPr lang="en-GB" sz="2000" dirty="0"/>
              <a:t> tile.</a:t>
            </a:r>
          </a:p>
          <a:p>
            <a:pPr>
              <a:buFont typeface="+mj-lt"/>
              <a:buAutoNum type="arabicPeriod" startAt="2"/>
            </a:pPr>
            <a:endParaRPr lang="en-GB" sz="2000" dirty="0"/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B5F23FD9-794B-95C2-2FF0-0E1684B22E05}"/>
              </a:ext>
            </a:extLst>
          </p:cNvPr>
          <p:cNvSpPr/>
          <p:nvPr/>
        </p:nvSpPr>
        <p:spPr>
          <a:xfrm rot="5400000">
            <a:off x="8988147" y="4422360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315228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49223-AAAB-7D3A-4BA7-05EAA51FA9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A94C5-6CE8-D462-7E70-A8FE06B88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</a:t>
            </a:r>
            <a:r>
              <a:rPr lang="en-GB" dirty="0" err="1"/>
              <a:t>Questioinnaire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CFDB22-27D0-67CD-F335-97803074DB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FEA915-AC36-76A5-F098-9F182D123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32516"/>
            <a:ext cx="4870449" cy="48634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questionnaire will ask about the digital skills and tools you currently use and your overall confidence with using them.  </a:t>
            </a:r>
          </a:p>
          <a:p>
            <a:pPr marL="0" indent="0">
              <a:spcAft>
                <a:spcPts val="2400"/>
              </a:spcAft>
              <a:buNone/>
            </a:pPr>
            <a:r>
              <a:rPr lang="en-US" i="1" dirty="0"/>
              <a:t>Try to answer as honestly as you can - you are not being graded! </a:t>
            </a:r>
            <a:r>
              <a:rPr lang="en-US" i="1" dirty="0">
                <a:sym typeface="Wingdings" panose="05000000000000000000" pitchFamily="2" charset="2"/>
              </a:rPr>
              <a:t>    </a:t>
            </a:r>
            <a:r>
              <a:rPr lang="en-US" dirty="0">
                <a:sym typeface="Wingdings" panose="05000000000000000000" pitchFamily="2" charset="2"/>
              </a:rPr>
              <a:t> </a:t>
            </a:r>
            <a:r>
              <a:rPr lang="en-US" i="1" dirty="0">
                <a:sym typeface="Wingdings" panose="05000000000000000000" pitchFamily="2" charset="2"/>
              </a:rPr>
              <a:t>This will help the Discovery Tool provide you with the best advice for your skill level.</a:t>
            </a:r>
          </a:p>
          <a:p>
            <a:pPr>
              <a:spcBef>
                <a:spcPts val="600"/>
              </a:spcBef>
              <a:spcAft>
                <a:spcPts val="1800"/>
              </a:spcAft>
              <a:buFont typeface="+mj-lt"/>
              <a:buAutoNum type="arabicPeriod"/>
            </a:pPr>
            <a:r>
              <a:rPr lang="en-GB" sz="2000" dirty="0"/>
              <a:t>Click the </a:t>
            </a:r>
            <a:r>
              <a:rPr lang="en-GB" sz="2000" b="1" dirty="0"/>
              <a:t>Start questionnaire </a:t>
            </a:r>
            <a:r>
              <a:rPr lang="en-GB" sz="2000" dirty="0"/>
              <a:t>button when you are ready to begin.</a:t>
            </a:r>
          </a:p>
          <a:p>
            <a:pPr marL="0" indent="0">
              <a:spcAft>
                <a:spcPts val="1800"/>
              </a:spcAft>
              <a:buNone/>
            </a:pPr>
            <a:endParaRPr lang="en-US" sz="2000" i="1" dirty="0">
              <a:sym typeface="Wingdings" panose="05000000000000000000" pitchFamily="2" charset="2"/>
            </a:endParaRPr>
          </a:p>
          <a:p>
            <a:pPr>
              <a:buFont typeface="+mj-lt"/>
              <a:buAutoNum type="arabicPeriod"/>
            </a:pPr>
            <a:endParaRPr lang="en-GB" sz="2000" dirty="0"/>
          </a:p>
        </p:txBody>
      </p:sp>
      <p:pic>
        <p:nvPicPr>
          <p:cNvPr id="7" name="Content Placeholder 6" descr="Screenshot of New Students questionnaire start page">
            <a:extLst>
              <a:ext uri="{FF2B5EF4-FFF2-40B4-BE49-F238E27FC236}">
                <a16:creationId xmlns:a16="http://schemas.microsoft.com/office/drawing/2014/main" id="{E67D26AE-BA05-CE01-2ACB-0E032B2D9C73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40" t="8580" r="17395" b="6302"/>
          <a:stretch/>
        </p:blipFill>
        <p:spPr>
          <a:xfrm>
            <a:off x="5749251" y="1232515"/>
            <a:ext cx="6093499" cy="4950248"/>
          </a:xfrm>
        </p:spPr>
      </p:pic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6AB62F53-B95E-F4A4-10A1-8A2EA0A584FB}"/>
              </a:ext>
            </a:extLst>
          </p:cNvPr>
          <p:cNvSpPr/>
          <p:nvPr/>
        </p:nvSpPr>
        <p:spPr>
          <a:xfrm rot="5400000">
            <a:off x="10318750" y="5577860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14" name="Graphic 13" descr="Angel face outline with solid fill">
            <a:extLst>
              <a:ext uri="{FF2B5EF4-FFF2-40B4-BE49-F238E27FC236}">
                <a16:creationId xmlns:a16="http://schemas.microsoft.com/office/drawing/2014/main" id="{8DD6A0BA-322D-AAA3-E92E-3C63DDBB3F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687151" y="2707951"/>
            <a:ext cx="256032" cy="25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7266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3B11-7DA0-7A2E-B4F4-C5C56112E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the questionnaire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B3FAEE-C615-DFA6-E32E-4EA8BB5FF00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93E299-1EC1-D5FB-B4B8-02B0B155A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32516"/>
            <a:ext cx="5070242" cy="4863484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b="1" dirty="0">
                <a:sym typeface="Wingdings" panose="05000000000000000000" pitchFamily="2" charset="2"/>
              </a:rPr>
              <a:t>Select the </a:t>
            </a:r>
            <a:r>
              <a:rPr lang="en-US" b="1">
                <a:sym typeface="Wingdings" panose="05000000000000000000" pitchFamily="2" charset="2"/>
              </a:rPr>
              <a:t>options </a:t>
            </a:r>
            <a:r>
              <a:rPr lang="en-US">
                <a:sym typeface="Wingdings" panose="05000000000000000000" pitchFamily="2" charset="2"/>
              </a:rPr>
              <a:t>for </a:t>
            </a:r>
            <a:r>
              <a:rPr lang="en-US" dirty="0">
                <a:sym typeface="Wingdings" panose="05000000000000000000" pitchFamily="2" charset="2"/>
              </a:rPr>
              <a:t>each </a:t>
            </a:r>
            <a:r>
              <a:rPr lang="en-US">
                <a:sym typeface="Wingdings" panose="05000000000000000000" pitchFamily="2" charset="2"/>
              </a:rPr>
              <a:t>question </a:t>
            </a:r>
            <a:br>
              <a:rPr lang="en-US">
                <a:sym typeface="Wingdings" panose="05000000000000000000" pitchFamily="2" charset="2"/>
              </a:rPr>
            </a:br>
            <a:r>
              <a:rPr lang="en-US">
                <a:sym typeface="Wingdings" panose="05000000000000000000" pitchFamily="2" charset="2"/>
              </a:rPr>
              <a:t>as </a:t>
            </a:r>
            <a:r>
              <a:rPr lang="en-US" dirty="0">
                <a:sym typeface="Wingdings" panose="05000000000000000000" pitchFamily="2" charset="2"/>
              </a:rPr>
              <a:t>appropriate.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ym typeface="Wingdings" panose="05000000000000000000" pitchFamily="2" charset="2"/>
              </a:rPr>
              <a:t>Click </a:t>
            </a:r>
            <a:r>
              <a:rPr lang="en-US" b="1" dirty="0">
                <a:sym typeface="Wingdings" panose="05000000000000000000" pitchFamily="2" charset="2"/>
              </a:rPr>
              <a:t>Next</a:t>
            </a:r>
            <a:r>
              <a:rPr lang="en-US" dirty="0">
                <a:sym typeface="Wingdings" panose="05000000000000000000" pitchFamily="2" charset="2"/>
              </a:rPr>
              <a:t> to proceed to the next question.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ym typeface="Wingdings" panose="05000000000000000000" pitchFamily="2" charset="2"/>
              </a:rPr>
              <a:t>There are </a:t>
            </a:r>
            <a:r>
              <a:rPr lang="en-US" b="1" dirty="0">
                <a:sym typeface="Wingdings" panose="05000000000000000000" pitchFamily="2" charset="2"/>
              </a:rPr>
              <a:t>28 questions</a:t>
            </a:r>
            <a:r>
              <a:rPr lang="en-US" dirty="0">
                <a:sym typeface="Wingdings" panose="05000000000000000000" pitchFamily="2" charset="2"/>
              </a:rPr>
              <a:t> altogether.  A chart at the top of the screen shows your progress toward the end of the questionnaire.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sym typeface="Wingdings" panose="05000000000000000000" pitchFamily="2" charset="2"/>
              </a:rPr>
              <a:t>When you have finished the questions, </a:t>
            </a:r>
            <a:br>
              <a:rPr lang="en-US" dirty="0">
                <a:sym typeface="Wingdings" panose="05000000000000000000" pitchFamily="2" charset="2"/>
              </a:rPr>
            </a:br>
            <a:r>
              <a:rPr lang="en-US" dirty="0">
                <a:sym typeface="Wingdings" panose="05000000000000000000" pitchFamily="2" charset="2"/>
              </a:rPr>
              <a:t>click </a:t>
            </a:r>
            <a:r>
              <a:rPr lang="en-US" b="1" dirty="0">
                <a:sym typeface="Wingdings" panose="05000000000000000000" pitchFamily="2" charset="2"/>
              </a:rPr>
              <a:t>View Report </a:t>
            </a:r>
            <a:r>
              <a:rPr lang="en-US" dirty="0">
                <a:sym typeface="Wingdings" panose="05000000000000000000" pitchFamily="2" charset="2"/>
              </a:rPr>
              <a:t>to see your results.</a:t>
            </a:r>
            <a:endParaRPr lang="en-GB" dirty="0"/>
          </a:p>
        </p:txBody>
      </p:sp>
      <p:pic>
        <p:nvPicPr>
          <p:cNvPr id="10" name="Content Placeholder 9" descr="Screenshot of questions from New Students questionnaire">
            <a:extLst>
              <a:ext uri="{FF2B5EF4-FFF2-40B4-BE49-F238E27FC236}">
                <a16:creationId xmlns:a16="http://schemas.microsoft.com/office/drawing/2014/main" id="{8A180BAE-5FD1-F858-5BE8-ED1EA63E9B2A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5" r="107"/>
          <a:stretch/>
        </p:blipFill>
        <p:spPr>
          <a:xfrm>
            <a:off x="6096000" y="1232515"/>
            <a:ext cx="5746750" cy="4863484"/>
          </a:xfrm>
        </p:spPr>
      </p:pic>
      <p:sp>
        <p:nvSpPr>
          <p:cNvPr id="7" name="Teardrop 6" descr="Pointer ">
            <a:extLst>
              <a:ext uri="{FF2B5EF4-FFF2-40B4-BE49-F238E27FC236}">
                <a16:creationId xmlns:a16="http://schemas.microsoft.com/office/drawing/2014/main" id="{9767309E-CC4F-CF4C-8EA0-61B7CBCF5168}"/>
              </a:ext>
            </a:extLst>
          </p:cNvPr>
          <p:cNvSpPr/>
          <p:nvPr/>
        </p:nvSpPr>
        <p:spPr>
          <a:xfrm rot="5400000">
            <a:off x="6083773" y="2942803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87BCEA7B-CA28-5861-C8BA-BE984B897399}"/>
              </a:ext>
            </a:extLst>
          </p:cNvPr>
          <p:cNvSpPr/>
          <p:nvPr/>
        </p:nvSpPr>
        <p:spPr>
          <a:xfrm rot="5400000">
            <a:off x="10950292" y="1063773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31EAB67D-68F2-2DE4-F6FC-0765E5A9B882}"/>
              </a:ext>
            </a:extLst>
          </p:cNvPr>
          <p:cNvSpPr/>
          <p:nvPr/>
        </p:nvSpPr>
        <p:spPr>
          <a:xfrm rot="5400000">
            <a:off x="7848004" y="5450860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</a:p>
        </p:txBody>
      </p:sp>
      <p:grpSp>
        <p:nvGrpSpPr>
          <p:cNvPr id="14" name="Group 13" descr="Screenshot of View Report button with text">
            <a:extLst>
              <a:ext uri="{FF2B5EF4-FFF2-40B4-BE49-F238E27FC236}">
                <a16:creationId xmlns:a16="http://schemas.microsoft.com/office/drawing/2014/main" id="{92641CAA-B820-A543-8116-7EDE11AC5CD5}"/>
              </a:ext>
            </a:extLst>
          </p:cNvPr>
          <p:cNvGrpSpPr/>
          <p:nvPr/>
        </p:nvGrpSpPr>
        <p:grpSpPr>
          <a:xfrm>
            <a:off x="1083450" y="4308233"/>
            <a:ext cx="3601844" cy="1888286"/>
            <a:chOff x="1083450" y="4279049"/>
            <a:chExt cx="3601844" cy="1888286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D43E5D7-A680-A00D-BB6D-706D690D1725}"/>
                </a:ext>
              </a:extLst>
            </p:cNvPr>
            <p:cNvGrpSpPr/>
            <p:nvPr/>
          </p:nvGrpSpPr>
          <p:grpSpPr>
            <a:xfrm>
              <a:off x="1083450" y="4279049"/>
              <a:ext cx="3601844" cy="1888286"/>
              <a:chOff x="1970049" y="4317149"/>
              <a:chExt cx="3601844" cy="1888286"/>
            </a:xfrm>
          </p:grpSpPr>
          <p:pic>
            <p:nvPicPr>
              <p:cNvPr id="5" name="Content Placeholder 9">
                <a:extLst>
                  <a:ext uri="{FF2B5EF4-FFF2-40B4-BE49-F238E27FC236}">
                    <a16:creationId xmlns:a16="http://schemas.microsoft.com/office/drawing/2014/main" id="{D2938281-3A4E-0DC0-59BA-454E3729906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248" t="15548" r="25691" b="61142"/>
              <a:stretch/>
            </p:blipFill>
            <p:spPr>
              <a:xfrm>
                <a:off x="1970049" y="4317149"/>
                <a:ext cx="3601844" cy="1133711"/>
              </a:xfrm>
              <a:prstGeom prst="rect">
                <a:avLst/>
              </a:prstGeom>
            </p:spPr>
          </p:pic>
          <p:pic>
            <p:nvPicPr>
              <p:cNvPr id="6" name="Content Placeholder 9">
                <a:extLst>
                  <a:ext uri="{FF2B5EF4-FFF2-40B4-BE49-F238E27FC236}">
                    <a16:creationId xmlns:a16="http://schemas.microsoft.com/office/drawing/2014/main" id="{20497169-CC3C-E55B-7403-DFD2002C93E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248" t="44623" r="25691" b="39863"/>
              <a:stretch/>
            </p:blipFill>
            <p:spPr>
              <a:xfrm>
                <a:off x="1970049" y="5450860"/>
                <a:ext cx="3601844" cy="754575"/>
              </a:xfrm>
              <a:prstGeom prst="rect">
                <a:avLst/>
              </a:prstGeom>
            </p:spPr>
          </p:pic>
        </p:grpSp>
        <p:sp>
          <p:nvSpPr>
            <p:cNvPr id="12" name="Teardrop 11" descr="Pointer ">
              <a:extLst>
                <a:ext uri="{FF2B5EF4-FFF2-40B4-BE49-F238E27FC236}">
                  <a16:creationId xmlns:a16="http://schemas.microsoft.com/office/drawing/2014/main" id="{8E07F4F5-2605-D36E-A6D7-0100FEB9591E}"/>
                </a:ext>
              </a:extLst>
            </p:cNvPr>
            <p:cNvSpPr/>
            <p:nvPr/>
          </p:nvSpPr>
          <p:spPr>
            <a:xfrm rot="5400000">
              <a:off x="2072071" y="5531115"/>
              <a:ext cx="349250" cy="349250"/>
            </a:xfrm>
            <a:prstGeom prst="teardrop">
              <a:avLst>
                <a:gd name="adj" fmla="val 100000"/>
              </a:avLst>
            </a:prstGeom>
            <a:solidFill>
              <a:schemeClr val="accent4"/>
            </a:solidFill>
            <a:ln w="1905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lIns="91440" tIns="45720" rIns="91440" bIns="45720" rtlCol="0" anchor="ctr"/>
            <a:lstStyle/>
            <a:p>
              <a:pPr algn="ctr"/>
              <a:r>
                <a:rPr lang="en-US" sz="2200" dirty="0">
                  <a:solidFill>
                    <a:schemeClr val="tx1"/>
                  </a:solidFill>
                  <a:latin typeface="+mj-lt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7874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6" descr="Screenshot of resource link tiles">
            <a:extLst>
              <a:ext uri="{FF2B5EF4-FFF2-40B4-BE49-F238E27FC236}">
                <a16:creationId xmlns:a16="http://schemas.microsoft.com/office/drawing/2014/main" id="{8F0400EC-8607-50C5-25D9-C9ADC64726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3" t="70243" r="1189" b="5726"/>
          <a:stretch/>
        </p:blipFill>
        <p:spPr>
          <a:xfrm>
            <a:off x="6442750" y="2116393"/>
            <a:ext cx="5404585" cy="191066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CF89DD-9B10-437B-5536-C5E358207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Report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B77ACA-F881-338F-DB70-E9CC7622F1F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Jisc Discovery Tool for New Students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F05D5-3352-C04F-DA0A-4ACD196CA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32516"/>
            <a:ext cx="5404585" cy="4863484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000" dirty="0"/>
              <a:t>Scroll down to review each area of digital capability and get </a:t>
            </a:r>
            <a:r>
              <a:rPr lang="en-GB" sz="2000" b="1" dirty="0"/>
              <a:t>advice and next steps</a:t>
            </a:r>
            <a:r>
              <a:rPr lang="en-GB" sz="2000" dirty="0"/>
              <a:t>.</a:t>
            </a:r>
          </a:p>
        </p:txBody>
      </p:sp>
      <p:pic>
        <p:nvPicPr>
          <p:cNvPr id="7" name="Content Placeholder 6" descr="Screenshot of portion of report text">
            <a:extLst>
              <a:ext uri="{FF2B5EF4-FFF2-40B4-BE49-F238E27FC236}">
                <a16:creationId xmlns:a16="http://schemas.microsoft.com/office/drawing/2014/main" id="{14C8482D-1CD2-1382-99FE-211060BE4612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3" t="1303" r="1188" b="32006"/>
          <a:stretch/>
        </p:blipFill>
        <p:spPr>
          <a:xfrm>
            <a:off x="990305" y="2070215"/>
            <a:ext cx="4209766" cy="4130308"/>
          </a:xfrm>
        </p:spPr>
      </p:pic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9C42094D-9653-A7E8-3227-108515415DB8}"/>
              </a:ext>
            </a:extLst>
          </p:cNvPr>
          <p:cNvSpPr txBox="1">
            <a:spLocks/>
          </p:cNvSpPr>
          <p:nvPr/>
        </p:nvSpPr>
        <p:spPr>
          <a:xfrm>
            <a:off x="6096000" y="1253206"/>
            <a:ext cx="5400000" cy="8631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 startAt="2"/>
            </a:pPr>
            <a:r>
              <a:rPr lang="en-GB" sz="2000" dirty="0"/>
              <a:t>There are tiles with </a:t>
            </a:r>
            <a:r>
              <a:rPr lang="en-GB" sz="2000" b="1" dirty="0"/>
              <a:t>links to resources </a:t>
            </a:r>
            <a:r>
              <a:rPr lang="en-GB" sz="2000" dirty="0"/>
              <a:t>at the end of each capability section.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DA3F9937-4A23-1B78-240A-DDA2FDD704B4}"/>
              </a:ext>
            </a:extLst>
          </p:cNvPr>
          <p:cNvSpPr txBox="1">
            <a:spLocks/>
          </p:cNvSpPr>
          <p:nvPr/>
        </p:nvSpPr>
        <p:spPr>
          <a:xfrm>
            <a:off x="6096000" y="4255654"/>
            <a:ext cx="5400000" cy="8631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+mj-lt"/>
              <a:buAutoNum type="arabicPeriod" startAt="3"/>
            </a:pPr>
            <a:r>
              <a:rPr lang="en-GB" sz="2000" dirty="0"/>
              <a:t>At the top of the report is a button to </a:t>
            </a:r>
            <a:r>
              <a:rPr lang="en-GB" sz="2000" b="1" dirty="0"/>
              <a:t>save your report as a PDF</a:t>
            </a:r>
            <a:r>
              <a:rPr lang="en-GB" sz="2000" dirty="0"/>
              <a:t>.</a:t>
            </a:r>
          </a:p>
        </p:txBody>
      </p:sp>
      <p:grpSp>
        <p:nvGrpSpPr>
          <p:cNvPr id="13" name="Group 12" descr="Screenshot of report header with PDF button">
            <a:extLst>
              <a:ext uri="{FF2B5EF4-FFF2-40B4-BE49-F238E27FC236}">
                <a16:creationId xmlns:a16="http://schemas.microsoft.com/office/drawing/2014/main" id="{62FCF43E-91AC-1817-B917-CED6A3FA209D}"/>
              </a:ext>
            </a:extLst>
          </p:cNvPr>
          <p:cNvGrpSpPr/>
          <p:nvPr/>
        </p:nvGrpSpPr>
        <p:grpSpPr>
          <a:xfrm>
            <a:off x="6442750" y="5100370"/>
            <a:ext cx="5402291" cy="1073528"/>
            <a:chOff x="6442750" y="5118842"/>
            <a:chExt cx="5402291" cy="1073528"/>
          </a:xfrm>
        </p:grpSpPr>
        <p:pic>
          <p:nvPicPr>
            <p:cNvPr id="10" name="Content Placeholder 6">
              <a:extLst>
                <a:ext uri="{FF2B5EF4-FFF2-40B4-BE49-F238E27FC236}">
                  <a16:creationId xmlns:a16="http://schemas.microsoft.com/office/drawing/2014/main" id="{0DBDCC62-D8F3-47C4-8E3C-3AFA2F8B92E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968" t="1027" r="1156" b="89405"/>
            <a:stretch/>
          </p:blipFill>
          <p:spPr>
            <a:xfrm>
              <a:off x="8913090" y="5121603"/>
              <a:ext cx="2931951" cy="1070767"/>
            </a:xfrm>
            <a:prstGeom prst="rect">
              <a:avLst/>
            </a:prstGeom>
          </p:spPr>
        </p:pic>
        <p:pic>
          <p:nvPicPr>
            <p:cNvPr id="12" name="Content Placeholder 6">
              <a:extLst>
                <a:ext uri="{FF2B5EF4-FFF2-40B4-BE49-F238E27FC236}">
                  <a16:creationId xmlns:a16="http://schemas.microsoft.com/office/drawing/2014/main" id="{678DFEBC-B6D9-E046-9168-F707AEC9A6D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182" t="1027" r="51056" b="89405"/>
            <a:stretch/>
          </p:blipFill>
          <p:spPr>
            <a:xfrm>
              <a:off x="6442750" y="5118842"/>
              <a:ext cx="2724506" cy="1070767"/>
            </a:xfrm>
            <a:prstGeom prst="rect">
              <a:avLst/>
            </a:prstGeom>
          </p:spPr>
        </p:pic>
      </p:grpSp>
      <p:sp>
        <p:nvSpPr>
          <p:cNvPr id="14" name="Teardrop 13" descr="Pointer ">
            <a:extLst>
              <a:ext uri="{FF2B5EF4-FFF2-40B4-BE49-F238E27FC236}">
                <a16:creationId xmlns:a16="http://schemas.microsoft.com/office/drawing/2014/main" id="{B9F922A8-3541-8E74-7785-1E4DC85D03A9}"/>
              </a:ext>
            </a:extLst>
          </p:cNvPr>
          <p:cNvSpPr/>
          <p:nvPr/>
        </p:nvSpPr>
        <p:spPr>
          <a:xfrm rot="5400000">
            <a:off x="696002" y="2010412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5" name="Teardrop 14" descr="Pointer ">
            <a:extLst>
              <a:ext uri="{FF2B5EF4-FFF2-40B4-BE49-F238E27FC236}">
                <a16:creationId xmlns:a16="http://schemas.microsoft.com/office/drawing/2014/main" id="{E8EAF1BC-F6F4-D4FB-C7E1-3FEEC027D008}"/>
              </a:ext>
            </a:extLst>
          </p:cNvPr>
          <p:cNvSpPr/>
          <p:nvPr/>
        </p:nvSpPr>
        <p:spPr>
          <a:xfrm rot="5400000">
            <a:off x="10944805" y="5069722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</a:p>
        </p:txBody>
      </p:sp>
      <p:sp>
        <p:nvSpPr>
          <p:cNvPr id="16" name="Teardrop 15" descr="Pointer ">
            <a:extLst>
              <a:ext uri="{FF2B5EF4-FFF2-40B4-BE49-F238E27FC236}">
                <a16:creationId xmlns:a16="http://schemas.microsoft.com/office/drawing/2014/main" id="{667E5BB1-E487-358E-FC6D-A7F9BEB97C4B}"/>
              </a:ext>
            </a:extLst>
          </p:cNvPr>
          <p:cNvSpPr/>
          <p:nvPr/>
        </p:nvSpPr>
        <p:spPr>
          <a:xfrm rot="5400000">
            <a:off x="6263541" y="196926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91440" tIns="45720" rIns="91440" bIns="4572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56721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9AA3B6-C73C-577A-2040-04BF53740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6A497-87D1-0868-4D96-CA3CF5682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Resources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2C36E4-368E-24A9-4784-2EBB705DF4BF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5103847" y="1232516"/>
            <a:ext cx="6831479" cy="1055037"/>
          </a:xfrm>
        </p:spPr>
        <p:txBody>
          <a:bodyPr>
            <a:normAutofit fontScale="92500"/>
          </a:bodyPr>
          <a:lstStyle/>
          <a:p>
            <a:pPr marL="0" indent="0">
              <a:spcAft>
                <a:spcPts val="0"/>
              </a:spcAft>
              <a:buNone/>
            </a:pPr>
            <a:r>
              <a:rPr lang="en-US" sz="2400" b="1" dirty="0"/>
              <a:t>Video: </a:t>
            </a:r>
            <a:br>
              <a:rPr lang="en-US" sz="2400" b="1" dirty="0"/>
            </a:br>
            <a:r>
              <a:rPr lang="en-US" sz="2400" dirty="0"/>
              <a:t>Jisc Discovery Tool - Registration and Getting Started</a:t>
            </a:r>
            <a:endParaRPr lang="en-GB" sz="24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886BEF7-60DF-D32A-6029-7BA585392731}"/>
              </a:ext>
            </a:extLst>
          </p:cNvPr>
          <p:cNvGrpSpPr/>
          <p:nvPr/>
        </p:nvGrpSpPr>
        <p:grpSpPr>
          <a:xfrm>
            <a:off x="8304748" y="2380863"/>
            <a:ext cx="3124204" cy="3771121"/>
            <a:chOff x="7688921" y="2324877"/>
            <a:chExt cx="3124204" cy="3771121"/>
          </a:xfrm>
        </p:grpSpPr>
        <p:pic>
          <p:nvPicPr>
            <p:cNvPr id="6" name="Picture 5" descr="A qr code with black squares&#10;&#10;AI-generated content may be incorrect.">
              <a:hlinkClick r:id="rId2"/>
              <a:extLst>
                <a:ext uri="{FF2B5EF4-FFF2-40B4-BE49-F238E27FC236}">
                  <a16:creationId xmlns:a16="http://schemas.microsoft.com/office/drawing/2014/main" id="{BB23AACD-0721-7D0C-A86E-2B36F688FF6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88925" y="2324877"/>
              <a:ext cx="3124200" cy="3124200"/>
            </a:xfrm>
            <a:prstGeom prst="rect">
              <a:avLst/>
            </a:prstGeom>
          </p:spPr>
        </p:pic>
        <p:sp>
          <p:nvSpPr>
            <p:cNvPr id="7" name="Content Placeholder 3">
              <a:extLst>
                <a:ext uri="{FF2B5EF4-FFF2-40B4-BE49-F238E27FC236}">
                  <a16:creationId xmlns:a16="http://schemas.microsoft.com/office/drawing/2014/main" id="{E40D1162-3B09-86CA-EFB4-7174D13C92B6}"/>
                </a:ext>
              </a:extLst>
            </p:cNvPr>
            <p:cNvSpPr txBox="1">
              <a:spLocks/>
            </p:cNvSpPr>
            <p:nvPr/>
          </p:nvSpPr>
          <p:spPr>
            <a:xfrm>
              <a:off x="7688921" y="5464626"/>
              <a:ext cx="3124200" cy="631372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457200" indent="-457200" algn="l" defTabSz="914400" rtl="0" eaLnBrk="1" latinLnBrk="0" hangingPunct="1">
                <a:lnSpc>
                  <a:spcPct val="114000"/>
                </a:lnSpc>
                <a:spcBef>
                  <a:spcPts val="0"/>
                </a:spcBef>
                <a:spcAft>
                  <a:spcPts val="1200"/>
                </a:spcAft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800100" indent="-3429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US" sz="2600" dirty="0"/>
                <a:t>or </a:t>
              </a:r>
              <a:r>
                <a:rPr lang="en-US" sz="2600" dirty="0">
                  <a:hlinkClick r:id="rId2"/>
                </a:rPr>
                <a:t>click here</a:t>
              </a:r>
              <a:r>
                <a:rPr lang="en-US" sz="2600" dirty="0"/>
                <a:t>.</a:t>
              </a:r>
              <a:endParaRPr lang="en-GB" sz="2600" dirty="0"/>
            </a:p>
          </p:txBody>
        </p:sp>
      </p:grpSp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8F528A90-AB21-14A1-AE42-7886206F11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9363" y="1221843"/>
            <a:ext cx="3350981" cy="4874155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F394235-282C-C6A6-1174-DBCF12C87ECA}"/>
              </a:ext>
            </a:extLst>
          </p:cNvPr>
          <p:cNvCxnSpPr>
            <a:cxnSpLocks/>
          </p:cNvCxnSpPr>
          <p:nvPr/>
        </p:nvCxnSpPr>
        <p:spPr>
          <a:xfrm>
            <a:off x="4704223" y="1221843"/>
            <a:ext cx="0" cy="4874155"/>
          </a:xfrm>
          <a:prstGeom prst="line">
            <a:avLst/>
          </a:prstGeom>
          <a:ln w="19050">
            <a:solidFill>
              <a:srgbClr val="3B383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Placeholder 5" descr="Chart of Jisc Discovery Tool capabilities">
            <a:extLst>
              <a:ext uri="{FF2B5EF4-FFF2-40B4-BE49-F238E27FC236}">
                <a16:creationId xmlns:a16="http://schemas.microsoft.com/office/drawing/2014/main" id="{3A2D8224-4C5A-0793-8F1A-42879C64707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4685560" y="2408189"/>
            <a:ext cx="3695045" cy="3217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74196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8f08ee4-7fbb-4819-a50e-a3b7fc59d97b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 - Dark - 2025 v1.pptx" id="{AE9BAD30-8D96-4C21-9DD5-D0D02816521F}" vid="{CA9017BF-6A07-42F2-A86C-D4B9609033E7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 - Dark - 2025 v1.pptx" id="{AE9BAD30-8D96-4C21-9DD5-D0D02816521F}" vid="{B11763BF-A0AB-4A2C-8C96-D08FFA813E5C}"/>
    </a:ext>
  </a:extLst>
</a:theme>
</file>

<file path=ppt/theme/theme3.xml><?xml version="1.0" encoding="utf-8"?>
<a:theme xmlns:a="http://schemas.openxmlformats.org/drawingml/2006/main" name="Left-Ba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igital Skills - Dark - 2025 v1.pptx" id="{AE9BAD30-8D96-4C21-9DD5-D0D02816521F}" vid="{4B457928-032B-4438-A4F1-E8D7B63FF5B8}"/>
    </a:ext>
  </a:extLst>
</a:theme>
</file>

<file path=ppt/theme/theme4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54880abc-2d15-448d-80f0-341d280be7c9">
      <UserInfo>
        <DisplayName/>
        <AccountId xsi:nil="true"/>
        <AccountType/>
      </UserInfo>
    </SharedWithUsers>
    <lcf76f155ced4ddcb4097134ff3c332f xmlns="124aec4c-f557-4449-874b-c8e427c32989">
      <Terms xmlns="http://schemas.microsoft.com/office/infopath/2007/PartnerControls"/>
    </lcf76f155ced4ddcb4097134ff3c332f>
    <TaxCatchAll xmlns="54880abc-2d15-448d-80f0-341d280be7c9" xsi:nil="true"/>
    <Thumbnail xmlns="124aec4c-f557-4449-874b-c8e427c32989" xsi:nil="true"/>
    <addedtotheresourcefinder xmlns="124aec4c-f557-4449-874b-c8e427c32989">false</addedtotheresourcefinder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17" ma:contentTypeDescription="Create a new document." ma:contentTypeScope="" ma:versionID="247150b914c70235d1b416519644676b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9d3bc8d9e7d00ab1fc515d38128d3ad0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LengthInSeconds" minOccurs="0"/>
                <xsd:element ref="ns2:Thumbnail" minOccurs="0"/>
                <xsd:element ref="ns3:SharedWithUsers" minOccurs="0"/>
                <xsd:element ref="ns3:SharedWithDetails" minOccurs="0"/>
                <xsd:element ref="ns2:addedtotheresourcefinder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Thumbnail" ma:index="13" nillable="true" ma:displayName="Thumbnail" ma:format="Thumbnail" ma:internalName="Thumbnail">
      <xsd:simpleType>
        <xsd:restriction base="dms:Unknown"/>
      </xsd:simpleType>
    </xsd:element>
    <xsd:element name="addedtotheresourcefinder" ma:index="16" ma:displayName="Added to the resource finder " ma:default="0" ma:format="Dropdown" ma:internalName="addedtotheresourcefinder">
      <xsd:simpleType>
        <xsd:restriction base="dms:Boolea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57a325f9-f581-4d1a-b047-c5da2bdc9cd1}" ma:internalName="TaxCatchAll" ma:showField="CatchAllData" ma:web="54880abc-2d15-448d-80f0-341d280be7c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terms/"/>
    <ds:schemaRef ds:uri="http://purl.org/dc/elements/1.1/"/>
    <ds:schemaRef ds:uri="124aec4c-f557-4449-874b-c8e427c32989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54880abc-2d15-448d-80f0-341d280be7c9"/>
  </ds:schemaRefs>
</ds:datastoreItem>
</file>

<file path=customXml/itemProps2.xml><?xml version="1.0" encoding="utf-8"?>
<ds:datastoreItem xmlns:ds="http://schemas.openxmlformats.org/officeDocument/2006/customXml" ds:itemID="{29B9DDB5-2948-45E7-A1B0-6289F53973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Skills Template - Dark - 2025 v1</Template>
  <TotalTime>941</TotalTime>
  <Words>651</Words>
  <Application>Microsoft Office PowerPoint</Application>
  <PresentationFormat>Widescreen</PresentationFormat>
  <Paragraphs>93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Akzidenz Grotesk BE Bold</vt:lpstr>
      <vt:lpstr>Aptos</vt:lpstr>
      <vt:lpstr>Aptos Display</vt:lpstr>
      <vt:lpstr>Arial</vt:lpstr>
      <vt:lpstr>Calibri</vt:lpstr>
      <vt:lpstr>Segoe UI</vt:lpstr>
      <vt:lpstr>Wingdings</vt:lpstr>
      <vt:lpstr>Content</vt:lpstr>
      <vt:lpstr>Half-Page Titles</vt:lpstr>
      <vt:lpstr>Left-Bar</vt:lpstr>
      <vt:lpstr>Custom Design</vt:lpstr>
      <vt:lpstr>Jisc Discovery Tool</vt:lpstr>
      <vt:lpstr>What are digital capabilities?</vt:lpstr>
      <vt:lpstr>What is the Jisc Discovery Tool?</vt:lpstr>
      <vt:lpstr>What are the benefits?</vt:lpstr>
      <vt:lpstr>Getting Started – UWTSD DigiCentre</vt:lpstr>
      <vt:lpstr>The DigiCentre Home Page</vt:lpstr>
      <vt:lpstr>Login Page</vt:lpstr>
      <vt:lpstr>Learner Role &amp; Home Page</vt:lpstr>
      <vt:lpstr>Welcome to the Discovery Tool</vt:lpstr>
      <vt:lpstr>Find the New Students question set</vt:lpstr>
      <vt:lpstr>Start Questioinnaire</vt:lpstr>
      <vt:lpstr>Complete the questionnaire</vt:lpstr>
      <vt:lpstr>View Report</vt:lpstr>
      <vt:lpstr>Additional 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Rodgers</dc:creator>
  <cp:lastModifiedBy>Michael Rodgers</cp:lastModifiedBy>
  <cp:revision>209</cp:revision>
  <dcterms:created xsi:type="dcterms:W3CDTF">2025-04-14T14:43:09Z</dcterms:created>
  <dcterms:modified xsi:type="dcterms:W3CDTF">2025-05-08T11:50:56Z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uploadedtowebsite">
    <vt:bool>false</vt:bool>
  </property>
  <property fmtid="{D5CDD505-2E9C-101B-9397-08002B2CF9AE}" pid="10" name="_ExtendedDescription">
    <vt:lpwstr/>
  </property>
  <property fmtid="{D5CDD505-2E9C-101B-9397-08002B2CF9AE}" pid="11" name="TriggerFlowInfo">
    <vt:lpwstr/>
  </property>
</Properties>
</file>