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0" r:id="rId2"/>
    <p:sldId id="261" r:id="rId3"/>
    <p:sldId id="264" r:id="rId4"/>
    <p:sldId id="258" r:id="rId5"/>
    <p:sldId id="263" r:id="rId6"/>
    <p:sldId id="265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23B"/>
    <a:srgbClr val="005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056585-7B49-4102-B638-C7F64A47E3C8}" v="31" dt="2021-10-11T14:06:50.113"/>
    <p1510:client id="{3E573DBA-4D89-D7A4-8977-BF41E37227A9}" v="341" dt="2021-10-11T11:53:02.022"/>
    <p1510:client id="{6F779B11-E33A-84F8-CB79-7A9D3B38574D}" v="250" dt="2021-10-11T13:45:59.7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0" d="100"/>
          <a:sy n="150" d="100"/>
        </p:scale>
        <p:origin x="6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Ionut Dragomir (2107400)" userId="S::2107400@student.uwtsd.ac.uk::51738f75-5069-4602-b6ed-5975dee7923a" providerId="AD" clId="Web-{6F779B11-E33A-84F8-CB79-7A9D3B38574D}"/>
    <pc:docChg chg="addSld delSld modSld">
      <pc:chgData name="Alexandru Ionut Dragomir (2107400)" userId="S::2107400@student.uwtsd.ac.uk::51738f75-5069-4602-b6ed-5975dee7923a" providerId="AD" clId="Web-{6F779B11-E33A-84F8-CB79-7A9D3B38574D}" dt="2021-10-11T13:45:59.785" v="262" actId="20577"/>
      <pc:docMkLst>
        <pc:docMk/>
      </pc:docMkLst>
      <pc:sldChg chg="modSp">
        <pc:chgData name="Alexandru Ionut Dragomir (2107400)" userId="S::2107400@student.uwtsd.ac.uk::51738f75-5069-4602-b6ed-5975dee7923a" providerId="AD" clId="Web-{6F779B11-E33A-84F8-CB79-7A9D3B38574D}" dt="2021-10-11T13:45:59.785" v="262" actId="20577"/>
        <pc:sldMkLst>
          <pc:docMk/>
          <pc:sldMk cId="3389300012" sldId="260"/>
        </pc:sldMkLst>
        <pc:spChg chg="mod">
          <ac:chgData name="Alexandru Ionut Dragomir (2107400)" userId="S::2107400@student.uwtsd.ac.uk::51738f75-5069-4602-b6ed-5975dee7923a" providerId="AD" clId="Web-{6F779B11-E33A-84F8-CB79-7A9D3B38574D}" dt="2021-10-11T13:45:59.785" v="262" actId="20577"/>
          <ac:spMkLst>
            <pc:docMk/>
            <pc:sldMk cId="3389300012" sldId="260"/>
            <ac:spMk id="4" creationId="{783C6104-9A6C-433C-A642-FCD83F9E3BE1}"/>
          </ac:spMkLst>
        </pc:spChg>
      </pc:sldChg>
      <pc:sldChg chg="modSp modNotes">
        <pc:chgData name="Alexandru Ionut Dragomir (2107400)" userId="S::2107400@student.uwtsd.ac.uk::51738f75-5069-4602-b6ed-5975dee7923a" providerId="AD" clId="Web-{6F779B11-E33A-84F8-CB79-7A9D3B38574D}" dt="2021-10-11T13:11:33.528" v="258"/>
        <pc:sldMkLst>
          <pc:docMk/>
          <pc:sldMk cId="852318101" sldId="261"/>
        </pc:sldMkLst>
        <pc:spChg chg="mod">
          <ac:chgData name="Alexandru Ionut Dragomir (2107400)" userId="S::2107400@student.uwtsd.ac.uk::51738f75-5069-4602-b6ed-5975dee7923a" providerId="AD" clId="Web-{6F779B11-E33A-84F8-CB79-7A9D3B38574D}" dt="2021-10-11T12:57:37.253" v="252" actId="20577"/>
          <ac:spMkLst>
            <pc:docMk/>
            <pc:sldMk cId="852318101" sldId="261"/>
            <ac:spMk id="2" creationId="{26344AE2-28F1-44B8-AD46-8F6301724F49}"/>
          </ac:spMkLst>
        </pc:spChg>
      </pc:sldChg>
      <pc:sldChg chg="modSp del">
        <pc:chgData name="Alexandru Ionut Dragomir (2107400)" userId="S::2107400@student.uwtsd.ac.uk::51738f75-5069-4602-b6ed-5975dee7923a" providerId="AD" clId="Web-{6F779B11-E33A-84F8-CB79-7A9D3B38574D}" dt="2021-10-11T12:36:59.926" v="67"/>
        <pc:sldMkLst>
          <pc:docMk/>
          <pc:sldMk cId="3117043114" sldId="262"/>
        </pc:sldMkLst>
        <pc:spChg chg="mod">
          <ac:chgData name="Alexandru Ionut Dragomir (2107400)" userId="S::2107400@student.uwtsd.ac.uk::51738f75-5069-4602-b6ed-5975dee7923a" providerId="AD" clId="Web-{6F779B11-E33A-84F8-CB79-7A9D3B38574D}" dt="2021-10-11T12:26:46.927" v="66" actId="20577"/>
          <ac:spMkLst>
            <pc:docMk/>
            <pc:sldMk cId="3117043114" sldId="262"/>
            <ac:spMk id="25" creationId="{4D288198-A36D-46EA-8D80-FE0EAAF14808}"/>
          </ac:spMkLst>
        </pc:spChg>
      </pc:sldChg>
      <pc:sldChg chg="addSp delSp modSp new mod setBg setClrOvrMap">
        <pc:chgData name="Alexandru Ionut Dragomir (2107400)" userId="S::2107400@student.uwtsd.ac.uk::51738f75-5069-4602-b6ed-5975dee7923a" providerId="AD" clId="Web-{6F779B11-E33A-84F8-CB79-7A9D3B38574D}" dt="2021-10-11T13:17:08.514" v="260" actId="20577"/>
        <pc:sldMkLst>
          <pc:docMk/>
          <pc:sldMk cId="3548484933" sldId="265"/>
        </pc:sldMkLst>
        <pc:spChg chg="del mod">
          <ac:chgData name="Alexandru Ionut Dragomir (2107400)" userId="S::2107400@student.uwtsd.ac.uk::51738f75-5069-4602-b6ed-5975dee7923a" providerId="AD" clId="Web-{6F779B11-E33A-84F8-CB79-7A9D3B38574D}" dt="2021-10-11T12:55:59.248" v="250"/>
          <ac:spMkLst>
            <pc:docMk/>
            <pc:sldMk cId="3548484933" sldId="265"/>
            <ac:spMk id="2" creationId="{EBED6C1D-9650-4AA5-BD22-D23138358A5A}"/>
          </ac:spMkLst>
        </pc:spChg>
        <pc:spChg chg="add del mod ord">
          <ac:chgData name="Alexandru Ionut Dragomir (2107400)" userId="S::2107400@student.uwtsd.ac.uk::51738f75-5069-4602-b6ed-5975dee7923a" providerId="AD" clId="Web-{6F779B11-E33A-84F8-CB79-7A9D3B38574D}" dt="2021-10-11T13:17:08.514" v="260" actId="20577"/>
          <ac:spMkLst>
            <pc:docMk/>
            <pc:sldMk cId="3548484933" sldId="265"/>
            <ac:spMk id="3" creationId="{6797517F-ABD8-4EBA-87AA-AF9BB36CE752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2:09.580" v="225"/>
          <ac:spMkLst>
            <pc:docMk/>
            <pc:sldMk cId="3548484933" sldId="265"/>
            <ac:spMk id="7" creationId="{16AE7B63-D295-41BA-AC4A-E390B90E5A65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2:09.580" v="225"/>
          <ac:spMkLst>
            <pc:docMk/>
            <pc:sldMk cId="3548484933" sldId="265"/>
            <ac:spMk id="8" creationId="{786DD7D1-E01C-464B-945C-F6E88018E0FA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1:23" v="221"/>
          <ac:spMkLst>
            <pc:docMk/>
            <pc:sldMk cId="3548484933" sldId="265"/>
            <ac:spMk id="9" creationId="{7FBC4875-DB6D-4EE2-9DDB-2110004516B1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1:23" v="221"/>
          <ac:spMkLst>
            <pc:docMk/>
            <pc:sldMk cId="3548484933" sldId="265"/>
            <ac:spMk id="11" creationId="{97B3A8C4-2A9E-4595-91F9-179B47C58061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3:12:11.858" v="259"/>
          <ac:spMkLst>
            <pc:docMk/>
            <pc:sldMk cId="3548484933" sldId="265"/>
            <ac:spMk id="12" creationId="{7FBC4875-DB6D-4EE2-9DDB-2110004516B1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2:52:09.580" v="225"/>
          <ac:spMkLst>
            <pc:docMk/>
            <pc:sldMk cId="3548484933" sldId="265"/>
            <ac:spMk id="13" creationId="{F80E4150-F3C6-4470-AF85-36BFD3E39EAC}"/>
          </ac:spMkLst>
        </pc:spChg>
        <pc:spChg chg="add del">
          <ac:chgData name="Alexandru Ionut Dragomir (2107400)" userId="S::2107400@student.uwtsd.ac.uk::51738f75-5069-4602-b6ed-5975dee7923a" providerId="AD" clId="Web-{6F779B11-E33A-84F8-CB79-7A9D3B38574D}" dt="2021-10-11T13:12:11.858" v="259"/>
          <ac:spMkLst>
            <pc:docMk/>
            <pc:sldMk cId="3548484933" sldId="265"/>
            <ac:spMk id="14" creationId="{97B3A8C4-2A9E-4595-91F9-179B47C58061}"/>
          </ac:spMkLst>
        </pc:spChg>
        <pc:spChg chg="add del mod">
          <ac:chgData name="Alexandru Ionut Dragomir (2107400)" userId="S::2107400@student.uwtsd.ac.uk::51738f75-5069-4602-b6ed-5975dee7923a" providerId="AD" clId="Web-{6F779B11-E33A-84F8-CB79-7A9D3B38574D}" dt="2021-10-11T12:55:54.107" v="249"/>
          <ac:spMkLst>
            <pc:docMk/>
            <pc:sldMk cId="3548484933" sldId="265"/>
            <ac:spMk id="15" creationId="{F2EA3EFB-F592-4B9D-8D9B-9E1C0BA0EED8}"/>
          </ac:spMkLst>
        </pc:spChg>
        <pc:spChg chg="add">
          <ac:chgData name="Alexandru Ionut Dragomir (2107400)" userId="S::2107400@student.uwtsd.ac.uk::51738f75-5069-4602-b6ed-5975dee7923a" providerId="AD" clId="Web-{6F779B11-E33A-84F8-CB79-7A9D3B38574D}" dt="2021-10-11T13:12:11.858" v="259"/>
          <ac:spMkLst>
            <pc:docMk/>
            <pc:sldMk cId="3548484933" sldId="265"/>
            <ac:spMk id="19" creationId="{B1007713-5891-46A9-BACA-FAD760FE2353}"/>
          </ac:spMkLst>
        </pc:spChg>
        <pc:spChg chg="add">
          <ac:chgData name="Alexandru Ionut Dragomir (2107400)" userId="S::2107400@student.uwtsd.ac.uk::51738f75-5069-4602-b6ed-5975dee7923a" providerId="AD" clId="Web-{6F779B11-E33A-84F8-CB79-7A9D3B38574D}" dt="2021-10-11T13:12:11.858" v="259"/>
          <ac:spMkLst>
            <pc:docMk/>
            <pc:sldMk cId="3548484933" sldId="265"/>
            <ac:spMk id="21" creationId="{74BB6AA7-7EAD-4D3B-9335-B6E8BD7E6891}"/>
          </ac:spMkLst>
        </pc:spChg>
        <pc:picChg chg="add mod ord">
          <ac:chgData name="Alexandru Ionut Dragomir (2107400)" userId="S::2107400@student.uwtsd.ac.uk::51738f75-5069-4602-b6ed-5975dee7923a" providerId="AD" clId="Web-{6F779B11-E33A-84F8-CB79-7A9D3B38574D}" dt="2021-10-11T13:12:11.858" v="259"/>
          <ac:picMkLst>
            <pc:docMk/>
            <pc:sldMk cId="3548484933" sldId="265"/>
            <ac:picMk id="4" creationId="{F0274EF2-BD98-425C-A199-452FF7E91A72}"/>
          </ac:picMkLst>
        </pc:picChg>
        <pc:cxnChg chg="add del">
          <ac:chgData name="Alexandru Ionut Dragomir (2107400)" userId="S::2107400@student.uwtsd.ac.uk::51738f75-5069-4602-b6ed-5975dee7923a" providerId="AD" clId="Web-{6F779B11-E33A-84F8-CB79-7A9D3B38574D}" dt="2021-10-11T12:51:28.422" v="223"/>
          <ac:cxnSpMkLst>
            <pc:docMk/>
            <pc:sldMk cId="3548484933" sldId="265"/>
            <ac:cxnSpMk id="6" creationId="{E2A31A05-19BB-4F84-9402-E8569CBDBDB3}"/>
          </ac:cxnSpMkLst>
        </pc:cxnChg>
        <pc:cxnChg chg="add del">
          <ac:chgData name="Alexandru Ionut Dragomir (2107400)" userId="S::2107400@student.uwtsd.ac.uk::51738f75-5069-4602-b6ed-5975dee7923a" providerId="AD" clId="Web-{6F779B11-E33A-84F8-CB79-7A9D3B38574D}" dt="2021-10-11T12:52:35.847" v="227"/>
          <ac:cxnSpMkLst>
            <pc:docMk/>
            <pc:sldMk cId="3548484933" sldId="265"/>
            <ac:cxnSpMk id="10" creationId="{E2A31A05-19BB-4F84-9402-E8569CBDBDB3}"/>
          </ac:cxnSpMkLst>
        </pc:cxnChg>
      </pc:sldChg>
    </pc:docChg>
  </pc:docChgLst>
  <pc:docChgLst>
    <pc:chgData name="Alexandru Ionut Dragomir (2107400)" userId="S::2107400@student.uwtsd.ac.uk::51738f75-5069-4602-b6ed-5975dee7923a" providerId="AD" clId="Web-{3E573DBA-4D89-D7A4-8977-BF41E37227A9}"/>
    <pc:docChg chg="addSld delSld modSld sldOrd">
      <pc:chgData name="Alexandru Ionut Dragomir (2107400)" userId="S::2107400@student.uwtsd.ac.uk::51738f75-5069-4602-b6ed-5975dee7923a" providerId="AD" clId="Web-{3E573DBA-4D89-D7A4-8977-BF41E37227A9}" dt="2021-10-11T11:53:00.678" v="283" actId="20577"/>
      <pc:docMkLst>
        <pc:docMk/>
      </pc:docMkLst>
      <pc:sldChg chg="modSp modNotes">
        <pc:chgData name="Alexandru Ionut Dragomir (2107400)" userId="S::2107400@student.uwtsd.ac.uk::51738f75-5069-4602-b6ed-5975dee7923a" providerId="AD" clId="Web-{3E573DBA-4D89-D7A4-8977-BF41E37227A9}" dt="2021-10-11T11:46:52.590" v="276" actId="20577"/>
        <pc:sldMkLst>
          <pc:docMk/>
          <pc:sldMk cId="0" sldId="258"/>
        </pc:sldMkLst>
        <pc:spChg chg="mod">
          <ac:chgData name="Alexandru Ionut Dragomir (2107400)" userId="S::2107400@student.uwtsd.ac.uk::51738f75-5069-4602-b6ed-5975dee7923a" providerId="AD" clId="Web-{3E573DBA-4D89-D7A4-8977-BF41E37227A9}" dt="2021-10-11T10:54:40.928" v="197" actId="20577"/>
          <ac:spMkLst>
            <pc:docMk/>
            <pc:sldMk cId="0" sldId="258"/>
            <ac:spMk id="2" creationId="{66F3F75A-7697-4BC0-9B39-5B42EA6BA151}"/>
          </ac:spMkLst>
        </pc:spChg>
        <pc:spChg chg="mod">
          <ac:chgData name="Alexandru Ionut Dragomir (2107400)" userId="S::2107400@student.uwtsd.ac.uk::51738f75-5069-4602-b6ed-5975dee7923a" providerId="AD" clId="Web-{3E573DBA-4D89-D7A4-8977-BF41E37227A9}" dt="2021-10-11T11:46:52.590" v="276" actId="20577"/>
          <ac:spMkLst>
            <pc:docMk/>
            <pc:sldMk cId="0" sldId="258"/>
            <ac:spMk id="72" creationId="{24C4F5B8-E98D-4C37-8702-B0795510D535}"/>
          </ac:spMkLst>
        </pc:spChg>
      </pc:sldChg>
      <pc:sldChg chg="del">
        <pc:chgData name="Alexandru Ionut Dragomir (2107400)" userId="S::2107400@student.uwtsd.ac.uk::51738f75-5069-4602-b6ed-5975dee7923a" providerId="AD" clId="Web-{3E573DBA-4D89-D7A4-8977-BF41E37227A9}" dt="2021-10-11T10:15:57.561" v="143"/>
        <pc:sldMkLst>
          <pc:docMk/>
          <pc:sldMk cId="1479670986" sldId="259"/>
        </pc:sldMkLst>
      </pc:sldChg>
      <pc:sldChg chg="modSp">
        <pc:chgData name="Alexandru Ionut Dragomir (2107400)" userId="S::2107400@student.uwtsd.ac.uk::51738f75-5069-4602-b6ed-5975dee7923a" providerId="AD" clId="Web-{3E573DBA-4D89-D7A4-8977-BF41E37227A9}" dt="2021-10-11T11:53:00.678" v="283" actId="20577"/>
        <pc:sldMkLst>
          <pc:docMk/>
          <pc:sldMk cId="555365538" sldId="263"/>
        </pc:sldMkLst>
        <pc:spChg chg="mod">
          <ac:chgData name="Alexandru Ionut Dragomir (2107400)" userId="S::2107400@student.uwtsd.ac.uk::51738f75-5069-4602-b6ed-5975dee7923a" providerId="AD" clId="Web-{3E573DBA-4D89-D7A4-8977-BF41E37227A9}" dt="2021-10-11T11:53:00.678" v="283" actId="20577"/>
          <ac:spMkLst>
            <pc:docMk/>
            <pc:sldMk cId="555365538" sldId="263"/>
            <ac:spMk id="7" creationId="{0A39C055-CF6E-449B-9977-A2449EAE000B}"/>
          </ac:spMkLst>
        </pc:spChg>
        <pc:spChg chg="mod">
          <ac:chgData name="Alexandru Ionut Dragomir (2107400)" userId="S::2107400@student.uwtsd.ac.uk::51738f75-5069-4602-b6ed-5975dee7923a" providerId="AD" clId="Web-{3E573DBA-4D89-D7A4-8977-BF41E37227A9}" dt="2021-10-11T11:01:08.343" v="199" actId="1076"/>
          <ac:spMkLst>
            <pc:docMk/>
            <pc:sldMk cId="555365538" sldId="263"/>
            <ac:spMk id="8" creationId="{976E67B5-9381-4D49-8C4A-621812C1AF6B}"/>
          </ac:spMkLst>
        </pc:spChg>
      </pc:sldChg>
      <pc:sldChg chg="addSp delSp modSp new mod ord modClrScheme addAnim delAnim modAnim chgLayout modNotes">
        <pc:chgData name="Alexandru Ionut Dragomir (2107400)" userId="S::2107400@student.uwtsd.ac.uk::51738f75-5069-4602-b6ed-5975dee7923a" providerId="AD" clId="Web-{3E573DBA-4D89-D7A4-8977-BF41E37227A9}" dt="2021-10-11T11:48:36.718" v="280" actId="1076"/>
        <pc:sldMkLst>
          <pc:docMk/>
          <pc:sldMk cId="3884882096" sldId="264"/>
        </pc:sldMkLst>
        <pc:spChg chg="del mod ord">
          <ac:chgData name="Alexandru Ionut Dragomir (2107400)" userId="S::2107400@student.uwtsd.ac.uk::51738f75-5069-4602-b6ed-5975dee7923a" providerId="AD" clId="Web-{3E573DBA-4D89-D7A4-8977-BF41E37227A9}" dt="2021-10-11T09:31:36.452" v="10"/>
          <ac:spMkLst>
            <pc:docMk/>
            <pc:sldMk cId="3884882096" sldId="264"/>
            <ac:spMk id="2" creationId="{DF0E9F54-4D7A-45B4-AFF6-118A014CCD43}"/>
          </ac:spMkLst>
        </pc:spChg>
        <pc:spChg chg="del mod ord">
          <ac:chgData name="Alexandru Ionut Dragomir (2107400)" userId="S::2107400@student.uwtsd.ac.uk::51738f75-5069-4602-b6ed-5975dee7923a" providerId="AD" clId="Web-{3E573DBA-4D89-D7A4-8977-BF41E37227A9}" dt="2021-10-11T09:37:38.789" v="30"/>
          <ac:spMkLst>
            <pc:docMk/>
            <pc:sldMk cId="3884882096" sldId="264"/>
            <ac:spMk id="3" creationId="{371257AC-9DF0-4A0B-9135-08205EE69522}"/>
          </ac:spMkLst>
        </pc:spChg>
        <pc:spChg chg="add del mod ord">
          <ac:chgData name="Alexandru Ionut Dragomir (2107400)" userId="S::2107400@student.uwtsd.ac.uk::51738f75-5069-4602-b6ed-5975dee7923a" providerId="AD" clId="Web-{3E573DBA-4D89-D7A4-8977-BF41E37227A9}" dt="2021-10-11T10:36:40.043" v="183"/>
          <ac:spMkLst>
            <pc:docMk/>
            <pc:sldMk cId="3884882096" sldId="264"/>
            <ac:spMk id="4" creationId="{0157C126-D768-4E6F-A8FF-DC50CACBD573}"/>
          </ac:spMkLst>
        </pc:spChg>
        <pc:spChg chg="add del mod">
          <ac:chgData name="Alexandru Ionut Dragomir (2107400)" userId="S::2107400@student.uwtsd.ac.uk::51738f75-5069-4602-b6ed-5975dee7923a" providerId="AD" clId="Web-{3E573DBA-4D89-D7A4-8977-BF41E37227A9}" dt="2021-10-11T09:37:53.430" v="35"/>
          <ac:spMkLst>
            <pc:docMk/>
            <pc:sldMk cId="3884882096" sldId="264"/>
            <ac:spMk id="7" creationId="{371B738B-2580-4814-9B10-267211F9A40C}"/>
          </ac:spMkLst>
        </pc:spChg>
        <pc:spChg chg="add mod">
          <ac:chgData name="Alexandru Ionut Dragomir (2107400)" userId="S::2107400@student.uwtsd.ac.uk::51738f75-5069-4602-b6ed-5975dee7923a" providerId="AD" clId="Web-{3E573DBA-4D89-D7A4-8977-BF41E37227A9}" dt="2021-10-11T11:48:33.171" v="279" actId="1076"/>
          <ac:spMkLst>
            <pc:docMk/>
            <pc:sldMk cId="3884882096" sldId="264"/>
            <ac:spMk id="9" creationId="{AA0CBBFE-D010-424C-B276-C81DB6E7F381}"/>
          </ac:spMkLst>
        </pc:spChg>
        <pc:spChg chg="add mod">
          <ac:chgData name="Alexandru Ionut Dragomir (2107400)" userId="S::2107400@student.uwtsd.ac.uk::51738f75-5069-4602-b6ed-5975dee7923a" providerId="AD" clId="Web-{3E573DBA-4D89-D7A4-8977-BF41E37227A9}" dt="2021-10-11T10:25:58.372" v="168" actId="1076"/>
          <ac:spMkLst>
            <pc:docMk/>
            <pc:sldMk cId="3884882096" sldId="264"/>
            <ac:spMk id="10" creationId="{E47C8D1C-4F30-4B1A-98C3-317FD11230A9}"/>
          </ac:spMkLst>
        </pc:spChg>
        <pc:spChg chg="add mod">
          <ac:chgData name="Alexandru Ionut Dragomir (2107400)" userId="S::2107400@student.uwtsd.ac.uk::51738f75-5069-4602-b6ed-5975dee7923a" providerId="AD" clId="Web-{3E573DBA-4D89-D7A4-8977-BF41E37227A9}" dt="2021-10-11T11:48:36.718" v="280" actId="1076"/>
          <ac:spMkLst>
            <pc:docMk/>
            <pc:sldMk cId="3884882096" sldId="264"/>
            <ac:spMk id="11" creationId="{EDE4E121-BA2E-4357-9CC8-7780E75ABDB9}"/>
          </ac:spMkLst>
        </pc:spChg>
        <pc:spChg chg="add del">
          <ac:chgData name="Alexandru Ionut Dragomir (2107400)" userId="S::2107400@student.uwtsd.ac.uk::51738f75-5069-4602-b6ed-5975dee7923a" providerId="AD" clId="Web-{3E573DBA-4D89-D7A4-8977-BF41E37227A9}" dt="2021-10-11T10:09:15.661" v="138"/>
          <ac:spMkLst>
            <pc:docMk/>
            <pc:sldMk cId="3884882096" sldId="264"/>
            <ac:spMk id="12" creationId="{11CF75AF-7098-4A74-B889-9F5B3732A574}"/>
          </ac:spMkLst>
        </pc:spChg>
        <pc:spChg chg="add del">
          <ac:chgData name="Alexandru Ionut Dragomir (2107400)" userId="S::2107400@student.uwtsd.ac.uk::51738f75-5069-4602-b6ed-5975dee7923a" providerId="AD" clId="Web-{3E573DBA-4D89-D7A4-8977-BF41E37227A9}" dt="2021-10-11T10:25:43.559" v="165"/>
          <ac:spMkLst>
            <pc:docMk/>
            <pc:sldMk cId="3884882096" sldId="264"/>
            <ac:spMk id="13" creationId="{2C47FF9C-64E7-46B3-A965-E9B3323EBEED}"/>
          </ac:spMkLst>
        </pc:spChg>
        <pc:spChg chg="add del">
          <ac:chgData name="Alexandru Ionut Dragomir (2107400)" userId="S::2107400@student.uwtsd.ac.uk::51738f75-5069-4602-b6ed-5975dee7923a" providerId="AD" clId="Web-{3E573DBA-4D89-D7A4-8977-BF41E37227A9}" dt="2021-10-11T10:36:58.387" v="185"/>
          <ac:spMkLst>
            <pc:docMk/>
            <pc:sldMk cId="3884882096" sldId="264"/>
            <ac:spMk id="14" creationId="{D68F45E7-D260-442B-A4ED-679CDFB986E6}"/>
          </ac:spMkLst>
        </pc:spChg>
        <pc:spChg chg="add del mod">
          <ac:chgData name="Alexandru Ionut Dragomir (2107400)" userId="S::2107400@student.uwtsd.ac.uk::51738f75-5069-4602-b6ed-5975dee7923a" providerId="AD" clId="Web-{3E573DBA-4D89-D7A4-8977-BF41E37227A9}" dt="2021-10-11T10:36:44.715" v="184"/>
          <ac:spMkLst>
            <pc:docMk/>
            <pc:sldMk cId="3884882096" sldId="264"/>
            <ac:spMk id="16" creationId="{13DCCC3D-A803-4A01-ACB8-094EE83CFAC2}"/>
          </ac:spMkLst>
        </pc:spChg>
        <pc:spChg chg="add mod">
          <ac:chgData name="Alexandru Ionut Dragomir (2107400)" userId="S::2107400@student.uwtsd.ac.uk::51738f75-5069-4602-b6ed-5975dee7923a" providerId="AD" clId="Web-{3E573DBA-4D89-D7A4-8977-BF41E37227A9}" dt="2021-10-11T11:39:15.484" v="239" actId="20577"/>
          <ac:spMkLst>
            <pc:docMk/>
            <pc:sldMk cId="3884882096" sldId="264"/>
            <ac:spMk id="17" creationId="{04F65F69-DF46-4284-BCBC-1DC6D0FFE692}"/>
          </ac:spMkLst>
        </pc:spChg>
        <pc:picChg chg="add del mod ord modCrop">
          <ac:chgData name="Alexandru Ionut Dragomir (2107400)" userId="S::2107400@student.uwtsd.ac.uk::51738f75-5069-4602-b6ed-5975dee7923a" providerId="AD" clId="Web-{3E573DBA-4D89-D7A4-8977-BF41E37227A9}" dt="2021-10-11T09:37:47.351" v="33"/>
          <ac:picMkLst>
            <pc:docMk/>
            <pc:sldMk cId="3884882096" sldId="264"/>
            <ac:picMk id="5" creationId="{ECCB07B8-C98D-45B6-9AEF-5F927BEB45CD}"/>
          </ac:picMkLst>
        </pc:picChg>
        <pc:picChg chg="add del mod">
          <ac:chgData name="Alexandru Ionut Dragomir (2107400)" userId="S::2107400@student.uwtsd.ac.uk::51738f75-5069-4602-b6ed-5975dee7923a" providerId="AD" clId="Web-{3E573DBA-4D89-D7A4-8977-BF41E37227A9}" dt="2021-10-11T11:48:27.843" v="278" actId="1076"/>
          <ac:picMkLst>
            <pc:docMk/>
            <pc:sldMk cId="3884882096" sldId="264"/>
            <ac:picMk id="8" creationId="{48C71DE5-0CD2-4F7A-BBE3-D755621294DC}"/>
          </ac:picMkLst>
        </pc:picChg>
      </pc:sldChg>
      <pc:sldChg chg="new del">
        <pc:chgData name="Alexandru Ionut Dragomir (2107400)" userId="S::2107400@student.uwtsd.ac.uk::51738f75-5069-4602-b6ed-5975dee7923a" providerId="AD" clId="Web-{3E573DBA-4D89-D7A4-8977-BF41E37227A9}" dt="2021-10-11T10:42:59.442" v="187"/>
        <pc:sldMkLst>
          <pc:docMk/>
          <pc:sldMk cId="1909556128" sldId="265"/>
        </pc:sldMkLst>
      </pc:sldChg>
    </pc:docChg>
  </pc:docChgLst>
  <pc:docChgLst>
    <pc:chgData name="Alexandru Ionut Dragomir" userId="51738f75-5069-4602-b6ed-5975dee7923a" providerId="ADAL" clId="{1F056585-7B49-4102-B638-C7F64A47E3C8}"/>
    <pc:docChg chg="custSel modSld">
      <pc:chgData name="Alexandru Ionut Dragomir" userId="51738f75-5069-4602-b6ed-5975dee7923a" providerId="ADAL" clId="{1F056585-7B49-4102-B638-C7F64A47E3C8}" dt="2021-10-11T14:06:50.113" v="30" actId="2711"/>
      <pc:docMkLst>
        <pc:docMk/>
      </pc:docMkLst>
      <pc:sldChg chg="delSp modSp mod">
        <pc:chgData name="Alexandru Ionut Dragomir" userId="51738f75-5069-4602-b6ed-5975dee7923a" providerId="ADAL" clId="{1F056585-7B49-4102-B638-C7F64A47E3C8}" dt="2021-10-11T14:06:22.175" v="28" actId="2711"/>
        <pc:sldMkLst>
          <pc:docMk/>
          <pc:sldMk cId="0" sldId="258"/>
        </pc:sldMkLst>
        <pc:spChg chg="mod">
          <ac:chgData name="Alexandru Ionut Dragomir" userId="51738f75-5069-4602-b6ed-5975dee7923a" providerId="ADAL" clId="{1F056585-7B49-4102-B638-C7F64A47E3C8}" dt="2021-10-11T14:06:22.175" v="28" actId="2711"/>
          <ac:spMkLst>
            <pc:docMk/>
            <pc:sldMk cId="0" sldId="258"/>
            <ac:spMk id="2" creationId="{66F3F75A-7697-4BC0-9B39-5B42EA6BA151}"/>
          </ac:spMkLst>
        </pc:spChg>
        <pc:spChg chg="del">
          <ac:chgData name="Alexandru Ionut Dragomir" userId="51738f75-5069-4602-b6ed-5975dee7923a" providerId="ADAL" clId="{1F056585-7B49-4102-B638-C7F64A47E3C8}" dt="2021-10-11T14:01:13.644" v="3" actId="21"/>
          <ac:spMkLst>
            <pc:docMk/>
            <pc:sldMk cId="0" sldId="258"/>
            <ac:spMk id="6" creationId="{65E93A4A-5FFB-445B-9DCE-927D295AF63C}"/>
          </ac:spMkLst>
        </pc:spChg>
        <pc:spChg chg="mod">
          <ac:chgData name="Alexandru Ionut Dragomir" userId="51738f75-5069-4602-b6ed-5975dee7923a" providerId="ADAL" clId="{1F056585-7B49-4102-B638-C7F64A47E3C8}" dt="2021-10-11T14:06:11.901" v="27" actId="2711"/>
          <ac:spMkLst>
            <pc:docMk/>
            <pc:sldMk cId="0" sldId="258"/>
            <ac:spMk id="72" creationId="{24C4F5B8-E98D-4C37-8702-B0795510D535}"/>
          </ac:spMkLst>
        </pc:spChg>
      </pc:sldChg>
      <pc:sldChg chg="modSp mod">
        <pc:chgData name="Alexandru Ionut Dragomir" userId="51738f75-5069-4602-b6ed-5975dee7923a" providerId="ADAL" clId="{1F056585-7B49-4102-B638-C7F64A47E3C8}" dt="2021-10-11T14:04:01.707" v="20" actId="113"/>
        <pc:sldMkLst>
          <pc:docMk/>
          <pc:sldMk cId="3389300012" sldId="260"/>
        </pc:sldMkLst>
        <pc:graphicFrameChg chg="modGraphic">
          <ac:chgData name="Alexandru Ionut Dragomir" userId="51738f75-5069-4602-b6ed-5975dee7923a" providerId="ADAL" clId="{1F056585-7B49-4102-B638-C7F64A47E3C8}" dt="2021-10-11T14:04:01.707" v="20" actId="113"/>
          <ac:graphicFrameMkLst>
            <pc:docMk/>
            <pc:sldMk cId="3389300012" sldId="260"/>
            <ac:graphicFrameMk id="40" creationId="{439F8734-AC38-4BC9-903C-C7739F8BEBBA}"/>
          </ac:graphicFrameMkLst>
        </pc:graphicFrameChg>
      </pc:sldChg>
      <pc:sldChg chg="delSp modSp mod">
        <pc:chgData name="Alexandru Ionut Dragomir" userId="51738f75-5069-4602-b6ed-5975dee7923a" providerId="ADAL" clId="{1F056585-7B49-4102-B638-C7F64A47E3C8}" dt="2021-10-11T14:04:53.684" v="22" actId="114"/>
        <pc:sldMkLst>
          <pc:docMk/>
          <pc:sldMk cId="852318101" sldId="261"/>
        </pc:sldMkLst>
        <pc:spChg chg="mod">
          <ac:chgData name="Alexandru Ionut Dragomir" userId="51738f75-5069-4602-b6ed-5975dee7923a" providerId="ADAL" clId="{1F056585-7B49-4102-B638-C7F64A47E3C8}" dt="2021-10-11T14:04:53.684" v="22" actId="114"/>
          <ac:spMkLst>
            <pc:docMk/>
            <pc:sldMk cId="852318101" sldId="261"/>
            <ac:spMk id="2" creationId="{26344AE2-28F1-44B8-AD46-8F6301724F49}"/>
          </ac:spMkLst>
        </pc:spChg>
        <pc:spChg chg="del">
          <ac:chgData name="Alexandru Ionut Dragomir" userId="51738f75-5069-4602-b6ed-5975dee7923a" providerId="ADAL" clId="{1F056585-7B49-4102-B638-C7F64A47E3C8}" dt="2021-10-11T14:01:01.969" v="2" actId="21"/>
          <ac:spMkLst>
            <pc:docMk/>
            <pc:sldMk cId="852318101" sldId="261"/>
            <ac:spMk id="15" creationId="{E8E7770D-09FE-4186-ABA3-64AF4ED765CF}"/>
          </ac:spMkLst>
        </pc:spChg>
      </pc:sldChg>
      <pc:sldChg chg="delSp modSp mod">
        <pc:chgData name="Alexandru Ionut Dragomir" userId="51738f75-5069-4602-b6ed-5975dee7923a" providerId="ADAL" clId="{1F056585-7B49-4102-B638-C7F64A47E3C8}" dt="2021-10-11T14:06:37.627" v="29" actId="2711"/>
        <pc:sldMkLst>
          <pc:docMk/>
          <pc:sldMk cId="555365538" sldId="263"/>
        </pc:sldMkLst>
        <pc:spChg chg="mod">
          <ac:chgData name="Alexandru Ionut Dragomir" userId="51738f75-5069-4602-b6ed-5975dee7923a" providerId="ADAL" clId="{1F056585-7B49-4102-B638-C7F64A47E3C8}" dt="2021-10-11T14:06:37.627" v="29" actId="2711"/>
          <ac:spMkLst>
            <pc:docMk/>
            <pc:sldMk cId="555365538" sldId="263"/>
            <ac:spMk id="7" creationId="{0A39C055-CF6E-449B-9977-A2449EAE000B}"/>
          </ac:spMkLst>
        </pc:spChg>
        <pc:spChg chg="del">
          <ac:chgData name="Alexandru Ionut Dragomir" userId="51738f75-5069-4602-b6ed-5975dee7923a" providerId="ADAL" clId="{1F056585-7B49-4102-B638-C7F64A47E3C8}" dt="2021-10-11T14:01:21.034" v="4" actId="21"/>
          <ac:spMkLst>
            <pc:docMk/>
            <pc:sldMk cId="555365538" sldId="263"/>
            <ac:spMk id="8" creationId="{976E67B5-9381-4D49-8C4A-621812C1AF6B}"/>
          </ac:spMkLst>
        </pc:spChg>
      </pc:sldChg>
      <pc:sldChg chg="delSp modSp mod">
        <pc:chgData name="Alexandru Ionut Dragomir" userId="51738f75-5069-4602-b6ed-5975dee7923a" providerId="ADAL" clId="{1F056585-7B49-4102-B638-C7F64A47E3C8}" dt="2021-10-11T14:05:56.371" v="26" actId="2711"/>
        <pc:sldMkLst>
          <pc:docMk/>
          <pc:sldMk cId="3884882096" sldId="264"/>
        </pc:sldMkLst>
        <pc:spChg chg="mod">
          <ac:chgData name="Alexandru Ionut Dragomir" userId="51738f75-5069-4602-b6ed-5975dee7923a" providerId="ADAL" clId="{1F056585-7B49-4102-B638-C7F64A47E3C8}" dt="2021-10-11T14:05:56.371" v="26" actId="2711"/>
          <ac:spMkLst>
            <pc:docMk/>
            <pc:sldMk cId="3884882096" sldId="264"/>
            <ac:spMk id="9" creationId="{AA0CBBFE-D010-424C-B276-C81DB6E7F381}"/>
          </ac:spMkLst>
        </pc:spChg>
        <pc:spChg chg="del">
          <ac:chgData name="Alexandru Ionut Dragomir" userId="51738f75-5069-4602-b6ed-5975dee7923a" providerId="ADAL" clId="{1F056585-7B49-4102-B638-C7F64A47E3C8}" dt="2021-10-11T14:00:53.266" v="1" actId="21"/>
          <ac:spMkLst>
            <pc:docMk/>
            <pc:sldMk cId="3884882096" sldId="264"/>
            <ac:spMk id="10" creationId="{E47C8D1C-4F30-4B1A-98C3-317FD11230A9}"/>
          </ac:spMkLst>
        </pc:spChg>
        <pc:spChg chg="mod">
          <ac:chgData name="Alexandru Ionut Dragomir" userId="51738f75-5069-4602-b6ed-5975dee7923a" providerId="ADAL" clId="{1F056585-7B49-4102-B638-C7F64A47E3C8}" dt="2021-10-11T14:05:34.780" v="24" actId="12"/>
          <ac:spMkLst>
            <pc:docMk/>
            <pc:sldMk cId="3884882096" sldId="264"/>
            <ac:spMk id="11" creationId="{EDE4E121-BA2E-4357-9CC8-7780E75ABDB9}"/>
          </ac:spMkLst>
        </pc:spChg>
      </pc:sldChg>
      <pc:sldChg chg="modSp mod">
        <pc:chgData name="Alexandru Ionut Dragomir" userId="51738f75-5069-4602-b6ed-5975dee7923a" providerId="ADAL" clId="{1F056585-7B49-4102-B638-C7F64A47E3C8}" dt="2021-10-11T14:06:50.113" v="30" actId="2711"/>
        <pc:sldMkLst>
          <pc:docMk/>
          <pc:sldMk cId="3548484933" sldId="265"/>
        </pc:sldMkLst>
        <pc:spChg chg="mod">
          <ac:chgData name="Alexandru Ionut Dragomir" userId="51738f75-5069-4602-b6ed-5975dee7923a" providerId="ADAL" clId="{1F056585-7B49-4102-B638-C7F64A47E3C8}" dt="2021-10-11T14:06:50.113" v="30" actId="2711"/>
          <ac:spMkLst>
            <pc:docMk/>
            <pc:sldMk cId="3548484933" sldId="265"/>
            <ac:spMk id="3" creationId="{6797517F-ABD8-4EBA-87AA-AF9BB36CE75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2672D1-72B7-4F0F-98E5-AA5DD6DDF6C6}" type="datetimeFigureOut">
              <a:rPr lang="en-GB"/>
              <a:t>11/10/2021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CD056-E752-4599-944D-C3EBEEB94903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18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What is causing most of the pollution in the UK?</a:t>
            </a:r>
          </a:p>
          <a:p>
            <a:r>
              <a:rPr lang="en-US"/>
              <a:t>Different types of air pollution come from different sources, so the mix of pollutants found varies across the UK. In towns and cities, the main source of air pollution is </a:t>
            </a:r>
            <a:r>
              <a:rPr lang="en-US" b="1"/>
              <a:t>road transport</a:t>
            </a:r>
            <a:r>
              <a:rPr lang="en-US"/>
              <a:t>. Diesel and petrol vehicles create pollutants, including nitrogen dioxide and particulate matter.</a:t>
            </a: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CD056-E752-4599-944D-C3EBEEB94903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33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Efficient waste management consists of minimizing waste production, reduce, recycle and reuse including biodegradable waste and promoting modern technologies in the field. Waste is traditionally seen as a source of pollution but well-managed waste can generate additional benefits such as reduced demand for raw materials, saving energy and financial resources.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CD056-E752-4599-944D-C3EBEEB94903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68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BCD056-E752-4599-944D-C3EBEEB94903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887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779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978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63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924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349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442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655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543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772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93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007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85383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384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9369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286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291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52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2D66D-7B73-4366-A63E-42D3E896E40D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A04E3-2785-4439-9B16-B23C2FB3A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011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F6697-E45E-425F-BB7B-3A27C50B4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579" y="239724"/>
            <a:ext cx="10353761" cy="792480"/>
          </a:xfrm>
        </p:spPr>
        <p:txBody>
          <a:bodyPr>
            <a:normAutofit/>
          </a:bodyPr>
          <a:lstStyle/>
          <a:p>
            <a:r>
              <a:rPr lang="en-GB" sz="2400" b="0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BMSW4003: Rules and design principles of making an effective PowerPoint presentation.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GB" sz="2400" dirty="0"/>
          </a:p>
        </p:txBody>
      </p:sp>
      <p:pic>
        <p:nvPicPr>
          <p:cNvPr id="15" name="Content Placeholder 14" descr="A person sitting on a stone wall&#10;&#10;Description automatically generated with low confidence">
            <a:extLst>
              <a:ext uri="{FF2B5EF4-FFF2-40B4-BE49-F238E27FC236}">
                <a16:creationId xmlns:a16="http://schemas.microsoft.com/office/drawing/2014/main" id="{63F0F466-E750-43AB-92B6-2EA86834AD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4368" y="1308582"/>
            <a:ext cx="2097919" cy="2519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 descr="A person sitting in a car&#10;&#10;Description automatically generated with medium confidence">
            <a:extLst>
              <a:ext uri="{FF2B5EF4-FFF2-40B4-BE49-F238E27FC236}">
                <a16:creationId xmlns:a16="http://schemas.microsoft.com/office/drawing/2014/main" id="{952511E1-CFBB-441E-A1E2-FE253ADA10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965" y="1308582"/>
            <a:ext cx="2212375" cy="2519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8" descr="A person standing on a path in a park&#10;&#10;Description automatically generated with medium confidence">
            <a:extLst>
              <a:ext uri="{FF2B5EF4-FFF2-40B4-BE49-F238E27FC236}">
                <a16:creationId xmlns:a16="http://schemas.microsoft.com/office/drawing/2014/main" id="{0884B200-C206-4F94-A6B2-F4E1EB9075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580" y="1311942"/>
            <a:ext cx="2162468" cy="25191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 descr="A person taking a selfie&#10;&#10;Description automatically generated with medium confidence">
            <a:extLst>
              <a:ext uri="{FF2B5EF4-FFF2-40B4-BE49-F238E27FC236}">
                <a16:creationId xmlns:a16="http://schemas.microsoft.com/office/drawing/2014/main" id="{E92EAE01-B8CE-4C81-B0E9-22ADBCF461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931" y="1311942"/>
            <a:ext cx="2338077" cy="25191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40" name="Table 40">
            <a:extLst>
              <a:ext uri="{FF2B5EF4-FFF2-40B4-BE49-F238E27FC236}">
                <a16:creationId xmlns:a16="http://schemas.microsoft.com/office/drawing/2014/main" id="{439F8734-AC38-4BC9-903C-C7739F8BEB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3818845"/>
              </p:ext>
            </p:extLst>
          </p:nvPr>
        </p:nvGraphicFramePr>
        <p:xfrm>
          <a:off x="834931" y="4104120"/>
          <a:ext cx="10724784" cy="792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767013">
                  <a:extLst>
                    <a:ext uri="{9D8B030D-6E8A-4147-A177-3AD203B41FA5}">
                      <a16:colId xmlns:a16="http://schemas.microsoft.com/office/drawing/2014/main" val="851845169"/>
                    </a:ext>
                  </a:extLst>
                </a:gridCol>
                <a:gridCol w="2767013">
                  <a:extLst>
                    <a:ext uri="{9D8B030D-6E8A-4147-A177-3AD203B41FA5}">
                      <a16:colId xmlns:a16="http://schemas.microsoft.com/office/drawing/2014/main" val="3965424304"/>
                    </a:ext>
                  </a:extLst>
                </a:gridCol>
                <a:gridCol w="2767013">
                  <a:extLst>
                    <a:ext uri="{9D8B030D-6E8A-4147-A177-3AD203B41FA5}">
                      <a16:colId xmlns:a16="http://schemas.microsoft.com/office/drawing/2014/main" val="2513488352"/>
                    </a:ext>
                  </a:extLst>
                </a:gridCol>
                <a:gridCol w="2423745">
                  <a:extLst>
                    <a:ext uri="{9D8B030D-6E8A-4147-A177-3AD203B41FA5}">
                      <a16:colId xmlns:a16="http://schemas.microsoft.com/office/drawing/2014/main" val="1859159455"/>
                    </a:ext>
                  </a:extLst>
                </a:gridCol>
              </a:tblGrid>
              <a:tr h="622365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Roxana N. </a:t>
                      </a:r>
                      <a:r>
                        <a:rPr lang="en-GB" sz="1600" b="0" i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Craciun</a:t>
                      </a:r>
                      <a:endParaRPr lang="en-GB" sz="1600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6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2107001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600" b="0" i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Alexandru</a:t>
                      </a:r>
                      <a:r>
                        <a:rPr lang="en-GB" sz="1600" b="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I. Dragomir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600" b="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2107400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1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Silviu</a:t>
                      </a:r>
                      <a:r>
                        <a:rPr lang="en-GB" sz="1600" b="0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M. Buse</a:t>
                      </a:r>
                    </a:p>
                    <a:p>
                      <a:r>
                        <a:rPr lang="en-GB" sz="1600" b="0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2112160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Mihai </a:t>
                      </a:r>
                      <a:r>
                        <a:rPr lang="en-GB" sz="1600" b="0" i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Stanciu</a:t>
                      </a:r>
                      <a:endParaRPr lang="en-GB" sz="1600" b="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2111825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5840555"/>
                  </a:ext>
                </a:extLst>
              </a:tr>
            </a:tbl>
          </a:graphicData>
        </a:graphic>
      </p:graphicFrame>
      <p:sp>
        <p:nvSpPr>
          <p:cNvPr id="4" name="Oval 3">
            <a:extLst>
              <a:ext uri="{FF2B5EF4-FFF2-40B4-BE49-F238E27FC236}">
                <a16:creationId xmlns:a16="http://schemas.microsoft.com/office/drawing/2014/main" id="{783C6104-9A6C-433C-A642-FCD83F9E3BE1}"/>
              </a:ext>
            </a:extLst>
          </p:cNvPr>
          <p:cNvSpPr/>
          <p:nvPr/>
        </p:nvSpPr>
        <p:spPr>
          <a:xfrm>
            <a:off x="4334400" y="5416061"/>
            <a:ext cx="3221502" cy="1096150"/>
          </a:xfrm>
          <a:prstGeom prst="ellipse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  <a:latin typeface="Arial"/>
                <a:cs typeface="Arial"/>
              </a:rPr>
              <a:t>Global Warming</a:t>
            </a:r>
          </a:p>
          <a:p>
            <a:pPr algn="ctr"/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300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44AE2-28F1-44B8-AD46-8F6301724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50" y="971550"/>
            <a:ext cx="10393125" cy="101600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0" i="1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 a part of the </a:t>
            </a:r>
            <a:r>
              <a:rPr lang="en-GB" sz="2400" b="0" i="1" u="sng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2400" b="0" i="1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Not the </a:t>
            </a:r>
            <a:r>
              <a:rPr lang="en-GB" sz="2400" b="0" i="1" u="sng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POLLUTION</a:t>
            </a:r>
            <a:r>
              <a:rPr lang="en-US" sz="2400" b="0" i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​,</a:t>
            </a:r>
            <a:br>
              <a:rPr lang="en-US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 all have the power to heal the earth</a:t>
            </a:r>
            <a:br>
              <a:rPr lang="en-US" sz="2400" b="0" dirty="0">
                <a:effectLst/>
                <a:latin typeface="Arial"/>
              </a:rPr>
            </a:br>
            <a:endParaRPr lang="en-GB" sz="2400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AF9F8321-A79D-480F-A67A-476BE464C5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964" y="2459082"/>
            <a:ext cx="3742004" cy="27260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hand holding a globe&#10;&#10;Description automatically generated with medium confidence">
            <a:extLst>
              <a:ext uri="{FF2B5EF4-FFF2-40B4-BE49-F238E27FC236}">
                <a16:creationId xmlns:a16="http://schemas.microsoft.com/office/drawing/2014/main" id="{210ABE44-592F-47E3-A360-9B35F24A01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4034" y="2459082"/>
            <a:ext cx="3849434" cy="27127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52318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Funnel chart&#10;&#10;Description automatically generated">
            <a:extLst>
              <a:ext uri="{FF2B5EF4-FFF2-40B4-BE49-F238E27FC236}">
                <a16:creationId xmlns:a16="http://schemas.microsoft.com/office/drawing/2014/main" id="{48C71DE5-0CD2-4F7A-BBE3-D755621294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675" y="1311619"/>
            <a:ext cx="4267200" cy="336156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0CBBFE-D010-424C-B276-C81DB6E7F381}"/>
              </a:ext>
            </a:extLst>
          </p:cNvPr>
          <p:cNvSpPr txBox="1"/>
          <p:nvPr/>
        </p:nvSpPr>
        <p:spPr>
          <a:xfrm>
            <a:off x="7432032" y="131161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Recycling steps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E4E121-BA2E-4357-9CC8-7780E75ABDB9}"/>
              </a:ext>
            </a:extLst>
          </p:cNvPr>
          <p:cNvSpPr txBox="1"/>
          <p:nvPr/>
        </p:nvSpPr>
        <p:spPr>
          <a:xfrm>
            <a:off x="7341079" y="2442705"/>
            <a:ext cx="2834153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Recycle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Reuse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It's less expensive </a:t>
            </a:r>
          </a:p>
          <a:p>
            <a:endParaRPr lang="en-GB" sz="2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4F65F69-DF46-4284-BCBC-1DC6D0FFE692}"/>
              </a:ext>
            </a:extLst>
          </p:cNvPr>
          <p:cNvSpPr txBox="1"/>
          <p:nvPr/>
        </p:nvSpPr>
        <p:spPr>
          <a:xfrm>
            <a:off x="900022" y="5371381"/>
            <a:ext cx="1009003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i="1">
              <a:ea typeface="+mn-lt"/>
              <a:cs typeface="+mn-lt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8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3F75A-7697-4BC0-9B39-5B42EA6BA15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33035" y="1112207"/>
            <a:ext cx="4754022" cy="8626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Consequences of Global Warming</a:t>
            </a:r>
          </a:p>
        </p:txBody>
      </p:sp>
      <p:sp>
        <p:nvSpPr>
          <p:cNvPr id="72" name="Subtitle 2">
            <a:extLst>
              <a:ext uri="{FF2B5EF4-FFF2-40B4-BE49-F238E27FC236}">
                <a16:creationId xmlns:a16="http://schemas.microsoft.com/office/drawing/2014/main" id="{24C4F5B8-E98D-4C37-8702-B0795510D53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31485" y="2081686"/>
            <a:ext cx="4754022" cy="4051457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 changes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Expansion of desert areas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Melting blocks of ice</a:t>
            </a:r>
          </a:p>
          <a:p>
            <a:pPr lvl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Sea level rise</a:t>
            </a:r>
          </a:p>
          <a:p>
            <a:pPr lvl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Animal death and species extinction</a:t>
            </a:r>
          </a:p>
          <a:p>
            <a:pPr lvl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Spread of disease</a:t>
            </a:r>
          </a:p>
        </p:txBody>
      </p:sp>
      <p:pic>
        <p:nvPicPr>
          <p:cNvPr id="4" name="Picture 4" descr="A tree in a field&#10;&#10;Description automatically generated with low confidence">
            <a:extLst>
              <a:ext uri="{FF2B5EF4-FFF2-40B4-BE49-F238E27FC236}">
                <a16:creationId xmlns:a16="http://schemas.microsoft.com/office/drawing/2014/main" id="{0981E9D5-CE1A-48EA-B2F8-65A7259871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63" b="2"/>
          <a:stretch/>
        </p:blipFill>
        <p:spPr>
          <a:xfrm>
            <a:off x="6096000" y="2651760"/>
            <a:ext cx="6096000" cy="4206240"/>
          </a:xfrm>
          <a:prstGeom prst="rect">
            <a:avLst/>
          </a:prstGeom>
          <a:noFill/>
        </p:spPr>
      </p:pic>
      <p:pic>
        <p:nvPicPr>
          <p:cNvPr id="5" name="Picture 6" descr="A polar bear on an iceberg&#10;&#10;Description automatically generated">
            <a:extLst>
              <a:ext uri="{FF2B5EF4-FFF2-40B4-BE49-F238E27FC236}">
                <a16:creationId xmlns:a16="http://schemas.microsoft.com/office/drawing/2014/main" id="{283D5034-B08A-43E9-8580-0816A4ACBFE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75" r="2" b="2110"/>
          <a:stretch/>
        </p:blipFill>
        <p:spPr>
          <a:xfrm>
            <a:off x="6096001" y="10"/>
            <a:ext cx="6096000" cy="26602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ED68F42D-D620-4458-896D-29843EA62A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6" y="35169"/>
            <a:ext cx="12068927" cy="6822831"/>
          </a:xfrm>
          <a:prstGeom prst="rect">
            <a:avLst/>
          </a:prstGeom>
          <a:ln w="127000" cap="flat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39C055-CF6E-449B-9977-A2449EAE000B}"/>
              </a:ext>
            </a:extLst>
          </p:cNvPr>
          <p:cNvSpPr txBox="1"/>
          <p:nvPr/>
        </p:nvSpPr>
        <p:spPr>
          <a:xfrm>
            <a:off x="520505" y="984738"/>
            <a:ext cx="404514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Causes for global warming:</a:t>
            </a:r>
          </a:p>
          <a:p>
            <a:endParaRPr lang="en-GB" sz="2000" dirty="0">
              <a:solidFill>
                <a:schemeClr val="tx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Oil and gas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Deforestation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Waste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Plants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Industrialization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Overfishing</a:t>
            </a:r>
          </a:p>
        </p:txBody>
      </p:sp>
    </p:spTree>
    <p:extLst>
      <p:ext uri="{BB962C8B-B14F-4D97-AF65-F5344CB8AC3E}">
        <p14:creationId xmlns:p14="http://schemas.microsoft.com/office/powerpoint/2010/main" val="555365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7517F-ABD8-4EBA-87AA-AF9BB36CE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096063"/>
            <a:ext cx="3361498" cy="4028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Keep fossil fuels in the ground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 in renewable energy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Restore nature to absorb more carbon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 the oceans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 little act counts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1007713-5891-46A9-BACA-FAD760FE2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8793" y="733425"/>
            <a:ext cx="6696075" cy="5391150"/>
          </a:xfrm>
          <a:prstGeom prst="rect">
            <a:avLst/>
          </a:prstGeom>
          <a:solidFill>
            <a:schemeClr val="bg2">
              <a:lumMod val="75000"/>
            </a:schemeClr>
          </a:solidFill>
          <a:ln w="190500" cap="sq">
            <a:solidFill>
              <a:schemeClr val="bg2">
                <a:lumMod val="75000"/>
              </a:schemeClr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4BB6AA7-7EAD-4D3B-9335-B6E8BD7E6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972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, arrow&#10;&#10;Description automatically generated">
            <a:extLst>
              <a:ext uri="{FF2B5EF4-FFF2-40B4-BE49-F238E27FC236}">
                <a16:creationId xmlns:a16="http://schemas.microsoft.com/office/drawing/2014/main" id="{F0274EF2-BD98-425C-A199-452FF7E91A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1207"/>
          <a:stretch/>
        </p:blipFill>
        <p:spPr>
          <a:xfrm>
            <a:off x="5914339" y="1151910"/>
            <a:ext cx="4408440" cy="4584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4849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26</TotalTime>
  <Words>253</Words>
  <Application>Microsoft Office PowerPoint</Application>
  <PresentationFormat>Widescreen</PresentationFormat>
  <Paragraphs>42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Bookman Old Style</vt:lpstr>
      <vt:lpstr>Calibri</vt:lpstr>
      <vt:lpstr>Rockwell</vt:lpstr>
      <vt:lpstr>Damask</vt:lpstr>
      <vt:lpstr>BMSW4003: Rules and design principles of making an effective PowerPoint presentation.​</vt:lpstr>
      <vt:lpstr>Be a part of the solution Not the POLLUTION​, we all have the power to heal the earth </vt:lpstr>
      <vt:lpstr>PowerPoint Presentation</vt:lpstr>
      <vt:lpstr>Consequences of Global Warming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BMSW4003: Rules and design principles of making an effective PowerPoint presentation.​</dc:title>
  <dc:creator>Marin-Silviu Buse</dc:creator>
  <cp:lastModifiedBy>Marin-Silviu Buse</cp:lastModifiedBy>
  <cp:revision>14</cp:revision>
  <dcterms:created xsi:type="dcterms:W3CDTF">2021-10-10T20:15:56Z</dcterms:created>
  <dcterms:modified xsi:type="dcterms:W3CDTF">2021-10-11T17:07:01Z</dcterms:modified>
</cp:coreProperties>
</file>