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2"/>
  </p:normalViewPr>
  <p:slideViewPr>
    <p:cSldViewPr snapToGrid="0">
      <p:cViewPr varScale="1">
        <p:scale>
          <a:sx n="76" d="100"/>
          <a:sy n="76" d="100"/>
        </p:scale>
        <p:origin x="216" y="5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EE801-429D-9A1D-BFF6-4E05CBCB6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4A498D-0939-D3CF-0D7A-573483A7A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69A66-BD73-7DF2-1699-785DC7B82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BA3FBB-31FB-378A-F12F-72D48BE00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41365-6DA8-2A43-7DD6-C6138E31B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776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BCD9D-766A-9C31-2022-5524D5D04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FB4F0-3BAF-97F4-6357-16D7D12C5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D817F-F452-7EE0-1DC5-44384568F2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4979-3F94-22ED-F0CF-07EE435D0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2CA6F-D068-28B2-DB04-2EC882E12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5479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DB074-F52B-03D2-D671-92E1A1699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B7C93-C7B3-74C4-A677-25540B1308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F5455-A114-0F9E-A70A-447B7C01A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3FC17B-D1C8-8DC5-C7A5-CEAC15D825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F7A8D1-D55B-1417-E8B4-098D2DF6A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0803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5171E-5EC3-2093-F089-AC3377418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7E5FC-2492-6188-9D13-454DC2528A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8A137-C29B-0E85-ACB9-D97B9D5482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4B0B7E-A11E-A0A0-211B-937DFBA12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95D86C-6934-088E-7995-BA7D84220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87CB29-EAE5-5502-C112-A2E5813D0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52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8FEDE-7B8B-49E6-748E-0BE49FCFB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4F3C88-E1EB-71B4-33F2-8FCC207ADE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B05F8B-B6E1-A527-317E-3AB4AC643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E0F358-CD48-29EA-35A3-99193222E5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15BBE5-8C56-E2BE-E873-ED165E0A39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940AE6-59D8-4F5B-6557-7865F589B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78017-CDF7-7D46-BEA1-E99D7326B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337D42-C6EF-BF8F-A4A1-47BCAC9EF8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486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9FC73-4554-B7F9-C297-2268796199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D51C61-50F6-0CE2-987A-08C06A9706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65FB57-B640-E6A2-3200-E3FD5398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7E676E-52D5-143F-6820-F27D0EEF9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1F600F-ADFE-1823-D27B-F8A71AF49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6DD749-B9D0-EAE6-0940-9FB5D9D0C2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49553D-D00A-0B48-C1FD-23A01BF2C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538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89B33-AF18-69AA-943A-B1E4271E1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6B523-4CF0-4096-1437-293704530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C1C279-E330-180E-FEC2-D8CDF6F6FB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43DF1-2A53-741B-B343-391ECC01B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499944-E47E-8645-EAFC-D52B69D64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4DF16B-98B3-DBC8-C332-B2767E874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1615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3D7F1-05D6-06D3-848C-C33976B6AB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7D7478D-FD70-4E26-9442-31A2739A0D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E2E652-4AA6-FC1F-1CFF-EBA3744CA4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E8898-F6BE-37D2-3BCB-9E1572413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FA5178-AC64-8ECB-CA70-37AC603562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4D3845-BA38-872A-1C65-C5721FA06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701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DE58-151C-0A6E-D121-736EE104B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50F58-5BDE-B2E2-4A9B-3479975FF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FF7888-C85C-920F-DAE6-C1664910E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9155A-70FC-428A-7C02-2FA06B4AB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0E231-5E30-A451-BF8E-0F8C02F20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330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0532E4-DAF5-5207-B5BA-5D6F741648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A35B41-5B6A-56E3-E088-92E0C86DFA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70A18-0273-D460-C57D-8FCB8D2E4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520CE-72CE-E032-F7BB-0DC2B2864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62B1F8-691E-E734-E061-737A6662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581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9EB2AF-9B46-3994-00C7-C01538FE0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D7C670-6B65-F806-E0FC-BB67944132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D52F9B-72C8-8A92-E077-188FD24B22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8D33A5-25F8-704D-9FB6-D87D1EBDBAB7}" type="datetimeFigureOut">
              <a:rPr lang="en-US" smtClean="0"/>
              <a:t>7/11/24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49FF76-967D-8C96-951E-A8D3EC86BC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EDAA0-B31D-9D3C-FE61-7F2BF66F8D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59D29A-53FF-004C-B38C-D77A3713C6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459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143"/>
            <a:lum/>
          </a:blip>
          <a:srcRect/>
          <a:stretch>
            <a:fillRect t="-29000" b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F246A-840D-B6D8-95DF-454D9691A2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My </a:t>
            </a:r>
            <a:r>
              <a:rPr lang="en-US" dirty="0" err="1">
                <a:solidFill>
                  <a:schemeClr val="accent2"/>
                </a:solidFill>
              </a:rPr>
              <a:t>Favourite</a:t>
            </a:r>
            <a:r>
              <a:rPr lang="en-US" dirty="0">
                <a:solidFill>
                  <a:schemeClr val="accent2"/>
                </a:solidFill>
              </a:rPr>
              <a:t> Hobby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403D2-BD0F-DE76-03AF-BB20CF1AA7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M. Gocmen</a:t>
            </a:r>
          </a:p>
          <a:p>
            <a:r>
              <a:rPr lang="en-US" dirty="0">
                <a:solidFill>
                  <a:schemeClr val="accent2"/>
                </a:solidFill>
              </a:rPr>
              <a:t>Student: 2333266</a:t>
            </a:r>
          </a:p>
          <a:p>
            <a:r>
              <a:rPr lang="en-US" dirty="0">
                <a:solidFill>
                  <a:schemeClr val="accent2"/>
                </a:solidFill>
              </a:rPr>
              <a:t>Learning in the Digital Era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83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143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92E5C-2A0E-3EAA-35A2-A7D4A0BA7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Digital Cryptographic Money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F8E0D6-B2CB-29B0-E79C-40DFFC586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3759"/>
            <a:ext cx="10515600" cy="5337174"/>
          </a:xfrm>
        </p:spPr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I have always been fascinated with money, monetary system, and how it effects the society. After discovering Bitcoin and blockchain 7-8 years ago, I have been researching, investing, and understanding what and how Money works.</a:t>
            </a:r>
          </a:p>
          <a:p>
            <a:r>
              <a:rPr lang="en-US" dirty="0">
                <a:solidFill>
                  <a:schemeClr val="accent2"/>
                </a:solidFill>
              </a:rPr>
              <a:t>Example:</a:t>
            </a:r>
          </a:p>
          <a:p>
            <a:r>
              <a:rPr lang="en-US" dirty="0">
                <a:solidFill>
                  <a:schemeClr val="accent2"/>
                </a:solidFill>
              </a:rPr>
              <a:t>1. Rules are </a:t>
            </a:r>
            <a:r>
              <a:rPr lang="en-US" dirty="0" err="1">
                <a:solidFill>
                  <a:schemeClr val="accent2"/>
                </a:solidFill>
              </a:rPr>
              <a:t>permenant</a:t>
            </a:r>
            <a:endParaRPr lang="en-US" dirty="0">
              <a:solidFill>
                <a:schemeClr val="accent2"/>
              </a:solidFill>
            </a:endParaRPr>
          </a:p>
          <a:p>
            <a:r>
              <a:rPr lang="en-US" dirty="0">
                <a:solidFill>
                  <a:schemeClr val="accent2"/>
                </a:solidFill>
              </a:rPr>
              <a:t>2. Scarcity</a:t>
            </a:r>
          </a:p>
          <a:p>
            <a:r>
              <a:rPr lang="en-US" dirty="0">
                <a:solidFill>
                  <a:schemeClr val="accent2"/>
                </a:solidFill>
              </a:rPr>
              <a:t>3. Full Transparent</a:t>
            </a:r>
          </a:p>
          <a:p>
            <a:r>
              <a:rPr lang="en-US" dirty="0">
                <a:solidFill>
                  <a:schemeClr val="accent2"/>
                </a:solidFill>
              </a:rPr>
              <a:t>4. Peer to Peer transaction with small fee</a:t>
            </a:r>
          </a:p>
          <a:p>
            <a:r>
              <a:rPr lang="en-US" dirty="0">
                <a:solidFill>
                  <a:schemeClr val="accent2"/>
                </a:solidFill>
              </a:rPr>
              <a:t>5. Easy transferable, good for payments</a:t>
            </a:r>
          </a:p>
          <a:p>
            <a:r>
              <a:rPr lang="en-US" dirty="0">
                <a:solidFill>
                  <a:schemeClr val="accent2"/>
                </a:solidFill>
              </a:rPr>
              <a:t>6. Non- </a:t>
            </a:r>
            <a:r>
              <a:rPr lang="en-US" dirty="0" err="1">
                <a:solidFill>
                  <a:schemeClr val="accent2"/>
                </a:solidFill>
              </a:rPr>
              <a:t>confiscataple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  <a:p>
            <a:endParaRPr lang="en-US" dirty="0">
              <a:solidFill>
                <a:schemeClr val="accent2"/>
              </a:solidFill>
            </a:endParaRPr>
          </a:p>
          <a:p>
            <a:endParaRPr lang="en-US" dirty="0">
              <a:solidFill>
                <a:schemeClr val="accent2"/>
              </a:solidFill>
            </a:endParaRPr>
          </a:p>
        </p:txBody>
      </p:sp>
      <p:pic>
        <p:nvPicPr>
          <p:cNvPr id="5" name="Picture 4" descr="A diagram of a bitcoin works&#10;&#10;Description automatically generated">
            <a:extLst>
              <a:ext uri="{FF2B5EF4-FFF2-40B4-BE49-F238E27FC236}">
                <a16:creationId xmlns:a16="http://schemas.microsoft.com/office/drawing/2014/main" id="{C240657F-61DF-A7CB-A3A9-832FE8721B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8600" y="2733675"/>
            <a:ext cx="3505200" cy="378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5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143"/>
            <a:lum/>
          </a:blip>
          <a:srcRect/>
          <a:stretch>
            <a:fillRect t="-42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5401-0B8A-D211-2E14-C6C24EBF1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 Love Blockchain: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2E9627-9528-604F-DD5C-EFAB0A3D8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US" dirty="0"/>
              <a:t>Decentralization</a:t>
            </a:r>
          </a:p>
          <a:p>
            <a:pPr marL="514350" indent="-514350">
              <a:buAutoNum type="arabicPeriod"/>
            </a:pPr>
            <a:r>
              <a:rPr lang="en-US" dirty="0"/>
              <a:t>Transparency </a:t>
            </a:r>
          </a:p>
          <a:p>
            <a:pPr marL="514350" indent="-514350">
              <a:buAutoNum type="arabicPeriod"/>
            </a:pPr>
            <a:r>
              <a:rPr lang="en-US" dirty="0"/>
              <a:t>Security</a:t>
            </a:r>
          </a:p>
          <a:p>
            <a:pPr marL="514350" indent="-514350">
              <a:buAutoNum type="arabicPeriod"/>
            </a:pPr>
            <a:r>
              <a:rPr lang="en-US" dirty="0"/>
              <a:t>Open Ledger</a:t>
            </a:r>
          </a:p>
          <a:p>
            <a:pPr marL="514350" indent="-514350">
              <a:buAutoNum type="arabicPeriod"/>
            </a:pPr>
            <a:r>
              <a:rPr lang="en-US" dirty="0"/>
              <a:t>Immutable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A diagram of a blockchain&#10;&#10;Description automatically generated">
            <a:extLst>
              <a:ext uri="{FF2B5EF4-FFF2-40B4-BE49-F238E27FC236}">
                <a16:creationId xmlns:a16="http://schemas.microsoft.com/office/drawing/2014/main" id="{8D99E600-0C28-2699-EF82-4E2AC045FE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48" y="3429000"/>
            <a:ext cx="7363552" cy="288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4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11143"/>
            <a:lum/>
          </a:blip>
          <a:srcRect/>
          <a:stretch>
            <a:fillRect t="-22000" b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F17C6-11A0-4D94-BFE7-E98D08FFE3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I love this hobby: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F6EB3-01AD-1F24-8E2F-1C7DB3EC39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Digital decentralize currency is the future</a:t>
            </a:r>
          </a:p>
          <a:p>
            <a:r>
              <a:rPr lang="en-US" dirty="0"/>
              <a:t>Blockchain is great learning opportunity to develop new skills</a:t>
            </a:r>
          </a:p>
          <a:p>
            <a:r>
              <a:rPr lang="en-US" dirty="0"/>
              <a:t>Great networking project</a:t>
            </a:r>
          </a:p>
          <a:p>
            <a:r>
              <a:rPr lang="en-US" dirty="0"/>
              <a:t>Open ledger to all humanity</a:t>
            </a:r>
          </a:p>
        </p:txBody>
      </p:sp>
    </p:spTree>
    <p:extLst>
      <p:ext uri="{BB962C8B-B14F-4D97-AF65-F5344CB8AC3E}">
        <p14:creationId xmlns:p14="http://schemas.microsoft.com/office/powerpoint/2010/main" val="1727002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6984B-6A1D-CF98-11F5-7BA86BBCA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42C1E-D7F9-6479-4025-664B666FB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Watch this future…</a:t>
            </a:r>
          </a:p>
        </p:txBody>
      </p:sp>
      <p:pic>
        <p:nvPicPr>
          <p:cNvPr id="5" name="Picture 4" descr="A diagram of a blockchain&#10;&#10;Description automatically generated">
            <a:extLst>
              <a:ext uri="{FF2B5EF4-FFF2-40B4-BE49-F238E27FC236}">
                <a16:creationId xmlns:a16="http://schemas.microsoft.com/office/drawing/2014/main" id="{029878F0-E705-1FAC-E9E1-D65542914A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4677" y="1303868"/>
            <a:ext cx="5819123" cy="472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126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4700</TotalTime>
  <Words>141</Words>
  <Application>Microsoft Macintosh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My Favourite Hobby</vt:lpstr>
      <vt:lpstr>Digital Cryptographic Money</vt:lpstr>
      <vt:lpstr>Why I Love Blockchain:</vt:lpstr>
      <vt:lpstr>Why I love this hobby: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Merih Tankut Gocmen (2333266)</dc:creator>
  <cp:lastModifiedBy>Merih Tankut Gocmen (2333266)</cp:lastModifiedBy>
  <cp:revision>9</cp:revision>
  <dcterms:created xsi:type="dcterms:W3CDTF">2024-07-11T16:28:02Z</dcterms:created>
  <dcterms:modified xsi:type="dcterms:W3CDTF">2024-07-14T22:48:09Z</dcterms:modified>
</cp:coreProperties>
</file>