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6" r:id="rId2"/>
    <p:sldId id="257" r:id="rId3"/>
    <p:sldId id="258" r:id="rId4"/>
    <p:sldId id="274" r:id="rId5"/>
    <p:sldId id="262" r:id="rId6"/>
    <p:sldId id="263" r:id="rId7"/>
    <p:sldId id="264" r:id="rId8"/>
    <p:sldId id="277" r:id="rId9"/>
    <p:sldId id="275" r:id="rId10"/>
    <p:sldId id="276" r:id="rId11"/>
    <p:sldId id="265" r:id="rId12"/>
    <p:sldId id="266" r:id="rId13"/>
    <p:sldId id="268" r:id="rId14"/>
    <p:sldId id="269" r:id="rId15"/>
    <p:sldId id="270" r:id="rId16"/>
    <p:sldId id="271" r:id="rId17"/>
    <p:sldId id="267" r:id="rId18"/>
    <p:sldId id="260" r:id="rId19"/>
    <p:sldId id="261" r:id="rId20"/>
    <p:sldId id="272" r:id="rId21"/>
    <p:sldId id="273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6B06615-97FC-4498-81A6-0FD080F56545}" v="20" dt="2023-01-09T12:01:36.6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508" autoAdjust="0"/>
    <p:restoredTop sz="63807" autoAdjust="0"/>
  </p:normalViewPr>
  <p:slideViewPr>
    <p:cSldViewPr snapToGrid="0">
      <p:cViewPr varScale="1">
        <p:scale>
          <a:sx n="59" d="100"/>
          <a:sy n="59" d="100"/>
        </p:scale>
        <p:origin x="1026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el Smith" userId="5f7c83a3-9acd-4e36-a883-765ff390fd1f" providerId="ADAL" clId="{C6B06615-97FC-4498-81A6-0FD080F56545}"/>
    <pc:docChg chg="undo custSel addSld delSld modSld sldOrd">
      <pc:chgData name="Rachel Smith" userId="5f7c83a3-9acd-4e36-a883-765ff390fd1f" providerId="ADAL" clId="{C6B06615-97FC-4498-81A6-0FD080F56545}" dt="2023-01-09T12:02:31.882" v="3424" actId="27636"/>
      <pc:docMkLst>
        <pc:docMk/>
      </pc:docMkLst>
      <pc:sldChg chg="addSp modSp mod setBg">
        <pc:chgData name="Rachel Smith" userId="5f7c83a3-9acd-4e36-a883-765ff390fd1f" providerId="ADAL" clId="{C6B06615-97FC-4498-81A6-0FD080F56545}" dt="2022-11-18T11:19:53.885" v="538" actId="20577"/>
        <pc:sldMkLst>
          <pc:docMk/>
          <pc:sldMk cId="2749158000" sldId="256"/>
        </pc:sldMkLst>
        <pc:spChg chg="mod ord">
          <ac:chgData name="Rachel Smith" userId="5f7c83a3-9acd-4e36-a883-765ff390fd1f" providerId="ADAL" clId="{C6B06615-97FC-4498-81A6-0FD080F56545}" dt="2022-08-18T12:45:39.349" v="45" actId="20577"/>
          <ac:spMkLst>
            <pc:docMk/>
            <pc:sldMk cId="2749158000" sldId="256"/>
            <ac:spMk id="2" creationId="{9B0EB8A2-180F-A445-67F9-2433C2CD982D}"/>
          </ac:spMkLst>
        </pc:spChg>
        <pc:spChg chg="mod">
          <ac:chgData name="Rachel Smith" userId="5f7c83a3-9acd-4e36-a883-765ff390fd1f" providerId="ADAL" clId="{C6B06615-97FC-4498-81A6-0FD080F56545}" dt="2022-11-18T11:19:53.885" v="538" actId="20577"/>
          <ac:spMkLst>
            <pc:docMk/>
            <pc:sldMk cId="2749158000" sldId="256"/>
            <ac:spMk id="3" creationId="{5921D1ED-3C83-BB60-645E-93FA67CA4795}"/>
          </ac:spMkLst>
        </pc:spChg>
        <pc:spChg chg="add">
          <ac:chgData name="Rachel Smith" userId="5f7c83a3-9acd-4e36-a883-765ff390fd1f" providerId="ADAL" clId="{C6B06615-97FC-4498-81A6-0FD080F56545}" dt="2022-08-18T12:45:14.614" v="0" actId="26606"/>
          <ac:spMkLst>
            <pc:docMk/>
            <pc:sldMk cId="2749158000" sldId="256"/>
            <ac:spMk id="8" creationId="{88294908-8B00-4F58-BBBA-20F71A40AA9E}"/>
          </ac:spMkLst>
        </pc:spChg>
        <pc:spChg chg="add">
          <ac:chgData name="Rachel Smith" userId="5f7c83a3-9acd-4e36-a883-765ff390fd1f" providerId="ADAL" clId="{C6B06615-97FC-4498-81A6-0FD080F56545}" dt="2022-08-18T12:45:14.614" v="0" actId="26606"/>
          <ac:spMkLst>
            <pc:docMk/>
            <pc:sldMk cId="2749158000" sldId="256"/>
            <ac:spMk id="10" creationId="{4364C879-1404-4203-8E9D-CC5DE0A621A2}"/>
          </ac:spMkLst>
        </pc:spChg>
        <pc:spChg chg="add">
          <ac:chgData name="Rachel Smith" userId="5f7c83a3-9acd-4e36-a883-765ff390fd1f" providerId="ADAL" clId="{C6B06615-97FC-4498-81A6-0FD080F56545}" dt="2022-08-18T12:45:14.614" v="0" actId="26606"/>
          <ac:spMkLst>
            <pc:docMk/>
            <pc:sldMk cId="2749158000" sldId="256"/>
            <ac:spMk id="12" creationId="{84617302-4B0D-4351-A6BB-6F0930D943AC}"/>
          </ac:spMkLst>
        </pc:spChg>
        <pc:spChg chg="add">
          <ac:chgData name="Rachel Smith" userId="5f7c83a3-9acd-4e36-a883-765ff390fd1f" providerId="ADAL" clId="{C6B06615-97FC-4498-81A6-0FD080F56545}" dt="2022-08-18T12:45:14.614" v="0" actId="26606"/>
          <ac:spMkLst>
            <pc:docMk/>
            <pc:sldMk cId="2749158000" sldId="256"/>
            <ac:spMk id="14" creationId="{DA2C7802-C2E0-4218-8F89-8DD7CCD2CD1C}"/>
          </ac:spMkLst>
        </pc:spChg>
        <pc:spChg chg="add">
          <ac:chgData name="Rachel Smith" userId="5f7c83a3-9acd-4e36-a883-765ff390fd1f" providerId="ADAL" clId="{C6B06615-97FC-4498-81A6-0FD080F56545}" dt="2022-08-18T12:45:14.614" v="0" actId="26606"/>
          <ac:spMkLst>
            <pc:docMk/>
            <pc:sldMk cId="2749158000" sldId="256"/>
            <ac:spMk id="16" creationId="{A6D7111A-21E5-4EE9-8A78-10E5530F0116}"/>
          </ac:spMkLst>
        </pc:spChg>
        <pc:spChg chg="add">
          <ac:chgData name="Rachel Smith" userId="5f7c83a3-9acd-4e36-a883-765ff390fd1f" providerId="ADAL" clId="{C6B06615-97FC-4498-81A6-0FD080F56545}" dt="2022-08-18T12:45:14.614" v="0" actId="26606"/>
          <ac:spMkLst>
            <pc:docMk/>
            <pc:sldMk cId="2749158000" sldId="256"/>
            <ac:spMk id="18" creationId="{A3969E80-A77B-49FC-9122-D89AFD5EE118}"/>
          </ac:spMkLst>
        </pc:spChg>
        <pc:spChg chg="add">
          <ac:chgData name="Rachel Smith" userId="5f7c83a3-9acd-4e36-a883-765ff390fd1f" providerId="ADAL" clId="{C6B06615-97FC-4498-81A6-0FD080F56545}" dt="2022-08-18T12:45:14.614" v="0" actId="26606"/>
          <ac:spMkLst>
            <pc:docMk/>
            <pc:sldMk cId="2749158000" sldId="256"/>
            <ac:spMk id="20" creationId="{1849CA57-76BD-4CF2-80BA-D7A46A01B7B1}"/>
          </ac:spMkLst>
        </pc:spChg>
        <pc:spChg chg="add">
          <ac:chgData name="Rachel Smith" userId="5f7c83a3-9acd-4e36-a883-765ff390fd1f" providerId="ADAL" clId="{C6B06615-97FC-4498-81A6-0FD080F56545}" dt="2022-08-18T12:45:14.614" v="0" actId="26606"/>
          <ac:spMkLst>
            <pc:docMk/>
            <pc:sldMk cId="2749158000" sldId="256"/>
            <ac:spMk id="22" creationId="{35E9085E-E730-4768-83D4-6CB7E9897153}"/>
          </ac:spMkLst>
        </pc:spChg>
        <pc:spChg chg="add">
          <ac:chgData name="Rachel Smith" userId="5f7c83a3-9acd-4e36-a883-765ff390fd1f" providerId="ADAL" clId="{C6B06615-97FC-4498-81A6-0FD080F56545}" dt="2022-08-18T12:45:14.614" v="0" actId="26606"/>
          <ac:spMkLst>
            <pc:docMk/>
            <pc:sldMk cId="2749158000" sldId="256"/>
            <ac:spMk id="24" creationId="{973272FE-A474-4CAE-8CA2-BCC8B476C3F4}"/>
          </ac:spMkLst>
        </pc:spChg>
        <pc:spChg chg="add">
          <ac:chgData name="Rachel Smith" userId="5f7c83a3-9acd-4e36-a883-765ff390fd1f" providerId="ADAL" clId="{C6B06615-97FC-4498-81A6-0FD080F56545}" dt="2022-08-18T12:45:14.614" v="0" actId="26606"/>
          <ac:spMkLst>
            <pc:docMk/>
            <pc:sldMk cId="2749158000" sldId="256"/>
            <ac:spMk id="26" creationId="{E07981EA-05A6-437C-88D7-B377B92B031D}"/>
          </ac:spMkLst>
        </pc:spChg>
        <pc:spChg chg="add">
          <ac:chgData name="Rachel Smith" userId="5f7c83a3-9acd-4e36-a883-765ff390fd1f" providerId="ADAL" clId="{C6B06615-97FC-4498-81A6-0FD080F56545}" dt="2022-08-18T12:45:14.614" v="0" actId="26606"/>
          <ac:spMkLst>
            <pc:docMk/>
            <pc:sldMk cId="2749158000" sldId="256"/>
            <ac:spMk id="28" creationId="{15E3C750-986E-4769-B1AE-49289FBEE757}"/>
          </ac:spMkLst>
        </pc:spChg>
      </pc:sldChg>
      <pc:sldChg chg="addSp delSp modSp mod setBg">
        <pc:chgData name="Rachel Smith" userId="5f7c83a3-9acd-4e36-a883-765ff390fd1f" providerId="ADAL" clId="{C6B06615-97FC-4498-81A6-0FD080F56545}" dt="2022-11-18T11:14:21.001" v="504" actId="20577"/>
        <pc:sldMkLst>
          <pc:docMk/>
          <pc:sldMk cId="347998166" sldId="257"/>
        </pc:sldMkLst>
        <pc:spChg chg="del mod">
          <ac:chgData name="Rachel Smith" userId="5f7c83a3-9acd-4e36-a883-765ff390fd1f" providerId="ADAL" clId="{C6B06615-97FC-4498-81A6-0FD080F56545}" dt="2022-08-18T12:45:45.807" v="47" actId="478"/>
          <ac:spMkLst>
            <pc:docMk/>
            <pc:sldMk cId="347998166" sldId="257"/>
            <ac:spMk id="2" creationId="{5131E703-F6A6-1DFD-D5B1-0B6102875D67}"/>
          </ac:spMkLst>
        </pc:spChg>
        <pc:spChg chg="mod">
          <ac:chgData name="Rachel Smith" userId="5f7c83a3-9acd-4e36-a883-765ff390fd1f" providerId="ADAL" clId="{C6B06615-97FC-4498-81A6-0FD080F56545}" dt="2022-11-18T11:14:21.001" v="504" actId="20577"/>
          <ac:spMkLst>
            <pc:docMk/>
            <pc:sldMk cId="347998166" sldId="257"/>
            <ac:spMk id="3" creationId="{83792FA7-A536-5C2D-1D08-B534F09FEDD8}"/>
          </ac:spMkLst>
        </pc:spChg>
        <pc:spChg chg="add del">
          <ac:chgData name="Rachel Smith" userId="5f7c83a3-9acd-4e36-a883-765ff390fd1f" providerId="ADAL" clId="{C6B06615-97FC-4498-81A6-0FD080F56545}" dt="2022-08-18T12:48:07.969" v="255" actId="26606"/>
          <ac:spMkLst>
            <pc:docMk/>
            <pc:sldMk cId="347998166" sldId="257"/>
            <ac:spMk id="8" creationId="{12FB12AE-71D1-47FD-9AC3-EE2C07424534}"/>
          </ac:spMkLst>
        </pc:spChg>
        <pc:spChg chg="add del">
          <ac:chgData name="Rachel Smith" userId="5f7c83a3-9acd-4e36-a883-765ff390fd1f" providerId="ADAL" clId="{C6B06615-97FC-4498-81A6-0FD080F56545}" dt="2022-08-18T12:48:07.969" v="255" actId="26606"/>
          <ac:spMkLst>
            <pc:docMk/>
            <pc:sldMk cId="347998166" sldId="257"/>
            <ac:spMk id="10" creationId="{64853C7E-3CBA-4464-865F-6044D94B1BE9}"/>
          </ac:spMkLst>
        </pc:spChg>
        <pc:spChg chg="add del">
          <ac:chgData name="Rachel Smith" userId="5f7c83a3-9acd-4e36-a883-765ff390fd1f" providerId="ADAL" clId="{C6B06615-97FC-4498-81A6-0FD080F56545}" dt="2022-08-18T12:48:07.969" v="255" actId="26606"/>
          <ac:spMkLst>
            <pc:docMk/>
            <pc:sldMk cId="347998166" sldId="257"/>
            <ac:spMk id="12" creationId="{55EFEC59-B929-4851-9DEF-9106F27979A9}"/>
          </ac:spMkLst>
        </pc:spChg>
        <pc:spChg chg="add del">
          <ac:chgData name="Rachel Smith" userId="5f7c83a3-9acd-4e36-a883-765ff390fd1f" providerId="ADAL" clId="{C6B06615-97FC-4498-81A6-0FD080F56545}" dt="2022-08-18T12:48:07.969" v="255" actId="26606"/>
          <ac:spMkLst>
            <pc:docMk/>
            <pc:sldMk cId="347998166" sldId="257"/>
            <ac:spMk id="14" creationId="{6C132392-D5FF-4588-8FA1-5BAD77BF6464}"/>
          </ac:spMkLst>
        </pc:spChg>
        <pc:spChg chg="add del">
          <ac:chgData name="Rachel Smith" userId="5f7c83a3-9acd-4e36-a883-765ff390fd1f" providerId="ADAL" clId="{C6B06615-97FC-4498-81A6-0FD080F56545}" dt="2022-08-18T12:48:07.969" v="255" actId="26606"/>
          <ac:spMkLst>
            <pc:docMk/>
            <pc:sldMk cId="347998166" sldId="257"/>
            <ac:spMk id="16" creationId="{C7EAC045-695C-4E73-9B7C-AFD6FB22DA20}"/>
          </ac:spMkLst>
        </pc:spChg>
        <pc:spChg chg="add del">
          <ac:chgData name="Rachel Smith" userId="5f7c83a3-9acd-4e36-a883-765ff390fd1f" providerId="ADAL" clId="{C6B06615-97FC-4498-81A6-0FD080F56545}" dt="2022-08-18T12:48:07.969" v="255" actId="26606"/>
          <ac:spMkLst>
            <pc:docMk/>
            <pc:sldMk cId="347998166" sldId="257"/>
            <ac:spMk id="18" creationId="{404A7A3A-BEAE-4BC6-A163-5D0E5F8C4669}"/>
          </ac:spMkLst>
        </pc:spChg>
        <pc:spChg chg="add del">
          <ac:chgData name="Rachel Smith" userId="5f7c83a3-9acd-4e36-a883-765ff390fd1f" providerId="ADAL" clId="{C6B06615-97FC-4498-81A6-0FD080F56545}" dt="2022-08-18T12:48:07.969" v="255" actId="26606"/>
          <ac:spMkLst>
            <pc:docMk/>
            <pc:sldMk cId="347998166" sldId="257"/>
            <ac:spMk id="20" creationId="{12ED3B7D-405D-4DFA-8608-B6DE7467183E}"/>
          </ac:spMkLst>
        </pc:spChg>
        <pc:spChg chg="add">
          <ac:chgData name="Rachel Smith" userId="5f7c83a3-9acd-4e36-a883-765ff390fd1f" providerId="ADAL" clId="{C6B06615-97FC-4498-81A6-0FD080F56545}" dt="2022-08-18T12:48:07.969" v="255" actId="26606"/>
          <ac:spMkLst>
            <pc:docMk/>
            <pc:sldMk cId="347998166" sldId="257"/>
            <ac:spMk id="25" creationId="{2B566528-1B12-4246-9431-5C2D7D081168}"/>
          </ac:spMkLst>
        </pc:spChg>
        <pc:spChg chg="add">
          <ac:chgData name="Rachel Smith" userId="5f7c83a3-9acd-4e36-a883-765ff390fd1f" providerId="ADAL" clId="{C6B06615-97FC-4498-81A6-0FD080F56545}" dt="2022-08-18T12:48:07.969" v="255" actId="26606"/>
          <ac:spMkLst>
            <pc:docMk/>
            <pc:sldMk cId="347998166" sldId="257"/>
            <ac:spMk id="27" creationId="{2E80C965-DB6D-4F81-9E9E-B027384D0BD6}"/>
          </ac:spMkLst>
        </pc:spChg>
        <pc:spChg chg="add">
          <ac:chgData name="Rachel Smith" userId="5f7c83a3-9acd-4e36-a883-765ff390fd1f" providerId="ADAL" clId="{C6B06615-97FC-4498-81A6-0FD080F56545}" dt="2022-08-18T12:48:07.969" v="255" actId="26606"/>
          <ac:spMkLst>
            <pc:docMk/>
            <pc:sldMk cId="347998166" sldId="257"/>
            <ac:spMk id="29" creationId="{A580F890-B085-4E95-96AA-55AEBEC5CE6E}"/>
          </ac:spMkLst>
        </pc:spChg>
        <pc:spChg chg="add">
          <ac:chgData name="Rachel Smith" userId="5f7c83a3-9acd-4e36-a883-765ff390fd1f" providerId="ADAL" clId="{C6B06615-97FC-4498-81A6-0FD080F56545}" dt="2022-08-18T12:48:07.969" v="255" actId="26606"/>
          <ac:spMkLst>
            <pc:docMk/>
            <pc:sldMk cId="347998166" sldId="257"/>
            <ac:spMk id="31" creationId="{D3F51FEB-38FB-4F6C-9F7B-2F2AFAB65463}"/>
          </ac:spMkLst>
        </pc:spChg>
        <pc:spChg chg="add">
          <ac:chgData name="Rachel Smith" userId="5f7c83a3-9acd-4e36-a883-765ff390fd1f" providerId="ADAL" clId="{C6B06615-97FC-4498-81A6-0FD080F56545}" dt="2022-08-18T12:48:07.969" v="255" actId="26606"/>
          <ac:spMkLst>
            <pc:docMk/>
            <pc:sldMk cId="347998166" sldId="257"/>
            <ac:spMk id="33" creationId="{1E547BA6-BAE0-43BB-A7CA-60F69CE252F0}"/>
          </ac:spMkLst>
        </pc:spChg>
      </pc:sldChg>
      <pc:sldChg chg="addSp delSp modSp new mod setBg modNotesTx">
        <pc:chgData name="Rachel Smith" userId="5f7c83a3-9acd-4e36-a883-765ff390fd1f" providerId="ADAL" clId="{C6B06615-97FC-4498-81A6-0FD080F56545}" dt="2022-11-18T11:21:54.376" v="822" actId="26606"/>
        <pc:sldMkLst>
          <pc:docMk/>
          <pc:sldMk cId="3051558322" sldId="258"/>
        </pc:sldMkLst>
        <pc:spChg chg="mod">
          <ac:chgData name="Rachel Smith" userId="5f7c83a3-9acd-4e36-a883-765ff390fd1f" providerId="ADAL" clId="{C6B06615-97FC-4498-81A6-0FD080F56545}" dt="2022-11-18T11:21:54.376" v="822" actId="26606"/>
          <ac:spMkLst>
            <pc:docMk/>
            <pc:sldMk cId="3051558322" sldId="258"/>
            <ac:spMk id="2" creationId="{9B1FA0E3-B18E-AA28-9F3B-CA2641D87760}"/>
          </ac:spMkLst>
        </pc:spChg>
        <pc:spChg chg="mod">
          <ac:chgData name="Rachel Smith" userId="5f7c83a3-9acd-4e36-a883-765ff390fd1f" providerId="ADAL" clId="{C6B06615-97FC-4498-81A6-0FD080F56545}" dt="2022-11-18T11:21:54.376" v="822" actId="26606"/>
          <ac:spMkLst>
            <pc:docMk/>
            <pc:sldMk cId="3051558322" sldId="258"/>
            <ac:spMk id="3" creationId="{0250CB8A-B32E-DB08-1310-FD01A19866A8}"/>
          </ac:spMkLst>
        </pc:spChg>
        <pc:spChg chg="add del">
          <ac:chgData name="Rachel Smith" userId="5f7c83a3-9acd-4e36-a883-765ff390fd1f" providerId="ADAL" clId="{C6B06615-97FC-4498-81A6-0FD080F56545}" dt="2022-11-18T11:21:54.376" v="822" actId="26606"/>
          <ac:spMkLst>
            <pc:docMk/>
            <pc:sldMk cId="3051558322" sldId="258"/>
            <ac:spMk id="8" creationId="{2B566528-1B12-4246-9431-5C2D7D081168}"/>
          </ac:spMkLst>
        </pc:spChg>
        <pc:spChg chg="add del">
          <ac:chgData name="Rachel Smith" userId="5f7c83a3-9acd-4e36-a883-765ff390fd1f" providerId="ADAL" clId="{C6B06615-97FC-4498-81A6-0FD080F56545}" dt="2022-11-18T11:21:54.376" v="822" actId="26606"/>
          <ac:spMkLst>
            <pc:docMk/>
            <pc:sldMk cId="3051558322" sldId="258"/>
            <ac:spMk id="10" creationId="{2E80C965-DB6D-4F81-9E9E-B027384D0BD6}"/>
          </ac:spMkLst>
        </pc:spChg>
        <pc:spChg chg="add del">
          <ac:chgData name="Rachel Smith" userId="5f7c83a3-9acd-4e36-a883-765ff390fd1f" providerId="ADAL" clId="{C6B06615-97FC-4498-81A6-0FD080F56545}" dt="2022-11-18T11:21:54.376" v="822" actId="26606"/>
          <ac:spMkLst>
            <pc:docMk/>
            <pc:sldMk cId="3051558322" sldId="258"/>
            <ac:spMk id="12" creationId="{A580F890-B085-4E95-96AA-55AEBEC5CE6E}"/>
          </ac:spMkLst>
        </pc:spChg>
        <pc:spChg chg="add del">
          <ac:chgData name="Rachel Smith" userId="5f7c83a3-9acd-4e36-a883-765ff390fd1f" providerId="ADAL" clId="{C6B06615-97FC-4498-81A6-0FD080F56545}" dt="2022-11-18T11:21:54.376" v="822" actId="26606"/>
          <ac:spMkLst>
            <pc:docMk/>
            <pc:sldMk cId="3051558322" sldId="258"/>
            <ac:spMk id="14" creationId="{D3F51FEB-38FB-4F6C-9F7B-2F2AFAB65463}"/>
          </ac:spMkLst>
        </pc:spChg>
        <pc:spChg chg="add del">
          <ac:chgData name="Rachel Smith" userId="5f7c83a3-9acd-4e36-a883-765ff390fd1f" providerId="ADAL" clId="{C6B06615-97FC-4498-81A6-0FD080F56545}" dt="2022-11-18T11:21:54.376" v="822" actId="26606"/>
          <ac:spMkLst>
            <pc:docMk/>
            <pc:sldMk cId="3051558322" sldId="258"/>
            <ac:spMk id="16" creationId="{1E547BA6-BAE0-43BB-A7CA-60F69CE252F0}"/>
          </ac:spMkLst>
        </pc:spChg>
        <pc:spChg chg="add">
          <ac:chgData name="Rachel Smith" userId="5f7c83a3-9acd-4e36-a883-765ff390fd1f" providerId="ADAL" clId="{C6B06615-97FC-4498-81A6-0FD080F56545}" dt="2022-11-18T11:21:54.376" v="822" actId="26606"/>
          <ac:spMkLst>
            <pc:docMk/>
            <pc:sldMk cId="3051558322" sldId="258"/>
            <ac:spMk id="21" creationId="{907EF6B7-1338-4443-8C46-6A318D952DFD}"/>
          </ac:spMkLst>
        </pc:spChg>
        <pc:spChg chg="add">
          <ac:chgData name="Rachel Smith" userId="5f7c83a3-9acd-4e36-a883-765ff390fd1f" providerId="ADAL" clId="{C6B06615-97FC-4498-81A6-0FD080F56545}" dt="2022-11-18T11:21:54.376" v="822" actId="26606"/>
          <ac:spMkLst>
            <pc:docMk/>
            <pc:sldMk cId="3051558322" sldId="258"/>
            <ac:spMk id="23" creationId="{DAAE4CDD-124C-4DCF-9584-B6033B545DD5}"/>
          </ac:spMkLst>
        </pc:spChg>
        <pc:spChg chg="add">
          <ac:chgData name="Rachel Smith" userId="5f7c83a3-9acd-4e36-a883-765ff390fd1f" providerId="ADAL" clId="{C6B06615-97FC-4498-81A6-0FD080F56545}" dt="2022-11-18T11:21:54.376" v="822" actId="26606"/>
          <ac:spMkLst>
            <pc:docMk/>
            <pc:sldMk cId="3051558322" sldId="258"/>
            <ac:spMk id="25" creationId="{081E4A58-353D-44AE-B2FC-2A74E2E400F7}"/>
          </ac:spMkLst>
        </pc:spChg>
      </pc:sldChg>
      <pc:sldChg chg="addSp modSp new del mod setBg modNotesTx">
        <pc:chgData name="Rachel Smith" userId="5f7c83a3-9acd-4e36-a883-765ff390fd1f" providerId="ADAL" clId="{C6B06615-97FC-4498-81A6-0FD080F56545}" dt="2022-11-18T14:22:33.843" v="2803" actId="2696"/>
        <pc:sldMkLst>
          <pc:docMk/>
          <pc:sldMk cId="1269079725" sldId="259"/>
        </pc:sldMkLst>
        <pc:spChg chg="mod">
          <ac:chgData name="Rachel Smith" userId="5f7c83a3-9acd-4e36-a883-765ff390fd1f" providerId="ADAL" clId="{C6B06615-97FC-4498-81A6-0FD080F56545}" dt="2022-08-18T12:51:18.463" v="395" actId="26606"/>
          <ac:spMkLst>
            <pc:docMk/>
            <pc:sldMk cId="1269079725" sldId="259"/>
            <ac:spMk id="2" creationId="{F044D4AA-9BE5-D629-C08A-7567949FFC19}"/>
          </ac:spMkLst>
        </pc:spChg>
        <pc:spChg chg="mod">
          <ac:chgData name="Rachel Smith" userId="5f7c83a3-9acd-4e36-a883-765ff390fd1f" providerId="ADAL" clId="{C6B06615-97FC-4498-81A6-0FD080F56545}" dt="2022-11-18T11:25:13.535" v="931" actId="20577"/>
          <ac:spMkLst>
            <pc:docMk/>
            <pc:sldMk cId="1269079725" sldId="259"/>
            <ac:spMk id="3" creationId="{B2FA9912-EAF8-4785-0828-4D1C271B669A}"/>
          </ac:spMkLst>
        </pc:spChg>
        <pc:spChg chg="add">
          <ac:chgData name="Rachel Smith" userId="5f7c83a3-9acd-4e36-a883-765ff390fd1f" providerId="ADAL" clId="{C6B06615-97FC-4498-81A6-0FD080F56545}" dt="2022-08-18T12:51:18.463" v="395" actId="26606"/>
          <ac:spMkLst>
            <pc:docMk/>
            <pc:sldMk cId="1269079725" sldId="259"/>
            <ac:spMk id="8" creationId="{2B566528-1B12-4246-9431-5C2D7D081168}"/>
          </ac:spMkLst>
        </pc:spChg>
        <pc:spChg chg="add">
          <ac:chgData name="Rachel Smith" userId="5f7c83a3-9acd-4e36-a883-765ff390fd1f" providerId="ADAL" clId="{C6B06615-97FC-4498-81A6-0FD080F56545}" dt="2022-08-18T12:51:18.463" v="395" actId="26606"/>
          <ac:spMkLst>
            <pc:docMk/>
            <pc:sldMk cId="1269079725" sldId="259"/>
            <ac:spMk id="10" creationId="{2E80C965-DB6D-4F81-9E9E-B027384D0BD6}"/>
          </ac:spMkLst>
        </pc:spChg>
        <pc:spChg chg="add">
          <ac:chgData name="Rachel Smith" userId="5f7c83a3-9acd-4e36-a883-765ff390fd1f" providerId="ADAL" clId="{C6B06615-97FC-4498-81A6-0FD080F56545}" dt="2022-08-18T12:51:18.463" v="395" actId="26606"/>
          <ac:spMkLst>
            <pc:docMk/>
            <pc:sldMk cId="1269079725" sldId="259"/>
            <ac:spMk id="12" creationId="{A580F890-B085-4E95-96AA-55AEBEC5CE6E}"/>
          </ac:spMkLst>
        </pc:spChg>
        <pc:spChg chg="add">
          <ac:chgData name="Rachel Smith" userId="5f7c83a3-9acd-4e36-a883-765ff390fd1f" providerId="ADAL" clId="{C6B06615-97FC-4498-81A6-0FD080F56545}" dt="2022-08-18T12:51:18.463" v="395" actId="26606"/>
          <ac:spMkLst>
            <pc:docMk/>
            <pc:sldMk cId="1269079725" sldId="259"/>
            <ac:spMk id="14" creationId="{D3F51FEB-38FB-4F6C-9F7B-2F2AFAB65463}"/>
          </ac:spMkLst>
        </pc:spChg>
        <pc:spChg chg="add">
          <ac:chgData name="Rachel Smith" userId="5f7c83a3-9acd-4e36-a883-765ff390fd1f" providerId="ADAL" clId="{C6B06615-97FC-4498-81A6-0FD080F56545}" dt="2022-08-18T12:51:18.463" v="395" actId="26606"/>
          <ac:spMkLst>
            <pc:docMk/>
            <pc:sldMk cId="1269079725" sldId="259"/>
            <ac:spMk id="16" creationId="{1E547BA6-BAE0-43BB-A7CA-60F69CE252F0}"/>
          </ac:spMkLst>
        </pc:spChg>
      </pc:sldChg>
      <pc:sldChg chg="addSp delSp modSp new mod setBg modNotesTx">
        <pc:chgData name="Rachel Smith" userId="5f7c83a3-9acd-4e36-a883-765ff390fd1f" providerId="ADAL" clId="{C6B06615-97FC-4498-81A6-0FD080F56545}" dt="2022-11-18T11:47:50.431" v="1343" actId="26606"/>
        <pc:sldMkLst>
          <pc:docMk/>
          <pc:sldMk cId="2051869054" sldId="260"/>
        </pc:sldMkLst>
        <pc:spChg chg="mod">
          <ac:chgData name="Rachel Smith" userId="5f7c83a3-9acd-4e36-a883-765ff390fd1f" providerId="ADAL" clId="{C6B06615-97FC-4498-81A6-0FD080F56545}" dt="2022-11-18T11:47:50.431" v="1343" actId="26606"/>
          <ac:spMkLst>
            <pc:docMk/>
            <pc:sldMk cId="2051869054" sldId="260"/>
            <ac:spMk id="2" creationId="{406CD7B3-EB67-5801-D489-F77EF72A00B1}"/>
          </ac:spMkLst>
        </pc:spChg>
        <pc:spChg chg="mod">
          <ac:chgData name="Rachel Smith" userId="5f7c83a3-9acd-4e36-a883-765ff390fd1f" providerId="ADAL" clId="{C6B06615-97FC-4498-81A6-0FD080F56545}" dt="2022-11-18T11:47:50.431" v="1343" actId="26606"/>
          <ac:spMkLst>
            <pc:docMk/>
            <pc:sldMk cId="2051869054" sldId="260"/>
            <ac:spMk id="3" creationId="{90F068CE-A663-6254-ED7D-A1005A33A7C9}"/>
          </ac:spMkLst>
        </pc:spChg>
        <pc:spChg chg="add del">
          <ac:chgData name="Rachel Smith" userId="5f7c83a3-9acd-4e36-a883-765ff390fd1f" providerId="ADAL" clId="{C6B06615-97FC-4498-81A6-0FD080F56545}" dt="2022-08-18T12:51:23.190" v="397" actId="26606"/>
          <ac:spMkLst>
            <pc:docMk/>
            <pc:sldMk cId="2051869054" sldId="260"/>
            <ac:spMk id="8" creationId="{2B566528-1B12-4246-9431-5C2D7D081168}"/>
          </ac:spMkLst>
        </pc:spChg>
        <pc:spChg chg="add del">
          <ac:chgData name="Rachel Smith" userId="5f7c83a3-9acd-4e36-a883-765ff390fd1f" providerId="ADAL" clId="{C6B06615-97FC-4498-81A6-0FD080F56545}" dt="2022-08-18T12:51:28.585" v="399" actId="26606"/>
          <ac:spMkLst>
            <pc:docMk/>
            <pc:sldMk cId="2051869054" sldId="260"/>
            <ac:spMk id="9" creationId="{2B566528-1B12-4246-9431-5C2D7D081168}"/>
          </ac:spMkLst>
        </pc:spChg>
        <pc:spChg chg="add del">
          <ac:chgData name="Rachel Smith" userId="5f7c83a3-9acd-4e36-a883-765ff390fd1f" providerId="ADAL" clId="{C6B06615-97FC-4498-81A6-0FD080F56545}" dt="2022-08-18T12:51:23.190" v="397" actId="26606"/>
          <ac:spMkLst>
            <pc:docMk/>
            <pc:sldMk cId="2051869054" sldId="260"/>
            <ac:spMk id="10" creationId="{2E80C965-DB6D-4F81-9E9E-B027384D0BD6}"/>
          </ac:spMkLst>
        </pc:spChg>
        <pc:spChg chg="add del">
          <ac:chgData name="Rachel Smith" userId="5f7c83a3-9acd-4e36-a883-765ff390fd1f" providerId="ADAL" clId="{C6B06615-97FC-4498-81A6-0FD080F56545}" dt="2022-08-18T12:51:23.190" v="397" actId="26606"/>
          <ac:spMkLst>
            <pc:docMk/>
            <pc:sldMk cId="2051869054" sldId="260"/>
            <ac:spMk id="12" creationId="{A580F890-B085-4E95-96AA-55AEBEC5CE6E}"/>
          </ac:spMkLst>
        </pc:spChg>
        <pc:spChg chg="add del">
          <ac:chgData name="Rachel Smith" userId="5f7c83a3-9acd-4e36-a883-765ff390fd1f" providerId="ADAL" clId="{C6B06615-97FC-4498-81A6-0FD080F56545}" dt="2022-08-18T12:51:23.190" v="397" actId="26606"/>
          <ac:spMkLst>
            <pc:docMk/>
            <pc:sldMk cId="2051869054" sldId="260"/>
            <ac:spMk id="14" creationId="{D3F51FEB-38FB-4F6C-9F7B-2F2AFAB65463}"/>
          </ac:spMkLst>
        </pc:spChg>
        <pc:spChg chg="add del">
          <ac:chgData name="Rachel Smith" userId="5f7c83a3-9acd-4e36-a883-765ff390fd1f" providerId="ADAL" clId="{C6B06615-97FC-4498-81A6-0FD080F56545}" dt="2022-08-18T12:51:28.585" v="399" actId="26606"/>
          <ac:spMkLst>
            <pc:docMk/>
            <pc:sldMk cId="2051869054" sldId="260"/>
            <ac:spMk id="15" creationId="{D3F51FEB-38FB-4F6C-9F7B-2F2AFAB65463}"/>
          </ac:spMkLst>
        </pc:spChg>
        <pc:spChg chg="add del">
          <ac:chgData name="Rachel Smith" userId="5f7c83a3-9acd-4e36-a883-765ff390fd1f" providerId="ADAL" clId="{C6B06615-97FC-4498-81A6-0FD080F56545}" dt="2022-08-18T12:51:23.190" v="397" actId="26606"/>
          <ac:spMkLst>
            <pc:docMk/>
            <pc:sldMk cId="2051869054" sldId="260"/>
            <ac:spMk id="16" creationId="{1E547BA6-BAE0-43BB-A7CA-60F69CE252F0}"/>
          </ac:spMkLst>
        </pc:spChg>
        <pc:spChg chg="add del">
          <ac:chgData name="Rachel Smith" userId="5f7c83a3-9acd-4e36-a883-765ff390fd1f" providerId="ADAL" clId="{C6B06615-97FC-4498-81A6-0FD080F56545}" dt="2022-08-18T12:51:28.585" v="399" actId="26606"/>
          <ac:spMkLst>
            <pc:docMk/>
            <pc:sldMk cId="2051869054" sldId="260"/>
            <ac:spMk id="17" creationId="{1E547BA6-BAE0-43BB-A7CA-60F69CE252F0}"/>
          </ac:spMkLst>
        </pc:spChg>
        <pc:spChg chg="add del">
          <ac:chgData name="Rachel Smith" userId="5f7c83a3-9acd-4e36-a883-765ff390fd1f" providerId="ADAL" clId="{C6B06615-97FC-4498-81A6-0FD080F56545}" dt="2022-11-18T11:47:50.431" v="1343" actId="26606"/>
          <ac:spMkLst>
            <pc:docMk/>
            <pc:sldMk cId="2051869054" sldId="260"/>
            <ac:spMk id="20" creationId="{2B566528-1B12-4246-9431-5C2D7D081168}"/>
          </ac:spMkLst>
        </pc:spChg>
        <pc:spChg chg="add del">
          <ac:chgData name="Rachel Smith" userId="5f7c83a3-9acd-4e36-a883-765ff390fd1f" providerId="ADAL" clId="{C6B06615-97FC-4498-81A6-0FD080F56545}" dt="2022-11-18T11:47:50.431" v="1343" actId="26606"/>
          <ac:spMkLst>
            <pc:docMk/>
            <pc:sldMk cId="2051869054" sldId="260"/>
            <ac:spMk id="21" creationId="{2E80C965-DB6D-4F81-9E9E-B027384D0BD6}"/>
          </ac:spMkLst>
        </pc:spChg>
        <pc:spChg chg="add del">
          <ac:chgData name="Rachel Smith" userId="5f7c83a3-9acd-4e36-a883-765ff390fd1f" providerId="ADAL" clId="{C6B06615-97FC-4498-81A6-0FD080F56545}" dt="2022-11-18T11:47:50.431" v="1343" actId="26606"/>
          <ac:spMkLst>
            <pc:docMk/>
            <pc:sldMk cId="2051869054" sldId="260"/>
            <ac:spMk id="22" creationId="{A580F890-B085-4E95-96AA-55AEBEC5CE6E}"/>
          </ac:spMkLst>
        </pc:spChg>
        <pc:spChg chg="add del">
          <ac:chgData name="Rachel Smith" userId="5f7c83a3-9acd-4e36-a883-765ff390fd1f" providerId="ADAL" clId="{C6B06615-97FC-4498-81A6-0FD080F56545}" dt="2022-11-18T11:47:50.431" v="1343" actId="26606"/>
          <ac:spMkLst>
            <pc:docMk/>
            <pc:sldMk cId="2051869054" sldId="260"/>
            <ac:spMk id="23" creationId="{D3F51FEB-38FB-4F6C-9F7B-2F2AFAB65463}"/>
          </ac:spMkLst>
        </pc:spChg>
        <pc:spChg chg="add del">
          <ac:chgData name="Rachel Smith" userId="5f7c83a3-9acd-4e36-a883-765ff390fd1f" providerId="ADAL" clId="{C6B06615-97FC-4498-81A6-0FD080F56545}" dt="2022-11-18T11:47:50.431" v="1343" actId="26606"/>
          <ac:spMkLst>
            <pc:docMk/>
            <pc:sldMk cId="2051869054" sldId="260"/>
            <ac:spMk id="24" creationId="{1E547BA6-BAE0-43BB-A7CA-60F69CE252F0}"/>
          </ac:spMkLst>
        </pc:spChg>
        <pc:spChg chg="add">
          <ac:chgData name="Rachel Smith" userId="5f7c83a3-9acd-4e36-a883-765ff390fd1f" providerId="ADAL" clId="{C6B06615-97FC-4498-81A6-0FD080F56545}" dt="2022-11-18T11:47:50.431" v="1343" actId="26606"/>
          <ac:spMkLst>
            <pc:docMk/>
            <pc:sldMk cId="2051869054" sldId="260"/>
            <ac:spMk id="29" creationId="{907EF6B7-1338-4443-8C46-6A318D952DFD}"/>
          </ac:spMkLst>
        </pc:spChg>
        <pc:spChg chg="add">
          <ac:chgData name="Rachel Smith" userId="5f7c83a3-9acd-4e36-a883-765ff390fd1f" providerId="ADAL" clId="{C6B06615-97FC-4498-81A6-0FD080F56545}" dt="2022-11-18T11:47:50.431" v="1343" actId="26606"/>
          <ac:spMkLst>
            <pc:docMk/>
            <pc:sldMk cId="2051869054" sldId="260"/>
            <ac:spMk id="31" creationId="{DAAE4CDD-124C-4DCF-9584-B6033B545DD5}"/>
          </ac:spMkLst>
        </pc:spChg>
        <pc:spChg chg="add">
          <ac:chgData name="Rachel Smith" userId="5f7c83a3-9acd-4e36-a883-765ff390fd1f" providerId="ADAL" clId="{C6B06615-97FC-4498-81A6-0FD080F56545}" dt="2022-11-18T11:47:50.431" v="1343" actId="26606"/>
          <ac:spMkLst>
            <pc:docMk/>
            <pc:sldMk cId="2051869054" sldId="260"/>
            <ac:spMk id="33" creationId="{081E4A58-353D-44AE-B2FC-2A74E2E400F7}"/>
          </ac:spMkLst>
        </pc:spChg>
        <pc:grpChg chg="add del">
          <ac:chgData name="Rachel Smith" userId="5f7c83a3-9acd-4e36-a883-765ff390fd1f" providerId="ADAL" clId="{C6B06615-97FC-4498-81A6-0FD080F56545}" dt="2022-08-18T12:51:28.585" v="399" actId="26606"/>
          <ac:grpSpMkLst>
            <pc:docMk/>
            <pc:sldMk cId="2051869054" sldId="260"/>
            <ac:grpSpMk id="11" creationId="{07EAA094-9CF6-4695-958A-33D9BCAA9474}"/>
          </ac:grpSpMkLst>
        </pc:grpChg>
        <pc:picChg chg="add del">
          <ac:chgData name="Rachel Smith" userId="5f7c83a3-9acd-4e36-a883-765ff390fd1f" providerId="ADAL" clId="{C6B06615-97FC-4498-81A6-0FD080F56545}" dt="2022-08-18T12:51:28.585" v="399" actId="26606"/>
          <ac:picMkLst>
            <pc:docMk/>
            <pc:sldMk cId="2051869054" sldId="260"/>
            <ac:picMk id="5" creationId="{2AED59E3-CCFA-654F-14AA-F7F89A9AAAFA}"/>
          </ac:picMkLst>
        </pc:picChg>
      </pc:sldChg>
      <pc:sldChg chg="addSp delSp modSp new mod setBg modAnim modNotesTx">
        <pc:chgData name="Rachel Smith" userId="5f7c83a3-9acd-4e36-a883-765ff390fd1f" providerId="ADAL" clId="{C6B06615-97FC-4498-81A6-0FD080F56545}" dt="2022-11-18T14:04:47.784" v="2681" actId="26606"/>
        <pc:sldMkLst>
          <pc:docMk/>
          <pc:sldMk cId="3317455865" sldId="261"/>
        </pc:sldMkLst>
        <pc:spChg chg="mod">
          <ac:chgData name="Rachel Smith" userId="5f7c83a3-9acd-4e36-a883-765ff390fd1f" providerId="ADAL" clId="{C6B06615-97FC-4498-81A6-0FD080F56545}" dt="2022-11-18T14:04:47.784" v="2681" actId="26606"/>
          <ac:spMkLst>
            <pc:docMk/>
            <pc:sldMk cId="3317455865" sldId="261"/>
            <ac:spMk id="2" creationId="{A4BA06B9-C6DC-27A0-AAAC-644ED53650E2}"/>
          </ac:spMkLst>
        </pc:spChg>
        <pc:spChg chg="mod">
          <ac:chgData name="Rachel Smith" userId="5f7c83a3-9acd-4e36-a883-765ff390fd1f" providerId="ADAL" clId="{C6B06615-97FC-4498-81A6-0FD080F56545}" dt="2022-11-18T14:04:47.784" v="2681" actId="26606"/>
          <ac:spMkLst>
            <pc:docMk/>
            <pc:sldMk cId="3317455865" sldId="261"/>
            <ac:spMk id="3" creationId="{867706F3-D782-B4E1-C94A-857BA6F1EE16}"/>
          </ac:spMkLst>
        </pc:spChg>
        <pc:spChg chg="add del">
          <ac:chgData name="Rachel Smith" userId="5f7c83a3-9acd-4e36-a883-765ff390fd1f" providerId="ADAL" clId="{C6B06615-97FC-4498-81A6-0FD080F56545}" dt="2022-11-18T14:04:47.784" v="2681" actId="26606"/>
          <ac:spMkLst>
            <pc:docMk/>
            <pc:sldMk cId="3317455865" sldId="261"/>
            <ac:spMk id="8" creationId="{2B566528-1B12-4246-9431-5C2D7D081168}"/>
          </ac:spMkLst>
        </pc:spChg>
        <pc:spChg chg="add del">
          <ac:chgData name="Rachel Smith" userId="5f7c83a3-9acd-4e36-a883-765ff390fd1f" providerId="ADAL" clId="{C6B06615-97FC-4498-81A6-0FD080F56545}" dt="2022-11-18T14:04:47.784" v="2681" actId="26606"/>
          <ac:spMkLst>
            <pc:docMk/>
            <pc:sldMk cId="3317455865" sldId="261"/>
            <ac:spMk id="10" creationId="{2E80C965-DB6D-4F81-9E9E-B027384D0BD6}"/>
          </ac:spMkLst>
        </pc:spChg>
        <pc:spChg chg="add del">
          <ac:chgData name="Rachel Smith" userId="5f7c83a3-9acd-4e36-a883-765ff390fd1f" providerId="ADAL" clId="{C6B06615-97FC-4498-81A6-0FD080F56545}" dt="2022-11-18T14:04:47.784" v="2681" actId="26606"/>
          <ac:spMkLst>
            <pc:docMk/>
            <pc:sldMk cId="3317455865" sldId="261"/>
            <ac:spMk id="12" creationId="{A580F890-B085-4E95-96AA-55AEBEC5CE6E}"/>
          </ac:spMkLst>
        </pc:spChg>
        <pc:spChg chg="add del">
          <ac:chgData name="Rachel Smith" userId="5f7c83a3-9acd-4e36-a883-765ff390fd1f" providerId="ADAL" clId="{C6B06615-97FC-4498-81A6-0FD080F56545}" dt="2022-11-18T14:04:47.784" v="2681" actId="26606"/>
          <ac:spMkLst>
            <pc:docMk/>
            <pc:sldMk cId="3317455865" sldId="261"/>
            <ac:spMk id="14" creationId="{D3F51FEB-38FB-4F6C-9F7B-2F2AFAB65463}"/>
          </ac:spMkLst>
        </pc:spChg>
        <pc:spChg chg="add del">
          <ac:chgData name="Rachel Smith" userId="5f7c83a3-9acd-4e36-a883-765ff390fd1f" providerId="ADAL" clId="{C6B06615-97FC-4498-81A6-0FD080F56545}" dt="2022-11-18T14:04:47.784" v="2681" actId="26606"/>
          <ac:spMkLst>
            <pc:docMk/>
            <pc:sldMk cId="3317455865" sldId="261"/>
            <ac:spMk id="16" creationId="{1E547BA6-BAE0-43BB-A7CA-60F69CE252F0}"/>
          </ac:spMkLst>
        </pc:spChg>
        <pc:spChg chg="add">
          <ac:chgData name="Rachel Smith" userId="5f7c83a3-9acd-4e36-a883-765ff390fd1f" providerId="ADAL" clId="{C6B06615-97FC-4498-81A6-0FD080F56545}" dt="2022-11-18T14:04:47.784" v="2681" actId="26606"/>
          <ac:spMkLst>
            <pc:docMk/>
            <pc:sldMk cId="3317455865" sldId="261"/>
            <ac:spMk id="22" creationId="{33CD251C-A887-4D2F-925B-FC097198538B}"/>
          </ac:spMkLst>
        </pc:spChg>
        <pc:grpChg chg="add">
          <ac:chgData name="Rachel Smith" userId="5f7c83a3-9acd-4e36-a883-765ff390fd1f" providerId="ADAL" clId="{C6B06615-97FC-4498-81A6-0FD080F56545}" dt="2022-11-18T14:04:47.784" v="2681" actId="26606"/>
          <ac:grpSpMkLst>
            <pc:docMk/>
            <pc:sldMk cId="3317455865" sldId="261"/>
            <ac:grpSpMk id="24" creationId="{770AE191-D2EA-45C9-A44D-830C188F74CB}"/>
          </ac:grpSpMkLst>
        </pc:grpChg>
        <pc:picChg chg="add">
          <ac:chgData name="Rachel Smith" userId="5f7c83a3-9acd-4e36-a883-765ff390fd1f" providerId="ADAL" clId="{C6B06615-97FC-4498-81A6-0FD080F56545}" dt="2022-11-18T14:04:47.784" v="2681" actId="26606"/>
          <ac:picMkLst>
            <pc:docMk/>
            <pc:sldMk cId="3317455865" sldId="261"/>
            <ac:picMk id="18" creationId="{A627D6CB-C59F-B70A-E08E-4CD6DC05AA22}"/>
          </ac:picMkLst>
        </pc:picChg>
      </pc:sldChg>
      <pc:sldChg chg="addSp modSp new mod setBg">
        <pc:chgData name="Rachel Smith" userId="5f7c83a3-9acd-4e36-a883-765ff390fd1f" providerId="ADAL" clId="{C6B06615-97FC-4498-81A6-0FD080F56545}" dt="2022-11-18T12:41:20.593" v="1753" actId="26606"/>
        <pc:sldMkLst>
          <pc:docMk/>
          <pc:sldMk cId="494544657" sldId="262"/>
        </pc:sldMkLst>
        <pc:spChg chg="mod">
          <ac:chgData name="Rachel Smith" userId="5f7c83a3-9acd-4e36-a883-765ff390fd1f" providerId="ADAL" clId="{C6B06615-97FC-4498-81A6-0FD080F56545}" dt="2022-11-18T12:41:20.593" v="1753" actId="26606"/>
          <ac:spMkLst>
            <pc:docMk/>
            <pc:sldMk cId="494544657" sldId="262"/>
            <ac:spMk id="2" creationId="{8D148E1B-1470-E1A3-A74C-82B8C736377C}"/>
          </ac:spMkLst>
        </pc:spChg>
        <pc:spChg chg="mod">
          <ac:chgData name="Rachel Smith" userId="5f7c83a3-9acd-4e36-a883-765ff390fd1f" providerId="ADAL" clId="{C6B06615-97FC-4498-81A6-0FD080F56545}" dt="2022-11-18T12:41:20.593" v="1753" actId="26606"/>
          <ac:spMkLst>
            <pc:docMk/>
            <pc:sldMk cId="494544657" sldId="262"/>
            <ac:spMk id="3" creationId="{C9564605-1B1B-B6F2-129C-5CDAD0C2CCB1}"/>
          </ac:spMkLst>
        </pc:spChg>
        <pc:spChg chg="add">
          <ac:chgData name="Rachel Smith" userId="5f7c83a3-9acd-4e36-a883-765ff390fd1f" providerId="ADAL" clId="{C6B06615-97FC-4498-81A6-0FD080F56545}" dt="2022-11-18T12:41:20.593" v="1753" actId="26606"/>
          <ac:spMkLst>
            <pc:docMk/>
            <pc:sldMk cId="494544657" sldId="262"/>
            <ac:spMk id="8" creationId="{C7D023E4-8DE1-436E-9847-ED6A4B4B04FD}"/>
          </ac:spMkLst>
        </pc:spChg>
        <pc:spChg chg="add">
          <ac:chgData name="Rachel Smith" userId="5f7c83a3-9acd-4e36-a883-765ff390fd1f" providerId="ADAL" clId="{C6B06615-97FC-4498-81A6-0FD080F56545}" dt="2022-11-18T12:41:20.593" v="1753" actId="26606"/>
          <ac:spMkLst>
            <pc:docMk/>
            <pc:sldMk cId="494544657" sldId="262"/>
            <ac:spMk id="10" creationId="{63C1F321-BB96-4700-B3CE-1A6156067F44}"/>
          </ac:spMkLst>
        </pc:spChg>
        <pc:grpChg chg="add">
          <ac:chgData name="Rachel Smith" userId="5f7c83a3-9acd-4e36-a883-765ff390fd1f" providerId="ADAL" clId="{C6B06615-97FC-4498-81A6-0FD080F56545}" dt="2022-11-18T12:41:20.593" v="1753" actId="26606"/>
          <ac:grpSpMkLst>
            <pc:docMk/>
            <pc:sldMk cId="494544657" sldId="262"/>
            <ac:grpSpMk id="12" creationId="{3FA1AD64-F15F-417D-956C-B2C211FC905E}"/>
          </ac:grpSpMkLst>
        </pc:grpChg>
        <pc:grpChg chg="add">
          <ac:chgData name="Rachel Smith" userId="5f7c83a3-9acd-4e36-a883-765ff390fd1f" providerId="ADAL" clId="{C6B06615-97FC-4498-81A6-0FD080F56545}" dt="2022-11-18T12:41:20.593" v="1753" actId="26606"/>
          <ac:grpSpMkLst>
            <pc:docMk/>
            <pc:sldMk cId="494544657" sldId="262"/>
            <ac:grpSpMk id="16" creationId="{43F5E015-E085-4624-B431-B42414448684}"/>
          </ac:grpSpMkLst>
        </pc:grpChg>
      </pc:sldChg>
      <pc:sldChg chg="addSp modSp new mod setBg">
        <pc:chgData name="Rachel Smith" userId="5f7c83a3-9acd-4e36-a883-765ff390fd1f" providerId="ADAL" clId="{C6B06615-97FC-4498-81A6-0FD080F56545}" dt="2022-11-18T14:22:04.965" v="2802" actId="255"/>
        <pc:sldMkLst>
          <pc:docMk/>
          <pc:sldMk cId="59502739" sldId="263"/>
        </pc:sldMkLst>
        <pc:spChg chg="mod">
          <ac:chgData name="Rachel Smith" userId="5f7c83a3-9acd-4e36-a883-765ff390fd1f" providerId="ADAL" clId="{C6B06615-97FC-4498-81A6-0FD080F56545}" dt="2022-11-18T14:21:56.038" v="2801" actId="26606"/>
          <ac:spMkLst>
            <pc:docMk/>
            <pc:sldMk cId="59502739" sldId="263"/>
            <ac:spMk id="2" creationId="{3BC162E2-FAE7-8FB7-FBBE-7612BDB8EFC6}"/>
          </ac:spMkLst>
        </pc:spChg>
        <pc:spChg chg="mod">
          <ac:chgData name="Rachel Smith" userId="5f7c83a3-9acd-4e36-a883-765ff390fd1f" providerId="ADAL" clId="{C6B06615-97FC-4498-81A6-0FD080F56545}" dt="2022-11-18T14:22:04.965" v="2802" actId="255"/>
          <ac:spMkLst>
            <pc:docMk/>
            <pc:sldMk cId="59502739" sldId="263"/>
            <ac:spMk id="3" creationId="{E74AF51D-0977-7355-53E6-04EB74F1BC37}"/>
          </ac:spMkLst>
        </pc:spChg>
        <pc:spChg chg="add">
          <ac:chgData name="Rachel Smith" userId="5f7c83a3-9acd-4e36-a883-765ff390fd1f" providerId="ADAL" clId="{C6B06615-97FC-4498-81A6-0FD080F56545}" dt="2022-11-18T14:21:56.038" v="2801" actId="26606"/>
          <ac:spMkLst>
            <pc:docMk/>
            <pc:sldMk cId="59502739" sldId="263"/>
            <ac:spMk id="9" creationId="{04812C46-200A-4DEB-A05E-3ED6C68C2387}"/>
          </ac:spMkLst>
        </pc:spChg>
        <pc:spChg chg="add">
          <ac:chgData name="Rachel Smith" userId="5f7c83a3-9acd-4e36-a883-765ff390fd1f" providerId="ADAL" clId="{C6B06615-97FC-4498-81A6-0FD080F56545}" dt="2022-11-18T14:21:56.038" v="2801" actId="26606"/>
          <ac:spMkLst>
            <pc:docMk/>
            <pc:sldMk cId="59502739" sldId="263"/>
            <ac:spMk id="11" creationId="{D1EA859B-E555-4109-94F3-6700E046E008}"/>
          </ac:spMkLst>
        </pc:spChg>
        <pc:picChg chg="add">
          <ac:chgData name="Rachel Smith" userId="5f7c83a3-9acd-4e36-a883-765ff390fd1f" providerId="ADAL" clId="{C6B06615-97FC-4498-81A6-0FD080F56545}" dt="2022-11-18T14:21:56.038" v="2801" actId="26606"/>
          <ac:picMkLst>
            <pc:docMk/>
            <pc:sldMk cId="59502739" sldId="263"/>
            <ac:picMk id="5" creationId="{58FB892A-E4FD-10AA-012B-779D308AD9A7}"/>
          </ac:picMkLst>
        </pc:picChg>
      </pc:sldChg>
      <pc:sldChg chg="addSp delSp modSp new mod setBg">
        <pc:chgData name="Rachel Smith" userId="5f7c83a3-9acd-4e36-a883-765ff390fd1f" providerId="ADAL" clId="{C6B06615-97FC-4498-81A6-0FD080F56545}" dt="2022-11-18T12:52:20.990" v="2092" actId="1076"/>
        <pc:sldMkLst>
          <pc:docMk/>
          <pc:sldMk cId="508245463" sldId="264"/>
        </pc:sldMkLst>
        <pc:spChg chg="mod">
          <ac:chgData name="Rachel Smith" userId="5f7c83a3-9acd-4e36-a883-765ff390fd1f" providerId="ADAL" clId="{C6B06615-97FC-4498-81A6-0FD080F56545}" dt="2022-11-18T12:50:00.477" v="2082" actId="26606"/>
          <ac:spMkLst>
            <pc:docMk/>
            <pc:sldMk cId="508245463" sldId="264"/>
            <ac:spMk id="2" creationId="{B957B09C-FB3D-5422-BAFC-40CCB2673A2A}"/>
          </ac:spMkLst>
        </pc:spChg>
        <pc:spChg chg="del">
          <ac:chgData name="Rachel Smith" userId="5f7c83a3-9acd-4e36-a883-765ff390fd1f" providerId="ADAL" clId="{C6B06615-97FC-4498-81A6-0FD080F56545}" dt="2022-11-18T12:50:00.477" v="2082" actId="26606"/>
          <ac:spMkLst>
            <pc:docMk/>
            <pc:sldMk cId="508245463" sldId="264"/>
            <ac:spMk id="3" creationId="{3B486317-B81E-85F8-A792-642208F7D3DD}"/>
          </ac:spMkLst>
        </pc:spChg>
        <pc:spChg chg="add">
          <ac:chgData name="Rachel Smith" userId="5f7c83a3-9acd-4e36-a883-765ff390fd1f" providerId="ADAL" clId="{C6B06615-97FC-4498-81A6-0FD080F56545}" dt="2022-11-18T12:50:00.477" v="2082" actId="26606"/>
          <ac:spMkLst>
            <pc:docMk/>
            <pc:sldMk cId="508245463" sldId="264"/>
            <ac:spMk id="9" creationId="{6CCA5F87-1D1E-45CB-8D83-FC7EEFAD9935}"/>
          </ac:spMkLst>
        </pc:spChg>
        <pc:spChg chg="add">
          <ac:chgData name="Rachel Smith" userId="5f7c83a3-9acd-4e36-a883-765ff390fd1f" providerId="ADAL" clId="{C6B06615-97FC-4498-81A6-0FD080F56545}" dt="2022-11-18T12:50:00.477" v="2082" actId="26606"/>
          <ac:spMkLst>
            <pc:docMk/>
            <pc:sldMk cId="508245463" sldId="264"/>
            <ac:spMk id="11" creationId="{7CCFC2C6-6238-4A2F-93DE-2ADF74AF635E}"/>
          </ac:spMkLst>
        </pc:spChg>
        <pc:spChg chg="add">
          <ac:chgData name="Rachel Smith" userId="5f7c83a3-9acd-4e36-a883-765ff390fd1f" providerId="ADAL" clId="{C6B06615-97FC-4498-81A6-0FD080F56545}" dt="2022-11-18T12:50:00.477" v="2082" actId="26606"/>
          <ac:spMkLst>
            <pc:docMk/>
            <pc:sldMk cId="508245463" sldId="264"/>
            <ac:spMk id="13" creationId="{AF2F604E-43BE-4DC3-B983-E071523364F8}"/>
          </ac:spMkLst>
        </pc:spChg>
        <pc:spChg chg="add">
          <ac:chgData name="Rachel Smith" userId="5f7c83a3-9acd-4e36-a883-765ff390fd1f" providerId="ADAL" clId="{C6B06615-97FC-4498-81A6-0FD080F56545}" dt="2022-11-18T12:50:00.477" v="2082" actId="26606"/>
          <ac:spMkLst>
            <pc:docMk/>
            <pc:sldMk cId="508245463" sldId="264"/>
            <ac:spMk id="15" creationId="{08C9B587-E65E-4B52-B37C-ABEBB6E87928}"/>
          </ac:spMkLst>
        </pc:spChg>
        <pc:picChg chg="add mod">
          <ac:chgData name="Rachel Smith" userId="5f7c83a3-9acd-4e36-a883-765ff390fd1f" providerId="ADAL" clId="{C6B06615-97FC-4498-81A6-0FD080F56545}" dt="2022-11-18T12:52:20.990" v="2092" actId="1076"/>
          <ac:picMkLst>
            <pc:docMk/>
            <pc:sldMk cId="508245463" sldId="264"/>
            <ac:picMk id="5" creationId="{23432636-2BE1-52ED-0CDA-C8600610C346}"/>
          </ac:picMkLst>
        </pc:picChg>
      </pc:sldChg>
      <pc:sldChg chg="modSp new mod">
        <pc:chgData name="Rachel Smith" userId="5f7c83a3-9acd-4e36-a883-765ff390fd1f" providerId="ADAL" clId="{C6B06615-97FC-4498-81A6-0FD080F56545}" dt="2023-01-09T11:57:22.064" v="3142" actId="255"/>
        <pc:sldMkLst>
          <pc:docMk/>
          <pc:sldMk cId="411434438" sldId="265"/>
        </pc:sldMkLst>
        <pc:spChg chg="mod">
          <ac:chgData name="Rachel Smith" userId="5f7c83a3-9acd-4e36-a883-765ff390fd1f" providerId="ADAL" clId="{C6B06615-97FC-4498-81A6-0FD080F56545}" dt="2022-11-18T11:23:08.206" v="929" actId="20577"/>
          <ac:spMkLst>
            <pc:docMk/>
            <pc:sldMk cId="411434438" sldId="265"/>
            <ac:spMk id="2" creationId="{AA1D4189-7641-F520-1509-1D6D7EF85D9C}"/>
          </ac:spMkLst>
        </pc:spChg>
        <pc:spChg chg="mod">
          <ac:chgData name="Rachel Smith" userId="5f7c83a3-9acd-4e36-a883-765ff390fd1f" providerId="ADAL" clId="{C6B06615-97FC-4498-81A6-0FD080F56545}" dt="2023-01-09T11:57:22.064" v="3142" actId="255"/>
          <ac:spMkLst>
            <pc:docMk/>
            <pc:sldMk cId="411434438" sldId="265"/>
            <ac:spMk id="3" creationId="{62677DDF-83EF-5D8D-7F36-331838F797F0}"/>
          </ac:spMkLst>
        </pc:spChg>
      </pc:sldChg>
      <pc:sldChg chg="addSp delSp modSp new mod setBg">
        <pc:chgData name="Rachel Smith" userId="5f7c83a3-9acd-4e36-a883-765ff390fd1f" providerId="ADAL" clId="{C6B06615-97FC-4498-81A6-0FD080F56545}" dt="2022-11-18T11:25:41.872" v="944" actId="26606"/>
        <pc:sldMkLst>
          <pc:docMk/>
          <pc:sldMk cId="520447220" sldId="266"/>
        </pc:sldMkLst>
        <pc:spChg chg="mod">
          <ac:chgData name="Rachel Smith" userId="5f7c83a3-9acd-4e36-a883-765ff390fd1f" providerId="ADAL" clId="{C6B06615-97FC-4498-81A6-0FD080F56545}" dt="2022-11-18T11:25:41.872" v="944" actId="26606"/>
          <ac:spMkLst>
            <pc:docMk/>
            <pc:sldMk cId="520447220" sldId="266"/>
            <ac:spMk id="2" creationId="{49984479-C685-1383-C866-F00FE03C3C24}"/>
          </ac:spMkLst>
        </pc:spChg>
        <pc:spChg chg="del">
          <ac:chgData name="Rachel Smith" userId="5f7c83a3-9acd-4e36-a883-765ff390fd1f" providerId="ADAL" clId="{C6B06615-97FC-4498-81A6-0FD080F56545}" dt="2022-11-18T11:25:27.429" v="933" actId="478"/>
          <ac:spMkLst>
            <pc:docMk/>
            <pc:sldMk cId="520447220" sldId="266"/>
            <ac:spMk id="3" creationId="{7CF2DEA0-4D4D-27E3-5ECD-1149C8DAD52E}"/>
          </ac:spMkLst>
        </pc:spChg>
        <pc:spChg chg="add">
          <ac:chgData name="Rachel Smith" userId="5f7c83a3-9acd-4e36-a883-765ff390fd1f" providerId="ADAL" clId="{C6B06615-97FC-4498-81A6-0FD080F56545}" dt="2022-11-18T11:25:41.872" v="944" actId="26606"/>
          <ac:spMkLst>
            <pc:docMk/>
            <pc:sldMk cId="520447220" sldId="266"/>
            <ac:spMk id="7" creationId="{46F1F2C8-798B-4CCE-A851-94AFAF350BED}"/>
          </ac:spMkLst>
        </pc:spChg>
        <pc:spChg chg="add">
          <ac:chgData name="Rachel Smith" userId="5f7c83a3-9acd-4e36-a883-765ff390fd1f" providerId="ADAL" clId="{C6B06615-97FC-4498-81A6-0FD080F56545}" dt="2022-11-18T11:25:41.872" v="944" actId="26606"/>
          <ac:spMkLst>
            <pc:docMk/>
            <pc:sldMk cId="520447220" sldId="266"/>
            <ac:spMk id="9" creationId="{755E9CD0-04B0-4A3C-B291-AD913379C713}"/>
          </ac:spMkLst>
        </pc:spChg>
        <pc:spChg chg="add">
          <ac:chgData name="Rachel Smith" userId="5f7c83a3-9acd-4e36-a883-765ff390fd1f" providerId="ADAL" clId="{C6B06615-97FC-4498-81A6-0FD080F56545}" dt="2022-11-18T11:25:41.872" v="944" actId="26606"/>
          <ac:spMkLst>
            <pc:docMk/>
            <pc:sldMk cId="520447220" sldId="266"/>
            <ac:spMk id="11" creationId="{1DD8BF3B-6066-418C-8D1A-75C5E396FC04}"/>
          </ac:spMkLst>
        </pc:spChg>
        <pc:spChg chg="add">
          <ac:chgData name="Rachel Smith" userId="5f7c83a3-9acd-4e36-a883-765ff390fd1f" providerId="ADAL" clId="{C6B06615-97FC-4498-81A6-0FD080F56545}" dt="2022-11-18T11:25:41.872" v="944" actId="26606"/>
          <ac:spMkLst>
            <pc:docMk/>
            <pc:sldMk cId="520447220" sldId="266"/>
            <ac:spMk id="13" creationId="{80BC66F9-7A74-4286-AD22-1174052CC22C}"/>
          </ac:spMkLst>
        </pc:spChg>
        <pc:spChg chg="add">
          <ac:chgData name="Rachel Smith" userId="5f7c83a3-9acd-4e36-a883-765ff390fd1f" providerId="ADAL" clId="{C6B06615-97FC-4498-81A6-0FD080F56545}" dt="2022-11-18T11:25:41.872" v="944" actId="26606"/>
          <ac:spMkLst>
            <pc:docMk/>
            <pc:sldMk cId="520447220" sldId="266"/>
            <ac:spMk id="15" creationId="{D8142CC3-2B5C-48E6-9DF0-6C8ACBAF23EF}"/>
          </ac:spMkLst>
        </pc:spChg>
        <pc:spChg chg="add">
          <ac:chgData name="Rachel Smith" userId="5f7c83a3-9acd-4e36-a883-765ff390fd1f" providerId="ADAL" clId="{C6B06615-97FC-4498-81A6-0FD080F56545}" dt="2022-11-18T11:25:41.872" v="944" actId="26606"/>
          <ac:spMkLst>
            <pc:docMk/>
            <pc:sldMk cId="520447220" sldId="266"/>
            <ac:spMk id="19" creationId="{46A89C79-8EF3-4AF9-B3D9-59A883F41C83}"/>
          </ac:spMkLst>
        </pc:spChg>
        <pc:spChg chg="add">
          <ac:chgData name="Rachel Smith" userId="5f7c83a3-9acd-4e36-a883-765ff390fd1f" providerId="ADAL" clId="{C6B06615-97FC-4498-81A6-0FD080F56545}" dt="2022-11-18T11:25:41.872" v="944" actId="26606"/>
          <ac:spMkLst>
            <pc:docMk/>
            <pc:sldMk cId="520447220" sldId="266"/>
            <ac:spMk id="21" creationId="{EFE5CE34-4543-42E5-B82C-1F3D12422CDD}"/>
          </ac:spMkLst>
        </pc:spChg>
        <pc:spChg chg="add">
          <ac:chgData name="Rachel Smith" userId="5f7c83a3-9acd-4e36-a883-765ff390fd1f" providerId="ADAL" clId="{C6B06615-97FC-4498-81A6-0FD080F56545}" dt="2022-11-18T11:25:41.872" v="944" actId="26606"/>
          <ac:spMkLst>
            <pc:docMk/>
            <pc:sldMk cId="520447220" sldId="266"/>
            <ac:spMk id="23" creationId="{72AF41FE-63D7-4695-81D2-66D2510E4486}"/>
          </ac:spMkLst>
        </pc:spChg>
        <pc:cxnChg chg="add">
          <ac:chgData name="Rachel Smith" userId="5f7c83a3-9acd-4e36-a883-765ff390fd1f" providerId="ADAL" clId="{C6B06615-97FC-4498-81A6-0FD080F56545}" dt="2022-11-18T11:25:41.872" v="944" actId="26606"/>
          <ac:cxnSpMkLst>
            <pc:docMk/>
            <pc:sldMk cId="520447220" sldId="266"/>
            <ac:cxnSpMk id="17" creationId="{7B2D303B-3DD0-4319-9EAD-361847FEC71D}"/>
          </ac:cxnSpMkLst>
        </pc:cxnChg>
      </pc:sldChg>
      <pc:sldChg chg="modSp add mod ord">
        <pc:chgData name="Rachel Smith" userId="5f7c83a3-9acd-4e36-a883-765ff390fd1f" providerId="ADAL" clId="{C6B06615-97FC-4498-81A6-0FD080F56545}" dt="2022-11-18T11:25:52.881" v="949" actId="20577"/>
        <pc:sldMkLst>
          <pc:docMk/>
          <pc:sldMk cId="168220516" sldId="267"/>
        </pc:sldMkLst>
        <pc:spChg chg="mod">
          <ac:chgData name="Rachel Smith" userId="5f7c83a3-9acd-4e36-a883-765ff390fd1f" providerId="ADAL" clId="{C6B06615-97FC-4498-81A6-0FD080F56545}" dt="2022-11-18T11:25:52.881" v="949" actId="20577"/>
          <ac:spMkLst>
            <pc:docMk/>
            <pc:sldMk cId="168220516" sldId="267"/>
            <ac:spMk id="2" creationId="{49984479-C685-1383-C866-F00FE03C3C24}"/>
          </ac:spMkLst>
        </pc:spChg>
      </pc:sldChg>
      <pc:sldChg chg="modSp new mod">
        <pc:chgData name="Rachel Smith" userId="5f7c83a3-9acd-4e36-a883-765ff390fd1f" providerId="ADAL" clId="{C6B06615-97FC-4498-81A6-0FD080F56545}" dt="2023-01-09T11:55:01.683" v="2957" actId="20577"/>
        <pc:sldMkLst>
          <pc:docMk/>
          <pc:sldMk cId="3604445312" sldId="268"/>
        </pc:sldMkLst>
        <pc:spChg chg="mod">
          <ac:chgData name="Rachel Smith" userId="5f7c83a3-9acd-4e36-a883-765ff390fd1f" providerId="ADAL" clId="{C6B06615-97FC-4498-81A6-0FD080F56545}" dt="2022-11-18T11:49:46.977" v="1350" actId="20577"/>
          <ac:spMkLst>
            <pc:docMk/>
            <pc:sldMk cId="3604445312" sldId="268"/>
            <ac:spMk id="2" creationId="{DBDFD4D0-9A21-DFD4-1A02-01B8B92B4625}"/>
          </ac:spMkLst>
        </pc:spChg>
        <pc:spChg chg="mod">
          <ac:chgData name="Rachel Smith" userId="5f7c83a3-9acd-4e36-a883-765ff390fd1f" providerId="ADAL" clId="{C6B06615-97FC-4498-81A6-0FD080F56545}" dt="2023-01-09T11:55:01.683" v="2957" actId="20577"/>
          <ac:spMkLst>
            <pc:docMk/>
            <pc:sldMk cId="3604445312" sldId="268"/>
            <ac:spMk id="3" creationId="{F6825E51-7B84-BE5E-5928-BA35F54544F3}"/>
          </ac:spMkLst>
        </pc:spChg>
      </pc:sldChg>
      <pc:sldChg chg="addSp modSp new mod setBg">
        <pc:chgData name="Rachel Smith" userId="5f7c83a3-9acd-4e36-a883-765ff390fd1f" providerId="ADAL" clId="{C6B06615-97FC-4498-81A6-0FD080F56545}" dt="2022-11-18T13:51:10.975" v="2461" actId="255"/>
        <pc:sldMkLst>
          <pc:docMk/>
          <pc:sldMk cId="593187686" sldId="269"/>
        </pc:sldMkLst>
        <pc:spChg chg="mod">
          <ac:chgData name="Rachel Smith" userId="5f7c83a3-9acd-4e36-a883-765ff390fd1f" providerId="ADAL" clId="{C6B06615-97FC-4498-81A6-0FD080F56545}" dt="2022-11-18T13:50:54.047" v="2459" actId="26606"/>
          <ac:spMkLst>
            <pc:docMk/>
            <pc:sldMk cId="593187686" sldId="269"/>
            <ac:spMk id="2" creationId="{8CF8060E-B2D3-E8FA-B05D-4E8636783443}"/>
          </ac:spMkLst>
        </pc:spChg>
        <pc:spChg chg="mod">
          <ac:chgData name="Rachel Smith" userId="5f7c83a3-9acd-4e36-a883-765ff390fd1f" providerId="ADAL" clId="{C6B06615-97FC-4498-81A6-0FD080F56545}" dt="2022-11-18T13:51:10.975" v="2461" actId="255"/>
          <ac:spMkLst>
            <pc:docMk/>
            <pc:sldMk cId="593187686" sldId="269"/>
            <ac:spMk id="3" creationId="{AAF8A79D-D124-C7FC-E164-6E5081178D8E}"/>
          </ac:spMkLst>
        </pc:spChg>
        <pc:spChg chg="add">
          <ac:chgData name="Rachel Smith" userId="5f7c83a3-9acd-4e36-a883-765ff390fd1f" providerId="ADAL" clId="{C6B06615-97FC-4498-81A6-0FD080F56545}" dt="2022-11-18T13:50:54.047" v="2459" actId="26606"/>
          <ac:spMkLst>
            <pc:docMk/>
            <pc:sldMk cId="593187686" sldId="269"/>
            <ac:spMk id="10" creationId="{245A9F99-D9B1-4094-A2E2-B90AC1DB7B9C}"/>
          </ac:spMkLst>
        </pc:spChg>
        <pc:spChg chg="add">
          <ac:chgData name="Rachel Smith" userId="5f7c83a3-9acd-4e36-a883-765ff390fd1f" providerId="ADAL" clId="{C6B06615-97FC-4498-81A6-0FD080F56545}" dt="2022-11-18T13:50:54.047" v="2459" actId="26606"/>
          <ac:spMkLst>
            <pc:docMk/>
            <pc:sldMk cId="593187686" sldId="269"/>
            <ac:spMk id="12" creationId="{B7FAF607-473A-4A43-A23D-BBFF5C4117BB}"/>
          </ac:spMkLst>
        </pc:spChg>
        <pc:grpChg chg="add">
          <ac:chgData name="Rachel Smith" userId="5f7c83a3-9acd-4e36-a883-765ff390fd1f" providerId="ADAL" clId="{C6B06615-97FC-4498-81A6-0FD080F56545}" dt="2022-11-18T13:50:54.047" v="2459" actId="26606"/>
          <ac:grpSpMkLst>
            <pc:docMk/>
            <pc:sldMk cId="593187686" sldId="269"/>
            <ac:grpSpMk id="14" creationId="{C5F6476F-D303-44D3-B30F-1BA348F0F64A}"/>
          </ac:grpSpMkLst>
        </pc:grpChg>
        <pc:picChg chg="add">
          <ac:chgData name="Rachel Smith" userId="5f7c83a3-9acd-4e36-a883-765ff390fd1f" providerId="ADAL" clId="{C6B06615-97FC-4498-81A6-0FD080F56545}" dt="2022-11-18T13:50:54.047" v="2459" actId="26606"/>
          <ac:picMkLst>
            <pc:docMk/>
            <pc:sldMk cId="593187686" sldId="269"/>
            <ac:picMk id="7" creationId="{7D645BA5-FD37-1365-8031-E96D5EE16DF5}"/>
          </ac:picMkLst>
        </pc:picChg>
      </pc:sldChg>
      <pc:sldChg chg="addSp modSp new mod setBg modNotesTx">
        <pc:chgData name="Rachel Smith" userId="5f7c83a3-9acd-4e36-a883-765ff390fd1f" providerId="ADAL" clId="{C6B06615-97FC-4498-81A6-0FD080F56545}" dt="2022-11-18T11:59:03.084" v="1500" actId="1076"/>
        <pc:sldMkLst>
          <pc:docMk/>
          <pc:sldMk cId="19815214" sldId="270"/>
        </pc:sldMkLst>
        <pc:spChg chg="mod">
          <ac:chgData name="Rachel Smith" userId="5f7c83a3-9acd-4e36-a883-765ff390fd1f" providerId="ADAL" clId="{C6B06615-97FC-4498-81A6-0FD080F56545}" dt="2022-11-18T11:58:55.719" v="1499" actId="26606"/>
          <ac:spMkLst>
            <pc:docMk/>
            <pc:sldMk cId="19815214" sldId="270"/>
            <ac:spMk id="2" creationId="{FDAA6153-FC9C-1D00-9DB1-7013A8EB0FF7}"/>
          </ac:spMkLst>
        </pc:spChg>
        <pc:spChg chg="mod">
          <ac:chgData name="Rachel Smith" userId="5f7c83a3-9acd-4e36-a883-765ff390fd1f" providerId="ADAL" clId="{C6B06615-97FC-4498-81A6-0FD080F56545}" dt="2022-11-18T11:59:03.084" v="1500" actId="1076"/>
          <ac:spMkLst>
            <pc:docMk/>
            <pc:sldMk cId="19815214" sldId="270"/>
            <ac:spMk id="3" creationId="{E178094D-E4CD-2299-F579-78045783BE7C}"/>
          </ac:spMkLst>
        </pc:spChg>
        <pc:spChg chg="add">
          <ac:chgData name="Rachel Smith" userId="5f7c83a3-9acd-4e36-a883-765ff390fd1f" providerId="ADAL" clId="{C6B06615-97FC-4498-81A6-0FD080F56545}" dt="2022-11-18T11:58:55.719" v="1499" actId="26606"/>
          <ac:spMkLst>
            <pc:docMk/>
            <pc:sldMk cId="19815214" sldId="270"/>
            <ac:spMk id="10" creationId="{245A9F99-D9B1-4094-A2E2-B90AC1DB7B9C}"/>
          </ac:spMkLst>
        </pc:spChg>
        <pc:spChg chg="add">
          <ac:chgData name="Rachel Smith" userId="5f7c83a3-9acd-4e36-a883-765ff390fd1f" providerId="ADAL" clId="{C6B06615-97FC-4498-81A6-0FD080F56545}" dt="2022-11-18T11:58:55.719" v="1499" actId="26606"/>
          <ac:spMkLst>
            <pc:docMk/>
            <pc:sldMk cId="19815214" sldId="270"/>
            <ac:spMk id="12" creationId="{B7FAF607-473A-4A43-A23D-BBFF5C4117BB}"/>
          </ac:spMkLst>
        </pc:spChg>
        <pc:grpChg chg="add">
          <ac:chgData name="Rachel Smith" userId="5f7c83a3-9acd-4e36-a883-765ff390fd1f" providerId="ADAL" clId="{C6B06615-97FC-4498-81A6-0FD080F56545}" dt="2022-11-18T11:58:55.719" v="1499" actId="26606"/>
          <ac:grpSpMkLst>
            <pc:docMk/>
            <pc:sldMk cId="19815214" sldId="270"/>
            <ac:grpSpMk id="14" creationId="{C5F6476F-D303-44D3-B30F-1BA348F0F64A}"/>
          </ac:grpSpMkLst>
        </pc:grpChg>
        <pc:picChg chg="add">
          <ac:chgData name="Rachel Smith" userId="5f7c83a3-9acd-4e36-a883-765ff390fd1f" providerId="ADAL" clId="{C6B06615-97FC-4498-81A6-0FD080F56545}" dt="2022-11-18T11:58:55.719" v="1499" actId="26606"/>
          <ac:picMkLst>
            <pc:docMk/>
            <pc:sldMk cId="19815214" sldId="270"/>
            <ac:picMk id="7" creationId="{AD86C15E-5CAA-4FFB-DD31-EBF10155D52E}"/>
          </ac:picMkLst>
        </pc:picChg>
      </pc:sldChg>
      <pc:sldChg chg="modSp new mod modNotesTx">
        <pc:chgData name="Rachel Smith" userId="5f7c83a3-9acd-4e36-a883-765ff390fd1f" providerId="ADAL" clId="{C6B06615-97FC-4498-81A6-0FD080F56545}" dt="2022-11-18T12:19:33.344" v="1750" actId="313"/>
        <pc:sldMkLst>
          <pc:docMk/>
          <pc:sldMk cId="567519325" sldId="271"/>
        </pc:sldMkLst>
        <pc:spChg chg="mod">
          <ac:chgData name="Rachel Smith" userId="5f7c83a3-9acd-4e36-a883-765ff390fd1f" providerId="ADAL" clId="{C6B06615-97FC-4498-81A6-0FD080F56545}" dt="2022-11-18T11:27:54.368" v="1022"/>
          <ac:spMkLst>
            <pc:docMk/>
            <pc:sldMk cId="567519325" sldId="271"/>
            <ac:spMk id="2" creationId="{70CA59EA-83AA-AB6F-1247-D50FE783D58C}"/>
          </ac:spMkLst>
        </pc:spChg>
        <pc:spChg chg="mod">
          <ac:chgData name="Rachel Smith" userId="5f7c83a3-9acd-4e36-a883-765ff390fd1f" providerId="ADAL" clId="{C6B06615-97FC-4498-81A6-0FD080F56545}" dt="2022-11-18T12:17:29.989" v="1576" actId="20577"/>
          <ac:spMkLst>
            <pc:docMk/>
            <pc:sldMk cId="567519325" sldId="271"/>
            <ac:spMk id="3" creationId="{8CA38692-9E50-3CEA-EB49-4055707F74E1}"/>
          </ac:spMkLst>
        </pc:spChg>
      </pc:sldChg>
      <pc:sldChg chg="addSp delSp modSp new mod ord setBg">
        <pc:chgData name="Rachel Smith" userId="5f7c83a3-9acd-4e36-a883-765ff390fd1f" providerId="ADAL" clId="{C6B06615-97FC-4498-81A6-0FD080F56545}" dt="2023-01-09T12:02:31.882" v="3424" actId="27636"/>
        <pc:sldMkLst>
          <pc:docMk/>
          <pc:sldMk cId="412169439" sldId="272"/>
        </pc:sldMkLst>
        <pc:spChg chg="mod">
          <ac:chgData name="Rachel Smith" userId="5f7c83a3-9acd-4e36-a883-765ff390fd1f" providerId="ADAL" clId="{C6B06615-97FC-4498-81A6-0FD080F56545}" dt="2022-11-18T14:05:09.468" v="2682" actId="26606"/>
          <ac:spMkLst>
            <pc:docMk/>
            <pc:sldMk cId="412169439" sldId="272"/>
            <ac:spMk id="2" creationId="{34B576E8-0777-2C1D-E846-090CE3A54B39}"/>
          </ac:spMkLst>
        </pc:spChg>
        <pc:spChg chg="mod">
          <ac:chgData name="Rachel Smith" userId="5f7c83a3-9acd-4e36-a883-765ff390fd1f" providerId="ADAL" clId="{C6B06615-97FC-4498-81A6-0FD080F56545}" dt="2023-01-09T12:02:31.882" v="3424" actId="27636"/>
          <ac:spMkLst>
            <pc:docMk/>
            <pc:sldMk cId="412169439" sldId="272"/>
            <ac:spMk id="3" creationId="{6764F0E6-C2F0-04D3-EA0B-3A37834D05A6}"/>
          </ac:spMkLst>
        </pc:spChg>
        <pc:spChg chg="add">
          <ac:chgData name="Rachel Smith" userId="5f7c83a3-9acd-4e36-a883-765ff390fd1f" providerId="ADAL" clId="{C6B06615-97FC-4498-81A6-0FD080F56545}" dt="2022-11-18T14:05:09.468" v="2682" actId="26606"/>
          <ac:spMkLst>
            <pc:docMk/>
            <pc:sldMk cId="412169439" sldId="272"/>
            <ac:spMk id="9" creationId="{460B0EFB-53ED-4F35-B05D-F658EA021C65}"/>
          </ac:spMkLst>
        </pc:spChg>
        <pc:spChg chg="add">
          <ac:chgData name="Rachel Smith" userId="5f7c83a3-9acd-4e36-a883-765ff390fd1f" providerId="ADAL" clId="{C6B06615-97FC-4498-81A6-0FD080F56545}" dt="2022-11-18T14:05:09.468" v="2682" actId="26606"/>
          <ac:spMkLst>
            <pc:docMk/>
            <pc:sldMk cId="412169439" sldId="272"/>
            <ac:spMk id="11" creationId="{835EF3DD-7D43-4A27-8967-A92FD8CC9365}"/>
          </ac:spMkLst>
        </pc:spChg>
        <pc:graphicFrameChg chg="add del modGraphic">
          <ac:chgData name="Rachel Smith" userId="5f7c83a3-9acd-4e36-a883-765ff390fd1f" providerId="ADAL" clId="{C6B06615-97FC-4498-81A6-0FD080F56545}" dt="2022-11-18T11:37:01.780" v="1210" actId="27309"/>
          <ac:graphicFrameMkLst>
            <pc:docMk/>
            <pc:sldMk cId="412169439" sldId="272"/>
            <ac:graphicFrameMk id="5" creationId="{3502EED6-8A04-9FE2-2D55-9EEA49AE6601}"/>
          </ac:graphicFrameMkLst>
        </pc:graphicFrameChg>
        <pc:picChg chg="add">
          <ac:chgData name="Rachel Smith" userId="5f7c83a3-9acd-4e36-a883-765ff390fd1f" providerId="ADAL" clId="{C6B06615-97FC-4498-81A6-0FD080F56545}" dt="2022-11-18T14:05:09.468" v="2682" actId="26606"/>
          <ac:picMkLst>
            <pc:docMk/>
            <pc:sldMk cId="412169439" sldId="272"/>
            <ac:picMk id="6" creationId="{A6363D7A-B3B8-ACD3-5384-063095B9216B}"/>
          </ac:picMkLst>
        </pc:picChg>
      </pc:sldChg>
      <pc:sldChg chg="addSp delSp modSp new mod setBg">
        <pc:chgData name="Rachel Smith" userId="5f7c83a3-9acd-4e36-a883-765ff390fd1f" providerId="ADAL" clId="{C6B06615-97FC-4498-81A6-0FD080F56545}" dt="2022-11-18T11:37:22.972" v="1231" actId="26606"/>
        <pc:sldMkLst>
          <pc:docMk/>
          <pc:sldMk cId="4181028578" sldId="273"/>
        </pc:sldMkLst>
        <pc:spChg chg="mod">
          <ac:chgData name="Rachel Smith" userId="5f7c83a3-9acd-4e36-a883-765ff390fd1f" providerId="ADAL" clId="{C6B06615-97FC-4498-81A6-0FD080F56545}" dt="2022-11-18T11:37:22.972" v="1231" actId="26606"/>
          <ac:spMkLst>
            <pc:docMk/>
            <pc:sldMk cId="4181028578" sldId="273"/>
            <ac:spMk id="2" creationId="{9EF36065-4040-69DA-D459-2DA65F1AC51D}"/>
          </ac:spMkLst>
        </pc:spChg>
        <pc:spChg chg="del">
          <ac:chgData name="Rachel Smith" userId="5f7c83a3-9acd-4e36-a883-765ff390fd1f" providerId="ADAL" clId="{C6B06615-97FC-4498-81A6-0FD080F56545}" dt="2022-11-18T11:37:15.057" v="1215" actId="478"/>
          <ac:spMkLst>
            <pc:docMk/>
            <pc:sldMk cId="4181028578" sldId="273"/>
            <ac:spMk id="3" creationId="{C0B67C09-00DF-89B4-E7AC-F07C7AC75247}"/>
          </ac:spMkLst>
        </pc:spChg>
        <pc:spChg chg="add">
          <ac:chgData name="Rachel Smith" userId="5f7c83a3-9acd-4e36-a883-765ff390fd1f" providerId="ADAL" clId="{C6B06615-97FC-4498-81A6-0FD080F56545}" dt="2022-11-18T11:37:22.972" v="1231" actId="26606"/>
          <ac:spMkLst>
            <pc:docMk/>
            <pc:sldMk cId="4181028578" sldId="273"/>
            <ac:spMk id="9" creationId="{A3363022-C969-41E9-8EB2-E4C94908C1FA}"/>
          </ac:spMkLst>
        </pc:spChg>
        <pc:spChg chg="add">
          <ac:chgData name="Rachel Smith" userId="5f7c83a3-9acd-4e36-a883-765ff390fd1f" providerId="ADAL" clId="{C6B06615-97FC-4498-81A6-0FD080F56545}" dt="2022-11-18T11:37:22.972" v="1231" actId="26606"/>
          <ac:spMkLst>
            <pc:docMk/>
            <pc:sldMk cId="4181028578" sldId="273"/>
            <ac:spMk id="11" creationId="{8D1AD6B3-BE88-4CEB-BA17-790657CC4729}"/>
          </ac:spMkLst>
        </pc:spChg>
        <pc:grpChg chg="add">
          <ac:chgData name="Rachel Smith" userId="5f7c83a3-9acd-4e36-a883-765ff390fd1f" providerId="ADAL" clId="{C6B06615-97FC-4498-81A6-0FD080F56545}" dt="2022-11-18T11:37:22.972" v="1231" actId="26606"/>
          <ac:grpSpMkLst>
            <pc:docMk/>
            <pc:sldMk cId="4181028578" sldId="273"/>
            <ac:grpSpMk id="13" creationId="{89D1390B-7E13-4B4F-9CB2-391063412E54}"/>
          </ac:grpSpMkLst>
        </pc:grpChg>
        <pc:picChg chg="add">
          <ac:chgData name="Rachel Smith" userId="5f7c83a3-9acd-4e36-a883-765ff390fd1f" providerId="ADAL" clId="{C6B06615-97FC-4498-81A6-0FD080F56545}" dt="2022-11-18T11:37:22.972" v="1231" actId="26606"/>
          <ac:picMkLst>
            <pc:docMk/>
            <pc:sldMk cId="4181028578" sldId="273"/>
            <ac:picMk id="6" creationId="{B9796655-15D0-195E-FCB4-33FCA1B0501A}"/>
          </ac:picMkLst>
        </pc:picChg>
      </pc:sldChg>
      <pc:sldChg chg="addSp delSp modSp new mod ord setBg modNotesTx">
        <pc:chgData name="Rachel Smith" userId="5f7c83a3-9acd-4e36-a883-765ff390fd1f" providerId="ADAL" clId="{C6B06615-97FC-4498-81A6-0FD080F56545}" dt="2022-11-18T12:49:16.745" v="2081" actId="20577"/>
        <pc:sldMkLst>
          <pc:docMk/>
          <pc:sldMk cId="3143732132" sldId="274"/>
        </pc:sldMkLst>
        <pc:spChg chg="mod">
          <ac:chgData name="Rachel Smith" userId="5f7c83a3-9acd-4e36-a883-765ff390fd1f" providerId="ADAL" clId="{C6B06615-97FC-4498-81A6-0FD080F56545}" dt="2022-11-18T12:47:27.892" v="1869" actId="26606"/>
          <ac:spMkLst>
            <pc:docMk/>
            <pc:sldMk cId="3143732132" sldId="274"/>
            <ac:spMk id="2" creationId="{EBD28A6C-B229-2A9E-D9F7-80CB9AAD48D0}"/>
          </ac:spMkLst>
        </pc:spChg>
        <pc:spChg chg="mod">
          <ac:chgData name="Rachel Smith" userId="5f7c83a3-9acd-4e36-a883-765ff390fd1f" providerId="ADAL" clId="{C6B06615-97FC-4498-81A6-0FD080F56545}" dt="2022-11-18T12:49:16.745" v="2081" actId="20577"/>
          <ac:spMkLst>
            <pc:docMk/>
            <pc:sldMk cId="3143732132" sldId="274"/>
            <ac:spMk id="3" creationId="{C6068D64-A8A3-ADFF-8AB7-5AF166837A74}"/>
          </ac:spMkLst>
        </pc:spChg>
        <pc:spChg chg="add">
          <ac:chgData name="Rachel Smith" userId="5f7c83a3-9acd-4e36-a883-765ff390fd1f" providerId="ADAL" clId="{C6B06615-97FC-4498-81A6-0FD080F56545}" dt="2022-11-18T12:47:27.892" v="1869" actId="26606"/>
          <ac:spMkLst>
            <pc:docMk/>
            <pc:sldMk cId="3143732132" sldId="274"/>
            <ac:spMk id="8" creationId="{5E7AA7E8-8006-4E1F-A566-FCF37EE6F35D}"/>
          </ac:spMkLst>
        </pc:spChg>
        <pc:spChg chg="add del">
          <ac:chgData name="Rachel Smith" userId="5f7c83a3-9acd-4e36-a883-765ff390fd1f" providerId="ADAL" clId="{C6B06615-97FC-4498-81A6-0FD080F56545}" dt="2022-11-18T12:47:27.879" v="1868" actId="26606"/>
          <ac:spMkLst>
            <pc:docMk/>
            <pc:sldMk cId="3143732132" sldId="274"/>
            <ac:spMk id="10" creationId="{A3363022-C969-41E9-8EB2-E4C94908C1FA}"/>
          </ac:spMkLst>
        </pc:spChg>
        <pc:spChg chg="add del">
          <ac:chgData name="Rachel Smith" userId="5f7c83a3-9acd-4e36-a883-765ff390fd1f" providerId="ADAL" clId="{C6B06615-97FC-4498-81A6-0FD080F56545}" dt="2022-11-18T12:47:27.879" v="1868" actId="26606"/>
          <ac:spMkLst>
            <pc:docMk/>
            <pc:sldMk cId="3143732132" sldId="274"/>
            <ac:spMk id="12" creationId="{8D1AD6B3-BE88-4CEB-BA17-790657CC4729}"/>
          </ac:spMkLst>
        </pc:spChg>
        <pc:grpChg chg="add del">
          <ac:chgData name="Rachel Smith" userId="5f7c83a3-9acd-4e36-a883-765ff390fd1f" providerId="ADAL" clId="{C6B06615-97FC-4498-81A6-0FD080F56545}" dt="2022-11-18T12:47:27.879" v="1868" actId="26606"/>
          <ac:grpSpMkLst>
            <pc:docMk/>
            <pc:sldMk cId="3143732132" sldId="274"/>
            <ac:grpSpMk id="14" creationId="{89D1390B-7E13-4B4F-9CB2-391063412E54}"/>
          </ac:grpSpMkLst>
        </pc:grpChg>
        <pc:picChg chg="add del">
          <ac:chgData name="Rachel Smith" userId="5f7c83a3-9acd-4e36-a883-765ff390fd1f" providerId="ADAL" clId="{C6B06615-97FC-4498-81A6-0FD080F56545}" dt="2022-11-18T12:47:27.879" v="1868" actId="26606"/>
          <ac:picMkLst>
            <pc:docMk/>
            <pc:sldMk cId="3143732132" sldId="274"/>
            <ac:picMk id="7" creationId="{E2DB0EC8-9E80-FF2F-4B92-058A9362535B}"/>
          </ac:picMkLst>
        </pc:picChg>
        <pc:cxnChg chg="add">
          <ac:chgData name="Rachel Smith" userId="5f7c83a3-9acd-4e36-a883-765ff390fd1f" providerId="ADAL" clId="{C6B06615-97FC-4498-81A6-0FD080F56545}" dt="2022-11-18T12:47:27.892" v="1869" actId="26606"/>
          <ac:cxnSpMkLst>
            <pc:docMk/>
            <pc:sldMk cId="3143732132" sldId="274"/>
            <ac:cxnSpMk id="19" creationId="{56020367-4FD5-4596-8E10-C5F095CD8DBF}"/>
          </ac:cxnSpMkLst>
        </pc:cxnChg>
      </pc:sldChg>
      <pc:sldChg chg="addSp modSp new mod setBg">
        <pc:chgData name="Rachel Smith" userId="5f7c83a3-9acd-4e36-a883-765ff390fd1f" providerId="ADAL" clId="{C6B06615-97FC-4498-81A6-0FD080F56545}" dt="2022-11-18T13:08:33.893" v="2160" actId="26606"/>
        <pc:sldMkLst>
          <pc:docMk/>
          <pc:sldMk cId="808541811" sldId="275"/>
        </pc:sldMkLst>
        <pc:spChg chg="mod">
          <ac:chgData name="Rachel Smith" userId="5f7c83a3-9acd-4e36-a883-765ff390fd1f" providerId="ADAL" clId="{C6B06615-97FC-4498-81A6-0FD080F56545}" dt="2022-11-18T13:08:33.893" v="2160" actId="26606"/>
          <ac:spMkLst>
            <pc:docMk/>
            <pc:sldMk cId="808541811" sldId="275"/>
            <ac:spMk id="2" creationId="{4E5403A3-5640-5DEF-4F38-0CEE7F13F994}"/>
          </ac:spMkLst>
        </pc:spChg>
        <pc:spChg chg="mod">
          <ac:chgData name="Rachel Smith" userId="5f7c83a3-9acd-4e36-a883-765ff390fd1f" providerId="ADAL" clId="{C6B06615-97FC-4498-81A6-0FD080F56545}" dt="2022-11-18T13:08:33.893" v="2160" actId="26606"/>
          <ac:spMkLst>
            <pc:docMk/>
            <pc:sldMk cId="808541811" sldId="275"/>
            <ac:spMk id="3" creationId="{22F50836-3838-0113-F143-4ADB2AC1EE9C}"/>
          </ac:spMkLst>
        </pc:spChg>
        <pc:spChg chg="add">
          <ac:chgData name="Rachel Smith" userId="5f7c83a3-9acd-4e36-a883-765ff390fd1f" providerId="ADAL" clId="{C6B06615-97FC-4498-81A6-0FD080F56545}" dt="2022-11-18T13:08:33.893" v="2160" actId="26606"/>
          <ac:spMkLst>
            <pc:docMk/>
            <pc:sldMk cId="808541811" sldId="275"/>
            <ac:spMk id="8" creationId="{C7D023E4-8DE1-436E-9847-ED6A4B4B04FD}"/>
          </ac:spMkLst>
        </pc:spChg>
        <pc:spChg chg="add">
          <ac:chgData name="Rachel Smith" userId="5f7c83a3-9acd-4e36-a883-765ff390fd1f" providerId="ADAL" clId="{C6B06615-97FC-4498-81A6-0FD080F56545}" dt="2022-11-18T13:08:33.893" v="2160" actId="26606"/>
          <ac:spMkLst>
            <pc:docMk/>
            <pc:sldMk cId="808541811" sldId="275"/>
            <ac:spMk id="10" creationId="{63C1F321-BB96-4700-B3CE-1A6156067F44}"/>
          </ac:spMkLst>
        </pc:spChg>
        <pc:grpChg chg="add">
          <ac:chgData name="Rachel Smith" userId="5f7c83a3-9acd-4e36-a883-765ff390fd1f" providerId="ADAL" clId="{C6B06615-97FC-4498-81A6-0FD080F56545}" dt="2022-11-18T13:08:33.893" v="2160" actId="26606"/>
          <ac:grpSpMkLst>
            <pc:docMk/>
            <pc:sldMk cId="808541811" sldId="275"/>
            <ac:grpSpMk id="12" creationId="{3FA1AD64-F15F-417D-956C-B2C211FC905E}"/>
          </ac:grpSpMkLst>
        </pc:grpChg>
        <pc:grpChg chg="add">
          <ac:chgData name="Rachel Smith" userId="5f7c83a3-9acd-4e36-a883-765ff390fd1f" providerId="ADAL" clId="{C6B06615-97FC-4498-81A6-0FD080F56545}" dt="2022-11-18T13:08:33.893" v="2160" actId="26606"/>
          <ac:grpSpMkLst>
            <pc:docMk/>
            <pc:sldMk cId="808541811" sldId="275"/>
            <ac:grpSpMk id="16" creationId="{43F5E015-E085-4624-B431-B42414448684}"/>
          </ac:grpSpMkLst>
        </pc:grpChg>
      </pc:sldChg>
      <pc:sldChg chg="addSp modSp new mod setBg addAnim">
        <pc:chgData name="Rachel Smith" userId="5f7c83a3-9acd-4e36-a883-765ff390fd1f" providerId="ADAL" clId="{C6B06615-97FC-4498-81A6-0FD080F56545}" dt="2022-11-18T13:56:41.301" v="2526" actId="20577"/>
        <pc:sldMkLst>
          <pc:docMk/>
          <pc:sldMk cId="1491824866" sldId="276"/>
        </pc:sldMkLst>
        <pc:spChg chg="mod">
          <ac:chgData name="Rachel Smith" userId="5f7c83a3-9acd-4e36-a883-765ff390fd1f" providerId="ADAL" clId="{C6B06615-97FC-4498-81A6-0FD080F56545}" dt="2022-11-18T13:56:41.301" v="2526" actId="20577"/>
          <ac:spMkLst>
            <pc:docMk/>
            <pc:sldMk cId="1491824866" sldId="276"/>
            <ac:spMk id="2" creationId="{DD8DF4B4-96DA-B685-4345-492B1DB91EAA}"/>
          </ac:spMkLst>
        </pc:spChg>
        <pc:spChg chg="mod">
          <ac:chgData name="Rachel Smith" userId="5f7c83a3-9acd-4e36-a883-765ff390fd1f" providerId="ADAL" clId="{C6B06615-97FC-4498-81A6-0FD080F56545}" dt="2022-11-18T13:08:39.158" v="2161" actId="26606"/>
          <ac:spMkLst>
            <pc:docMk/>
            <pc:sldMk cId="1491824866" sldId="276"/>
            <ac:spMk id="3" creationId="{2AACDF05-5EBF-F251-BE40-67B8890CD563}"/>
          </ac:spMkLst>
        </pc:spChg>
        <pc:spChg chg="add">
          <ac:chgData name="Rachel Smith" userId="5f7c83a3-9acd-4e36-a883-765ff390fd1f" providerId="ADAL" clId="{C6B06615-97FC-4498-81A6-0FD080F56545}" dt="2022-11-18T13:08:39.158" v="2161" actId="26606"/>
          <ac:spMkLst>
            <pc:docMk/>
            <pc:sldMk cId="1491824866" sldId="276"/>
            <ac:spMk id="8" creationId="{C7D023E4-8DE1-436E-9847-ED6A4B4B04FD}"/>
          </ac:spMkLst>
        </pc:spChg>
        <pc:spChg chg="add">
          <ac:chgData name="Rachel Smith" userId="5f7c83a3-9acd-4e36-a883-765ff390fd1f" providerId="ADAL" clId="{C6B06615-97FC-4498-81A6-0FD080F56545}" dt="2022-11-18T13:08:39.158" v="2161" actId="26606"/>
          <ac:spMkLst>
            <pc:docMk/>
            <pc:sldMk cId="1491824866" sldId="276"/>
            <ac:spMk id="10" creationId="{63C1F321-BB96-4700-B3CE-1A6156067F44}"/>
          </ac:spMkLst>
        </pc:spChg>
        <pc:grpChg chg="add">
          <ac:chgData name="Rachel Smith" userId="5f7c83a3-9acd-4e36-a883-765ff390fd1f" providerId="ADAL" clId="{C6B06615-97FC-4498-81A6-0FD080F56545}" dt="2022-11-18T13:08:39.158" v="2161" actId="26606"/>
          <ac:grpSpMkLst>
            <pc:docMk/>
            <pc:sldMk cId="1491824866" sldId="276"/>
            <ac:grpSpMk id="12" creationId="{3FA1AD64-F15F-417D-956C-B2C211FC905E}"/>
          </ac:grpSpMkLst>
        </pc:grpChg>
        <pc:grpChg chg="add">
          <ac:chgData name="Rachel Smith" userId="5f7c83a3-9acd-4e36-a883-765ff390fd1f" providerId="ADAL" clId="{C6B06615-97FC-4498-81A6-0FD080F56545}" dt="2022-11-18T13:08:39.158" v="2161" actId="26606"/>
          <ac:grpSpMkLst>
            <pc:docMk/>
            <pc:sldMk cId="1491824866" sldId="276"/>
            <ac:grpSpMk id="16" creationId="{43F5E015-E085-4624-B431-B42414448684}"/>
          </ac:grpSpMkLst>
        </pc:grpChg>
      </pc:sldChg>
      <pc:sldChg chg="modSp new mod">
        <pc:chgData name="Rachel Smith" userId="5f7c83a3-9acd-4e36-a883-765ff390fd1f" providerId="ADAL" clId="{C6B06615-97FC-4498-81A6-0FD080F56545}" dt="2022-11-18T13:16:29.446" v="2195" actId="27636"/>
        <pc:sldMkLst>
          <pc:docMk/>
          <pc:sldMk cId="1520850565" sldId="277"/>
        </pc:sldMkLst>
        <pc:spChg chg="mod">
          <ac:chgData name="Rachel Smith" userId="5f7c83a3-9acd-4e36-a883-765ff390fd1f" providerId="ADAL" clId="{C6B06615-97FC-4498-81A6-0FD080F56545}" dt="2022-11-18T13:14:08.710" v="2189" actId="20577"/>
          <ac:spMkLst>
            <pc:docMk/>
            <pc:sldMk cId="1520850565" sldId="277"/>
            <ac:spMk id="2" creationId="{DF827377-E4F3-6A0C-52AF-772D125D8110}"/>
          </ac:spMkLst>
        </pc:spChg>
        <pc:spChg chg="mod">
          <ac:chgData name="Rachel Smith" userId="5f7c83a3-9acd-4e36-a883-765ff390fd1f" providerId="ADAL" clId="{C6B06615-97FC-4498-81A6-0FD080F56545}" dt="2022-11-18T13:16:29.446" v="2195" actId="27636"/>
          <ac:spMkLst>
            <pc:docMk/>
            <pc:sldMk cId="1520850565" sldId="277"/>
            <ac:spMk id="3" creationId="{16EE62E9-A9AB-3D74-8000-9563A48E958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5E9226-625B-41C9-A4F3-40C1122D0637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363498-B962-4469-8D7F-046EEB5DF6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1511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videos/search?q=local+partnership+approaches&amp;&amp;view=detail&amp;mid=7FAF60D08DC668E887917FAF60D08DC668E88791&amp;&amp;FORM=VRDGAR&amp;ru=%2Fvideos%2Fsearch%3Fq%3Dlocal%2Bpartnership%2Bapproaches%26FORM%3DHDRSC4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lege.police.uk/guidance/involving-citizens-policing/police-support-volunteers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363498-B962-4469-8D7F-046EEB5DF68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2730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4.1  Role and importance of partners in effective problem solving:</a:t>
            </a:r>
            <a:b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b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   • Shared problems</a:t>
            </a:r>
            <a:b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   • Data sharing</a:t>
            </a:r>
            <a:b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   • Problem identification and analysis</a:t>
            </a:r>
            <a:b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   • Non-police responses to problems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4.2  Support that partners can provide in a community context:</a:t>
            </a:r>
            <a:b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b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   • Statutory and voluntary agencies </a:t>
            </a:r>
            <a:b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   • Blue light partners in community strategies</a:t>
            </a:r>
            <a:b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   • Formal and informal local partnership approaches</a:t>
            </a:r>
            <a:b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   • Partnership building and networking</a:t>
            </a:r>
            <a:b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   • Use of police volunteers e.g. speed watch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4.3  Barriers and facilitators to working effectively with partner agencies:</a:t>
            </a:r>
            <a:b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b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   • Joint responsibilities, shared costs, shared data/intelligence, shared resources</a:t>
            </a:r>
            <a:b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   • Different priorities, agendas and performance management focus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363498-B962-4469-8D7F-046EEB5DF68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4884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   • Shared problems</a:t>
            </a:r>
            <a:br>
              <a:rPr kumimoji="0" lang="en-GB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</a:b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    • Data sharing</a:t>
            </a:r>
            <a:br>
              <a:rPr kumimoji="0" lang="en-GB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</a:b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    • Problem identification and analysis</a:t>
            </a:r>
            <a:br>
              <a:rPr kumimoji="0" lang="en-GB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</a:b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    • Non-police responses to problems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DengXian" panose="02010600030101010101" pitchFamily="2" charset="-122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363498-B962-4469-8D7F-046EEB5DF68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1493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Local Councils?</a:t>
            </a:r>
          </a:p>
          <a:p>
            <a:r>
              <a:rPr lang="en-GB" dirty="0"/>
              <a:t>Local Government?</a:t>
            </a:r>
          </a:p>
          <a:p>
            <a:r>
              <a:rPr lang="en-GB" dirty="0"/>
              <a:t>Schools?</a:t>
            </a:r>
          </a:p>
          <a:p>
            <a:r>
              <a:rPr lang="en-GB" dirty="0"/>
              <a:t>Fire Service?</a:t>
            </a:r>
          </a:p>
          <a:p>
            <a:r>
              <a:rPr lang="en-GB" dirty="0"/>
              <a:t>Ambulance Service?</a:t>
            </a:r>
          </a:p>
          <a:p>
            <a:r>
              <a:rPr lang="en-GB" dirty="0"/>
              <a:t>Police Service?</a:t>
            </a:r>
          </a:p>
          <a:p>
            <a:r>
              <a:rPr lang="en-GB" dirty="0"/>
              <a:t>Local Charities?</a:t>
            </a:r>
          </a:p>
          <a:p>
            <a:r>
              <a:rPr lang="en-GB" dirty="0"/>
              <a:t>Local organisations? </a:t>
            </a:r>
          </a:p>
          <a:p>
            <a:r>
              <a:rPr lang="en-GB" dirty="0"/>
              <a:t>Businesses?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363498-B962-4469-8D7F-046EEB5DF68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6584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363498-B962-4469-8D7F-046EEB5DF68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296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363498-B962-4469-8D7F-046EEB5DF68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2733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Taking a 'Place Based Approach' in Tamworth - The Community Safety Partnership and Vulnerability Hub - Bing video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363498-B962-4469-8D7F-046EEB5DF68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7715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Police support volunteers | College of Policing</a:t>
            </a:r>
            <a:endParaRPr lang="en-GB" dirty="0"/>
          </a:p>
          <a:p>
            <a:endParaRPr lang="en-GB" dirty="0"/>
          </a:p>
          <a:p>
            <a:r>
              <a:rPr lang="en-GB" dirty="0"/>
              <a:t>Special Constable Role</a:t>
            </a:r>
          </a:p>
          <a:p>
            <a:r>
              <a:rPr lang="en-GB" dirty="0"/>
              <a:t>Police Student Volunteer</a:t>
            </a:r>
          </a:p>
          <a:p>
            <a:r>
              <a:rPr lang="en-GB" dirty="0"/>
              <a:t>Coroner’s Court Volunteer</a:t>
            </a:r>
          </a:p>
          <a:p>
            <a:r>
              <a:rPr lang="en-GB" dirty="0"/>
              <a:t>Cyber Crime Volunteer</a:t>
            </a:r>
          </a:p>
          <a:p>
            <a:r>
              <a:rPr lang="en-GB" dirty="0"/>
              <a:t>Police Band Member</a:t>
            </a:r>
          </a:p>
          <a:p>
            <a:r>
              <a:rPr lang="en-GB" dirty="0"/>
              <a:t>Heritage Centre Volunteer</a:t>
            </a:r>
          </a:p>
          <a:p>
            <a:r>
              <a:rPr lang="en-GB" dirty="0"/>
              <a:t>Chaplain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363498-B962-4469-8D7F-046EEB5DF68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6608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• Joint responsibilities, shared costs, shared data/intelligence, shared resources</a:t>
            </a:r>
            <a:br>
              <a:rPr kumimoji="0" lang="en-GB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</a:b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    • Different priorities, agendas and performance management focus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DengXian" panose="02010600030101010101" pitchFamily="2" charset="-122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363498-B962-4469-8D7F-046EEB5DF68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6160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Shared Costs</a:t>
            </a:r>
          </a:p>
          <a:p>
            <a:r>
              <a:rPr lang="en-GB" dirty="0"/>
              <a:t>Shared Data/intelligence</a:t>
            </a:r>
          </a:p>
          <a:p>
            <a:r>
              <a:rPr lang="en-GB" dirty="0"/>
              <a:t>Shared resources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363498-B962-4469-8D7F-046EEB5DF687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5112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363498-B962-4469-8D7F-046EEB5DF687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8270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B7519-E340-B85B-2D66-A7A7B05C7A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144596-91FC-447D-285E-07F872EA17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996431-EC66-AF58-CBD2-A71D7C0C9A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E765B-4E03-4D5A-BBD4-433E1F125D6F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C1F88A-99A3-172B-C97E-AAA7B3886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B349FF-ACDA-5591-854F-29D56A2B48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8FA68-3C1B-4B7E-BB86-06E6EBF8D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0072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E10EA-62A7-B90A-6EEE-4D8B93A6C1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FFCBD1-ED30-9066-7685-EF243BF0C0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99CA68-A03A-105A-8582-DB78AF9EB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E765B-4E03-4D5A-BBD4-433E1F125D6F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B543E1-1BD5-4936-D41C-6DF240255E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63F111-5AEA-EA22-AA54-5D195BA434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8FA68-3C1B-4B7E-BB86-06E6EBF8D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623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CA52C8-FCB4-DA11-CE4E-750273656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51FE31-F5D3-5044-7D39-F949B812DB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06F284-EB12-47AA-420C-904BE9C78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E765B-4E03-4D5A-BBD4-433E1F125D6F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477134-6CD5-3A3B-78C0-F0F155CA50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A7EB54-86A9-A34E-941A-EBC1CC19D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8FA68-3C1B-4B7E-BB86-06E6EBF8D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552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B5CB0-BCBB-E7A0-1A16-83B291A612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5A70C6-B4D8-6E31-AB59-324C54ED1A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CEDC5B-0E96-04A0-C501-3D83B613B4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5B74B9-CD07-7301-206C-DA3BE08C5A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E765B-4E03-4D5A-BBD4-433E1F125D6F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45B08E-9F97-D86F-EC18-258304413C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BA7BA2-DCCD-C036-3C11-EBFEDCFAC4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8FA68-3C1B-4B7E-BB86-06E6EBF8D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342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D1A87-9341-41AC-7F44-4EB588FA29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34AACA-535A-8918-A8A5-8F65FF29F7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E9C95A-8556-D946-C06B-A4B0D509F8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5FDD903-990E-8604-066B-ED9772E640C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0D0519-EF8D-3495-8E32-7B7A8055A12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A533B08-41E8-7569-8BCD-DF82C288D1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E765B-4E03-4D5A-BBD4-433E1F125D6F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8742D1E-219F-AFDB-CFCE-C48BFD544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366C13-4CB4-978B-5546-A301C53861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8FA68-3C1B-4B7E-BB86-06E6EBF8D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9643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186BD-A8A2-1102-7185-F514626557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C9C0FE0-5B3D-303D-6A53-5E7C1A53F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E765B-4E03-4D5A-BBD4-433E1F125D6F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6A1471-837B-C938-E72A-D3C997789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551005-7D5D-5E85-BFE8-EE161E6D52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8FA68-3C1B-4B7E-BB86-06E6EBF8D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870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C0DB709-768A-6501-3422-8C7FBEC5AC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E765B-4E03-4D5A-BBD4-433E1F125D6F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C2B9CA-A58A-AF0B-9AAB-9EC40B5B91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80BA90-087E-BF66-02E2-C80310D1E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8FA68-3C1B-4B7E-BB86-06E6EBF8D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3613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A4FB5-9667-B7E7-CCBB-775C759386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DEE01F-5F56-3D70-6386-227001FFDB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94D760-35CB-8F5E-E139-B73AA0299C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A68A59-6AAA-5BB5-AADB-46AB03E8D0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E765B-4E03-4D5A-BBD4-433E1F125D6F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4364BE-FEE9-6271-5666-8500D3E13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AC8B57-CA27-9FE5-29D0-56912549BD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8FA68-3C1B-4B7E-BB86-06E6EBF8D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9259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0B9DAD-EF1C-902A-3CCD-BB56A1E1C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111FDF-D072-BF82-5CC1-CB873E87A58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BC2899-32F0-4EA3-488D-858A2A369C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69DB2B-DCFE-8D63-F747-91F233DCF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E765B-4E03-4D5A-BBD4-433E1F125D6F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C56E87-012B-F7C8-1EE4-1C18820EE6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E38267-1501-4FD3-19F4-47E1716EE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8FA68-3C1B-4B7E-BB86-06E6EBF8D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2527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E971B-7732-4410-0AE9-32679A464A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8FBF64-9226-EB66-16C5-A14A0ED19F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3D5AA5-B575-429B-16BA-26B5FEDC0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E765B-4E03-4D5A-BBD4-433E1F125D6F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6A3878-6E94-3837-DFC9-9B47318B9B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F8BBE7-D618-512A-F29B-FDD6B46BFD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8FA68-3C1B-4B7E-BB86-06E6EBF8D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3596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41A973F-11F7-A035-1ECE-7E8ABADF28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80824D-E85B-1D0A-D180-F0F744CB9A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6EE4A4-2352-2A0E-3313-5F8649F1F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E765B-4E03-4D5A-BBD4-433E1F125D6F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9EC220-7081-C45C-1D75-CF936CC406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F14BCE-E55D-EA79-7A27-9A7DAD621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8FA68-3C1B-4B7E-BB86-06E6EBF8D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1485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989081A-967D-EA89-EBCA-57E4D5D754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732C01-343E-A647-2976-FBBE03188B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E15032-EDCB-F7C3-5D17-9F38403D19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AE765B-4E03-4D5A-BBD4-433E1F125D6F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331C7F-E34A-11CF-E2C7-C754A205E6E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60393D-FE2A-FC3B-DC58-1BAB82F357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F8FA68-3C1B-4B7E-BB86-06E6EBF8D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140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videos/search?q=community+policing&amp;docid=608016362889500810&amp;mid=BFA863502DFB752D4EB1BFA863502DFB752D4EB1&amp;view=detail&amp;FORM=VIRE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mfwbvIH6auI&amp;t=14s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lt6Xnn56bh0&amp;t=34s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bing.com/videos/search?q=local+partnership+approaches&amp;&amp;view=detail&amp;mid=7FAF60D08DC668E887917FAF60D08DC668E88791&amp;&amp;FORM=VRDGAR&amp;ru=%2Fvideos%2Fsearch%3Fq%3Dlocal%2Bpartnership%2Bapproaches%26FORM%3DHDRSC4" TargetMode="External"/><Relationship Id="rId4" Type="http://schemas.openxmlformats.org/officeDocument/2006/relationships/image" Target="../media/image6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lege.police.uk/guidance/involving-citizens-policing/police-support-volunteers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21D1ED-3C83-BB60-645E-93FA67CA47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39633" y="4518923"/>
            <a:ext cx="3312734" cy="1141851"/>
          </a:xfrm>
          <a:noFill/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80808"/>
                </a:solidFill>
              </a:rPr>
              <a:t>Rachel Smith MA Ed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0EB8A2-180F-A445-67F9-2433C2CD98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4642" y="2353641"/>
            <a:ext cx="5782716" cy="2150719"/>
          </a:xfrm>
          <a:noFill/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080808"/>
                </a:solidFill>
              </a:rPr>
              <a:t>Effective Partnerships in Community Policing 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1580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792FA7-A536-5C2D-1D08-B534F09FED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6935" y="842076"/>
            <a:ext cx="10905066" cy="43939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</a:rPr>
              <a:t>Aim: </a:t>
            </a:r>
          </a:p>
          <a:p>
            <a:pPr marL="0" indent="0">
              <a:buNone/>
            </a:pP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Describe how to foster effective partnerships in community policing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</a:rPr>
              <a:t>Objectives: 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</a:rPr>
              <a:t>Role and importance of partners in effective problem solving</a:t>
            </a:r>
          </a:p>
          <a:p>
            <a:endParaRPr lang="en-GB" sz="2000" dirty="0">
              <a:latin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</a:rPr>
              <a:t>Support that partners can provide in a community context 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</a:rPr>
              <a:t>Barriers and facilitators to working effectively with partner agencies</a:t>
            </a:r>
          </a:p>
          <a:p>
            <a:endParaRPr lang="en-GB" sz="20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Isosceles Triangle 30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98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1FA0E3-B18E-AA28-9F3B-CA2641D87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Role and importance of partners in effective problem solving   </a:t>
            </a:r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50CB8A-B32E-DB08-1310-FD01A19866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Group Work</a:t>
            </a:r>
          </a:p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GB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In your group discuss the following. Make some notes to share with the group.</a:t>
            </a:r>
          </a:p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GB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Group 1: What is the role of partners in problem solving? </a:t>
            </a:r>
          </a:p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GB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Group 2: What is the importance of partners in effective problem solving? </a:t>
            </a:r>
          </a:p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GB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Discuss </a:t>
            </a:r>
          </a:p>
        </p:txBody>
      </p:sp>
    </p:spTree>
    <p:extLst>
      <p:ext uri="{BB962C8B-B14F-4D97-AF65-F5344CB8AC3E}">
        <p14:creationId xmlns:p14="http://schemas.microsoft.com/office/powerpoint/2010/main" val="30515583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D28A6C-B229-2A9E-D9F7-80CB9AAD48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910" y="1598246"/>
            <a:ext cx="4626709" cy="512298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8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Partners in problem solving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068D64-A8A3-ADFF-8AB7-5AF166837A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2994" y="1590840"/>
            <a:ext cx="5672176" cy="509522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44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What partners can you identify that could assist in problem solving?</a:t>
            </a:r>
          </a:p>
        </p:txBody>
      </p:sp>
      <p:cxnSp>
        <p:nvCxnSpPr>
          <p:cNvPr id="19" name="Straight Connector 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37321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63C1F321-BB96-4700-B3CE-1A6156067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FA1AD64-F15F-417D-956C-B2C211FC9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1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5F3C79B0-E0DE-407E-B550-3FDEB67B0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A1A2DFA8-F321-4204-9B31-A3713BC652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D148E1B-1470-E1A3-A74C-82B8C73637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9708" y="841664"/>
            <a:ext cx="4874661" cy="51568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Shared 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564605-1B1B-B6F2-129C-5CDAD0C2CC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4687" y="841664"/>
            <a:ext cx="4867605" cy="5156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 kern="1200" dirty="0">
                <a:solidFill>
                  <a:schemeClr val="tx2"/>
                </a:solidFill>
                <a:latin typeface="+mn-lt"/>
                <a:ea typeface="+mn-ea"/>
                <a:cs typeface="+mn-cs"/>
                <a:hlinkClick r:id="rId3"/>
              </a:rPr>
              <a:t>ITV Anglia join the Community Policing Team for a Friday night in </a:t>
            </a:r>
            <a:r>
              <a:rPr lang="en-US" sz="2400" kern="1200" dirty="0" err="1">
                <a:solidFill>
                  <a:schemeClr val="tx2"/>
                </a:solidFill>
                <a:latin typeface="+mn-lt"/>
                <a:ea typeface="+mn-ea"/>
                <a:cs typeface="+mn-cs"/>
                <a:hlinkClick r:id="rId3"/>
              </a:rPr>
              <a:t>Southend</a:t>
            </a:r>
            <a:r>
              <a:rPr lang="en-US" sz="2400" kern="1200" dirty="0">
                <a:solidFill>
                  <a:schemeClr val="tx2"/>
                </a:solidFill>
                <a:latin typeface="+mn-lt"/>
                <a:ea typeface="+mn-ea"/>
                <a:cs typeface="+mn-cs"/>
                <a:hlinkClick r:id="rId3"/>
              </a:rPr>
              <a:t> </a:t>
            </a:r>
            <a:endParaRPr lang="en-US" sz="2400" kern="12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945446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58FB892A-E4FD-10AA-012B-779D308AD9A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168" r="8520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C162E2-FAE7-8FB7-FBBE-7612BDB8EF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Data Sharing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AF51D-0977-7355-53E6-04EB74F1BC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How important is data sharing when problem solving?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How can data sharing help problem solving? </a:t>
            </a:r>
          </a:p>
        </p:txBody>
      </p:sp>
    </p:spTree>
    <p:extLst>
      <p:ext uri="{BB962C8B-B14F-4D97-AF65-F5344CB8AC3E}">
        <p14:creationId xmlns:p14="http://schemas.microsoft.com/office/powerpoint/2010/main" val="595027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CCA5F87-1D1E-45CB-8D83-FC7EEFAD9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ample being pipetted into a petri dish">
            <a:extLst>
              <a:ext uri="{FF2B5EF4-FFF2-40B4-BE49-F238E27FC236}">
                <a16:creationId xmlns:a16="http://schemas.microsoft.com/office/drawing/2014/main" id="{23432636-2BE1-52ED-0CDA-C8600610C3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516" r="-2" b="-2"/>
          <a:stretch/>
        </p:blipFill>
        <p:spPr>
          <a:xfrm>
            <a:off x="0" y="10"/>
            <a:ext cx="866849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CCFC2C6-6238-4A2F-93DE-2ADF74AF6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711652" y="0"/>
            <a:ext cx="8480347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57B09C-FB3D-5422-BAFC-40CCB2673A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8600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Problem identification and analysis 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82454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27377-E4F3-6A0C-52AF-772D125D81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 Solving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E62E9-A9AB-3D74-8000-9563A48E95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2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Thurman and Jamieson (2014) suggest that in order to understand the problem properly an officer should gather information including;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200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Who is complaining and about what in particular? 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Where has it happened and when? 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Are the complaints well founded? 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Is their evidence to support the complaint? 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Will the person raising the complaint provide a statement? 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What are the different perspectives of those involved? 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What would the complainant like to happen? 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Has the person complaining attempted to resolve the issue in any way?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08505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63C1F321-BB96-4700-B3CE-1A6156067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FA1AD64-F15F-417D-956C-B2C211FC9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1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5F3C79B0-E0DE-407E-B550-3FDEB67B0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A1A2DFA8-F321-4204-9B31-A3713BC652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5403A3-5640-5DEF-4F38-0CEE7F13F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9708" y="841664"/>
            <a:ext cx="4874661" cy="51568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SARA Model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50836-3838-0113-F143-4ADB2AC1EE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4687" y="841664"/>
            <a:ext cx="4867605" cy="5156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 kern="1200">
                <a:solidFill>
                  <a:schemeClr val="tx2"/>
                </a:solidFill>
                <a:latin typeface="+mn-lt"/>
                <a:ea typeface="+mn-ea"/>
                <a:cs typeface="+mn-cs"/>
                <a:hlinkClick r:id="rId2"/>
              </a:rPr>
              <a:t>What is the SARA model? Problem solving with the SARA model - YouTube</a:t>
            </a:r>
            <a:endParaRPr lang="en-US" sz="2400" kern="1200">
              <a:solidFill>
                <a:schemeClr val="tx2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085418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63C1F321-BB96-4700-B3CE-1A6156067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FA1AD64-F15F-417D-956C-B2C211FC9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1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5F3C79B0-E0DE-407E-B550-3FDEB67B0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A1A2DFA8-F321-4204-9B31-A3713BC652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D8DF4B4-96DA-B685-4345-492B1DB91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9708" y="841664"/>
            <a:ext cx="4874661" cy="51568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Problem analysis triangle (PAT)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ACDF05-5EBF-F251-BE40-67B8890CD5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4687" y="841664"/>
            <a:ext cx="4867605" cy="5156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 kern="1200">
                <a:solidFill>
                  <a:schemeClr val="tx2"/>
                </a:solidFill>
                <a:latin typeface="+mn-lt"/>
                <a:ea typeface="+mn-ea"/>
                <a:cs typeface="+mn-cs"/>
                <a:hlinkClick r:id="rId2"/>
              </a:rPr>
              <a:t>Problem analysis triangle - Problem solving with the SARA model - YouTube</a:t>
            </a:r>
            <a:endParaRPr lang="en-US" sz="2400" kern="1200">
              <a:solidFill>
                <a:schemeClr val="tx2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91824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D4189-7641-F520-1509-1D6D7EF85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 police responses to 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677DDF-83EF-5D8D-7F36-331838F797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role and importance of partners in effective problem solving is crucial, but does not always require police response. </a:t>
            </a:r>
          </a:p>
          <a:p>
            <a:pPr marL="0" indent="0">
              <a:buNone/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Can you think of a problem that could be solved </a:t>
            </a:r>
            <a:r>
              <a:rPr lang="en-GB" u="sng" dirty="0">
                <a:solidFill>
                  <a:srgbClr val="000000"/>
                </a:solidFill>
                <a:latin typeface="Arial" panose="020B0604020202020204" pitchFamily="34" charset="0"/>
              </a:rPr>
              <a:t>without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 police response?</a:t>
            </a:r>
          </a:p>
          <a:p>
            <a:pPr marL="0" indent="0" algn="ctr">
              <a:buNone/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Discuss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4344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6F1F2C8-798B-4CCE-A851-94AFAF350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984479-C685-1383-C866-F00FE03C3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0908" y="1220919"/>
            <a:ext cx="5425781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Session 2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55E9CD0-04B0-4A3C-B291-AD913379C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1DD8BF3B-6066-418C-8D1A-75C5E396F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Block Arc 12">
            <a:extLst>
              <a:ext uri="{FF2B5EF4-FFF2-40B4-BE49-F238E27FC236}">
                <a16:creationId xmlns:a16="http://schemas.microsoft.com/office/drawing/2014/main" id="{80BC66F9-7A74-4286-AD22-1174052CC2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02394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8142CC3-2B5C-48E6-9DF0-6C8ACBAF2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B2D303B-3DD0-4319-9EAD-361847FEC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6A89C79-8EF3-4AF9-B3D9-59A883F41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EFE5CE34-4543-42E5-B82C-1F3D12422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72AF41FE-63D7-4695-81D2-66D2510E4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04472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FD4D0-9A21-DFD4-1A02-01B8B92B4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Blue Light partners in community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25E51-7B84-BE5E-5928-BA35F54544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Who are the Blue Light Partners in community strategies? </a:t>
            </a:r>
          </a:p>
          <a:p>
            <a:endParaRPr lang="en-GB" dirty="0"/>
          </a:p>
          <a:p>
            <a:r>
              <a:rPr lang="en-GB" dirty="0"/>
              <a:t>How can they help to solve problems in the local area? </a:t>
            </a:r>
          </a:p>
        </p:txBody>
      </p:sp>
    </p:spTree>
    <p:extLst>
      <p:ext uri="{BB962C8B-B14F-4D97-AF65-F5344CB8AC3E}">
        <p14:creationId xmlns:p14="http://schemas.microsoft.com/office/powerpoint/2010/main" val="36044453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F8060E-B2D3-E8FA-B05D-4E8636783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Formal and informal local partnership approaches</a:t>
            </a:r>
          </a:p>
        </p:txBody>
      </p:sp>
      <p:pic>
        <p:nvPicPr>
          <p:cNvPr id="7" name="Graphic 6" descr="Users">
            <a:extLst>
              <a:ext uri="{FF2B5EF4-FFF2-40B4-BE49-F238E27FC236}">
                <a16:creationId xmlns:a16="http://schemas.microsoft.com/office/drawing/2014/main" id="{7D645BA5-FD37-1365-8031-E96D5EE16D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8A79D-D124-C7FC-E164-6E5081178D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u="sng" dirty="0">
                <a:solidFill>
                  <a:schemeClr val="tx2"/>
                </a:solidFill>
              </a:rPr>
              <a:t>Research task</a:t>
            </a:r>
          </a:p>
          <a:p>
            <a:pPr marL="0" indent="0">
              <a:buNone/>
            </a:pPr>
            <a:endParaRPr lang="en-GB" sz="20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tx2"/>
                </a:solidFill>
              </a:rPr>
              <a:t>In groups, research the following: </a:t>
            </a:r>
          </a:p>
          <a:p>
            <a:pPr marL="0" indent="0">
              <a:buNone/>
            </a:pPr>
            <a:endParaRPr lang="en-GB" sz="20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tx2"/>
                </a:solidFill>
              </a:rPr>
              <a:t>Group 1: Formal local partnership approaches</a:t>
            </a:r>
          </a:p>
          <a:p>
            <a:pPr marL="0" indent="0">
              <a:buNone/>
            </a:pPr>
            <a:endParaRPr lang="en-GB" sz="20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tx2"/>
                </a:solidFill>
              </a:rPr>
              <a:t>Group 2: Informal local partnership approaches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5931876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AA6153-FC9C-1D00-9DB1-7013A8EB0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300">
                <a:solidFill>
                  <a:schemeClr val="tx2"/>
                </a:solidFill>
              </a:rPr>
              <a:t>Partnership building and networking</a:t>
            </a:r>
            <a:br>
              <a:rPr lang="en-GB" sz="3300">
                <a:solidFill>
                  <a:schemeClr val="tx2"/>
                </a:solidFill>
              </a:rPr>
            </a:br>
            <a:endParaRPr lang="en-GB" sz="3300">
              <a:solidFill>
                <a:schemeClr val="tx2"/>
              </a:solidFill>
            </a:endParaRPr>
          </a:p>
        </p:txBody>
      </p:sp>
      <p:pic>
        <p:nvPicPr>
          <p:cNvPr id="7" name="Graphic 6" descr="Connections">
            <a:extLst>
              <a:ext uri="{FF2B5EF4-FFF2-40B4-BE49-F238E27FC236}">
                <a16:creationId xmlns:a16="http://schemas.microsoft.com/office/drawing/2014/main" id="{AD86C15E-5CAA-4FFB-DD31-EBF10155D5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78094D-E4CD-2299-F579-78045783BE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770" y="1960436"/>
            <a:ext cx="4977578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  <a:hlinkClick r:id="rId5"/>
              </a:rPr>
              <a:t>Taking a 'Place Based Approach’ </a:t>
            </a: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What benefits can you identify within this example of partnership working and networking? 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Discuss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98152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A59EA-83AA-AB6F-1247-D50FE783D5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 of police volunteers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38692-9E50-3CEA-EB49-4055707F74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What roles can volunteers do within the Police? </a:t>
            </a:r>
          </a:p>
          <a:p>
            <a:pPr marL="0" indent="0">
              <a:buNone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hlinkClick r:id="rId3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2000" dirty="0">
              <a:solidFill>
                <a:prstClr val="black"/>
              </a:solidFill>
              <a:latin typeface="Calibri" panose="020F0502020204030204"/>
              <a:hlinkClick r:id="rId3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hlinkClick r:id="rId3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2000" dirty="0">
              <a:solidFill>
                <a:prstClr val="black"/>
              </a:solidFill>
              <a:latin typeface="Calibri" panose="020F0502020204030204"/>
              <a:hlinkClick r:id="rId3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hlinkClick r:id="rId3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/>
              </a:rPr>
              <a:t>Police support volunteers | College of Policing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75193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6F1F2C8-798B-4CCE-A851-94AFAF350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984479-C685-1383-C866-F00FE03C3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0908" y="1220919"/>
            <a:ext cx="5425781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Session 3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55E9CD0-04B0-4A3C-B291-AD913379C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1DD8BF3B-6066-418C-8D1A-75C5E396F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Block Arc 12">
            <a:extLst>
              <a:ext uri="{FF2B5EF4-FFF2-40B4-BE49-F238E27FC236}">
                <a16:creationId xmlns:a16="http://schemas.microsoft.com/office/drawing/2014/main" id="{80BC66F9-7A74-4286-AD22-1174052CC2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02394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8142CC3-2B5C-48E6-9DF0-6C8ACBAF2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B2D303B-3DD0-4319-9EAD-361847FEC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6A89C79-8EF3-4AF9-B3D9-59A883F41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EFE5CE34-4543-42E5-B82C-1F3D12422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72AF41FE-63D7-4695-81D2-66D2510E4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2205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6CD7B3-EB67-5801-D489-F77EF72A00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kumimoji="0" lang="en-GB" sz="41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Barriers and facilitators to working effectively with partner agencies</a:t>
            </a:r>
            <a:br>
              <a:rPr kumimoji="0" lang="en-GB" sz="41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</a:br>
            <a:endParaRPr lang="en-GB" sz="4100">
              <a:solidFill>
                <a:srgbClr val="FFFFFF"/>
              </a:solidFill>
            </a:endParaRPr>
          </a:p>
        </p:txBody>
      </p:sp>
      <p:sp>
        <p:nvSpPr>
          <p:cNvPr id="33" name="Arc 3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068CE-A663-6254-ED7D-A1005A33A7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600"/>
              <a:t>Group work</a:t>
            </a:r>
          </a:p>
          <a:p>
            <a:pPr marL="0" indent="0">
              <a:buNone/>
            </a:pPr>
            <a:endParaRPr lang="en-GB" sz="2600"/>
          </a:p>
          <a:p>
            <a:pPr marL="0" indent="0">
              <a:buNone/>
            </a:pPr>
            <a:r>
              <a:rPr lang="en-GB" sz="2600"/>
              <a:t>In your groups, discuss the following. Be prepared to share your ideas with the group. </a:t>
            </a:r>
          </a:p>
          <a:p>
            <a:pPr marL="0" indent="0">
              <a:buNone/>
            </a:pPr>
            <a:endParaRPr lang="en-GB" sz="2600"/>
          </a:p>
          <a:p>
            <a:pPr marL="0" indent="0">
              <a:buNone/>
            </a:pPr>
            <a:r>
              <a:rPr lang="en-GB" sz="2600"/>
              <a:t>Group 1: What barriers are there to working effectively with partner agencies? </a:t>
            </a:r>
          </a:p>
          <a:p>
            <a:pPr marL="0" indent="0">
              <a:buNone/>
            </a:pPr>
            <a:endParaRPr lang="en-GB" sz="2600"/>
          </a:p>
          <a:p>
            <a:pPr marL="0" indent="0">
              <a:buNone/>
            </a:pPr>
            <a:r>
              <a:rPr lang="en-GB" sz="2600"/>
              <a:t>Group 2: What facilitators are there to working effectively with partner agencies? </a:t>
            </a:r>
          </a:p>
          <a:p>
            <a:pPr marL="0" indent="0">
              <a:buNone/>
            </a:pPr>
            <a:endParaRPr lang="en-GB" sz="2600"/>
          </a:p>
          <a:p>
            <a:pPr marL="0" indent="0">
              <a:buNone/>
            </a:pPr>
            <a:r>
              <a:rPr lang="en-GB" sz="2600"/>
              <a:t>Discuss</a:t>
            </a:r>
          </a:p>
        </p:txBody>
      </p:sp>
    </p:spTree>
    <p:extLst>
      <p:ext uri="{BB962C8B-B14F-4D97-AF65-F5344CB8AC3E}">
        <p14:creationId xmlns:p14="http://schemas.microsoft.com/office/powerpoint/2010/main" val="20518690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BA06B9-C6DC-27A0-AAAC-644ED5365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452" y="1610024"/>
            <a:ext cx="3058621" cy="1457002"/>
          </a:xfrm>
        </p:spPr>
        <p:txBody>
          <a:bodyPr anchor="b">
            <a:normAutofit/>
          </a:bodyPr>
          <a:lstStyle/>
          <a:p>
            <a:r>
              <a:rPr lang="en-GB" sz="3700" dirty="0"/>
              <a:t>Joint responsibilities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770AE191-D2EA-45C9-A44D-830C188F74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2021" y="518649"/>
            <a:ext cx="1128382" cy="847206"/>
            <a:chOff x="8183879" y="1000124"/>
            <a:chExt cx="1562267" cy="1172973"/>
          </a:xfrm>
        </p:grpSpPr>
        <p:sp>
          <p:nvSpPr>
            <p:cNvPr id="25" name="Freeform 5">
              <a:extLst>
                <a:ext uri="{FF2B5EF4-FFF2-40B4-BE49-F238E27FC236}">
                  <a16:creationId xmlns:a16="http://schemas.microsoft.com/office/drawing/2014/main" id="{23A0E4C1-B7A6-4637-AC51-4A5AE3841F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5">
              <a:extLst>
                <a:ext uri="{FF2B5EF4-FFF2-40B4-BE49-F238E27FC236}">
                  <a16:creationId xmlns:a16="http://schemas.microsoft.com/office/drawing/2014/main" id="{F4E8C039-CC58-44F3-8A7B-E0A934C1D0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706F3-D782-B4E1-C94A-857BA6F1EE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0450" y="3067026"/>
            <a:ext cx="3058623" cy="327232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900"/>
              <a:t>What joint responsibilities does partners have when dealing with crime? </a:t>
            </a:r>
          </a:p>
          <a:p>
            <a:pPr marL="0" indent="0">
              <a:buNone/>
            </a:pPr>
            <a:endParaRPr lang="en-GB" sz="1900"/>
          </a:p>
          <a:p>
            <a:pPr>
              <a:buFont typeface="Wingdings" panose="05000000000000000000" pitchFamily="2" charset="2"/>
              <a:buChar char="Ø"/>
            </a:pPr>
            <a:r>
              <a:rPr lang="en-GB" sz="1900"/>
              <a:t>Costs?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/>
              <a:t>Data/intelligence?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/>
              <a:t>Resources?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/>
              <a:t>Wellbeing?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/>
              <a:t>Vulnerability Risk? </a:t>
            </a:r>
          </a:p>
        </p:txBody>
      </p:sp>
      <p:pic>
        <p:nvPicPr>
          <p:cNvPr id="18" name="Picture 17" descr="Pen placed on top of a signature line">
            <a:extLst>
              <a:ext uri="{FF2B5EF4-FFF2-40B4-BE49-F238E27FC236}">
                <a16:creationId xmlns:a16="http://schemas.microsoft.com/office/drawing/2014/main" id="{A627D6CB-C59F-B70A-E08E-4CD6DC05AA2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466" r="-1" b="-1"/>
          <a:stretch/>
        </p:blipFill>
        <p:spPr>
          <a:xfrm>
            <a:off x="4636963" y="10"/>
            <a:ext cx="755503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7455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4" descr="Writing an appointment on a paper agenda">
            <a:extLst>
              <a:ext uri="{FF2B5EF4-FFF2-40B4-BE49-F238E27FC236}">
                <a16:creationId xmlns:a16="http://schemas.microsoft.com/office/drawing/2014/main" id="{A6363D7A-B3B8-ACD3-5384-063095B9216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2739" b="-1"/>
          <a:stretch/>
        </p:blipFill>
        <p:spPr>
          <a:xfrm>
            <a:off x="-7366" y="10"/>
            <a:ext cx="4855591" cy="6857990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B576E8-0777-2C1D-E846-090CE3A54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048" y="407987"/>
            <a:ext cx="5721484" cy="1325563"/>
          </a:xfrm>
        </p:spPr>
        <p:txBody>
          <a:bodyPr>
            <a:normAutofit/>
          </a:bodyPr>
          <a:lstStyle/>
          <a:p>
            <a:r>
              <a:rPr lang="en-GB" sz="2800"/>
              <a:t>Different priorities, agendas and performance management focus</a:t>
            </a:r>
            <a:br>
              <a:rPr lang="en-GB" sz="2800"/>
            </a:br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64F0E6-C2F0-04D3-EA0B-3A37834D05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7048" y="1868487"/>
            <a:ext cx="572148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Every partner agency will have different priorities, agendas and performance management focus.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How do you think this works within problem solving?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Discuss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1694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F36065-4040-69DA-D459-2DA65F1AC5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Any Questions? </a:t>
            </a:r>
          </a:p>
        </p:txBody>
      </p:sp>
      <p:pic>
        <p:nvPicPr>
          <p:cNvPr id="6" name="Graphic 5" descr="Question mark">
            <a:extLst>
              <a:ext uri="{FF2B5EF4-FFF2-40B4-BE49-F238E27FC236}">
                <a16:creationId xmlns:a16="http://schemas.microsoft.com/office/drawing/2014/main" id="{B9796655-15D0-195E-FCB4-33FCA1B050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1810285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825</Words>
  <Application>Microsoft Office PowerPoint</Application>
  <PresentationFormat>Widescreen</PresentationFormat>
  <Paragraphs>152</Paragraphs>
  <Slides>21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Calibri Light</vt:lpstr>
      <vt:lpstr>Wingdings</vt:lpstr>
      <vt:lpstr>Office Theme</vt:lpstr>
      <vt:lpstr>Effective Partnerships in Community Policing </vt:lpstr>
      <vt:lpstr>PowerPoint Presentation</vt:lpstr>
      <vt:lpstr>Role and importance of partners in effective problem solving   </vt:lpstr>
      <vt:lpstr>Partners in problem solving</vt:lpstr>
      <vt:lpstr>Shared Problems</vt:lpstr>
      <vt:lpstr>Data Sharing </vt:lpstr>
      <vt:lpstr>Problem identification and analysis  </vt:lpstr>
      <vt:lpstr>Problem Solving </vt:lpstr>
      <vt:lpstr>SARA Model </vt:lpstr>
      <vt:lpstr>Problem analysis triangle (PAT)</vt:lpstr>
      <vt:lpstr>Non police responses to problems</vt:lpstr>
      <vt:lpstr>Session 2 </vt:lpstr>
      <vt:lpstr>Blue Light partners in community strategies</vt:lpstr>
      <vt:lpstr>Formal and informal local partnership approaches</vt:lpstr>
      <vt:lpstr>Partnership building and networking </vt:lpstr>
      <vt:lpstr>Use of police volunteers </vt:lpstr>
      <vt:lpstr>Session 3 </vt:lpstr>
      <vt:lpstr>Barriers and facilitators to working effectively with partner agencies </vt:lpstr>
      <vt:lpstr>Joint responsibilities</vt:lpstr>
      <vt:lpstr>Different priorities, agendas and performance management focus </vt:lpstr>
      <vt:lpstr>Any 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Smith</dc:creator>
  <cp:lastModifiedBy>Rachel Smith</cp:lastModifiedBy>
  <cp:revision>1</cp:revision>
  <dcterms:created xsi:type="dcterms:W3CDTF">2022-08-18T12:12:28Z</dcterms:created>
  <dcterms:modified xsi:type="dcterms:W3CDTF">2023-01-09T12:02:32Z</dcterms:modified>
</cp:coreProperties>
</file>