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61" r:id="rId2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C7A690-795D-4B40-95E8-2EEC2AF7ADA2}" v="166" dt="2026-04-27T12:21:21.048"/>
    <p1510:client id="{FACC8CAB-36F9-812E-BD6E-DAB3C38DADD7}" v="367" dt="2026-04-26T16:05:32.1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Ensor (2317067)" userId="e9bfe1fe-5876-4dda-92e8-db218559e840" providerId="ADAL" clId="{9CCC2920-BDD5-4BAA-BE45-861A00AADEB2}"/>
    <pc:docChg chg="custSel addSld modSld sldOrd modMainMaster">
      <pc:chgData name="Lewis Ensor (2317067)" userId="e9bfe1fe-5876-4dda-92e8-db218559e840" providerId="ADAL" clId="{9CCC2920-BDD5-4BAA-BE45-861A00AADEB2}" dt="2026-04-27T12:21:21.037" v="6309" actId="1076"/>
      <pc:docMkLst>
        <pc:docMk/>
      </pc:docMkLst>
      <pc:sldChg chg="setBg">
        <pc:chgData name="Lewis Ensor (2317067)" userId="e9bfe1fe-5876-4dda-92e8-db218559e840" providerId="ADAL" clId="{9CCC2920-BDD5-4BAA-BE45-861A00AADEB2}" dt="2026-04-27T11:08:19.978" v="5809"/>
        <pc:sldMkLst>
          <pc:docMk/>
          <pc:sldMk cId="109857222" sldId="256"/>
        </pc:sldMkLst>
      </pc:sldChg>
      <pc:sldChg chg="addSp delSp mod setBg">
        <pc:chgData name="Lewis Ensor (2317067)" userId="e9bfe1fe-5876-4dda-92e8-db218559e840" providerId="ADAL" clId="{9CCC2920-BDD5-4BAA-BE45-861A00AADEB2}" dt="2026-04-27T11:08:19.978" v="5809"/>
        <pc:sldMkLst>
          <pc:docMk/>
          <pc:sldMk cId="1259913188" sldId="257"/>
        </pc:sldMkLst>
        <pc:spChg chg="del">
          <ac:chgData name="Lewis Ensor (2317067)" userId="e9bfe1fe-5876-4dda-92e8-db218559e840" providerId="ADAL" clId="{9CCC2920-BDD5-4BAA-BE45-861A00AADEB2}" dt="2026-04-27T11:07:16.568" v="5672" actId="26606"/>
          <ac:spMkLst>
            <pc:docMk/>
            <pc:sldMk cId="1259913188" sldId="257"/>
            <ac:spMk id="8" creationId="{1A3C89F8-0D2F-47FF-B903-151248265F47}"/>
          </ac:spMkLst>
        </pc:spChg>
        <pc:spChg chg="del">
          <ac:chgData name="Lewis Ensor (2317067)" userId="e9bfe1fe-5876-4dda-92e8-db218559e840" providerId="ADAL" clId="{9CCC2920-BDD5-4BAA-BE45-861A00AADEB2}" dt="2026-04-27T11:07:16.568" v="5672" actId="26606"/>
          <ac:spMkLst>
            <pc:docMk/>
            <pc:sldMk cId="1259913188" sldId="257"/>
            <ac:spMk id="10" creationId="{C5CB530E-515E-412C-9DF1-5F8FFBD6F383}"/>
          </ac:spMkLst>
        </pc:spChg>
        <pc:spChg chg="del">
          <ac:chgData name="Lewis Ensor (2317067)" userId="e9bfe1fe-5876-4dda-92e8-db218559e840" providerId="ADAL" clId="{9CCC2920-BDD5-4BAA-BE45-861A00AADEB2}" dt="2026-04-27T11:07:16.568" v="5672" actId="26606"/>
          <ac:spMkLst>
            <pc:docMk/>
            <pc:sldMk cId="1259913188" sldId="257"/>
            <ac:spMk id="12" creationId="{712D4376-A578-4FF1-94FC-245E7A6A489F}"/>
          </ac:spMkLst>
        </pc:spChg>
        <pc:spChg chg="del">
          <ac:chgData name="Lewis Ensor (2317067)" userId="e9bfe1fe-5876-4dda-92e8-db218559e840" providerId="ADAL" clId="{9CCC2920-BDD5-4BAA-BE45-861A00AADEB2}" dt="2026-04-27T11:07:16.568" v="5672" actId="26606"/>
          <ac:spMkLst>
            <pc:docMk/>
            <pc:sldMk cId="1259913188" sldId="257"/>
            <ac:spMk id="14" creationId="{AEA7509D-F04F-40CB-A0B3-EEF16499CC9F}"/>
          </ac:spMkLst>
        </pc:spChg>
        <pc:spChg chg="del">
          <ac:chgData name="Lewis Ensor (2317067)" userId="e9bfe1fe-5876-4dda-92e8-db218559e840" providerId="ADAL" clId="{9CCC2920-BDD5-4BAA-BE45-861A00AADEB2}" dt="2026-04-27T11:07:16.568" v="5672" actId="26606"/>
          <ac:spMkLst>
            <pc:docMk/>
            <pc:sldMk cId="1259913188" sldId="257"/>
            <ac:spMk id="18" creationId="{508BEF50-7B1E-49A4-BC19-5F4F1D755E64}"/>
          </ac:spMkLst>
        </pc:spChg>
        <pc:spChg chg="del">
          <ac:chgData name="Lewis Ensor (2317067)" userId="e9bfe1fe-5876-4dda-92e8-db218559e840" providerId="ADAL" clId="{9CCC2920-BDD5-4BAA-BE45-861A00AADEB2}" dt="2026-04-27T11:07:16.568" v="5672" actId="26606"/>
          <ac:spMkLst>
            <pc:docMk/>
            <pc:sldMk cId="1259913188" sldId="257"/>
            <ac:spMk id="20" creationId="{3FBAD350-5664-4811-A208-657FB882D350}"/>
          </ac:spMkLst>
        </pc:spChg>
        <pc:spChg chg="del">
          <ac:chgData name="Lewis Ensor (2317067)" userId="e9bfe1fe-5876-4dda-92e8-db218559e840" providerId="ADAL" clId="{9CCC2920-BDD5-4BAA-BE45-861A00AADEB2}" dt="2026-04-27T11:07:16.568" v="5672" actId="26606"/>
          <ac:spMkLst>
            <pc:docMk/>
            <pc:sldMk cId="1259913188" sldId="257"/>
            <ac:spMk id="22" creationId="{C39ADB8F-D187-49D7-BDCF-C1B6DC727068}"/>
          </ac:spMkLst>
        </pc:spChg>
        <pc:spChg chg="add">
          <ac:chgData name="Lewis Ensor (2317067)" userId="e9bfe1fe-5876-4dda-92e8-db218559e840" providerId="ADAL" clId="{9CCC2920-BDD5-4BAA-BE45-861A00AADEB2}" dt="2026-04-27T11:07:16.568" v="5672" actId="26606"/>
          <ac:spMkLst>
            <pc:docMk/>
            <pc:sldMk cId="1259913188" sldId="257"/>
            <ac:spMk id="31" creationId="{712D4376-A578-4FF1-94FC-245E7A6A489F}"/>
          </ac:spMkLst>
        </pc:spChg>
        <pc:spChg chg="add">
          <ac:chgData name="Lewis Ensor (2317067)" userId="e9bfe1fe-5876-4dda-92e8-db218559e840" providerId="ADAL" clId="{9CCC2920-BDD5-4BAA-BE45-861A00AADEB2}" dt="2026-04-27T11:07:16.568" v="5672" actId="26606"/>
          <ac:spMkLst>
            <pc:docMk/>
            <pc:sldMk cId="1259913188" sldId="257"/>
            <ac:spMk id="33" creationId="{AEA7509D-F04F-40CB-A0B3-EEF16499CC9F}"/>
          </ac:spMkLst>
        </pc:spChg>
        <pc:spChg chg="add">
          <ac:chgData name="Lewis Ensor (2317067)" userId="e9bfe1fe-5876-4dda-92e8-db218559e840" providerId="ADAL" clId="{9CCC2920-BDD5-4BAA-BE45-861A00AADEB2}" dt="2026-04-27T11:07:16.568" v="5672" actId="26606"/>
          <ac:spMkLst>
            <pc:docMk/>
            <pc:sldMk cId="1259913188" sldId="257"/>
            <ac:spMk id="41" creationId="{C39ADB8F-D187-49D7-BDCF-C1B6DC727068}"/>
          </ac:spMkLst>
        </pc:spChg>
      </pc:sldChg>
      <pc:sldChg chg="setBg">
        <pc:chgData name="Lewis Ensor (2317067)" userId="e9bfe1fe-5876-4dda-92e8-db218559e840" providerId="ADAL" clId="{9CCC2920-BDD5-4BAA-BE45-861A00AADEB2}" dt="2026-04-27T11:08:19.978" v="5809"/>
        <pc:sldMkLst>
          <pc:docMk/>
          <pc:sldMk cId="1886013929" sldId="258"/>
        </pc:sldMkLst>
      </pc:sldChg>
      <pc:sldChg chg="setBg">
        <pc:chgData name="Lewis Ensor (2317067)" userId="e9bfe1fe-5876-4dda-92e8-db218559e840" providerId="ADAL" clId="{9CCC2920-BDD5-4BAA-BE45-861A00AADEB2}" dt="2026-04-27T11:08:19.978" v="5809"/>
        <pc:sldMkLst>
          <pc:docMk/>
          <pc:sldMk cId="3308208707" sldId="259"/>
        </pc:sldMkLst>
      </pc:sldChg>
      <pc:sldChg chg="modSp mod setBg">
        <pc:chgData name="Lewis Ensor (2317067)" userId="e9bfe1fe-5876-4dda-92e8-db218559e840" providerId="ADAL" clId="{9CCC2920-BDD5-4BAA-BE45-861A00AADEB2}" dt="2026-04-27T11:08:46.681" v="5810" actId="113"/>
        <pc:sldMkLst>
          <pc:docMk/>
          <pc:sldMk cId="2089660133" sldId="260"/>
        </pc:sldMkLst>
        <pc:spChg chg="mod">
          <ac:chgData name="Lewis Ensor (2317067)" userId="e9bfe1fe-5876-4dda-92e8-db218559e840" providerId="ADAL" clId="{9CCC2920-BDD5-4BAA-BE45-861A00AADEB2}" dt="2026-04-27T11:08:46.681" v="5810" actId="113"/>
          <ac:spMkLst>
            <pc:docMk/>
            <pc:sldMk cId="2089660133" sldId="260"/>
            <ac:spMk id="4" creationId="{37A0E67E-651C-60FB-B91C-38D16BD0344A}"/>
          </ac:spMkLst>
        </pc:spChg>
      </pc:sldChg>
      <pc:sldChg chg="addSp delSp modSp mod">
        <pc:chgData name="Lewis Ensor (2317067)" userId="e9bfe1fe-5876-4dda-92e8-db218559e840" providerId="ADAL" clId="{9CCC2920-BDD5-4BAA-BE45-861A00AADEB2}" dt="2026-04-27T12:21:21.037" v="6309" actId="1076"/>
        <pc:sldMkLst>
          <pc:docMk/>
          <pc:sldMk cId="3584044910" sldId="261"/>
        </pc:sldMkLst>
        <pc:spChg chg="add del mod">
          <ac:chgData name="Lewis Ensor (2317067)" userId="e9bfe1fe-5876-4dda-92e8-db218559e840" providerId="ADAL" clId="{9CCC2920-BDD5-4BAA-BE45-861A00AADEB2}" dt="2026-04-27T12:19:57.367" v="6296"/>
          <ac:spMkLst>
            <pc:docMk/>
            <pc:sldMk cId="3584044910" sldId="261"/>
            <ac:spMk id="3" creationId="{0B98CC1E-0C97-7E16-C7DF-D60739A2BF13}"/>
          </ac:spMkLst>
        </pc:spChg>
        <pc:spChg chg="add mod">
          <ac:chgData name="Lewis Ensor (2317067)" userId="e9bfe1fe-5876-4dda-92e8-db218559e840" providerId="ADAL" clId="{9CCC2920-BDD5-4BAA-BE45-861A00AADEB2}" dt="2026-04-27T12:19:45.538" v="6291"/>
          <ac:spMkLst>
            <pc:docMk/>
            <pc:sldMk cId="3584044910" sldId="261"/>
            <ac:spMk id="4" creationId="{27717657-BAE2-4DE9-7770-188D1CE262CE}"/>
          </ac:spMkLst>
        </pc:spChg>
        <pc:spChg chg="add mod">
          <ac:chgData name="Lewis Ensor (2317067)" userId="e9bfe1fe-5876-4dda-92e8-db218559e840" providerId="ADAL" clId="{9CCC2920-BDD5-4BAA-BE45-861A00AADEB2}" dt="2026-04-27T12:19:53.923" v="6293"/>
          <ac:spMkLst>
            <pc:docMk/>
            <pc:sldMk cId="3584044910" sldId="261"/>
            <ac:spMk id="5" creationId="{33A59FA8-7EC5-943B-2B5B-C5CE04AB3994}"/>
          </ac:spMkLst>
        </pc:spChg>
        <pc:spChg chg="add mod">
          <ac:chgData name="Lewis Ensor (2317067)" userId="e9bfe1fe-5876-4dda-92e8-db218559e840" providerId="ADAL" clId="{9CCC2920-BDD5-4BAA-BE45-861A00AADEB2}" dt="2026-04-27T12:21:21.037" v="6309" actId="1076"/>
          <ac:spMkLst>
            <pc:docMk/>
            <pc:sldMk cId="3584044910" sldId="261"/>
            <ac:spMk id="6" creationId="{2142A31E-9EFE-BDA3-B367-9AA5E5A574CC}"/>
          </ac:spMkLst>
        </pc:spChg>
      </pc:sldChg>
      <pc:sldChg chg="modSp mod setBg">
        <pc:chgData name="Lewis Ensor (2317067)" userId="e9bfe1fe-5876-4dda-92e8-db218559e840" providerId="ADAL" clId="{9CCC2920-BDD5-4BAA-BE45-861A00AADEB2}" dt="2026-04-27T11:08:19.978" v="5809"/>
        <pc:sldMkLst>
          <pc:docMk/>
          <pc:sldMk cId="3211239408" sldId="262"/>
        </pc:sldMkLst>
        <pc:spChg chg="mod">
          <ac:chgData name="Lewis Ensor (2317067)" userId="e9bfe1fe-5876-4dda-92e8-db218559e840" providerId="ADAL" clId="{9CCC2920-BDD5-4BAA-BE45-861A00AADEB2}" dt="2026-04-27T09:01:00.772" v="9" actId="20577"/>
          <ac:spMkLst>
            <pc:docMk/>
            <pc:sldMk cId="3211239408" sldId="262"/>
            <ac:spMk id="2" creationId="{863275F2-8C9A-0645-3D66-A61DDD81DE75}"/>
          </ac:spMkLst>
        </pc:spChg>
        <pc:spChg chg="mod">
          <ac:chgData name="Lewis Ensor (2317067)" userId="e9bfe1fe-5876-4dda-92e8-db218559e840" providerId="ADAL" clId="{9CCC2920-BDD5-4BAA-BE45-861A00AADEB2}" dt="2026-04-27T09:04:00.606" v="157" actId="313"/>
          <ac:spMkLst>
            <pc:docMk/>
            <pc:sldMk cId="3211239408" sldId="262"/>
            <ac:spMk id="3" creationId="{AD58CD57-47AC-C5EF-7654-E62838109C3D}"/>
          </ac:spMkLst>
        </pc:spChg>
        <pc:spChg chg="mod">
          <ac:chgData name="Lewis Ensor (2317067)" userId="e9bfe1fe-5876-4dda-92e8-db218559e840" providerId="ADAL" clId="{9CCC2920-BDD5-4BAA-BE45-861A00AADEB2}" dt="2026-04-27T09:03:01.730" v="70" actId="20577"/>
          <ac:spMkLst>
            <pc:docMk/>
            <pc:sldMk cId="3211239408" sldId="262"/>
            <ac:spMk id="4" creationId="{C628C5A9-EB70-7B3E-D37A-D6533254D29C}"/>
          </ac:spMkLst>
        </pc:spChg>
      </pc:sldChg>
      <pc:sldChg chg="modSp new mod">
        <pc:chgData name="Lewis Ensor (2317067)" userId="e9bfe1fe-5876-4dda-92e8-db218559e840" providerId="ADAL" clId="{9CCC2920-BDD5-4BAA-BE45-861A00AADEB2}" dt="2026-04-27T09:05:18.146" v="306" actId="313"/>
        <pc:sldMkLst>
          <pc:docMk/>
          <pc:sldMk cId="1700120389" sldId="263"/>
        </pc:sldMkLst>
        <pc:spChg chg="mod">
          <ac:chgData name="Lewis Ensor (2317067)" userId="e9bfe1fe-5876-4dda-92e8-db218559e840" providerId="ADAL" clId="{9CCC2920-BDD5-4BAA-BE45-861A00AADEB2}" dt="2026-04-27T09:04:22.465" v="166" actId="20577"/>
          <ac:spMkLst>
            <pc:docMk/>
            <pc:sldMk cId="1700120389" sldId="263"/>
            <ac:spMk id="2" creationId="{00BE4BE5-0F73-AEF7-3C9A-68574D9587A6}"/>
          </ac:spMkLst>
        </pc:spChg>
        <pc:spChg chg="mod">
          <ac:chgData name="Lewis Ensor (2317067)" userId="e9bfe1fe-5876-4dda-92e8-db218559e840" providerId="ADAL" clId="{9CCC2920-BDD5-4BAA-BE45-861A00AADEB2}" dt="2026-04-27T09:05:18.146" v="306" actId="313"/>
          <ac:spMkLst>
            <pc:docMk/>
            <pc:sldMk cId="1700120389" sldId="263"/>
            <ac:spMk id="3" creationId="{099C59C9-22E3-E0BD-A8CB-062C2FB7E27C}"/>
          </ac:spMkLst>
        </pc:spChg>
        <pc:spChg chg="mod">
          <ac:chgData name="Lewis Ensor (2317067)" userId="e9bfe1fe-5876-4dda-92e8-db218559e840" providerId="ADAL" clId="{9CCC2920-BDD5-4BAA-BE45-861A00AADEB2}" dt="2026-04-27T09:04:41.956" v="209" actId="33524"/>
          <ac:spMkLst>
            <pc:docMk/>
            <pc:sldMk cId="1700120389" sldId="263"/>
            <ac:spMk id="4" creationId="{80BF13DC-553A-51D7-C276-4B8B845C91FD}"/>
          </ac:spMkLst>
        </pc:spChg>
      </pc:sldChg>
      <pc:sldChg chg="addSp delSp modSp new mod ord modClrScheme chgLayout">
        <pc:chgData name="Lewis Ensor (2317067)" userId="e9bfe1fe-5876-4dda-92e8-db218559e840" providerId="ADAL" clId="{9CCC2920-BDD5-4BAA-BE45-861A00AADEB2}" dt="2026-04-27T09:06:40.373" v="444" actId="20577"/>
        <pc:sldMkLst>
          <pc:docMk/>
          <pc:sldMk cId="1168277714" sldId="264"/>
        </pc:sldMkLst>
        <pc:spChg chg="del mod ord">
          <ac:chgData name="Lewis Ensor (2317067)" userId="e9bfe1fe-5876-4dda-92e8-db218559e840" providerId="ADAL" clId="{9CCC2920-BDD5-4BAA-BE45-861A00AADEB2}" dt="2026-04-27T09:05:52.561" v="310" actId="700"/>
          <ac:spMkLst>
            <pc:docMk/>
            <pc:sldMk cId="1168277714" sldId="264"/>
            <ac:spMk id="2" creationId="{1174702B-A372-2921-7048-25766919EF8E}"/>
          </ac:spMkLst>
        </pc:spChg>
        <pc:spChg chg="del mod ord">
          <ac:chgData name="Lewis Ensor (2317067)" userId="e9bfe1fe-5876-4dda-92e8-db218559e840" providerId="ADAL" clId="{9CCC2920-BDD5-4BAA-BE45-861A00AADEB2}" dt="2026-04-27T09:05:52.561" v="310" actId="700"/>
          <ac:spMkLst>
            <pc:docMk/>
            <pc:sldMk cId="1168277714" sldId="264"/>
            <ac:spMk id="3" creationId="{5903CBF2-A50B-2C7D-18A8-07E3B5AFCC4E}"/>
          </ac:spMkLst>
        </pc:spChg>
        <pc:spChg chg="add mod ord">
          <ac:chgData name="Lewis Ensor (2317067)" userId="e9bfe1fe-5876-4dda-92e8-db218559e840" providerId="ADAL" clId="{9CCC2920-BDD5-4BAA-BE45-861A00AADEB2}" dt="2026-04-27T09:05:57.299" v="318" actId="20577"/>
          <ac:spMkLst>
            <pc:docMk/>
            <pc:sldMk cId="1168277714" sldId="264"/>
            <ac:spMk id="4" creationId="{16E21225-EF49-67F9-B476-5BD045A479D9}"/>
          </ac:spMkLst>
        </pc:spChg>
        <pc:spChg chg="add mod ord">
          <ac:chgData name="Lewis Ensor (2317067)" userId="e9bfe1fe-5876-4dda-92e8-db218559e840" providerId="ADAL" clId="{9CCC2920-BDD5-4BAA-BE45-861A00AADEB2}" dt="2026-04-27T09:06:40.373" v="444" actId="20577"/>
          <ac:spMkLst>
            <pc:docMk/>
            <pc:sldMk cId="1168277714" sldId="264"/>
            <ac:spMk id="5" creationId="{CDEA4677-86AB-AA0A-E733-63504F7CFF56}"/>
          </ac:spMkLst>
        </pc:spChg>
        <pc:spChg chg="add mod ord">
          <ac:chgData name="Lewis Ensor (2317067)" userId="e9bfe1fe-5876-4dda-92e8-db218559e840" providerId="ADAL" clId="{9CCC2920-BDD5-4BAA-BE45-861A00AADEB2}" dt="2026-04-27T09:06:09.712" v="379" actId="20577"/>
          <ac:spMkLst>
            <pc:docMk/>
            <pc:sldMk cId="1168277714" sldId="264"/>
            <ac:spMk id="6" creationId="{12441F94-4DF8-FE03-5120-33A499520BBE}"/>
          </ac:spMkLst>
        </pc:spChg>
      </pc:sldChg>
      <pc:sldChg chg="modSp new mod">
        <pc:chgData name="Lewis Ensor (2317067)" userId="e9bfe1fe-5876-4dda-92e8-db218559e840" providerId="ADAL" clId="{9CCC2920-BDD5-4BAA-BE45-861A00AADEB2}" dt="2026-04-27T09:07:33.688" v="558" actId="20577"/>
        <pc:sldMkLst>
          <pc:docMk/>
          <pc:sldMk cId="3958355668" sldId="265"/>
        </pc:sldMkLst>
        <pc:spChg chg="mod">
          <ac:chgData name="Lewis Ensor (2317067)" userId="e9bfe1fe-5876-4dda-92e8-db218559e840" providerId="ADAL" clId="{9CCC2920-BDD5-4BAA-BE45-861A00AADEB2}" dt="2026-04-27T09:06:49.850" v="453" actId="20577"/>
          <ac:spMkLst>
            <pc:docMk/>
            <pc:sldMk cId="3958355668" sldId="265"/>
            <ac:spMk id="2" creationId="{A9A90D7F-F515-7DD2-6164-2158C0BFC36B}"/>
          </ac:spMkLst>
        </pc:spChg>
        <pc:spChg chg="mod">
          <ac:chgData name="Lewis Ensor (2317067)" userId="e9bfe1fe-5876-4dda-92e8-db218559e840" providerId="ADAL" clId="{9CCC2920-BDD5-4BAA-BE45-861A00AADEB2}" dt="2026-04-27T09:07:33.688" v="558" actId="20577"/>
          <ac:spMkLst>
            <pc:docMk/>
            <pc:sldMk cId="3958355668" sldId="265"/>
            <ac:spMk id="3" creationId="{98BBC4F1-F116-C317-F529-470A0C878CE6}"/>
          </ac:spMkLst>
        </pc:spChg>
        <pc:spChg chg="mod">
          <ac:chgData name="Lewis Ensor (2317067)" userId="e9bfe1fe-5876-4dda-92e8-db218559e840" providerId="ADAL" clId="{9CCC2920-BDD5-4BAA-BE45-861A00AADEB2}" dt="2026-04-27T09:07:04.356" v="483" actId="20577"/>
          <ac:spMkLst>
            <pc:docMk/>
            <pc:sldMk cId="3958355668" sldId="265"/>
            <ac:spMk id="4" creationId="{899499ED-AC5C-4EFA-3ABD-4D34B868B8DC}"/>
          </ac:spMkLst>
        </pc:spChg>
      </pc:sldChg>
      <pc:sldChg chg="modSp new mod">
        <pc:chgData name="Lewis Ensor (2317067)" userId="e9bfe1fe-5876-4dda-92e8-db218559e840" providerId="ADAL" clId="{9CCC2920-BDD5-4BAA-BE45-861A00AADEB2}" dt="2026-04-27T09:08:44.964" v="671" actId="313"/>
        <pc:sldMkLst>
          <pc:docMk/>
          <pc:sldMk cId="915943324" sldId="266"/>
        </pc:sldMkLst>
        <pc:spChg chg="mod">
          <ac:chgData name="Lewis Ensor (2317067)" userId="e9bfe1fe-5876-4dda-92e8-db218559e840" providerId="ADAL" clId="{9CCC2920-BDD5-4BAA-BE45-861A00AADEB2}" dt="2026-04-27T09:07:57.694" v="567" actId="20577"/>
          <ac:spMkLst>
            <pc:docMk/>
            <pc:sldMk cId="915943324" sldId="266"/>
            <ac:spMk id="2" creationId="{F147455B-182C-3B74-B875-31BE9B6787B6}"/>
          </ac:spMkLst>
        </pc:spChg>
        <pc:spChg chg="mod">
          <ac:chgData name="Lewis Ensor (2317067)" userId="e9bfe1fe-5876-4dda-92e8-db218559e840" providerId="ADAL" clId="{9CCC2920-BDD5-4BAA-BE45-861A00AADEB2}" dt="2026-04-27T09:08:44.964" v="671" actId="313"/>
          <ac:spMkLst>
            <pc:docMk/>
            <pc:sldMk cId="915943324" sldId="266"/>
            <ac:spMk id="3" creationId="{2F7C461E-EEC6-68B7-7CD4-9AE95E6E7F42}"/>
          </ac:spMkLst>
        </pc:spChg>
        <pc:spChg chg="mod">
          <ac:chgData name="Lewis Ensor (2317067)" userId="e9bfe1fe-5876-4dda-92e8-db218559e840" providerId="ADAL" clId="{9CCC2920-BDD5-4BAA-BE45-861A00AADEB2}" dt="2026-04-27T09:08:12.158" v="593" actId="20577"/>
          <ac:spMkLst>
            <pc:docMk/>
            <pc:sldMk cId="915943324" sldId="266"/>
            <ac:spMk id="4" creationId="{459D5AE6-50CC-84B3-E9AD-050DFE4CE5D7}"/>
          </ac:spMkLst>
        </pc:spChg>
      </pc:sldChg>
      <pc:sldChg chg="addSp delSp modSp new mod setBg modClrScheme chgLayout">
        <pc:chgData name="Lewis Ensor (2317067)" userId="e9bfe1fe-5876-4dda-92e8-db218559e840" providerId="ADAL" clId="{9CCC2920-BDD5-4BAA-BE45-861A00AADEB2}" dt="2026-04-27T11:08:19.978" v="5809"/>
        <pc:sldMkLst>
          <pc:docMk/>
          <pc:sldMk cId="329675052" sldId="267"/>
        </pc:sldMkLst>
        <pc:spChg chg="del mod ord">
          <ac:chgData name="Lewis Ensor (2317067)" userId="e9bfe1fe-5876-4dda-92e8-db218559e840" providerId="ADAL" clId="{9CCC2920-BDD5-4BAA-BE45-861A00AADEB2}" dt="2026-04-27T09:12:45.238" v="673" actId="700"/>
          <ac:spMkLst>
            <pc:docMk/>
            <pc:sldMk cId="329675052" sldId="267"/>
            <ac:spMk id="2" creationId="{EB87A604-B671-9EA5-DA6E-3422589BD8F3}"/>
          </ac:spMkLst>
        </pc:spChg>
        <pc:spChg chg="del mod ord">
          <ac:chgData name="Lewis Ensor (2317067)" userId="e9bfe1fe-5876-4dda-92e8-db218559e840" providerId="ADAL" clId="{9CCC2920-BDD5-4BAA-BE45-861A00AADEB2}" dt="2026-04-27T09:12:45.238" v="673" actId="700"/>
          <ac:spMkLst>
            <pc:docMk/>
            <pc:sldMk cId="329675052" sldId="267"/>
            <ac:spMk id="3" creationId="{27E17D30-E8E0-B3AB-819F-2FB72B9D6398}"/>
          </ac:spMkLst>
        </pc:spChg>
        <pc:spChg chg="del">
          <ac:chgData name="Lewis Ensor (2317067)" userId="e9bfe1fe-5876-4dda-92e8-db218559e840" providerId="ADAL" clId="{9CCC2920-BDD5-4BAA-BE45-861A00AADEB2}" dt="2026-04-27T09:12:45.238" v="673" actId="700"/>
          <ac:spMkLst>
            <pc:docMk/>
            <pc:sldMk cId="329675052" sldId="267"/>
            <ac:spMk id="4" creationId="{312AE27C-D7BB-9C67-79EA-4BC8B8BD62D9}"/>
          </ac:spMkLst>
        </pc:spChg>
        <pc:spChg chg="add mod ord">
          <ac:chgData name="Lewis Ensor (2317067)" userId="e9bfe1fe-5876-4dda-92e8-db218559e840" providerId="ADAL" clId="{9CCC2920-BDD5-4BAA-BE45-861A00AADEB2}" dt="2026-04-27T09:13:32.888" v="737" actId="26606"/>
          <ac:spMkLst>
            <pc:docMk/>
            <pc:sldMk cId="329675052" sldId="267"/>
            <ac:spMk id="5" creationId="{43E9BECA-5296-B621-C0B3-7F2F013FC854}"/>
          </ac:spMkLst>
        </pc:spChg>
        <pc:spChg chg="add del mod ord">
          <ac:chgData name="Lewis Ensor (2317067)" userId="e9bfe1fe-5876-4dda-92e8-db218559e840" providerId="ADAL" clId="{9CCC2920-BDD5-4BAA-BE45-861A00AADEB2}" dt="2026-04-27T09:13:32.888" v="737" actId="26606"/>
          <ac:spMkLst>
            <pc:docMk/>
            <pc:sldMk cId="329675052" sldId="267"/>
            <ac:spMk id="6" creationId="{21CF55B8-B5CB-9124-92D5-CB95746C18BD}"/>
          </ac:spMkLst>
        </pc:spChg>
        <pc:grpChg chg="add">
          <ac:chgData name="Lewis Ensor (2317067)" userId="e9bfe1fe-5876-4dda-92e8-db218559e840" providerId="ADAL" clId="{9CCC2920-BDD5-4BAA-BE45-861A00AADEB2}" dt="2026-04-27T09:13:32.888" v="737" actId="26606"/>
          <ac:grpSpMkLst>
            <pc:docMk/>
            <pc:sldMk cId="329675052" sldId="267"/>
            <ac:grpSpMk id="13" creationId="{03C6F4E6-30A1-4F63-C8CC-028750B5AACD}"/>
          </ac:grpSpMkLst>
        </pc:grpChg>
        <pc:picChg chg="add">
          <ac:chgData name="Lewis Ensor (2317067)" userId="e9bfe1fe-5876-4dda-92e8-db218559e840" providerId="ADAL" clId="{9CCC2920-BDD5-4BAA-BE45-861A00AADEB2}" dt="2026-04-27T09:13:32.888" v="737" actId="26606"/>
          <ac:picMkLst>
            <pc:docMk/>
            <pc:sldMk cId="329675052" sldId="267"/>
            <ac:picMk id="10" creationId="{7468BE8A-D17D-A25C-35BB-7A2B0C7CF020}"/>
          </ac:picMkLst>
        </pc:picChg>
      </pc:sldChg>
      <pc:sldChg chg="modSp new mod">
        <pc:chgData name="Lewis Ensor (2317067)" userId="e9bfe1fe-5876-4dda-92e8-db218559e840" providerId="ADAL" clId="{9CCC2920-BDD5-4BAA-BE45-861A00AADEB2}" dt="2026-04-27T09:32:57.901" v="1602" actId="20577"/>
        <pc:sldMkLst>
          <pc:docMk/>
          <pc:sldMk cId="15363651" sldId="268"/>
        </pc:sldMkLst>
        <pc:spChg chg="mod">
          <ac:chgData name="Lewis Ensor (2317067)" userId="e9bfe1fe-5876-4dda-92e8-db218559e840" providerId="ADAL" clId="{9CCC2920-BDD5-4BAA-BE45-861A00AADEB2}" dt="2026-04-27T09:25:21.765" v="1069" actId="404"/>
          <ac:spMkLst>
            <pc:docMk/>
            <pc:sldMk cId="15363651" sldId="268"/>
            <ac:spMk id="2" creationId="{35DC6B7B-0B56-3AFF-C45C-0498C248CE4C}"/>
          </ac:spMkLst>
        </pc:spChg>
        <pc:spChg chg="mod">
          <ac:chgData name="Lewis Ensor (2317067)" userId="e9bfe1fe-5876-4dda-92e8-db218559e840" providerId="ADAL" clId="{9CCC2920-BDD5-4BAA-BE45-861A00AADEB2}" dt="2026-04-27T09:32:57.901" v="1602" actId="20577"/>
          <ac:spMkLst>
            <pc:docMk/>
            <pc:sldMk cId="15363651" sldId="268"/>
            <ac:spMk id="3" creationId="{327270D8-2F1F-8A8D-276B-E48E20A5C7BC}"/>
          </ac:spMkLst>
        </pc:spChg>
        <pc:spChg chg="mod">
          <ac:chgData name="Lewis Ensor (2317067)" userId="e9bfe1fe-5876-4dda-92e8-db218559e840" providerId="ADAL" clId="{9CCC2920-BDD5-4BAA-BE45-861A00AADEB2}" dt="2026-04-27T09:31:34.628" v="1481" actId="20577"/>
          <ac:spMkLst>
            <pc:docMk/>
            <pc:sldMk cId="15363651" sldId="268"/>
            <ac:spMk id="4" creationId="{3F3EA5C4-79BC-933D-B0B4-ACC42015E761}"/>
          </ac:spMkLst>
        </pc:spChg>
      </pc:sldChg>
      <pc:sldChg chg="modSp new mod ord">
        <pc:chgData name="Lewis Ensor (2317067)" userId="e9bfe1fe-5876-4dda-92e8-db218559e840" providerId="ADAL" clId="{9CCC2920-BDD5-4BAA-BE45-861A00AADEB2}" dt="2026-04-27T11:23:42.254" v="5812" actId="20577"/>
        <pc:sldMkLst>
          <pc:docMk/>
          <pc:sldMk cId="3687367111" sldId="269"/>
        </pc:sldMkLst>
        <pc:spChg chg="mod">
          <ac:chgData name="Lewis Ensor (2317067)" userId="e9bfe1fe-5876-4dda-92e8-db218559e840" providerId="ADAL" clId="{9CCC2920-BDD5-4BAA-BE45-861A00AADEB2}" dt="2026-04-27T09:35:14.123" v="1650" actId="404"/>
          <ac:spMkLst>
            <pc:docMk/>
            <pc:sldMk cId="3687367111" sldId="269"/>
            <ac:spMk id="2" creationId="{B390BCAE-64E8-8C73-3775-D89C5F1D3155}"/>
          </ac:spMkLst>
        </pc:spChg>
        <pc:spChg chg="mod">
          <ac:chgData name="Lewis Ensor (2317067)" userId="e9bfe1fe-5876-4dda-92e8-db218559e840" providerId="ADAL" clId="{9CCC2920-BDD5-4BAA-BE45-861A00AADEB2}" dt="2026-04-27T09:45:20.318" v="2241" actId="20577"/>
          <ac:spMkLst>
            <pc:docMk/>
            <pc:sldMk cId="3687367111" sldId="269"/>
            <ac:spMk id="3" creationId="{84A82DE5-CCC5-A050-DF4A-A467241511C7}"/>
          </ac:spMkLst>
        </pc:spChg>
        <pc:spChg chg="mod">
          <ac:chgData name="Lewis Ensor (2317067)" userId="e9bfe1fe-5876-4dda-92e8-db218559e840" providerId="ADAL" clId="{9CCC2920-BDD5-4BAA-BE45-861A00AADEB2}" dt="2026-04-27T11:23:42.254" v="5812" actId="20577"/>
          <ac:spMkLst>
            <pc:docMk/>
            <pc:sldMk cId="3687367111" sldId="269"/>
            <ac:spMk id="4" creationId="{664A5EB7-BE91-5A7C-ECC9-BFF93BF354BC}"/>
          </ac:spMkLst>
        </pc:spChg>
      </pc:sldChg>
      <pc:sldChg chg="modSp new mod">
        <pc:chgData name="Lewis Ensor (2317067)" userId="e9bfe1fe-5876-4dda-92e8-db218559e840" providerId="ADAL" clId="{9CCC2920-BDD5-4BAA-BE45-861A00AADEB2}" dt="2026-04-27T09:52:13.791" v="2773" actId="20577"/>
        <pc:sldMkLst>
          <pc:docMk/>
          <pc:sldMk cId="687854986" sldId="270"/>
        </pc:sldMkLst>
        <pc:spChg chg="mod">
          <ac:chgData name="Lewis Ensor (2317067)" userId="e9bfe1fe-5876-4dda-92e8-db218559e840" providerId="ADAL" clId="{9CCC2920-BDD5-4BAA-BE45-861A00AADEB2}" dt="2026-04-27T09:46:24.224" v="2301" actId="404"/>
          <ac:spMkLst>
            <pc:docMk/>
            <pc:sldMk cId="687854986" sldId="270"/>
            <ac:spMk id="2" creationId="{BFBB4700-3DC2-16D3-4FC1-D0AA57D5730A}"/>
          </ac:spMkLst>
        </pc:spChg>
        <pc:spChg chg="mod">
          <ac:chgData name="Lewis Ensor (2317067)" userId="e9bfe1fe-5876-4dda-92e8-db218559e840" providerId="ADAL" clId="{9CCC2920-BDD5-4BAA-BE45-861A00AADEB2}" dt="2026-04-27T09:52:13.791" v="2773" actId="20577"/>
          <ac:spMkLst>
            <pc:docMk/>
            <pc:sldMk cId="687854986" sldId="270"/>
            <ac:spMk id="3" creationId="{20B49AAE-8F6A-7007-213D-CC268614AA76}"/>
          </ac:spMkLst>
        </pc:spChg>
        <pc:spChg chg="mod">
          <ac:chgData name="Lewis Ensor (2317067)" userId="e9bfe1fe-5876-4dda-92e8-db218559e840" providerId="ADAL" clId="{9CCC2920-BDD5-4BAA-BE45-861A00AADEB2}" dt="2026-04-27T09:47:24.504" v="2427" actId="20577"/>
          <ac:spMkLst>
            <pc:docMk/>
            <pc:sldMk cId="687854986" sldId="270"/>
            <ac:spMk id="4" creationId="{476B8F3D-33C1-71EC-381A-6A3F14C1F07A}"/>
          </ac:spMkLst>
        </pc:spChg>
      </pc:sldChg>
      <pc:sldChg chg="modSp new mod">
        <pc:chgData name="Lewis Ensor (2317067)" userId="e9bfe1fe-5876-4dda-92e8-db218559e840" providerId="ADAL" clId="{9CCC2920-BDD5-4BAA-BE45-861A00AADEB2}" dt="2026-04-27T10:08:28.963" v="3396" actId="20577"/>
        <pc:sldMkLst>
          <pc:docMk/>
          <pc:sldMk cId="833938626" sldId="271"/>
        </pc:sldMkLst>
        <pc:spChg chg="mod">
          <ac:chgData name="Lewis Ensor (2317067)" userId="e9bfe1fe-5876-4dda-92e8-db218559e840" providerId="ADAL" clId="{9CCC2920-BDD5-4BAA-BE45-861A00AADEB2}" dt="2026-04-27T09:54:47.646" v="2815" actId="404"/>
          <ac:spMkLst>
            <pc:docMk/>
            <pc:sldMk cId="833938626" sldId="271"/>
            <ac:spMk id="2" creationId="{D334490F-AA3A-8B65-4F76-F71428FD4BED}"/>
          </ac:spMkLst>
        </pc:spChg>
        <pc:spChg chg="mod">
          <ac:chgData name="Lewis Ensor (2317067)" userId="e9bfe1fe-5876-4dda-92e8-db218559e840" providerId="ADAL" clId="{9CCC2920-BDD5-4BAA-BE45-861A00AADEB2}" dt="2026-04-27T10:08:28.963" v="3396" actId="20577"/>
          <ac:spMkLst>
            <pc:docMk/>
            <pc:sldMk cId="833938626" sldId="271"/>
            <ac:spMk id="3" creationId="{A3671AC1-1B9C-E45A-508F-AE15CB7A3DE6}"/>
          </ac:spMkLst>
        </pc:spChg>
        <pc:spChg chg="mod">
          <ac:chgData name="Lewis Ensor (2317067)" userId="e9bfe1fe-5876-4dda-92e8-db218559e840" providerId="ADAL" clId="{9CCC2920-BDD5-4BAA-BE45-861A00AADEB2}" dt="2026-04-27T10:06:01.615" v="3211" actId="20577"/>
          <ac:spMkLst>
            <pc:docMk/>
            <pc:sldMk cId="833938626" sldId="271"/>
            <ac:spMk id="4" creationId="{2ECC2ACA-9016-BDF5-ACB6-2AA3923A66C9}"/>
          </ac:spMkLst>
        </pc:spChg>
      </pc:sldChg>
      <pc:sldChg chg="modSp new mod">
        <pc:chgData name="Lewis Ensor (2317067)" userId="e9bfe1fe-5876-4dda-92e8-db218559e840" providerId="ADAL" clId="{9CCC2920-BDD5-4BAA-BE45-861A00AADEB2}" dt="2026-04-27T11:21:35.379" v="5811" actId="33524"/>
        <pc:sldMkLst>
          <pc:docMk/>
          <pc:sldMk cId="1178256049" sldId="272"/>
        </pc:sldMkLst>
        <pc:spChg chg="mod">
          <ac:chgData name="Lewis Ensor (2317067)" userId="e9bfe1fe-5876-4dda-92e8-db218559e840" providerId="ADAL" clId="{9CCC2920-BDD5-4BAA-BE45-861A00AADEB2}" dt="2026-04-27T10:30:42.915" v="3438" actId="404"/>
          <ac:spMkLst>
            <pc:docMk/>
            <pc:sldMk cId="1178256049" sldId="272"/>
            <ac:spMk id="2" creationId="{5EE3CA55-056B-CDB5-13FB-C21414FC40AE}"/>
          </ac:spMkLst>
        </pc:spChg>
        <pc:spChg chg="mod">
          <ac:chgData name="Lewis Ensor (2317067)" userId="e9bfe1fe-5876-4dda-92e8-db218559e840" providerId="ADAL" clId="{9CCC2920-BDD5-4BAA-BE45-861A00AADEB2}" dt="2026-04-27T11:21:35.379" v="5811" actId="33524"/>
          <ac:spMkLst>
            <pc:docMk/>
            <pc:sldMk cId="1178256049" sldId="272"/>
            <ac:spMk id="3" creationId="{858AE5E4-21C3-7233-E916-3DD3FCA823A8}"/>
          </ac:spMkLst>
        </pc:spChg>
        <pc:spChg chg="mod">
          <ac:chgData name="Lewis Ensor (2317067)" userId="e9bfe1fe-5876-4dda-92e8-db218559e840" providerId="ADAL" clId="{9CCC2920-BDD5-4BAA-BE45-861A00AADEB2}" dt="2026-04-27T10:35:03.115" v="3846" actId="20577"/>
          <ac:spMkLst>
            <pc:docMk/>
            <pc:sldMk cId="1178256049" sldId="272"/>
            <ac:spMk id="4" creationId="{379C503E-1B29-ACA8-4B42-B6F36F37B54B}"/>
          </ac:spMkLst>
        </pc:spChg>
      </pc:sldChg>
      <pc:sldChg chg="modSp new mod">
        <pc:chgData name="Lewis Ensor (2317067)" userId="e9bfe1fe-5876-4dda-92e8-db218559e840" providerId="ADAL" clId="{9CCC2920-BDD5-4BAA-BE45-861A00AADEB2}" dt="2026-04-27T11:33:17.334" v="6184" actId="20577"/>
        <pc:sldMkLst>
          <pc:docMk/>
          <pc:sldMk cId="458386846" sldId="273"/>
        </pc:sldMkLst>
        <pc:spChg chg="mod">
          <ac:chgData name="Lewis Ensor (2317067)" userId="e9bfe1fe-5876-4dda-92e8-db218559e840" providerId="ADAL" clId="{9CCC2920-BDD5-4BAA-BE45-861A00AADEB2}" dt="2026-04-27T10:39:14.240" v="4028" actId="20577"/>
          <ac:spMkLst>
            <pc:docMk/>
            <pc:sldMk cId="458386846" sldId="273"/>
            <ac:spMk id="2" creationId="{2EFE4043-23B5-C9DE-CB3A-C08FD07FB0C2}"/>
          </ac:spMkLst>
        </pc:spChg>
        <pc:spChg chg="mod">
          <ac:chgData name="Lewis Ensor (2317067)" userId="e9bfe1fe-5876-4dda-92e8-db218559e840" providerId="ADAL" clId="{9CCC2920-BDD5-4BAA-BE45-861A00AADEB2}" dt="2026-04-27T11:33:17.334" v="6184" actId="20577"/>
          <ac:spMkLst>
            <pc:docMk/>
            <pc:sldMk cId="458386846" sldId="273"/>
            <ac:spMk id="3" creationId="{B9FE873D-644B-F968-7F36-10C0E070EB15}"/>
          </ac:spMkLst>
        </pc:spChg>
        <pc:spChg chg="mod">
          <ac:chgData name="Lewis Ensor (2317067)" userId="e9bfe1fe-5876-4dda-92e8-db218559e840" providerId="ADAL" clId="{9CCC2920-BDD5-4BAA-BE45-861A00AADEB2}" dt="2026-04-27T10:42:09.547" v="4318" actId="20577"/>
          <ac:spMkLst>
            <pc:docMk/>
            <pc:sldMk cId="458386846" sldId="273"/>
            <ac:spMk id="4" creationId="{82C83F8F-A7A5-6F7C-2E82-AC4800AF39CA}"/>
          </ac:spMkLst>
        </pc:spChg>
      </pc:sldChg>
      <pc:sldChg chg="modSp new mod">
        <pc:chgData name="Lewis Ensor (2317067)" userId="e9bfe1fe-5876-4dda-92e8-db218559e840" providerId="ADAL" clId="{9CCC2920-BDD5-4BAA-BE45-861A00AADEB2}" dt="2026-04-27T10:51:07.391" v="4702" actId="20577"/>
        <pc:sldMkLst>
          <pc:docMk/>
          <pc:sldMk cId="919576185" sldId="274"/>
        </pc:sldMkLst>
        <pc:spChg chg="mod">
          <ac:chgData name="Lewis Ensor (2317067)" userId="e9bfe1fe-5876-4dda-92e8-db218559e840" providerId="ADAL" clId="{9CCC2920-BDD5-4BAA-BE45-861A00AADEB2}" dt="2026-04-27T10:46:29.107" v="4344" actId="20577"/>
          <ac:spMkLst>
            <pc:docMk/>
            <pc:sldMk cId="919576185" sldId="274"/>
            <ac:spMk id="2" creationId="{189BF852-3B3A-5D4A-E6E7-F51D7EACB713}"/>
          </ac:spMkLst>
        </pc:spChg>
        <pc:spChg chg="mod">
          <ac:chgData name="Lewis Ensor (2317067)" userId="e9bfe1fe-5876-4dda-92e8-db218559e840" providerId="ADAL" clId="{9CCC2920-BDD5-4BAA-BE45-861A00AADEB2}" dt="2026-04-27T10:51:07.391" v="4702" actId="20577"/>
          <ac:spMkLst>
            <pc:docMk/>
            <pc:sldMk cId="919576185" sldId="274"/>
            <ac:spMk id="3" creationId="{DEB45488-2B4D-820E-78B6-AC0170BFBCCB}"/>
          </ac:spMkLst>
        </pc:spChg>
        <pc:spChg chg="mod">
          <ac:chgData name="Lewis Ensor (2317067)" userId="e9bfe1fe-5876-4dda-92e8-db218559e840" providerId="ADAL" clId="{9CCC2920-BDD5-4BAA-BE45-861A00AADEB2}" dt="2026-04-27T10:48:37.389" v="4450" actId="20577"/>
          <ac:spMkLst>
            <pc:docMk/>
            <pc:sldMk cId="919576185" sldId="274"/>
            <ac:spMk id="4" creationId="{C5782005-C63E-24A2-47DE-4040ED84AAB6}"/>
          </ac:spMkLst>
        </pc:spChg>
      </pc:sldChg>
      <pc:sldChg chg="modSp new mod">
        <pc:chgData name="Lewis Ensor (2317067)" userId="e9bfe1fe-5876-4dda-92e8-db218559e840" providerId="ADAL" clId="{9CCC2920-BDD5-4BAA-BE45-861A00AADEB2}" dt="2026-04-27T11:51:50.886" v="6278" actId="20577"/>
        <pc:sldMkLst>
          <pc:docMk/>
          <pc:sldMk cId="1186555273" sldId="275"/>
        </pc:sldMkLst>
        <pc:spChg chg="mod">
          <ac:chgData name="Lewis Ensor (2317067)" userId="e9bfe1fe-5876-4dda-92e8-db218559e840" providerId="ADAL" clId="{9CCC2920-BDD5-4BAA-BE45-861A00AADEB2}" dt="2026-04-27T10:51:28.809" v="4721" actId="20577"/>
          <ac:spMkLst>
            <pc:docMk/>
            <pc:sldMk cId="1186555273" sldId="275"/>
            <ac:spMk id="2" creationId="{E15D9577-166D-EA22-0C84-E49F5397846F}"/>
          </ac:spMkLst>
        </pc:spChg>
        <pc:spChg chg="mod">
          <ac:chgData name="Lewis Ensor (2317067)" userId="e9bfe1fe-5876-4dda-92e8-db218559e840" providerId="ADAL" clId="{9CCC2920-BDD5-4BAA-BE45-861A00AADEB2}" dt="2026-04-27T11:51:50.886" v="6278" actId="20577"/>
          <ac:spMkLst>
            <pc:docMk/>
            <pc:sldMk cId="1186555273" sldId="275"/>
            <ac:spMk id="4" creationId="{892D7C5D-F957-8D77-32DD-B7448836E2A0}"/>
          </ac:spMkLst>
        </pc:spChg>
      </pc:sldChg>
      <pc:sldChg chg="modSp new mod">
        <pc:chgData name="Lewis Ensor (2317067)" userId="e9bfe1fe-5876-4dda-92e8-db218559e840" providerId="ADAL" clId="{9CCC2920-BDD5-4BAA-BE45-861A00AADEB2}" dt="2026-04-27T10:56:38.109" v="5337" actId="313"/>
        <pc:sldMkLst>
          <pc:docMk/>
          <pc:sldMk cId="2197552857" sldId="276"/>
        </pc:sldMkLst>
        <pc:spChg chg="mod">
          <ac:chgData name="Lewis Ensor (2317067)" userId="e9bfe1fe-5876-4dda-92e8-db218559e840" providerId="ADAL" clId="{9CCC2920-BDD5-4BAA-BE45-861A00AADEB2}" dt="2026-04-27T10:53:38.837" v="4894" actId="20577"/>
          <ac:spMkLst>
            <pc:docMk/>
            <pc:sldMk cId="2197552857" sldId="276"/>
            <ac:spMk id="2" creationId="{2327E1FE-4A27-7070-AFBB-618188A06101}"/>
          </ac:spMkLst>
        </pc:spChg>
        <pc:spChg chg="mod">
          <ac:chgData name="Lewis Ensor (2317067)" userId="e9bfe1fe-5876-4dda-92e8-db218559e840" providerId="ADAL" clId="{9CCC2920-BDD5-4BAA-BE45-861A00AADEB2}" dt="2026-04-27T10:56:38.109" v="5337" actId="313"/>
          <ac:spMkLst>
            <pc:docMk/>
            <pc:sldMk cId="2197552857" sldId="276"/>
            <ac:spMk id="3" creationId="{C516DBFF-7D02-42E7-2DE3-464DCFF62661}"/>
          </ac:spMkLst>
        </pc:spChg>
        <pc:spChg chg="mod">
          <ac:chgData name="Lewis Ensor (2317067)" userId="e9bfe1fe-5876-4dda-92e8-db218559e840" providerId="ADAL" clId="{9CCC2920-BDD5-4BAA-BE45-861A00AADEB2}" dt="2026-04-27T10:54:31.030" v="4997" actId="20577"/>
          <ac:spMkLst>
            <pc:docMk/>
            <pc:sldMk cId="2197552857" sldId="276"/>
            <ac:spMk id="4" creationId="{D9FE6B0C-F1A9-99A0-3124-24E47711DD6C}"/>
          </ac:spMkLst>
        </pc:spChg>
      </pc:sldChg>
      <pc:sldChg chg="modSp new mod">
        <pc:chgData name="Lewis Ensor (2317067)" userId="e9bfe1fe-5876-4dda-92e8-db218559e840" providerId="ADAL" clId="{9CCC2920-BDD5-4BAA-BE45-861A00AADEB2}" dt="2026-04-27T11:06:33.886" v="5671" actId="20577"/>
        <pc:sldMkLst>
          <pc:docMk/>
          <pc:sldMk cId="99081602" sldId="277"/>
        </pc:sldMkLst>
        <pc:spChg chg="mod">
          <ac:chgData name="Lewis Ensor (2317067)" userId="e9bfe1fe-5876-4dda-92e8-db218559e840" providerId="ADAL" clId="{9CCC2920-BDD5-4BAA-BE45-861A00AADEB2}" dt="2026-04-27T10:57:09.883" v="5384" actId="20577"/>
          <ac:spMkLst>
            <pc:docMk/>
            <pc:sldMk cId="99081602" sldId="277"/>
            <ac:spMk id="2" creationId="{9FE027AF-C250-6224-F4DD-7A7FE4F76024}"/>
          </ac:spMkLst>
        </pc:spChg>
        <pc:spChg chg="mod">
          <ac:chgData name="Lewis Ensor (2317067)" userId="e9bfe1fe-5876-4dda-92e8-db218559e840" providerId="ADAL" clId="{9CCC2920-BDD5-4BAA-BE45-861A00AADEB2}" dt="2026-04-27T11:06:33.886" v="5671" actId="20577"/>
          <ac:spMkLst>
            <pc:docMk/>
            <pc:sldMk cId="99081602" sldId="277"/>
            <ac:spMk id="4" creationId="{E9728E40-E09F-03D1-F0A6-60A9585B1CA0}"/>
          </ac:spMkLst>
        </pc:spChg>
      </pc:sldChg>
      <pc:sldMasterChg chg="setBg modSldLayout">
        <pc:chgData name="Lewis Ensor (2317067)" userId="e9bfe1fe-5876-4dda-92e8-db218559e840" providerId="ADAL" clId="{9CCC2920-BDD5-4BAA-BE45-861A00AADEB2}" dt="2026-04-27T11:08:19.978" v="5809"/>
        <pc:sldMasterMkLst>
          <pc:docMk/>
          <pc:sldMasterMk cId="2460954070" sldId="2147483660"/>
        </pc:sldMasterMkLst>
        <pc:sldLayoutChg chg="setBg">
          <pc:chgData name="Lewis Ensor (2317067)" userId="e9bfe1fe-5876-4dda-92e8-db218559e840" providerId="ADAL" clId="{9CCC2920-BDD5-4BAA-BE45-861A00AADEB2}" dt="2026-04-27T11:08:19.978" v="5809"/>
          <pc:sldLayoutMkLst>
            <pc:docMk/>
            <pc:sldMasterMk cId="2460954070" sldId="2147483660"/>
            <pc:sldLayoutMk cId="2385387890" sldId="2147483661"/>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949138452" sldId="2147483662"/>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2591524520" sldId="2147483663"/>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1203092039" sldId="2147483664"/>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3733172339" sldId="2147483665"/>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3210312558" sldId="2147483666"/>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3146388984" sldId="2147483667"/>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3171841454" sldId="2147483668"/>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1718958274" sldId="2147483669"/>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2202905451" sldId="2147483670"/>
          </pc:sldLayoutMkLst>
        </pc:sldLayoutChg>
        <pc:sldLayoutChg chg="setBg">
          <pc:chgData name="Lewis Ensor (2317067)" userId="e9bfe1fe-5876-4dda-92e8-db218559e840" providerId="ADAL" clId="{9CCC2920-BDD5-4BAA-BE45-861A00AADEB2}" dt="2026-04-27T11:08:19.978" v="5809"/>
          <pc:sldLayoutMkLst>
            <pc:docMk/>
            <pc:sldMasterMk cId="2460954070" sldId="2147483660"/>
            <pc:sldLayoutMk cId="3479445657" sldId="2147483671"/>
          </pc:sldLayoutMkLst>
        </pc:sldLayoutChg>
      </pc:sldMasterChg>
    </pc:docChg>
  </pc:docChgLst>
  <pc:docChgLst>
    <pc:chgData name="Lewis Ensor (2317067)" userId="S::2317067@student.uwtsd.ac.uk::e9bfe1fe-5876-4dda-92e8-db218559e840" providerId="AD" clId="Web-{FACC8CAB-36F9-812E-BD6E-DAB3C38DADD7}"/>
    <pc:docChg chg="addSld modSld modMainMaster">
      <pc:chgData name="Lewis Ensor (2317067)" userId="S::2317067@student.uwtsd.ac.uk::e9bfe1fe-5876-4dda-92e8-db218559e840" providerId="AD" clId="Web-{FACC8CAB-36F9-812E-BD6E-DAB3C38DADD7}" dt="2026-04-26T16:05:32.109" v="357"/>
      <pc:docMkLst>
        <pc:docMk/>
      </pc:docMkLst>
      <pc:sldChg chg="addSp modSp mod setBg modClrScheme chgLayout">
        <pc:chgData name="Lewis Ensor (2317067)" userId="S::2317067@student.uwtsd.ac.uk::e9bfe1fe-5876-4dda-92e8-db218559e840" providerId="AD" clId="Web-{FACC8CAB-36F9-812E-BD6E-DAB3C38DADD7}" dt="2026-04-26T16:03:01.448" v="321"/>
        <pc:sldMkLst>
          <pc:docMk/>
          <pc:sldMk cId="109857222" sldId="256"/>
        </pc:sldMkLst>
        <pc:spChg chg="mod ord">
          <ac:chgData name="Lewis Ensor (2317067)" userId="S::2317067@student.uwtsd.ac.uk::e9bfe1fe-5876-4dda-92e8-db218559e840" providerId="AD" clId="Web-{FACC8CAB-36F9-812E-BD6E-DAB3C38DADD7}" dt="2026-04-26T15:26:08.788" v="48"/>
          <ac:spMkLst>
            <pc:docMk/>
            <pc:sldMk cId="109857222" sldId="256"/>
            <ac:spMk id="2" creationId="{00000000-0000-0000-0000-000000000000}"/>
          </ac:spMkLst>
        </pc:spChg>
        <pc:spChg chg="mod ord">
          <ac:chgData name="Lewis Ensor (2317067)" userId="S::2317067@student.uwtsd.ac.uk::e9bfe1fe-5876-4dda-92e8-db218559e840" providerId="AD" clId="Web-{FACC8CAB-36F9-812E-BD6E-DAB3C38DADD7}" dt="2026-04-26T15:26:08.788" v="48"/>
          <ac:spMkLst>
            <pc:docMk/>
            <pc:sldMk cId="109857222" sldId="256"/>
            <ac:spMk id="3" creationId="{00000000-0000-0000-0000-000000000000}"/>
          </ac:spMkLst>
        </pc:spChg>
        <pc:spChg chg="add">
          <ac:chgData name="Lewis Ensor (2317067)" userId="S::2317067@student.uwtsd.ac.uk::e9bfe1fe-5876-4dda-92e8-db218559e840" providerId="AD" clId="Web-{FACC8CAB-36F9-812E-BD6E-DAB3C38DADD7}" dt="2026-04-26T15:26:08.788" v="48"/>
          <ac:spMkLst>
            <pc:docMk/>
            <pc:sldMk cId="109857222" sldId="256"/>
            <ac:spMk id="9" creationId="{C0763A76-9F1C-4FC5-82B7-DD475DA461B2}"/>
          </ac:spMkLst>
        </pc:spChg>
        <pc:spChg chg="add">
          <ac:chgData name="Lewis Ensor (2317067)" userId="S::2317067@student.uwtsd.ac.uk::e9bfe1fe-5876-4dda-92e8-db218559e840" providerId="AD" clId="Web-{FACC8CAB-36F9-812E-BD6E-DAB3C38DADD7}" dt="2026-04-26T15:26:08.788" v="48"/>
          <ac:spMkLst>
            <pc:docMk/>
            <pc:sldMk cId="109857222" sldId="256"/>
            <ac:spMk id="11" creationId="{E81BF4F6-F2CF-4984-9D14-D6966D92F99F}"/>
          </ac:spMkLst>
        </pc:spChg>
        <pc:picChg chg="add">
          <ac:chgData name="Lewis Ensor (2317067)" userId="S::2317067@student.uwtsd.ac.uk::e9bfe1fe-5876-4dda-92e8-db218559e840" providerId="AD" clId="Web-{FACC8CAB-36F9-812E-BD6E-DAB3C38DADD7}" dt="2026-04-26T15:26:08.788" v="48"/>
          <ac:picMkLst>
            <pc:docMk/>
            <pc:sldMk cId="109857222" sldId="256"/>
            <ac:picMk id="5" creationId="{7B22EEEC-7E0C-80AC-9689-96B01459A36B}"/>
          </ac:picMkLst>
        </pc:picChg>
      </pc:sldChg>
      <pc:sldChg chg="addSp delSp modSp new mod setBg">
        <pc:chgData name="Lewis Ensor (2317067)" userId="S::2317067@student.uwtsd.ac.uk::e9bfe1fe-5876-4dda-92e8-db218559e840" providerId="AD" clId="Web-{FACC8CAB-36F9-812E-BD6E-DAB3C38DADD7}" dt="2026-04-26T16:03:01.448" v="321"/>
        <pc:sldMkLst>
          <pc:docMk/>
          <pc:sldMk cId="1259913188" sldId="257"/>
        </pc:sldMkLst>
        <pc:spChg chg="mod">
          <ac:chgData name="Lewis Ensor (2317067)" userId="S::2317067@student.uwtsd.ac.uk::e9bfe1fe-5876-4dda-92e8-db218559e840" providerId="AD" clId="Web-{FACC8CAB-36F9-812E-BD6E-DAB3C38DADD7}" dt="2026-04-26T15:28:32.323" v="56"/>
          <ac:spMkLst>
            <pc:docMk/>
            <pc:sldMk cId="1259913188" sldId="257"/>
            <ac:spMk id="2" creationId="{FC73905B-82B5-5F35-5558-CE8CDA92C076}"/>
          </ac:spMkLst>
        </pc:spChg>
        <pc:spChg chg="del">
          <ac:chgData name="Lewis Ensor (2317067)" userId="S::2317067@student.uwtsd.ac.uk::e9bfe1fe-5876-4dda-92e8-db218559e840" providerId="AD" clId="Web-{FACC8CAB-36F9-812E-BD6E-DAB3C38DADD7}" dt="2026-04-26T15:28:32.323" v="56"/>
          <ac:spMkLst>
            <pc:docMk/>
            <pc:sldMk cId="1259913188" sldId="257"/>
            <ac:spMk id="3" creationId="{28C1A4F1-D86C-89D8-848F-35D938B6E505}"/>
          </ac:spMkLst>
        </pc:spChg>
        <pc:spChg chg="add">
          <ac:chgData name="Lewis Ensor (2317067)" userId="S::2317067@student.uwtsd.ac.uk::e9bfe1fe-5876-4dda-92e8-db218559e840" providerId="AD" clId="Web-{FACC8CAB-36F9-812E-BD6E-DAB3C38DADD7}" dt="2026-04-26T15:28:32.323" v="56"/>
          <ac:spMkLst>
            <pc:docMk/>
            <pc:sldMk cId="1259913188" sldId="257"/>
            <ac:spMk id="8" creationId="{1A3C89F8-0D2F-47FF-B903-151248265F47}"/>
          </ac:spMkLst>
        </pc:spChg>
        <pc:spChg chg="add">
          <ac:chgData name="Lewis Ensor (2317067)" userId="S::2317067@student.uwtsd.ac.uk::e9bfe1fe-5876-4dda-92e8-db218559e840" providerId="AD" clId="Web-{FACC8CAB-36F9-812E-BD6E-DAB3C38DADD7}" dt="2026-04-26T15:28:32.323" v="56"/>
          <ac:spMkLst>
            <pc:docMk/>
            <pc:sldMk cId="1259913188" sldId="257"/>
            <ac:spMk id="10" creationId="{C5CB530E-515E-412C-9DF1-5F8FFBD6F383}"/>
          </ac:spMkLst>
        </pc:spChg>
        <pc:spChg chg="add">
          <ac:chgData name="Lewis Ensor (2317067)" userId="S::2317067@student.uwtsd.ac.uk::e9bfe1fe-5876-4dda-92e8-db218559e840" providerId="AD" clId="Web-{FACC8CAB-36F9-812E-BD6E-DAB3C38DADD7}" dt="2026-04-26T15:28:32.323" v="56"/>
          <ac:spMkLst>
            <pc:docMk/>
            <pc:sldMk cId="1259913188" sldId="257"/>
            <ac:spMk id="12" creationId="{712D4376-A578-4FF1-94FC-245E7A6A489F}"/>
          </ac:spMkLst>
        </pc:spChg>
        <pc:spChg chg="add">
          <ac:chgData name="Lewis Ensor (2317067)" userId="S::2317067@student.uwtsd.ac.uk::e9bfe1fe-5876-4dda-92e8-db218559e840" providerId="AD" clId="Web-{FACC8CAB-36F9-812E-BD6E-DAB3C38DADD7}" dt="2026-04-26T15:28:32.323" v="56"/>
          <ac:spMkLst>
            <pc:docMk/>
            <pc:sldMk cId="1259913188" sldId="257"/>
            <ac:spMk id="14" creationId="{AEA7509D-F04F-40CB-A0B3-EEF16499CC9F}"/>
          </ac:spMkLst>
        </pc:spChg>
        <pc:spChg chg="add">
          <ac:chgData name="Lewis Ensor (2317067)" userId="S::2317067@student.uwtsd.ac.uk::e9bfe1fe-5876-4dda-92e8-db218559e840" providerId="AD" clId="Web-{FACC8CAB-36F9-812E-BD6E-DAB3C38DADD7}" dt="2026-04-26T15:28:32.323" v="56"/>
          <ac:spMkLst>
            <pc:docMk/>
            <pc:sldMk cId="1259913188" sldId="257"/>
            <ac:spMk id="18" creationId="{508BEF50-7B1E-49A4-BC19-5F4F1D755E64}"/>
          </ac:spMkLst>
        </pc:spChg>
        <pc:spChg chg="add">
          <ac:chgData name="Lewis Ensor (2317067)" userId="S::2317067@student.uwtsd.ac.uk::e9bfe1fe-5876-4dda-92e8-db218559e840" providerId="AD" clId="Web-{FACC8CAB-36F9-812E-BD6E-DAB3C38DADD7}" dt="2026-04-26T15:28:32.323" v="56"/>
          <ac:spMkLst>
            <pc:docMk/>
            <pc:sldMk cId="1259913188" sldId="257"/>
            <ac:spMk id="20" creationId="{3FBAD350-5664-4811-A208-657FB882D350}"/>
          </ac:spMkLst>
        </pc:spChg>
        <pc:spChg chg="add">
          <ac:chgData name="Lewis Ensor (2317067)" userId="S::2317067@student.uwtsd.ac.uk::e9bfe1fe-5876-4dda-92e8-db218559e840" providerId="AD" clId="Web-{FACC8CAB-36F9-812E-BD6E-DAB3C38DADD7}" dt="2026-04-26T15:28:32.323" v="56"/>
          <ac:spMkLst>
            <pc:docMk/>
            <pc:sldMk cId="1259913188" sldId="257"/>
            <ac:spMk id="22" creationId="{C39ADB8F-D187-49D7-BDCF-C1B6DC727068}"/>
          </ac:spMkLst>
        </pc:spChg>
        <pc:cxnChg chg="add">
          <ac:chgData name="Lewis Ensor (2317067)" userId="S::2317067@student.uwtsd.ac.uk::e9bfe1fe-5876-4dda-92e8-db218559e840" providerId="AD" clId="Web-{FACC8CAB-36F9-812E-BD6E-DAB3C38DADD7}" dt="2026-04-26T15:28:32.323" v="56"/>
          <ac:cxnSpMkLst>
            <pc:docMk/>
            <pc:sldMk cId="1259913188" sldId="257"/>
            <ac:cxnSpMk id="16" creationId="{56020367-4FD5-4596-8E10-C5F095CD8DBF}"/>
          </ac:cxnSpMkLst>
        </pc:cxnChg>
      </pc:sldChg>
      <pc:sldChg chg="addSp delSp modSp new mod setBg modClrScheme chgLayout">
        <pc:chgData name="Lewis Ensor (2317067)" userId="S::2317067@student.uwtsd.ac.uk::e9bfe1fe-5876-4dda-92e8-db218559e840" providerId="AD" clId="Web-{FACC8CAB-36F9-812E-BD6E-DAB3C38DADD7}" dt="2026-04-26T16:03:01.448" v="321"/>
        <pc:sldMkLst>
          <pc:docMk/>
          <pc:sldMk cId="1886013929" sldId="258"/>
        </pc:sldMkLst>
        <pc:spChg chg="del">
          <ac:chgData name="Lewis Ensor (2317067)" userId="S::2317067@student.uwtsd.ac.uk::e9bfe1fe-5876-4dda-92e8-db218559e840" providerId="AD" clId="Web-{FACC8CAB-36F9-812E-BD6E-DAB3C38DADD7}" dt="2026-04-26T15:40:45.507" v="58"/>
          <ac:spMkLst>
            <pc:docMk/>
            <pc:sldMk cId="1886013929" sldId="258"/>
            <ac:spMk id="2" creationId="{420F2DAA-EEB4-7637-9B83-C59C3B602378}"/>
          </ac:spMkLst>
        </pc:spChg>
        <pc:spChg chg="del">
          <ac:chgData name="Lewis Ensor (2317067)" userId="S::2317067@student.uwtsd.ac.uk::e9bfe1fe-5876-4dda-92e8-db218559e840" providerId="AD" clId="Web-{FACC8CAB-36F9-812E-BD6E-DAB3C38DADD7}" dt="2026-04-26T15:40:45.507" v="58"/>
          <ac:spMkLst>
            <pc:docMk/>
            <pc:sldMk cId="1886013929" sldId="258"/>
            <ac:spMk id="3" creationId="{CC236315-8653-237F-EE85-AE2A76F73EAD}"/>
          </ac:spMkLst>
        </pc:spChg>
        <pc:spChg chg="add mod">
          <ac:chgData name="Lewis Ensor (2317067)" userId="S::2317067@student.uwtsd.ac.uk::e9bfe1fe-5876-4dda-92e8-db218559e840" providerId="AD" clId="Web-{FACC8CAB-36F9-812E-BD6E-DAB3C38DADD7}" dt="2026-04-26T15:45:56.156" v="189"/>
          <ac:spMkLst>
            <pc:docMk/>
            <pc:sldMk cId="1886013929" sldId="258"/>
            <ac:spMk id="4" creationId="{07C65474-1293-41CE-2F68-0DD877385F84}"/>
          </ac:spMkLst>
        </pc:spChg>
        <pc:spChg chg="add del mod">
          <ac:chgData name="Lewis Ensor (2317067)" userId="S::2317067@student.uwtsd.ac.uk::e9bfe1fe-5876-4dda-92e8-db218559e840" providerId="AD" clId="Web-{FACC8CAB-36F9-812E-BD6E-DAB3C38DADD7}" dt="2026-04-26T15:45:56.156" v="189"/>
          <ac:spMkLst>
            <pc:docMk/>
            <pc:sldMk cId="1886013929" sldId="258"/>
            <ac:spMk id="5" creationId="{945677B3-9B79-C511-4D28-AB6EE690DFC3}"/>
          </ac:spMkLst>
        </pc:spChg>
        <pc:spChg chg="add">
          <ac:chgData name="Lewis Ensor (2317067)" userId="S::2317067@student.uwtsd.ac.uk::e9bfe1fe-5876-4dda-92e8-db218559e840" providerId="AD" clId="Web-{FACC8CAB-36F9-812E-BD6E-DAB3C38DADD7}" dt="2026-04-26T15:45:56.156" v="189"/>
          <ac:spMkLst>
            <pc:docMk/>
            <pc:sldMk cId="1886013929" sldId="258"/>
            <ac:spMk id="12" creationId="{B50AB553-2A96-4A92-96F2-93548E096954}"/>
          </ac:spMkLst>
        </pc:spChg>
        <pc:graphicFrameChg chg="add">
          <ac:chgData name="Lewis Ensor (2317067)" userId="S::2317067@student.uwtsd.ac.uk::e9bfe1fe-5876-4dda-92e8-db218559e840" providerId="AD" clId="Web-{FACC8CAB-36F9-812E-BD6E-DAB3C38DADD7}" dt="2026-04-26T15:45:56.156" v="189"/>
          <ac:graphicFrameMkLst>
            <pc:docMk/>
            <pc:sldMk cId="1886013929" sldId="258"/>
            <ac:graphicFrameMk id="7" creationId="{ABA38ACF-72E0-0663-405B-BCCB12743ADD}"/>
          </ac:graphicFrameMkLst>
        </pc:graphicFrameChg>
        <pc:picChg chg="add">
          <ac:chgData name="Lewis Ensor (2317067)" userId="S::2317067@student.uwtsd.ac.uk::e9bfe1fe-5876-4dda-92e8-db218559e840" providerId="AD" clId="Web-{FACC8CAB-36F9-812E-BD6E-DAB3C38DADD7}" dt="2026-04-26T15:45:56.156" v="189"/>
          <ac:picMkLst>
            <pc:docMk/>
            <pc:sldMk cId="1886013929" sldId="258"/>
            <ac:picMk id="8" creationId="{5AB41F50-E249-43E2-908B-24FB7D35A1D2}"/>
          </ac:picMkLst>
        </pc:picChg>
      </pc:sldChg>
      <pc:sldChg chg="addSp delSp modSp new mod setBg modClrScheme chgLayout">
        <pc:chgData name="Lewis Ensor (2317067)" userId="S::2317067@student.uwtsd.ac.uk::e9bfe1fe-5876-4dda-92e8-db218559e840" providerId="AD" clId="Web-{FACC8CAB-36F9-812E-BD6E-DAB3C38DADD7}" dt="2026-04-26T16:03:01.448" v="321"/>
        <pc:sldMkLst>
          <pc:docMk/>
          <pc:sldMk cId="3308208707" sldId="259"/>
        </pc:sldMkLst>
        <pc:spChg chg="mod ord">
          <ac:chgData name="Lewis Ensor (2317067)" userId="S::2317067@student.uwtsd.ac.uk::e9bfe1fe-5876-4dda-92e8-db218559e840" providerId="AD" clId="Web-{FACC8CAB-36F9-812E-BD6E-DAB3C38DADD7}" dt="2026-04-26T15:51:52.685" v="216" actId="20577"/>
          <ac:spMkLst>
            <pc:docMk/>
            <pc:sldMk cId="3308208707" sldId="259"/>
            <ac:spMk id="2" creationId="{EF2AA0AC-6FED-341E-7F8E-5E179340F041}"/>
          </ac:spMkLst>
        </pc:spChg>
        <pc:spChg chg="del mod ord">
          <ac:chgData name="Lewis Ensor (2317067)" userId="S::2317067@student.uwtsd.ac.uk::e9bfe1fe-5876-4dda-92e8-db218559e840" providerId="AD" clId="Web-{FACC8CAB-36F9-812E-BD6E-DAB3C38DADD7}" dt="2026-04-26T15:51:43.790" v="214"/>
          <ac:spMkLst>
            <pc:docMk/>
            <pc:sldMk cId="3308208707" sldId="259"/>
            <ac:spMk id="3" creationId="{ED1622D9-7B11-40EF-ED1D-1EE0741E920B}"/>
          </ac:spMkLst>
        </pc:spChg>
        <pc:spChg chg="add del mod ord">
          <ac:chgData name="Lewis Ensor (2317067)" userId="S::2317067@student.uwtsd.ac.uk::e9bfe1fe-5876-4dda-92e8-db218559e840" providerId="AD" clId="Web-{FACC8CAB-36F9-812E-BD6E-DAB3C38DADD7}" dt="2026-04-26T15:51:05.756" v="196"/>
          <ac:spMkLst>
            <pc:docMk/>
            <pc:sldMk cId="3308208707" sldId="259"/>
            <ac:spMk id="4" creationId="{97C7F921-46F4-7590-0663-98DD6D24CE53}"/>
          </ac:spMkLst>
        </pc:spChg>
        <pc:spChg chg="add">
          <ac:chgData name="Lewis Ensor (2317067)" userId="S::2317067@student.uwtsd.ac.uk::e9bfe1fe-5876-4dda-92e8-db218559e840" providerId="AD" clId="Web-{FACC8CAB-36F9-812E-BD6E-DAB3C38DADD7}" dt="2026-04-26T15:51:43.790" v="214"/>
          <ac:spMkLst>
            <pc:docMk/>
            <pc:sldMk cId="3308208707" sldId="259"/>
            <ac:spMk id="8" creationId="{1A3C89F8-0D2F-47FF-B903-151248265F47}"/>
          </ac:spMkLst>
        </pc:spChg>
        <pc:spChg chg="add">
          <ac:chgData name="Lewis Ensor (2317067)" userId="S::2317067@student.uwtsd.ac.uk::e9bfe1fe-5876-4dda-92e8-db218559e840" providerId="AD" clId="Web-{FACC8CAB-36F9-812E-BD6E-DAB3C38DADD7}" dt="2026-04-26T15:51:43.790" v="214"/>
          <ac:spMkLst>
            <pc:docMk/>
            <pc:sldMk cId="3308208707" sldId="259"/>
            <ac:spMk id="10" creationId="{C5CB530E-515E-412C-9DF1-5F8FFBD6F383}"/>
          </ac:spMkLst>
        </pc:spChg>
        <pc:spChg chg="add">
          <ac:chgData name="Lewis Ensor (2317067)" userId="S::2317067@student.uwtsd.ac.uk::e9bfe1fe-5876-4dda-92e8-db218559e840" providerId="AD" clId="Web-{FACC8CAB-36F9-812E-BD6E-DAB3C38DADD7}" dt="2026-04-26T15:51:43.790" v="214"/>
          <ac:spMkLst>
            <pc:docMk/>
            <pc:sldMk cId="3308208707" sldId="259"/>
            <ac:spMk id="12" creationId="{712D4376-A578-4FF1-94FC-245E7A6A489F}"/>
          </ac:spMkLst>
        </pc:spChg>
        <pc:spChg chg="add">
          <ac:chgData name="Lewis Ensor (2317067)" userId="S::2317067@student.uwtsd.ac.uk::e9bfe1fe-5876-4dda-92e8-db218559e840" providerId="AD" clId="Web-{FACC8CAB-36F9-812E-BD6E-DAB3C38DADD7}" dt="2026-04-26T15:51:43.790" v="214"/>
          <ac:spMkLst>
            <pc:docMk/>
            <pc:sldMk cId="3308208707" sldId="259"/>
            <ac:spMk id="14" creationId="{AEA7509D-F04F-40CB-A0B3-EEF16499CC9F}"/>
          </ac:spMkLst>
        </pc:spChg>
        <pc:spChg chg="add">
          <ac:chgData name="Lewis Ensor (2317067)" userId="S::2317067@student.uwtsd.ac.uk::e9bfe1fe-5876-4dda-92e8-db218559e840" providerId="AD" clId="Web-{FACC8CAB-36F9-812E-BD6E-DAB3C38DADD7}" dt="2026-04-26T15:51:43.790" v="214"/>
          <ac:spMkLst>
            <pc:docMk/>
            <pc:sldMk cId="3308208707" sldId="259"/>
            <ac:spMk id="18" creationId="{508BEF50-7B1E-49A4-BC19-5F4F1D755E64}"/>
          </ac:spMkLst>
        </pc:spChg>
        <pc:spChg chg="add">
          <ac:chgData name="Lewis Ensor (2317067)" userId="S::2317067@student.uwtsd.ac.uk::e9bfe1fe-5876-4dda-92e8-db218559e840" providerId="AD" clId="Web-{FACC8CAB-36F9-812E-BD6E-DAB3C38DADD7}" dt="2026-04-26T15:51:43.790" v="214"/>
          <ac:spMkLst>
            <pc:docMk/>
            <pc:sldMk cId="3308208707" sldId="259"/>
            <ac:spMk id="20" creationId="{3FBAD350-5664-4811-A208-657FB882D350}"/>
          </ac:spMkLst>
        </pc:spChg>
        <pc:spChg chg="add">
          <ac:chgData name="Lewis Ensor (2317067)" userId="S::2317067@student.uwtsd.ac.uk::e9bfe1fe-5876-4dda-92e8-db218559e840" providerId="AD" clId="Web-{FACC8CAB-36F9-812E-BD6E-DAB3C38DADD7}" dt="2026-04-26T15:51:43.790" v="214"/>
          <ac:spMkLst>
            <pc:docMk/>
            <pc:sldMk cId="3308208707" sldId="259"/>
            <ac:spMk id="22" creationId="{C39ADB8F-D187-49D7-BDCF-C1B6DC727068}"/>
          </ac:spMkLst>
        </pc:spChg>
        <pc:cxnChg chg="add">
          <ac:chgData name="Lewis Ensor (2317067)" userId="S::2317067@student.uwtsd.ac.uk::e9bfe1fe-5876-4dda-92e8-db218559e840" providerId="AD" clId="Web-{FACC8CAB-36F9-812E-BD6E-DAB3C38DADD7}" dt="2026-04-26T15:51:43.790" v="214"/>
          <ac:cxnSpMkLst>
            <pc:docMk/>
            <pc:sldMk cId="3308208707" sldId="259"/>
            <ac:cxnSpMk id="16" creationId="{56020367-4FD5-4596-8E10-C5F095CD8DBF}"/>
          </ac:cxnSpMkLst>
        </pc:cxnChg>
      </pc:sldChg>
      <pc:sldChg chg="addSp delSp modSp new mod setBg modClrScheme chgLayout">
        <pc:chgData name="Lewis Ensor (2317067)" userId="S::2317067@student.uwtsd.ac.uk::e9bfe1fe-5876-4dda-92e8-db218559e840" providerId="AD" clId="Web-{FACC8CAB-36F9-812E-BD6E-DAB3C38DADD7}" dt="2026-04-26T16:04:19.598" v="342" actId="1076"/>
        <pc:sldMkLst>
          <pc:docMk/>
          <pc:sldMk cId="2089660133" sldId="260"/>
        </pc:sldMkLst>
        <pc:spChg chg="mod ord">
          <ac:chgData name="Lewis Ensor (2317067)" userId="S::2317067@student.uwtsd.ac.uk::e9bfe1fe-5876-4dda-92e8-db218559e840" providerId="AD" clId="Web-{FACC8CAB-36F9-812E-BD6E-DAB3C38DADD7}" dt="2026-04-26T15:52:13.936" v="222" actId="20577"/>
          <ac:spMkLst>
            <pc:docMk/>
            <pc:sldMk cId="2089660133" sldId="260"/>
            <ac:spMk id="2" creationId="{B62A1AB5-F778-0261-115B-FD8C29F58CEE}"/>
          </ac:spMkLst>
        </pc:spChg>
        <pc:spChg chg="mod ord">
          <ac:chgData name="Lewis Ensor (2317067)" userId="S::2317067@student.uwtsd.ac.uk::e9bfe1fe-5876-4dda-92e8-db218559e840" providerId="AD" clId="Web-{FACC8CAB-36F9-812E-BD6E-DAB3C38DADD7}" dt="2026-04-26T16:03:19.886" v="323" actId="1076"/>
          <ac:spMkLst>
            <pc:docMk/>
            <pc:sldMk cId="2089660133" sldId="260"/>
            <ac:spMk id="3" creationId="{60013D3A-6398-192E-8445-AD55E0377DF5}"/>
          </ac:spMkLst>
        </pc:spChg>
        <pc:spChg chg="add mod ord">
          <ac:chgData name="Lewis Ensor (2317067)" userId="S::2317067@student.uwtsd.ac.uk::e9bfe1fe-5876-4dda-92e8-db218559e840" providerId="AD" clId="Web-{FACC8CAB-36F9-812E-BD6E-DAB3C38DADD7}" dt="2026-04-26T15:58:27.066" v="317" actId="20577"/>
          <ac:spMkLst>
            <pc:docMk/>
            <pc:sldMk cId="2089660133" sldId="260"/>
            <ac:spMk id="4" creationId="{37A0E67E-651C-60FB-B91C-38D16BD0344A}"/>
          </ac:spMkLst>
        </pc:spChg>
        <pc:spChg chg="add mod">
          <ac:chgData name="Lewis Ensor (2317067)" userId="S::2317067@student.uwtsd.ac.uk::e9bfe1fe-5876-4dda-92e8-db218559e840" providerId="AD" clId="Web-{FACC8CAB-36F9-812E-BD6E-DAB3C38DADD7}" dt="2026-04-26T16:04:19.598" v="342" actId="1076"/>
          <ac:spMkLst>
            <pc:docMk/>
            <pc:sldMk cId="2089660133" sldId="260"/>
            <ac:spMk id="6" creationId="{E88843D8-2A08-7535-9588-5E6A6842564B}"/>
          </ac:spMkLst>
        </pc:spChg>
        <pc:picChg chg="add del mod">
          <ac:chgData name="Lewis Ensor (2317067)" userId="S::2317067@student.uwtsd.ac.uk::e9bfe1fe-5876-4dda-92e8-db218559e840" providerId="AD" clId="Web-{FACC8CAB-36F9-812E-BD6E-DAB3C38DADD7}" dt="2026-04-26T16:03:11.308" v="322"/>
          <ac:picMkLst>
            <pc:docMk/>
            <pc:sldMk cId="2089660133" sldId="260"/>
            <ac:picMk id="5" creationId="{C3CA4905-9148-ADA4-268C-9D91E19C7628}"/>
          </ac:picMkLst>
        </pc:picChg>
      </pc:sldChg>
      <pc:sldChg chg="delSp modSp new mod modClrScheme chgLayout">
        <pc:chgData name="Lewis Ensor (2317067)" userId="S::2317067@student.uwtsd.ac.uk::e9bfe1fe-5876-4dda-92e8-db218559e840" providerId="AD" clId="Web-{FACC8CAB-36F9-812E-BD6E-DAB3C38DADD7}" dt="2026-04-26T16:05:28.171" v="356" actId="20577"/>
        <pc:sldMkLst>
          <pc:docMk/>
          <pc:sldMk cId="3584044910" sldId="261"/>
        </pc:sldMkLst>
        <pc:spChg chg="mod ord">
          <ac:chgData name="Lewis Ensor (2317067)" userId="S::2317067@student.uwtsd.ac.uk::e9bfe1fe-5876-4dda-92e8-db218559e840" providerId="AD" clId="Web-{FACC8CAB-36F9-812E-BD6E-DAB3C38DADD7}" dt="2026-04-26T16:05:19.936" v="353" actId="20577"/>
          <ac:spMkLst>
            <pc:docMk/>
            <pc:sldMk cId="3584044910" sldId="261"/>
            <ac:spMk id="2" creationId="{79ECC8CA-181C-9795-FE1A-13702CE365BC}"/>
          </ac:spMkLst>
        </pc:spChg>
        <pc:spChg chg="mod ord">
          <ac:chgData name="Lewis Ensor (2317067)" userId="S::2317067@student.uwtsd.ac.uk::e9bfe1fe-5876-4dda-92e8-db218559e840" providerId="AD" clId="Web-{FACC8CAB-36F9-812E-BD6E-DAB3C38DADD7}" dt="2026-04-26T16:05:28.171" v="356" actId="20577"/>
          <ac:spMkLst>
            <pc:docMk/>
            <pc:sldMk cId="3584044910" sldId="261"/>
            <ac:spMk id="3" creationId="{0B98CC1E-0C97-7E16-C7DF-D60739A2BF13}"/>
          </ac:spMkLst>
        </pc:spChg>
        <pc:spChg chg="del">
          <ac:chgData name="Lewis Ensor (2317067)" userId="S::2317067@student.uwtsd.ac.uk::e9bfe1fe-5876-4dda-92e8-db218559e840" providerId="AD" clId="Web-{FACC8CAB-36F9-812E-BD6E-DAB3C38DADD7}" dt="2026-04-26T16:05:03.558" v="344"/>
          <ac:spMkLst>
            <pc:docMk/>
            <pc:sldMk cId="3584044910" sldId="261"/>
            <ac:spMk id="4" creationId="{50DF60D3-767A-84F5-8AAF-420A9DEF382F}"/>
          </ac:spMkLst>
        </pc:spChg>
      </pc:sldChg>
      <pc:sldChg chg="new">
        <pc:chgData name="Lewis Ensor (2317067)" userId="S::2317067@student.uwtsd.ac.uk::e9bfe1fe-5876-4dda-92e8-db218559e840" providerId="AD" clId="Web-{FACC8CAB-36F9-812E-BD6E-DAB3C38DADD7}" dt="2026-04-26T16:05:32.109" v="357"/>
        <pc:sldMkLst>
          <pc:docMk/>
          <pc:sldMk cId="3211239408" sldId="262"/>
        </pc:sldMkLst>
      </pc:sldChg>
      <pc:sldMasterChg chg="mod setBg modSldLayout">
        <pc:chgData name="Lewis Ensor (2317067)" userId="S::2317067@student.uwtsd.ac.uk::e9bfe1fe-5876-4dda-92e8-db218559e840" providerId="AD" clId="Web-{FACC8CAB-36F9-812E-BD6E-DAB3C38DADD7}" dt="2026-04-26T16:03:01.448" v="321"/>
        <pc:sldMasterMkLst>
          <pc:docMk/>
          <pc:sldMasterMk cId="2460954070" sldId="2147483660"/>
        </pc:sldMasterMkLst>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2385387890" sldId="2147483661"/>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949138452" sldId="2147483662"/>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2591524520" sldId="2147483663"/>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1203092039" sldId="2147483664"/>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3733172339" sldId="2147483665"/>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3210312558" sldId="2147483666"/>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3146388984" sldId="2147483667"/>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3171841454" sldId="2147483668"/>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1718958274" sldId="2147483669"/>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2202905451" sldId="2147483670"/>
          </pc:sldLayoutMkLst>
        </pc:sldLayoutChg>
        <pc:sldLayoutChg chg="mod">
          <pc:chgData name="Lewis Ensor (2317067)" userId="S::2317067@student.uwtsd.ac.uk::e9bfe1fe-5876-4dda-92e8-db218559e840" providerId="AD" clId="Web-{FACC8CAB-36F9-812E-BD6E-DAB3C38DADD7}" dt="2026-04-26T16:03:01.448" v="321"/>
          <pc:sldLayoutMkLst>
            <pc:docMk/>
            <pc:sldMasterMk cId="2460954070" sldId="2147483660"/>
            <pc:sldLayoutMk cId="3479445657" sldId="214748367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15B6AD-746D-4220-A53F-6DF45017EFDC}"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77DC43AD-45BC-4578-8FDB-B67B324FE9E4}">
      <dgm:prSet/>
      <dgm:spPr/>
      <dgm:t>
        <a:bodyPr/>
        <a:lstStyle/>
        <a:p>
          <a:r>
            <a:rPr lang="en-GB"/>
            <a:t>Enjoyment and Fun</a:t>
          </a:r>
          <a:endParaRPr lang="en-US"/>
        </a:p>
      </dgm:t>
    </dgm:pt>
    <dgm:pt modelId="{23B71B3A-C71F-4259-8CA8-24854FB02E33}" type="parTrans" cxnId="{06EF95EF-563F-4EE1-B963-DEEE70F76C30}">
      <dgm:prSet/>
      <dgm:spPr/>
      <dgm:t>
        <a:bodyPr/>
        <a:lstStyle/>
        <a:p>
          <a:endParaRPr lang="en-US"/>
        </a:p>
      </dgm:t>
    </dgm:pt>
    <dgm:pt modelId="{A95D60CE-CEED-4E61-8259-652C198BD63D}" type="sibTrans" cxnId="{06EF95EF-563F-4EE1-B963-DEEE70F76C30}">
      <dgm:prSet/>
      <dgm:spPr/>
      <dgm:t>
        <a:bodyPr/>
        <a:lstStyle/>
        <a:p>
          <a:endParaRPr lang="en-US"/>
        </a:p>
      </dgm:t>
    </dgm:pt>
    <dgm:pt modelId="{048BDEF8-F15A-4C07-8AE2-5F8C3A3EDD91}">
      <dgm:prSet/>
      <dgm:spPr/>
      <dgm:t>
        <a:bodyPr/>
        <a:lstStyle/>
        <a:p>
          <a:r>
            <a:rPr lang="en-GB"/>
            <a:t>Being outdoors / Nature connection </a:t>
          </a:r>
          <a:endParaRPr lang="en-US"/>
        </a:p>
      </dgm:t>
    </dgm:pt>
    <dgm:pt modelId="{1284C07A-633B-4A45-A4D0-9BA71C8A50E3}" type="parTrans" cxnId="{E2CABA56-13AE-4C89-9FD1-E477054DF4A0}">
      <dgm:prSet/>
      <dgm:spPr/>
      <dgm:t>
        <a:bodyPr/>
        <a:lstStyle/>
        <a:p>
          <a:endParaRPr lang="en-US"/>
        </a:p>
      </dgm:t>
    </dgm:pt>
    <dgm:pt modelId="{E1755E2E-CCB5-41F7-A4FC-4CC61FFB737C}" type="sibTrans" cxnId="{E2CABA56-13AE-4C89-9FD1-E477054DF4A0}">
      <dgm:prSet/>
      <dgm:spPr/>
      <dgm:t>
        <a:bodyPr/>
        <a:lstStyle/>
        <a:p>
          <a:endParaRPr lang="en-US"/>
        </a:p>
      </dgm:t>
    </dgm:pt>
    <dgm:pt modelId="{3057618B-B8F8-4391-B7FF-432B1CBBFDBE}">
      <dgm:prSet/>
      <dgm:spPr/>
      <dgm:t>
        <a:bodyPr/>
        <a:lstStyle/>
        <a:p>
          <a:r>
            <a:rPr lang="en-GB"/>
            <a:t>Social interaction </a:t>
          </a:r>
          <a:endParaRPr lang="en-US"/>
        </a:p>
      </dgm:t>
    </dgm:pt>
    <dgm:pt modelId="{1B7EFF0D-3BBB-489C-B2EF-BC97FC6DE186}" type="parTrans" cxnId="{ED26262E-455F-482A-910E-F0144EF7E563}">
      <dgm:prSet/>
      <dgm:spPr/>
      <dgm:t>
        <a:bodyPr/>
        <a:lstStyle/>
        <a:p>
          <a:endParaRPr lang="en-US"/>
        </a:p>
      </dgm:t>
    </dgm:pt>
    <dgm:pt modelId="{48B88493-461D-484F-8B04-5AE1599C06C6}" type="sibTrans" cxnId="{ED26262E-455F-482A-910E-F0144EF7E563}">
      <dgm:prSet/>
      <dgm:spPr/>
      <dgm:t>
        <a:bodyPr/>
        <a:lstStyle/>
        <a:p>
          <a:endParaRPr lang="en-US"/>
        </a:p>
      </dgm:t>
    </dgm:pt>
    <dgm:pt modelId="{447C6384-C14F-4E28-A3B6-94724ABEFF06}">
      <dgm:prSet/>
      <dgm:spPr/>
      <dgm:t>
        <a:bodyPr/>
        <a:lstStyle/>
        <a:p>
          <a:r>
            <a:rPr lang="en-GB"/>
            <a:t>Skill Development </a:t>
          </a:r>
          <a:endParaRPr lang="en-US"/>
        </a:p>
      </dgm:t>
    </dgm:pt>
    <dgm:pt modelId="{024ECB64-4885-4AFA-AF78-22569AF5F03E}" type="parTrans" cxnId="{29AEF120-F91C-4FF4-8864-495BE5B8C84A}">
      <dgm:prSet/>
      <dgm:spPr/>
      <dgm:t>
        <a:bodyPr/>
        <a:lstStyle/>
        <a:p>
          <a:endParaRPr lang="en-US"/>
        </a:p>
      </dgm:t>
    </dgm:pt>
    <dgm:pt modelId="{38538B3C-E225-4F5F-B3CA-DE90FF4CF7E3}" type="sibTrans" cxnId="{29AEF120-F91C-4FF4-8864-495BE5B8C84A}">
      <dgm:prSet/>
      <dgm:spPr/>
      <dgm:t>
        <a:bodyPr/>
        <a:lstStyle/>
        <a:p>
          <a:endParaRPr lang="en-US"/>
        </a:p>
      </dgm:t>
    </dgm:pt>
    <dgm:pt modelId="{0F429CB3-DE1A-4310-AF85-1581DA631D2A}">
      <dgm:prSet/>
      <dgm:spPr/>
      <dgm:t>
        <a:bodyPr/>
        <a:lstStyle/>
        <a:p>
          <a:r>
            <a:rPr lang="en-GB"/>
            <a:t>Mental Health </a:t>
          </a:r>
          <a:endParaRPr lang="en-US"/>
        </a:p>
      </dgm:t>
    </dgm:pt>
    <dgm:pt modelId="{FB5405C7-B173-4821-877F-404C905B0029}" type="parTrans" cxnId="{3887614D-1EDD-4C78-9EE2-4EE3F2EB8EEF}">
      <dgm:prSet/>
      <dgm:spPr/>
      <dgm:t>
        <a:bodyPr/>
        <a:lstStyle/>
        <a:p>
          <a:endParaRPr lang="en-US"/>
        </a:p>
      </dgm:t>
    </dgm:pt>
    <dgm:pt modelId="{6BB6EC06-8479-46F5-94DD-D7FE79D9A14F}" type="sibTrans" cxnId="{3887614D-1EDD-4C78-9EE2-4EE3F2EB8EEF}">
      <dgm:prSet/>
      <dgm:spPr/>
      <dgm:t>
        <a:bodyPr/>
        <a:lstStyle/>
        <a:p>
          <a:endParaRPr lang="en-US"/>
        </a:p>
      </dgm:t>
    </dgm:pt>
    <dgm:pt modelId="{1C764837-D6A9-443F-9A38-C6272DD074A2}">
      <dgm:prSet/>
      <dgm:spPr/>
      <dgm:t>
        <a:bodyPr/>
        <a:lstStyle/>
        <a:p>
          <a:r>
            <a:rPr lang="en-GB"/>
            <a:t>Sense of freedom</a:t>
          </a:r>
          <a:endParaRPr lang="en-US"/>
        </a:p>
      </dgm:t>
    </dgm:pt>
    <dgm:pt modelId="{8D189173-B17E-49A8-AECE-9F013E525B01}" type="parTrans" cxnId="{76E46B91-9BD7-40EE-B30B-8D2083D9A48F}">
      <dgm:prSet/>
      <dgm:spPr/>
      <dgm:t>
        <a:bodyPr/>
        <a:lstStyle/>
        <a:p>
          <a:endParaRPr lang="en-US"/>
        </a:p>
      </dgm:t>
    </dgm:pt>
    <dgm:pt modelId="{E372AA2C-0E94-4C8E-A195-1D83713CB67A}" type="sibTrans" cxnId="{76E46B91-9BD7-40EE-B30B-8D2083D9A48F}">
      <dgm:prSet/>
      <dgm:spPr/>
      <dgm:t>
        <a:bodyPr/>
        <a:lstStyle/>
        <a:p>
          <a:endParaRPr lang="en-US"/>
        </a:p>
      </dgm:t>
    </dgm:pt>
    <dgm:pt modelId="{59151D71-47B3-4BBA-A3C0-92B01543A6BD}">
      <dgm:prSet/>
      <dgm:spPr/>
      <dgm:t>
        <a:bodyPr/>
        <a:lstStyle/>
        <a:p>
          <a:r>
            <a:rPr lang="en-GB"/>
            <a:t>Personal Fitness / Challenge </a:t>
          </a:r>
          <a:endParaRPr lang="en-US"/>
        </a:p>
      </dgm:t>
    </dgm:pt>
    <dgm:pt modelId="{C18DB364-AAF2-4575-9D01-291769E9E524}" type="parTrans" cxnId="{79549730-137C-4B10-B674-9D3C0F283C70}">
      <dgm:prSet/>
      <dgm:spPr/>
      <dgm:t>
        <a:bodyPr/>
        <a:lstStyle/>
        <a:p>
          <a:endParaRPr lang="en-US"/>
        </a:p>
      </dgm:t>
    </dgm:pt>
    <dgm:pt modelId="{F4E0D42A-DF66-4557-8F4B-12D2AEE9055D}" type="sibTrans" cxnId="{79549730-137C-4B10-B674-9D3C0F283C70}">
      <dgm:prSet/>
      <dgm:spPr/>
      <dgm:t>
        <a:bodyPr/>
        <a:lstStyle/>
        <a:p>
          <a:endParaRPr lang="en-US"/>
        </a:p>
      </dgm:t>
    </dgm:pt>
    <dgm:pt modelId="{A9708438-E4B9-4DD6-B3EA-90D9520F686E}">
      <dgm:prSet/>
      <dgm:spPr/>
      <dgm:t>
        <a:bodyPr/>
        <a:lstStyle/>
        <a:p>
          <a:r>
            <a:rPr lang="en-GB"/>
            <a:t>Routine </a:t>
          </a:r>
          <a:endParaRPr lang="en-US"/>
        </a:p>
      </dgm:t>
    </dgm:pt>
    <dgm:pt modelId="{6D1D447C-3428-44DD-9EF9-93181DBC3A32}" type="parTrans" cxnId="{57AE77AC-3146-4AEF-91C5-702FD17E63F3}">
      <dgm:prSet/>
      <dgm:spPr/>
      <dgm:t>
        <a:bodyPr/>
        <a:lstStyle/>
        <a:p>
          <a:endParaRPr lang="en-US"/>
        </a:p>
      </dgm:t>
    </dgm:pt>
    <dgm:pt modelId="{3494D8B8-C1B5-4C02-9159-C9F8336D3203}" type="sibTrans" cxnId="{57AE77AC-3146-4AEF-91C5-702FD17E63F3}">
      <dgm:prSet/>
      <dgm:spPr/>
      <dgm:t>
        <a:bodyPr/>
        <a:lstStyle/>
        <a:p>
          <a:endParaRPr lang="en-US"/>
        </a:p>
      </dgm:t>
    </dgm:pt>
    <dgm:pt modelId="{72391672-46D6-4DCA-8A77-BA72B3B2B641}">
      <dgm:prSet/>
      <dgm:spPr/>
      <dgm:t>
        <a:bodyPr/>
        <a:lstStyle/>
        <a:p>
          <a:r>
            <a:rPr lang="en-GB"/>
            <a:t>Risk awareness </a:t>
          </a:r>
          <a:endParaRPr lang="en-US"/>
        </a:p>
      </dgm:t>
    </dgm:pt>
    <dgm:pt modelId="{48E5C892-69BA-4796-AA89-36F6B0335498}" type="parTrans" cxnId="{748BBDE1-EB4F-4AAC-9DFE-43B637E5988D}">
      <dgm:prSet/>
      <dgm:spPr/>
      <dgm:t>
        <a:bodyPr/>
        <a:lstStyle/>
        <a:p>
          <a:endParaRPr lang="en-US"/>
        </a:p>
      </dgm:t>
    </dgm:pt>
    <dgm:pt modelId="{45A896D7-FCB6-4781-94A6-89C5FCCB2DAF}" type="sibTrans" cxnId="{748BBDE1-EB4F-4AAC-9DFE-43B637E5988D}">
      <dgm:prSet/>
      <dgm:spPr/>
      <dgm:t>
        <a:bodyPr/>
        <a:lstStyle/>
        <a:p>
          <a:endParaRPr lang="en-US"/>
        </a:p>
      </dgm:t>
    </dgm:pt>
    <dgm:pt modelId="{542ACA78-F319-4FB0-9C9D-2326D19D1C3E}" type="pres">
      <dgm:prSet presAssocID="{1415B6AD-746D-4220-A53F-6DF45017EFDC}" presName="diagram" presStyleCnt="0">
        <dgm:presLayoutVars>
          <dgm:dir/>
          <dgm:resizeHandles val="exact"/>
        </dgm:presLayoutVars>
      </dgm:prSet>
      <dgm:spPr/>
    </dgm:pt>
    <dgm:pt modelId="{E8F346CF-528F-4CC3-85D0-6BB4005E0F53}" type="pres">
      <dgm:prSet presAssocID="{77DC43AD-45BC-4578-8FDB-B67B324FE9E4}" presName="node" presStyleLbl="node1" presStyleIdx="0" presStyleCnt="9">
        <dgm:presLayoutVars>
          <dgm:bulletEnabled val="1"/>
        </dgm:presLayoutVars>
      </dgm:prSet>
      <dgm:spPr/>
    </dgm:pt>
    <dgm:pt modelId="{3B182568-BC80-471E-830A-0DD10DF223AD}" type="pres">
      <dgm:prSet presAssocID="{A95D60CE-CEED-4E61-8259-652C198BD63D}" presName="sibTrans" presStyleCnt="0"/>
      <dgm:spPr/>
    </dgm:pt>
    <dgm:pt modelId="{48F44326-4021-48EA-82E8-E798C2B2B3B5}" type="pres">
      <dgm:prSet presAssocID="{048BDEF8-F15A-4C07-8AE2-5F8C3A3EDD91}" presName="node" presStyleLbl="node1" presStyleIdx="1" presStyleCnt="9">
        <dgm:presLayoutVars>
          <dgm:bulletEnabled val="1"/>
        </dgm:presLayoutVars>
      </dgm:prSet>
      <dgm:spPr/>
    </dgm:pt>
    <dgm:pt modelId="{FB99438B-29C9-4220-8202-49E8DD2BCB7B}" type="pres">
      <dgm:prSet presAssocID="{E1755E2E-CCB5-41F7-A4FC-4CC61FFB737C}" presName="sibTrans" presStyleCnt="0"/>
      <dgm:spPr/>
    </dgm:pt>
    <dgm:pt modelId="{8A3A5258-2FEB-4E89-9543-200DB56E555D}" type="pres">
      <dgm:prSet presAssocID="{3057618B-B8F8-4391-B7FF-432B1CBBFDBE}" presName="node" presStyleLbl="node1" presStyleIdx="2" presStyleCnt="9">
        <dgm:presLayoutVars>
          <dgm:bulletEnabled val="1"/>
        </dgm:presLayoutVars>
      </dgm:prSet>
      <dgm:spPr/>
    </dgm:pt>
    <dgm:pt modelId="{047B1A8A-36D2-4B8A-AAA5-F71537454DDE}" type="pres">
      <dgm:prSet presAssocID="{48B88493-461D-484F-8B04-5AE1599C06C6}" presName="sibTrans" presStyleCnt="0"/>
      <dgm:spPr/>
    </dgm:pt>
    <dgm:pt modelId="{A283B9E5-00B2-45A7-9CF6-E88D4E86E97E}" type="pres">
      <dgm:prSet presAssocID="{447C6384-C14F-4E28-A3B6-94724ABEFF06}" presName="node" presStyleLbl="node1" presStyleIdx="3" presStyleCnt="9">
        <dgm:presLayoutVars>
          <dgm:bulletEnabled val="1"/>
        </dgm:presLayoutVars>
      </dgm:prSet>
      <dgm:spPr/>
    </dgm:pt>
    <dgm:pt modelId="{55468DA7-1E0F-4BC7-AAE0-BC6F48CF426D}" type="pres">
      <dgm:prSet presAssocID="{38538B3C-E225-4F5F-B3CA-DE90FF4CF7E3}" presName="sibTrans" presStyleCnt="0"/>
      <dgm:spPr/>
    </dgm:pt>
    <dgm:pt modelId="{B81388FE-BD5C-41E0-81B9-162D70CC58FD}" type="pres">
      <dgm:prSet presAssocID="{0F429CB3-DE1A-4310-AF85-1581DA631D2A}" presName="node" presStyleLbl="node1" presStyleIdx="4" presStyleCnt="9">
        <dgm:presLayoutVars>
          <dgm:bulletEnabled val="1"/>
        </dgm:presLayoutVars>
      </dgm:prSet>
      <dgm:spPr/>
    </dgm:pt>
    <dgm:pt modelId="{19D49DF3-6FBC-46D4-81AD-1B52F434108A}" type="pres">
      <dgm:prSet presAssocID="{6BB6EC06-8479-46F5-94DD-D7FE79D9A14F}" presName="sibTrans" presStyleCnt="0"/>
      <dgm:spPr/>
    </dgm:pt>
    <dgm:pt modelId="{1682ECA8-E8FE-4835-974B-F4D2F0F1B16D}" type="pres">
      <dgm:prSet presAssocID="{1C764837-D6A9-443F-9A38-C6272DD074A2}" presName="node" presStyleLbl="node1" presStyleIdx="5" presStyleCnt="9">
        <dgm:presLayoutVars>
          <dgm:bulletEnabled val="1"/>
        </dgm:presLayoutVars>
      </dgm:prSet>
      <dgm:spPr/>
    </dgm:pt>
    <dgm:pt modelId="{B1BD5B92-F431-4CAA-B6C7-2EAF78B40BF5}" type="pres">
      <dgm:prSet presAssocID="{E372AA2C-0E94-4C8E-A195-1D83713CB67A}" presName="sibTrans" presStyleCnt="0"/>
      <dgm:spPr/>
    </dgm:pt>
    <dgm:pt modelId="{2C2701A7-6E0A-45BB-8B9E-393B9CABAF80}" type="pres">
      <dgm:prSet presAssocID="{59151D71-47B3-4BBA-A3C0-92B01543A6BD}" presName="node" presStyleLbl="node1" presStyleIdx="6" presStyleCnt="9">
        <dgm:presLayoutVars>
          <dgm:bulletEnabled val="1"/>
        </dgm:presLayoutVars>
      </dgm:prSet>
      <dgm:spPr/>
    </dgm:pt>
    <dgm:pt modelId="{8CDB1D5F-F106-4AC5-8C5A-816A82803721}" type="pres">
      <dgm:prSet presAssocID="{F4E0D42A-DF66-4557-8F4B-12D2AEE9055D}" presName="sibTrans" presStyleCnt="0"/>
      <dgm:spPr/>
    </dgm:pt>
    <dgm:pt modelId="{B6CF73A3-3ED1-46D4-BC38-DDD4E656BDDC}" type="pres">
      <dgm:prSet presAssocID="{A9708438-E4B9-4DD6-B3EA-90D9520F686E}" presName="node" presStyleLbl="node1" presStyleIdx="7" presStyleCnt="9">
        <dgm:presLayoutVars>
          <dgm:bulletEnabled val="1"/>
        </dgm:presLayoutVars>
      </dgm:prSet>
      <dgm:spPr/>
    </dgm:pt>
    <dgm:pt modelId="{300526AB-CAF0-4352-9C68-4B0834FF09DB}" type="pres">
      <dgm:prSet presAssocID="{3494D8B8-C1B5-4C02-9159-C9F8336D3203}" presName="sibTrans" presStyleCnt="0"/>
      <dgm:spPr/>
    </dgm:pt>
    <dgm:pt modelId="{B635E577-B0F9-4466-851A-17E1BD02E0BB}" type="pres">
      <dgm:prSet presAssocID="{72391672-46D6-4DCA-8A77-BA72B3B2B641}" presName="node" presStyleLbl="node1" presStyleIdx="8" presStyleCnt="9">
        <dgm:presLayoutVars>
          <dgm:bulletEnabled val="1"/>
        </dgm:presLayoutVars>
      </dgm:prSet>
      <dgm:spPr/>
    </dgm:pt>
  </dgm:ptLst>
  <dgm:cxnLst>
    <dgm:cxn modelId="{8DDB4319-2F5A-46C8-A55B-1FA30675819F}" type="presOf" srcId="{1415B6AD-746D-4220-A53F-6DF45017EFDC}" destId="{542ACA78-F319-4FB0-9C9D-2326D19D1C3E}" srcOrd="0" destOrd="0" presId="urn:microsoft.com/office/officeart/2005/8/layout/default"/>
    <dgm:cxn modelId="{29AEF120-F91C-4FF4-8864-495BE5B8C84A}" srcId="{1415B6AD-746D-4220-A53F-6DF45017EFDC}" destId="{447C6384-C14F-4E28-A3B6-94724ABEFF06}" srcOrd="3" destOrd="0" parTransId="{024ECB64-4885-4AFA-AF78-22569AF5F03E}" sibTransId="{38538B3C-E225-4F5F-B3CA-DE90FF4CF7E3}"/>
    <dgm:cxn modelId="{31232828-CD87-453E-92D2-65C451963D6F}" type="presOf" srcId="{048BDEF8-F15A-4C07-8AE2-5F8C3A3EDD91}" destId="{48F44326-4021-48EA-82E8-E798C2B2B3B5}" srcOrd="0" destOrd="0" presId="urn:microsoft.com/office/officeart/2005/8/layout/default"/>
    <dgm:cxn modelId="{ED26262E-455F-482A-910E-F0144EF7E563}" srcId="{1415B6AD-746D-4220-A53F-6DF45017EFDC}" destId="{3057618B-B8F8-4391-B7FF-432B1CBBFDBE}" srcOrd="2" destOrd="0" parTransId="{1B7EFF0D-3BBB-489C-B2EF-BC97FC6DE186}" sibTransId="{48B88493-461D-484F-8B04-5AE1599C06C6}"/>
    <dgm:cxn modelId="{79549730-137C-4B10-B674-9D3C0F283C70}" srcId="{1415B6AD-746D-4220-A53F-6DF45017EFDC}" destId="{59151D71-47B3-4BBA-A3C0-92B01543A6BD}" srcOrd="6" destOrd="0" parTransId="{C18DB364-AAF2-4575-9D01-291769E9E524}" sibTransId="{F4E0D42A-DF66-4557-8F4B-12D2AEE9055D}"/>
    <dgm:cxn modelId="{249C6439-8395-488C-A67A-86E4BFDE3359}" type="presOf" srcId="{3057618B-B8F8-4391-B7FF-432B1CBBFDBE}" destId="{8A3A5258-2FEB-4E89-9543-200DB56E555D}" srcOrd="0" destOrd="0" presId="urn:microsoft.com/office/officeart/2005/8/layout/default"/>
    <dgm:cxn modelId="{02EA3063-D6E9-477E-8CA5-E93A206CF2DA}" type="presOf" srcId="{A9708438-E4B9-4DD6-B3EA-90D9520F686E}" destId="{B6CF73A3-3ED1-46D4-BC38-DDD4E656BDDC}" srcOrd="0" destOrd="0" presId="urn:microsoft.com/office/officeart/2005/8/layout/default"/>
    <dgm:cxn modelId="{3887614D-1EDD-4C78-9EE2-4EE3F2EB8EEF}" srcId="{1415B6AD-746D-4220-A53F-6DF45017EFDC}" destId="{0F429CB3-DE1A-4310-AF85-1581DA631D2A}" srcOrd="4" destOrd="0" parTransId="{FB5405C7-B173-4821-877F-404C905B0029}" sibTransId="{6BB6EC06-8479-46F5-94DD-D7FE79D9A14F}"/>
    <dgm:cxn modelId="{E2CABA56-13AE-4C89-9FD1-E477054DF4A0}" srcId="{1415B6AD-746D-4220-A53F-6DF45017EFDC}" destId="{048BDEF8-F15A-4C07-8AE2-5F8C3A3EDD91}" srcOrd="1" destOrd="0" parTransId="{1284C07A-633B-4A45-A4D0-9BA71C8A50E3}" sibTransId="{E1755E2E-CCB5-41F7-A4FC-4CC61FFB737C}"/>
    <dgm:cxn modelId="{422D4959-22B2-463B-89F6-F4029D059B84}" type="presOf" srcId="{1C764837-D6A9-443F-9A38-C6272DD074A2}" destId="{1682ECA8-E8FE-4835-974B-F4D2F0F1B16D}" srcOrd="0" destOrd="0" presId="urn:microsoft.com/office/officeart/2005/8/layout/default"/>
    <dgm:cxn modelId="{B936C979-4EE4-45DA-A745-5E2377919649}" type="presOf" srcId="{447C6384-C14F-4E28-A3B6-94724ABEFF06}" destId="{A283B9E5-00B2-45A7-9CF6-E88D4E86E97E}" srcOrd="0" destOrd="0" presId="urn:microsoft.com/office/officeart/2005/8/layout/default"/>
    <dgm:cxn modelId="{76E46B91-9BD7-40EE-B30B-8D2083D9A48F}" srcId="{1415B6AD-746D-4220-A53F-6DF45017EFDC}" destId="{1C764837-D6A9-443F-9A38-C6272DD074A2}" srcOrd="5" destOrd="0" parTransId="{8D189173-B17E-49A8-AECE-9F013E525B01}" sibTransId="{E372AA2C-0E94-4C8E-A195-1D83713CB67A}"/>
    <dgm:cxn modelId="{57AE77AC-3146-4AEF-91C5-702FD17E63F3}" srcId="{1415B6AD-746D-4220-A53F-6DF45017EFDC}" destId="{A9708438-E4B9-4DD6-B3EA-90D9520F686E}" srcOrd="7" destOrd="0" parTransId="{6D1D447C-3428-44DD-9EF9-93181DBC3A32}" sibTransId="{3494D8B8-C1B5-4C02-9159-C9F8336D3203}"/>
    <dgm:cxn modelId="{07C335C3-39E9-496E-8916-290826A838FC}" type="presOf" srcId="{0F429CB3-DE1A-4310-AF85-1581DA631D2A}" destId="{B81388FE-BD5C-41E0-81B9-162D70CC58FD}" srcOrd="0" destOrd="0" presId="urn:microsoft.com/office/officeart/2005/8/layout/default"/>
    <dgm:cxn modelId="{29DF0ADE-41CB-4515-B0F7-C072073EC935}" type="presOf" srcId="{77DC43AD-45BC-4578-8FDB-B67B324FE9E4}" destId="{E8F346CF-528F-4CC3-85D0-6BB4005E0F53}" srcOrd="0" destOrd="0" presId="urn:microsoft.com/office/officeart/2005/8/layout/default"/>
    <dgm:cxn modelId="{748BBDE1-EB4F-4AAC-9DFE-43B637E5988D}" srcId="{1415B6AD-746D-4220-A53F-6DF45017EFDC}" destId="{72391672-46D6-4DCA-8A77-BA72B3B2B641}" srcOrd="8" destOrd="0" parTransId="{48E5C892-69BA-4796-AA89-36F6B0335498}" sibTransId="{45A896D7-FCB6-4781-94A6-89C5FCCB2DAF}"/>
    <dgm:cxn modelId="{18925FE3-0E44-4F7C-BF00-38FFC8080F6B}" type="presOf" srcId="{72391672-46D6-4DCA-8A77-BA72B3B2B641}" destId="{B635E577-B0F9-4466-851A-17E1BD02E0BB}" srcOrd="0" destOrd="0" presId="urn:microsoft.com/office/officeart/2005/8/layout/default"/>
    <dgm:cxn modelId="{06EF95EF-563F-4EE1-B963-DEEE70F76C30}" srcId="{1415B6AD-746D-4220-A53F-6DF45017EFDC}" destId="{77DC43AD-45BC-4578-8FDB-B67B324FE9E4}" srcOrd="0" destOrd="0" parTransId="{23B71B3A-C71F-4259-8CA8-24854FB02E33}" sibTransId="{A95D60CE-CEED-4E61-8259-652C198BD63D}"/>
    <dgm:cxn modelId="{31180AF6-90C2-4795-BEF8-66C794410CA8}" type="presOf" srcId="{59151D71-47B3-4BBA-A3C0-92B01543A6BD}" destId="{2C2701A7-6E0A-45BB-8B9E-393B9CABAF80}" srcOrd="0" destOrd="0" presId="urn:microsoft.com/office/officeart/2005/8/layout/default"/>
    <dgm:cxn modelId="{745C70DD-6566-439D-9268-2978D32BB41C}" type="presParOf" srcId="{542ACA78-F319-4FB0-9C9D-2326D19D1C3E}" destId="{E8F346CF-528F-4CC3-85D0-6BB4005E0F53}" srcOrd="0" destOrd="0" presId="urn:microsoft.com/office/officeart/2005/8/layout/default"/>
    <dgm:cxn modelId="{43589CAF-DF34-451B-98DD-147BBA0333CA}" type="presParOf" srcId="{542ACA78-F319-4FB0-9C9D-2326D19D1C3E}" destId="{3B182568-BC80-471E-830A-0DD10DF223AD}" srcOrd="1" destOrd="0" presId="urn:microsoft.com/office/officeart/2005/8/layout/default"/>
    <dgm:cxn modelId="{B2290EFD-791B-47EB-B219-1171BA1B72E7}" type="presParOf" srcId="{542ACA78-F319-4FB0-9C9D-2326D19D1C3E}" destId="{48F44326-4021-48EA-82E8-E798C2B2B3B5}" srcOrd="2" destOrd="0" presId="urn:microsoft.com/office/officeart/2005/8/layout/default"/>
    <dgm:cxn modelId="{7621FCEC-29DB-42B6-86AA-6F8FB3CB2C11}" type="presParOf" srcId="{542ACA78-F319-4FB0-9C9D-2326D19D1C3E}" destId="{FB99438B-29C9-4220-8202-49E8DD2BCB7B}" srcOrd="3" destOrd="0" presId="urn:microsoft.com/office/officeart/2005/8/layout/default"/>
    <dgm:cxn modelId="{1BDD2963-E90F-48B2-A652-4620732AAF13}" type="presParOf" srcId="{542ACA78-F319-4FB0-9C9D-2326D19D1C3E}" destId="{8A3A5258-2FEB-4E89-9543-200DB56E555D}" srcOrd="4" destOrd="0" presId="urn:microsoft.com/office/officeart/2005/8/layout/default"/>
    <dgm:cxn modelId="{7857FD2D-F706-4AE3-BC8B-6471DD128D45}" type="presParOf" srcId="{542ACA78-F319-4FB0-9C9D-2326D19D1C3E}" destId="{047B1A8A-36D2-4B8A-AAA5-F71537454DDE}" srcOrd="5" destOrd="0" presId="urn:microsoft.com/office/officeart/2005/8/layout/default"/>
    <dgm:cxn modelId="{35047D52-BDFC-4982-A1A8-FEBFE8345FFB}" type="presParOf" srcId="{542ACA78-F319-4FB0-9C9D-2326D19D1C3E}" destId="{A283B9E5-00B2-45A7-9CF6-E88D4E86E97E}" srcOrd="6" destOrd="0" presId="urn:microsoft.com/office/officeart/2005/8/layout/default"/>
    <dgm:cxn modelId="{3F4E9854-004B-498E-BDDB-383683E0CF29}" type="presParOf" srcId="{542ACA78-F319-4FB0-9C9D-2326D19D1C3E}" destId="{55468DA7-1E0F-4BC7-AAE0-BC6F48CF426D}" srcOrd="7" destOrd="0" presId="urn:microsoft.com/office/officeart/2005/8/layout/default"/>
    <dgm:cxn modelId="{FB3B863F-ABCC-454A-A9B0-8F1410FB5489}" type="presParOf" srcId="{542ACA78-F319-4FB0-9C9D-2326D19D1C3E}" destId="{B81388FE-BD5C-41E0-81B9-162D70CC58FD}" srcOrd="8" destOrd="0" presId="urn:microsoft.com/office/officeart/2005/8/layout/default"/>
    <dgm:cxn modelId="{8E9DFC17-4465-4F7A-85E1-F7554C844785}" type="presParOf" srcId="{542ACA78-F319-4FB0-9C9D-2326D19D1C3E}" destId="{19D49DF3-6FBC-46D4-81AD-1B52F434108A}" srcOrd="9" destOrd="0" presId="urn:microsoft.com/office/officeart/2005/8/layout/default"/>
    <dgm:cxn modelId="{4EA341AA-72AB-4D20-BF80-56634209B3F7}" type="presParOf" srcId="{542ACA78-F319-4FB0-9C9D-2326D19D1C3E}" destId="{1682ECA8-E8FE-4835-974B-F4D2F0F1B16D}" srcOrd="10" destOrd="0" presId="urn:microsoft.com/office/officeart/2005/8/layout/default"/>
    <dgm:cxn modelId="{8742274C-B415-466C-BEAC-02C1200233DE}" type="presParOf" srcId="{542ACA78-F319-4FB0-9C9D-2326D19D1C3E}" destId="{B1BD5B92-F431-4CAA-B6C7-2EAF78B40BF5}" srcOrd="11" destOrd="0" presId="urn:microsoft.com/office/officeart/2005/8/layout/default"/>
    <dgm:cxn modelId="{49E125BF-69BC-4170-B7A7-94BBCE31EE96}" type="presParOf" srcId="{542ACA78-F319-4FB0-9C9D-2326D19D1C3E}" destId="{2C2701A7-6E0A-45BB-8B9E-393B9CABAF80}" srcOrd="12" destOrd="0" presId="urn:microsoft.com/office/officeart/2005/8/layout/default"/>
    <dgm:cxn modelId="{C898A650-4A2D-4A2A-A846-8C5B1547B7BC}" type="presParOf" srcId="{542ACA78-F319-4FB0-9C9D-2326D19D1C3E}" destId="{8CDB1D5F-F106-4AC5-8C5A-816A82803721}" srcOrd="13" destOrd="0" presId="urn:microsoft.com/office/officeart/2005/8/layout/default"/>
    <dgm:cxn modelId="{99E1FEE3-CC3C-4BF2-A4BA-E7408E3A0567}" type="presParOf" srcId="{542ACA78-F319-4FB0-9C9D-2326D19D1C3E}" destId="{B6CF73A3-3ED1-46D4-BC38-DDD4E656BDDC}" srcOrd="14" destOrd="0" presId="urn:microsoft.com/office/officeart/2005/8/layout/default"/>
    <dgm:cxn modelId="{CB294132-57CE-4E7E-B295-046A10D3618C}" type="presParOf" srcId="{542ACA78-F319-4FB0-9C9D-2326D19D1C3E}" destId="{300526AB-CAF0-4352-9C68-4B0834FF09DB}" srcOrd="15" destOrd="0" presId="urn:microsoft.com/office/officeart/2005/8/layout/default"/>
    <dgm:cxn modelId="{730013C9-597B-4BAB-8F79-BC66743327C0}" type="presParOf" srcId="{542ACA78-F319-4FB0-9C9D-2326D19D1C3E}" destId="{B635E577-B0F9-4466-851A-17E1BD02E0BB}"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F346CF-528F-4CC3-85D0-6BB4005E0F53}">
      <dsp:nvSpPr>
        <dsp:cNvPr id="0" name=""/>
        <dsp:cNvSpPr/>
      </dsp:nvSpPr>
      <dsp:spPr>
        <a:xfrm>
          <a:off x="582645" y="1178"/>
          <a:ext cx="2174490" cy="130469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Enjoyment and Fun</a:t>
          </a:r>
          <a:endParaRPr lang="en-US" sz="2400" kern="1200"/>
        </a:p>
      </dsp:txBody>
      <dsp:txXfrm>
        <a:off x="582645" y="1178"/>
        <a:ext cx="2174490" cy="1304694"/>
      </dsp:txXfrm>
    </dsp:sp>
    <dsp:sp modelId="{48F44326-4021-48EA-82E8-E798C2B2B3B5}">
      <dsp:nvSpPr>
        <dsp:cNvPr id="0" name=""/>
        <dsp:cNvSpPr/>
      </dsp:nvSpPr>
      <dsp:spPr>
        <a:xfrm>
          <a:off x="2974584" y="1178"/>
          <a:ext cx="2174490" cy="130469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Being outdoors / Nature connection </a:t>
          </a:r>
          <a:endParaRPr lang="en-US" sz="2400" kern="1200"/>
        </a:p>
      </dsp:txBody>
      <dsp:txXfrm>
        <a:off x="2974584" y="1178"/>
        <a:ext cx="2174490" cy="1304694"/>
      </dsp:txXfrm>
    </dsp:sp>
    <dsp:sp modelId="{8A3A5258-2FEB-4E89-9543-200DB56E555D}">
      <dsp:nvSpPr>
        <dsp:cNvPr id="0" name=""/>
        <dsp:cNvSpPr/>
      </dsp:nvSpPr>
      <dsp:spPr>
        <a:xfrm>
          <a:off x="5366524" y="1178"/>
          <a:ext cx="2174490" cy="130469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Social interaction </a:t>
          </a:r>
          <a:endParaRPr lang="en-US" sz="2400" kern="1200"/>
        </a:p>
      </dsp:txBody>
      <dsp:txXfrm>
        <a:off x="5366524" y="1178"/>
        <a:ext cx="2174490" cy="1304694"/>
      </dsp:txXfrm>
    </dsp:sp>
    <dsp:sp modelId="{A283B9E5-00B2-45A7-9CF6-E88D4E86E97E}">
      <dsp:nvSpPr>
        <dsp:cNvPr id="0" name=""/>
        <dsp:cNvSpPr/>
      </dsp:nvSpPr>
      <dsp:spPr>
        <a:xfrm>
          <a:off x="7758464" y="1178"/>
          <a:ext cx="2174490" cy="130469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Skill Development </a:t>
          </a:r>
          <a:endParaRPr lang="en-US" sz="2400" kern="1200"/>
        </a:p>
      </dsp:txBody>
      <dsp:txXfrm>
        <a:off x="7758464" y="1178"/>
        <a:ext cx="2174490" cy="1304694"/>
      </dsp:txXfrm>
    </dsp:sp>
    <dsp:sp modelId="{B81388FE-BD5C-41E0-81B9-162D70CC58FD}">
      <dsp:nvSpPr>
        <dsp:cNvPr id="0" name=""/>
        <dsp:cNvSpPr/>
      </dsp:nvSpPr>
      <dsp:spPr>
        <a:xfrm>
          <a:off x="582645" y="1523321"/>
          <a:ext cx="2174490" cy="130469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Mental Health </a:t>
          </a:r>
          <a:endParaRPr lang="en-US" sz="2400" kern="1200"/>
        </a:p>
      </dsp:txBody>
      <dsp:txXfrm>
        <a:off x="582645" y="1523321"/>
        <a:ext cx="2174490" cy="1304694"/>
      </dsp:txXfrm>
    </dsp:sp>
    <dsp:sp modelId="{1682ECA8-E8FE-4835-974B-F4D2F0F1B16D}">
      <dsp:nvSpPr>
        <dsp:cNvPr id="0" name=""/>
        <dsp:cNvSpPr/>
      </dsp:nvSpPr>
      <dsp:spPr>
        <a:xfrm>
          <a:off x="2974584" y="1523321"/>
          <a:ext cx="2174490" cy="130469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Sense of freedom</a:t>
          </a:r>
          <a:endParaRPr lang="en-US" sz="2400" kern="1200"/>
        </a:p>
      </dsp:txBody>
      <dsp:txXfrm>
        <a:off x="2974584" y="1523321"/>
        <a:ext cx="2174490" cy="1304694"/>
      </dsp:txXfrm>
    </dsp:sp>
    <dsp:sp modelId="{2C2701A7-6E0A-45BB-8B9E-393B9CABAF80}">
      <dsp:nvSpPr>
        <dsp:cNvPr id="0" name=""/>
        <dsp:cNvSpPr/>
      </dsp:nvSpPr>
      <dsp:spPr>
        <a:xfrm>
          <a:off x="5366524" y="1523321"/>
          <a:ext cx="2174490" cy="130469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Personal Fitness / Challenge </a:t>
          </a:r>
          <a:endParaRPr lang="en-US" sz="2400" kern="1200"/>
        </a:p>
      </dsp:txBody>
      <dsp:txXfrm>
        <a:off x="5366524" y="1523321"/>
        <a:ext cx="2174490" cy="1304694"/>
      </dsp:txXfrm>
    </dsp:sp>
    <dsp:sp modelId="{B6CF73A3-3ED1-46D4-BC38-DDD4E656BDDC}">
      <dsp:nvSpPr>
        <dsp:cNvPr id="0" name=""/>
        <dsp:cNvSpPr/>
      </dsp:nvSpPr>
      <dsp:spPr>
        <a:xfrm>
          <a:off x="7758464" y="1523321"/>
          <a:ext cx="2174490" cy="130469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Routine </a:t>
          </a:r>
          <a:endParaRPr lang="en-US" sz="2400" kern="1200"/>
        </a:p>
      </dsp:txBody>
      <dsp:txXfrm>
        <a:off x="7758464" y="1523321"/>
        <a:ext cx="2174490" cy="1304694"/>
      </dsp:txXfrm>
    </dsp:sp>
    <dsp:sp modelId="{B635E577-B0F9-4466-851A-17E1BD02E0BB}">
      <dsp:nvSpPr>
        <dsp:cNvPr id="0" name=""/>
        <dsp:cNvSpPr/>
      </dsp:nvSpPr>
      <dsp:spPr>
        <a:xfrm>
          <a:off x="4170554" y="3045465"/>
          <a:ext cx="2174490" cy="130469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Risk awareness </a:t>
          </a:r>
          <a:endParaRPr lang="en-US" sz="2400" kern="1200"/>
        </a:p>
      </dsp:txBody>
      <dsp:txXfrm>
        <a:off x="4170554" y="3045465"/>
        <a:ext cx="2174490" cy="130469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27/04/2026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27/04/2026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27/04/2026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000">
              <a:srgbClr val="FFC000"/>
            </a:gs>
            <a:gs pos="74000">
              <a:srgbClr val="00B0F0"/>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27/04/2026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hyperlink" Target="https://www.simplypsychology.org/maslow.html" TargetMode="External"/><Relationship Id="rId2" Type="http://schemas.openxmlformats.org/officeDocument/2006/relationships/hyperlink" Target="https://www.simplypsychology.org/self-efficacy.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3" y="350196"/>
            <a:ext cx="4646904" cy="1624520"/>
          </a:xfrm>
        </p:spPr>
        <p:txBody>
          <a:bodyPr anchor="ctr">
            <a:normAutofit/>
          </a:bodyPr>
          <a:lstStyle/>
          <a:p>
            <a:r>
              <a:rPr lang="en-GB" sz="4000"/>
              <a:t>Participant </a:t>
            </a:r>
          </a:p>
        </p:txBody>
      </p:sp>
      <p:sp>
        <p:nvSpPr>
          <p:cNvPr id="3" name="Subtitle 2"/>
          <p:cNvSpPr>
            <a:spLocks noGrp="1"/>
          </p:cNvSpPr>
          <p:nvPr>
            <p:ph idx="1"/>
          </p:nvPr>
        </p:nvSpPr>
        <p:spPr>
          <a:xfrm>
            <a:off x="761802" y="2743200"/>
            <a:ext cx="4646905" cy="3613149"/>
          </a:xfrm>
        </p:spPr>
        <p:txBody>
          <a:bodyPr vert="horz" lIns="91440" tIns="45720" rIns="91440" bIns="45720" rtlCol="0" anchor="ctr">
            <a:normAutofit/>
          </a:bodyPr>
          <a:lstStyle/>
          <a:p>
            <a:r>
              <a:rPr lang="en-GB" sz="2000"/>
              <a:t>Female </a:t>
            </a:r>
          </a:p>
          <a:p>
            <a:r>
              <a:rPr lang="en-GB" sz="2000"/>
              <a:t>Over 50 years old </a:t>
            </a:r>
          </a:p>
          <a:p>
            <a:r>
              <a:rPr lang="en-GB" sz="2000"/>
              <a:t>Main activity is canoeing </a:t>
            </a:r>
          </a:p>
          <a:p>
            <a:r>
              <a:rPr lang="en-GB" sz="2000"/>
              <a:t>Since COVID-19</a:t>
            </a:r>
          </a:p>
          <a:p>
            <a:endParaRPr lang="en-GB" sz="2000"/>
          </a:p>
        </p:txBody>
      </p:sp>
      <p:pic>
        <p:nvPicPr>
          <p:cNvPr id="5" name="Picture 4" descr="Red and blue kayaks on the water">
            <a:extLst>
              <a:ext uri="{FF2B5EF4-FFF2-40B4-BE49-F238E27FC236}">
                <a16:creationId xmlns:a16="http://schemas.microsoft.com/office/drawing/2014/main" id="{7B22EEEC-7E0C-80AC-9689-96B01459A36B}"/>
              </a:ext>
            </a:extLst>
          </p:cNvPr>
          <p:cNvPicPr>
            <a:picLocks noChangeAspect="1"/>
          </p:cNvPicPr>
          <p:nvPr/>
        </p:nvPicPr>
        <p:blipFill>
          <a:blip r:embed="rId2"/>
          <a:srcRect l="4732" r="35955" b="-3"/>
          <a:stretch>
            <a:fillRect/>
          </a:stretch>
        </p:blipFill>
        <p:spPr>
          <a:xfrm>
            <a:off x="6096000" y="1"/>
            <a:ext cx="6102825" cy="68580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FC73905B-82B5-5F35-5558-CE8CDA92C076}"/>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kern="1200">
                <a:solidFill>
                  <a:srgbClr val="FFFFFF"/>
                </a:solidFill>
                <a:latin typeface="+mj-lt"/>
                <a:ea typeface="+mj-ea"/>
                <a:cs typeface="+mj-cs"/>
              </a:rPr>
              <a:t>Interview Results </a:t>
            </a:r>
          </a:p>
        </p:txBody>
      </p:sp>
      <p:sp>
        <p:nvSpPr>
          <p:cNvPr id="2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3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3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35" name="Straight Connector 34">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37"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39"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41"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259913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AB41F50-E249-43E2-908B-24FB7D35A1D2}"/>
              </a:ext>
            </a:extLst>
          </p:cNvPr>
          <p:cNvPicPr>
            <a:picLocks noChangeAspect="1"/>
          </p:cNvPicPr>
          <p:nvPr/>
        </p:nvPicPr>
        <p:blipFill>
          <a:blip r:embed="rId2">
            <a:duotone>
              <a:schemeClr val="bg2">
                <a:shade val="45000"/>
                <a:satMod val="135000"/>
              </a:schemeClr>
              <a:prstClr val="white"/>
            </a:duotone>
          </a:blip>
          <a:srcRect t="9092" r="9085" b="-7"/>
          <a:stretch>
            <a:fillRect/>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7C65474-1293-41CE-2F68-0DD877385F84}"/>
              </a:ext>
            </a:extLst>
          </p:cNvPr>
          <p:cNvSpPr>
            <a:spLocks noGrp="1"/>
          </p:cNvSpPr>
          <p:nvPr>
            <p:ph type="title"/>
          </p:nvPr>
        </p:nvSpPr>
        <p:spPr>
          <a:xfrm>
            <a:off x="838200" y="365125"/>
            <a:ext cx="10515600" cy="1325563"/>
          </a:xfrm>
        </p:spPr>
        <p:txBody>
          <a:bodyPr>
            <a:normAutofit/>
          </a:bodyPr>
          <a:lstStyle/>
          <a:p>
            <a:r>
              <a:rPr lang="en-GB" dirty="0"/>
              <a:t>Motives Identified from interv</a:t>
            </a:r>
            <a:r>
              <a:rPr lang="en-GB"/>
              <a:t>iew</a:t>
            </a:r>
            <a:endParaRPr lang="en-GB" dirty="0"/>
          </a:p>
        </p:txBody>
      </p:sp>
      <p:graphicFrame>
        <p:nvGraphicFramePr>
          <p:cNvPr id="7" name="Content Placeholder 4">
            <a:extLst>
              <a:ext uri="{FF2B5EF4-FFF2-40B4-BE49-F238E27FC236}">
                <a16:creationId xmlns:a16="http://schemas.microsoft.com/office/drawing/2014/main" id="{ABA38ACF-72E0-0663-405B-BCCB12743ADD}"/>
              </a:ext>
            </a:extLst>
          </p:cNvPr>
          <p:cNvGraphicFramePr>
            <a:graphicFrameLocks noGrp="1"/>
          </p:cNvGraphicFramePr>
          <p:nvPr>
            <p:ph idx="1"/>
            <p:extLst>
              <p:ext uri="{D42A27DB-BD31-4B8C-83A1-F6EECF244321}">
                <p14:modId xmlns:p14="http://schemas.microsoft.com/office/powerpoint/2010/main" val="7943328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6013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F2AA0AC-6FED-341E-7F8E-5E179340F041}"/>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kern="1200" dirty="0">
                <a:solidFill>
                  <a:srgbClr val="FFFFFF"/>
                </a:solidFill>
                <a:latin typeface="+mj-lt"/>
                <a:ea typeface="+mj-ea"/>
                <a:cs typeface="+mj-cs"/>
              </a:rPr>
              <a:t>Themes </a:t>
            </a:r>
            <a:r>
              <a:rPr lang="en-US" sz="8000">
                <a:solidFill>
                  <a:srgbClr val="FFFFFF"/>
                </a:solidFill>
              </a:rPr>
              <a:t>Identified</a:t>
            </a:r>
            <a:r>
              <a:rPr lang="en-US" sz="8000" kern="1200" dirty="0">
                <a:solidFill>
                  <a:srgbClr val="FFFFFF"/>
                </a:solidFill>
                <a:latin typeface="+mj-lt"/>
                <a:ea typeface="+mj-ea"/>
                <a:cs typeface="+mj-cs"/>
              </a:rPr>
              <a:t> within the interview</a:t>
            </a: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3308208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A1AB5-F778-0261-115B-FD8C29F58CEE}"/>
              </a:ext>
            </a:extLst>
          </p:cNvPr>
          <p:cNvSpPr>
            <a:spLocks noGrp="1"/>
          </p:cNvSpPr>
          <p:nvPr>
            <p:ph type="title"/>
          </p:nvPr>
        </p:nvSpPr>
        <p:spPr/>
        <p:txBody>
          <a:bodyPr/>
          <a:lstStyle/>
          <a:p>
            <a:r>
              <a:rPr lang="en-GB"/>
              <a:t>Theme 1 </a:t>
            </a:r>
          </a:p>
        </p:txBody>
      </p:sp>
      <p:sp>
        <p:nvSpPr>
          <p:cNvPr id="3" name="Content Placeholder 2">
            <a:extLst>
              <a:ext uri="{FF2B5EF4-FFF2-40B4-BE49-F238E27FC236}">
                <a16:creationId xmlns:a16="http://schemas.microsoft.com/office/drawing/2014/main" id="{60013D3A-6398-192E-8445-AD55E0377DF5}"/>
              </a:ext>
            </a:extLst>
          </p:cNvPr>
          <p:cNvSpPr>
            <a:spLocks noGrp="1"/>
          </p:cNvSpPr>
          <p:nvPr>
            <p:ph idx="1"/>
          </p:nvPr>
        </p:nvSpPr>
        <p:spPr>
          <a:xfrm>
            <a:off x="6331407" y="-4219"/>
            <a:ext cx="6172200" cy="4873625"/>
          </a:xfrm>
        </p:spPr>
        <p:txBody>
          <a:bodyPr vert="horz" lIns="91440" tIns="45720" rIns="91440" bIns="45720" rtlCol="0" anchor="t">
            <a:normAutofit/>
          </a:bodyPr>
          <a:lstStyle/>
          <a:p>
            <a:pPr marL="0" indent="0">
              <a:buNone/>
            </a:pPr>
            <a:endParaRPr lang="en-GB" sz="2400" dirty="0"/>
          </a:p>
          <a:p>
            <a:pPr marL="0" indent="0">
              <a:buNone/>
            </a:pPr>
            <a:r>
              <a:rPr lang="en-GB" sz="2400"/>
              <a:t>"I enjoy going with others because it adds a shared</a:t>
            </a:r>
            <a:r>
              <a:rPr lang="en-GB" sz="2400" dirty="0"/>
              <a:t> sense of adventure". </a:t>
            </a:r>
            <a:endParaRPr lang="en-GB"/>
          </a:p>
        </p:txBody>
      </p:sp>
      <p:sp>
        <p:nvSpPr>
          <p:cNvPr id="4" name="Text Placeholder 3">
            <a:extLst>
              <a:ext uri="{FF2B5EF4-FFF2-40B4-BE49-F238E27FC236}">
                <a16:creationId xmlns:a16="http://schemas.microsoft.com/office/drawing/2014/main" id="{37A0E67E-651C-60FB-B91C-38D16BD0344A}"/>
              </a:ext>
            </a:extLst>
          </p:cNvPr>
          <p:cNvSpPr>
            <a:spLocks noGrp="1"/>
          </p:cNvSpPr>
          <p:nvPr>
            <p:ph type="body" sz="half" idx="2"/>
          </p:nvPr>
        </p:nvSpPr>
        <p:spPr/>
        <p:txBody>
          <a:bodyPr vert="horz" lIns="91440" tIns="45720" rIns="91440" bIns="45720" rtlCol="0" anchor="t">
            <a:normAutofit/>
          </a:bodyPr>
          <a:lstStyle/>
          <a:p>
            <a:r>
              <a:rPr lang="en-GB" sz="2800" dirty="0"/>
              <a:t>Social Connection </a:t>
            </a:r>
            <a:endParaRPr lang="en-GB" sz="2000" dirty="0"/>
          </a:p>
        </p:txBody>
      </p:sp>
      <p:sp>
        <p:nvSpPr>
          <p:cNvPr id="6" name="TextBox 5">
            <a:extLst>
              <a:ext uri="{FF2B5EF4-FFF2-40B4-BE49-F238E27FC236}">
                <a16:creationId xmlns:a16="http://schemas.microsoft.com/office/drawing/2014/main" id="{E88843D8-2A08-7535-9588-5E6A6842564B}"/>
              </a:ext>
            </a:extLst>
          </p:cNvPr>
          <p:cNvSpPr txBox="1"/>
          <p:nvPr/>
        </p:nvSpPr>
        <p:spPr>
          <a:xfrm>
            <a:off x="9268210" y="6488245"/>
            <a:ext cx="292647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Money Saving </a:t>
            </a:r>
            <a:r>
              <a:rPr lang="en-GB"/>
              <a:t>Expert, 2022</a:t>
            </a:r>
            <a:endParaRPr lang="en-GB" dirty="0"/>
          </a:p>
        </p:txBody>
      </p:sp>
    </p:spTree>
    <p:extLst>
      <p:ext uri="{BB962C8B-B14F-4D97-AF65-F5344CB8AC3E}">
        <p14:creationId xmlns:p14="http://schemas.microsoft.com/office/powerpoint/2010/main" val="2089660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275F2-8C9A-0645-3D66-A61DDD81DE75}"/>
              </a:ext>
            </a:extLst>
          </p:cNvPr>
          <p:cNvSpPr>
            <a:spLocks noGrp="1"/>
          </p:cNvSpPr>
          <p:nvPr>
            <p:ph type="title"/>
          </p:nvPr>
        </p:nvSpPr>
        <p:spPr/>
        <p:txBody>
          <a:bodyPr/>
          <a:lstStyle/>
          <a:p>
            <a:r>
              <a:rPr lang="en-US" dirty="0"/>
              <a:t>Theme 2 </a:t>
            </a:r>
            <a:endParaRPr lang="en-GB" dirty="0"/>
          </a:p>
        </p:txBody>
      </p:sp>
      <p:sp>
        <p:nvSpPr>
          <p:cNvPr id="3" name="Content Placeholder 2">
            <a:extLst>
              <a:ext uri="{FF2B5EF4-FFF2-40B4-BE49-F238E27FC236}">
                <a16:creationId xmlns:a16="http://schemas.microsoft.com/office/drawing/2014/main" id="{AD58CD57-47AC-C5EF-7654-E62838109C3D}"/>
              </a:ext>
            </a:extLst>
          </p:cNvPr>
          <p:cNvSpPr>
            <a:spLocks noGrp="1"/>
          </p:cNvSpPr>
          <p:nvPr>
            <p:ph idx="1"/>
          </p:nvPr>
        </p:nvSpPr>
        <p:spPr/>
        <p:txBody>
          <a:bodyPr/>
          <a:lstStyle/>
          <a:p>
            <a:endParaRPr lang="en-US" dirty="0"/>
          </a:p>
          <a:p>
            <a:r>
              <a:rPr lang="en-GB" sz="1800" dirty="0"/>
              <a:t>“I do it mainly for recreation I just enjoy being on the water”</a:t>
            </a:r>
          </a:p>
        </p:txBody>
      </p:sp>
      <p:sp>
        <p:nvSpPr>
          <p:cNvPr id="4" name="Text Placeholder 3">
            <a:extLst>
              <a:ext uri="{FF2B5EF4-FFF2-40B4-BE49-F238E27FC236}">
                <a16:creationId xmlns:a16="http://schemas.microsoft.com/office/drawing/2014/main" id="{C628C5A9-EB70-7B3E-D37A-D6533254D29C}"/>
              </a:ext>
            </a:extLst>
          </p:cNvPr>
          <p:cNvSpPr>
            <a:spLocks noGrp="1"/>
          </p:cNvSpPr>
          <p:nvPr>
            <p:ph type="body" sz="half" idx="2"/>
          </p:nvPr>
        </p:nvSpPr>
        <p:spPr/>
        <p:txBody>
          <a:bodyPr/>
          <a:lstStyle/>
          <a:p>
            <a:r>
              <a:rPr lang="en-US" dirty="0"/>
              <a:t>Enjoyment and intrinsic motivation </a:t>
            </a:r>
            <a:endParaRPr lang="en-GB" dirty="0"/>
          </a:p>
        </p:txBody>
      </p:sp>
    </p:spTree>
    <p:extLst>
      <p:ext uri="{BB962C8B-B14F-4D97-AF65-F5344CB8AC3E}">
        <p14:creationId xmlns:p14="http://schemas.microsoft.com/office/powerpoint/2010/main" val="3211239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E4BE5-0F73-AEF7-3C9A-68574D9587A6}"/>
              </a:ext>
            </a:extLst>
          </p:cNvPr>
          <p:cNvSpPr>
            <a:spLocks noGrp="1"/>
          </p:cNvSpPr>
          <p:nvPr>
            <p:ph type="title"/>
          </p:nvPr>
        </p:nvSpPr>
        <p:spPr/>
        <p:txBody>
          <a:bodyPr/>
          <a:lstStyle/>
          <a:p>
            <a:r>
              <a:rPr lang="en-US" dirty="0"/>
              <a:t>Theme 3 </a:t>
            </a:r>
            <a:endParaRPr lang="en-GB" dirty="0"/>
          </a:p>
        </p:txBody>
      </p:sp>
      <p:sp>
        <p:nvSpPr>
          <p:cNvPr id="3" name="Content Placeholder 2">
            <a:extLst>
              <a:ext uri="{FF2B5EF4-FFF2-40B4-BE49-F238E27FC236}">
                <a16:creationId xmlns:a16="http://schemas.microsoft.com/office/drawing/2014/main" id="{099C59C9-22E3-E0BD-A8CB-062C2FB7E27C}"/>
              </a:ext>
            </a:extLst>
          </p:cNvPr>
          <p:cNvSpPr>
            <a:spLocks noGrp="1"/>
          </p:cNvSpPr>
          <p:nvPr>
            <p:ph idx="1"/>
          </p:nvPr>
        </p:nvSpPr>
        <p:spPr/>
        <p:txBody>
          <a:bodyPr>
            <a:normAutofit/>
          </a:bodyPr>
          <a:lstStyle/>
          <a:p>
            <a:r>
              <a:rPr lang="en-US" sz="1600" dirty="0"/>
              <a:t>“There’s something unique about gliding across the water and being close to nature”</a:t>
            </a:r>
            <a:endParaRPr lang="en-GB" sz="1600" dirty="0"/>
          </a:p>
        </p:txBody>
      </p:sp>
      <p:sp>
        <p:nvSpPr>
          <p:cNvPr id="4" name="Text Placeholder 3">
            <a:extLst>
              <a:ext uri="{FF2B5EF4-FFF2-40B4-BE49-F238E27FC236}">
                <a16:creationId xmlns:a16="http://schemas.microsoft.com/office/drawing/2014/main" id="{80BF13DC-553A-51D7-C276-4B8B845C91FD}"/>
              </a:ext>
            </a:extLst>
          </p:cNvPr>
          <p:cNvSpPr>
            <a:spLocks noGrp="1"/>
          </p:cNvSpPr>
          <p:nvPr>
            <p:ph type="body" sz="half" idx="2"/>
          </p:nvPr>
        </p:nvSpPr>
        <p:spPr/>
        <p:txBody>
          <a:bodyPr/>
          <a:lstStyle/>
          <a:p>
            <a:r>
              <a:rPr lang="en-US" dirty="0"/>
              <a:t>Environmental and nature-based motivation </a:t>
            </a:r>
            <a:endParaRPr lang="en-GB" dirty="0"/>
          </a:p>
        </p:txBody>
      </p:sp>
    </p:spTree>
    <p:extLst>
      <p:ext uri="{BB962C8B-B14F-4D97-AF65-F5344CB8AC3E}">
        <p14:creationId xmlns:p14="http://schemas.microsoft.com/office/powerpoint/2010/main" val="1700120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E21225-EF49-67F9-B476-5BD045A479D9}"/>
              </a:ext>
            </a:extLst>
          </p:cNvPr>
          <p:cNvSpPr>
            <a:spLocks noGrp="1"/>
          </p:cNvSpPr>
          <p:nvPr>
            <p:ph type="title"/>
          </p:nvPr>
        </p:nvSpPr>
        <p:spPr/>
        <p:txBody>
          <a:bodyPr/>
          <a:lstStyle/>
          <a:p>
            <a:r>
              <a:rPr lang="en-US" dirty="0"/>
              <a:t>Theme 4 </a:t>
            </a:r>
            <a:endParaRPr lang="en-GB" dirty="0"/>
          </a:p>
        </p:txBody>
      </p:sp>
      <p:sp>
        <p:nvSpPr>
          <p:cNvPr id="5" name="Content Placeholder 4">
            <a:extLst>
              <a:ext uri="{FF2B5EF4-FFF2-40B4-BE49-F238E27FC236}">
                <a16:creationId xmlns:a16="http://schemas.microsoft.com/office/drawing/2014/main" id="{CDEA4677-86AB-AA0A-E733-63504F7CFF56}"/>
              </a:ext>
            </a:extLst>
          </p:cNvPr>
          <p:cNvSpPr>
            <a:spLocks noGrp="1"/>
          </p:cNvSpPr>
          <p:nvPr>
            <p:ph idx="1"/>
          </p:nvPr>
        </p:nvSpPr>
        <p:spPr/>
        <p:txBody>
          <a:bodyPr>
            <a:normAutofit/>
          </a:bodyPr>
          <a:lstStyle/>
          <a:p>
            <a:r>
              <a:rPr lang="en-US" sz="1600" dirty="0"/>
              <a:t>“I enjoy mastering strokes and improving my skills”.</a:t>
            </a:r>
            <a:endParaRPr lang="en-GB" sz="1600" dirty="0"/>
          </a:p>
        </p:txBody>
      </p:sp>
      <p:sp>
        <p:nvSpPr>
          <p:cNvPr id="6" name="Text Placeholder 5">
            <a:extLst>
              <a:ext uri="{FF2B5EF4-FFF2-40B4-BE49-F238E27FC236}">
                <a16:creationId xmlns:a16="http://schemas.microsoft.com/office/drawing/2014/main" id="{12441F94-4DF8-FE03-5120-33A499520BBE}"/>
              </a:ext>
            </a:extLst>
          </p:cNvPr>
          <p:cNvSpPr>
            <a:spLocks noGrp="1"/>
          </p:cNvSpPr>
          <p:nvPr>
            <p:ph type="body" sz="half" idx="2"/>
          </p:nvPr>
        </p:nvSpPr>
        <p:spPr/>
        <p:txBody>
          <a:bodyPr/>
          <a:lstStyle/>
          <a:p>
            <a:r>
              <a:rPr lang="en-US" dirty="0"/>
              <a:t>Skill Development and competence </a:t>
            </a:r>
            <a:endParaRPr lang="en-GB" dirty="0"/>
          </a:p>
        </p:txBody>
      </p:sp>
    </p:spTree>
    <p:extLst>
      <p:ext uri="{BB962C8B-B14F-4D97-AF65-F5344CB8AC3E}">
        <p14:creationId xmlns:p14="http://schemas.microsoft.com/office/powerpoint/2010/main" val="1168277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90D7F-F515-7DD2-6164-2158C0BFC36B}"/>
              </a:ext>
            </a:extLst>
          </p:cNvPr>
          <p:cNvSpPr>
            <a:spLocks noGrp="1"/>
          </p:cNvSpPr>
          <p:nvPr>
            <p:ph type="title"/>
          </p:nvPr>
        </p:nvSpPr>
        <p:spPr/>
        <p:txBody>
          <a:bodyPr/>
          <a:lstStyle/>
          <a:p>
            <a:r>
              <a:rPr lang="en-US" dirty="0"/>
              <a:t>Theme 5 </a:t>
            </a:r>
            <a:endParaRPr lang="en-GB" dirty="0"/>
          </a:p>
        </p:txBody>
      </p:sp>
      <p:sp>
        <p:nvSpPr>
          <p:cNvPr id="3" name="Content Placeholder 2">
            <a:extLst>
              <a:ext uri="{FF2B5EF4-FFF2-40B4-BE49-F238E27FC236}">
                <a16:creationId xmlns:a16="http://schemas.microsoft.com/office/drawing/2014/main" id="{98BBC4F1-F116-C317-F529-470A0C878CE6}"/>
              </a:ext>
            </a:extLst>
          </p:cNvPr>
          <p:cNvSpPr>
            <a:spLocks noGrp="1"/>
          </p:cNvSpPr>
          <p:nvPr>
            <p:ph idx="1"/>
          </p:nvPr>
        </p:nvSpPr>
        <p:spPr/>
        <p:txBody>
          <a:bodyPr>
            <a:normAutofit/>
          </a:bodyPr>
          <a:lstStyle/>
          <a:p>
            <a:r>
              <a:rPr lang="en-US" sz="1600" dirty="0"/>
              <a:t>“I feel mentally clearer and refreshed after being out”.</a:t>
            </a:r>
            <a:endParaRPr lang="en-GB" sz="1600" dirty="0"/>
          </a:p>
        </p:txBody>
      </p:sp>
      <p:sp>
        <p:nvSpPr>
          <p:cNvPr id="4" name="Text Placeholder 3">
            <a:extLst>
              <a:ext uri="{FF2B5EF4-FFF2-40B4-BE49-F238E27FC236}">
                <a16:creationId xmlns:a16="http://schemas.microsoft.com/office/drawing/2014/main" id="{899499ED-AC5C-4EFA-3ABD-4D34B868B8DC}"/>
              </a:ext>
            </a:extLst>
          </p:cNvPr>
          <p:cNvSpPr>
            <a:spLocks noGrp="1"/>
          </p:cNvSpPr>
          <p:nvPr>
            <p:ph type="body" sz="half" idx="2"/>
          </p:nvPr>
        </p:nvSpPr>
        <p:spPr/>
        <p:txBody>
          <a:bodyPr/>
          <a:lstStyle/>
          <a:p>
            <a:r>
              <a:rPr lang="en-US" dirty="0"/>
              <a:t>Mental Health and Wellbeing </a:t>
            </a:r>
            <a:endParaRPr lang="en-GB" dirty="0"/>
          </a:p>
        </p:txBody>
      </p:sp>
    </p:spTree>
    <p:extLst>
      <p:ext uri="{BB962C8B-B14F-4D97-AF65-F5344CB8AC3E}">
        <p14:creationId xmlns:p14="http://schemas.microsoft.com/office/powerpoint/2010/main" val="3958355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455B-182C-3B74-B875-31BE9B6787B6}"/>
              </a:ext>
            </a:extLst>
          </p:cNvPr>
          <p:cNvSpPr>
            <a:spLocks noGrp="1"/>
          </p:cNvSpPr>
          <p:nvPr>
            <p:ph type="title"/>
          </p:nvPr>
        </p:nvSpPr>
        <p:spPr/>
        <p:txBody>
          <a:bodyPr/>
          <a:lstStyle/>
          <a:p>
            <a:r>
              <a:rPr lang="en-US" dirty="0"/>
              <a:t>Theme 6 </a:t>
            </a:r>
            <a:endParaRPr lang="en-GB" dirty="0"/>
          </a:p>
        </p:txBody>
      </p:sp>
      <p:sp>
        <p:nvSpPr>
          <p:cNvPr id="3" name="Content Placeholder 2">
            <a:extLst>
              <a:ext uri="{FF2B5EF4-FFF2-40B4-BE49-F238E27FC236}">
                <a16:creationId xmlns:a16="http://schemas.microsoft.com/office/drawing/2014/main" id="{2F7C461E-EEC6-68B7-7CD4-9AE95E6E7F42}"/>
              </a:ext>
            </a:extLst>
          </p:cNvPr>
          <p:cNvSpPr>
            <a:spLocks noGrp="1"/>
          </p:cNvSpPr>
          <p:nvPr>
            <p:ph idx="1"/>
          </p:nvPr>
        </p:nvSpPr>
        <p:spPr/>
        <p:txBody>
          <a:bodyPr>
            <a:normAutofit/>
          </a:bodyPr>
          <a:lstStyle/>
          <a:p>
            <a:r>
              <a:rPr lang="en-US" sz="1600" dirty="0"/>
              <a:t>“The risks don’t put me off they just make me more prepared”</a:t>
            </a:r>
            <a:endParaRPr lang="en-GB" sz="1600" dirty="0"/>
          </a:p>
        </p:txBody>
      </p:sp>
      <p:sp>
        <p:nvSpPr>
          <p:cNvPr id="4" name="Text Placeholder 3">
            <a:extLst>
              <a:ext uri="{FF2B5EF4-FFF2-40B4-BE49-F238E27FC236}">
                <a16:creationId xmlns:a16="http://schemas.microsoft.com/office/drawing/2014/main" id="{459D5AE6-50CC-84B3-E9AD-050DFE4CE5D7}"/>
              </a:ext>
            </a:extLst>
          </p:cNvPr>
          <p:cNvSpPr>
            <a:spLocks noGrp="1"/>
          </p:cNvSpPr>
          <p:nvPr>
            <p:ph type="body" sz="half" idx="2"/>
          </p:nvPr>
        </p:nvSpPr>
        <p:spPr/>
        <p:txBody>
          <a:bodyPr/>
          <a:lstStyle/>
          <a:p>
            <a:r>
              <a:rPr lang="en-US" dirty="0"/>
              <a:t>Risk awareness and safety </a:t>
            </a:r>
            <a:endParaRPr lang="en-GB" dirty="0"/>
          </a:p>
        </p:txBody>
      </p:sp>
    </p:spTree>
    <p:extLst>
      <p:ext uri="{BB962C8B-B14F-4D97-AF65-F5344CB8AC3E}">
        <p14:creationId xmlns:p14="http://schemas.microsoft.com/office/powerpoint/2010/main" val="915943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03C6F4E6-30A1-4F63-C8CC-028750B5AA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6668" cy="4570886"/>
            <a:chOff x="0" y="0"/>
            <a:chExt cx="12196668" cy="4570886"/>
          </a:xfrm>
        </p:grpSpPr>
        <p:sp>
          <p:nvSpPr>
            <p:cNvPr id="14" name="Rectangle 13">
              <a:extLst>
                <a:ext uri="{FF2B5EF4-FFF2-40B4-BE49-F238E27FC236}">
                  <a16:creationId xmlns:a16="http://schemas.microsoft.com/office/drawing/2014/main" id="{49EA7CA8-3AE6-4F5F-9932-63303CF2D4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12196668" cy="4570632"/>
            </a:xfrm>
            <a:prstGeom prst="rect">
              <a:avLst/>
            </a:prstGeom>
            <a:gradFill>
              <a:gsLst>
                <a:gs pos="0">
                  <a:schemeClr val="accent5"/>
                </a:gs>
                <a:gs pos="100000">
                  <a:schemeClr val="accent2"/>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E3E019-A259-1130-CC5C-3165020BC5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791"/>
              <a:ext cx="10565988" cy="4568095"/>
            </a:xfrm>
            <a:prstGeom prst="rect">
              <a:avLst/>
            </a:prstGeom>
            <a:gradFill flip="none" rotWithShape="1">
              <a:gsLst>
                <a:gs pos="3000">
                  <a:schemeClr val="accent2"/>
                </a:gs>
                <a:gs pos="40000">
                  <a:schemeClr val="accent2">
                    <a:alpha val="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0769F99-CCA6-5CDC-D1E1-C59A4762F1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2192000" cy="4549891"/>
            </a:xfrm>
            <a:prstGeom prst="rect">
              <a:avLst/>
            </a:prstGeom>
            <a:gradFill>
              <a:gsLst>
                <a:gs pos="0">
                  <a:schemeClr val="accent5">
                    <a:alpha val="76000"/>
                  </a:schemeClr>
                </a:gs>
                <a:gs pos="67000">
                  <a:schemeClr val="accent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13E73D3-029B-3D4E-1956-8EE7068A6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110544" y="18215"/>
              <a:ext cx="8086124" cy="4549887"/>
            </a:xfrm>
            <a:prstGeom prst="rect">
              <a:avLst/>
            </a:prstGeom>
            <a:gradFill flip="none" rotWithShape="1">
              <a:gsLst>
                <a:gs pos="0">
                  <a:schemeClr val="accent5">
                    <a:lumMod val="50000"/>
                    <a:alpha val="36000"/>
                  </a:schemeClr>
                </a:gs>
                <a:gs pos="45000">
                  <a:schemeClr val="accent5">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5" name="Title 4">
            <a:extLst>
              <a:ext uri="{FF2B5EF4-FFF2-40B4-BE49-F238E27FC236}">
                <a16:creationId xmlns:a16="http://schemas.microsoft.com/office/drawing/2014/main" id="{43E9BECA-5296-B621-C0B3-7F2F013FC854}"/>
              </a:ext>
            </a:extLst>
          </p:cNvPr>
          <p:cNvSpPr>
            <a:spLocks noGrp="1"/>
          </p:cNvSpPr>
          <p:nvPr>
            <p:ph type="title"/>
          </p:nvPr>
        </p:nvSpPr>
        <p:spPr>
          <a:xfrm>
            <a:off x="1126348" y="1124262"/>
            <a:ext cx="8017652" cy="2690413"/>
          </a:xfrm>
        </p:spPr>
        <p:txBody>
          <a:bodyPr vert="horz" lIns="91440" tIns="45720" rIns="91440" bIns="45720" rtlCol="0" anchor="t">
            <a:normAutofit/>
          </a:bodyPr>
          <a:lstStyle/>
          <a:p>
            <a:r>
              <a:rPr lang="en-US" sz="5400" kern="1200" dirty="0">
                <a:solidFill>
                  <a:srgbClr val="FFFFFF"/>
                </a:solidFill>
                <a:latin typeface="+mj-lt"/>
                <a:ea typeface="+mj-ea"/>
                <a:cs typeface="+mj-cs"/>
              </a:rPr>
              <a:t>How the themes link to research.</a:t>
            </a:r>
          </a:p>
        </p:txBody>
      </p:sp>
      <p:pic>
        <p:nvPicPr>
          <p:cNvPr id="10" name="Graphic 9" descr="Link">
            <a:extLst>
              <a:ext uri="{FF2B5EF4-FFF2-40B4-BE49-F238E27FC236}">
                <a16:creationId xmlns:a16="http://schemas.microsoft.com/office/drawing/2014/main" id="{7468BE8A-D17D-A25C-35BB-7A2B0C7CF02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9215646" y="5061057"/>
            <a:ext cx="1199733" cy="1199733"/>
          </a:xfrm>
          <a:prstGeom prst="rect">
            <a:avLst/>
          </a:prstGeom>
        </p:spPr>
      </p:pic>
    </p:spTree>
    <p:extLst>
      <p:ext uri="{BB962C8B-B14F-4D97-AF65-F5344CB8AC3E}">
        <p14:creationId xmlns:p14="http://schemas.microsoft.com/office/powerpoint/2010/main" val="3296750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C6B7B-0B56-3AFF-C45C-0498C248CE4C}"/>
              </a:ext>
            </a:extLst>
          </p:cNvPr>
          <p:cNvSpPr>
            <a:spLocks noGrp="1"/>
          </p:cNvSpPr>
          <p:nvPr>
            <p:ph type="title"/>
          </p:nvPr>
        </p:nvSpPr>
        <p:spPr/>
        <p:txBody>
          <a:bodyPr>
            <a:noAutofit/>
          </a:bodyPr>
          <a:lstStyle/>
          <a:p>
            <a:r>
              <a:rPr lang="en-US" sz="2400" dirty="0"/>
              <a:t>Social connection.</a:t>
            </a:r>
            <a:br>
              <a:rPr lang="en-US" sz="2400" dirty="0"/>
            </a:br>
            <a:r>
              <a:rPr lang="en-US" sz="1800" dirty="0"/>
              <a:t>Down et al. (2025) — </a:t>
            </a:r>
            <a:r>
              <a:rPr lang="en-US" sz="1800" i="1" dirty="0"/>
              <a:t>Psychosocial outcomes of outdoor adventure education for adolescents</a:t>
            </a:r>
            <a:endParaRPr lang="en-GB" sz="2400" dirty="0"/>
          </a:p>
        </p:txBody>
      </p:sp>
      <p:sp>
        <p:nvSpPr>
          <p:cNvPr id="3" name="Content Placeholder 2">
            <a:extLst>
              <a:ext uri="{FF2B5EF4-FFF2-40B4-BE49-F238E27FC236}">
                <a16:creationId xmlns:a16="http://schemas.microsoft.com/office/drawing/2014/main" id="{327270D8-2F1F-8A8D-276B-E48E20A5C7BC}"/>
              </a:ext>
            </a:extLst>
          </p:cNvPr>
          <p:cNvSpPr>
            <a:spLocks noGrp="1"/>
          </p:cNvSpPr>
          <p:nvPr>
            <p:ph idx="1"/>
          </p:nvPr>
        </p:nvSpPr>
        <p:spPr/>
        <p:txBody>
          <a:bodyPr/>
          <a:lstStyle/>
          <a:p>
            <a:r>
              <a:rPr lang="en-US" dirty="0"/>
              <a:t>Why it fits the theme.</a:t>
            </a:r>
          </a:p>
          <a:p>
            <a:pPr marL="0" indent="0">
              <a:buNone/>
            </a:pPr>
            <a:r>
              <a:rPr lang="en-US" sz="1600" dirty="0"/>
              <a:t>The participant said they enjoyed canoeing with others because it adds a </a:t>
            </a:r>
            <a:r>
              <a:rPr lang="en-US" sz="1600" i="1" dirty="0"/>
              <a:t>shared sense of adventure</a:t>
            </a:r>
            <a:r>
              <a:rPr lang="en-US" sz="1600" dirty="0"/>
              <a:t>, which aligns with the article’s findings on social benefits.</a:t>
            </a:r>
          </a:p>
          <a:p>
            <a:pPr marL="0" indent="0">
              <a:buNone/>
            </a:pPr>
            <a:endParaRPr lang="en-GB" sz="1600" dirty="0"/>
          </a:p>
        </p:txBody>
      </p:sp>
      <p:sp>
        <p:nvSpPr>
          <p:cNvPr id="4" name="Text Placeholder 3">
            <a:extLst>
              <a:ext uri="{FF2B5EF4-FFF2-40B4-BE49-F238E27FC236}">
                <a16:creationId xmlns:a16="http://schemas.microsoft.com/office/drawing/2014/main" id="{3F3EA5C4-79BC-933D-B0B4-ACC42015E761}"/>
              </a:ext>
            </a:extLst>
          </p:cNvPr>
          <p:cNvSpPr>
            <a:spLocks noGrp="1"/>
          </p:cNvSpPr>
          <p:nvPr>
            <p:ph type="body" sz="half" idx="2"/>
          </p:nvPr>
        </p:nvSpPr>
        <p:spPr/>
        <p:txBody>
          <a:bodyPr/>
          <a:lstStyle/>
          <a:p>
            <a:r>
              <a:rPr lang="en-US" dirty="0"/>
              <a:t>The article talks about how, during the Outdoor Adventure Education programs, it is important that you develop and maintain connections with others.</a:t>
            </a:r>
            <a:endParaRPr lang="en-GB" dirty="0"/>
          </a:p>
          <a:p>
            <a:r>
              <a:rPr lang="en-GB" dirty="0"/>
              <a:t>The article says “Opportunities for connections, tangible responsibilities and challenges. May positively impact psychosocial outcomes.</a:t>
            </a:r>
            <a:endParaRPr lang="en-US" dirty="0"/>
          </a:p>
        </p:txBody>
      </p:sp>
    </p:spTree>
    <p:extLst>
      <p:ext uri="{BB962C8B-B14F-4D97-AF65-F5344CB8AC3E}">
        <p14:creationId xmlns:p14="http://schemas.microsoft.com/office/powerpoint/2010/main" val="15363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0BCAE-64E8-8C73-3775-D89C5F1D3155}"/>
              </a:ext>
            </a:extLst>
          </p:cNvPr>
          <p:cNvSpPr>
            <a:spLocks noGrp="1"/>
          </p:cNvSpPr>
          <p:nvPr>
            <p:ph type="title"/>
          </p:nvPr>
        </p:nvSpPr>
        <p:spPr/>
        <p:txBody>
          <a:bodyPr>
            <a:normAutofit fontScale="90000"/>
          </a:bodyPr>
          <a:lstStyle/>
          <a:p>
            <a:r>
              <a:rPr lang="en-US" dirty="0"/>
              <a:t>Enjoyment and intrinsic motivation.</a:t>
            </a:r>
            <a:br>
              <a:rPr lang="en-US" dirty="0"/>
            </a:br>
            <a:r>
              <a:rPr lang="en-US" sz="1800" dirty="0"/>
              <a:t>Brymer et al. (2024) — </a:t>
            </a:r>
            <a:r>
              <a:rPr lang="en-US" sz="1800" i="1" dirty="0"/>
              <a:t>Adventure and Mental Health: An Ecological Perspective</a:t>
            </a:r>
            <a:endParaRPr lang="en-GB" dirty="0"/>
          </a:p>
        </p:txBody>
      </p:sp>
      <p:sp>
        <p:nvSpPr>
          <p:cNvPr id="3" name="Content Placeholder 2">
            <a:extLst>
              <a:ext uri="{FF2B5EF4-FFF2-40B4-BE49-F238E27FC236}">
                <a16:creationId xmlns:a16="http://schemas.microsoft.com/office/drawing/2014/main" id="{84A82DE5-CCC5-A050-DF4A-A467241511C7}"/>
              </a:ext>
            </a:extLst>
          </p:cNvPr>
          <p:cNvSpPr>
            <a:spLocks noGrp="1"/>
          </p:cNvSpPr>
          <p:nvPr>
            <p:ph idx="1"/>
          </p:nvPr>
        </p:nvSpPr>
        <p:spPr/>
        <p:txBody>
          <a:bodyPr/>
          <a:lstStyle/>
          <a:p>
            <a:r>
              <a:rPr lang="en-US" dirty="0"/>
              <a:t>Why it fits the theme</a:t>
            </a:r>
          </a:p>
          <a:p>
            <a:pPr marL="0" indent="0">
              <a:buNone/>
            </a:pPr>
            <a:r>
              <a:rPr lang="en-US" sz="1600" dirty="0"/>
              <a:t>This supports the theme because canoeing is enjoyable and intrinsically motivating, which links to what my participant said about canoeing.</a:t>
            </a:r>
            <a:endParaRPr lang="en-GB" sz="1600" dirty="0"/>
          </a:p>
        </p:txBody>
      </p:sp>
      <p:sp>
        <p:nvSpPr>
          <p:cNvPr id="4" name="Text Placeholder 3">
            <a:extLst>
              <a:ext uri="{FF2B5EF4-FFF2-40B4-BE49-F238E27FC236}">
                <a16:creationId xmlns:a16="http://schemas.microsoft.com/office/drawing/2014/main" id="{664A5EB7-BE91-5A7C-ECC9-BFF93BF354BC}"/>
              </a:ext>
            </a:extLst>
          </p:cNvPr>
          <p:cNvSpPr>
            <a:spLocks noGrp="1"/>
          </p:cNvSpPr>
          <p:nvPr>
            <p:ph type="body" sz="half" idx="2"/>
          </p:nvPr>
        </p:nvSpPr>
        <p:spPr/>
        <p:txBody>
          <a:bodyPr/>
          <a:lstStyle/>
          <a:p>
            <a:r>
              <a:rPr lang="en-US" dirty="0"/>
              <a:t>The article talks about how adventure facilitates the realisation of fundamental human affordances and enhances mental health and wellbeing.</a:t>
            </a:r>
          </a:p>
          <a:p>
            <a:r>
              <a:rPr lang="en-US" dirty="0"/>
              <a:t> </a:t>
            </a:r>
          </a:p>
        </p:txBody>
      </p:sp>
    </p:spTree>
    <p:extLst>
      <p:ext uri="{BB962C8B-B14F-4D97-AF65-F5344CB8AC3E}">
        <p14:creationId xmlns:p14="http://schemas.microsoft.com/office/powerpoint/2010/main" val="3687367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B4700-3DC2-16D3-4FC1-D0AA57D5730A}"/>
              </a:ext>
            </a:extLst>
          </p:cNvPr>
          <p:cNvSpPr>
            <a:spLocks noGrp="1"/>
          </p:cNvSpPr>
          <p:nvPr>
            <p:ph type="title"/>
          </p:nvPr>
        </p:nvSpPr>
        <p:spPr/>
        <p:txBody>
          <a:bodyPr>
            <a:normAutofit fontScale="90000"/>
          </a:bodyPr>
          <a:lstStyle/>
          <a:p>
            <a:r>
              <a:rPr lang="en-US" dirty="0"/>
              <a:t>Environmental and nature-based motivation</a:t>
            </a:r>
            <a:br>
              <a:rPr lang="en-US" dirty="0"/>
            </a:br>
            <a:r>
              <a:rPr lang="en-US" sz="1800" dirty="0"/>
              <a:t>Puhakka (2024) — </a:t>
            </a:r>
            <a:r>
              <a:rPr lang="en-US" sz="1800" i="1" dirty="0"/>
              <a:t>Effects of Outdoor Adventures on Well‑Being and Connection with Nature</a:t>
            </a:r>
            <a:endParaRPr lang="en-GB" dirty="0"/>
          </a:p>
        </p:txBody>
      </p:sp>
      <p:sp>
        <p:nvSpPr>
          <p:cNvPr id="3" name="Content Placeholder 2">
            <a:extLst>
              <a:ext uri="{FF2B5EF4-FFF2-40B4-BE49-F238E27FC236}">
                <a16:creationId xmlns:a16="http://schemas.microsoft.com/office/drawing/2014/main" id="{20B49AAE-8F6A-7007-213D-CC268614AA76}"/>
              </a:ext>
            </a:extLst>
          </p:cNvPr>
          <p:cNvSpPr>
            <a:spLocks noGrp="1"/>
          </p:cNvSpPr>
          <p:nvPr>
            <p:ph idx="1"/>
          </p:nvPr>
        </p:nvSpPr>
        <p:spPr/>
        <p:txBody>
          <a:bodyPr/>
          <a:lstStyle/>
          <a:p>
            <a:r>
              <a:rPr lang="en-US" dirty="0"/>
              <a:t>Why this fits the theme</a:t>
            </a:r>
          </a:p>
          <a:p>
            <a:r>
              <a:rPr lang="en-US" sz="1600" dirty="0"/>
              <a:t>This supports the theme because canoeing allows you to glide through the water almost animal-like, allowing you to feel closer to nature.</a:t>
            </a:r>
            <a:endParaRPr lang="en-GB" sz="1600" dirty="0"/>
          </a:p>
        </p:txBody>
      </p:sp>
      <p:sp>
        <p:nvSpPr>
          <p:cNvPr id="4" name="Text Placeholder 3">
            <a:extLst>
              <a:ext uri="{FF2B5EF4-FFF2-40B4-BE49-F238E27FC236}">
                <a16:creationId xmlns:a16="http://schemas.microsoft.com/office/drawing/2014/main" id="{476B8F3D-33C1-71EC-381A-6A3F14C1F07A}"/>
              </a:ext>
            </a:extLst>
          </p:cNvPr>
          <p:cNvSpPr>
            <a:spLocks noGrp="1"/>
          </p:cNvSpPr>
          <p:nvPr>
            <p:ph type="body" sz="half" idx="2"/>
          </p:nvPr>
        </p:nvSpPr>
        <p:spPr/>
        <p:txBody>
          <a:bodyPr/>
          <a:lstStyle/>
          <a:p>
            <a:r>
              <a:rPr lang="en-US" dirty="0"/>
              <a:t>Nature curiosity and increased connection about natural environments.</a:t>
            </a:r>
          </a:p>
          <a:p>
            <a:endParaRPr lang="en-GB" dirty="0"/>
          </a:p>
        </p:txBody>
      </p:sp>
    </p:spTree>
    <p:extLst>
      <p:ext uri="{BB962C8B-B14F-4D97-AF65-F5344CB8AC3E}">
        <p14:creationId xmlns:p14="http://schemas.microsoft.com/office/powerpoint/2010/main" val="687854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4490F-AA3A-8B65-4F76-F71428FD4BED}"/>
              </a:ext>
            </a:extLst>
          </p:cNvPr>
          <p:cNvSpPr>
            <a:spLocks noGrp="1"/>
          </p:cNvSpPr>
          <p:nvPr>
            <p:ph type="title"/>
          </p:nvPr>
        </p:nvSpPr>
        <p:spPr/>
        <p:txBody>
          <a:bodyPr>
            <a:normAutofit fontScale="90000"/>
          </a:bodyPr>
          <a:lstStyle/>
          <a:p>
            <a:r>
              <a:rPr lang="en-US" dirty="0"/>
              <a:t>Skill Development and Competence. </a:t>
            </a:r>
            <a:br>
              <a:rPr lang="en-US" dirty="0"/>
            </a:br>
            <a:r>
              <a:rPr lang="en-US" sz="1800" dirty="0"/>
              <a:t>Pomfret &amp; Bramwell (2014) — </a:t>
            </a:r>
            <a:r>
              <a:rPr lang="en-US" sz="1800" i="1" dirty="0"/>
              <a:t>The characteristics and motivational decisions of outdoor adventure tourists</a:t>
            </a:r>
            <a:endParaRPr lang="en-GB" dirty="0"/>
          </a:p>
        </p:txBody>
      </p:sp>
      <p:sp>
        <p:nvSpPr>
          <p:cNvPr id="3" name="Content Placeholder 2">
            <a:extLst>
              <a:ext uri="{FF2B5EF4-FFF2-40B4-BE49-F238E27FC236}">
                <a16:creationId xmlns:a16="http://schemas.microsoft.com/office/drawing/2014/main" id="{A3671AC1-1B9C-E45A-508F-AE15CB7A3DE6}"/>
              </a:ext>
            </a:extLst>
          </p:cNvPr>
          <p:cNvSpPr>
            <a:spLocks noGrp="1"/>
          </p:cNvSpPr>
          <p:nvPr>
            <p:ph idx="1"/>
          </p:nvPr>
        </p:nvSpPr>
        <p:spPr/>
        <p:txBody>
          <a:bodyPr/>
          <a:lstStyle/>
          <a:p>
            <a:r>
              <a:rPr lang="en-US" dirty="0"/>
              <a:t>Why it fits the theme</a:t>
            </a:r>
          </a:p>
          <a:p>
            <a:r>
              <a:rPr lang="en-US" sz="1600" dirty="0"/>
              <a:t>This supports the theme because the participant mentioned they enjoy mastering strokes and </a:t>
            </a:r>
            <a:r>
              <a:rPr lang="en-US" sz="1600"/>
              <a:t>improving skills.</a:t>
            </a:r>
            <a:endParaRPr lang="en-GB" sz="1600" dirty="0"/>
          </a:p>
        </p:txBody>
      </p:sp>
      <p:sp>
        <p:nvSpPr>
          <p:cNvPr id="4" name="Text Placeholder 3">
            <a:extLst>
              <a:ext uri="{FF2B5EF4-FFF2-40B4-BE49-F238E27FC236}">
                <a16:creationId xmlns:a16="http://schemas.microsoft.com/office/drawing/2014/main" id="{2ECC2ACA-9016-BDF5-ACB6-2AA3923A66C9}"/>
              </a:ext>
            </a:extLst>
          </p:cNvPr>
          <p:cNvSpPr>
            <a:spLocks noGrp="1"/>
          </p:cNvSpPr>
          <p:nvPr>
            <p:ph type="body" sz="half" idx="2"/>
          </p:nvPr>
        </p:nvSpPr>
        <p:spPr/>
        <p:txBody>
          <a:bodyPr/>
          <a:lstStyle/>
          <a:p>
            <a:r>
              <a:rPr lang="en-US" dirty="0"/>
              <a:t>The paper talks about how motives encourage outdoor adventure participation that include challenge, skill development and mastery.</a:t>
            </a:r>
          </a:p>
          <a:p>
            <a:r>
              <a:rPr lang="en-US" dirty="0"/>
              <a:t>Outdoor adventure tourists are a diverse group with a wide range of ability, competence and challenge consistently emerge as key motivators.</a:t>
            </a:r>
            <a:endParaRPr lang="en-GB" dirty="0"/>
          </a:p>
        </p:txBody>
      </p:sp>
    </p:spTree>
    <p:extLst>
      <p:ext uri="{BB962C8B-B14F-4D97-AF65-F5344CB8AC3E}">
        <p14:creationId xmlns:p14="http://schemas.microsoft.com/office/powerpoint/2010/main" val="833938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3CA55-056B-CDB5-13FB-C21414FC40AE}"/>
              </a:ext>
            </a:extLst>
          </p:cNvPr>
          <p:cNvSpPr>
            <a:spLocks noGrp="1"/>
          </p:cNvSpPr>
          <p:nvPr>
            <p:ph type="title"/>
          </p:nvPr>
        </p:nvSpPr>
        <p:spPr/>
        <p:txBody>
          <a:bodyPr>
            <a:normAutofit fontScale="90000"/>
          </a:bodyPr>
          <a:lstStyle/>
          <a:p>
            <a:r>
              <a:rPr lang="en-US" dirty="0"/>
              <a:t>Mental Health and well-being</a:t>
            </a:r>
            <a:br>
              <a:rPr lang="en-US" dirty="0"/>
            </a:br>
            <a:r>
              <a:rPr lang="en-US" sz="1600" dirty="0"/>
              <a:t>Pomfret et al. (2025) — </a:t>
            </a:r>
            <a:r>
              <a:rPr lang="en-US" sz="1600" i="1" dirty="0"/>
              <a:t>Exploring the Transformational Role of Regular Nature‑Based Adventure Activity Engagement in Mental Health and Long‑Term Eudaimonic Well‑Being</a:t>
            </a:r>
            <a:endParaRPr lang="en-GB" dirty="0"/>
          </a:p>
        </p:txBody>
      </p:sp>
      <p:sp>
        <p:nvSpPr>
          <p:cNvPr id="3" name="Content Placeholder 2">
            <a:extLst>
              <a:ext uri="{FF2B5EF4-FFF2-40B4-BE49-F238E27FC236}">
                <a16:creationId xmlns:a16="http://schemas.microsoft.com/office/drawing/2014/main" id="{858AE5E4-21C3-7233-E916-3DD3FCA823A8}"/>
              </a:ext>
            </a:extLst>
          </p:cNvPr>
          <p:cNvSpPr>
            <a:spLocks noGrp="1"/>
          </p:cNvSpPr>
          <p:nvPr>
            <p:ph idx="1"/>
          </p:nvPr>
        </p:nvSpPr>
        <p:spPr/>
        <p:txBody>
          <a:bodyPr/>
          <a:lstStyle/>
          <a:p>
            <a:r>
              <a:rPr lang="en-US" dirty="0"/>
              <a:t>Why this fits the theme</a:t>
            </a:r>
          </a:p>
          <a:p>
            <a:r>
              <a:rPr lang="en-US" sz="1600" dirty="0"/>
              <a:t>This directly supports the theme that canoeing makes you feel calmer and more refreshed.</a:t>
            </a:r>
            <a:endParaRPr lang="en-GB" sz="1600" dirty="0"/>
          </a:p>
        </p:txBody>
      </p:sp>
      <p:sp>
        <p:nvSpPr>
          <p:cNvPr id="4" name="Text Placeholder 3">
            <a:extLst>
              <a:ext uri="{FF2B5EF4-FFF2-40B4-BE49-F238E27FC236}">
                <a16:creationId xmlns:a16="http://schemas.microsoft.com/office/drawing/2014/main" id="{379C503E-1B29-ACA8-4B42-B6F36F37B54B}"/>
              </a:ext>
            </a:extLst>
          </p:cNvPr>
          <p:cNvSpPr>
            <a:spLocks noGrp="1"/>
          </p:cNvSpPr>
          <p:nvPr>
            <p:ph type="body" sz="half" idx="2"/>
          </p:nvPr>
        </p:nvSpPr>
        <p:spPr/>
        <p:txBody>
          <a:bodyPr/>
          <a:lstStyle/>
          <a:p>
            <a:r>
              <a:rPr lang="en-US" dirty="0"/>
              <a:t>This paper talks about how outdoor adventure engagement can be transformational in reducing feelings of ill-being and enhancing well-being.</a:t>
            </a:r>
          </a:p>
          <a:p>
            <a:r>
              <a:rPr lang="en-US" dirty="0"/>
              <a:t>Regular activity participation can improve self-efficacy and identity development.</a:t>
            </a:r>
          </a:p>
          <a:p>
            <a:r>
              <a:rPr lang="en-GB" dirty="0"/>
              <a:t>Experiencing emotions and overcoming challenges and risks are crucial to long-lasting mental health and well-being transformation. </a:t>
            </a:r>
          </a:p>
        </p:txBody>
      </p:sp>
    </p:spTree>
    <p:extLst>
      <p:ext uri="{BB962C8B-B14F-4D97-AF65-F5344CB8AC3E}">
        <p14:creationId xmlns:p14="http://schemas.microsoft.com/office/powerpoint/2010/main" val="1178256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E4043-23B5-C9DE-CB3A-C08FD07FB0C2}"/>
              </a:ext>
            </a:extLst>
          </p:cNvPr>
          <p:cNvSpPr>
            <a:spLocks noGrp="1"/>
          </p:cNvSpPr>
          <p:nvPr>
            <p:ph type="title"/>
          </p:nvPr>
        </p:nvSpPr>
        <p:spPr/>
        <p:txBody>
          <a:bodyPr>
            <a:normAutofit fontScale="90000"/>
          </a:bodyPr>
          <a:lstStyle/>
          <a:p>
            <a:r>
              <a:rPr lang="en-US" dirty="0"/>
              <a:t>Risk awareness and safety</a:t>
            </a:r>
            <a:br>
              <a:rPr lang="en-US" dirty="0"/>
            </a:br>
            <a:r>
              <a:rPr lang="en-US" sz="1800" dirty="0"/>
              <a:t>Yurtseven, C. N. (2025). </a:t>
            </a:r>
            <a:r>
              <a:rPr lang="en-US" sz="1800" i="1" dirty="0"/>
              <a:t>Safety precautions and risk management in recreational canoe activities</a:t>
            </a:r>
            <a:r>
              <a:rPr lang="en-US" sz="1800" dirty="0"/>
              <a:t>. </a:t>
            </a:r>
            <a:endParaRPr lang="en-GB" dirty="0"/>
          </a:p>
        </p:txBody>
      </p:sp>
      <p:sp>
        <p:nvSpPr>
          <p:cNvPr id="3" name="Content Placeholder 2">
            <a:extLst>
              <a:ext uri="{FF2B5EF4-FFF2-40B4-BE49-F238E27FC236}">
                <a16:creationId xmlns:a16="http://schemas.microsoft.com/office/drawing/2014/main" id="{B9FE873D-644B-F968-7F36-10C0E070EB15}"/>
              </a:ext>
            </a:extLst>
          </p:cNvPr>
          <p:cNvSpPr>
            <a:spLocks noGrp="1"/>
          </p:cNvSpPr>
          <p:nvPr>
            <p:ph idx="1"/>
          </p:nvPr>
        </p:nvSpPr>
        <p:spPr/>
        <p:txBody>
          <a:bodyPr/>
          <a:lstStyle/>
          <a:p>
            <a:r>
              <a:rPr lang="en-US" dirty="0"/>
              <a:t>Why it fits the theme </a:t>
            </a:r>
          </a:p>
          <a:p>
            <a:pPr marL="0" indent="0">
              <a:buNone/>
            </a:pPr>
            <a:r>
              <a:rPr lang="en-GB" sz="1600" dirty="0"/>
              <a:t>This supports the theme as it’s important to understand the risks involved while participating in adventurous activities. This links to what my participant said, “risks don’t put me off, but they make me more cautious and prepared”.</a:t>
            </a:r>
          </a:p>
        </p:txBody>
      </p:sp>
      <p:sp>
        <p:nvSpPr>
          <p:cNvPr id="4" name="Text Placeholder 3">
            <a:extLst>
              <a:ext uri="{FF2B5EF4-FFF2-40B4-BE49-F238E27FC236}">
                <a16:creationId xmlns:a16="http://schemas.microsoft.com/office/drawing/2014/main" id="{82C83F8F-A7A5-6F7C-2E82-AC4800AF39CA}"/>
              </a:ext>
            </a:extLst>
          </p:cNvPr>
          <p:cNvSpPr>
            <a:spLocks noGrp="1"/>
          </p:cNvSpPr>
          <p:nvPr>
            <p:ph type="body" sz="half" idx="2"/>
          </p:nvPr>
        </p:nvSpPr>
        <p:spPr/>
        <p:txBody>
          <a:bodyPr/>
          <a:lstStyle/>
          <a:p>
            <a:r>
              <a:rPr lang="en-US" dirty="0"/>
              <a:t>This article talks about what risks could happen while canoeing and the importance of preparation to manage these risks.</a:t>
            </a:r>
          </a:p>
          <a:p>
            <a:r>
              <a:rPr lang="en-GB" dirty="0"/>
              <a:t>Sudden weather changes, strong currents, equipment failures, pre-activity training, and how to manage these risks.</a:t>
            </a:r>
          </a:p>
        </p:txBody>
      </p:sp>
    </p:spTree>
    <p:extLst>
      <p:ext uri="{BB962C8B-B14F-4D97-AF65-F5344CB8AC3E}">
        <p14:creationId xmlns:p14="http://schemas.microsoft.com/office/powerpoint/2010/main" val="458386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BF852-3B3A-5D4A-E6E7-F51D7EACB713}"/>
              </a:ext>
            </a:extLst>
          </p:cNvPr>
          <p:cNvSpPr>
            <a:spLocks noGrp="1"/>
          </p:cNvSpPr>
          <p:nvPr>
            <p:ph type="title"/>
          </p:nvPr>
        </p:nvSpPr>
        <p:spPr/>
        <p:txBody>
          <a:bodyPr/>
          <a:lstStyle/>
          <a:p>
            <a:r>
              <a:rPr lang="en-US" dirty="0"/>
              <a:t>Self Determination Theory</a:t>
            </a:r>
            <a:endParaRPr lang="en-GB" dirty="0"/>
          </a:p>
        </p:txBody>
      </p:sp>
      <p:sp>
        <p:nvSpPr>
          <p:cNvPr id="3" name="Content Placeholder 2">
            <a:extLst>
              <a:ext uri="{FF2B5EF4-FFF2-40B4-BE49-F238E27FC236}">
                <a16:creationId xmlns:a16="http://schemas.microsoft.com/office/drawing/2014/main" id="{DEB45488-2B4D-820E-78B6-AC0170BFBCCB}"/>
              </a:ext>
            </a:extLst>
          </p:cNvPr>
          <p:cNvSpPr>
            <a:spLocks noGrp="1"/>
          </p:cNvSpPr>
          <p:nvPr>
            <p:ph idx="1"/>
          </p:nvPr>
        </p:nvSpPr>
        <p:spPr/>
        <p:txBody>
          <a:bodyPr/>
          <a:lstStyle/>
          <a:p>
            <a:r>
              <a:rPr lang="en-US" dirty="0"/>
              <a:t>Participant quotes </a:t>
            </a:r>
          </a:p>
          <a:p>
            <a:pPr marL="0" indent="0">
              <a:buNone/>
            </a:pPr>
            <a:r>
              <a:rPr lang="en-US" sz="1600" dirty="0"/>
              <a:t>“I enjoy the freedom and exploration of being on the water </a:t>
            </a:r>
          </a:p>
          <a:p>
            <a:pPr marL="0" indent="0">
              <a:buNone/>
            </a:pPr>
            <a:r>
              <a:rPr lang="en-US" sz="1600" dirty="0"/>
              <a:t>“I enjoy mastering strokes and improving my skills”</a:t>
            </a:r>
          </a:p>
          <a:p>
            <a:pPr marL="0" indent="0">
              <a:buNone/>
            </a:pPr>
            <a:r>
              <a:rPr lang="en-US" sz="1600" dirty="0"/>
              <a:t>“I enjoy going with others because it adds a shared sense of adventure”.</a:t>
            </a:r>
            <a:endParaRPr lang="en-GB" sz="1600" dirty="0"/>
          </a:p>
        </p:txBody>
      </p:sp>
      <p:sp>
        <p:nvSpPr>
          <p:cNvPr id="4" name="Text Placeholder 3">
            <a:extLst>
              <a:ext uri="{FF2B5EF4-FFF2-40B4-BE49-F238E27FC236}">
                <a16:creationId xmlns:a16="http://schemas.microsoft.com/office/drawing/2014/main" id="{C5782005-C63E-24A2-47DE-4040ED84AAB6}"/>
              </a:ext>
            </a:extLst>
          </p:cNvPr>
          <p:cNvSpPr>
            <a:spLocks noGrp="1"/>
          </p:cNvSpPr>
          <p:nvPr>
            <p:ph type="body" sz="half" idx="2"/>
          </p:nvPr>
        </p:nvSpPr>
        <p:spPr/>
        <p:txBody>
          <a:bodyPr/>
          <a:lstStyle/>
          <a:p>
            <a:r>
              <a:rPr lang="en-US" dirty="0"/>
              <a:t>What is the Self-determination theory?</a:t>
            </a:r>
          </a:p>
          <a:p>
            <a:endParaRPr lang="en-US" dirty="0"/>
          </a:p>
          <a:p>
            <a:r>
              <a:rPr lang="en-US" dirty="0"/>
              <a:t>Autonomy</a:t>
            </a:r>
          </a:p>
          <a:p>
            <a:r>
              <a:rPr lang="en-US" dirty="0"/>
              <a:t>Competence</a:t>
            </a:r>
          </a:p>
          <a:p>
            <a:r>
              <a:rPr lang="en-US" dirty="0"/>
              <a:t> Relatedness</a:t>
            </a:r>
            <a:endParaRPr lang="en-GB" dirty="0"/>
          </a:p>
        </p:txBody>
      </p:sp>
    </p:spTree>
    <p:extLst>
      <p:ext uri="{BB962C8B-B14F-4D97-AF65-F5344CB8AC3E}">
        <p14:creationId xmlns:p14="http://schemas.microsoft.com/office/powerpoint/2010/main" val="919576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D9577-166D-EA22-0C84-E49F5397846F}"/>
              </a:ext>
            </a:extLst>
          </p:cNvPr>
          <p:cNvSpPr>
            <a:spLocks noGrp="1"/>
          </p:cNvSpPr>
          <p:nvPr>
            <p:ph type="title"/>
          </p:nvPr>
        </p:nvSpPr>
        <p:spPr/>
        <p:txBody>
          <a:bodyPr/>
          <a:lstStyle/>
          <a:p>
            <a:r>
              <a:rPr lang="en-US" dirty="0"/>
              <a:t>Basic Needs theory</a:t>
            </a:r>
            <a:endParaRPr lang="en-GB" dirty="0"/>
          </a:p>
        </p:txBody>
      </p:sp>
      <p:sp>
        <p:nvSpPr>
          <p:cNvPr id="3" name="Content Placeholder 2">
            <a:extLst>
              <a:ext uri="{FF2B5EF4-FFF2-40B4-BE49-F238E27FC236}">
                <a16:creationId xmlns:a16="http://schemas.microsoft.com/office/drawing/2014/main" id="{8BD111CD-2214-D40E-8B17-D3D124840CC1}"/>
              </a:ext>
            </a:extLst>
          </p:cNvPr>
          <p:cNvSpPr>
            <a:spLocks noGrp="1"/>
          </p:cNvSpPr>
          <p:nvPr>
            <p:ph idx="1"/>
          </p:nvPr>
        </p:nvSpPr>
        <p:spPr/>
        <p:txBody>
          <a:bodyPr/>
          <a:lstStyle/>
          <a:p>
            <a:endParaRPr lang="en-GB"/>
          </a:p>
        </p:txBody>
      </p:sp>
      <p:sp>
        <p:nvSpPr>
          <p:cNvPr id="4" name="Text Placeholder 3">
            <a:extLst>
              <a:ext uri="{FF2B5EF4-FFF2-40B4-BE49-F238E27FC236}">
                <a16:creationId xmlns:a16="http://schemas.microsoft.com/office/drawing/2014/main" id="{892D7C5D-F957-8D77-32DD-B7448836E2A0}"/>
              </a:ext>
            </a:extLst>
          </p:cNvPr>
          <p:cNvSpPr>
            <a:spLocks noGrp="1"/>
          </p:cNvSpPr>
          <p:nvPr>
            <p:ph type="body" sz="half" idx="2"/>
          </p:nvPr>
        </p:nvSpPr>
        <p:spPr/>
        <p:txBody>
          <a:bodyPr/>
          <a:lstStyle/>
          <a:p>
            <a:r>
              <a:rPr lang="en-US" dirty="0"/>
              <a:t>What is basic needs theory?</a:t>
            </a:r>
          </a:p>
          <a:p>
            <a:r>
              <a:rPr lang="en-US" dirty="0"/>
              <a:t>Self Actualization</a:t>
            </a:r>
          </a:p>
          <a:p>
            <a:r>
              <a:rPr lang="en-US" dirty="0"/>
              <a:t>Esteem</a:t>
            </a:r>
          </a:p>
          <a:p>
            <a:r>
              <a:rPr lang="en-US" dirty="0"/>
              <a:t>Love and belonging</a:t>
            </a:r>
          </a:p>
          <a:p>
            <a:r>
              <a:rPr lang="en-US" dirty="0"/>
              <a:t>Safety Needs</a:t>
            </a:r>
          </a:p>
          <a:p>
            <a:r>
              <a:rPr lang="en-US" dirty="0"/>
              <a:t>Physiological needs </a:t>
            </a:r>
          </a:p>
          <a:p>
            <a:endParaRPr lang="en-US" dirty="0"/>
          </a:p>
        </p:txBody>
      </p:sp>
    </p:spTree>
    <p:extLst>
      <p:ext uri="{BB962C8B-B14F-4D97-AF65-F5344CB8AC3E}">
        <p14:creationId xmlns:p14="http://schemas.microsoft.com/office/powerpoint/2010/main" val="1186555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7E1FE-4A27-7070-AFBB-618188A06101}"/>
              </a:ext>
            </a:extLst>
          </p:cNvPr>
          <p:cNvSpPr>
            <a:spLocks noGrp="1"/>
          </p:cNvSpPr>
          <p:nvPr>
            <p:ph type="title"/>
          </p:nvPr>
        </p:nvSpPr>
        <p:spPr/>
        <p:txBody>
          <a:bodyPr/>
          <a:lstStyle/>
          <a:p>
            <a:r>
              <a:rPr lang="en-US" dirty="0"/>
              <a:t>Self-Efficacy Theory</a:t>
            </a:r>
            <a:endParaRPr lang="en-GB" dirty="0"/>
          </a:p>
        </p:txBody>
      </p:sp>
      <p:sp>
        <p:nvSpPr>
          <p:cNvPr id="3" name="Content Placeholder 2">
            <a:extLst>
              <a:ext uri="{FF2B5EF4-FFF2-40B4-BE49-F238E27FC236}">
                <a16:creationId xmlns:a16="http://schemas.microsoft.com/office/drawing/2014/main" id="{C516DBFF-7D02-42E7-2DE3-464DCFF62661}"/>
              </a:ext>
            </a:extLst>
          </p:cNvPr>
          <p:cNvSpPr>
            <a:spLocks noGrp="1"/>
          </p:cNvSpPr>
          <p:nvPr>
            <p:ph idx="1"/>
          </p:nvPr>
        </p:nvSpPr>
        <p:spPr/>
        <p:txBody>
          <a:bodyPr/>
          <a:lstStyle/>
          <a:p>
            <a:r>
              <a:rPr lang="en-US" dirty="0"/>
              <a:t>Participant Quotes </a:t>
            </a:r>
          </a:p>
          <a:p>
            <a:pPr marL="0" indent="0">
              <a:buNone/>
            </a:pPr>
            <a:r>
              <a:rPr lang="en-US" sz="1600" dirty="0"/>
              <a:t>“I’ve been canoeing for a number of years and feel confident on the water”</a:t>
            </a:r>
          </a:p>
          <a:p>
            <a:pPr marL="0" indent="0">
              <a:buNone/>
            </a:pPr>
            <a:r>
              <a:rPr lang="en-US" sz="1600" dirty="0"/>
              <a:t>“My first experience was with a school group and an instructor”</a:t>
            </a:r>
          </a:p>
          <a:p>
            <a:pPr marL="0" indent="0">
              <a:buNone/>
            </a:pPr>
            <a:r>
              <a:rPr lang="en-US" sz="1600" dirty="0"/>
              <a:t>“Going with others makes it more enjoyable and motivating”</a:t>
            </a:r>
          </a:p>
          <a:p>
            <a:pPr marL="0" indent="0">
              <a:buNone/>
            </a:pPr>
            <a:r>
              <a:rPr lang="en-US" sz="1600" dirty="0"/>
              <a:t>“I feel mentally clearer and refreshed after being out”</a:t>
            </a:r>
          </a:p>
          <a:p>
            <a:pPr marL="0" indent="0">
              <a:buNone/>
            </a:pPr>
            <a:endParaRPr lang="en-GB" sz="1600" dirty="0"/>
          </a:p>
        </p:txBody>
      </p:sp>
      <p:sp>
        <p:nvSpPr>
          <p:cNvPr id="4" name="Text Placeholder 3">
            <a:extLst>
              <a:ext uri="{FF2B5EF4-FFF2-40B4-BE49-F238E27FC236}">
                <a16:creationId xmlns:a16="http://schemas.microsoft.com/office/drawing/2014/main" id="{D9FE6B0C-F1A9-99A0-3124-24E47711DD6C}"/>
              </a:ext>
            </a:extLst>
          </p:cNvPr>
          <p:cNvSpPr>
            <a:spLocks noGrp="1"/>
          </p:cNvSpPr>
          <p:nvPr>
            <p:ph type="body" sz="half" idx="2"/>
          </p:nvPr>
        </p:nvSpPr>
        <p:spPr/>
        <p:txBody>
          <a:bodyPr/>
          <a:lstStyle/>
          <a:p>
            <a:r>
              <a:rPr lang="en-US" dirty="0"/>
              <a:t>What is Self-Efficacy Theory??</a:t>
            </a:r>
          </a:p>
          <a:p>
            <a:r>
              <a:rPr lang="en-US" dirty="0"/>
              <a:t>Mastery experiences</a:t>
            </a:r>
          </a:p>
          <a:p>
            <a:r>
              <a:rPr lang="en-GB" dirty="0"/>
              <a:t>Vicarious experiences</a:t>
            </a:r>
          </a:p>
          <a:p>
            <a:r>
              <a:rPr lang="en-GB" dirty="0"/>
              <a:t>Verbal persuasion </a:t>
            </a:r>
          </a:p>
          <a:p>
            <a:r>
              <a:rPr lang="en-GB" dirty="0"/>
              <a:t>Emotional States Pari</a:t>
            </a:r>
          </a:p>
        </p:txBody>
      </p:sp>
    </p:spTree>
    <p:extLst>
      <p:ext uri="{BB962C8B-B14F-4D97-AF65-F5344CB8AC3E}">
        <p14:creationId xmlns:p14="http://schemas.microsoft.com/office/powerpoint/2010/main" val="21975528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027AF-C250-6224-F4DD-7A7FE4F76024}"/>
              </a:ext>
            </a:extLst>
          </p:cNvPr>
          <p:cNvSpPr>
            <a:spLocks noGrp="1"/>
          </p:cNvSpPr>
          <p:nvPr>
            <p:ph type="title"/>
          </p:nvPr>
        </p:nvSpPr>
        <p:spPr/>
        <p:txBody>
          <a:bodyPr/>
          <a:lstStyle/>
          <a:p>
            <a:r>
              <a:rPr lang="en-US" dirty="0"/>
              <a:t>Future research needed</a:t>
            </a:r>
            <a:endParaRPr lang="en-GB" dirty="0"/>
          </a:p>
        </p:txBody>
      </p:sp>
      <p:sp>
        <p:nvSpPr>
          <p:cNvPr id="3" name="Content Placeholder 2">
            <a:extLst>
              <a:ext uri="{FF2B5EF4-FFF2-40B4-BE49-F238E27FC236}">
                <a16:creationId xmlns:a16="http://schemas.microsoft.com/office/drawing/2014/main" id="{3B3E98A1-49B0-F8BE-890D-3C631DFD3D3C}"/>
              </a:ext>
            </a:extLst>
          </p:cNvPr>
          <p:cNvSpPr>
            <a:spLocks noGrp="1"/>
          </p:cNvSpPr>
          <p:nvPr>
            <p:ph idx="1"/>
          </p:nvPr>
        </p:nvSpPr>
        <p:spPr/>
        <p:txBody>
          <a:bodyPr/>
          <a:lstStyle/>
          <a:p>
            <a:endParaRPr lang="en-GB"/>
          </a:p>
        </p:txBody>
      </p:sp>
      <p:sp>
        <p:nvSpPr>
          <p:cNvPr id="4" name="Text Placeholder 3">
            <a:extLst>
              <a:ext uri="{FF2B5EF4-FFF2-40B4-BE49-F238E27FC236}">
                <a16:creationId xmlns:a16="http://schemas.microsoft.com/office/drawing/2014/main" id="{E9728E40-E09F-03D1-F0A6-60A9585B1CA0}"/>
              </a:ext>
            </a:extLst>
          </p:cNvPr>
          <p:cNvSpPr>
            <a:spLocks noGrp="1"/>
          </p:cNvSpPr>
          <p:nvPr>
            <p:ph type="body" sz="half" idx="2"/>
          </p:nvPr>
        </p:nvSpPr>
        <p:spPr/>
        <p:txBody>
          <a:bodyPr/>
          <a:lstStyle/>
          <a:p>
            <a:r>
              <a:rPr lang="en-US" dirty="0"/>
              <a:t>Cross-Theory Gaps </a:t>
            </a:r>
          </a:p>
          <a:p>
            <a:r>
              <a:rPr lang="en-US" dirty="0"/>
              <a:t>Interaction between risk awareness, competence, and self-efficacy</a:t>
            </a:r>
          </a:p>
          <a:p>
            <a:r>
              <a:rPr lang="en-US" dirty="0"/>
              <a:t>Micro adventures as a model for sustainable participation.</a:t>
            </a:r>
          </a:p>
          <a:p>
            <a:r>
              <a:rPr lang="en-US" dirty="0"/>
              <a:t>Differences in solo/social participation</a:t>
            </a:r>
            <a:endParaRPr lang="en-GB" dirty="0"/>
          </a:p>
        </p:txBody>
      </p:sp>
    </p:spTree>
    <p:extLst>
      <p:ext uri="{BB962C8B-B14F-4D97-AF65-F5344CB8AC3E}">
        <p14:creationId xmlns:p14="http://schemas.microsoft.com/office/powerpoint/2010/main" val="990816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C8CA-181C-9795-FE1A-13702CE365BC}"/>
              </a:ext>
            </a:extLst>
          </p:cNvPr>
          <p:cNvSpPr>
            <a:spLocks noGrp="1"/>
          </p:cNvSpPr>
          <p:nvPr>
            <p:ph type="title"/>
          </p:nvPr>
        </p:nvSpPr>
        <p:spPr/>
        <p:txBody>
          <a:bodyPr/>
          <a:lstStyle/>
          <a:p>
            <a:r>
              <a:rPr lang="en-GB" dirty="0"/>
              <a:t>Reference List</a:t>
            </a:r>
          </a:p>
        </p:txBody>
      </p:sp>
      <p:sp>
        <p:nvSpPr>
          <p:cNvPr id="6" name="Rectangle 3">
            <a:extLst>
              <a:ext uri="{FF2B5EF4-FFF2-40B4-BE49-F238E27FC236}">
                <a16:creationId xmlns:a16="http://schemas.microsoft.com/office/drawing/2014/main" id="{2142A31E-9EFE-BDA3-B367-9AA5E5A574CC}"/>
              </a:ext>
            </a:extLst>
          </p:cNvPr>
          <p:cNvSpPr>
            <a:spLocks noGrp="1" noChangeArrowheads="1"/>
          </p:cNvSpPr>
          <p:nvPr>
            <p:ph idx="1"/>
          </p:nvPr>
        </p:nvSpPr>
        <p:spPr bwMode="auto">
          <a:xfrm>
            <a:off x="85725" y="1229544"/>
            <a:ext cx="1202055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Brymer, E., Vinathe Sharma-Brymer, Willis, R. and Leach, M. (2024). Adventure and mental health: an ecological perspective.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Frontiers in Psychology</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15.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://doi.org/10.3389/fpsyg.2024.1352352.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Down, M.,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Picknoll</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D., Hoyne, G., Piggott, B. and Bulsara, C. (2024). ‘When the real stuff happens’: A qualitative descriptive study of the psychosocial outcomes of outdoor adventure education for adolescents.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Journal of Outdoor and Environmental Education</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28(1).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://doi.org/10.1007/s42322-023-00151-3.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Garrido, G.L. (2025).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Bandura’s Self-Efficacy Theory of Motivation in Psychology</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Simply Psychology. Available at: </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hlinkClick r:id="rId2"/>
              </a:rPr>
              <a:t>https://www.simplypsychology.org/self-efficacy.html</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McLeod, S. (2025).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Maslow’s hierarchy of needs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Simply Psychology. Available at: </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hlinkClick r:id="rId3"/>
              </a:rPr>
              <a:t>https://www.simplypsychology.org/maslow.html</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Pomfret, G. and Bramwell, B. (2014). The characteristics and motivational decisions of outdoor adventure tourists: a review and analysis.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Current Issues in Tourism</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19(14), pp.1447–1478.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://doi.org/10.1080/13683500.2014.925430.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Pomfret, G., Sand, M., May, C. and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Farkić</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J. (2025). Exploring the Transformational Role of Regular Nature-Based Adventure Activity Engagement in Mental Health and Long-Term Eudaimonic Well-Being.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Behavioral Sciences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15(4), p.418.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://doi.org/10.3390/bs15040418.</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Puhakka, R. (2023). Effects of outdoor adventures on emerging adults’ well-being and connection with nature.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Journal of Adventure Education &amp; Outdoor Learning</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pp.1–16.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://doi.org/10.1080/14729679.2023.2220836.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Warburton, V.E., Bartholomew, K.J. and Beaumont, L.C. (2026).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Optimising</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motivation in adventure education and outdoor learning: insights from the last 20 years of self-determination theory research.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Journal of Adventure Education and Outdoor Learning</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pp.1–17.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://doi.org/10.1080/14729679.2026.2653249.</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84044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180</TotalTime>
  <Words>1273</Words>
  <Application>Microsoft Office PowerPoint</Application>
  <PresentationFormat>Widescreen</PresentationFormat>
  <Paragraphs>118</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Aptos Display</vt:lpstr>
      <vt:lpstr>Arial</vt:lpstr>
      <vt:lpstr>Times New Roman</vt:lpstr>
      <vt:lpstr>office theme</vt:lpstr>
      <vt:lpstr>Participant </vt:lpstr>
      <vt:lpstr>Interview Results </vt:lpstr>
      <vt:lpstr>Motives Identified from interview</vt:lpstr>
      <vt:lpstr>Themes Identified within the interview</vt:lpstr>
      <vt:lpstr>Theme 1 </vt:lpstr>
      <vt:lpstr>Theme 2 </vt:lpstr>
      <vt:lpstr>Theme 3 </vt:lpstr>
      <vt:lpstr>Theme 4 </vt:lpstr>
      <vt:lpstr>Theme 5 </vt:lpstr>
      <vt:lpstr>Theme 6 </vt:lpstr>
      <vt:lpstr>How the themes link to research.</vt:lpstr>
      <vt:lpstr>Social connection. Down et al. (2025) — Psychosocial outcomes of outdoor adventure education for adolescents</vt:lpstr>
      <vt:lpstr>Enjoyment and intrinsic motivation. Brymer et al. (2024) — Adventure and Mental Health: An Ecological Perspective</vt:lpstr>
      <vt:lpstr>Environmental and nature-based motivation Puhakka (2024) — Effects of Outdoor Adventures on Well‑Being and Connection with Nature</vt:lpstr>
      <vt:lpstr>Skill Development and Competence.  Pomfret &amp; Bramwell (2014) — The characteristics and motivational decisions of outdoor adventure tourists</vt:lpstr>
      <vt:lpstr>Mental Health and well-being Pomfret et al. (2025) — Exploring the Transformational Role of Regular Nature‑Based Adventure Activity Engagement in Mental Health and Long‑Term Eudaimonic Well‑Being</vt:lpstr>
      <vt:lpstr>Risk awareness and safety Yurtseven, C. N. (2025). Safety precautions and risk management in recreational canoe activities. </vt:lpstr>
      <vt:lpstr>Self Determination Theory</vt:lpstr>
      <vt:lpstr>Basic Needs theory</vt:lpstr>
      <vt:lpstr>Self-Efficacy Theory</vt:lpstr>
      <vt:lpstr>Future research needed</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Lewis Ensor (2317067)</cp:lastModifiedBy>
  <cp:revision>100</cp:revision>
  <dcterms:created xsi:type="dcterms:W3CDTF">2026-04-26T14:37:06Z</dcterms:created>
  <dcterms:modified xsi:type="dcterms:W3CDTF">2026-04-27T12:21:29Z</dcterms:modified>
</cp:coreProperties>
</file>