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7639371" y="3047116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Statistical Programming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10036129" y="3038719"/>
            <a:ext cx="180518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Geographical</a:t>
            </a:r>
          </a:p>
          <a:p>
            <a:pPr algn="ctr"/>
            <a:r>
              <a:rPr lang="en-GB" dirty="0" smtClean="0"/>
              <a:t>Information </a:t>
            </a:r>
          </a:p>
          <a:p>
            <a:pPr algn="ctr"/>
            <a:r>
              <a:rPr lang="en-GB" dirty="0" smtClean="0"/>
              <a:t>Systems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217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Data and Information Systems </a:t>
            </a:r>
            <a:r>
              <a:rPr lang="en-GB" sz="2400" b="1" dirty="0" smtClean="0"/>
              <a:t>Sept 2018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6030881" y="5456864"/>
            <a:ext cx="3650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1691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Warehousing </a:t>
            </a:r>
          </a:p>
          <a:p>
            <a:pPr algn="ctr"/>
            <a:r>
              <a:rPr lang="en-GB" dirty="0" smtClean="0"/>
              <a:t>and </a:t>
            </a:r>
          </a:p>
          <a:p>
            <a:pPr algn="ctr"/>
            <a:r>
              <a:rPr lang="en-GB" dirty="0" smtClean="0"/>
              <a:t>Data Mining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899373" y="4627236"/>
            <a:ext cx="178393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Usability </a:t>
            </a:r>
          </a:p>
          <a:p>
            <a:pPr algn="ctr"/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8974697" y="3882961"/>
            <a:ext cx="148071" cy="1390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9481091" y="3915147"/>
            <a:ext cx="1084004" cy="10211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1549594" y="3882961"/>
            <a:ext cx="1" cy="8701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Industrial-Based Research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72040" y="235783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9355731" y="303074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 Principles and Testing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Software Engineering </a:t>
            </a:r>
            <a:r>
              <a:rPr lang="en-GB" sz="2400" b="1" dirty="0" smtClean="0"/>
              <a:t>Sept 2018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64184" y="5206554"/>
            <a:ext cx="200571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Based</a:t>
            </a:r>
          </a:p>
          <a:p>
            <a:pPr algn="ctr"/>
            <a:r>
              <a:rPr lang="en-GB" dirty="0" smtClean="0"/>
              <a:t>Web Services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025798" y="3738799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355731" y="3809603"/>
            <a:ext cx="553424" cy="17865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10653524" y="3824834"/>
            <a:ext cx="260297" cy="12329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Industrial-Based Research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Networking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71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Computer Networks and Cybersecurity </a:t>
            </a:r>
            <a:r>
              <a:rPr lang="en-GB" sz="2400" b="1" dirty="0" smtClean="0"/>
              <a:t>Sept 2018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1" y="5629721"/>
            <a:ext cx="3329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Switching, Routing and Wireless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Enterprise Networking, Security and Automation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220763" y="4553437"/>
            <a:ext cx="207359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Cyber Security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067022" y="544477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Industrial-Based Research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156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39</cp:revision>
  <dcterms:created xsi:type="dcterms:W3CDTF">2020-07-15T14:48:17Z</dcterms:created>
  <dcterms:modified xsi:type="dcterms:W3CDTF">2020-09-17T16:54:31Z</dcterms:modified>
</cp:coreProperties>
</file>