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4"/>
  </p:notesMasterIdLst>
  <p:handoutMasterIdLst>
    <p:handoutMasterId r:id="rId15"/>
  </p:handoutMasterIdLst>
  <p:sldIdLst>
    <p:sldId id="256" r:id="rId5"/>
    <p:sldId id="257" r:id="rId6"/>
    <p:sldId id="286" r:id="rId7"/>
    <p:sldId id="293" r:id="rId8"/>
    <p:sldId id="288" r:id="rId9"/>
    <p:sldId id="289" r:id="rId10"/>
    <p:sldId id="290" r:id="rId11"/>
    <p:sldId id="292" r:id="rId12"/>
    <p:sldId id="268" r:id="rId13"/>
  </p:sldIdLst>
  <p:sldSz cx="12192000" cy="6858000"/>
  <p:notesSz cx="6808788" cy="9940925"/>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03350"/>
    <a:srgbClr val="0C4360"/>
    <a:srgbClr val="1B6872"/>
    <a:srgbClr val="63B7C6"/>
    <a:srgbClr val="002136"/>
    <a:srgbClr val="0C75AC"/>
    <a:srgbClr val="0024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C7E5A4-0391-4655-898D-E6A7C6B64BC6}" v="46" dt="2025-07-28T09:53:04.32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26" autoAdjust="0"/>
    <p:restoredTop sz="94660"/>
  </p:normalViewPr>
  <p:slideViewPr>
    <p:cSldViewPr snapToGrid="0">
      <p:cViewPr varScale="1">
        <p:scale>
          <a:sx n="79" d="100"/>
          <a:sy n="79" d="100"/>
        </p:scale>
        <p:origin x="845" y="72"/>
      </p:cViewPr>
      <p:guideLst>
        <p:guide orient="horz" pos="2160"/>
        <p:guide pos="3840"/>
      </p:guideLst>
    </p:cSldViewPr>
  </p:slideViewPr>
  <p:notesTextViewPr>
    <p:cViewPr>
      <p:scale>
        <a:sx n="1" d="1"/>
        <a:sy n="1" d="1"/>
      </p:scale>
      <p:origin x="0" y="0"/>
    </p:cViewPr>
  </p:notesTextViewPr>
  <p:notesViewPr>
    <p:cSldViewPr snapToGrid="0">
      <p:cViewPr varScale="1">
        <p:scale>
          <a:sx n="86" d="100"/>
          <a:sy n="86" d="100"/>
        </p:scale>
        <p:origin x="3012"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62FF6B6-4F8A-40F7-B5F4-FC3996824D73}"/>
              </a:ext>
            </a:extLst>
          </p:cNvPr>
          <p:cNvSpPr>
            <a:spLocks noGrp="1"/>
          </p:cNvSpPr>
          <p:nvPr>
            <p:ph type="hdr" sz="quarter"/>
          </p:nvPr>
        </p:nvSpPr>
        <p:spPr>
          <a:xfrm>
            <a:off x="0" y="0"/>
            <a:ext cx="2950475" cy="498773"/>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8910A999-F365-48DF-976A-0517FE045440}"/>
              </a:ext>
            </a:extLst>
          </p:cNvPr>
          <p:cNvSpPr>
            <a:spLocks noGrp="1"/>
          </p:cNvSpPr>
          <p:nvPr>
            <p:ph type="dt" sz="quarter" idx="1"/>
          </p:nvPr>
        </p:nvSpPr>
        <p:spPr>
          <a:xfrm>
            <a:off x="3856737" y="0"/>
            <a:ext cx="2950475" cy="498773"/>
          </a:xfrm>
          <a:prstGeom prst="rect">
            <a:avLst/>
          </a:prstGeom>
        </p:spPr>
        <p:txBody>
          <a:bodyPr vert="horz" lIns="91440" tIns="45720" rIns="91440" bIns="45720" rtlCol="0"/>
          <a:lstStyle>
            <a:lvl1pPr algn="r">
              <a:defRPr sz="1200"/>
            </a:lvl1pPr>
          </a:lstStyle>
          <a:p>
            <a:pPr rtl="0"/>
            <a:fld id="{1C5E8405-9D99-4FA5-842E-D515212A7594}" type="datetime1">
              <a:rPr lang="en-GB" smtClean="0"/>
              <a:t>28/07/2025</a:t>
            </a:fld>
            <a:endParaRPr lang="en-GB"/>
          </a:p>
        </p:txBody>
      </p:sp>
      <p:sp>
        <p:nvSpPr>
          <p:cNvPr id="4" name="Footer Placeholder 3">
            <a:extLst>
              <a:ext uri="{FF2B5EF4-FFF2-40B4-BE49-F238E27FC236}">
                <a16:creationId xmlns:a16="http://schemas.microsoft.com/office/drawing/2014/main" id="{F8735C90-ADBF-4B9E-BE88-E1C8F83EB4D2}"/>
              </a:ext>
            </a:extLst>
          </p:cNvPr>
          <p:cNvSpPr>
            <a:spLocks noGrp="1"/>
          </p:cNvSpPr>
          <p:nvPr>
            <p:ph type="ftr" sz="quarter" idx="2"/>
          </p:nvPr>
        </p:nvSpPr>
        <p:spPr>
          <a:xfrm>
            <a:off x="0" y="9442154"/>
            <a:ext cx="2950475" cy="498772"/>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82506A01-6D0A-45EF-A584-05A3361D66F7}"/>
              </a:ext>
            </a:extLst>
          </p:cNvPr>
          <p:cNvSpPr>
            <a:spLocks noGrp="1"/>
          </p:cNvSpPr>
          <p:nvPr>
            <p:ph type="sldNum" sz="quarter" idx="3"/>
          </p:nvPr>
        </p:nvSpPr>
        <p:spPr>
          <a:xfrm>
            <a:off x="3856737" y="9442154"/>
            <a:ext cx="2950475" cy="498772"/>
          </a:xfrm>
          <a:prstGeom prst="rect">
            <a:avLst/>
          </a:prstGeom>
        </p:spPr>
        <p:txBody>
          <a:bodyPr vert="horz" lIns="91440" tIns="45720" rIns="91440" bIns="45720" rtlCol="0" anchor="b"/>
          <a:lstStyle>
            <a:lvl1pPr algn="r">
              <a:defRPr sz="1200"/>
            </a:lvl1pPr>
          </a:lstStyle>
          <a:p>
            <a:pPr rtl="0"/>
            <a:fld id="{0831430A-4AA4-45C8-AC23-CD6B61C41A4C}" type="slidenum">
              <a:rPr lang="en-GB" smtClean="0"/>
              <a:t>‹#›</a:t>
            </a:fld>
            <a:endParaRPr lang="en-GB"/>
          </a:p>
        </p:txBody>
      </p:sp>
    </p:spTree>
    <p:extLst>
      <p:ext uri="{BB962C8B-B14F-4D97-AF65-F5344CB8AC3E}">
        <p14:creationId xmlns:p14="http://schemas.microsoft.com/office/powerpoint/2010/main" val="105990097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0475" cy="498773"/>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56737" y="0"/>
            <a:ext cx="2950475" cy="498773"/>
          </a:xfrm>
          <a:prstGeom prst="rect">
            <a:avLst/>
          </a:prstGeom>
        </p:spPr>
        <p:txBody>
          <a:bodyPr vert="horz" lIns="91440" tIns="45720" rIns="91440" bIns="45720" rtlCol="0"/>
          <a:lstStyle>
            <a:lvl1pPr algn="r">
              <a:defRPr sz="1200"/>
            </a:lvl1pPr>
          </a:lstStyle>
          <a:p>
            <a:fld id="{77D70E3C-251E-4FDC-A619-AC9EE932F165}" type="datetime1">
              <a:rPr lang="en-GB" noProof="0" smtClean="0"/>
              <a:pPr/>
              <a:t>28/07/2025</a:t>
            </a:fld>
            <a:endParaRPr lang="en-GB" noProof="0"/>
          </a:p>
        </p:txBody>
      </p:sp>
      <p:sp>
        <p:nvSpPr>
          <p:cNvPr id="4" name="Slide Image Placeholder 3"/>
          <p:cNvSpPr>
            <a:spLocks noGrp="1" noRot="1" noChangeAspect="1"/>
          </p:cNvSpPr>
          <p:nvPr>
            <p:ph type="sldImg" idx="2"/>
          </p:nvPr>
        </p:nvSpPr>
        <p:spPr>
          <a:xfrm>
            <a:off x="423863" y="1243013"/>
            <a:ext cx="5961062" cy="3354387"/>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0879" y="4784070"/>
            <a:ext cx="5447030" cy="3914239"/>
          </a:xfrm>
          <a:prstGeom prst="rect">
            <a:avLst/>
          </a:prstGeom>
        </p:spPr>
        <p:txBody>
          <a:bodyPr vert="horz" lIns="91440" tIns="45720" rIns="91440" bIns="45720"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9442154"/>
            <a:ext cx="2950475" cy="498772"/>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56737" y="9442154"/>
            <a:ext cx="2950475" cy="498772"/>
          </a:xfrm>
          <a:prstGeom prst="rect">
            <a:avLst/>
          </a:prstGeom>
        </p:spPr>
        <p:txBody>
          <a:bodyPr vert="horz" lIns="91440" tIns="45720" rIns="91440" bIns="45720" rtlCol="0" anchor="b"/>
          <a:lstStyle>
            <a:lvl1pPr algn="r">
              <a:defRPr sz="1200"/>
            </a:lvl1pPr>
          </a:lstStyle>
          <a:p>
            <a:pPr rtl="0"/>
            <a:fld id="{1734D747-9380-41EE-9946-EC9EC0CA5D1E}" type="slidenum">
              <a:rPr lang="en-GB" noProof="0" smtClean="0"/>
              <a:t>‹#›</a:t>
            </a:fld>
            <a:endParaRPr lang="en-GB" noProof="0"/>
          </a:p>
        </p:txBody>
      </p:sp>
    </p:spTree>
    <p:extLst>
      <p:ext uri="{BB962C8B-B14F-4D97-AF65-F5344CB8AC3E}">
        <p14:creationId xmlns:p14="http://schemas.microsoft.com/office/powerpoint/2010/main" val="3827727106"/>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r>
              <a:rPr lang="en-GB" sz="1200" kern="1200" dirty="0">
                <a:solidFill>
                  <a:schemeClr val="tx1"/>
                </a:solidFill>
                <a:effectLst/>
                <a:latin typeface="+mn-lt"/>
                <a:ea typeface="+mn-ea"/>
                <a:cs typeface="+mn-cs"/>
              </a:rPr>
              <a:t>This presentation is in support of my written report with the same title which is to “Examine the complex interplay between political influence, policing priorities &amp; public engagement at a national, regional and local level”</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presentation will explore how political agendas influence policing priorities and community engagement across those various perspectives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 will review the positive impact political influence can exert upon police accountability, strategic direction and legislative reform, balanced against the opposing view that political interference can lead to conflict and negatively impact upon public trust and legitimacy</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In order to examine the advantages and disadvantages of politicising policing, I will go on to concentrate on the political influence on police responses to protests and provide some case studies</a:t>
            </a:r>
          </a:p>
          <a:p>
            <a:pPr rtl="0"/>
            <a:endParaRPr lang="en-GB" dirty="0"/>
          </a:p>
        </p:txBody>
      </p:sp>
      <p:sp>
        <p:nvSpPr>
          <p:cNvPr id="4" name="Slide Number Placeholder 3"/>
          <p:cNvSpPr>
            <a:spLocks noGrp="1"/>
          </p:cNvSpPr>
          <p:nvPr>
            <p:ph type="sldNum" sz="quarter" idx="5"/>
          </p:nvPr>
        </p:nvSpPr>
        <p:spPr/>
        <p:txBody>
          <a:bodyPr rtlCol="0"/>
          <a:lstStyle/>
          <a:p>
            <a:pPr rtl="0"/>
            <a:fld id="{1734D747-9380-41EE-9946-EC9EC0CA5D1E}" type="slidenum">
              <a:rPr lang="en-GB" smtClean="0"/>
              <a:t>1</a:t>
            </a:fld>
            <a:endParaRPr lang="en-GB"/>
          </a:p>
        </p:txBody>
      </p:sp>
    </p:spTree>
    <p:extLst>
      <p:ext uri="{BB962C8B-B14F-4D97-AF65-F5344CB8AC3E}">
        <p14:creationId xmlns:p14="http://schemas.microsoft.com/office/powerpoint/2010/main" val="42439355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r>
              <a:rPr lang="en-GB" sz="1200" kern="1200" dirty="0">
                <a:solidFill>
                  <a:schemeClr val="tx1"/>
                </a:solidFill>
                <a:effectLst/>
                <a:latin typeface="+mn-lt"/>
                <a:ea typeface="+mn-ea"/>
                <a:cs typeface="+mn-cs"/>
              </a:rPr>
              <a:t>The concepts discussed in my written report will be expanded upon in this presentation, with particular attention paid to the following areas:</a:t>
            </a:r>
          </a:p>
          <a:p>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Politics &amp; Accountability</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Policing, Priorities &amp; community Engagement</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Politics, Policing &amp; Protests (Case studies)</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Conclusion</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References (Images &amp; text)</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pPr rtl="0"/>
            <a:endParaRPr lang="en-GB" dirty="0"/>
          </a:p>
        </p:txBody>
      </p:sp>
      <p:sp>
        <p:nvSpPr>
          <p:cNvPr id="4" name="Slide Number Placeholder 3"/>
          <p:cNvSpPr>
            <a:spLocks noGrp="1"/>
          </p:cNvSpPr>
          <p:nvPr>
            <p:ph type="sldNum" sz="quarter" idx="5"/>
          </p:nvPr>
        </p:nvSpPr>
        <p:spPr/>
        <p:txBody>
          <a:bodyPr rtlCol="0"/>
          <a:lstStyle/>
          <a:p>
            <a:pPr rtl="0"/>
            <a:fld id="{1734D747-9380-41EE-9946-EC9EC0CA5D1E}" type="slidenum">
              <a:rPr lang="en-GB" smtClean="0"/>
              <a:t>2</a:t>
            </a:fld>
            <a:endParaRPr lang="en-GB"/>
          </a:p>
        </p:txBody>
      </p:sp>
    </p:spTree>
    <p:extLst>
      <p:ext uri="{BB962C8B-B14F-4D97-AF65-F5344CB8AC3E}">
        <p14:creationId xmlns:p14="http://schemas.microsoft.com/office/powerpoint/2010/main" val="226814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0DB9FE-2CD9-7E0D-A4BE-65714E5ED6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E3F552-F910-768B-AAC6-0A68D868C4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FDEF5A-2669-32F0-F3E5-246893FCF9FF}"/>
              </a:ext>
            </a:extLst>
          </p:cNvPr>
          <p:cNvSpPr>
            <a:spLocks noGrp="1"/>
          </p:cNvSpPr>
          <p:nvPr>
            <p:ph type="body" idx="1"/>
          </p:nvPr>
        </p:nvSpPr>
        <p:spPr/>
        <p:txBody>
          <a:bodyPr rtlCol="0"/>
          <a:lstStyle/>
          <a:p>
            <a:pPr algn="just">
              <a:lnSpc>
                <a:spcPct val="200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In the UK, police accountability is heavily influenced by politics. Politicians play a crucial role in shaping police oversight. Whilst police forces maintain operational independence, various political structures hold them to account for their conduct, priorities and performance (</a:t>
            </a: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Caless</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et al. 2016) </a:t>
            </a:r>
          </a:p>
          <a:p>
            <a:pPr algn="just">
              <a:lnSpc>
                <a:spcPct val="200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gn="just">
              <a:lnSpc>
                <a:spcPct val="200000"/>
              </a:lnSpc>
              <a:buClr>
                <a:srgbClr val="4EA72E"/>
              </a:buClr>
              <a:buFont typeface="Wingdings" panose="05000000000000000000" pitchFamily="2" charset="2"/>
              <a:buChar char=""/>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PCCs have increased public accountability whilst simultaneously making policing more political, they have allowed communities to influence police priorities and brought policing closer to local communities beliefs and concerns </a:t>
            </a:r>
          </a:p>
          <a:p>
            <a:pPr marL="342900" lvl="0" indent="-342900" algn="just">
              <a:lnSpc>
                <a:spcPct val="200000"/>
              </a:lnSpc>
              <a:buClr>
                <a:srgbClr val="4EA72E"/>
              </a:buClr>
              <a:buFont typeface="Wingdings" panose="05000000000000000000" pitchFamily="2" charset="2"/>
              <a:buChar char=""/>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gn="just">
              <a:lnSpc>
                <a:spcPct val="200000"/>
              </a:lnSpc>
              <a:buClr>
                <a:srgbClr val="4EA72E"/>
              </a:buClr>
              <a:buFont typeface="Wingdings" panose="05000000000000000000" pitchFamily="2" charset="2"/>
              <a:buChar char=""/>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Directly elected PCCs have considerable power to hire or fire Chief Constables in addition to setting police priorities and managing budgets. Their authority can put pressure on Chief Constables to support PCC priorities even if in conflict with operational judgement which Loveday (2018) argues introduces new risks of politicisation of policing </a:t>
            </a:r>
          </a:p>
          <a:p>
            <a:pPr marL="342900" lvl="0" indent="-342900" algn="just">
              <a:lnSpc>
                <a:spcPct val="200000"/>
              </a:lnSpc>
              <a:buClr>
                <a:srgbClr val="4EA72E"/>
              </a:buClr>
              <a:buFont typeface="Wingdings" panose="05000000000000000000" pitchFamily="2" charset="2"/>
              <a:buChar char=""/>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gn="just">
              <a:lnSpc>
                <a:spcPct val="200000"/>
              </a:lnSpc>
              <a:spcAft>
                <a:spcPts val="800"/>
              </a:spcAft>
              <a:buClr>
                <a:srgbClr val="4EA72E"/>
              </a:buClr>
              <a:buFont typeface="Wingdings" panose="05000000000000000000" pitchFamily="2" charset="2"/>
              <a:buChar char=""/>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Political structures can offer frameworks for examining police behaviour and policy in order to ensure that policing is lawful and consistent with public values</a:t>
            </a:r>
          </a:p>
          <a:p>
            <a:pPr marL="342900" lvl="0" indent="-342900" algn="just">
              <a:lnSpc>
                <a:spcPct val="200000"/>
              </a:lnSpc>
              <a:spcAft>
                <a:spcPts val="800"/>
              </a:spcAft>
              <a:buClr>
                <a:srgbClr val="4EA72E"/>
              </a:buClr>
              <a:buFont typeface="Wingdings" panose="05000000000000000000" pitchFamily="2" charset="2"/>
              <a:buChar char=""/>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marL="457200" indent="-228600" algn="just">
              <a:lnSpc>
                <a:spcPct val="200000"/>
              </a:lnSpc>
              <a:spcAft>
                <a:spcPts val="800"/>
              </a:spcAft>
              <a:buNone/>
            </a:pPr>
            <a:r>
              <a:rPr lang="en-GB" sz="1200" kern="100" dirty="0">
                <a:solidFill>
                  <a:srgbClr val="FF0000"/>
                </a:solidFill>
                <a:effectLst/>
                <a:latin typeface="Arial" panose="020B0604020202020204" pitchFamily="34" charset="0"/>
                <a:ea typeface="Aptos" panose="020B0004020202020204" pitchFamily="34" charset="0"/>
                <a:cs typeface="Times New Roman" panose="02020603050405020304" pitchFamily="18" charset="0"/>
              </a:rPr>
              <a:t>X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Critics have argued that because of their own inexperience, poor voter turnout, and contentious disputes with Chief Constables, PCCs run the risk of undermining efficient policing governance </a:t>
            </a:r>
          </a:p>
          <a:p>
            <a:pPr marL="457200" indent="-228600" algn="just">
              <a:lnSpc>
                <a:spcPct val="200000"/>
              </a:lnSpc>
              <a:spcAft>
                <a:spcPts val="800"/>
              </a:spcAft>
              <a:buNone/>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marL="457200" indent="-228600" algn="just">
              <a:lnSpc>
                <a:spcPct val="200000"/>
              </a:lnSpc>
              <a:spcAft>
                <a:spcPts val="800"/>
              </a:spcAft>
              <a:buNone/>
            </a:pPr>
            <a:r>
              <a:rPr lang="en-GB" sz="1200" kern="100" dirty="0">
                <a:solidFill>
                  <a:srgbClr val="FF0000"/>
                </a:solidFill>
                <a:effectLst/>
                <a:latin typeface="Arial" panose="020B0604020202020204" pitchFamily="34" charset="0"/>
                <a:ea typeface="Aptos" panose="020B0004020202020204" pitchFamily="34" charset="0"/>
                <a:cs typeface="Times New Roman" panose="02020603050405020304" pitchFamily="18" charset="0"/>
              </a:rPr>
              <a:t>X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Operational independence vs political oversight – by introducing political pressure into policing choices, PCCs run the risk of compromising police operational in dependence (Joyce, 2011)</a:t>
            </a:r>
          </a:p>
          <a:p>
            <a:pPr marL="457200" indent="-228600" algn="just">
              <a:lnSpc>
                <a:spcPct val="200000"/>
              </a:lnSpc>
              <a:spcAft>
                <a:spcPts val="800"/>
              </a:spcAft>
              <a:buNone/>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marL="457200" indent="-228600" algn="just">
              <a:lnSpc>
                <a:spcPct val="200000"/>
              </a:lnSpc>
              <a:spcAft>
                <a:spcPts val="800"/>
              </a:spcAft>
              <a:buNone/>
            </a:pPr>
            <a:r>
              <a:rPr lang="en-GB" sz="1200" kern="100" dirty="0">
                <a:solidFill>
                  <a:srgbClr val="FF0000"/>
                </a:solidFill>
                <a:effectLst/>
                <a:latin typeface="Arial" panose="020B0604020202020204" pitchFamily="34" charset="0"/>
                <a:ea typeface="Aptos" panose="020B0004020202020204" pitchFamily="34" charset="0"/>
                <a:cs typeface="Times New Roman" panose="02020603050405020304" pitchFamily="18" charset="0"/>
              </a:rPr>
              <a:t>X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Politicians also risk pressuring police to prioritise according to political agendas or public opinion rather than evidence-based policing or professional judgement which can undermine the independence, fairness and effectiveness of the police (Crompton, 2017)</a:t>
            </a:r>
          </a:p>
          <a:p>
            <a:pPr marL="457200" indent="-228600" algn="just">
              <a:lnSpc>
                <a:spcPct val="200000"/>
              </a:lnSpc>
              <a:spcAft>
                <a:spcPts val="800"/>
              </a:spcAft>
              <a:buNone/>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gn="just">
              <a:lnSpc>
                <a:spcPct val="200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When functioning properly, political structures don’t just control policing, they serve as safeguards against abuses of power. The challenge is ensure those structures truly serve the public interest rather than politicising policing for political gain.</a:t>
            </a:r>
          </a:p>
          <a:p>
            <a:pPr algn="just">
              <a:lnSpc>
                <a:spcPct val="200000"/>
              </a:lnSpc>
              <a:spcAft>
                <a:spcPts val="800"/>
              </a:spcAft>
              <a:buNone/>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gn="just">
              <a:lnSpc>
                <a:spcPct val="200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**READ QUOTE**</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gn="just">
              <a:lnSpc>
                <a:spcPct val="200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gn="just">
              <a:lnSpc>
                <a:spcPct val="200000"/>
              </a:lnSpc>
              <a:spcAft>
                <a:spcPts val="800"/>
              </a:spcAft>
            </a:pPr>
            <a:r>
              <a:rPr lang="en-GB" sz="1200" b="1" kern="100" dirty="0">
                <a:effectLst/>
                <a:latin typeface="Arial" panose="020B0604020202020204" pitchFamily="34" charset="0"/>
                <a:ea typeface="Aptos" panose="020B0004020202020204" pitchFamily="34" charset="0"/>
                <a:cs typeface="Times New Roman" panose="02020603050405020304" pitchFamily="18" charset="0"/>
              </a:rPr>
              <a:t>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rtl="0"/>
            <a:endParaRPr lang="en-GB" dirty="0"/>
          </a:p>
        </p:txBody>
      </p:sp>
      <p:sp>
        <p:nvSpPr>
          <p:cNvPr id="4" name="Slide Number Placeholder 3">
            <a:extLst>
              <a:ext uri="{FF2B5EF4-FFF2-40B4-BE49-F238E27FC236}">
                <a16:creationId xmlns:a16="http://schemas.microsoft.com/office/drawing/2014/main" id="{D0954A2D-5DD7-0D64-DC71-DA8E3E0B4808}"/>
              </a:ext>
            </a:extLst>
          </p:cNvPr>
          <p:cNvSpPr>
            <a:spLocks noGrp="1"/>
          </p:cNvSpPr>
          <p:nvPr>
            <p:ph type="sldNum" sz="quarter" idx="5"/>
          </p:nvPr>
        </p:nvSpPr>
        <p:spPr/>
        <p:txBody>
          <a:bodyPr rtlCol="0"/>
          <a:lstStyle/>
          <a:p>
            <a:pPr rtl="0"/>
            <a:fld id="{1734D747-9380-41EE-9946-EC9EC0CA5D1E}" type="slidenum">
              <a:rPr lang="en-GB" smtClean="0"/>
              <a:t>3</a:t>
            </a:fld>
            <a:endParaRPr lang="en-GB"/>
          </a:p>
        </p:txBody>
      </p:sp>
    </p:spTree>
    <p:extLst>
      <p:ext uri="{BB962C8B-B14F-4D97-AF65-F5344CB8AC3E}">
        <p14:creationId xmlns:p14="http://schemas.microsoft.com/office/powerpoint/2010/main" val="28108010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AB417-4B4E-A75E-948A-BA727546D3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F231BF-E121-E730-11FD-0430FB01A8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F53627-4C5B-91DE-6D80-6694EE2301E1}"/>
              </a:ext>
            </a:extLst>
          </p:cNvPr>
          <p:cNvSpPr>
            <a:spLocks noGrp="1"/>
          </p:cNvSpPr>
          <p:nvPr>
            <p:ph type="body" idx="1"/>
          </p:nvPr>
        </p:nvSpPr>
        <p:spPr/>
        <p:txBody>
          <a:bodyPr rtlCol="0"/>
          <a:lstStyle/>
          <a:p>
            <a:pPr algn="just">
              <a:lnSpc>
                <a:spcPct val="200000"/>
              </a:lnSpc>
              <a:spcAft>
                <a:spcPts val="800"/>
              </a:spcAft>
              <a:buNone/>
            </a:pPr>
            <a:r>
              <a:rPr lang="en-GB" sz="1200" b="1" kern="100" dirty="0">
                <a:effectLst/>
                <a:latin typeface="Arial" panose="020B0604020202020204" pitchFamily="34" charset="0"/>
                <a:ea typeface="Aptos" panose="020B0004020202020204" pitchFamily="34" charset="0"/>
                <a:cs typeface="Times New Roman" panose="02020603050405020304" pitchFamily="18" charset="0"/>
              </a:rPr>
              <a:t>National:</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The Government is responsible for enacting new laws which are essential for defining police powers and conduct, making sure that policing adheres to the law (E.g., The Police and Criminal Evidence Act (PACE),1984). The Home Secretary plays a central role in determining national policing priorities via the Strategic Policing Requirement, which gives them considerable control over police direction, resource allocation and operational focus. The central governments funding levels also have a big impact on police forces, determining their operational priorities, capabilities and resources. Additional funding is also tied specifically to government priorities such as Counter-terrorism policing or the Safer Streets fund, the government arguably has significant influence over policing because of this financial control (Waddington, 1999) </a:t>
            </a:r>
          </a:p>
          <a:p>
            <a:pPr algn="just">
              <a:lnSpc>
                <a:spcPct val="200000"/>
              </a:lnSpc>
              <a:spcAft>
                <a:spcPts val="800"/>
              </a:spcAft>
              <a:buNone/>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gn="just">
              <a:lnSpc>
                <a:spcPct val="200000"/>
              </a:lnSpc>
              <a:spcAft>
                <a:spcPts val="800"/>
              </a:spcAft>
              <a:buNone/>
            </a:pPr>
            <a:r>
              <a:rPr lang="en-GB" sz="1200" b="1" kern="100" dirty="0">
                <a:effectLst/>
                <a:latin typeface="Arial" panose="020B0604020202020204" pitchFamily="34" charset="0"/>
                <a:ea typeface="Aptos" panose="020B0004020202020204" pitchFamily="34" charset="0"/>
                <a:cs typeface="Times New Roman" panose="02020603050405020304" pitchFamily="18" charset="0"/>
              </a:rPr>
              <a:t>Regional:</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To improve local democratic accountability, the Police Reform and Social Responsibility Act, 2011 established PCCs as elected officials. Their role is to set the police precept, manage the police budget and create police and crime plans that take into account local issues (</a:t>
            </a: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Caless</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et al., 2016). Critics have expressed concerns that police and crime plans are motivated to prioritise policies that are visible and popular over than those that are necessary and successful, and they may skew policing objectives to serve political goals or campaign promises</a:t>
            </a:r>
          </a:p>
          <a:p>
            <a:pPr algn="just">
              <a:lnSpc>
                <a:spcPct val="200000"/>
              </a:lnSpc>
              <a:spcAft>
                <a:spcPts val="800"/>
              </a:spcAft>
              <a:buNone/>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gn="just">
              <a:lnSpc>
                <a:spcPct val="200000"/>
              </a:lnSpc>
              <a:spcAft>
                <a:spcPts val="800"/>
              </a:spcAft>
              <a:buNone/>
            </a:pPr>
            <a:r>
              <a:rPr lang="en-GB" sz="1200" b="1" kern="100" dirty="0">
                <a:effectLst/>
                <a:latin typeface="Arial" panose="020B0604020202020204" pitchFamily="34" charset="0"/>
                <a:ea typeface="Aptos" panose="020B0004020202020204" pitchFamily="34" charset="0"/>
                <a:cs typeface="Times New Roman" panose="02020603050405020304" pitchFamily="18" charset="0"/>
              </a:rPr>
              <a:t>Local:</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Through community safety partnerships, oversight panels, and funding for various neighbourhood projects, councils, community leaders and MPs can apply pressure on the police at a more local level. It is the responsibility of elected officials to represent the publics concerns and voice opinions, this constitutes democratic oversight, not interference. According to Crawford (1998), trust, legitimacy and accountability are arguably most evident at this local level.</a:t>
            </a:r>
          </a:p>
          <a:p>
            <a:pPr algn="just">
              <a:lnSpc>
                <a:spcPct val="200000"/>
              </a:lnSpc>
              <a:spcAft>
                <a:spcPts val="800"/>
              </a:spcAft>
              <a:buNone/>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gn="just">
              <a:lnSpc>
                <a:spcPct val="200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Conflict between National priorities and the local needs of communities can create tension in how police forces allocate resources, make operational decisions and maintain public trust (Loader &amp; Mulchay, 2003). Small or rural forces might not be able to support national priorities without neglecting local needs and these forces may find that national expectations undermine their ability to be responsive to local democratic will </a:t>
            </a:r>
          </a:p>
          <a:p>
            <a:pPr algn="just">
              <a:lnSpc>
                <a:spcPct val="200000"/>
              </a:lnSpc>
              <a:spcAft>
                <a:spcPts val="800"/>
              </a:spcAft>
              <a:buNone/>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gn="just">
              <a:lnSpc>
                <a:spcPct val="200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The public’s perception of the police’s impartiality, independence and fairness is essential to their legitimacy. Perceived or actual political bias erodes public confidence in policing and threatens their credibility as a neutral and impartial public service (Tyler &amp; Huo, 2002)</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gn="just">
              <a:lnSpc>
                <a:spcPct val="200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gn="just">
              <a:lnSpc>
                <a:spcPct val="200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gn="just">
              <a:lnSpc>
                <a:spcPct val="200000"/>
              </a:lnSpc>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rtl="0"/>
            <a:endParaRPr lang="en-GB" dirty="0"/>
          </a:p>
        </p:txBody>
      </p:sp>
      <p:sp>
        <p:nvSpPr>
          <p:cNvPr id="4" name="Slide Number Placeholder 3">
            <a:extLst>
              <a:ext uri="{FF2B5EF4-FFF2-40B4-BE49-F238E27FC236}">
                <a16:creationId xmlns:a16="http://schemas.microsoft.com/office/drawing/2014/main" id="{619EA5C7-A89E-CB55-846C-6DA83CA33AC8}"/>
              </a:ext>
            </a:extLst>
          </p:cNvPr>
          <p:cNvSpPr>
            <a:spLocks noGrp="1"/>
          </p:cNvSpPr>
          <p:nvPr>
            <p:ph type="sldNum" sz="quarter" idx="5"/>
          </p:nvPr>
        </p:nvSpPr>
        <p:spPr/>
        <p:txBody>
          <a:bodyPr rtlCol="0"/>
          <a:lstStyle/>
          <a:p>
            <a:pPr rtl="0"/>
            <a:fld id="{1734D747-9380-41EE-9946-EC9EC0CA5D1E}" type="slidenum">
              <a:rPr lang="en-GB" smtClean="0"/>
              <a:t>4</a:t>
            </a:fld>
            <a:endParaRPr lang="en-GB"/>
          </a:p>
        </p:txBody>
      </p:sp>
    </p:spTree>
    <p:extLst>
      <p:ext uri="{BB962C8B-B14F-4D97-AF65-F5344CB8AC3E}">
        <p14:creationId xmlns:p14="http://schemas.microsoft.com/office/powerpoint/2010/main" val="38419556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8D9919-49C6-6CFD-5F6D-E7CED9E8A7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199DC4-2232-1390-A7D9-F56836BA9C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1965DA-1E0A-AAEF-5113-E232D2D3255B}"/>
              </a:ext>
            </a:extLst>
          </p:cNvPr>
          <p:cNvSpPr>
            <a:spLocks noGrp="1"/>
          </p:cNvSpPr>
          <p:nvPr>
            <p:ph type="body" idx="1"/>
          </p:nvPr>
        </p:nvSpPr>
        <p:spPr/>
        <p:txBody>
          <a:bodyPr rtlCol="0"/>
          <a:lstStyle/>
          <a:p>
            <a:pPr marL="342900" lvl="0" indent="-342900">
              <a:lnSpc>
                <a:spcPct val="200000"/>
              </a:lnSpc>
              <a:buClr>
                <a:srgbClr val="4EA72E"/>
              </a:buClr>
              <a:buFont typeface="Wingdings" panose="05000000000000000000" pitchFamily="2" charset="2"/>
              <a:buChar char=""/>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Politicisation can amplify a protests message by pushing it into the public arena compelling governments and political parties to respond</a:t>
            </a:r>
          </a:p>
          <a:p>
            <a:pPr marL="342900" lvl="0" indent="-342900">
              <a:lnSpc>
                <a:spcPct val="200000"/>
              </a:lnSpc>
              <a:buClr>
                <a:srgbClr val="4EA72E"/>
              </a:buClr>
              <a:buFont typeface="Wingdings" panose="05000000000000000000" pitchFamily="2" charset="2"/>
              <a:buChar char=""/>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gn="just">
              <a:lnSpc>
                <a:spcPct val="200000"/>
              </a:lnSpc>
              <a:buClr>
                <a:srgbClr val="4EA72E"/>
              </a:buClr>
              <a:buFont typeface="Wingdings" panose="05000000000000000000" pitchFamily="2" charset="2"/>
              <a:buChar char=""/>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When protests become politicised they can directly influence public policy and legislative reform (Jackson &amp; Bell, 2022)</a:t>
            </a:r>
          </a:p>
          <a:p>
            <a:pPr marL="342900" lvl="0" indent="-342900" algn="just">
              <a:lnSpc>
                <a:spcPct val="200000"/>
              </a:lnSpc>
              <a:buClr>
                <a:srgbClr val="4EA72E"/>
              </a:buClr>
              <a:buFont typeface="Wingdings" panose="05000000000000000000" pitchFamily="2" charset="2"/>
              <a:buChar char=""/>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gn="just">
              <a:lnSpc>
                <a:spcPct val="200000"/>
              </a:lnSpc>
              <a:spcAft>
                <a:spcPts val="800"/>
              </a:spcAft>
              <a:buClr>
                <a:srgbClr val="4EA72E"/>
              </a:buClr>
              <a:buFont typeface="Wingdings" panose="05000000000000000000" pitchFamily="2" charset="2"/>
              <a:buChar char=""/>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In order to establish clear legal frameworks for policing protests, politicians can enact legislation that balance rights and public safety</a:t>
            </a:r>
          </a:p>
          <a:p>
            <a:pPr marL="342900" lvl="0" indent="-342900" algn="just">
              <a:lnSpc>
                <a:spcPct val="200000"/>
              </a:lnSpc>
              <a:spcAft>
                <a:spcPts val="800"/>
              </a:spcAft>
              <a:buClr>
                <a:srgbClr val="4EA72E"/>
              </a:buClr>
              <a:buFont typeface="Wingdings" panose="05000000000000000000" pitchFamily="2" charset="2"/>
              <a:buChar char=""/>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indent="228600" algn="just">
              <a:lnSpc>
                <a:spcPct val="200000"/>
              </a:lnSpc>
              <a:spcAft>
                <a:spcPts val="800"/>
              </a:spcAft>
              <a:buNone/>
            </a:pPr>
            <a:r>
              <a:rPr lang="en-GB" sz="1200" kern="100" dirty="0">
                <a:solidFill>
                  <a:srgbClr val="FF0000"/>
                </a:solidFill>
                <a:effectLst/>
                <a:latin typeface="Arial" panose="020B0604020202020204" pitchFamily="34" charset="0"/>
                <a:ea typeface="Aptos" panose="020B0004020202020204" pitchFamily="34" charset="0"/>
                <a:cs typeface="Times New Roman" panose="02020603050405020304" pitchFamily="18" charset="0"/>
              </a:rPr>
              <a:t>X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Danger of creating overtly restrictive regulation that curbs free expression and risks fundamental protest rights (e.g., Police, Crime, Sentencing and Courts Act, 2022 allows police to restrict protests for being “too noisy”). </a:t>
            </a:r>
          </a:p>
          <a:p>
            <a:pPr indent="228600" algn="just">
              <a:lnSpc>
                <a:spcPct val="200000"/>
              </a:lnSpc>
              <a:spcAft>
                <a:spcPts val="800"/>
              </a:spcAft>
              <a:buNone/>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indent="228600">
              <a:lnSpc>
                <a:spcPct val="200000"/>
              </a:lnSpc>
              <a:spcAft>
                <a:spcPts val="800"/>
              </a:spcAft>
              <a:buNone/>
            </a:pPr>
            <a:r>
              <a:rPr lang="en-GB" sz="1200" kern="100" dirty="0">
                <a:solidFill>
                  <a:srgbClr val="FF0000"/>
                </a:solidFill>
                <a:effectLst/>
                <a:latin typeface="Arial" panose="020B0604020202020204" pitchFamily="34" charset="0"/>
                <a:ea typeface="Aptos" panose="020B0004020202020204" pitchFamily="34" charset="0"/>
                <a:cs typeface="Times New Roman" panose="02020603050405020304" pitchFamily="18" charset="0"/>
              </a:rPr>
              <a:t>X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Ministers publicly criticising police tactics can undermine operational independence.</a:t>
            </a:r>
            <a:r>
              <a:rPr lang="en-GB" sz="1200" kern="100" dirty="0">
                <a:solidFill>
                  <a:srgbClr val="FF0000"/>
                </a:solidFill>
                <a:effectLst/>
                <a:latin typeface="Arial" panose="020B0604020202020204" pitchFamily="34" charset="0"/>
                <a:ea typeface="Aptos" panose="020B0004020202020204" pitchFamily="34" charset="0"/>
                <a:cs typeface="Times New Roman" panose="02020603050405020304" pitchFamily="18" charset="0"/>
              </a:rPr>
              <a:t>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Politicisation can deepen social divides and provoke opposition and public hostility</a:t>
            </a:r>
          </a:p>
          <a:p>
            <a:pPr indent="228600">
              <a:lnSpc>
                <a:spcPct val="200000"/>
              </a:lnSpc>
              <a:spcAft>
                <a:spcPts val="800"/>
              </a:spcAft>
              <a:buNone/>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marL="457200" indent="-228600" algn="just">
              <a:lnSpc>
                <a:spcPct val="200000"/>
              </a:lnSpc>
              <a:spcAft>
                <a:spcPts val="800"/>
              </a:spcAft>
              <a:buNone/>
            </a:pPr>
            <a:r>
              <a:rPr lang="en-GB" sz="1200" kern="100" dirty="0">
                <a:solidFill>
                  <a:srgbClr val="FF0000"/>
                </a:solidFill>
                <a:effectLst/>
                <a:latin typeface="Arial" panose="020B0604020202020204" pitchFamily="34" charset="0"/>
                <a:ea typeface="Aptos" panose="020B0004020202020204" pitchFamily="34" charset="0"/>
                <a:cs typeface="Times New Roman" panose="02020603050405020304" pitchFamily="18" charset="0"/>
              </a:rPr>
              <a:t>X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Police should act without “fear or favour” and enforce the law fairly and equally, resisting pressure from politicians, the media or the public (Shiner et al., 2016) </a:t>
            </a:r>
          </a:p>
          <a:p>
            <a:pPr marL="457200" indent="-228600" algn="just">
              <a:lnSpc>
                <a:spcPct val="200000"/>
              </a:lnSpc>
              <a:spcAft>
                <a:spcPts val="800"/>
              </a:spcAft>
              <a:buNone/>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gn="just">
              <a:lnSpc>
                <a:spcPct val="200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A critical element of democratic policing is striking a balance between the right of free assembly and the obligation to uphold law and order. It involves respecting fundamental human rights while maintaining social stability (Loader &amp; Mulchay, 2003).</a:t>
            </a:r>
          </a:p>
          <a:p>
            <a:pPr algn="just">
              <a:lnSpc>
                <a:spcPct val="200000"/>
              </a:lnSpc>
              <a:spcAft>
                <a:spcPts val="800"/>
              </a:spcAft>
              <a:buNone/>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gn="just">
              <a:lnSpc>
                <a:spcPct val="200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The Police, Crime, Sentencing and Courts Act (2022) has had a significant impact on protest policing in the UK, expanding police powers to manage protests and public assemblies. While the government claims it assists in dealing with significant disruption and adapting to changing protest strategies, critics contend it tips the scales too much in favour of control and away from defending the freedom to protest (Fenwick, 2022) </a:t>
            </a:r>
          </a:p>
          <a:p>
            <a:pPr algn="just">
              <a:lnSpc>
                <a:spcPct val="200000"/>
              </a:lnSpc>
              <a:spcAft>
                <a:spcPts val="800"/>
              </a:spcAft>
              <a:buNone/>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gn="just">
              <a:lnSpc>
                <a:spcPct val="200000"/>
              </a:lnSpc>
              <a:spcAft>
                <a:spcPts val="800"/>
              </a:spcAft>
              <a:buNone/>
            </a:pPr>
            <a:r>
              <a:rPr lang="en-GB" sz="1200" b="1" kern="100" dirty="0">
                <a:effectLst/>
                <a:latin typeface="Arial" panose="020B0604020202020204" pitchFamily="34" charset="0"/>
                <a:ea typeface="Aptos" panose="020B0004020202020204" pitchFamily="34" charset="0"/>
                <a:cs typeface="Times New Roman" panose="02020603050405020304" pitchFamily="18" charset="0"/>
              </a:rPr>
              <a:t>Case study - Black Lives Matter (BLM) 2020 – </a:t>
            </a:r>
          </a:p>
          <a:p>
            <a:pPr algn="just">
              <a:lnSpc>
                <a:spcPct val="200000"/>
              </a:lnSpc>
              <a:spcAft>
                <a:spcPts val="800"/>
              </a:spcAft>
              <a:buNone/>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gn="just">
              <a:lnSpc>
                <a:spcPct val="200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In response to the George Floyd’s death in the US, protests erupted throughout the UK. On the 3</a:t>
            </a:r>
            <a:r>
              <a:rPr lang="en-GB" sz="1200" kern="100" baseline="30000" dirty="0">
                <a:effectLst/>
                <a:latin typeface="Arial" panose="020B0604020202020204" pitchFamily="34" charset="0"/>
                <a:ea typeface="Aptos" panose="020B0004020202020204" pitchFamily="34" charset="0"/>
                <a:cs typeface="Times New Roman" panose="02020603050405020304" pitchFamily="18" charset="0"/>
              </a:rPr>
              <a:t>rd</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June, 2020, police were seen “taking the knee” in front of crowds at Downing Street, later that evening violent clashes broke out between the police and protesters resulting in 14 people being arrested. Over the weekend of 6-7 June, more than 210,000 people joined demonstrations in the UK, a BLM procession through Bristol City Centre was joined by 10,000 people with only 80 officers deployed to it. A bronze statue of slave trader Edward Colston was rolled, damaged and graffitied into Bristol Harbour by demonstrators while police watched. Government figures, including the Prime Minister, criticised BLM action, particularly over the statue. Whilst some praised the police’s de-escalation efforts, the Home Secretary harshly criticised them creating pressure for tougher action. Later protests saw heavier hand policing, particularly near government buildings. This demonstrated how police responses were influenced by political narratives and the government’s desire for firm enforcement. Chief Constable Stephen Watson of Greater Manchester Police noted that “I do not think that things like taking your knee, demonstrating that you have a commonality of view with the protesters that you’re policing is compatible with the standards of service that people require of their police”. </a:t>
            </a:r>
          </a:p>
          <a:p>
            <a:pPr algn="just">
              <a:lnSpc>
                <a:spcPct val="200000"/>
              </a:lnSpc>
              <a:spcAft>
                <a:spcPts val="800"/>
              </a:spcAft>
              <a:buNone/>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gn="just">
              <a:lnSpc>
                <a:spcPct val="200000"/>
              </a:lnSpc>
              <a:spcAft>
                <a:spcPts val="800"/>
              </a:spcAft>
              <a:buNone/>
            </a:pPr>
            <a:r>
              <a:rPr lang="en-GB" sz="1200" b="1" kern="100" dirty="0">
                <a:effectLst/>
                <a:latin typeface="Arial" panose="020B0604020202020204" pitchFamily="34" charset="0"/>
                <a:ea typeface="Aptos" panose="020B0004020202020204" pitchFamily="34" charset="0"/>
                <a:cs typeface="Times New Roman" panose="02020603050405020304" pitchFamily="18" charset="0"/>
              </a:rPr>
              <a:t>Case Study – Sarah Everard Vigil 2021</a:t>
            </a:r>
          </a:p>
          <a:p>
            <a:pPr algn="just">
              <a:lnSpc>
                <a:spcPct val="200000"/>
              </a:lnSpc>
              <a:spcAft>
                <a:spcPts val="800"/>
              </a:spcAft>
              <a:buNone/>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gn="just">
              <a:lnSpc>
                <a:spcPct val="200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A vigil was planned for 13</a:t>
            </a:r>
            <a:r>
              <a:rPr lang="en-GB" sz="1200" kern="100" baseline="30000" dirty="0">
                <a:effectLst/>
                <a:latin typeface="Arial" panose="020B0604020202020204" pitchFamily="34" charset="0"/>
                <a:ea typeface="Aptos" panose="020B0004020202020204" pitchFamily="34" charset="0"/>
                <a:cs typeface="Times New Roman" panose="02020603050405020304" pitchFamily="18" charset="0"/>
              </a:rPr>
              <a:t>th</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March 2021 by women’s group Reclaim the Streets following the murder of Sarah Everard by a police officer. The vigil was intended as a peaceful act of mourning and protest against gender-based violence. In the wake of the Covid pandemic the government had introduced emergency legislation that restricted public gatherings. Despite for calls for sensitivity, the government made no effort to modify or flexibly interpret regulations for the occasion and police were instructed to strictly enforce the lockdown rules. Nine individuals were arrested and videos of police handcuffing and removing women by force sparked public outrage, particularly given the context i.e., violence against women and the police’s failure to protect them. Critics argue that political pressure contributed to the aggressive policing response, damaging public trust and legitimacy, particularly among women</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gn="just">
              <a:lnSpc>
                <a:spcPct val="200000"/>
              </a:lnSpc>
              <a:spcAft>
                <a:spcPts val="800"/>
              </a:spcAft>
            </a:pPr>
            <a:endParaRPr lang="en-GB" sz="1200" kern="100" dirty="0">
              <a:effectLst/>
              <a:latin typeface="Arial" panose="020B0604020202020204" pitchFamily="34" charset="0"/>
              <a:ea typeface="Aptos" panose="020B0004020202020204" pitchFamily="34" charset="0"/>
              <a:cs typeface="Times New Roman" panose="02020603050405020304" pitchFamily="18" charset="0"/>
            </a:endParaRPr>
          </a:p>
          <a:p>
            <a:pPr algn="just">
              <a:lnSpc>
                <a:spcPct val="200000"/>
              </a:lnSpc>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Both case studies taken from</a:t>
            </a:r>
            <a:r>
              <a:rPr lang="en-GB" sz="1200" b="1" kern="100" dirty="0">
                <a:effectLst/>
                <a:latin typeface="Arial" panose="020B0604020202020204" pitchFamily="34" charset="0"/>
                <a:ea typeface="Aptos" panose="020B0004020202020204" pitchFamily="34" charset="0"/>
                <a:cs typeface="Times New Roman" panose="02020603050405020304" pitchFamily="18" charset="0"/>
              </a:rPr>
              <a:t> Baldock and Loder (2022)</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demonstrate how mounting political pressure has influenced how high-profile, emotionally charged protests are policed in the UK. Police must navigate the intricate relationship between public sentiment, political expectations and legal duties under intense media scrutiny. Political narratives seem to have a greater influence on operational decisions rather than by professional policing standards or human rights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rtl="0"/>
            <a:endParaRPr lang="en-GB" dirty="0"/>
          </a:p>
        </p:txBody>
      </p:sp>
      <p:sp>
        <p:nvSpPr>
          <p:cNvPr id="4" name="Slide Number Placeholder 3">
            <a:extLst>
              <a:ext uri="{FF2B5EF4-FFF2-40B4-BE49-F238E27FC236}">
                <a16:creationId xmlns:a16="http://schemas.microsoft.com/office/drawing/2014/main" id="{9DF66570-CB5D-C2A1-D621-F35FAF9F34F6}"/>
              </a:ext>
            </a:extLst>
          </p:cNvPr>
          <p:cNvSpPr>
            <a:spLocks noGrp="1"/>
          </p:cNvSpPr>
          <p:nvPr>
            <p:ph type="sldNum" sz="quarter" idx="5"/>
          </p:nvPr>
        </p:nvSpPr>
        <p:spPr/>
        <p:txBody>
          <a:bodyPr rtlCol="0"/>
          <a:lstStyle/>
          <a:p>
            <a:pPr rtl="0"/>
            <a:fld id="{1734D747-9380-41EE-9946-EC9EC0CA5D1E}" type="slidenum">
              <a:rPr lang="en-GB" smtClean="0"/>
              <a:t>5</a:t>
            </a:fld>
            <a:endParaRPr lang="en-GB"/>
          </a:p>
        </p:txBody>
      </p:sp>
    </p:spTree>
    <p:extLst>
      <p:ext uri="{BB962C8B-B14F-4D97-AF65-F5344CB8AC3E}">
        <p14:creationId xmlns:p14="http://schemas.microsoft.com/office/powerpoint/2010/main" val="27827033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A45FF8-0D9F-8857-8051-DC08372EFF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D1BEE2-87AB-749B-069D-5629EC3AA5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D4D3F6B-365C-D047-E0EF-E4A5A856680C}"/>
              </a:ext>
            </a:extLst>
          </p:cNvPr>
          <p:cNvSpPr>
            <a:spLocks noGrp="1"/>
          </p:cNvSpPr>
          <p:nvPr>
            <p:ph type="body" idx="1"/>
          </p:nvPr>
        </p:nvSpPr>
        <p:spPr/>
        <p:txBody>
          <a:bodyPr rtlCol="0"/>
          <a:lstStyle/>
          <a:p>
            <a:pPr algn="just">
              <a:lnSpc>
                <a:spcPct val="200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Politics has a profound impact on how resources are allocated, how the police and the public interact, and how policing priorities and community policing are shaped (Lister &amp; Rowe, 2015)</a:t>
            </a:r>
            <a:r>
              <a:rPr lang="en-GB" sz="1200" b="1" kern="100" dirty="0">
                <a:effectLst/>
                <a:latin typeface="Arial" panose="020B0604020202020204" pitchFamily="34" charset="0"/>
                <a:ea typeface="Aptos" panose="020B0004020202020204" pitchFamily="34" charset="0"/>
                <a:cs typeface="Times New Roman" panose="02020603050405020304" pitchFamily="18" charset="0"/>
              </a:rPr>
              <a:t>. </a:t>
            </a:r>
          </a:p>
          <a:p>
            <a:pPr algn="just">
              <a:lnSpc>
                <a:spcPct val="200000"/>
              </a:lnSpc>
              <a:spcAft>
                <a:spcPts val="800"/>
              </a:spcAft>
              <a:buNone/>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gn="just">
              <a:lnSpc>
                <a:spcPct val="200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Politicisation of protests can be a powerful force for social change, policy development and legislative reform (Jackson &amp; Bell, 2022)</a:t>
            </a:r>
          </a:p>
          <a:p>
            <a:pPr algn="just">
              <a:lnSpc>
                <a:spcPct val="200000"/>
              </a:lnSpc>
              <a:spcAft>
                <a:spcPts val="800"/>
              </a:spcAft>
              <a:buNone/>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gn="just">
              <a:lnSpc>
                <a:spcPct val="200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It is crucial to differentiate between legitimate political oversight and excessive interference in policing. While democratic accountability is essential, political influence must not compromise the operational independence of </a:t>
            </a:r>
            <a:r>
              <a:rPr lang="en-GB" sz="1200" kern="100">
                <a:effectLst/>
                <a:latin typeface="Arial" panose="020B0604020202020204" pitchFamily="34" charset="0"/>
                <a:ea typeface="Aptos" panose="020B0004020202020204" pitchFamily="34" charset="0"/>
                <a:cs typeface="Times New Roman" panose="02020603050405020304" pitchFamily="18" charset="0"/>
              </a:rPr>
              <a:t>the police (Reiner, 2010)</a:t>
            </a:r>
            <a:endParaRPr lang="en-GB" sz="1200" kern="100" dirty="0">
              <a:effectLst/>
              <a:latin typeface="Arial" panose="020B0604020202020204" pitchFamily="34" charset="0"/>
              <a:ea typeface="Aptos" panose="020B0004020202020204" pitchFamily="34" charset="0"/>
              <a:cs typeface="Times New Roman" panose="02020603050405020304" pitchFamily="18" charset="0"/>
            </a:endParaRPr>
          </a:p>
          <a:p>
            <a:pPr algn="just">
              <a:lnSpc>
                <a:spcPct val="200000"/>
              </a:lnSpc>
              <a:spcAft>
                <a:spcPts val="800"/>
              </a:spcAft>
              <a:buNone/>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gn="just">
              <a:lnSpc>
                <a:spcPct val="200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Excessive and overt political interference in policing threatens democratic values and erodes police credibility and public trust (Shiner et al., 2018). </a:t>
            </a:r>
          </a:p>
          <a:p>
            <a:pPr algn="just">
              <a:lnSpc>
                <a:spcPct val="200000"/>
              </a:lnSpc>
              <a:spcAft>
                <a:spcPts val="800"/>
              </a:spcAft>
              <a:buNone/>
            </a:pPr>
            <a:endParaRPr lang="en-GB" sz="1200" kern="100" dirty="0">
              <a:effectLst/>
              <a:latin typeface="Arial" panose="020B0604020202020204" pitchFamily="34" charset="0"/>
              <a:ea typeface="Aptos" panose="020B0004020202020204" pitchFamily="34" charset="0"/>
              <a:cs typeface="Times New Roman" panose="02020603050405020304" pitchFamily="18" charset="0"/>
            </a:endParaRPr>
          </a:p>
          <a:p>
            <a:pPr algn="just">
              <a:lnSpc>
                <a:spcPct val="200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**READ QUOTE**</a:t>
            </a:r>
          </a:p>
          <a:p>
            <a:pPr algn="just">
              <a:lnSpc>
                <a:spcPct val="200000"/>
              </a:lnSpc>
              <a:spcAft>
                <a:spcPts val="800"/>
              </a:spcAft>
              <a:buNone/>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gn="just">
              <a:lnSpc>
                <a:spcPct val="200000"/>
              </a:lnSpc>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Maintaining operational independence, re-establishing community trust and fending off political pressure that could threaten impartiality and legitimacy are all critical to the future of policing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rtl="0"/>
            <a:endParaRPr lang="en-GB" dirty="0"/>
          </a:p>
        </p:txBody>
      </p:sp>
      <p:sp>
        <p:nvSpPr>
          <p:cNvPr id="4" name="Slide Number Placeholder 3">
            <a:extLst>
              <a:ext uri="{FF2B5EF4-FFF2-40B4-BE49-F238E27FC236}">
                <a16:creationId xmlns:a16="http://schemas.microsoft.com/office/drawing/2014/main" id="{1BD33E29-2835-0326-7497-3178C2BE861A}"/>
              </a:ext>
            </a:extLst>
          </p:cNvPr>
          <p:cNvSpPr>
            <a:spLocks noGrp="1"/>
          </p:cNvSpPr>
          <p:nvPr>
            <p:ph type="sldNum" sz="quarter" idx="5"/>
          </p:nvPr>
        </p:nvSpPr>
        <p:spPr/>
        <p:txBody>
          <a:bodyPr rtlCol="0"/>
          <a:lstStyle/>
          <a:p>
            <a:pPr rtl="0"/>
            <a:fld id="{1734D747-9380-41EE-9946-EC9EC0CA5D1E}" type="slidenum">
              <a:rPr lang="en-GB" smtClean="0"/>
              <a:t>6</a:t>
            </a:fld>
            <a:endParaRPr lang="en-GB"/>
          </a:p>
        </p:txBody>
      </p:sp>
    </p:spTree>
    <p:extLst>
      <p:ext uri="{BB962C8B-B14F-4D97-AF65-F5344CB8AC3E}">
        <p14:creationId xmlns:p14="http://schemas.microsoft.com/office/powerpoint/2010/main" val="17218788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C4F299-E169-2B2C-6EAE-066BD7339F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415023-55C5-7319-2D9E-A988075C52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0EA613-6306-3196-E037-894CD9CF41EF}"/>
              </a:ext>
            </a:extLst>
          </p:cNvPr>
          <p:cNvSpPr>
            <a:spLocks noGrp="1"/>
          </p:cNvSpPr>
          <p:nvPr>
            <p:ph type="body" idx="1"/>
          </p:nvPr>
        </p:nvSpPr>
        <p:spPr/>
        <p:txBody>
          <a:bodyPr rtlCol="0"/>
          <a:lstStyle/>
          <a:p>
            <a:pPr rtl="0"/>
            <a:endParaRPr lang="en-GB"/>
          </a:p>
        </p:txBody>
      </p:sp>
      <p:sp>
        <p:nvSpPr>
          <p:cNvPr id="4" name="Slide Number Placeholder 3">
            <a:extLst>
              <a:ext uri="{FF2B5EF4-FFF2-40B4-BE49-F238E27FC236}">
                <a16:creationId xmlns:a16="http://schemas.microsoft.com/office/drawing/2014/main" id="{AAF2568A-0C68-F46C-59EB-E29CF362FB8A}"/>
              </a:ext>
            </a:extLst>
          </p:cNvPr>
          <p:cNvSpPr>
            <a:spLocks noGrp="1"/>
          </p:cNvSpPr>
          <p:nvPr>
            <p:ph type="sldNum" sz="quarter" idx="5"/>
          </p:nvPr>
        </p:nvSpPr>
        <p:spPr/>
        <p:txBody>
          <a:bodyPr rtlCol="0"/>
          <a:lstStyle/>
          <a:p>
            <a:pPr rtl="0"/>
            <a:fld id="{1734D747-9380-41EE-9946-EC9EC0CA5D1E}" type="slidenum">
              <a:rPr lang="en-GB" smtClean="0"/>
              <a:t>7</a:t>
            </a:fld>
            <a:endParaRPr lang="en-GB"/>
          </a:p>
        </p:txBody>
      </p:sp>
    </p:spTree>
    <p:extLst>
      <p:ext uri="{BB962C8B-B14F-4D97-AF65-F5344CB8AC3E}">
        <p14:creationId xmlns:p14="http://schemas.microsoft.com/office/powerpoint/2010/main" val="12007152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050B39-52D5-594B-2B73-5E0F947CF2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920AC6-D88D-8DD9-F90B-5134CB1D44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22100E-7B2B-16B5-A6D7-5CC09DAB9C6A}"/>
              </a:ext>
            </a:extLst>
          </p:cNvPr>
          <p:cNvSpPr>
            <a:spLocks noGrp="1"/>
          </p:cNvSpPr>
          <p:nvPr>
            <p:ph type="body" idx="1"/>
          </p:nvPr>
        </p:nvSpPr>
        <p:spPr/>
        <p:txBody>
          <a:bodyPr rtlCol="0"/>
          <a:lstStyle/>
          <a:p>
            <a:pPr rtl="0"/>
            <a:endParaRPr lang="en-GB"/>
          </a:p>
        </p:txBody>
      </p:sp>
      <p:sp>
        <p:nvSpPr>
          <p:cNvPr id="4" name="Slide Number Placeholder 3">
            <a:extLst>
              <a:ext uri="{FF2B5EF4-FFF2-40B4-BE49-F238E27FC236}">
                <a16:creationId xmlns:a16="http://schemas.microsoft.com/office/drawing/2014/main" id="{DBE97E62-B9C0-7950-CBF1-3E80FA07729A}"/>
              </a:ext>
            </a:extLst>
          </p:cNvPr>
          <p:cNvSpPr>
            <a:spLocks noGrp="1"/>
          </p:cNvSpPr>
          <p:nvPr>
            <p:ph type="sldNum" sz="quarter" idx="5"/>
          </p:nvPr>
        </p:nvSpPr>
        <p:spPr/>
        <p:txBody>
          <a:bodyPr rtlCol="0"/>
          <a:lstStyle/>
          <a:p>
            <a:pPr rtl="0"/>
            <a:fld id="{1734D747-9380-41EE-9946-EC9EC0CA5D1E}" type="slidenum">
              <a:rPr lang="en-GB" smtClean="0"/>
              <a:t>8</a:t>
            </a:fld>
            <a:endParaRPr lang="en-GB"/>
          </a:p>
        </p:txBody>
      </p:sp>
    </p:spTree>
    <p:extLst>
      <p:ext uri="{BB962C8B-B14F-4D97-AF65-F5344CB8AC3E}">
        <p14:creationId xmlns:p14="http://schemas.microsoft.com/office/powerpoint/2010/main" val="6928787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a:lnSpc>
                <a:spcPct val="200000"/>
              </a:lnSpc>
              <a:spcAft>
                <a:spcPts val="800"/>
              </a:spcAft>
              <a:buNone/>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 READ QUOTE**</a:t>
            </a:r>
          </a:p>
          <a:p>
            <a:pPr>
              <a:lnSpc>
                <a:spcPct val="200000"/>
              </a:lnSpc>
              <a:spcAft>
                <a:spcPts val="800"/>
              </a:spcAft>
              <a:buNone/>
            </a:pP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200000"/>
              </a:lnSpc>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The rule of law, where police are impartial, fair and unaffected by politics, is essential to democracy. Police politicisation damages their relationship with the public, undermining trust and legitimacy. Operational independence and legitimate political scrutiny must be carefully balanced.</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rtl="0"/>
            <a:endParaRPr lang="en-GB" dirty="0"/>
          </a:p>
        </p:txBody>
      </p:sp>
      <p:sp>
        <p:nvSpPr>
          <p:cNvPr id="4" name="Slide Number Placeholder 3"/>
          <p:cNvSpPr>
            <a:spLocks noGrp="1"/>
          </p:cNvSpPr>
          <p:nvPr>
            <p:ph type="sldNum" sz="quarter" idx="5"/>
          </p:nvPr>
        </p:nvSpPr>
        <p:spPr/>
        <p:txBody>
          <a:bodyPr rtlCol="0"/>
          <a:lstStyle/>
          <a:p>
            <a:pPr rtl="0"/>
            <a:fld id="{1734D747-9380-41EE-9946-EC9EC0CA5D1E}" type="slidenum">
              <a:rPr lang="en-GB" smtClean="0"/>
              <a:t>9</a:t>
            </a:fld>
            <a:endParaRPr lang="en-GB"/>
          </a:p>
        </p:txBody>
      </p:sp>
    </p:spTree>
    <p:extLst>
      <p:ext uri="{BB962C8B-B14F-4D97-AF65-F5344CB8AC3E}">
        <p14:creationId xmlns:p14="http://schemas.microsoft.com/office/powerpoint/2010/main" val="1477831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E739168-A5E8-443A-B392-7AD4CF8977AD}"/>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nvGrpSpPr>
          <p:cNvPr id="7" name="Group 6">
            <a:extLst>
              <a:ext uri="{FF2B5EF4-FFF2-40B4-BE49-F238E27FC236}">
                <a16:creationId xmlns:a16="http://schemas.microsoft.com/office/drawing/2014/main" id="{4CA15AFD-4983-47DD-9ED0-D3B27E5A096F}"/>
              </a:ext>
            </a:extLst>
          </p:cNvPr>
          <p:cNvGrpSpPr/>
          <p:nvPr userDrawn="1"/>
        </p:nvGrpSpPr>
        <p:grpSpPr>
          <a:xfrm>
            <a:off x="-1604709" y="-3756"/>
            <a:ext cx="13796710" cy="6861756"/>
            <a:chOff x="-1604709" y="-3756"/>
            <a:chExt cx="13796710" cy="6861756"/>
          </a:xfrm>
        </p:grpSpPr>
        <p:grpSp>
          <p:nvGrpSpPr>
            <p:cNvPr id="8" name="Group 7">
              <a:extLst>
                <a:ext uri="{FF2B5EF4-FFF2-40B4-BE49-F238E27FC236}">
                  <a16:creationId xmlns:a16="http://schemas.microsoft.com/office/drawing/2014/main" id="{2222D5E2-E9B4-4180-98B8-4E514C9ADB28}"/>
                </a:ext>
              </a:extLst>
            </p:cNvPr>
            <p:cNvGrpSpPr/>
            <p:nvPr/>
          </p:nvGrpSpPr>
          <p:grpSpPr>
            <a:xfrm>
              <a:off x="-16298" y="0"/>
              <a:ext cx="12208299" cy="6858000"/>
              <a:chOff x="-16298" y="0"/>
              <a:chExt cx="12208299" cy="6858000"/>
            </a:xfrm>
          </p:grpSpPr>
          <p:sp>
            <p:nvSpPr>
              <p:cNvPr id="15" name="Freeform: Shape 14">
                <a:extLst>
                  <a:ext uri="{FF2B5EF4-FFF2-40B4-BE49-F238E27FC236}">
                    <a16:creationId xmlns:a16="http://schemas.microsoft.com/office/drawing/2014/main" id="{41E10E1E-5268-4F03-BA64-07E19DE26739}"/>
                  </a:ext>
                </a:extLst>
              </p:cNvPr>
              <p:cNvSpPr/>
              <p:nvPr/>
            </p:nvSpPr>
            <p:spPr>
              <a:xfrm flipH="1">
                <a:off x="-16297" y="0"/>
                <a:ext cx="12208298" cy="6858000"/>
              </a:xfrm>
              <a:custGeom>
                <a:avLst/>
                <a:gdLst>
                  <a:gd name="connsiteX0" fmla="*/ 8574289 w 12208298"/>
                  <a:gd name="connsiteY0" fmla="*/ 0 h 6858000"/>
                  <a:gd name="connsiteX1" fmla="*/ 0 w 12208298"/>
                  <a:gd name="connsiteY1" fmla="*/ 0 h 6858000"/>
                  <a:gd name="connsiteX2" fmla="*/ 0 w 12208298"/>
                  <a:gd name="connsiteY2" fmla="*/ 6858000 h 6858000"/>
                  <a:gd name="connsiteX3" fmla="*/ 532109 w 12208298"/>
                  <a:gd name="connsiteY3" fmla="*/ 6858000 h 6858000"/>
                  <a:gd name="connsiteX4" fmla="*/ 11495317 w 12208298"/>
                  <a:gd name="connsiteY4" fmla="*/ 6858000 h 6858000"/>
                  <a:gd name="connsiteX5" fmla="*/ 12208298 w 12208298"/>
                  <a:gd name="connsiteY5" fmla="*/ 6858000 h 6858000"/>
                  <a:gd name="connsiteX6" fmla="*/ 12208298 w 12208298"/>
                  <a:gd name="connsiteY6" fmla="*/ 3146781 h 6858000"/>
                  <a:gd name="connsiteX7" fmla="*/ 10353284 w 12208298"/>
                  <a:gd name="connsiteY7" fmla="*/ 1291767 h 6858000"/>
                  <a:gd name="connsiteX8" fmla="*/ 9866056 w 12208298"/>
                  <a:gd name="connsiteY8" fmla="*/ 129176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208298" h="6858000">
                    <a:moveTo>
                      <a:pt x="8574289" y="0"/>
                    </a:moveTo>
                    <a:lnTo>
                      <a:pt x="0" y="0"/>
                    </a:lnTo>
                    <a:lnTo>
                      <a:pt x="0" y="6858000"/>
                    </a:lnTo>
                    <a:lnTo>
                      <a:pt x="532109" y="6858000"/>
                    </a:lnTo>
                    <a:lnTo>
                      <a:pt x="11495317" y="6858000"/>
                    </a:lnTo>
                    <a:lnTo>
                      <a:pt x="12208298" y="6858000"/>
                    </a:lnTo>
                    <a:lnTo>
                      <a:pt x="12208298" y="3146781"/>
                    </a:lnTo>
                    <a:lnTo>
                      <a:pt x="10353284" y="1291767"/>
                    </a:lnTo>
                    <a:lnTo>
                      <a:pt x="9866056" y="1291767"/>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6" name="Freeform: Shape 15">
                <a:extLst>
                  <a:ext uri="{FF2B5EF4-FFF2-40B4-BE49-F238E27FC236}">
                    <a16:creationId xmlns:a16="http://schemas.microsoft.com/office/drawing/2014/main" id="{B989C45D-BDFF-418F-BE79-03FF70015770}"/>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7" name="Right Triangle 16">
                <a:extLst>
                  <a:ext uri="{FF2B5EF4-FFF2-40B4-BE49-F238E27FC236}">
                    <a16:creationId xmlns:a16="http://schemas.microsoft.com/office/drawing/2014/main" id="{8DCD5806-2A2F-4ABF-8057-245681C498E6}"/>
                  </a:ext>
                </a:extLst>
              </p:cNvPr>
              <p:cNvSpPr/>
              <p:nvPr/>
            </p:nvSpPr>
            <p:spPr>
              <a:xfrm rot="16200000" flipH="1" flipV="1">
                <a:off x="24625" y="-4746"/>
                <a:ext cx="2819399" cy="2828891"/>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8" name="Right Triangle 17">
                <a:extLst>
                  <a:ext uri="{FF2B5EF4-FFF2-40B4-BE49-F238E27FC236}">
                    <a16:creationId xmlns:a16="http://schemas.microsoft.com/office/drawing/2014/main" id="{3A93038F-E9E4-4FFD-B3DF-28DB7C2C1490}"/>
                  </a:ext>
                </a:extLst>
              </p:cNvPr>
              <p:cNvSpPr/>
              <p:nvPr/>
            </p:nvSpPr>
            <p:spPr>
              <a:xfrm rot="16200000" flipH="1" flipV="1">
                <a:off x="4418" y="-4422"/>
                <a:ext cx="2627088" cy="2635933"/>
              </a:xfrm>
              <a:prstGeom prst="rtTriangle">
                <a:avLst/>
              </a:prstGeom>
              <a:pattFill prst="dkHorz">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9" name="Right Triangle 18">
                <a:extLst>
                  <a:ext uri="{FF2B5EF4-FFF2-40B4-BE49-F238E27FC236}">
                    <a16:creationId xmlns:a16="http://schemas.microsoft.com/office/drawing/2014/main" id="{5DEA1E02-BBD0-4AE3-AF22-433B90272178}"/>
                  </a:ext>
                </a:extLst>
              </p:cNvPr>
              <p:cNvSpPr/>
              <p:nvPr/>
            </p:nvSpPr>
            <p:spPr>
              <a:xfrm rot="16200000" flipH="1" flipV="1">
                <a:off x="-12263" y="-4034"/>
                <a:ext cx="2397087" cy="2405158"/>
              </a:xfrm>
              <a:prstGeom prst="rtTriangle">
                <a:avLst/>
              </a:prstGeom>
              <a:solidFill>
                <a:schemeClr val="accent2">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20" name="Freeform: Shape 19">
                <a:extLst>
                  <a:ext uri="{FF2B5EF4-FFF2-40B4-BE49-F238E27FC236}">
                    <a16:creationId xmlns:a16="http://schemas.microsoft.com/office/drawing/2014/main" id="{0027A677-9ACB-4264-B148-4806678FB83F}"/>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sp>
          <p:nvSpPr>
            <p:cNvPr id="9" name="Freeform: Shape 12">
              <a:extLst>
                <a:ext uri="{FF2B5EF4-FFF2-40B4-BE49-F238E27FC236}">
                  <a16:creationId xmlns:a16="http://schemas.microsoft.com/office/drawing/2014/main" id="{E3AAB79D-382D-4A95-965E-526B6A681DA7}"/>
                </a:ext>
              </a:extLst>
            </p:cNvPr>
            <p:cNvSpPr/>
            <p:nvPr/>
          </p:nvSpPr>
          <p:spPr>
            <a:xfrm rot="18900000" flipH="1">
              <a:off x="-1604709" y="1397837"/>
              <a:ext cx="3211378" cy="3211378"/>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0" name="Freeform: Shape 9">
              <a:extLst>
                <a:ext uri="{FF2B5EF4-FFF2-40B4-BE49-F238E27FC236}">
                  <a16:creationId xmlns:a16="http://schemas.microsoft.com/office/drawing/2014/main" id="{C0A22127-2B4A-4B15-B0A9-F019A30347A1}"/>
                </a:ext>
              </a:extLst>
            </p:cNvPr>
            <p:cNvSpPr/>
            <p:nvPr/>
          </p:nvSpPr>
          <p:spPr>
            <a:xfrm rot="18900000">
              <a:off x="-861777" y="-3756"/>
              <a:ext cx="2676646" cy="1356876"/>
            </a:xfrm>
            <a:custGeom>
              <a:avLst/>
              <a:gdLst>
                <a:gd name="connsiteX0" fmla="*/ 1319770 w 2676646"/>
                <a:gd name="connsiteY0" fmla="*/ 0 h 1356876"/>
                <a:gd name="connsiteX1" fmla="*/ 2676646 w 2676646"/>
                <a:gd name="connsiteY1" fmla="*/ 1356876 h 1356876"/>
                <a:gd name="connsiteX2" fmla="*/ 0 w 2676646"/>
                <a:gd name="connsiteY2" fmla="*/ 1356876 h 1356876"/>
                <a:gd name="connsiteX3" fmla="*/ 0 w 2676646"/>
                <a:gd name="connsiteY3" fmla="*/ 1319770 h 1356876"/>
              </a:gdLst>
              <a:ahLst/>
              <a:cxnLst>
                <a:cxn ang="0">
                  <a:pos x="connsiteX0" y="connsiteY0"/>
                </a:cxn>
                <a:cxn ang="0">
                  <a:pos x="connsiteX1" y="connsiteY1"/>
                </a:cxn>
                <a:cxn ang="0">
                  <a:pos x="connsiteX2" y="connsiteY2"/>
                </a:cxn>
                <a:cxn ang="0">
                  <a:pos x="connsiteX3" y="connsiteY3"/>
                </a:cxn>
              </a:cxnLst>
              <a:rect l="l" t="t" r="r" b="b"/>
              <a:pathLst>
                <a:path w="2676646" h="1356876">
                  <a:moveTo>
                    <a:pt x="1319770" y="0"/>
                  </a:moveTo>
                  <a:lnTo>
                    <a:pt x="2676646" y="1356876"/>
                  </a:lnTo>
                  <a:lnTo>
                    <a:pt x="0" y="1356876"/>
                  </a:lnTo>
                  <a:lnTo>
                    <a:pt x="0" y="1319770"/>
                  </a:lnTo>
                  <a:close/>
                </a:path>
              </a:pathLst>
            </a:custGeom>
            <a:pattFill prst="wdUpDiag">
              <a:fgClr>
                <a:schemeClr val="accent2"/>
              </a:fgClr>
              <a:bgClr>
                <a:schemeClr val="accent1"/>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11" name="Freeform: Shape 12">
              <a:extLst>
                <a:ext uri="{FF2B5EF4-FFF2-40B4-BE49-F238E27FC236}">
                  <a16:creationId xmlns:a16="http://schemas.microsoft.com/office/drawing/2014/main" id="{F04D9FDC-1B67-4254-9535-CD32E81F0C3E}"/>
                </a:ext>
              </a:extLst>
            </p:cNvPr>
            <p:cNvSpPr/>
            <p:nvPr/>
          </p:nvSpPr>
          <p:spPr>
            <a:xfrm rot="13500000">
              <a:off x="-1226102" y="1737462"/>
              <a:ext cx="2416016" cy="2416016"/>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nvGrpSpPr>
            <p:cNvPr id="12" name="Group 11">
              <a:extLst>
                <a:ext uri="{FF2B5EF4-FFF2-40B4-BE49-F238E27FC236}">
                  <a16:creationId xmlns:a16="http://schemas.microsoft.com/office/drawing/2014/main" id="{0A86C4EA-4CF8-4531-845D-4FCB1E2F7422}"/>
                </a:ext>
              </a:extLst>
            </p:cNvPr>
            <p:cNvGrpSpPr/>
            <p:nvPr/>
          </p:nvGrpSpPr>
          <p:grpSpPr>
            <a:xfrm>
              <a:off x="-760406" y="4672937"/>
              <a:ext cx="1520812" cy="1520812"/>
              <a:chOff x="-1604709" y="3012880"/>
              <a:chExt cx="3211378" cy="3211378"/>
            </a:xfrm>
          </p:grpSpPr>
          <p:sp>
            <p:nvSpPr>
              <p:cNvPr id="13" name="Freeform: Shape 12">
                <a:extLst>
                  <a:ext uri="{FF2B5EF4-FFF2-40B4-BE49-F238E27FC236}">
                    <a16:creationId xmlns:a16="http://schemas.microsoft.com/office/drawing/2014/main" id="{1101B195-C112-4D20-8D19-4D22479B150D}"/>
                  </a:ext>
                </a:extLst>
              </p:cNvPr>
              <p:cNvSpPr/>
              <p:nvPr/>
            </p:nvSpPr>
            <p:spPr>
              <a:xfrm rot="18900000" flipH="1">
                <a:off x="-1604709" y="3012880"/>
                <a:ext cx="3211378" cy="3211378"/>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4" name="Freeform: Shape 12">
                <a:extLst>
                  <a:ext uri="{FF2B5EF4-FFF2-40B4-BE49-F238E27FC236}">
                    <a16:creationId xmlns:a16="http://schemas.microsoft.com/office/drawing/2014/main" id="{CA755F1F-9955-4CBB-8F34-F7801CA44CE7}"/>
                  </a:ext>
                </a:extLst>
              </p:cNvPr>
              <p:cNvSpPr/>
              <p:nvPr/>
            </p:nvSpPr>
            <p:spPr>
              <a:xfrm rot="13500000">
                <a:off x="-1226102" y="3352505"/>
                <a:ext cx="2416016" cy="2416016"/>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grpSp>
      <p:sp>
        <p:nvSpPr>
          <p:cNvPr id="2" name="Title 1">
            <a:extLst>
              <a:ext uri="{FF2B5EF4-FFF2-40B4-BE49-F238E27FC236}">
                <a16:creationId xmlns:a16="http://schemas.microsoft.com/office/drawing/2014/main" id="{9E597736-C478-4C26-9BAF-205FE31E977C}"/>
              </a:ext>
            </a:extLst>
          </p:cNvPr>
          <p:cNvSpPr>
            <a:spLocks noGrp="1"/>
          </p:cNvSpPr>
          <p:nvPr>
            <p:ph type="ctrTitle" hasCustomPrompt="1"/>
          </p:nvPr>
        </p:nvSpPr>
        <p:spPr>
          <a:xfrm>
            <a:off x="2761488" y="2395728"/>
            <a:ext cx="7077456" cy="1243584"/>
          </a:xfrm>
        </p:spPr>
        <p:txBody>
          <a:bodyPr vert="horz" lIns="91440" tIns="45720" rIns="91440" bIns="45720" rtlCol="0" anchor="b">
            <a:noAutofit/>
          </a:bodyPr>
          <a:lstStyle>
            <a:lvl1pPr>
              <a:defRPr lang="en-GB" sz="6600" b="1" dirty="0">
                <a:solidFill>
                  <a:schemeClr val="accent2"/>
                </a:solidFill>
                <a:latin typeface="+mj-lt"/>
                <a:ea typeface="Tahoma" panose="020B0604030504040204" pitchFamily="34" charset="0"/>
                <a:cs typeface="Tahoma" panose="020B0604030504040204" pitchFamily="34" charset="0"/>
              </a:defRPr>
            </a:lvl1pPr>
          </a:lstStyle>
          <a:p>
            <a:pPr lvl="0" rtl="0"/>
            <a:r>
              <a:rPr lang="en-gb" noProof="0"/>
              <a:t>TITLE</a:t>
            </a:r>
          </a:p>
        </p:txBody>
      </p:sp>
      <p:sp>
        <p:nvSpPr>
          <p:cNvPr id="3" name="Subtitle 2">
            <a:extLst>
              <a:ext uri="{FF2B5EF4-FFF2-40B4-BE49-F238E27FC236}">
                <a16:creationId xmlns:a16="http://schemas.microsoft.com/office/drawing/2014/main" id="{C3D2DEF0-A0B0-4CFE-B67D-A9D75E2368DC}"/>
              </a:ext>
            </a:extLst>
          </p:cNvPr>
          <p:cNvSpPr>
            <a:spLocks noGrp="1"/>
          </p:cNvSpPr>
          <p:nvPr>
            <p:ph type="subTitle" idx="1"/>
          </p:nvPr>
        </p:nvSpPr>
        <p:spPr>
          <a:xfrm>
            <a:off x="2761488" y="3721608"/>
            <a:ext cx="7077456" cy="868680"/>
          </a:xfrm>
        </p:spPr>
        <p:txBody>
          <a:bodyPr vert="horz" lIns="91440" tIns="45720" rIns="91440" bIns="45720" rtlCol="0">
            <a:normAutofit/>
          </a:bodyPr>
          <a:lstStyle>
            <a:lvl1pPr marL="0" indent="0">
              <a:buNone/>
              <a:defRPr lang="en-GB" sz="1800" spc="300" dirty="0">
                <a:solidFill>
                  <a:schemeClr val="bg1"/>
                </a:solidFill>
                <a:latin typeface="+mn-lt"/>
                <a:cs typeface="Arial" panose="020B0604020202020204" pitchFamily="34" charset="0"/>
              </a:defRPr>
            </a:lvl1pPr>
          </a:lstStyle>
          <a:p>
            <a:pPr marL="228600" lvl="0" indent="-228600" rtl="0"/>
            <a:r>
              <a:rPr lang="en-US" noProof="0"/>
              <a:t>Click to edit Master subtitle style</a:t>
            </a:r>
            <a:endParaRPr lang="en-gb" noProof="0"/>
          </a:p>
        </p:txBody>
      </p:sp>
    </p:spTree>
    <p:extLst>
      <p:ext uri="{BB962C8B-B14F-4D97-AF65-F5344CB8AC3E}">
        <p14:creationId xmlns:p14="http://schemas.microsoft.com/office/powerpoint/2010/main" val="4369596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2838D16-809E-4EB1-8C0C-0E63D8139112}"/>
              </a:ext>
            </a:extLst>
          </p:cNvPr>
          <p:cNvSpPr/>
          <p:nvPr userDrawn="1"/>
        </p:nvSpPr>
        <p:spPr>
          <a:xfrm>
            <a:off x="0" y="0"/>
            <a:ext cx="12192000" cy="6858000"/>
          </a:xfrm>
          <a:prstGeom prst="rect">
            <a:avLst/>
          </a:prstGeom>
          <a:solidFill>
            <a:srgbClr val="0C43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8" name="Freeform: Shape 7">
            <a:extLst>
              <a:ext uri="{FF2B5EF4-FFF2-40B4-BE49-F238E27FC236}">
                <a16:creationId xmlns:a16="http://schemas.microsoft.com/office/drawing/2014/main" id="{01FEB333-94B4-4E53-9019-D584810903BB}"/>
              </a:ext>
            </a:extLst>
          </p:cNvPr>
          <p:cNvSpPr/>
          <p:nvPr userDrawn="1"/>
        </p:nvSpPr>
        <p:spPr>
          <a:xfrm>
            <a:off x="0" y="0"/>
            <a:ext cx="12192000" cy="6862745"/>
          </a:xfrm>
          <a:custGeom>
            <a:avLst/>
            <a:gdLst>
              <a:gd name="connsiteX0" fmla="*/ 0 w 12192000"/>
              <a:gd name="connsiteY0" fmla="*/ 0 h 6849743"/>
              <a:gd name="connsiteX1" fmla="*/ 7554712 w 12192000"/>
              <a:gd name="connsiteY1" fmla="*/ 0 h 6849743"/>
              <a:gd name="connsiteX2" fmla="*/ 10266645 w 12192000"/>
              <a:gd name="connsiteY2" fmla="*/ 2711934 h 6849743"/>
              <a:gd name="connsiteX3" fmla="*/ 11289529 w 12192000"/>
              <a:gd name="connsiteY3" fmla="*/ 2711934 h 6849743"/>
              <a:gd name="connsiteX4" fmla="*/ 12191999 w 12192000"/>
              <a:gd name="connsiteY4" fmla="*/ 3614404 h 6849743"/>
              <a:gd name="connsiteX5" fmla="*/ 12192000 w 12192000"/>
              <a:gd name="connsiteY5" fmla="*/ 6849743 h 6849743"/>
              <a:gd name="connsiteX6" fmla="*/ 0 w 12192000"/>
              <a:gd name="connsiteY6" fmla="*/ 6849743 h 68497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849743">
                <a:moveTo>
                  <a:pt x="0" y="0"/>
                </a:moveTo>
                <a:lnTo>
                  <a:pt x="7554712" y="0"/>
                </a:lnTo>
                <a:lnTo>
                  <a:pt x="10266645" y="2711934"/>
                </a:lnTo>
                <a:lnTo>
                  <a:pt x="11289529" y="2711934"/>
                </a:lnTo>
                <a:lnTo>
                  <a:pt x="12191999" y="3614404"/>
                </a:lnTo>
                <a:lnTo>
                  <a:pt x="12192000" y="6849743"/>
                </a:lnTo>
                <a:lnTo>
                  <a:pt x="0" y="6849743"/>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9" name="Freeform: Shape 8">
            <a:extLst>
              <a:ext uri="{FF2B5EF4-FFF2-40B4-BE49-F238E27FC236}">
                <a16:creationId xmlns:a16="http://schemas.microsoft.com/office/drawing/2014/main" id="{A59B9489-0CD9-4DB7-AC82-6E7867F91403}"/>
              </a:ext>
            </a:extLst>
          </p:cNvPr>
          <p:cNvSpPr/>
          <p:nvPr userDrawn="1"/>
        </p:nvSpPr>
        <p:spPr>
          <a:xfrm rot="16200000" flipV="1">
            <a:off x="2626805" y="-2626805"/>
            <a:ext cx="6862743" cy="12116353"/>
          </a:xfrm>
          <a:custGeom>
            <a:avLst/>
            <a:gdLst>
              <a:gd name="connsiteX0" fmla="*/ 6853871 w 6853871"/>
              <a:gd name="connsiteY0" fmla="*/ 12116353 h 12116353"/>
              <a:gd name="connsiteX1" fmla="*/ 6853871 w 6853871"/>
              <a:gd name="connsiteY1" fmla="*/ 8014954 h 12116353"/>
              <a:gd name="connsiteX2" fmla="*/ 4141930 w 6853871"/>
              <a:gd name="connsiteY2" fmla="*/ 8014954 h 12116353"/>
              <a:gd name="connsiteX3" fmla="*/ 4141930 w 6853871"/>
              <a:gd name="connsiteY3" fmla="*/ 8014952 h 12116353"/>
              <a:gd name="connsiteX4" fmla="*/ 6853871 w 6853871"/>
              <a:gd name="connsiteY4" fmla="*/ 8014952 h 12116353"/>
              <a:gd name="connsiteX5" fmla="*/ 4141930 w 6853871"/>
              <a:gd name="connsiteY5" fmla="*/ 5293882 h 12116353"/>
              <a:gd name="connsiteX6" fmla="*/ 4141930 w 6853871"/>
              <a:gd name="connsiteY6" fmla="*/ 4141928 h 12116353"/>
              <a:gd name="connsiteX7" fmla="*/ 0 w 6853871"/>
              <a:gd name="connsiteY7" fmla="*/ 0 h 12116353"/>
              <a:gd name="connsiteX8" fmla="*/ 0 w 6853871"/>
              <a:gd name="connsiteY8" fmla="*/ 12116353 h 12116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3871" h="12116353">
                <a:moveTo>
                  <a:pt x="6853871" y="12116353"/>
                </a:moveTo>
                <a:lnTo>
                  <a:pt x="6853871" y="8014954"/>
                </a:lnTo>
                <a:lnTo>
                  <a:pt x="4141930" y="8014954"/>
                </a:lnTo>
                <a:lnTo>
                  <a:pt x="4141930" y="8014952"/>
                </a:lnTo>
                <a:lnTo>
                  <a:pt x="6853871" y="8014952"/>
                </a:lnTo>
                <a:lnTo>
                  <a:pt x="4141930" y="5293882"/>
                </a:lnTo>
                <a:lnTo>
                  <a:pt x="4141930" y="4141928"/>
                </a:lnTo>
                <a:lnTo>
                  <a:pt x="0" y="0"/>
                </a:lnTo>
                <a:lnTo>
                  <a:pt x="0" y="12116353"/>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0" name="Right Triangle 9">
            <a:extLst>
              <a:ext uri="{FF2B5EF4-FFF2-40B4-BE49-F238E27FC236}">
                <a16:creationId xmlns:a16="http://schemas.microsoft.com/office/drawing/2014/main" id="{A55D1C76-C591-4FA5-9780-87AB6B37C0FA}"/>
              </a:ext>
            </a:extLst>
          </p:cNvPr>
          <p:cNvSpPr/>
          <p:nvPr userDrawn="1"/>
        </p:nvSpPr>
        <p:spPr>
          <a:xfrm rot="5400000" flipV="1">
            <a:off x="5851010" y="-10649"/>
            <a:ext cx="6326154" cy="6347453"/>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1" name="Freeform: Shape 10">
            <a:extLst>
              <a:ext uri="{FF2B5EF4-FFF2-40B4-BE49-F238E27FC236}">
                <a16:creationId xmlns:a16="http://schemas.microsoft.com/office/drawing/2014/main" id="{A7DC1D12-670F-4235-8791-FA8C2B330871}"/>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2" name="Freeform: Shape 11">
            <a:extLst>
              <a:ext uri="{FF2B5EF4-FFF2-40B4-BE49-F238E27FC236}">
                <a16:creationId xmlns:a16="http://schemas.microsoft.com/office/drawing/2014/main" id="{859569CF-FDAC-47C4-A0F5-296F7117C398}"/>
              </a:ext>
            </a:extLst>
          </p:cNvPr>
          <p:cNvSpPr/>
          <p:nvPr userDrawn="1"/>
        </p:nvSpPr>
        <p:spPr>
          <a:xfrm rot="2700000">
            <a:off x="9668984" y="1404392"/>
            <a:ext cx="4406148" cy="5299239"/>
          </a:xfrm>
          <a:custGeom>
            <a:avLst/>
            <a:gdLst>
              <a:gd name="connsiteX0" fmla="*/ 0 w 4406148"/>
              <a:gd name="connsiteY0" fmla="*/ 0 h 5299239"/>
              <a:gd name="connsiteX1" fmla="*/ 4406148 w 4406148"/>
              <a:gd name="connsiteY1" fmla="*/ 4406147 h 5299239"/>
              <a:gd name="connsiteX2" fmla="*/ 3513056 w 4406148"/>
              <a:gd name="connsiteY2" fmla="*/ 5299239 h 5299239"/>
              <a:gd name="connsiteX3" fmla="*/ 1 w 4406148"/>
              <a:gd name="connsiteY3" fmla="*/ 5299239 h 5299239"/>
            </a:gdLst>
            <a:ahLst/>
            <a:cxnLst>
              <a:cxn ang="0">
                <a:pos x="connsiteX0" y="connsiteY0"/>
              </a:cxn>
              <a:cxn ang="0">
                <a:pos x="connsiteX1" y="connsiteY1"/>
              </a:cxn>
              <a:cxn ang="0">
                <a:pos x="connsiteX2" y="connsiteY2"/>
              </a:cxn>
              <a:cxn ang="0">
                <a:pos x="connsiteX3" y="connsiteY3"/>
              </a:cxn>
            </a:cxnLst>
            <a:rect l="l" t="t" r="r" b="b"/>
            <a:pathLst>
              <a:path w="4406148" h="5299239">
                <a:moveTo>
                  <a:pt x="0" y="0"/>
                </a:moveTo>
                <a:lnTo>
                  <a:pt x="4406148" y="4406147"/>
                </a:lnTo>
                <a:lnTo>
                  <a:pt x="3513056" y="5299239"/>
                </a:lnTo>
                <a:lnTo>
                  <a:pt x="1" y="5299239"/>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13" name="Freeform: Shape 12">
            <a:extLst>
              <a:ext uri="{FF2B5EF4-FFF2-40B4-BE49-F238E27FC236}">
                <a16:creationId xmlns:a16="http://schemas.microsoft.com/office/drawing/2014/main" id="{D68D0C72-2B2C-4C85-A091-157853C71784}"/>
              </a:ext>
            </a:extLst>
          </p:cNvPr>
          <p:cNvSpPr/>
          <p:nvPr userDrawn="1"/>
        </p:nvSpPr>
        <p:spPr>
          <a:xfrm rot="8100000" flipH="1">
            <a:off x="9583575" y="1088097"/>
            <a:ext cx="5072180" cy="4843502"/>
          </a:xfrm>
          <a:custGeom>
            <a:avLst/>
            <a:gdLst>
              <a:gd name="connsiteX0" fmla="*/ 5072180 w 5072180"/>
              <a:gd name="connsiteY0" fmla="*/ 4843501 h 4843502"/>
              <a:gd name="connsiteX1" fmla="*/ 228679 w 5072180"/>
              <a:gd name="connsiteY1" fmla="*/ 0 h 4843502"/>
              <a:gd name="connsiteX2" fmla="*/ 1 w 5072180"/>
              <a:gd name="connsiteY2" fmla="*/ 228678 h 4843502"/>
              <a:gd name="connsiteX3" fmla="*/ 0 w 5072180"/>
              <a:gd name="connsiteY3" fmla="*/ 4843502 h 4843502"/>
            </a:gdLst>
            <a:ahLst/>
            <a:cxnLst>
              <a:cxn ang="0">
                <a:pos x="connsiteX0" y="connsiteY0"/>
              </a:cxn>
              <a:cxn ang="0">
                <a:pos x="connsiteX1" y="connsiteY1"/>
              </a:cxn>
              <a:cxn ang="0">
                <a:pos x="connsiteX2" y="connsiteY2"/>
              </a:cxn>
              <a:cxn ang="0">
                <a:pos x="connsiteX3" y="connsiteY3"/>
              </a:cxn>
            </a:cxnLst>
            <a:rect l="l" t="t" r="r" b="b"/>
            <a:pathLst>
              <a:path w="5072180" h="4843502">
                <a:moveTo>
                  <a:pt x="5072180" y="4843501"/>
                </a:moveTo>
                <a:lnTo>
                  <a:pt x="228679" y="0"/>
                </a:lnTo>
                <a:lnTo>
                  <a:pt x="1" y="228678"/>
                </a:lnTo>
                <a:lnTo>
                  <a:pt x="0" y="4843502"/>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14" name="Freeform: Shape 13">
            <a:extLst>
              <a:ext uri="{FF2B5EF4-FFF2-40B4-BE49-F238E27FC236}">
                <a16:creationId xmlns:a16="http://schemas.microsoft.com/office/drawing/2014/main" id="{8E25334A-5FE3-4DDA-8D32-4796CCFCAA74}"/>
              </a:ext>
            </a:extLst>
          </p:cNvPr>
          <p:cNvSpPr/>
          <p:nvPr userDrawn="1"/>
        </p:nvSpPr>
        <p:spPr>
          <a:xfrm rot="2700000">
            <a:off x="11438585" y="5665752"/>
            <a:ext cx="877778" cy="1755556"/>
          </a:xfrm>
          <a:custGeom>
            <a:avLst/>
            <a:gdLst>
              <a:gd name="connsiteX0" fmla="*/ 0 w 877778"/>
              <a:gd name="connsiteY0" fmla="*/ 0 h 1755556"/>
              <a:gd name="connsiteX1" fmla="*/ 877778 w 877778"/>
              <a:gd name="connsiteY1" fmla="*/ 877778 h 1755556"/>
              <a:gd name="connsiteX2" fmla="*/ 0 w 877778"/>
              <a:gd name="connsiteY2" fmla="*/ 1755556 h 1755556"/>
            </a:gdLst>
            <a:ahLst/>
            <a:cxnLst>
              <a:cxn ang="0">
                <a:pos x="connsiteX0" y="connsiteY0"/>
              </a:cxn>
              <a:cxn ang="0">
                <a:pos x="connsiteX1" y="connsiteY1"/>
              </a:cxn>
              <a:cxn ang="0">
                <a:pos x="connsiteX2" y="connsiteY2"/>
              </a:cxn>
            </a:cxnLst>
            <a:rect l="l" t="t" r="r" b="b"/>
            <a:pathLst>
              <a:path w="877778" h="1755556">
                <a:moveTo>
                  <a:pt x="0" y="0"/>
                </a:moveTo>
                <a:lnTo>
                  <a:pt x="877778" y="877778"/>
                </a:lnTo>
                <a:lnTo>
                  <a:pt x="0" y="1755556"/>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15" name="Freeform: Shape 14">
            <a:extLst>
              <a:ext uri="{FF2B5EF4-FFF2-40B4-BE49-F238E27FC236}">
                <a16:creationId xmlns:a16="http://schemas.microsoft.com/office/drawing/2014/main" id="{18818DF1-D7FD-4C0F-875D-7A07E8F75C06}"/>
              </a:ext>
            </a:extLst>
          </p:cNvPr>
          <p:cNvSpPr/>
          <p:nvPr userDrawn="1"/>
        </p:nvSpPr>
        <p:spPr>
          <a:xfrm rot="8100000" flipH="1">
            <a:off x="10582265" y="5841410"/>
            <a:ext cx="2372348" cy="1186174"/>
          </a:xfrm>
          <a:custGeom>
            <a:avLst/>
            <a:gdLst>
              <a:gd name="connsiteX0" fmla="*/ 2372348 w 2372348"/>
              <a:gd name="connsiteY0" fmla="*/ 1186174 h 1186174"/>
              <a:gd name="connsiteX1" fmla="*/ 1186174 w 2372348"/>
              <a:gd name="connsiteY1" fmla="*/ 0 h 1186174"/>
              <a:gd name="connsiteX2" fmla="*/ 0 w 2372348"/>
              <a:gd name="connsiteY2" fmla="*/ 1186174 h 1186174"/>
            </a:gdLst>
            <a:ahLst/>
            <a:cxnLst>
              <a:cxn ang="0">
                <a:pos x="connsiteX0" y="connsiteY0"/>
              </a:cxn>
              <a:cxn ang="0">
                <a:pos x="connsiteX1" y="connsiteY1"/>
              </a:cxn>
              <a:cxn ang="0">
                <a:pos x="connsiteX2" y="connsiteY2"/>
              </a:cxn>
            </a:cxnLst>
            <a:rect l="l" t="t" r="r" b="b"/>
            <a:pathLst>
              <a:path w="2372348" h="1186174">
                <a:moveTo>
                  <a:pt x="2372348" y="1186174"/>
                </a:moveTo>
                <a:lnTo>
                  <a:pt x="1186174" y="0"/>
                </a:lnTo>
                <a:lnTo>
                  <a:pt x="0" y="1186174"/>
                </a:lnTo>
                <a:close/>
              </a:path>
            </a:pathLst>
          </a:custGeom>
          <a:pattFill prst="wdUp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grpSp>
        <p:nvGrpSpPr>
          <p:cNvPr id="16" name="Group 15">
            <a:extLst>
              <a:ext uri="{FF2B5EF4-FFF2-40B4-BE49-F238E27FC236}">
                <a16:creationId xmlns:a16="http://schemas.microsoft.com/office/drawing/2014/main" id="{8F9BB384-9E14-4CEA-82C1-21837229D3EF}"/>
              </a:ext>
            </a:extLst>
          </p:cNvPr>
          <p:cNvGrpSpPr/>
          <p:nvPr userDrawn="1"/>
        </p:nvGrpSpPr>
        <p:grpSpPr>
          <a:xfrm rot="16200000">
            <a:off x="431651" y="-917359"/>
            <a:ext cx="1532001" cy="1826463"/>
            <a:chOff x="10800164" y="7142066"/>
            <a:chExt cx="2775293" cy="3308724"/>
          </a:xfrm>
        </p:grpSpPr>
        <p:sp>
          <p:nvSpPr>
            <p:cNvPr id="17" name="Freeform: Shape 16">
              <a:extLst>
                <a:ext uri="{FF2B5EF4-FFF2-40B4-BE49-F238E27FC236}">
                  <a16:creationId xmlns:a16="http://schemas.microsoft.com/office/drawing/2014/main" id="{0862A81A-959D-4EAB-90ED-DB20759BB397}"/>
                </a:ext>
              </a:extLst>
            </p:cNvPr>
            <p:cNvSpPr/>
            <p:nvPr/>
          </p:nvSpPr>
          <p:spPr>
            <a:xfrm rot="2700000">
              <a:off x="10800164" y="7675497"/>
              <a:ext cx="2775293" cy="277529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8" name="Freeform: Shape 17">
              <a:extLst>
                <a:ext uri="{FF2B5EF4-FFF2-40B4-BE49-F238E27FC236}">
                  <a16:creationId xmlns:a16="http://schemas.microsoft.com/office/drawing/2014/main" id="{AAB9E28C-9422-42BD-AECE-29B44B5D63E2}"/>
                </a:ext>
              </a:extLst>
            </p:cNvPr>
            <p:cNvSpPr/>
            <p:nvPr/>
          </p:nvSpPr>
          <p:spPr>
            <a:xfrm rot="8100000" flipH="1">
              <a:off x="10811837" y="7142066"/>
              <a:ext cx="2751954" cy="2751955"/>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grpSp>
        <p:nvGrpSpPr>
          <p:cNvPr id="19" name="Group 18">
            <a:extLst>
              <a:ext uri="{FF2B5EF4-FFF2-40B4-BE49-F238E27FC236}">
                <a16:creationId xmlns:a16="http://schemas.microsoft.com/office/drawing/2014/main" id="{2772239B-C46D-4458-BB4B-DDB12FAB0172}"/>
              </a:ext>
            </a:extLst>
          </p:cNvPr>
          <p:cNvGrpSpPr/>
          <p:nvPr userDrawn="1"/>
        </p:nvGrpSpPr>
        <p:grpSpPr>
          <a:xfrm rot="16200000">
            <a:off x="1992859" y="-497210"/>
            <a:ext cx="818398" cy="986162"/>
            <a:chOff x="10945855" y="7317026"/>
            <a:chExt cx="2483924" cy="2993104"/>
          </a:xfrm>
        </p:grpSpPr>
        <p:sp>
          <p:nvSpPr>
            <p:cNvPr id="20" name="Freeform: Shape 19">
              <a:extLst>
                <a:ext uri="{FF2B5EF4-FFF2-40B4-BE49-F238E27FC236}">
                  <a16:creationId xmlns:a16="http://schemas.microsoft.com/office/drawing/2014/main" id="{3C8A2A1A-1FB9-4CA1-B74E-B293187E51AA}"/>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21" name="Freeform: Shape 20">
              <a:extLst>
                <a:ext uri="{FF2B5EF4-FFF2-40B4-BE49-F238E27FC236}">
                  <a16:creationId xmlns:a16="http://schemas.microsoft.com/office/drawing/2014/main" id="{DF2B18BA-6B43-40FA-A23B-D894D6AB468B}"/>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sp>
        <p:nvSpPr>
          <p:cNvPr id="3" name="Text Placeholder 2">
            <a:extLst>
              <a:ext uri="{FF2B5EF4-FFF2-40B4-BE49-F238E27FC236}">
                <a16:creationId xmlns:a16="http://schemas.microsoft.com/office/drawing/2014/main" id="{5E194264-A3F5-42E2-9A63-DCCED0457E1B}"/>
              </a:ext>
            </a:extLst>
          </p:cNvPr>
          <p:cNvSpPr>
            <a:spLocks noGrp="1"/>
          </p:cNvSpPr>
          <p:nvPr>
            <p:ph type="body" idx="1"/>
          </p:nvPr>
        </p:nvSpPr>
        <p:spPr>
          <a:xfrm>
            <a:off x="831850" y="4754880"/>
            <a:ext cx="6803136" cy="365760"/>
          </a:xfrm>
        </p:spPr>
        <p:txBody>
          <a:bodyPr vert="horz" lIns="91440" tIns="45720" rIns="91440" bIns="45720" rtlCol="0">
            <a:normAutofit/>
          </a:bodyPr>
          <a:lstStyle>
            <a:lvl1pPr marL="0" indent="0">
              <a:buNone/>
              <a:defRPr lang="en-US" sz="1600" spc="300">
                <a:solidFill>
                  <a:schemeClr val="accent1">
                    <a:lumMod val="20000"/>
                    <a:lumOff val="80000"/>
                  </a:schemeClr>
                </a:solidFill>
                <a:latin typeface="+mn-lt"/>
                <a:cs typeface="Arial" panose="020B0604020202020204" pitchFamily="34" charset="0"/>
              </a:defRPr>
            </a:lvl1pPr>
          </a:lstStyle>
          <a:p>
            <a:pPr marL="228600" lvl="0" indent="-228600" rtl="0"/>
            <a:r>
              <a:rPr lang="en-US" noProof="0"/>
              <a:t>Click to edit Master text styles</a:t>
            </a:r>
          </a:p>
        </p:txBody>
      </p:sp>
      <p:sp>
        <p:nvSpPr>
          <p:cNvPr id="22" name="Slide Number Placeholder 4">
            <a:extLst>
              <a:ext uri="{FF2B5EF4-FFF2-40B4-BE49-F238E27FC236}">
                <a16:creationId xmlns:a16="http://schemas.microsoft.com/office/drawing/2014/main" id="{0F332671-6296-47C8-BF26-B2D962F5D03D}"/>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US" noProof="0" smtClean="0"/>
              <a:pPr/>
              <a:t>‹#›</a:t>
            </a:fld>
            <a:endParaRPr lang="en-US" noProof="0"/>
          </a:p>
        </p:txBody>
      </p:sp>
      <p:sp>
        <p:nvSpPr>
          <p:cNvPr id="23" name="Title 1">
            <a:extLst>
              <a:ext uri="{FF2B5EF4-FFF2-40B4-BE49-F238E27FC236}">
                <a16:creationId xmlns:a16="http://schemas.microsoft.com/office/drawing/2014/main" id="{7772A652-7229-2B42-B87B-298C31D6F0CB}"/>
              </a:ext>
            </a:extLst>
          </p:cNvPr>
          <p:cNvSpPr>
            <a:spLocks noGrp="1"/>
          </p:cNvSpPr>
          <p:nvPr>
            <p:ph type="title" hasCustomPrompt="1"/>
          </p:nvPr>
        </p:nvSpPr>
        <p:spPr>
          <a:xfrm>
            <a:off x="832104" y="3886200"/>
            <a:ext cx="7781544" cy="859055"/>
          </a:xfrm>
        </p:spPr>
        <p:txBody>
          <a:bodyPr vert="horz" lIns="91440" tIns="45720" rIns="91440" bIns="45720" rtlCol="0" anchor="b">
            <a:normAutofit/>
          </a:bodyPr>
          <a:lstStyle>
            <a:lvl1pPr>
              <a:defRPr lang="en-GB" sz="5400" b="1" dirty="0">
                <a:solidFill>
                  <a:schemeClr val="bg1"/>
                </a:solidFill>
                <a:latin typeface="+mj-lt"/>
              </a:defRPr>
            </a:lvl1pPr>
          </a:lstStyle>
          <a:p>
            <a:pPr lvl="0" rtl="0"/>
            <a:r>
              <a:rPr lang="en-gb" noProof="0"/>
              <a:t>Section Title 01</a:t>
            </a:r>
          </a:p>
        </p:txBody>
      </p:sp>
    </p:spTree>
    <p:extLst>
      <p:ext uri="{BB962C8B-B14F-4D97-AF65-F5344CB8AC3E}">
        <p14:creationId xmlns:p14="http://schemas.microsoft.com/office/powerpoint/2010/main" val="1675197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lt Section Header">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2CDBB6E5-B91E-4946-9390-E8693855103A}"/>
              </a:ext>
            </a:extLst>
          </p:cNvPr>
          <p:cNvSpPr/>
          <p:nvPr userDrawn="1"/>
        </p:nvSpPr>
        <p:spPr>
          <a:xfrm>
            <a:off x="0" y="0"/>
            <a:ext cx="12192000"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34" name="Freeform: Shape 33">
            <a:extLst>
              <a:ext uri="{FF2B5EF4-FFF2-40B4-BE49-F238E27FC236}">
                <a16:creationId xmlns:a16="http://schemas.microsoft.com/office/drawing/2014/main" id="{0C3CC1C9-1FA0-4FE4-8984-4A8B3728D674}"/>
              </a:ext>
            </a:extLst>
          </p:cNvPr>
          <p:cNvSpPr/>
          <p:nvPr userDrawn="1"/>
        </p:nvSpPr>
        <p:spPr>
          <a:xfrm rot="16200000" flipV="1">
            <a:off x="2855762" y="-2473495"/>
            <a:ext cx="6862743" cy="11809733"/>
          </a:xfrm>
          <a:custGeom>
            <a:avLst/>
            <a:gdLst>
              <a:gd name="connsiteX0" fmla="*/ 6862743 w 6862743"/>
              <a:gd name="connsiteY0" fmla="*/ 11809733 h 11809733"/>
              <a:gd name="connsiteX1" fmla="*/ 6862743 w 6862743"/>
              <a:gd name="connsiteY1" fmla="*/ 7708334 h 11809733"/>
              <a:gd name="connsiteX2" fmla="*/ 4147292 w 6862743"/>
              <a:gd name="connsiteY2" fmla="*/ 7708334 h 11809733"/>
              <a:gd name="connsiteX3" fmla="*/ 4147292 w 6862743"/>
              <a:gd name="connsiteY3" fmla="*/ 7708332 h 11809733"/>
              <a:gd name="connsiteX4" fmla="*/ 6862743 w 6862743"/>
              <a:gd name="connsiteY4" fmla="*/ 7708332 h 11809733"/>
              <a:gd name="connsiteX5" fmla="*/ 4147291 w 6862743"/>
              <a:gd name="connsiteY5" fmla="*/ 4987262 h 11809733"/>
              <a:gd name="connsiteX6" fmla="*/ 4147291 w 6862743"/>
              <a:gd name="connsiteY6" fmla="*/ 3835308 h 11809733"/>
              <a:gd name="connsiteX7" fmla="*/ 307017 w 6862743"/>
              <a:gd name="connsiteY7" fmla="*/ 0 h 11809733"/>
              <a:gd name="connsiteX8" fmla="*/ 0 w 6862743"/>
              <a:gd name="connsiteY8" fmla="*/ 0 h 11809733"/>
              <a:gd name="connsiteX9" fmla="*/ 0 w 6862743"/>
              <a:gd name="connsiteY9" fmla="*/ 11809733 h 11809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3" h="11809733">
                <a:moveTo>
                  <a:pt x="6862743" y="11809733"/>
                </a:moveTo>
                <a:lnTo>
                  <a:pt x="6862743" y="7708334"/>
                </a:lnTo>
                <a:lnTo>
                  <a:pt x="4147292" y="7708334"/>
                </a:lnTo>
                <a:lnTo>
                  <a:pt x="4147292" y="7708332"/>
                </a:lnTo>
                <a:lnTo>
                  <a:pt x="6862743" y="7708332"/>
                </a:lnTo>
                <a:lnTo>
                  <a:pt x="4147291" y="4987262"/>
                </a:lnTo>
                <a:lnTo>
                  <a:pt x="4147291" y="3835308"/>
                </a:lnTo>
                <a:lnTo>
                  <a:pt x="307017" y="0"/>
                </a:lnTo>
                <a:lnTo>
                  <a:pt x="0" y="0"/>
                </a:lnTo>
                <a:lnTo>
                  <a:pt x="0" y="11809733"/>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24" name="Freeform: Shape 23">
            <a:extLst>
              <a:ext uri="{FF2B5EF4-FFF2-40B4-BE49-F238E27FC236}">
                <a16:creationId xmlns:a16="http://schemas.microsoft.com/office/drawing/2014/main" id="{8E049265-431E-48DE-B7F7-4959930171DC}"/>
              </a:ext>
            </a:extLst>
          </p:cNvPr>
          <p:cNvSpPr/>
          <p:nvPr userDrawn="1"/>
        </p:nvSpPr>
        <p:spPr>
          <a:xfrm rot="16200000" flipV="1">
            <a:off x="2626806" y="-2626805"/>
            <a:ext cx="6862743" cy="12116353"/>
          </a:xfrm>
          <a:custGeom>
            <a:avLst/>
            <a:gdLst>
              <a:gd name="connsiteX0" fmla="*/ 6853871 w 6853871"/>
              <a:gd name="connsiteY0" fmla="*/ 12116353 h 12116353"/>
              <a:gd name="connsiteX1" fmla="*/ 6853871 w 6853871"/>
              <a:gd name="connsiteY1" fmla="*/ 8014954 h 12116353"/>
              <a:gd name="connsiteX2" fmla="*/ 4141930 w 6853871"/>
              <a:gd name="connsiteY2" fmla="*/ 8014954 h 12116353"/>
              <a:gd name="connsiteX3" fmla="*/ 4141930 w 6853871"/>
              <a:gd name="connsiteY3" fmla="*/ 8014952 h 12116353"/>
              <a:gd name="connsiteX4" fmla="*/ 6853871 w 6853871"/>
              <a:gd name="connsiteY4" fmla="*/ 8014952 h 12116353"/>
              <a:gd name="connsiteX5" fmla="*/ 4141930 w 6853871"/>
              <a:gd name="connsiteY5" fmla="*/ 5293882 h 12116353"/>
              <a:gd name="connsiteX6" fmla="*/ 4141930 w 6853871"/>
              <a:gd name="connsiteY6" fmla="*/ 4141928 h 12116353"/>
              <a:gd name="connsiteX7" fmla="*/ 0 w 6853871"/>
              <a:gd name="connsiteY7" fmla="*/ 0 h 12116353"/>
              <a:gd name="connsiteX8" fmla="*/ 0 w 6853871"/>
              <a:gd name="connsiteY8" fmla="*/ 12116353 h 12116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3871" h="12116353">
                <a:moveTo>
                  <a:pt x="6853871" y="12116353"/>
                </a:moveTo>
                <a:lnTo>
                  <a:pt x="6853871" y="8014954"/>
                </a:lnTo>
                <a:lnTo>
                  <a:pt x="4141930" y="8014954"/>
                </a:lnTo>
                <a:lnTo>
                  <a:pt x="4141930" y="8014952"/>
                </a:lnTo>
                <a:lnTo>
                  <a:pt x="6853871" y="8014952"/>
                </a:lnTo>
                <a:lnTo>
                  <a:pt x="4141930" y="5293882"/>
                </a:lnTo>
                <a:lnTo>
                  <a:pt x="4141930" y="4141928"/>
                </a:lnTo>
                <a:lnTo>
                  <a:pt x="0" y="0"/>
                </a:lnTo>
                <a:lnTo>
                  <a:pt x="0" y="12116353"/>
                </a:lnTo>
                <a:close/>
              </a:path>
            </a:pathLst>
          </a:custGeom>
          <a:pattFill prst="wdUpDiag">
            <a:fgClr>
              <a:schemeClr val="accent2"/>
            </a:fgClr>
            <a:bgClr>
              <a:schemeClr val="accent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25" name="Freeform: Shape 24">
            <a:extLst>
              <a:ext uri="{FF2B5EF4-FFF2-40B4-BE49-F238E27FC236}">
                <a16:creationId xmlns:a16="http://schemas.microsoft.com/office/drawing/2014/main" id="{173E5F2D-1F8E-4DCC-857F-932C6C6539BB}"/>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nvGrpSpPr>
          <p:cNvPr id="26" name="Group 25">
            <a:extLst>
              <a:ext uri="{FF2B5EF4-FFF2-40B4-BE49-F238E27FC236}">
                <a16:creationId xmlns:a16="http://schemas.microsoft.com/office/drawing/2014/main" id="{E9318B2B-E019-4078-9EF0-C9D6281AE31B}"/>
              </a:ext>
            </a:extLst>
          </p:cNvPr>
          <p:cNvGrpSpPr/>
          <p:nvPr userDrawn="1"/>
        </p:nvGrpSpPr>
        <p:grpSpPr>
          <a:xfrm>
            <a:off x="9776075" y="2057401"/>
            <a:ext cx="4413559" cy="3934444"/>
            <a:chOff x="9222437" y="1088097"/>
            <a:chExt cx="5433318" cy="4843502"/>
          </a:xfrm>
        </p:grpSpPr>
        <p:sp>
          <p:nvSpPr>
            <p:cNvPr id="27" name="Freeform: Shape 26">
              <a:extLst>
                <a:ext uri="{FF2B5EF4-FFF2-40B4-BE49-F238E27FC236}">
                  <a16:creationId xmlns:a16="http://schemas.microsoft.com/office/drawing/2014/main" id="{D3E625C0-9656-421F-861F-67C8F93362ED}"/>
                </a:ext>
              </a:extLst>
            </p:cNvPr>
            <p:cNvSpPr/>
            <p:nvPr/>
          </p:nvSpPr>
          <p:spPr>
            <a:xfrm rot="2700000">
              <a:off x="9668983" y="1078460"/>
              <a:ext cx="4406148" cy="5299239"/>
            </a:xfrm>
            <a:custGeom>
              <a:avLst/>
              <a:gdLst>
                <a:gd name="connsiteX0" fmla="*/ 0 w 4406148"/>
                <a:gd name="connsiteY0" fmla="*/ 0 h 5299239"/>
                <a:gd name="connsiteX1" fmla="*/ 4406148 w 4406148"/>
                <a:gd name="connsiteY1" fmla="*/ 4406147 h 5299239"/>
                <a:gd name="connsiteX2" fmla="*/ 3513056 w 4406148"/>
                <a:gd name="connsiteY2" fmla="*/ 5299239 h 5299239"/>
                <a:gd name="connsiteX3" fmla="*/ 1 w 4406148"/>
                <a:gd name="connsiteY3" fmla="*/ 5299239 h 5299239"/>
              </a:gdLst>
              <a:ahLst/>
              <a:cxnLst>
                <a:cxn ang="0">
                  <a:pos x="connsiteX0" y="connsiteY0"/>
                </a:cxn>
                <a:cxn ang="0">
                  <a:pos x="connsiteX1" y="connsiteY1"/>
                </a:cxn>
                <a:cxn ang="0">
                  <a:pos x="connsiteX2" y="connsiteY2"/>
                </a:cxn>
                <a:cxn ang="0">
                  <a:pos x="connsiteX3" y="connsiteY3"/>
                </a:cxn>
              </a:cxnLst>
              <a:rect l="l" t="t" r="r" b="b"/>
              <a:pathLst>
                <a:path w="4406148" h="5299239">
                  <a:moveTo>
                    <a:pt x="0" y="0"/>
                  </a:moveTo>
                  <a:lnTo>
                    <a:pt x="4406148" y="4406147"/>
                  </a:lnTo>
                  <a:lnTo>
                    <a:pt x="3513056" y="5299239"/>
                  </a:lnTo>
                  <a:lnTo>
                    <a:pt x="1" y="5299239"/>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28" name="Freeform: Shape 27">
              <a:extLst>
                <a:ext uri="{FF2B5EF4-FFF2-40B4-BE49-F238E27FC236}">
                  <a16:creationId xmlns:a16="http://schemas.microsoft.com/office/drawing/2014/main" id="{49F8E490-C6E3-4D00-866F-CD85DD88996E}"/>
                </a:ext>
              </a:extLst>
            </p:cNvPr>
            <p:cNvSpPr/>
            <p:nvPr/>
          </p:nvSpPr>
          <p:spPr>
            <a:xfrm rot="8100000" flipH="1">
              <a:off x="9583575" y="1088097"/>
              <a:ext cx="5072180" cy="4843502"/>
            </a:xfrm>
            <a:custGeom>
              <a:avLst/>
              <a:gdLst>
                <a:gd name="connsiteX0" fmla="*/ 5072180 w 5072180"/>
                <a:gd name="connsiteY0" fmla="*/ 4843501 h 4843502"/>
                <a:gd name="connsiteX1" fmla="*/ 228679 w 5072180"/>
                <a:gd name="connsiteY1" fmla="*/ 0 h 4843502"/>
                <a:gd name="connsiteX2" fmla="*/ 1 w 5072180"/>
                <a:gd name="connsiteY2" fmla="*/ 228678 h 4843502"/>
                <a:gd name="connsiteX3" fmla="*/ 0 w 5072180"/>
                <a:gd name="connsiteY3" fmla="*/ 4843502 h 4843502"/>
              </a:gdLst>
              <a:ahLst/>
              <a:cxnLst>
                <a:cxn ang="0">
                  <a:pos x="connsiteX0" y="connsiteY0"/>
                </a:cxn>
                <a:cxn ang="0">
                  <a:pos x="connsiteX1" y="connsiteY1"/>
                </a:cxn>
                <a:cxn ang="0">
                  <a:pos x="connsiteX2" y="connsiteY2"/>
                </a:cxn>
                <a:cxn ang="0">
                  <a:pos x="connsiteX3" y="connsiteY3"/>
                </a:cxn>
              </a:cxnLst>
              <a:rect l="l" t="t" r="r" b="b"/>
              <a:pathLst>
                <a:path w="5072180" h="4843502">
                  <a:moveTo>
                    <a:pt x="5072180" y="4843501"/>
                  </a:moveTo>
                  <a:lnTo>
                    <a:pt x="228679" y="0"/>
                  </a:lnTo>
                  <a:lnTo>
                    <a:pt x="1" y="228678"/>
                  </a:lnTo>
                  <a:lnTo>
                    <a:pt x="0" y="4843502"/>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grpSp>
      <p:sp>
        <p:nvSpPr>
          <p:cNvPr id="29" name="Freeform: Shape 28">
            <a:extLst>
              <a:ext uri="{FF2B5EF4-FFF2-40B4-BE49-F238E27FC236}">
                <a16:creationId xmlns:a16="http://schemas.microsoft.com/office/drawing/2014/main" id="{EE8F5B31-1523-46AE-9455-C33DFC1BDDE0}"/>
              </a:ext>
            </a:extLst>
          </p:cNvPr>
          <p:cNvSpPr/>
          <p:nvPr userDrawn="1"/>
        </p:nvSpPr>
        <p:spPr>
          <a:xfrm rot="2700000">
            <a:off x="11438585" y="5665752"/>
            <a:ext cx="877778" cy="1755556"/>
          </a:xfrm>
          <a:custGeom>
            <a:avLst/>
            <a:gdLst>
              <a:gd name="connsiteX0" fmla="*/ 0 w 877778"/>
              <a:gd name="connsiteY0" fmla="*/ 0 h 1755556"/>
              <a:gd name="connsiteX1" fmla="*/ 877778 w 877778"/>
              <a:gd name="connsiteY1" fmla="*/ 877778 h 1755556"/>
              <a:gd name="connsiteX2" fmla="*/ 0 w 877778"/>
              <a:gd name="connsiteY2" fmla="*/ 1755556 h 1755556"/>
            </a:gdLst>
            <a:ahLst/>
            <a:cxnLst>
              <a:cxn ang="0">
                <a:pos x="connsiteX0" y="connsiteY0"/>
              </a:cxn>
              <a:cxn ang="0">
                <a:pos x="connsiteX1" y="connsiteY1"/>
              </a:cxn>
              <a:cxn ang="0">
                <a:pos x="connsiteX2" y="connsiteY2"/>
              </a:cxn>
            </a:cxnLst>
            <a:rect l="l" t="t" r="r" b="b"/>
            <a:pathLst>
              <a:path w="877778" h="1755556">
                <a:moveTo>
                  <a:pt x="0" y="0"/>
                </a:moveTo>
                <a:lnTo>
                  <a:pt x="877778" y="877778"/>
                </a:lnTo>
                <a:lnTo>
                  <a:pt x="0" y="1755556"/>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30" name="Freeform: Shape 29">
            <a:extLst>
              <a:ext uri="{FF2B5EF4-FFF2-40B4-BE49-F238E27FC236}">
                <a16:creationId xmlns:a16="http://schemas.microsoft.com/office/drawing/2014/main" id="{5D17048F-C2E1-4775-BC32-50BD6219F89D}"/>
              </a:ext>
            </a:extLst>
          </p:cNvPr>
          <p:cNvSpPr/>
          <p:nvPr userDrawn="1"/>
        </p:nvSpPr>
        <p:spPr>
          <a:xfrm rot="8100000" flipH="1">
            <a:off x="10582265" y="5841410"/>
            <a:ext cx="2372348" cy="1186174"/>
          </a:xfrm>
          <a:custGeom>
            <a:avLst/>
            <a:gdLst>
              <a:gd name="connsiteX0" fmla="*/ 2372348 w 2372348"/>
              <a:gd name="connsiteY0" fmla="*/ 1186174 h 1186174"/>
              <a:gd name="connsiteX1" fmla="*/ 1186174 w 2372348"/>
              <a:gd name="connsiteY1" fmla="*/ 0 h 1186174"/>
              <a:gd name="connsiteX2" fmla="*/ 0 w 2372348"/>
              <a:gd name="connsiteY2" fmla="*/ 1186174 h 1186174"/>
            </a:gdLst>
            <a:ahLst/>
            <a:cxnLst>
              <a:cxn ang="0">
                <a:pos x="connsiteX0" y="connsiteY0"/>
              </a:cxn>
              <a:cxn ang="0">
                <a:pos x="connsiteX1" y="connsiteY1"/>
              </a:cxn>
              <a:cxn ang="0">
                <a:pos x="connsiteX2" y="connsiteY2"/>
              </a:cxn>
            </a:cxnLst>
            <a:rect l="l" t="t" r="r" b="b"/>
            <a:pathLst>
              <a:path w="2372348" h="1186174">
                <a:moveTo>
                  <a:pt x="2372348" y="1186174"/>
                </a:moveTo>
                <a:lnTo>
                  <a:pt x="1186174" y="0"/>
                </a:lnTo>
                <a:lnTo>
                  <a:pt x="0" y="1186174"/>
                </a:lnTo>
                <a:close/>
              </a:path>
            </a:pathLst>
          </a:custGeom>
          <a:pattFill prst="wdUp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grpSp>
        <p:nvGrpSpPr>
          <p:cNvPr id="31" name="Group 30">
            <a:extLst>
              <a:ext uri="{FF2B5EF4-FFF2-40B4-BE49-F238E27FC236}">
                <a16:creationId xmlns:a16="http://schemas.microsoft.com/office/drawing/2014/main" id="{EAB002AA-4848-49C8-A834-036F860C79A3}"/>
              </a:ext>
            </a:extLst>
          </p:cNvPr>
          <p:cNvGrpSpPr/>
          <p:nvPr userDrawn="1"/>
        </p:nvGrpSpPr>
        <p:grpSpPr>
          <a:xfrm rot="16200000" flipH="1">
            <a:off x="9913705" y="6257994"/>
            <a:ext cx="1052473" cy="1209445"/>
            <a:chOff x="10800165" y="7142066"/>
            <a:chExt cx="2775293" cy="3189215"/>
          </a:xfrm>
        </p:grpSpPr>
        <p:sp>
          <p:nvSpPr>
            <p:cNvPr id="32" name="Freeform: Shape 31">
              <a:extLst>
                <a:ext uri="{FF2B5EF4-FFF2-40B4-BE49-F238E27FC236}">
                  <a16:creationId xmlns:a16="http://schemas.microsoft.com/office/drawing/2014/main" id="{14B187A8-7F8D-469D-A03B-4F835A5746DE}"/>
                </a:ext>
              </a:extLst>
            </p:cNvPr>
            <p:cNvSpPr/>
            <p:nvPr/>
          </p:nvSpPr>
          <p:spPr>
            <a:xfrm rot="2700000">
              <a:off x="10800166" y="7555988"/>
              <a:ext cx="2775292" cy="277529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33" name="Freeform: Shape 32">
              <a:extLst>
                <a:ext uri="{FF2B5EF4-FFF2-40B4-BE49-F238E27FC236}">
                  <a16:creationId xmlns:a16="http://schemas.microsoft.com/office/drawing/2014/main" id="{03D871D1-A11A-48FB-82A8-8D61AB5CB85C}"/>
                </a:ext>
              </a:extLst>
            </p:cNvPr>
            <p:cNvSpPr/>
            <p:nvPr/>
          </p:nvSpPr>
          <p:spPr>
            <a:xfrm rot="8100000" flipH="1">
              <a:off x="10811837" y="7142066"/>
              <a:ext cx="2751954" cy="2751955"/>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sp>
        <p:nvSpPr>
          <p:cNvPr id="2" name="Title 1">
            <a:extLst>
              <a:ext uri="{FF2B5EF4-FFF2-40B4-BE49-F238E27FC236}">
                <a16:creationId xmlns:a16="http://schemas.microsoft.com/office/drawing/2014/main" id="{42374B20-3E42-44AF-BEF1-8AB33067395C}"/>
              </a:ext>
            </a:extLst>
          </p:cNvPr>
          <p:cNvSpPr>
            <a:spLocks noGrp="1"/>
          </p:cNvSpPr>
          <p:nvPr>
            <p:ph type="title" hasCustomPrompt="1"/>
          </p:nvPr>
        </p:nvSpPr>
        <p:spPr>
          <a:xfrm>
            <a:off x="832104" y="3886200"/>
            <a:ext cx="7781544" cy="859055"/>
          </a:xfrm>
        </p:spPr>
        <p:txBody>
          <a:bodyPr vert="horz" lIns="91440" tIns="45720" rIns="91440" bIns="45720" rtlCol="0" anchor="b">
            <a:normAutofit/>
          </a:bodyPr>
          <a:lstStyle>
            <a:lvl1pPr>
              <a:defRPr lang="en-GB" sz="5400" b="1" dirty="0">
                <a:solidFill>
                  <a:schemeClr val="bg1"/>
                </a:solidFill>
                <a:latin typeface="+mj-lt"/>
              </a:defRPr>
            </a:lvl1pPr>
          </a:lstStyle>
          <a:p>
            <a:pPr lvl="0" rtl="0"/>
            <a:r>
              <a:rPr lang="en-gb" noProof="0"/>
              <a:t>Section Title 01</a:t>
            </a:r>
          </a:p>
        </p:txBody>
      </p:sp>
      <p:sp>
        <p:nvSpPr>
          <p:cNvPr id="3" name="Text Placeholder 2">
            <a:extLst>
              <a:ext uri="{FF2B5EF4-FFF2-40B4-BE49-F238E27FC236}">
                <a16:creationId xmlns:a16="http://schemas.microsoft.com/office/drawing/2014/main" id="{5E194264-A3F5-42E2-9A63-DCCED0457E1B}"/>
              </a:ext>
            </a:extLst>
          </p:cNvPr>
          <p:cNvSpPr>
            <a:spLocks noGrp="1"/>
          </p:cNvSpPr>
          <p:nvPr>
            <p:ph type="body" idx="1"/>
          </p:nvPr>
        </p:nvSpPr>
        <p:spPr>
          <a:xfrm>
            <a:off x="831850" y="4754880"/>
            <a:ext cx="6803136" cy="365760"/>
          </a:xfrm>
        </p:spPr>
        <p:txBody>
          <a:bodyPr vert="horz" lIns="91440" tIns="45720" rIns="91440" bIns="45720" rtlCol="0">
            <a:normAutofit/>
          </a:bodyPr>
          <a:lstStyle>
            <a:lvl1pPr marL="0" indent="0">
              <a:buNone/>
              <a:defRPr lang="en-US" sz="1600" spc="300">
                <a:solidFill>
                  <a:schemeClr val="accent1">
                    <a:lumMod val="20000"/>
                    <a:lumOff val="80000"/>
                  </a:schemeClr>
                </a:solidFill>
                <a:latin typeface="+mn-lt"/>
                <a:cs typeface="Arial" panose="020B0604020202020204" pitchFamily="34" charset="0"/>
              </a:defRPr>
            </a:lvl1pPr>
          </a:lstStyle>
          <a:p>
            <a:pPr marL="228600" lvl="0" indent="-228600" rtl="0"/>
            <a:r>
              <a:rPr lang="en-US" noProof="0"/>
              <a:t>Click to edit Master text styles</a:t>
            </a:r>
          </a:p>
        </p:txBody>
      </p:sp>
      <p:sp>
        <p:nvSpPr>
          <p:cNvPr id="35" name="Slide Number Placeholder 4">
            <a:extLst>
              <a:ext uri="{FF2B5EF4-FFF2-40B4-BE49-F238E27FC236}">
                <a16:creationId xmlns:a16="http://schemas.microsoft.com/office/drawing/2014/main" id="{6F73F836-940E-4B65-A29C-D0869263C935}"/>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US" noProof="0" smtClean="0"/>
              <a:pPr/>
              <a:t>‹#›</a:t>
            </a:fld>
            <a:endParaRPr lang="en-US" noProof="0"/>
          </a:p>
        </p:txBody>
      </p:sp>
    </p:spTree>
    <p:extLst>
      <p:ext uri="{BB962C8B-B14F-4D97-AF65-F5344CB8AC3E}">
        <p14:creationId xmlns:p14="http://schemas.microsoft.com/office/powerpoint/2010/main" val="35114788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Quote Slide">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2CDBB6E5-B91E-4946-9390-E8693855103A}"/>
              </a:ext>
            </a:extLst>
          </p:cNvPr>
          <p:cNvSpPr/>
          <p:nvPr userDrawn="1"/>
        </p:nvSpPr>
        <p:spPr>
          <a:xfrm>
            <a:off x="0" y="0"/>
            <a:ext cx="12192000"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34" name="Freeform: Shape 33">
            <a:extLst>
              <a:ext uri="{FF2B5EF4-FFF2-40B4-BE49-F238E27FC236}">
                <a16:creationId xmlns:a16="http://schemas.microsoft.com/office/drawing/2014/main" id="{0C3CC1C9-1FA0-4FE4-8984-4A8B3728D674}"/>
              </a:ext>
            </a:extLst>
          </p:cNvPr>
          <p:cNvSpPr/>
          <p:nvPr userDrawn="1"/>
        </p:nvSpPr>
        <p:spPr>
          <a:xfrm rot="16200000" flipV="1">
            <a:off x="2855762" y="-2473495"/>
            <a:ext cx="6862743" cy="11809733"/>
          </a:xfrm>
          <a:custGeom>
            <a:avLst/>
            <a:gdLst>
              <a:gd name="connsiteX0" fmla="*/ 6862743 w 6862743"/>
              <a:gd name="connsiteY0" fmla="*/ 11809733 h 11809733"/>
              <a:gd name="connsiteX1" fmla="*/ 6862743 w 6862743"/>
              <a:gd name="connsiteY1" fmla="*/ 7708334 h 11809733"/>
              <a:gd name="connsiteX2" fmla="*/ 4147292 w 6862743"/>
              <a:gd name="connsiteY2" fmla="*/ 7708334 h 11809733"/>
              <a:gd name="connsiteX3" fmla="*/ 4147292 w 6862743"/>
              <a:gd name="connsiteY3" fmla="*/ 7708332 h 11809733"/>
              <a:gd name="connsiteX4" fmla="*/ 6862743 w 6862743"/>
              <a:gd name="connsiteY4" fmla="*/ 7708332 h 11809733"/>
              <a:gd name="connsiteX5" fmla="*/ 4147291 w 6862743"/>
              <a:gd name="connsiteY5" fmla="*/ 4987262 h 11809733"/>
              <a:gd name="connsiteX6" fmla="*/ 4147291 w 6862743"/>
              <a:gd name="connsiteY6" fmla="*/ 3835308 h 11809733"/>
              <a:gd name="connsiteX7" fmla="*/ 307017 w 6862743"/>
              <a:gd name="connsiteY7" fmla="*/ 0 h 11809733"/>
              <a:gd name="connsiteX8" fmla="*/ 0 w 6862743"/>
              <a:gd name="connsiteY8" fmla="*/ 0 h 11809733"/>
              <a:gd name="connsiteX9" fmla="*/ 0 w 6862743"/>
              <a:gd name="connsiteY9" fmla="*/ 11809733 h 11809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3" h="11809733">
                <a:moveTo>
                  <a:pt x="6862743" y="11809733"/>
                </a:moveTo>
                <a:lnTo>
                  <a:pt x="6862743" y="7708334"/>
                </a:lnTo>
                <a:lnTo>
                  <a:pt x="4147292" y="7708334"/>
                </a:lnTo>
                <a:lnTo>
                  <a:pt x="4147292" y="7708332"/>
                </a:lnTo>
                <a:lnTo>
                  <a:pt x="6862743" y="7708332"/>
                </a:lnTo>
                <a:lnTo>
                  <a:pt x="4147291" y="4987262"/>
                </a:lnTo>
                <a:lnTo>
                  <a:pt x="4147291" y="3835308"/>
                </a:lnTo>
                <a:lnTo>
                  <a:pt x="307017" y="0"/>
                </a:lnTo>
                <a:lnTo>
                  <a:pt x="0" y="0"/>
                </a:lnTo>
                <a:lnTo>
                  <a:pt x="0" y="11809733"/>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24" name="Freeform: Shape 23">
            <a:extLst>
              <a:ext uri="{FF2B5EF4-FFF2-40B4-BE49-F238E27FC236}">
                <a16:creationId xmlns:a16="http://schemas.microsoft.com/office/drawing/2014/main" id="{8E049265-431E-48DE-B7F7-4959930171DC}"/>
              </a:ext>
            </a:extLst>
          </p:cNvPr>
          <p:cNvSpPr/>
          <p:nvPr userDrawn="1"/>
        </p:nvSpPr>
        <p:spPr>
          <a:xfrm rot="16200000" flipV="1">
            <a:off x="2626806" y="-2626805"/>
            <a:ext cx="6862743" cy="12116353"/>
          </a:xfrm>
          <a:custGeom>
            <a:avLst/>
            <a:gdLst>
              <a:gd name="connsiteX0" fmla="*/ 6853871 w 6853871"/>
              <a:gd name="connsiteY0" fmla="*/ 12116353 h 12116353"/>
              <a:gd name="connsiteX1" fmla="*/ 6853871 w 6853871"/>
              <a:gd name="connsiteY1" fmla="*/ 8014954 h 12116353"/>
              <a:gd name="connsiteX2" fmla="*/ 4141930 w 6853871"/>
              <a:gd name="connsiteY2" fmla="*/ 8014954 h 12116353"/>
              <a:gd name="connsiteX3" fmla="*/ 4141930 w 6853871"/>
              <a:gd name="connsiteY3" fmla="*/ 8014952 h 12116353"/>
              <a:gd name="connsiteX4" fmla="*/ 6853871 w 6853871"/>
              <a:gd name="connsiteY4" fmla="*/ 8014952 h 12116353"/>
              <a:gd name="connsiteX5" fmla="*/ 4141930 w 6853871"/>
              <a:gd name="connsiteY5" fmla="*/ 5293882 h 12116353"/>
              <a:gd name="connsiteX6" fmla="*/ 4141930 w 6853871"/>
              <a:gd name="connsiteY6" fmla="*/ 4141928 h 12116353"/>
              <a:gd name="connsiteX7" fmla="*/ 0 w 6853871"/>
              <a:gd name="connsiteY7" fmla="*/ 0 h 12116353"/>
              <a:gd name="connsiteX8" fmla="*/ 0 w 6853871"/>
              <a:gd name="connsiteY8" fmla="*/ 12116353 h 12116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3871" h="12116353">
                <a:moveTo>
                  <a:pt x="6853871" y="12116353"/>
                </a:moveTo>
                <a:lnTo>
                  <a:pt x="6853871" y="8014954"/>
                </a:lnTo>
                <a:lnTo>
                  <a:pt x="4141930" y="8014954"/>
                </a:lnTo>
                <a:lnTo>
                  <a:pt x="4141930" y="8014952"/>
                </a:lnTo>
                <a:lnTo>
                  <a:pt x="6853871" y="8014952"/>
                </a:lnTo>
                <a:lnTo>
                  <a:pt x="4141930" y="5293882"/>
                </a:lnTo>
                <a:lnTo>
                  <a:pt x="4141930" y="4141928"/>
                </a:lnTo>
                <a:lnTo>
                  <a:pt x="0" y="0"/>
                </a:lnTo>
                <a:lnTo>
                  <a:pt x="0" y="12116353"/>
                </a:lnTo>
                <a:close/>
              </a:path>
            </a:pathLst>
          </a:custGeom>
          <a:pattFill prst="wdUpDiag">
            <a:fgClr>
              <a:schemeClr val="accent2"/>
            </a:fgClr>
            <a:bgClr>
              <a:schemeClr val="accent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25" name="Freeform: Shape 24">
            <a:extLst>
              <a:ext uri="{FF2B5EF4-FFF2-40B4-BE49-F238E27FC236}">
                <a16:creationId xmlns:a16="http://schemas.microsoft.com/office/drawing/2014/main" id="{173E5F2D-1F8E-4DCC-857F-932C6C6539BB}"/>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4" name="Oval 3">
            <a:extLst>
              <a:ext uri="{FF2B5EF4-FFF2-40B4-BE49-F238E27FC236}">
                <a16:creationId xmlns:a16="http://schemas.microsoft.com/office/drawing/2014/main" id="{ECB4C115-EFF9-405C-98BE-F4077B9730D0}"/>
              </a:ext>
            </a:extLst>
          </p:cNvPr>
          <p:cNvSpPr/>
          <p:nvPr userDrawn="1"/>
        </p:nvSpPr>
        <p:spPr>
          <a:xfrm>
            <a:off x="533399" y="914400"/>
            <a:ext cx="1944914" cy="1944914"/>
          </a:xfrm>
          <a:prstGeom prst="ellipse">
            <a:avLst/>
          </a:prstGeom>
          <a:solidFill>
            <a:schemeClr val="accent1">
              <a:lumMod val="50000"/>
            </a:schemeClr>
          </a:solidFill>
          <a:ln w="76200">
            <a:solidFill>
              <a:schemeClr val="accent1">
                <a:alpha val="5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8" name="Title 1">
            <a:extLst>
              <a:ext uri="{FF2B5EF4-FFF2-40B4-BE49-F238E27FC236}">
                <a16:creationId xmlns:a16="http://schemas.microsoft.com/office/drawing/2014/main" id="{C9A300DD-BB54-44ED-A7E4-01CD41EC930F}"/>
              </a:ext>
            </a:extLst>
          </p:cNvPr>
          <p:cNvSpPr txBox="1">
            <a:spLocks/>
          </p:cNvSpPr>
          <p:nvPr userDrawn="1"/>
        </p:nvSpPr>
        <p:spPr>
          <a:xfrm>
            <a:off x="956993" y="923305"/>
            <a:ext cx="1005115" cy="2859313"/>
          </a:xfrm>
          <a:prstGeom prst="rect">
            <a:avLst/>
          </a:prstGeom>
        </p:spPr>
        <p:txBody>
          <a:bodyPr vert="horz" lIns="91440" tIns="45720" rIns="91440" bIns="45720" rtlCol="0" anchor="t">
            <a:noAutofit/>
          </a:bodyPr>
          <a:lstStyle>
            <a:lvl1pPr algn="l" defTabSz="914400" rtl="0" eaLnBrk="1" latinLnBrk="0" hangingPunct="1">
              <a:lnSpc>
                <a:spcPct val="100000"/>
              </a:lnSpc>
              <a:spcBef>
                <a:spcPct val="0"/>
              </a:spcBef>
              <a:buNone/>
              <a:defRPr lang="en-GB" sz="3600" b="0" i="0" kern="1200" dirty="0">
                <a:solidFill>
                  <a:schemeClr val="bg1"/>
                </a:solidFill>
                <a:latin typeface="Trebuchet MS" panose="020B0603020202020204" pitchFamily="34" charset="0"/>
                <a:ea typeface="+mj-ea"/>
                <a:cs typeface="+mj-cs"/>
              </a:defRPr>
            </a:lvl1pPr>
          </a:lstStyle>
          <a:p>
            <a:pPr algn="ctr" rtl="0"/>
            <a:r>
              <a:rPr lang="en-gb" sz="18400" noProof="0">
                <a:solidFill>
                  <a:schemeClr val="accent1">
                    <a:lumMod val="60000"/>
                    <a:lumOff val="40000"/>
                  </a:schemeClr>
                </a:solidFill>
                <a:latin typeface="+mj-lt"/>
              </a:rPr>
              <a:t>“</a:t>
            </a:r>
          </a:p>
        </p:txBody>
      </p:sp>
      <p:sp>
        <p:nvSpPr>
          <p:cNvPr id="2" name="Title 1">
            <a:extLst>
              <a:ext uri="{FF2B5EF4-FFF2-40B4-BE49-F238E27FC236}">
                <a16:creationId xmlns:a16="http://schemas.microsoft.com/office/drawing/2014/main" id="{42374B20-3E42-44AF-BEF1-8AB33067395C}"/>
              </a:ext>
            </a:extLst>
          </p:cNvPr>
          <p:cNvSpPr>
            <a:spLocks noGrp="1"/>
          </p:cNvSpPr>
          <p:nvPr>
            <p:ph type="title" hasCustomPrompt="1"/>
          </p:nvPr>
        </p:nvSpPr>
        <p:spPr>
          <a:xfrm>
            <a:off x="533399" y="3200400"/>
            <a:ext cx="7551057" cy="2859313"/>
          </a:xfrm>
        </p:spPr>
        <p:txBody>
          <a:bodyPr vert="horz" lIns="91440" tIns="45720" rIns="91440" bIns="45720" rtlCol="0" anchor="t">
            <a:normAutofit/>
          </a:bodyPr>
          <a:lstStyle>
            <a:lvl1pPr>
              <a:lnSpc>
                <a:spcPct val="100000"/>
              </a:lnSpc>
              <a:defRPr lang="en-GB" sz="3200" b="0" i="0" dirty="0">
                <a:solidFill>
                  <a:schemeClr val="bg1"/>
                </a:solidFill>
                <a:latin typeface="+mj-lt"/>
              </a:defRPr>
            </a:lvl1pPr>
          </a:lstStyle>
          <a:p>
            <a:pPr lvl="0" rtl="0"/>
            <a:r>
              <a:rPr lang="en-gb" noProof="0"/>
              <a:t>Quote</a:t>
            </a:r>
          </a:p>
        </p:txBody>
      </p:sp>
      <p:sp>
        <p:nvSpPr>
          <p:cNvPr id="19" name="Slide Number Placeholder 4">
            <a:extLst>
              <a:ext uri="{FF2B5EF4-FFF2-40B4-BE49-F238E27FC236}">
                <a16:creationId xmlns:a16="http://schemas.microsoft.com/office/drawing/2014/main" id="{A4E6C1FF-5925-42B3-B7F9-0A0031BDAD30}"/>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US" noProof="0" smtClean="0"/>
              <a:pPr/>
              <a:t>‹#›</a:t>
            </a:fld>
            <a:endParaRPr lang="en-US" noProof="0"/>
          </a:p>
        </p:txBody>
      </p:sp>
    </p:spTree>
    <p:extLst>
      <p:ext uri="{BB962C8B-B14F-4D97-AF65-F5344CB8AC3E}">
        <p14:creationId xmlns:p14="http://schemas.microsoft.com/office/powerpoint/2010/main" val="17531698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 Tex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a:t>Click to edit Master title style</a:t>
            </a:r>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US" noProof="0" smtClean="0"/>
              <a:pPr/>
              <a:t>‹#›</a:t>
            </a:fld>
            <a:endParaRPr lang="en-US"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sp>
        <p:nvSpPr>
          <p:cNvPr id="23" name="Text Placeholder 22">
            <a:extLst>
              <a:ext uri="{FF2B5EF4-FFF2-40B4-BE49-F238E27FC236}">
                <a16:creationId xmlns:a16="http://schemas.microsoft.com/office/drawing/2014/main" id="{03618670-D1E4-466C-BDB5-FC890AC31457}"/>
              </a:ext>
            </a:extLst>
          </p:cNvPr>
          <p:cNvSpPr>
            <a:spLocks noGrp="1"/>
          </p:cNvSpPr>
          <p:nvPr>
            <p:ph type="body" sz="quarter" idx="13"/>
          </p:nvPr>
        </p:nvSpPr>
        <p:spPr>
          <a:xfrm>
            <a:off x="444500" y="1625385"/>
            <a:ext cx="6718300" cy="4093243"/>
          </a:xfrm>
        </p:spPr>
        <p:txBody>
          <a:bodyPr rtlCol="0">
            <a:noAutofit/>
          </a:bodyPr>
          <a:lstStyle>
            <a:lvl1pPr>
              <a:lnSpc>
                <a:spcPct val="100000"/>
              </a:lnSpc>
              <a:spcBef>
                <a:spcPts val="600"/>
              </a:spcBef>
              <a:spcAft>
                <a:spcPts val="400"/>
              </a:spcAft>
              <a:defRPr sz="1600">
                <a:solidFill>
                  <a:schemeClr val="bg1"/>
                </a:solidFill>
                <a:latin typeface="+mn-lt"/>
                <a:cs typeface="Arial" panose="020B0604020202020204" pitchFamily="34" charset="0"/>
              </a:defRPr>
            </a:lvl1pPr>
            <a:lvl2pPr>
              <a:lnSpc>
                <a:spcPct val="100000"/>
              </a:lnSpc>
              <a:spcBef>
                <a:spcPts val="600"/>
              </a:spcBef>
              <a:spcAft>
                <a:spcPts val="400"/>
              </a:spcAft>
              <a:defRPr sz="1400">
                <a:solidFill>
                  <a:schemeClr val="bg1"/>
                </a:solidFill>
                <a:latin typeface="+mn-lt"/>
                <a:cs typeface="Arial" panose="020B0604020202020204" pitchFamily="34" charset="0"/>
              </a:defRPr>
            </a:lvl2pPr>
            <a:lvl3pPr>
              <a:lnSpc>
                <a:spcPct val="100000"/>
              </a:lnSpc>
              <a:spcBef>
                <a:spcPts val="600"/>
              </a:spcBef>
              <a:spcAft>
                <a:spcPts val="400"/>
              </a:spcAft>
              <a:defRPr sz="1200">
                <a:solidFill>
                  <a:schemeClr val="bg1"/>
                </a:solidFill>
                <a:latin typeface="+mn-lt"/>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US" noProof="0"/>
              <a:t>Click to edit Master text styles</a:t>
            </a:r>
          </a:p>
          <a:p>
            <a:pPr lvl="1" rtl="0"/>
            <a:r>
              <a:rPr lang="en-US" noProof="0"/>
              <a:t>Second level</a:t>
            </a:r>
          </a:p>
          <a:p>
            <a:pPr lvl="2" rtl="0"/>
            <a:r>
              <a:rPr lang="en-US" noProof="0"/>
              <a:t>Third level</a:t>
            </a:r>
          </a:p>
        </p:txBody>
      </p:sp>
    </p:spTree>
    <p:extLst>
      <p:ext uri="{BB962C8B-B14F-4D97-AF65-F5344CB8AC3E}">
        <p14:creationId xmlns:p14="http://schemas.microsoft.com/office/powerpoint/2010/main" val="274574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Tree>
    <p:extLst>
      <p:ext uri="{BB962C8B-B14F-4D97-AF65-F5344CB8AC3E}">
        <p14:creationId xmlns:p14="http://schemas.microsoft.com/office/powerpoint/2010/main" val="40737049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
        <p:nvSpPr>
          <p:cNvPr id="20" name="Content Placeholder 2">
            <a:extLst>
              <a:ext uri="{FF2B5EF4-FFF2-40B4-BE49-F238E27FC236}">
                <a16:creationId xmlns:a16="http://schemas.microsoft.com/office/drawing/2014/main" id="{0103A49C-32FF-49E6-86F3-FC2E19517BD5}"/>
              </a:ext>
            </a:extLst>
          </p:cNvPr>
          <p:cNvSpPr>
            <a:spLocks noGrp="1"/>
          </p:cNvSpPr>
          <p:nvPr>
            <p:ph idx="1" hasCustomPrompt="1"/>
          </p:nvPr>
        </p:nvSpPr>
        <p:spPr>
          <a:xfrm>
            <a:off x="443365" y="1825625"/>
            <a:ext cx="11215235" cy="4351338"/>
          </a:xfrm>
        </p:spPr>
        <p:txBody>
          <a:bodyPr rtlCol="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26367082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
        <p:nvSpPr>
          <p:cNvPr id="25" name="Text Placeholder 2">
            <a:extLst>
              <a:ext uri="{FF2B5EF4-FFF2-40B4-BE49-F238E27FC236}">
                <a16:creationId xmlns:a16="http://schemas.microsoft.com/office/drawing/2014/main" id="{7FA80A70-18DE-4DB9-9982-BA75BE54CF93}"/>
              </a:ext>
            </a:extLst>
          </p:cNvPr>
          <p:cNvSpPr>
            <a:spLocks noGrp="1"/>
          </p:cNvSpPr>
          <p:nvPr>
            <p:ph type="body" idx="1" hasCustomPrompt="1"/>
          </p:nvPr>
        </p:nvSpPr>
        <p:spPr>
          <a:xfrm>
            <a:off x="444500" y="1681163"/>
            <a:ext cx="5157787" cy="823912"/>
          </a:xfrm>
        </p:spPr>
        <p:txBody>
          <a:bodyPr rtlCol="0" anchor="t">
            <a:normAutofit/>
          </a:bodyPr>
          <a:lstStyle>
            <a:lvl1pPr marL="0" indent="0" algn="ctr">
              <a:buFont typeface="Arial" panose="020B0604020202020204" pitchFamily="34" charset="0"/>
              <a:buNone/>
              <a:defRPr sz="20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26" name="Text Placeholder 4">
            <a:extLst>
              <a:ext uri="{FF2B5EF4-FFF2-40B4-BE49-F238E27FC236}">
                <a16:creationId xmlns:a16="http://schemas.microsoft.com/office/drawing/2014/main" id="{2801C0EF-C078-44B0-AD01-4850E9A65EE0}"/>
              </a:ext>
            </a:extLst>
          </p:cNvPr>
          <p:cNvSpPr>
            <a:spLocks noGrp="1"/>
          </p:cNvSpPr>
          <p:nvPr>
            <p:ph type="body" sz="quarter" idx="3" hasCustomPrompt="1"/>
          </p:nvPr>
        </p:nvSpPr>
        <p:spPr>
          <a:xfrm>
            <a:off x="6500812" y="1681163"/>
            <a:ext cx="5157788" cy="823912"/>
          </a:xfrm>
        </p:spPr>
        <p:txBody>
          <a:bodyPr rtlCol="0" anchor="t">
            <a:normAutofit/>
          </a:bodyPr>
          <a:lstStyle>
            <a:lvl1pPr marL="0" indent="0" algn="ctr">
              <a:buFont typeface="Arial" panose="020B0604020202020204" pitchFamily="34" charset="0"/>
              <a:buNone/>
              <a:defRPr sz="20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27" name="Content Placeholder 3">
            <a:extLst>
              <a:ext uri="{FF2B5EF4-FFF2-40B4-BE49-F238E27FC236}">
                <a16:creationId xmlns:a16="http://schemas.microsoft.com/office/drawing/2014/main" id="{7C9DED91-45F6-4308-A085-1EFACA6468CF}"/>
              </a:ext>
            </a:extLst>
          </p:cNvPr>
          <p:cNvSpPr>
            <a:spLocks noGrp="1"/>
          </p:cNvSpPr>
          <p:nvPr>
            <p:ph sz="half" idx="2" hasCustomPrompt="1"/>
          </p:nvPr>
        </p:nvSpPr>
        <p:spPr>
          <a:xfrm>
            <a:off x="444500" y="2505075"/>
            <a:ext cx="5157787" cy="3684588"/>
          </a:xfrm>
        </p:spPr>
        <p:txBody>
          <a:bodyPr rtlCol="0">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28" name="Content Placeholder 5">
            <a:extLst>
              <a:ext uri="{FF2B5EF4-FFF2-40B4-BE49-F238E27FC236}">
                <a16:creationId xmlns:a16="http://schemas.microsoft.com/office/drawing/2014/main" id="{0574B5E7-B666-439B-9278-67BE1EA6EBC5}"/>
              </a:ext>
            </a:extLst>
          </p:cNvPr>
          <p:cNvSpPr>
            <a:spLocks noGrp="1"/>
          </p:cNvSpPr>
          <p:nvPr>
            <p:ph sz="quarter" idx="4" hasCustomPrompt="1"/>
          </p:nvPr>
        </p:nvSpPr>
        <p:spPr>
          <a:xfrm>
            <a:off x="6475412" y="2505075"/>
            <a:ext cx="5183188" cy="3684588"/>
          </a:xfrm>
        </p:spPr>
        <p:txBody>
          <a:bodyPr rtlCol="0">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32191671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
        <p:nvSpPr>
          <p:cNvPr id="20" name="Content Placeholder 2">
            <a:extLst>
              <a:ext uri="{FF2B5EF4-FFF2-40B4-BE49-F238E27FC236}">
                <a16:creationId xmlns:a16="http://schemas.microsoft.com/office/drawing/2014/main" id="{FE796BFF-6E5F-4DE7-B193-F501FC094D63}"/>
              </a:ext>
            </a:extLst>
          </p:cNvPr>
          <p:cNvSpPr>
            <a:spLocks noGrp="1"/>
          </p:cNvSpPr>
          <p:nvPr>
            <p:ph sz="half" idx="1" hasCustomPrompt="1"/>
          </p:nvPr>
        </p:nvSpPr>
        <p:spPr>
          <a:xfrm>
            <a:off x="443365" y="1517715"/>
            <a:ext cx="5184437" cy="4659248"/>
          </a:xfrm>
        </p:spPr>
        <p:txBody>
          <a:bodyPr rtlCol="0">
            <a:normAutofit/>
          </a:bodyPr>
          <a:lstStyle>
            <a:lvl1pPr marL="457200" indent="-457200">
              <a:buFont typeface="Arial" panose="020B0604020202020204" pitchFamily="34" charset="0"/>
              <a:buChar char="•"/>
              <a:defRPr sz="2000">
                <a:solidFill>
                  <a:schemeClr val="bg1"/>
                </a:solidFill>
              </a:defRPr>
            </a:lvl1pPr>
            <a:lvl2pPr marL="800100" indent="-342900">
              <a:buFont typeface="Arial" panose="020B0604020202020204" pitchFamily="34" charset="0"/>
              <a:buChar char="•"/>
              <a:defRPr sz="1800">
                <a:solidFill>
                  <a:schemeClr val="bg1"/>
                </a:solidFill>
              </a:defRPr>
            </a:lvl2pPr>
            <a:lvl3pPr marL="1257300" indent="-342900">
              <a:buFont typeface="Arial" panose="020B0604020202020204" pitchFamily="34" charset="0"/>
              <a:buChar char="•"/>
              <a:defRPr sz="1600">
                <a:solidFill>
                  <a:schemeClr val="bg1"/>
                </a:solidFill>
              </a:defRPr>
            </a:lvl3pPr>
            <a:lvl4pPr marL="1657350" indent="-285750">
              <a:buFont typeface="Arial" panose="020B0604020202020204" pitchFamily="34" charset="0"/>
              <a:buChar char="•"/>
              <a:defRPr sz="1400">
                <a:solidFill>
                  <a:schemeClr val="bg1"/>
                </a:solidFill>
              </a:defRPr>
            </a:lvl4pPr>
            <a:lvl5pPr marL="2114550" indent="-285750">
              <a:buFont typeface="Arial" panose="020B0604020202020204" pitchFamily="34" charset="0"/>
              <a:buChar char="•"/>
              <a:defRPr sz="1400">
                <a:solidFill>
                  <a:schemeClr val="bg1"/>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21" name="Content Placeholder 3">
            <a:extLst>
              <a:ext uri="{FF2B5EF4-FFF2-40B4-BE49-F238E27FC236}">
                <a16:creationId xmlns:a16="http://schemas.microsoft.com/office/drawing/2014/main" id="{78622754-CA4D-4C27-A37F-B26E7B4C9CA2}"/>
              </a:ext>
            </a:extLst>
          </p:cNvPr>
          <p:cNvSpPr>
            <a:spLocks noGrp="1"/>
          </p:cNvSpPr>
          <p:nvPr>
            <p:ph sz="half" idx="2" hasCustomPrompt="1"/>
          </p:nvPr>
        </p:nvSpPr>
        <p:spPr>
          <a:xfrm>
            <a:off x="6474163" y="1517715"/>
            <a:ext cx="5184437" cy="4659248"/>
          </a:xfrm>
        </p:spPr>
        <p:txBody>
          <a:bodyPr rtlCol="0">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9995978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 Category">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20" name="Picture Placeholder 8">
            <a:extLst>
              <a:ext uri="{FF2B5EF4-FFF2-40B4-BE49-F238E27FC236}">
                <a16:creationId xmlns:a16="http://schemas.microsoft.com/office/drawing/2014/main" id="{6D00E6B4-1CBE-404E-B943-5F1832320C1C}"/>
              </a:ext>
            </a:extLst>
          </p:cNvPr>
          <p:cNvSpPr>
            <a:spLocks noGrp="1"/>
          </p:cNvSpPr>
          <p:nvPr>
            <p:ph type="pic" sz="quarter" idx="13"/>
          </p:nvPr>
        </p:nvSpPr>
        <p:spPr>
          <a:xfrm>
            <a:off x="978212"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rtlCol="0"/>
          <a:lstStyle>
            <a:lvl1pPr marL="0" indent="0">
              <a:buNone/>
              <a:defRPr>
                <a:solidFill>
                  <a:schemeClr val="tx1">
                    <a:alpha val="0"/>
                  </a:schemeClr>
                </a:solidFill>
              </a:defRPr>
            </a:lvl1pPr>
          </a:lstStyle>
          <a:p>
            <a:pPr rtl="0"/>
            <a:r>
              <a:rPr lang="en-US" noProof="0"/>
              <a:t>Click icon to add picture</a:t>
            </a:r>
            <a:endParaRPr lang="en-GB" noProof="0"/>
          </a:p>
        </p:txBody>
      </p:sp>
      <p:sp>
        <p:nvSpPr>
          <p:cNvPr id="21" name="Picture Placeholder 8">
            <a:extLst>
              <a:ext uri="{FF2B5EF4-FFF2-40B4-BE49-F238E27FC236}">
                <a16:creationId xmlns:a16="http://schemas.microsoft.com/office/drawing/2014/main" id="{7CD59BFD-62BE-4E33-92A5-B84A2A9A8D3B}"/>
              </a:ext>
            </a:extLst>
          </p:cNvPr>
          <p:cNvSpPr>
            <a:spLocks noGrp="1"/>
          </p:cNvSpPr>
          <p:nvPr>
            <p:ph type="pic" sz="quarter" idx="14"/>
          </p:nvPr>
        </p:nvSpPr>
        <p:spPr>
          <a:xfrm>
            <a:off x="3222230"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rtlCol="0"/>
          <a:lstStyle>
            <a:lvl1pPr marL="0" indent="0">
              <a:buNone/>
              <a:defRPr>
                <a:solidFill>
                  <a:schemeClr val="tx1">
                    <a:alpha val="0"/>
                  </a:schemeClr>
                </a:solidFill>
              </a:defRPr>
            </a:lvl1pPr>
          </a:lstStyle>
          <a:p>
            <a:pPr rtl="0"/>
            <a:r>
              <a:rPr lang="en-US" noProof="0"/>
              <a:t>Click icon to add picture</a:t>
            </a:r>
            <a:endParaRPr lang="en-GB" noProof="0"/>
          </a:p>
        </p:txBody>
      </p:sp>
      <p:sp>
        <p:nvSpPr>
          <p:cNvPr id="22" name="Picture Placeholder 8">
            <a:extLst>
              <a:ext uri="{FF2B5EF4-FFF2-40B4-BE49-F238E27FC236}">
                <a16:creationId xmlns:a16="http://schemas.microsoft.com/office/drawing/2014/main" id="{60DC5978-55B8-421D-91B4-29F8210A7B2C}"/>
              </a:ext>
            </a:extLst>
          </p:cNvPr>
          <p:cNvSpPr>
            <a:spLocks noGrp="1"/>
          </p:cNvSpPr>
          <p:nvPr>
            <p:ph type="pic" sz="quarter" idx="15"/>
          </p:nvPr>
        </p:nvSpPr>
        <p:spPr>
          <a:xfrm>
            <a:off x="5466248"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rtlCol="0"/>
          <a:lstStyle>
            <a:lvl1pPr marL="0" indent="0">
              <a:buNone/>
              <a:defRPr>
                <a:solidFill>
                  <a:schemeClr val="tx1">
                    <a:alpha val="0"/>
                  </a:schemeClr>
                </a:solidFill>
              </a:defRPr>
            </a:lvl1pPr>
          </a:lstStyle>
          <a:p>
            <a:pPr rtl="0"/>
            <a:r>
              <a:rPr lang="en-US" noProof="0"/>
              <a:t>Click icon to add picture</a:t>
            </a:r>
            <a:endParaRPr lang="en-GB" noProof="0"/>
          </a:p>
        </p:txBody>
      </p:sp>
      <p:sp>
        <p:nvSpPr>
          <p:cNvPr id="23" name="Picture Placeholder 8">
            <a:extLst>
              <a:ext uri="{FF2B5EF4-FFF2-40B4-BE49-F238E27FC236}">
                <a16:creationId xmlns:a16="http://schemas.microsoft.com/office/drawing/2014/main" id="{BE3FB8C3-2C7E-4C59-8BD5-53FA2772DB56}"/>
              </a:ext>
            </a:extLst>
          </p:cNvPr>
          <p:cNvSpPr>
            <a:spLocks noGrp="1"/>
          </p:cNvSpPr>
          <p:nvPr>
            <p:ph type="pic" sz="quarter" idx="16"/>
          </p:nvPr>
        </p:nvSpPr>
        <p:spPr>
          <a:xfrm>
            <a:off x="7710266"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rtlCol="0"/>
          <a:lstStyle>
            <a:lvl1pPr marL="0" indent="0">
              <a:buNone/>
              <a:defRPr>
                <a:solidFill>
                  <a:schemeClr val="tx1">
                    <a:alpha val="0"/>
                  </a:schemeClr>
                </a:solidFill>
              </a:defRPr>
            </a:lvl1pPr>
          </a:lstStyle>
          <a:p>
            <a:pPr rtl="0"/>
            <a:r>
              <a:rPr lang="en-US" noProof="0"/>
              <a:t>Click icon to add picture</a:t>
            </a:r>
            <a:endParaRPr lang="en-GB" noProof="0"/>
          </a:p>
        </p:txBody>
      </p:sp>
      <p:sp>
        <p:nvSpPr>
          <p:cNvPr id="24" name="Picture Placeholder 8">
            <a:extLst>
              <a:ext uri="{FF2B5EF4-FFF2-40B4-BE49-F238E27FC236}">
                <a16:creationId xmlns:a16="http://schemas.microsoft.com/office/drawing/2014/main" id="{FD8FA9DA-C36B-4889-B88F-28B5829E53E2}"/>
              </a:ext>
            </a:extLst>
          </p:cNvPr>
          <p:cNvSpPr>
            <a:spLocks noGrp="1"/>
          </p:cNvSpPr>
          <p:nvPr>
            <p:ph type="pic" sz="quarter" idx="17"/>
          </p:nvPr>
        </p:nvSpPr>
        <p:spPr>
          <a:xfrm>
            <a:off x="9954283"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rtlCol="0"/>
          <a:lstStyle>
            <a:lvl1pPr marL="0" indent="0">
              <a:buNone/>
              <a:defRPr>
                <a:solidFill>
                  <a:schemeClr val="tx1">
                    <a:alpha val="0"/>
                  </a:schemeClr>
                </a:solidFill>
              </a:defRPr>
            </a:lvl1pPr>
          </a:lstStyle>
          <a:p>
            <a:pPr rtl="0"/>
            <a:r>
              <a:rPr lang="en-US" noProof="0"/>
              <a:t>Click icon to add picture</a:t>
            </a:r>
            <a:endParaRPr lang="en-GB" noProof="0"/>
          </a:p>
        </p:txBody>
      </p:sp>
      <p:sp>
        <p:nvSpPr>
          <p:cNvPr id="26" name="Text Placeholder 22">
            <a:extLst>
              <a:ext uri="{FF2B5EF4-FFF2-40B4-BE49-F238E27FC236}">
                <a16:creationId xmlns:a16="http://schemas.microsoft.com/office/drawing/2014/main" id="{2A19101D-7C37-42BF-8167-5391EA65EC3A}"/>
              </a:ext>
            </a:extLst>
          </p:cNvPr>
          <p:cNvSpPr>
            <a:spLocks noGrp="1"/>
          </p:cNvSpPr>
          <p:nvPr>
            <p:ph type="body" sz="quarter" idx="18" hasCustomPrompt="1"/>
          </p:nvPr>
        </p:nvSpPr>
        <p:spPr>
          <a:xfrm>
            <a:off x="719894" y="4240093"/>
            <a:ext cx="1776140" cy="1463040"/>
          </a:xfrm>
        </p:spPr>
        <p:txBody>
          <a:bodyPr lIns="0" tIns="0" rIns="0" bIns="0" rtlCol="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sp>
        <p:nvSpPr>
          <p:cNvPr id="27" name="Text Placeholder 22">
            <a:extLst>
              <a:ext uri="{FF2B5EF4-FFF2-40B4-BE49-F238E27FC236}">
                <a16:creationId xmlns:a16="http://schemas.microsoft.com/office/drawing/2014/main" id="{05F72315-51A9-431C-B80A-45E4FB1D6BD6}"/>
              </a:ext>
            </a:extLst>
          </p:cNvPr>
          <p:cNvSpPr>
            <a:spLocks noGrp="1"/>
          </p:cNvSpPr>
          <p:nvPr>
            <p:ph type="body" sz="quarter" idx="19" hasCustomPrompt="1"/>
          </p:nvPr>
        </p:nvSpPr>
        <p:spPr>
          <a:xfrm>
            <a:off x="2963912" y="4240093"/>
            <a:ext cx="1776140" cy="1463040"/>
          </a:xfrm>
        </p:spPr>
        <p:txBody>
          <a:bodyPr lIns="0" tIns="0" rIns="0" bIns="0" rtlCol="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sp>
        <p:nvSpPr>
          <p:cNvPr id="28" name="Text Placeholder 22">
            <a:extLst>
              <a:ext uri="{FF2B5EF4-FFF2-40B4-BE49-F238E27FC236}">
                <a16:creationId xmlns:a16="http://schemas.microsoft.com/office/drawing/2014/main" id="{883D1F0C-34F1-46E1-B178-E4AB82B14631}"/>
              </a:ext>
            </a:extLst>
          </p:cNvPr>
          <p:cNvSpPr>
            <a:spLocks noGrp="1"/>
          </p:cNvSpPr>
          <p:nvPr>
            <p:ph type="body" sz="quarter" idx="20" hasCustomPrompt="1"/>
          </p:nvPr>
        </p:nvSpPr>
        <p:spPr>
          <a:xfrm>
            <a:off x="5207930" y="4240093"/>
            <a:ext cx="1776140" cy="1463040"/>
          </a:xfrm>
        </p:spPr>
        <p:txBody>
          <a:bodyPr lIns="0" tIns="0" rIns="0" bIns="0" rtlCol="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sp>
        <p:nvSpPr>
          <p:cNvPr id="29" name="Text Placeholder 22">
            <a:extLst>
              <a:ext uri="{FF2B5EF4-FFF2-40B4-BE49-F238E27FC236}">
                <a16:creationId xmlns:a16="http://schemas.microsoft.com/office/drawing/2014/main" id="{7202A849-DF14-40E7-B38D-1185F72603EC}"/>
              </a:ext>
            </a:extLst>
          </p:cNvPr>
          <p:cNvSpPr>
            <a:spLocks noGrp="1"/>
          </p:cNvSpPr>
          <p:nvPr>
            <p:ph type="body" sz="quarter" idx="21" hasCustomPrompt="1"/>
          </p:nvPr>
        </p:nvSpPr>
        <p:spPr>
          <a:xfrm>
            <a:off x="7451948" y="4240093"/>
            <a:ext cx="1776140" cy="1463040"/>
          </a:xfrm>
        </p:spPr>
        <p:txBody>
          <a:bodyPr lIns="0" tIns="0" rIns="0" bIns="0" rtlCol="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sp>
        <p:nvSpPr>
          <p:cNvPr id="30" name="Text Placeholder 22">
            <a:extLst>
              <a:ext uri="{FF2B5EF4-FFF2-40B4-BE49-F238E27FC236}">
                <a16:creationId xmlns:a16="http://schemas.microsoft.com/office/drawing/2014/main" id="{CCFC1ADF-AC11-4CCD-AC2D-478B6FFEA5EA}"/>
              </a:ext>
            </a:extLst>
          </p:cNvPr>
          <p:cNvSpPr>
            <a:spLocks noGrp="1"/>
          </p:cNvSpPr>
          <p:nvPr>
            <p:ph type="body" sz="quarter" idx="22" hasCustomPrompt="1"/>
          </p:nvPr>
        </p:nvSpPr>
        <p:spPr>
          <a:xfrm>
            <a:off x="9695965" y="4240093"/>
            <a:ext cx="1776140" cy="1463040"/>
          </a:xfrm>
        </p:spPr>
        <p:txBody>
          <a:bodyPr lIns="0" tIns="0" rIns="0" bIns="0" rtlCol="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cxnSp>
        <p:nvCxnSpPr>
          <p:cNvPr id="7" name="Straight Connector 6">
            <a:extLst>
              <a:ext uri="{FF2B5EF4-FFF2-40B4-BE49-F238E27FC236}">
                <a16:creationId xmlns:a16="http://schemas.microsoft.com/office/drawing/2014/main" id="{2B4CB326-DA0E-488E-B236-7017E8438FBB}"/>
              </a:ext>
            </a:extLst>
          </p:cNvPr>
          <p:cNvCxnSpPr/>
          <p:nvPr userDrawn="1"/>
        </p:nvCxnSpPr>
        <p:spPr>
          <a:xfrm>
            <a:off x="1242354"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9366B533-7212-4A36-9CE2-D6302E721F8F}"/>
              </a:ext>
            </a:extLst>
          </p:cNvPr>
          <p:cNvCxnSpPr/>
          <p:nvPr userDrawn="1"/>
        </p:nvCxnSpPr>
        <p:spPr>
          <a:xfrm>
            <a:off x="3486372"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AD7474CD-E230-4E14-8274-5E20F673F401}"/>
              </a:ext>
            </a:extLst>
          </p:cNvPr>
          <p:cNvCxnSpPr/>
          <p:nvPr userDrawn="1"/>
        </p:nvCxnSpPr>
        <p:spPr>
          <a:xfrm>
            <a:off x="5730390"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6BF71FCE-6F39-4D2F-82BE-7D9F1D2ED59F}"/>
              </a:ext>
            </a:extLst>
          </p:cNvPr>
          <p:cNvCxnSpPr/>
          <p:nvPr userDrawn="1"/>
        </p:nvCxnSpPr>
        <p:spPr>
          <a:xfrm>
            <a:off x="7974408"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E97AC7A-17D9-4F42-9DD0-94FE4FC6BF19}"/>
              </a:ext>
            </a:extLst>
          </p:cNvPr>
          <p:cNvCxnSpPr/>
          <p:nvPr userDrawn="1"/>
        </p:nvCxnSpPr>
        <p:spPr>
          <a:xfrm>
            <a:off x="10218425"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Tree>
    <p:extLst>
      <p:ext uri="{BB962C8B-B14F-4D97-AF65-F5344CB8AC3E}">
        <p14:creationId xmlns:p14="http://schemas.microsoft.com/office/powerpoint/2010/main" val="476266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hoto + 3 Secti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26" name="Text Placeholder 22">
            <a:extLst>
              <a:ext uri="{FF2B5EF4-FFF2-40B4-BE49-F238E27FC236}">
                <a16:creationId xmlns:a16="http://schemas.microsoft.com/office/drawing/2014/main" id="{2A19101D-7C37-42BF-8167-5391EA65EC3A}"/>
              </a:ext>
            </a:extLst>
          </p:cNvPr>
          <p:cNvSpPr>
            <a:spLocks noGrp="1"/>
          </p:cNvSpPr>
          <p:nvPr>
            <p:ph type="body" sz="quarter" idx="18" hasCustomPrompt="1"/>
          </p:nvPr>
        </p:nvSpPr>
        <p:spPr>
          <a:xfrm>
            <a:off x="542094" y="4240093"/>
            <a:ext cx="3293306" cy="1463040"/>
          </a:xfrm>
        </p:spPr>
        <p:txBody>
          <a:bodyPr lIns="0" tIns="0" rIns="0" bIns="0" rtlCol="0">
            <a:noAutofit/>
          </a:bodyPr>
          <a:lstStyle>
            <a:lvl1pPr marL="0" indent="0" algn="l">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
        <p:nvSpPr>
          <p:cNvPr id="13" name="Picture Placeholder 12">
            <a:extLst>
              <a:ext uri="{FF2B5EF4-FFF2-40B4-BE49-F238E27FC236}">
                <a16:creationId xmlns:a16="http://schemas.microsoft.com/office/drawing/2014/main" id="{231B97CF-FD24-4932-8459-893B1AC73D33}"/>
              </a:ext>
            </a:extLst>
          </p:cNvPr>
          <p:cNvSpPr>
            <a:spLocks noGrp="1"/>
          </p:cNvSpPr>
          <p:nvPr>
            <p:ph type="pic" sz="quarter" idx="19" hasCustomPrompt="1"/>
          </p:nvPr>
        </p:nvSpPr>
        <p:spPr>
          <a:xfrm>
            <a:off x="-2" y="1352575"/>
            <a:ext cx="12192002" cy="2289897"/>
          </a:xfrm>
        </p:spPr>
        <p:txBody>
          <a:bodyPr rtlCol="0" anchor="ctr">
            <a:normAutofit/>
          </a:bodyPr>
          <a:lstStyle>
            <a:lvl1pPr marL="0" indent="0" algn="ctr">
              <a:buNone/>
              <a:defRPr sz="1400">
                <a:solidFill>
                  <a:schemeClr val="accent2"/>
                </a:solidFill>
                <a:latin typeface="Trade Gothic LT Pro" panose="020B0503040303020004" pitchFamily="34" charset="0"/>
              </a:defRPr>
            </a:lvl1pPr>
          </a:lstStyle>
          <a:p>
            <a:pPr rtl="0"/>
            <a:r>
              <a:rPr lang="en-GB" noProof="0"/>
              <a:t>Insert image</a:t>
            </a:r>
          </a:p>
        </p:txBody>
      </p:sp>
      <p:sp>
        <p:nvSpPr>
          <p:cNvPr id="36" name="Text Placeholder 22">
            <a:extLst>
              <a:ext uri="{FF2B5EF4-FFF2-40B4-BE49-F238E27FC236}">
                <a16:creationId xmlns:a16="http://schemas.microsoft.com/office/drawing/2014/main" id="{642D3CE0-C3B4-4F3F-A650-AB452B3AD4BA}"/>
              </a:ext>
            </a:extLst>
          </p:cNvPr>
          <p:cNvSpPr>
            <a:spLocks noGrp="1"/>
          </p:cNvSpPr>
          <p:nvPr>
            <p:ph type="body" sz="quarter" idx="20" hasCustomPrompt="1"/>
          </p:nvPr>
        </p:nvSpPr>
        <p:spPr>
          <a:xfrm>
            <a:off x="4444169" y="4240093"/>
            <a:ext cx="3293306" cy="1463040"/>
          </a:xfrm>
        </p:spPr>
        <p:txBody>
          <a:bodyPr lIns="0" tIns="0" rIns="0" bIns="0" rtlCol="0">
            <a:noAutofit/>
          </a:bodyPr>
          <a:lstStyle>
            <a:lvl1pPr marL="0" indent="0" algn="l">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sp>
        <p:nvSpPr>
          <p:cNvPr id="37" name="Text Placeholder 22">
            <a:extLst>
              <a:ext uri="{FF2B5EF4-FFF2-40B4-BE49-F238E27FC236}">
                <a16:creationId xmlns:a16="http://schemas.microsoft.com/office/drawing/2014/main" id="{DBED2BB0-CDAD-40EE-8B35-C66DF45EE29D}"/>
              </a:ext>
            </a:extLst>
          </p:cNvPr>
          <p:cNvSpPr>
            <a:spLocks noGrp="1"/>
          </p:cNvSpPr>
          <p:nvPr>
            <p:ph type="body" sz="quarter" idx="21" hasCustomPrompt="1"/>
          </p:nvPr>
        </p:nvSpPr>
        <p:spPr>
          <a:xfrm>
            <a:off x="8346244" y="4240093"/>
            <a:ext cx="3293306" cy="1463040"/>
          </a:xfrm>
        </p:spPr>
        <p:txBody>
          <a:bodyPr lIns="0" tIns="0" rIns="0" bIns="0" rtlCol="0">
            <a:noAutofit/>
          </a:bodyPr>
          <a:lstStyle>
            <a:lvl1pPr marL="0" indent="0" algn="l">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spTree>
    <p:extLst>
      <p:ext uri="{BB962C8B-B14F-4D97-AF65-F5344CB8AC3E}">
        <p14:creationId xmlns:p14="http://schemas.microsoft.com/office/powerpoint/2010/main" val="15447457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hoto + Tex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26" name="Text Placeholder 22">
            <a:extLst>
              <a:ext uri="{FF2B5EF4-FFF2-40B4-BE49-F238E27FC236}">
                <a16:creationId xmlns:a16="http://schemas.microsoft.com/office/drawing/2014/main" id="{2A19101D-7C37-42BF-8167-5391EA65EC3A}"/>
              </a:ext>
            </a:extLst>
          </p:cNvPr>
          <p:cNvSpPr>
            <a:spLocks noGrp="1"/>
          </p:cNvSpPr>
          <p:nvPr>
            <p:ph type="body" sz="quarter" idx="18" hasCustomPrompt="1"/>
          </p:nvPr>
        </p:nvSpPr>
        <p:spPr>
          <a:xfrm>
            <a:off x="542094" y="4240093"/>
            <a:ext cx="9402006" cy="1463040"/>
          </a:xfrm>
        </p:spPr>
        <p:txBody>
          <a:bodyPr lIns="0" tIns="0" rIns="0" bIns="0" rtlCol="0">
            <a:noAutofit/>
          </a:bodyPr>
          <a:lstStyle>
            <a:lvl1pPr marL="0" indent="0" algn="l">
              <a:lnSpc>
                <a:spcPct val="100000"/>
              </a:lnSpc>
              <a:spcBef>
                <a:spcPts val="300"/>
              </a:spcBef>
              <a:spcAft>
                <a:spcPts val="3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
        <p:nvSpPr>
          <p:cNvPr id="13" name="Picture Placeholder 12">
            <a:extLst>
              <a:ext uri="{FF2B5EF4-FFF2-40B4-BE49-F238E27FC236}">
                <a16:creationId xmlns:a16="http://schemas.microsoft.com/office/drawing/2014/main" id="{231B97CF-FD24-4932-8459-893B1AC73D33}"/>
              </a:ext>
            </a:extLst>
          </p:cNvPr>
          <p:cNvSpPr>
            <a:spLocks noGrp="1"/>
          </p:cNvSpPr>
          <p:nvPr>
            <p:ph type="pic" sz="quarter" idx="19" hasCustomPrompt="1"/>
          </p:nvPr>
        </p:nvSpPr>
        <p:spPr>
          <a:xfrm>
            <a:off x="-2" y="1352575"/>
            <a:ext cx="12192002" cy="2289897"/>
          </a:xfrm>
        </p:spPr>
        <p:txBody>
          <a:bodyPr rtlCol="0" anchor="ctr">
            <a:normAutofit/>
          </a:bodyPr>
          <a:lstStyle>
            <a:lvl1pPr marL="0" indent="0" algn="ctr">
              <a:buNone/>
              <a:defRPr sz="1400">
                <a:solidFill>
                  <a:schemeClr val="accent2"/>
                </a:solidFill>
                <a:latin typeface="Trade Gothic LT Pro" panose="020B0503040303020004" pitchFamily="34" charset="0"/>
              </a:defRPr>
            </a:lvl1pPr>
          </a:lstStyle>
          <a:p>
            <a:pPr rtl="0"/>
            <a:r>
              <a:rPr lang="en-GB" noProof="0"/>
              <a:t>Insert image</a:t>
            </a:r>
          </a:p>
        </p:txBody>
      </p:sp>
    </p:spTree>
    <p:extLst>
      <p:ext uri="{BB962C8B-B14F-4D97-AF65-F5344CB8AC3E}">
        <p14:creationId xmlns:p14="http://schemas.microsoft.com/office/powerpoint/2010/main" val="24868267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
        <p:nvSpPr>
          <p:cNvPr id="20" name="Picture Placeholder 2">
            <a:extLst>
              <a:ext uri="{FF2B5EF4-FFF2-40B4-BE49-F238E27FC236}">
                <a16:creationId xmlns:a16="http://schemas.microsoft.com/office/drawing/2014/main" id="{30B3A574-7940-4E35-857E-5CA35A5910E5}"/>
              </a:ext>
            </a:extLst>
          </p:cNvPr>
          <p:cNvSpPr>
            <a:spLocks noGrp="1"/>
          </p:cNvSpPr>
          <p:nvPr>
            <p:ph type="pic" idx="1"/>
          </p:nvPr>
        </p:nvSpPr>
        <p:spPr>
          <a:xfrm>
            <a:off x="4110087" y="1444649"/>
            <a:ext cx="7548513" cy="4579079"/>
          </a:xfrm>
        </p:spPr>
        <p:txBody>
          <a:bodyPr rtlCol="0">
            <a:normAutofit/>
          </a:bodyPr>
          <a:lstStyle>
            <a:lvl1pPr marL="0" indent="0">
              <a:buNone/>
              <a:defRPr sz="24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noProof="0"/>
              <a:t>Click icon to add picture</a:t>
            </a:r>
            <a:endParaRPr lang="en-GB" noProof="0"/>
          </a:p>
        </p:txBody>
      </p:sp>
      <p:sp>
        <p:nvSpPr>
          <p:cNvPr id="21" name="Text Placeholder 3">
            <a:extLst>
              <a:ext uri="{FF2B5EF4-FFF2-40B4-BE49-F238E27FC236}">
                <a16:creationId xmlns:a16="http://schemas.microsoft.com/office/drawing/2014/main" id="{912B51EA-3E6F-4BF6-BE48-62128AF32B85}"/>
              </a:ext>
            </a:extLst>
          </p:cNvPr>
          <p:cNvSpPr>
            <a:spLocks noGrp="1"/>
          </p:cNvSpPr>
          <p:nvPr>
            <p:ph type="body" sz="half" idx="2" hasCustomPrompt="1"/>
          </p:nvPr>
        </p:nvSpPr>
        <p:spPr>
          <a:xfrm>
            <a:off x="443366" y="1444649"/>
            <a:ext cx="3365063" cy="4579079"/>
          </a:xfrm>
        </p:spPr>
        <p:txBody>
          <a:bodyPr rtlCol="0"/>
          <a:lstStyle>
            <a:lvl1pPr marL="0" indent="0">
              <a:buFont typeface="Arial" panose="020B0604020202020204" pitchFamily="34" charse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Edit Master text styles</a:t>
            </a:r>
          </a:p>
        </p:txBody>
      </p:sp>
    </p:spTree>
    <p:extLst>
      <p:ext uri="{BB962C8B-B14F-4D97-AF65-F5344CB8AC3E}">
        <p14:creationId xmlns:p14="http://schemas.microsoft.com/office/powerpoint/2010/main" val="15406501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with Capti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
        <p:nvSpPr>
          <p:cNvPr id="21" name="Text Placeholder 3">
            <a:extLst>
              <a:ext uri="{FF2B5EF4-FFF2-40B4-BE49-F238E27FC236}">
                <a16:creationId xmlns:a16="http://schemas.microsoft.com/office/drawing/2014/main" id="{912B51EA-3E6F-4BF6-BE48-62128AF32B85}"/>
              </a:ext>
            </a:extLst>
          </p:cNvPr>
          <p:cNvSpPr>
            <a:spLocks noGrp="1"/>
          </p:cNvSpPr>
          <p:nvPr>
            <p:ph type="body" sz="half" idx="2" hasCustomPrompt="1"/>
          </p:nvPr>
        </p:nvSpPr>
        <p:spPr>
          <a:xfrm>
            <a:off x="443366" y="1444649"/>
            <a:ext cx="3365063" cy="4579079"/>
          </a:xfrm>
        </p:spPr>
        <p:txBody>
          <a:bodyPr rtlCol="0"/>
          <a:lstStyle>
            <a:lvl1pPr marL="0" indent="0">
              <a:buFont typeface="Arial" panose="020B0604020202020204" pitchFamily="34" charse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Edit Master text styles</a:t>
            </a:r>
          </a:p>
        </p:txBody>
      </p:sp>
      <p:sp>
        <p:nvSpPr>
          <p:cNvPr id="22" name="Content Placeholder 2">
            <a:extLst>
              <a:ext uri="{FF2B5EF4-FFF2-40B4-BE49-F238E27FC236}">
                <a16:creationId xmlns:a16="http://schemas.microsoft.com/office/drawing/2014/main" id="{A015C605-1D30-48BC-A0D6-3B11AF56CC53}"/>
              </a:ext>
            </a:extLst>
          </p:cNvPr>
          <p:cNvSpPr>
            <a:spLocks noGrp="1"/>
          </p:cNvSpPr>
          <p:nvPr>
            <p:ph idx="1" hasCustomPrompt="1"/>
          </p:nvPr>
        </p:nvSpPr>
        <p:spPr>
          <a:xfrm>
            <a:off x="3964290" y="1444649"/>
            <a:ext cx="7694310" cy="4579079"/>
          </a:xfrm>
        </p:spPr>
        <p:txBody>
          <a:bodyPr rtlCol="0">
            <a:normAutofit/>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2000"/>
            </a:lvl6pPr>
            <a:lvl7pPr>
              <a:defRPr sz="2000"/>
            </a:lvl7pPr>
            <a:lvl8pPr>
              <a:defRPr sz="2000"/>
            </a:lvl8pPr>
            <a:lvl9pPr>
              <a:defRPr sz="2000"/>
            </a:lvl9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12129895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4494CD2-CCDD-0248-96F8-741002C44255}"/>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9" name="Freeform: Shape 9">
            <a:extLst>
              <a:ext uri="{FF2B5EF4-FFF2-40B4-BE49-F238E27FC236}">
                <a16:creationId xmlns:a16="http://schemas.microsoft.com/office/drawing/2014/main" id="{07077B00-C1EE-7241-B441-7814F92A7EDF}"/>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0" name="Freeform: Shape 17">
            <a:extLst>
              <a:ext uri="{FF2B5EF4-FFF2-40B4-BE49-F238E27FC236}">
                <a16:creationId xmlns:a16="http://schemas.microsoft.com/office/drawing/2014/main" id="{3A1AEBC4-637E-F64C-9192-69AC4BB26D0C}"/>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1" name="Freeform: Shape 11">
            <a:extLst>
              <a:ext uri="{FF2B5EF4-FFF2-40B4-BE49-F238E27FC236}">
                <a16:creationId xmlns:a16="http://schemas.microsoft.com/office/drawing/2014/main" id="{669A7039-C54C-8E46-9A8B-DDB2547D989C}"/>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2" name="Freeform: Shape 7">
            <a:extLst>
              <a:ext uri="{FF2B5EF4-FFF2-40B4-BE49-F238E27FC236}">
                <a16:creationId xmlns:a16="http://schemas.microsoft.com/office/drawing/2014/main" id="{4F173B32-87BB-9A40-8C91-4C1EED2B7ABF}"/>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nvGrpSpPr>
          <p:cNvPr id="24" name="Group 23">
            <a:extLst>
              <a:ext uri="{FF2B5EF4-FFF2-40B4-BE49-F238E27FC236}">
                <a16:creationId xmlns:a16="http://schemas.microsoft.com/office/drawing/2014/main" id="{4AC87F4E-12B5-1B42-AFD2-4DB39B7645C9}"/>
              </a:ext>
            </a:extLst>
          </p:cNvPr>
          <p:cNvGrpSpPr/>
          <p:nvPr userDrawn="1"/>
        </p:nvGrpSpPr>
        <p:grpSpPr>
          <a:xfrm rot="16200000">
            <a:off x="499388" y="-322655"/>
            <a:ext cx="535531" cy="645309"/>
            <a:chOff x="10945855" y="7317026"/>
            <a:chExt cx="2483924" cy="2993104"/>
          </a:xfrm>
        </p:grpSpPr>
        <p:sp>
          <p:nvSpPr>
            <p:cNvPr id="25" name="Freeform: Shape 15">
              <a:extLst>
                <a:ext uri="{FF2B5EF4-FFF2-40B4-BE49-F238E27FC236}">
                  <a16:creationId xmlns:a16="http://schemas.microsoft.com/office/drawing/2014/main" id="{03DD8765-59DF-A045-ADB5-E39FAEE153A0}"/>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6" name="Freeform: Shape 16">
              <a:extLst>
                <a:ext uri="{FF2B5EF4-FFF2-40B4-BE49-F238E27FC236}">
                  <a16:creationId xmlns:a16="http://schemas.microsoft.com/office/drawing/2014/main" id="{B34B796C-A407-7B4D-B4F0-E58A44FE8DB4}"/>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30" name="Freeform: Shape 23">
            <a:extLst>
              <a:ext uri="{FF2B5EF4-FFF2-40B4-BE49-F238E27FC236}">
                <a16:creationId xmlns:a16="http://schemas.microsoft.com/office/drawing/2014/main" id="{CBE3FDC9-67CB-FA42-B127-A36BFF4678BB}"/>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1" name="Slide Number Placeholder 4">
            <a:extLst>
              <a:ext uri="{FF2B5EF4-FFF2-40B4-BE49-F238E27FC236}">
                <a16:creationId xmlns:a16="http://schemas.microsoft.com/office/drawing/2014/main" id="{1E902BFF-CA8F-D745-A819-A7BB38B30ED9}"/>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Tree>
    <p:extLst>
      <p:ext uri="{BB962C8B-B14F-4D97-AF65-F5344CB8AC3E}">
        <p14:creationId xmlns:p14="http://schemas.microsoft.com/office/powerpoint/2010/main" val="26723047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hank you 1">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E739168-A5E8-443A-B392-7AD4CF8977AD}"/>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5" name="Freeform: Shape 14">
            <a:extLst>
              <a:ext uri="{FF2B5EF4-FFF2-40B4-BE49-F238E27FC236}">
                <a16:creationId xmlns:a16="http://schemas.microsoft.com/office/drawing/2014/main" id="{41E10E1E-5268-4F03-BA64-07E19DE26739}"/>
              </a:ext>
            </a:extLst>
          </p:cNvPr>
          <p:cNvSpPr/>
          <p:nvPr/>
        </p:nvSpPr>
        <p:spPr>
          <a:xfrm flipH="1">
            <a:off x="-16297" y="0"/>
            <a:ext cx="12208298" cy="6858000"/>
          </a:xfrm>
          <a:custGeom>
            <a:avLst/>
            <a:gdLst>
              <a:gd name="connsiteX0" fmla="*/ 8574289 w 12208298"/>
              <a:gd name="connsiteY0" fmla="*/ 0 h 6858000"/>
              <a:gd name="connsiteX1" fmla="*/ 0 w 12208298"/>
              <a:gd name="connsiteY1" fmla="*/ 0 h 6858000"/>
              <a:gd name="connsiteX2" fmla="*/ 0 w 12208298"/>
              <a:gd name="connsiteY2" fmla="*/ 6858000 h 6858000"/>
              <a:gd name="connsiteX3" fmla="*/ 532109 w 12208298"/>
              <a:gd name="connsiteY3" fmla="*/ 6858000 h 6858000"/>
              <a:gd name="connsiteX4" fmla="*/ 11495317 w 12208298"/>
              <a:gd name="connsiteY4" fmla="*/ 6858000 h 6858000"/>
              <a:gd name="connsiteX5" fmla="*/ 12208298 w 12208298"/>
              <a:gd name="connsiteY5" fmla="*/ 6858000 h 6858000"/>
              <a:gd name="connsiteX6" fmla="*/ 12208298 w 12208298"/>
              <a:gd name="connsiteY6" fmla="*/ 3146781 h 6858000"/>
              <a:gd name="connsiteX7" fmla="*/ 10353284 w 12208298"/>
              <a:gd name="connsiteY7" fmla="*/ 1291767 h 6858000"/>
              <a:gd name="connsiteX8" fmla="*/ 9866056 w 12208298"/>
              <a:gd name="connsiteY8" fmla="*/ 129176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208298" h="6858000">
                <a:moveTo>
                  <a:pt x="8574289" y="0"/>
                </a:moveTo>
                <a:lnTo>
                  <a:pt x="0" y="0"/>
                </a:lnTo>
                <a:lnTo>
                  <a:pt x="0" y="6858000"/>
                </a:lnTo>
                <a:lnTo>
                  <a:pt x="532109" y="6858000"/>
                </a:lnTo>
                <a:lnTo>
                  <a:pt x="11495317" y="6858000"/>
                </a:lnTo>
                <a:lnTo>
                  <a:pt x="12208298" y="6858000"/>
                </a:lnTo>
                <a:lnTo>
                  <a:pt x="12208298" y="3146781"/>
                </a:lnTo>
                <a:lnTo>
                  <a:pt x="10353284" y="1291767"/>
                </a:lnTo>
                <a:lnTo>
                  <a:pt x="9866056" y="1291767"/>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6" name="Freeform: Shape 15">
            <a:extLst>
              <a:ext uri="{FF2B5EF4-FFF2-40B4-BE49-F238E27FC236}">
                <a16:creationId xmlns:a16="http://schemas.microsoft.com/office/drawing/2014/main" id="{B989C45D-BDFF-418F-BE79-03FF70015770}"/>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0" name="Freeform: Shape 19">
            <a:extLst>
              <a:ext uri="{FF2B5EF4-FFF2-40B4-BE49-F238E27FC236}">
                <a16:creationId xmlns:a16="http://schemas.microsoft.com/office/drawing/2014/main" id="{0027A677-9ACB-4264-B148-4806678FB83F}"/>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nvGrpSpPr>
          <p:cNvPr id="6" name="Group 5">
            <a:extLst>
              <a:ext uri="{FF2B5EF4-FFF2-40B4-BE49-F238E27FC236}">
                <a16:creationId xmlns:a16="http://schemas.microsoft.com/office/drawing/2014/main" id="{EA7FF9D7-8545-4547-AC77-A0421EEB9B99}"/>
              </a:ext>
            </a:extLst>
          </p:cNvPr>
          <p:cNvGrpSpPr/>
          <p:nvPr userDrawn="1"/>
        </p:nvGrpSpPr>
        <p:grpSpPr>
          <a:xfrm>
            <a:off x="0" y="0"/>
            <a:ext cx="6881966" cy="6858876"/>
            <a:chOff x="-5321" y="1096"/>
            <a:chExt cx="5924073" cy="5904197"/>
          </a:xfrm>
        </p:grpSpPr>
        <p:sp>
          <p:nvSpPr>
            <p:cNvPr id="17" name="Right Triangle 16">
              <a:extLst>
                <a:ext uri="{FF2B5EF4-FFF2-40B4-BE49-F238E27FC236}">
                  <a16:creationId xmlns:a16="http://schemas.microsoft.com/office/drawing/2014/main" id="{8DCD5806-2A2F-4ABF-8057-245681C498E6}"/>
                </a:ext>
              </a:extLst>
            </p:cNvPr>
            <p:cNvSpPr/>
            <p:nvPr userDrawn="1"/>
          </p:nvSpPr>
          <p:spPr>
            <a:xfrm rot="16200000" flipH="1" flipV="1">
              <a:off x="4618" y="-8842"/>
              <a:ext cx="5904196" cy="5924073"/>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8" name="Right Triangle 17">
              <a:extLst>
                <a:ext uri="{FF2B5EF4-FFF2-40B4-BE49-F238E27FC236}">
                  <a16:creationId xmlns:a16="http://schemas.microsoft.com/office/drawing/2014/main" id="{3A93038F-E9E4-4FFD-B3DF-28DB7C2C1490}"/>
                </a:ext>
              </a:extLst>
            </p:cNvPr>
            <p:cNvSpPr/>
            <p:nvPr userDrawn="1"/>
          </p:nvSpPr>
          <p:spPr>
            <a:xfrm rot="16200000" flipH="1" flipV="1">
              <a:off x="3941" y="-8164"/>
              <a:ext cx="5501471" cy="5519993"/>
            </a:xfrm>
            <a:prstGeom prst="rtTriangle">
              <a:avLst/>
            </a:prstGeom>
            <a:pattFill prst="dkHorz">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9" name="Right Triangle 18">
              <a:extLst>
                <a:ext uri="{FF2B5EF4-FFF2-40B4-BE49-F238E27FC236}">
                  <a16:creationId xmlns:a16="http://schemas.microsoft.com/office/drawing/2014/main" id="{5DEA1E02-BBD0-4AE3-AF22-433B90272178}"/>
                </a:ext>
              </a:extLst>
            </p:cNvPr>
            <p:cNvSpPr/>
            <p:nvPr userDrawn="1"/>
          </p:nvSpPr>
          <p:spPr>
            <a:xfrm rot="16200000" flipH="1" flipV="1">
              <a:off x="3131" y="-7355"/>
              <a:ext cx="5019818" cy="5036720"/>
            </a:xfrm>
            <a:prstGeom prst="rtTriangl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2" name="Title 1">
            <a:extLst>
              <a:ext uri="{FF2B5EF4-FFF2-40B4-BE49-F238E27FC236}">
                <a16:creationId xmlns:a16="http://schemas.microsoft.com/office/drawing/2014/main" id="{9E597736-C478-4C26-9BAF-205FE31E977C}"/>
              </a:ext>
            </a:extLst>
          </p:cNvPr>
          <p:cNvSpPr>
            <a:spLocks noGrp="1"/>
          </p:cNvSpPr>
          <p:nvPr userDrawn="1">
            <p:ph type="ctrTitle" hasCustomPrompt="1"/>
          </p:nvPr>
        </p:nvSpPr>
        <p:spPr>
          <a:xfrm>
            <a:off x="5217242" y="2807208"/>
            <a:ext cx="4945598" cy="1243584"/>
          </a:xfrm>
        </p:spPr>
        <p:txBody>
          <a:bodyPr vert="horz" lIns="91440" tIns="45720" rIns="91440" bIns="45720" rtlCol="0" anchor="ctr">
            <a:noAutofit/>
          </a:bodyPr>
          <a:lstStyle>
            <a:lvl1pPr>
              <a:defRPr lang="en-GB" sz="5400" b="1" dirty="0">
                <a:solidFill>
                  <a:schemeClr val="bg1"/>
                </a:solidFill>
                <a:latin typeface="+mj-lt"/>
                <a:ea typeface="Tahoma" panose="020B0604030504040204" pitchFamily="34" charset="0"/>
                <a:cs typeface="Tahoma" panose="020B0604030504040204" pitchFamily="34" charset="0"/>
              </a:defRPr>
            </a:lvl1pPr>
          </a:lstStyle>
          <a:p>
            <a:pPr lvl="0" rtl="0"/>
            <a:r>
              <a:rPr lang="en-GB" noProof="0"/>
              <a:t>Thank you</a:t>
            </a:r>
          </a:p>
        </p:txBody>
      </p:sp>
    </p:spTree>
    <p:extLst>
      <p:ext uri="{BB962C8B-B14F-4D97-AF65-F5344CB8AC3E}">
        <p14:creationId xmlns:p14="http://schemas.microsoft.com/office/powerpoint/2010/main" val="22363861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hank you 2">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E739168-A5E8-443A-B392-7AD4CF8977AD}"/>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5" name="Freeform: Shape 14">
            <a:extLst>
              <a:ext uri="{FF2B5EF4-FFF2-40B4-BE49-F238E27FC236}">
                <a16:creationId xmlns:a16="http://schemas.microsoft.com/office/drawing/2014/main" id="{41E10E1E-5268-4F03-BA64-07E19DE26739}"/>
              </a:ext>
            </a:extLst>
          </p:cNvPr>
          <p:cNvSpPr/>
          <p:nvPr/>
        </p:nvSpPr>
        <p:spPr>
          <a:xfrm flipH="1">
            <a:off x="-16297" y="0"/>
            <a:ext cx="12208298" cy="6858000"/>
          </a:xfrm>
          <a:custGeom>
            <a:avLst/>
            <a:gdLst>
              <a:gd name="connsiteX0" fmla="*/ 8574289 w 12208298"/>
              <a:gd name="connsiteY0" fmla="*/ 0 h 6858000"/>
              <a:gd name="connsiteX1" fmla="*/ 0 w 12208298"/>
              <a:gd name="connsiteY1" fmla="*/ 0 h 6858000"/>
              <a:gd name="connsiteX2" fmla="*/ 0 w 12208298"/>
              <a:gd name="connsiteY2" fmla="*/ 6858000 h 6858000"/>
              <a:gd name="connsiteX3" fmla="*/ 532109 w 12208298"/>
              <a:gd name="connsiteY3" fmla="*/ 6858000 h 6858000"/>
              <a:gd name="connsiteX4" fmla="*/ 11495317 w 12208298"/>
              <a:gd name="connsiteY4" fmla="*/ 6858000 h 6858000"/>
              <a:gd name="connsiteX5" fmla="*/ 12208298 w 12208298"/>
              <a:gd name="connsiteY5" fmla="*/ 6858000 h 6858000"/>
              <a:gd name="connsiteX6" fmla="*/ 12208298 w 12208298"/>
              <a:gd name="connsiteY6" fmla="*/ 3146781 h 6858000"/>
              <a:gd name="connsiteX7" fmla="*/ 10353284 w 12208298"/>
              <a:gd name="connsiteY7" fmla="*/ 1291767 h 6858000"/>
              <a:gd name="connsiteX8" fmla="*/ 9866056 w 12208298"/>
              <a:gd name="connsiteY8" fmla="*/ 129176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208298" h="6858000">
                <a:moveTo>
                  <a:pt x="8574289" y="0"/>
                </a:moveTo>
                <a:lnTo>
                  <a:pt x="0" y="0"/>
                </a:lnTo>
                <a:lnTo>
                  <a:pt x="0" y="6858000"/>
                </a:lnTo>
                <a:lnTo>
                  <a:pt x="532109" y="6858000"/>
                </a:lnTo>
                <a:lnTo>
                  <a:pt x="11495317" y="6858000"/>
                </a:lnTo>
                <a:lnTo>
                  <a:pt x="12208298" y="6858000"/>
                </a:lnTo>
                <a:lnTo>
                  <a:pt x="12208298" y="3146781"/>
                </a:lnTo>
                <a:lnTo>
                  <a:pt x="10353284" y="1291767"/>
                </a:lnTo>
                <a:lnTo>
                  <a:pt x="9866056" y="1291767"/>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6" name="Freeform: Shape 15">
            <a:extLst>
              <a:ext uri="{FF2B5EF4-FFF2-40B4-BE49-F238E27FC236}">
                <a16:creationId xmlns:a16="http://schemas.microsoft.com/office/drawing/2014/main" id="{B989C45D-BDFF-418F-BE79-03FF70015770}"/>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0" name="Freeform: Shape 19">
            <a:extLst>
              <a:ext uri="{FF2B5EF4-FFF2-40B4-BE49-F238E27FC236}">
                <a16:creationId xmlns:a16="http://schemas.microsoft.com/office/drawing/2014/main" id="{0027A677-9ACB-4264-B148-4806678FB83F}"/>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9E597736-C478-4C26-9BAF-205FE31E977C}"/>
              </a:ext>
            </a:extLst>
          </p:cNvPr>
          <p:cNvSpPr>
            <a:spLocks noGrp="1"/>
          </p:cNvSpPr>
          <p:nvPr userDrawn="1">
            <p:ph type="ctrTitle" hasCustomPrompt="1"/>
          </p:nvPr>
        </p:nvSpPr>
        <p:spPr>
          <a:xfrm>
            <a:off x="6360242" y="3429000"/>
            <a:ext cx="4945598" cy="1243584"/>
          </a:xfrm>
        </p:spPr>
        <p:txBody>
          <a:bodyPr vert="horz" lIns="91440" tIns="45720" rIns="91440" bIns="45720" rtlCol="0" anchor="ctr">
            <a:noAutofit/>
          </a:bodyPr>
          <a:lstStyle>
            <a:lvl1pPr>
              <a:defRPr lang="en-GB" sz="5400" b="1" dirty="0">
                <a:solidFill>
                  <a:schemeClr val="bg1"/>
                </a:solidFill>
                <a:latin typeface="+mj-lt"/>
                <a:ea typeface="Tahoma" panose="020B0604030504040204" pitchFamily="34" charset="0"/>
                <a:cs typeface="Tahoma" panose="020B0604030504040204" pitchFamily="34" charset="0"/>
              </a:defRPr>
            </a:lvl1pPr>
          </a:lstStyle>
          <a:p>
            <a:pPr lvl="0" rtl="0"/>
            <a:r>
              <a:rPr lang="en-GB" noProof="0"/>
              <a:t>Thank you</a:t>
            </a:r>
          </a:p>
        </p:txBody>
      </p:sp>
      <p:sp>
        <p:nvSpPr>
          <p:cNvPr id="35" name="Freeform: Shape 34">
            <a:extLst>
              <a:ext uri="{FF2B5EF4-FFF2-40B4-BE49-F238E27FC236}">
                <a16:creationId xmlns:a16="http://schemas.microsoft.com/office/drawing/2014/main" id="{C024DCDB-C6BF-455E-AAB8-EAF9DAB302A1}"/>
              </a:ext>
            </a:extLst>
          </p:cNvPr>
          <p:cNvSpPr/>
          <p:nvPr userDrawn="1"/>
        </p:nvSpPr>
        <p:spPr>
          <a:xfrm rot="13500000">
            <a:off x="-729899" y="-1215856"/>
            <a:ext cx="6043521" cy="8427077"/>
          </a:xfrm>
          <a:custGeom>
            <a:avLst/>
            <a:gdLst>
              <a:gd name="connsiteX0" fmla="*/ 6043521 w 6043521"/>
              <a:gd name="connsiteY0" fmla="*/ 4267535 h 8427077"/>
              <a:gd name="connsiteX1" fmla="*/ 1883979 w 6043521"/>
              <a:gd name="connsiteY1" fmla="*/ 8427077 h 8427077"/>
              <a:gd name="connsiteX2" fmla="*/ 0 w 6043521"/>
              <a:gd name="connsiteY2" fmla="*/ 8427077 h 8427077"/>
              <a:gd name="connsiteX3" fmla="*/ 0 w 6043521"/>
              <a:gd name="connsiteY3" fmla="*/ 1775986 h 8427077"/>
              <a:gd name="connsiteX4" fmla="*/ 1775985 w 6043521"/>
              <a:gd name="connsiteY4" fmla="*/ 0 h 84270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43521" h="8427077">
                <a:moveTo>
                  <a:pt x="6043521" y="4267535"/>
                </a:moveTo>
                <a:lnTo>
                  <a:pt x="1883979" y="8427077"/>
                </a:lnTo>
                <a:lnTo>
                  <a:pt x="0" y="8427077"/>
                </a:lnTo>
                <a:lnTo>
                  <a:pt x="0" y="1775986"/>
                </a:lnTo>
                <a:lnTo>
                  <a:pt x="1775985"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32" name="Freeform: Shape 31">
            <a:extLst>
              <a:ext uri="{FF2B5EF4-FFF2-40B4-BE49-F238E27FC236}">
                <a16:creationId xmlns:a16="http://schemas.microsoft.com/office/drawing/2014/main" id="{26AFB47A-5D51-4F9C-B01B-977CE5E3C093}"/>
              </a:ext>
            </a:extLst>
          </p:cNvPr>
          <p:cNvSpPr/>
          <p:nvPr userDrawn="1"/>
        </p:nvSpPr>
        <p:spPr>
          <a:xfrm rot="13500000">
            <a:off x="-1145231" y="-2123853"/>
            <a:ext cx="6043521" cy="9008880"/>
          </a:xfrm>
          <a:custGeom>
            <a:avLst/>
            <a:gdLst>
              <a:gd name="connsiteX0" fmla="*/ 6043521 w 6043521"/>
              <a:gd name="connsiteY0" fmla="*/ 4849338 h 9008880"/>
              <a:gd name="connsiteX1" fmla="*/ 1883979 w 6043521"/>
              <a:gd name="connsiteY1" fmla="*/ 9008880 h 9008880"/>
              <a:gd name="connsiteX2" fmla="*/ 0 w 6043521"/>
              <a:gd name="connsiteY2" fmla="*/ 9008880 h 9008880"/>
              <a:gd name="connsiteX3" fmla="*/ 0 w 6043521"/>
              <a:gd name="connsiteY3" fmla="*/ 1194182 h 9008880"/>
              <a:gd name="connsiteX4" fmla="*/ 1194182 w 6043521"/>
              <a:gd name="connsiteY4" fmla="*/ 0 h 90088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43521" h="9008880">
                <a:moveTo>
                  <a:pt x="6043521" y="4849338"/>
                </a:moveTo>
                <a:lnTo>
                  <a:pt x="1883979" y="9008880"/>
                </a:lnTo>
                <a:lnTo>
                  <a:pt x="0" y="9008880"/>
                </a:lnTo>
                <a:lnTo>
                  <a:pt x="0" y="1194182"/>
                </a:lnTo>
                <a:lnTo>
                  <a:pt x="1194182"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30" name="Freeform: Shape 29">
            <a:extLst>
              <a:ext uri="{FF2B5EF4-FFF2-40B4-BE49-F238E27FC236}">
                <a16:creationId xmlns:a16="http://schemas.microsoft.com/office/drawing/2014/main" id="{6997A4FF-7390-4173-8ACD-6CF7145AACEC}"/>
              </a:ext>
            </a:extLst>
          </p:cNvPr>
          <p:cNvSpPr/>
          <p:nvPr userDrawn="1"/>
        </p:nvSpPr>
        <p:spPr>
          <a:xfrm rot="18900000" flipH="1">
            <a:off x="-2681153" y="-465959"/>
            <a:ext cx="8639119" cy="5739762"/>
          </a:xfrm>
          <a:custGeom>
            <a:avLst/>
            <a:gdLst>
              <a:gd name="connsiteX0" fmla="*/ 3789781 w 8639119"/>
              <a:gd name="connsiteY0" fmla="*/ 0 h 5739762"/>
              <a:gd name="connsiteX1" fmla="*/ 0 w 8639119"/>
              <a:gd name="connsiteY1" fmla="*/ 3789782 h 5739762"/>
              <a:gd name="connsiteX2" fmla="*/ 0 w 8639119"/>
              <a:gd name="connsiteY2" fmla="*/ 5739761 h 5739762"/>
              <a:gd name="connsiteX3" fmla="*/ 7748695 w 8639119"/>
              <a:gd name="connsiteY3" fmla="*/ 5739762 h 5739762"/>
              <a:gd name="connsiteX4" fmla="*/ 8639119 w 8639119"/>
              <a:gd name="connsiteY4" fmla="*/ 4849338 h 57397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39119" h="5739762">
                <a:moveTo>
                  <a:pt x="3789781" y="0"/>
                </a:moveTo>
                <a:lnTo>
                  <a:pt x="0" y="3789782"/>
                </a:lnTo>
                <a:lnTo>
                  <a:pt x="0" y="5739761"/>
                </a:lnTo>
                <a:lnTo>
                  <a:pt x="7748695" y="5739762"/>
                </a:lnTo>
                <a:lnTo>
                  <a:pt x="8639119" y="4849338"/>
                </a:lnTo>
                <a:close/>
              </a:path>
            </a:pathLst>
          </a:custGeom>
          <a:solidFill>
            <a:schemeClr val="accent1">
              <a:lumMod val="50000"/>
              <a:alpha val="5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12185180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61B0E15-6FC5-434E-8780-B186D9DB0CD0}"/>
              </a:ext>
            </a:extLst>
          </p:cNvPr>
          <p:cNvSpPr>
            <a:spLocks noGrp="1"/>
          </p:cNvSpPr>
          <p:nvPr>
            <p:ph type="title"/>
          </p:nvPr>
        </p:nvSpPr>
        <p:spPr>
          <a:xfrm>
            <a:off x="838200" y="365125"/>
            <a:ext cx="10820400" cy="1325563"/>
          </a:xfrm>
          <a:prstGeom prst="rect">
            <a:avLst/>
          </a:prstGeom>
        </p:spPr>
        <p:txBody>
          <a:bodyPr vert="horz" lIns="91440" tIns="45720" rIns="91440" bIns="45720" rtlCol="0" anchor="ctr">
            <a:normAutofit/>
          </a:bodyPr>
          <a:lstStyle/>
          <a:p>
            <a:pPr rtl="0"/>
            <a:r>
              <a:rPr lang="en-US" noProof="0"/>
              <a:t>Click to edit Master title style</a:t>
            </a:r>
            <a:endParaRPr lang="en-gb" noProof="0"/>
          </a:p>
        </p:txBody>
      </p:sp>
      <p:sp>
        <p:nvSpPr>
          <p:cNvPr id="3" name="Text Placeholder 2">
            <a:extLst>
              <a:ext uri="{FF2B5EF4-FFF2-40B4-BE49-F238E27FC236}">
                <a16:creationId xmlns:a16="http://schemas.microsoft.com/office/drawing/2014/main" id="{A9C7B128-34F3-405C-B601-8BAFDB43499C}"/>
              </a:ext>
            </a:extLst>
          </p:cNvPr>
          <p:cNvSpPr>
            <a:spLocks noGrp="1"/>
          </p:cNvSpPr>
          <p:nvPr>
            <p:ph type="body" idx="1"/>
          </p:nvPr>
        </p:nvSpPr>
        <p:spPr>
          <a:xfrm>
            <a:off x="838200" y="1825625"/>
            <a:ext cx="10820400" cy="4351338"/>
          </a:xfrm>
          <a:prstGeom prst="rect">
            <a:avLst/>
          </a:prstGeom>
        </p:spPr>
        <p:txBody>
          <a:bodyPr vert="horz" lIns="91440" tIns="45720" rIns="91440" bIns="45720" rtlCol="0">
            <a:norm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6" name="Slide Number Placeholder 5">
            <a:extLst>
              <a:ext uri="{FF2B5EF4-FFF2-40B4-BE49-F238E27FC236}">
                <a16:creationId xmlns:a16="http://schemas.microsoft.com/office/drawing/2014/main" id="{9F5A7754-E8C7-438B-922D-9027C6CF58E2}"/>
              </a:ext>
            </a:extLst>
          </p:cNvPr>
          <p:cNvSpPr>
            <a:spLocks noGrp="1"/>
          </p:cNvSpPr>
          <p:nvPr>
            <p:ph type="sldNum" sz="quarter" idx="4"/>
          </p:nvPr>
        </p:nvSpPr>
        <p:spPr>
          <a:xfrm>
            <a:off x="11112500" y="6356350"/>
            <a:ext cx="660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C263D6C4-4840-40CC-AC84-17E24B3B7BDE}" type="slidenum">
              <a:rPr lang="en-US" noProof="0" smtClean="0"/>
              <a:t>‹#›</a:t>
            </a:fld>
            <a:endParaRPr lang="en-US" noProof="0"/>
          </a:p>
        </p:txBody>
      </p:sp>
      <p:sp>
        <p:nvSpPr>
          <p:cNvPr id="5" name="Rectangle 4">
            <a:extLst>
              <a:ext uri="{FF2B5EF4-FFF2-40B4-BE49-F238E27FC236}">
                <a16:creationId xmlns:a16="http://schemas.microsoft.com/office/drawing/2014/main" id="{7CDDDB7D-9189-9548-A2B9-81DC62C3C1A3}"/>
              </a:ext>
            </a:extLst>
          </p:cNvPr>
          <p:cNvSpPr/>
          <p:nvPr userDrawn="1"/>
        </p:nvSpPr>
        <p:spPr>
          <a:xfrm>
            <a:off x="0" y="1"/>
            <a:ext cx="12192000" cy="6857999"/>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7" name="Freeform: Shape 9">
            <a:extLst>
              <a:ext uri="{FF2B5EF4-FFF2-40B4-BE49-F238E27FC236}">
                <a16:creationId xmlns:a16="http://schemas.microsoft.com/office/drawing/2014/main" id="{096D8877-6B4A-4540-8927-767DD7401718}"/>
              </a:ext>
            </a:extLst>
          </p:cNvPr>
          <p:cNvSpPr/>
          <p:nvPr userDrawn="1"/>
        </p:nvSpPr>
        <p:spPr>
          <a:xfrm>
            <a:off x="0" y="1"/>
            <a:ext cx="12192001" cy="6857999"/>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8" name="Freeform: Shape 17">
            <a:extLst>
              <a:ext uri="{FF2B5EF4-FFF2-40B4-BE49-F238E27FC236}">
                <a16:creationId xmlns:a16="http://schemas.microsoft.com/office/drawing/2014/main" id="{5AF2E123-FE0F-8541-8E36-5030C450AA7E}"/>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9" name="Freeform: Shape 11">
            <a:extLst>
              <a:ext uri="{FF2B5EF4-FFF2-40B4-BE49-F238E27FC236}">
                <a16:creationId xmlns:a16="http://schemas.microsoft.com/office/drawing/2014/main" id="{E5519D99-3B68-924A-9CD0-14B911711CA8}"/>
              </a:ext>
            </a:extLst>
          </p:cNvPr>
          <p:cNvSpPr/>
          <p:nvPr userDrawn="1"/>
        </p:nvSpPr>
        <p:spPr>
          <a:xfrm rot="16200000" flipV="1">
            <a:off x="2664629" y="-2669372"/>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0" name="Freeform: Shape 7">
            <a:extLst>
              <a:ext uri="{FF2B5EF4-FFF2-40B4-BE49-F238E27FC236}">
                <a16:creationId xmlns:a16="http://schemas.microsoft.com/office/drawing/2014/main" id="{A09E21A9-FBEF-144C-A152-FE484F3C55C1}"/>
              </a:ext>
            </a:extLst>
          </p:cNvPr>
          <p:cNvSpPr/>
          <p:nvPr userDrawn="1"/>
        </p:nvSpPr>
        <p:spPr>
          <a:xfrm rot="16200000" flipV="1">
            <a:off x="2664629" y="-2669372"/>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1" name="Title 1">
            <a:extLst>
              <a:ext uri="{FF2B5EF4-FFF2-40B4-BE49-F238E27FC236}">
                <a16:creationId xmlns:a16="http://schemas.microsoft.com/office/drawing/2014/main" id="{70C7F2CB-A8CE-1545-A08D-93592C4BAEEA}"/>
              </a:ext>
            </a:extLst>
          </p:cNvPr>
          <p:cNvSpPr txBox="1">
            <a:spLocks/>
          </p:cNvSpPr>
          <p:nvPr userDrawn="1"/>
        </p:nvSpPr>
        <p:spPr>
          <a:xfrm>
            <a:off x="444500" y="542925"/>
            <a:ext cx="11214100" cy="535531"/>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lang="en-GB" sz="3200" b="1" kern="1200" spc="-70" baseline="0" dirty="0">
                <a:solidFill>
                  <a:schemeClr val="bg1"/>
                </a:solidFill>
                <a:latin typeface="Trebuchet MS" panose="020B0603020202020204" pitchFamily="34" charset="0"/>
                <a:ea typeface="+mj-ea"/>
                <a:cs typeface="+mj-cs"/>
              </a:defRPr>
            </a:lvl1pPr>
          </a:lstStyle>
          <a:p>
            <a:pPr rtl="0"/>
            <a:r>
              <a:rPr lang="en-gb" noProof="0">
                <a:latin typeface="+mj-lt"/>
              </a:rPr>
              <a:t>Click to edit Master title style</a:t>
            </a:r>
          </a:p>
        </p:txBody>
      </p:sp>
      <p:grpSp>
        <p:nvGrpSpPr>
          <p:cNvPr id="12" name="Group 11">
            <a:extLst>
              <a:ext uri="{FF2B5EF4-FFF2-40B4-BE49-F238E27FC236}">
                <a16:creationId xmlns:a16="http://schemas.microsoft.com/office/drawing/2014/main" id="{7068FCE4-1B47-3C4B-B091-013120A97D09}"/>
              </a:ext>
            </a:extLst>
          </p:cNvPr>
          <p:cNvGrpSpPr/>
          <p:nvPr userDrawn="1"/>
        </p:nvGrpSpPr>
        <p:grpSpPr>
          <a:xfrm rot="16200000">
            <a:off x="499388" y="-322655"/>
            <a:ext cx="535531" cy="645309"/>
            <a:chOff x="10945855" y="7317026"/>
            <a:chExt cx="2483924" cy="2993104"/>
          </a:xfrm>
        </p:grpSpPr>
        <p:sp>
          <p:nvSpPr>
            <p:cNvPr id="13" name="Freeform: Shape 15">
              <a:extLst>
                <a:ext uri="{FF2B5EF4-FFF2-40B4-BE49-F238E27FC236}">
                  <a16:creationId xmlns:a16="http://schemas.microsoft.com/office/drawing/2014/main" id="{FEC3FDE7-F27E-5E4E-8752-287CAB7792D4}"/>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4" name="Freeform: Shape 16">
              <a:extLst>
                <a:ext uri="{FF2B5EF4-FFF2-40B4-BE49-F238E27FC236}">
                  <a16:creationId xmlns:a16="http://schemas.microsoft.com/office/drawing/2014/main" id="{81C902DB-0D21-5044-82B6-9E7A70A1BF62}"/>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grpSp>
        <p:nvGrpSpPr>
          <p:cNvPr id="15" name="Group 14">
            <a:extLst>
              <a:ext uri="{FF2B5EF4-FFF2-40B4-BE49-F238E27FC236}">
                <a16:creationId xmlns:a16="http://schemas.microsoft.com/office/drawing/2014/main" id="{BE1E08A0-195D-694F-947B-986A76FBB93E}"/>
              </a:ext>
            </a:extLst>
          </p:cNvPr>
          <p:cNvGrpSpPr/>
          <p:nvPr userDrawn="1"/>
        </p:nvGrpSpPr>
        <p:grpSpPr>
          <a:xfrm>
            <a:off x="-1" y="1357409"/>
            <a:ext cx="12192001" cy="4846320"/>
            <a:chOff x="-1" y="1357409"/>
            <a:chExt cx="12192001" cy="4917518"/>
          </a:xfrm>
        </p:grpSpPr>
        <p:sp>
          <p:nvSpPr>
            <p:cNvPr id="16" name="Rectangle: Single Corner Snipped 18">
              <a:extLst>
                <a:ext uri="{FF2B5EF4-FFF2-40B4-BE49-F238E27FC236}">
                  <a16:creationId xmlns:a16="http://schemas.microsoft.com/office/drawing/2014/main" id="{ED5DFFCD-1EE3-E64E-B51F-BD7D72413E0B}"/>
                </a:ext>
              </a:extLst>
            </p:cNvPr>
            <p:cNvSpPr/>
            <p:nvPr userDrawn="1"/>
          </p:nvSpPr>
          <p:spPr>
            <a:xfrm flipV="1">
              <a:off x="-1" y="1357409"/>
              <a:ext cx="12192000" cy="4917518"/>
            </a:xfrm>
            <a:prstGeom prst="snip1Rect">
              <a:avLst>
                <a:gd name="adj" fmla="val 0"/>
              </a:avLst>
            </a:prstGeom>
            <a:pattFill prst="dkVert">
              <a:fgClr>
                <a:schemeClr val="accent5"/>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rtl="0"/>
              <a:endParaRPr lang="en-US" noProof="0"/>
            </a:p>
          </p:txBody>
        </p:sp>
        <p:sp>
          <p:nvSpPr>
            <p:cNvPr id="17" name="Rectangle: Single Corner Snipped 2">
              <a:extLst>
                <a:ext uri="{FF2B5EF4-FFF2-40B4-BE49-F238E27FC236}">
                  <a16:creationId xmlns:a16="http://schemas.microsoft.com/office/drawing/2014/main" id="{C12DB3CA-8E64-AA43-BFBE-A2CA9A816DBE}"/>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sp>
        <p:nvSpPr>
          <p:cNvPr id="18" name="Freeform: Shape 23">
            <a:extLst>
              <a:ext uri="{FF2B5EF4-FFF2-40B4-BE49-F238E27FC236}">
                <a16:creationId xmlns:a16="http://schemas.microsoft.com/office/drawing/2014/main" id="{A587DEFD-D470-4142-8E0D-A71DDB147C92}"/>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9" name="Slide Number Placeholder 4">
            <a:extLst>
              <a:ext uri="{FF2B5EF4-FFF2-40B4-BE49-F238E27FC236}">
                <a16:creationId xmlns:a16="http://schemas.microsoft.com/office/drawing/2014/main" id="{7D9BF857-7910-734D-A217-5E3344220AA2}"/>
              </a:ext>
            </a:extLst>
          </p:cNvPr>
          <p:cNvSpPr txBox="1">
            <a:spLocks/>
          </p:cNvSpPr>
          <p:nvPr userDrawn="1"/>
        </p:nvSpPr>
        <p:spPr>
          <a:xfrm>
            <a:off x="11252200" y="6315075"/>
            <a:ext cx="406400" cy="365125"/>
          </a:xfrm>
          <a:prstGeom prst="rect">
            <a:avLst/>
          </a:prstGeom>
        </p:spPr>
        <p:txBody>
          <a:bodyPr rtlCol="0"/>
          <a:lstStyle>
            <a:defPPr>
              <a:defRPr lang="en-US"/>
            </a:defPPr>
            <a:lvl1pPr marL="0" algn="l" defTabSz="914400" rtl="0" eaLnBrk="1" latinLnBrk="0" hangingPunct="1">
              <a:defRPr sz="1000" kern="1200">
                <a:solidFill>
                  <a:schemeClr val="bg1"/>
                </a:solidFill>
                <a:latin typeface="Trade Gothic LT Pro" panose="020B0503040303020004"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fld id="{C263D6C4-4840-40CC-AC84-17E24B3B7BDE}" type="slidenum">
              <a:rPr lang="en-US" noProof="0" smtClean="0"/>
              <a:pPr/>
              <a:t>‹#›</a:t>
            </a:fld>
            <a:endParaRPr lang="en-US" noProof="0"/>
          </a:p>
        </p:txBody>
      </p:sp>
    </p:spTree>
    <p:extLst>
      <p:ext uri="{BB962C8B-B14F-4D97-AF65-F5344CB8AC3E}">
        <p14:creationId xmlns:p14="http://schemas.microsoft.com/office/powerpoint/2010/main" val="666093331"/>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60" r:id="rId3"/>
    <p:sldLayoutId id="2147483666" r:id="rId4"/>
    <p:sldLayoutId id="2147483654" r:id="rId5"/>
    <p:sldLayoutId id="2147483661" r:id="rId6"/>
    <p:sldLayoutId id="2147483674" r:id="rId7"/>
    <p:sldLayoutId id="2147483665" r:id="rId8"/>
    <p:sldLayoutId id="2147483673" r:id="rId9"/>
    <p:sldLayoutId id="2147483662" r:id="rId10"/>
    <p:sldLayoutId id="2147483663" r:id="rId11"/>
    <p:sldLayoutId id="2147483664" r:id="rId12"/>
    <p:sldLayoutId id="2147483675" r:id="rId13"/>
    <p:sldLayoutId id="2147483676" r:id="rId14"/>
    <p:sldLayoutId id="2147483672" r:id="rId15"/>
    <p:sldLayoutId id="2147483667" r:id="rId16"/>
    <p:sldLayoutId id="2147483668"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2"/>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36" userDrawn="1">
          <p15:clr>
            <a:srgbClr val="F26B43"/>
          </p15:clr>
        </p15:guide>
        <p15:guide id="4" orient="horz" pos="336" userDrawn="1">
          <p15:clr>
            <a:srgbClr val="F26B43"/>
          </p15:clr>
        </p15:guide>
        <p15:guide id="5" pos="7344" userDrawn="1">
          <p15:clr>
            <a:srgbClr val="F26B43"/>
          </p15:clr>
        </p15:guide>
        <p15:guide id="6" orient="horz" pos="3984"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8" Type="http://schemas.openxmlformats.org/officeDocument/2006/relationships/hyperlink" Target="https://www.met.police.uk/police-forces/metropolitan-police/areas/about-us/about-the-met/campaigns/" TargetMode="External"/><Relationship Id="rId3" Type="http://schemas.openxmlformats.org/officeDocument/2006/relationships/hyperlink" Target="https://www.humberside.police.uk/police-forces/humberside-police/areas/campaigns/campaigns/get-to-know-your-neighbourhood-policing-teams/" TargetMode="External"/><Relationship Id="rId7" Type="http://schemas.openxmlformats.org/officeDocument/2006/relationships/hyperlink" Target="https://www.youtube.com/watch?v=-RIgKiDiFMo"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hyperlink" Target="https://www.sbs.com.au/news/article/inquiry-ordered-into-deeply-disturbing-police-tactics-at-london-vigil-for-murdered-woman-sarah-everard/r2h058uew" TargetMode="External"/><Relationship Id="rId5" Type="http://schemas.openxmlformats.org/officeDocument/2006/relationships/hyperlink" Target="https://www.northwales-pcc.gov.uk/sites/default/files/2025-01/North%20Wales%20Police%20and%20Crime%20Plan%202025-2028.pdf" TargetMode="External"/><Relationship Id="rId4" Type="http://schemas.openxmlformats.org/officeDocument/2006/relationships/hyperlink" Target="https://labour.org.uk/change/take-back-our-streets"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BE5BF-9922-45FB-8F3F-4446D40A051B}"/>
              </a:ext>
            </a:extLst>
          </p:cNvPr>
          <p:cNvSpPr>
            <a:spLocks noGrp="1"/>
          </p:cNvSpPr>
          <p:nvPr>
            <p:ph type="ctrTitle"/>
          </p:nvPr>
        </p:nvSpPr>
        <p:spPr>
          <a:xfrm>
            <a:off x="2390757" y="651293"/>
            <a:ext cx="9673389" cy="1484395"/>
          </a:xfrm>
        </p:spPr>
        <p:txBody>
          <a:bodyPr rtlCol="0"/>
          <a:lstStyle/>
          <a:p>
            <a:pPr algn="ctr"/>
            <a:r>
              <a:rPr lang="en-GB" sz="3200" dirty="0"/>
              <a:t>The Complex Interplay Between Political Influence, Policing Priorities &amp; Public Engagement</a:t>
            </a:r>
          </a:p>
        </p:txBody>
      </p:sp>
      <p:sp>
        <p:nvSpPr>
          <p:cNvPr id="3" name="Subtitle 2">
            <a:extLst>
              <a:ext uri="{FF2B5EF4-FFF2-40B4-BE49-F238E27FC236}">
                <a16:creationId xmlns:a16="http://schemas.microsoft.com/office/drawing/2014/main" id="{0D537F64-4C96-4AA8-BB21-E8053A3186DD}"/>
              </a:ext>
            </a:extLst>
          </p:cNvPr>
          <p:cNvSpPr>
            <a:spLocks noGrp="1"/>
          </p:cNvSpPr>
          <p:nvPr>
            <p:ph type="subTitle" idx="1"/>
          </p:nvPr>
        </p:nvSpPr>
        <p:spPr>
          <a:xfrm>
            <a:off x="3219417" y="5758411"/>
            <a:ext cx="8016067" cy="868680"/>
          </a:xfrm>
        </p:spPr>
        <p:txBody>
          <a:bodyPr rtlCol="0">
            <a:noAutofit/>
          </a:bodyPr>
          <a:lstStyle/>
          <a:p>
            <a:pPr algn="ctr"/>
            <a:r>
              <a:rPr lang="en-GB" b="1" i="1" dirty="0"/>
              <a:t>Lisa Jones (Student number: 2417686)</a:t>
            </a:r>
          </a:p>
          <a:p>
            <a:pPr algn="ctr"/>
            <a:r>
              <a:rPr lang="en-GB" b="1" i="1" dirty="0"/>
              <a:t>Policing &amp; the political landscape – BMPO7003D</a:t>
            </a:r>
            <a:r>
              <a:rPr lang="en-GB" dirty="0"/>
              <a:t> </a:t>
            </a:r>
          </a:p>
        </p:txBody>
      </p:sp>
      <p:pic>
        <p:nvPicPr>
          <p:cNvPr id="5" name="Picture 4">
            <a:extLst>
              <a:ext uri="{FF2B5EF4-FFF2-40B4-BE49-F238E27FC236}">
                <a16:creationId xmlns:a16="http://schemas.microsoft.com/office/drawing/2014/main" id="{549D16C0-A7DC-4D97-B68A-5DB6EF87A43D}"/>
              </a:ext>
            </a:extLst>
          </p:cNvPr>
          <p:cNvPicPr>
            <a:picLocks noChangeAspect="1"/>
          </p:cNvPicPr>
          <p:nvPr/>
        </p:nvPicPr>
        <p:blipFill>
          <a:blip r:embed="rId3"/>
          <a:stretch>
            <a:fillRect/>
          </a:stretch>
        </p:blipFill>
        <p:spPr>
          <a:xfrm>
            <a:off x="230162" y="6178666"/>
            <a:ext cx="1857375" cy="602080"/>
          </a:xfrm>
          <a:prstGeom prst="rect">
            <a:avLst/>
          </a:prstGeom>
        </p:spPr>
      </p:pic>
      <p:sp>
        <p:nvSpPr>
          <p:cNvPr id="9" name="TextBox 8">
            <a:extLst>
              <a:ext uri="{FF2B5EF4-FFF2-40B4-BE49-F238E27FC236}">
                <a16:creationId xmlns:a16="http://schemas.microsoft.com/office/drawing/2014/main" id="{22D56B93-A2D3-CCB0-354A-6672291A864D}"/>
              </a:ext>
            </a:extLst>
          </p:cNvPr>
          <p:cNvSpPr txBox="1"/>
          <p:nvPr/>
        </p:nvSpPr>
        <p:spPr>
          <a:xfrm>
            <a:off x="3860800" y="5244603"/>
            <a:ext cx="6345381" cy="307777"/>
          </a:xfrm>
          <a:prstGeom prst="rect">
            <a:avLst/>
          </a:prstGeom>
          <a:noFill/>
        </p:spPr>
        <p:txBody>
          <a:bodyPr wrap="square" rtlCol="0">
            <a:spAutoFit/>
          </a:bodyPr>
          <a:lstStyle/>
          <a:p>
            <a:pPr algn="ctr"/>
            <a:r>
              <a:rPr lang="en-GB" sz="1400" dirty="0">
                <a:solidFill>
                  <a:schemeClr val="accent2"/>
                </a:solidFill>
              </a:rPr>
              <a:t>(Labour Party Manifesto, 2024)</a:t>
            </a:r>
          </a:p>
        </p:txBody>
      </p:sp>
      <p:pic>
        <p:nvPicPr>
          <p:cNvPr id="10" name="Picture 9">
            <a:extLst>
              <a:ext uri="{FF2B5EF4-FFF2-40B4-BE49-F238E27FC236}">
                <a16:creationId xmlns:a16="http://schemas.microsoft.com/office/drawing/2014/main" id="{09DC315D-CE56-8676-1DD0-77EB41B862AB}"/>
              </a:ext>
            </a:extLst>
          </p:cNvPr>
          <p:cNvPicPr>
            <a:picLocks noChangeAspect="1"/>
          </p:cNvPicPr>
          <p:nvPr/>
        </p:nvPicPr>
        <p:blipFill>
          <a:blip r:embed="rId4"/>
          <a:stretch>
            <a:fillRect/>
          </a:stretch>
        </p:blipFill>
        <p:spPr>
          <a:xfrm>
            <a:off x="4193309" y="2249754"/>
            <a:ext cx="5680364" cy="2880783"/>
          </a:xfrm>
          <a:prstGeom prst="rect">
            <a:avLst/>
          </a:prstGeom>
        </p:spPr>
      </p:pic>
    </p:spTree>
    <p:extLst>
      <p:ext uri="{BB962C8B-B14F-4D97-AF65-F5344CB8AC3E}">
        <p14:creationId xmlns:p14="http://schemas.microsoft.com/office/powerpoint/2010/main" val="3946934594"/>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3BD8413-C238-49D7-A4E1-E8FEF1811A0E}"/>
              </a:ext>
            </a:extLst>
          </p:cNvPr>
          <p:cNvSpPr>
            <a:spLocks noGrp="1"/>
          </p:cNvSpPr>
          <p:nvPr>
            <p:ph type="title"/>
          </p:nvPr>
        </p:nvSpPr>
        <p:spPr>
          <a:xfrm>
            <a:off x="444500" y="542925"/>
            <a:ext cx="11214100" cy="535531"/>
          </a:xfrm>
        </p:spPr>
        <p:txBody>
          <a:bodyPr wrap="square" rtlCol="0" anchor="t">
            <a:normAutofit/>
          </a:bodyPr>
          <a:lstStyle/>
          <a:p>
            <a:pPr rtl="0"/>
            <a:r>
              <a:rPr lang="en-GB" dirty="0">
                <a:solidFill>
                  <a:schemeClr val="accent2"/>
                </a:solidFill>
              </a:rPr>
              <a:t>Contents</a:t>
            </a:r>
          </a:p>
        </p:txBody>
      </p:sp>
      <p:sp>
        <p:nvSpPr>
          <p:cNvPr id="2" name="Slide Number Placeholder 1">
            <a:extLst>
              <a:ext uri="{FF2B5EF4-FFF2-40B4-BE49-F238E27FC236}">
                <a16:creationId xmlns:a16="http://schemas.microsoft.com/office/drawing/2014/main" id="{0B24BF10-2B55-43AB-9F77-F1A1410384A9}"/>
              </a:ext>
            </a:extLst>
          </p:cNvPr>
          <p:cNvSpPr>
            <a:spLocks noGrp="1"/>
          </p:cNvSpPr>
          <p:nvPr>
            <p:ph type="sldNum" sz="quarter" idx="12"/>
          </p:nvPr>
        </p:nvSpPr>
        <p:spPr>
          <a:xfrm>
            <a:off x="11252200" y="6315075"/>
            <a:ext cx="406400" cy="365125"/>
          </a:xfrm>
        </p:spPr>
        <p:txBody>
          <a:bodyPr rtlCol="0" anchor="ctr">
            <a:normAutofit/>
          </a:bodyPr>
          <a:lstStyle/>
          <a:p>
            <a:pPr rtl="0">
              <a:spcAft>
                <a:spcPts val="600"/>
              </a:spcAft>
            </a:pPr>
            <a:fld id="{C263D6C4-4840-40CC-AC84-17E24B3B7BDE}" type="slidenum">
              <a:rPr lang="en-GB" smtClean="0"/>
              <a:pPr rtl="0">
                <a:spcAft>
                  <a:spcPts val="600"/>
                </a:spcAft>
              </a:pPr>
              <a:t>2</a:t>
            </a:fld>
            <a:endParaRPr lang="en-GB"/>
          </a:p>
        </p:txBody>
      </p:sp>
      <p:sp>
        <p:nvSpPr>
          <p:cNvPr id="6" name="Text Placeholder 5">
            <a:extLst>
              <a:ext uri="{FF2B5EF4-FFF2-40B4-BE49-F238E27FC236}">
                <a16:creationId xmlns:a16="http://schemas.microsoft.com/office/drawing/2014/main" id="{7AD64260-56C9-CEBD-FAB3-11978706112C}"/>
              </a:ext>
            </a:extLst>
          </p:cNvPr>
          <p:cNvSpPr>
            <a:spLocks noGrp="1"/>
          </p:cNvSpPr>
          <p:nvPr>
            <p:ph sz="half" idx="1"/>
          </p:nvPr>
        </p:nvSpPr>
        <p:spPr>
          <a:xfrm>
            <a:off x="151141" y="1558394"/>
            <a:ext cx="6474671" cy="4208830"/>
          </a:xfrm>
        </p:spPr>
        <p:txBody>
          <a:bodyPr>
            <a:normAutofit/>
          </a:bodyPr>
          <a:lstStyle/>
          <a:p>
            <a:pPr marL="0" indent="0">
              <a:buNone/>
            </a:pPr>
            <a:r>
              <a:rPr lang="en-GB" dirty="0"/>
              <a:t> </a:t>
            </a:r>
          </a:p>
          <a:p>
            <a:pPr>
              <a:buFont typeface="Wingdings" panose="05000000000000000000" pitchFamily="2" charset="2"/>
              <a:buChar char="Ø"/>
            </a:pPr>
            <a:r>
              <a:rPr lang="en-GB" sz="1800" dirty="0"/>
              <a:t>Politics &amp; Police Accountability</a:t>
            </a:r>
          </a:p>
          <a:p>
            <a:pPr marL="0" indent="0">
              <a:buNone/>
            </a:pPr>
            <a:r>
              <a:rPr lang="en-GB" sz="1800" dirty="0"/>
              <a:t>				</a:t>
            </a:r>
          </a:p>
          <a:p>
            <a:pPr>
              <a:buFont typeface="Wingdings" panose="05000000000000000000" pitchFamily="2" charset="2"/>
              <a:buChar char="Ø"/>
            </a:pPr>
            <a:r>
              <a:rPr lang="en-GB" sz="1800" dirty="0"/>
              <a:t> Politics, Policing Priorities &amp; Community Engagement</a:t>
            </a:r>
          </a:p>
          <a:p>
            <a:pPr marL="0" indent="0">
              <a:buNone/>
            </a:pPr>
            <a:endParaRPr lang="en-GB" sz="1800" dirty="0"/>
          </a:p>
          <a:p>
            <a:pPr>
              <a:buFont typeface="Wingdings" panose="05000000000000000000" pitchFamily="2" charset="2"/>
              <a:buChar char="Ø"/>
            </a:pPr>
            <a:r>
              <a:rPr lang="en-GB" sz="1800" dirty="0"/>
              <a:t> Politics, Policing &amp; Protests</a:t>
            </a:r>
          </a:p>
          <a:p>
            <a:pPr marL="0" indent="0">
              <a:buNone/>
            </a:pPr>
            <a:r>
              <a:rPr lang="en-GB" sz="1800" dirty="0"/>
              <a:t>				</a:t>
            </a:r>
          </a:p>
          <a:p>
            <a:pPr>
              <a:buFont typeface="Wingdings" panose="05000000000000000000" pitchFamily="2" charset="2"/>
              <a:buChar char="Ø"/>
            </a:pPr>
            <a:r>
              <a:rPr lang="en-GB" sz="1800" dirty="0"/>
              <a:t> Conclusion</a:t>
            </a:r>
          </a:p>
          <a:p>
            <a:pPr>
              <a:buFont typeface="Wingdings" panose="05000000000000000000" pitchFamily="2" charset="2"/>
              <a:buChar char="Ø"/>
            </a:pPr>
            <a:endParaRPr lang="en-GB" sz="1800" dirty="0"/>
          </a:p>
          <a:p>
            <a:pPr>
              <a:buFont typeface="Wingdings" panose="05000000000000000000" pitchFamily="2" charset="2"/>
              <a:buChar char="Ø"/>
            </a:pPr>
            <a:r>
              <a:rPr lang="en-GB" sz="1800" dirty="0"/>
              <a:t> References 	</a:t>
            </a:r>
            <a:r>
              <a:rPr lang="en-GB" sz="1900" dirty="0"/>
              <a:t>								</a:t>
            </a:r>
          </a:p>
          <a:p>
            <a:endParaRPr lang="en-GB" dirty="0"/>
          </a:p>
          <a:p>
            <a:endParaRPr lang="en-GB" dirty="0"/>
          </a:p>
        </p:txBody>
      </p:sp>
      <p:pic>
        <p:nvPicPr>
          <p:cNvPr id="3076" name="Picture 4" descr="Police Accountability: Chief Admits It’s A Mess">
            <a:extLst>
              <a:ext uri="{FF2B5EF4-FFF2-40B4-BE49-F238E27FC236}">
                <a16:creationId xmlns:a16="http://schemas.microsoft.com/office/drawing/2014/main" id="{E2EEBF67-6540-F4D8-2F82-0096FD09A7C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823344" y="1980140"/>
            <a:ext cx="5100783" cy="3100920"/>
          </a:xfrm>
          <a:prstGeom prst="rect">
            <a:avLst/>
          </a:prstGeom>
          <a:solidFill>
            <a:srgbClr val="FFFFFF"/>
          </a:solidFill>
        </p:spPr>
      </p:pic>
      <p:sp>
        <p:nvSpPr>
          <p:cNvPr id="10" name="TextBox 9">
            <a:extLst>
              <a:ext uri="{FF2B5EF4-FFF2-40B4-BE49-F238E27FC236}">
                <a16:creationId xmlns:a16="http://schemas.microsoft.com/office/drawing/2014/main" id="{44DB6408-6CEC-15AD-3A00-9458AF6D3251}"/>
              </a:ext>
            </a:extLst>
          </p:cNvPr>
          <p:cNvSpPr txBox="1"/>
          <p:nvPr/>
        </p:nvSpPr>
        <p:spPr>
          <a:xfrm>
            <a:off x="7403915" y="5236402"/>
            <a:ext cx="5100782" cy="307777"/>
          </a:xfrm>
          <a:prstGeom prst="rect">
            <a:avLst/>
          </a:prstGeom>
          <a:noFill/>
        </p:spPr>
        <p:txBody>
          <a:bodyPr wrap="square" rtlCol="0">
            <a:spAutoFit/>
          </a:bodyPr>
          <a:lstStyle/>
          <a:p>
            <a:r>
              <a:rPr lang="en-GB" sz="1400" dirty="0">
                <a:solidFill>
                  <a:schemeClr val="accent2"/>
                </a:solidFill>
              </a:rPr>
              <a:t>(Police Accountability: YouTube 2024)</a:t>
            </a:r>
          </a:p>
        </p:txBody>
      </p:sp>
    </p:spTree>
    <p:extLst>
      <p:ext uri="{BB962C8B-B14F-4D97-AF65-F5344CB8AC3E}">
        <p14:creationId xmlns:p14="http://schemas.microsoft.com/office/powerpoint/2010/main" val="29027943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23872A-D5C7-69A1-E791-4DBCCCB026C9}"/>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1DD12E03-02D1-30A6-AB61-4F1344B4FC5A}"/>
              </a:ext>
            </a:extLst>
          </p:cNvPr>
          <p:cNvSpPr>
            <a:spLocks noGrp="1"/>
          </p:cNvSpPr>
          <p:nvPr>
            <p:ph type="title"/>
          </p:nvPr>
        </p:nvSpPr>
        <p:spPr>
          <a:xfrm>
            <a:off x="444500" y="542925"/>
            <a:ext cx="11214100" cy="535531"/>
          </a:xfrm>
        </p:spPr>
        <p:txBody>
          <a:bodyPr vert="horz" wrap="square" lIns="91440" tIns="45720" rIns="91440" bIns="45720" rtlCol="0" anchor="t">
            <a:normAutofit/>
          </a:bodyPr>
          <a:lstStyle/>
          <a:p>
            <a:r>
              <a:rPr lang="en-GB" dirty="0">
                <a:solidFill>
                  <a:schemeClr val="accent2"/>
                </a:solidFill>
              </a:rPr>
              <a:t>Politics &amp; Police Accountability</a:t>
            </a:r>
          </a:p>
        </p:txBody>
      </p:sp>
      <p:sp>
        <p:nvSpPr>
          <p:cNvPr id="2" name="Slide Number Placeholder 1">
            <a:extLst>
              <a:ext uri="{FF2B5EF4-FFF2-40B4-BE49-F238E27FC236}">
                <a16:creationId xmlns:a16="http://schemas.microsoft.com/office/drawing/2014/main" id="{E78E4730-0047-1163-E1B3-82183B4BADBC}"/>
              </a:ext>
            </a:extLst>
          </p:cNvPr>
          <p:cNvSpPr>
            <a:spLocks noGrp="1"/>
          </p:cNvSpPr>
          <p:nvPr>
            <p:ph type="sldNum" sz="quarter" idx="12"/>
          </p:nvPr>
        </p:nvSpPr>
        <p:spPr>
          <a:xfrm>
            <a:off x="11252200" y="6315075"/>
            <a:ext cx="406400" cy="365125"/>
          </a:xfrm>
        </p:spPr>
        <p:txBody>
          <a:bodyPr vert="horz" lIns="91440" tIns="45720" rIns="91440" bIns="45720" rtlCol="0" anchor="ctr">
            <a:normAutofit/>
          </a:bodyPr>
          <a:lstStyle/>
          <a:p>
            <a:pPr>
              <a:spcAft>
                <a:spcPts val="600"/>
              </a:spcAft>
            </a:pPr>
            <a:fld id="{C263D6C4-4840-40CC-AC84-17E24B3B7BDE}" type="slidenum">
              <a:rPr lang="en-GB" smtClean="0"/>
              <a:pPr>
                <a:spcAft>
                  <a:spcPts val="600"/>
                </a:spcAft>
              </a:pPr>
              <a:t>3</a:t>
            </a:fld>
            <a:endParaRPr lang="en-GB"/>
          </a:p>
        </p:txBody>
      </p:sp>
      <p:sp>
        <p:nvSpPr>
          <p:cNvPr id="8" name="TextBox 7">
            <a:extLst>
              <a:ext uri="{FF2B5EF4-FFF2-40B4-BE49-F238E27FC236}">
                <a16:creationId xmlns:a16="http://schemas.microsoft.com/office/drawing/2014/main" id="{949DACC0-896B-4012-74B3-A4B11ADB2BBB}"/>
              </a:ext>
            </a:extLst>
          </p:cNvPr>
          <p:cNvSpPr txBox="1"/>
          <p:nvPr/>
        </p:nvSpPr>
        <p:spPr>
          <a:xfrm>
            <a:off x="6711827" y="5673725"/>
            <a:ext cx="5157788" cy="823912"/>
          </a:xfrm>
          <a:prstGeom prst="rect">
            <a:avLst/>
          </a:prstGeom>
        </p:spPr>
        <p:txBody>
          <a:bodyPr vert="horz" lIns="91440" tIns="45720" rIns="91440" bIns="45720" rtlCol="0" anchor="t">
            <a:normAutofit/>
          </a:bodyPr>
          <a:lstStyle/>
          <a:p>
            <a:pPr algn="ctr">
              <a:lnSpc>
                <a:spcPct val="90000"/>
              </a:lnSpc>
              <a:spcBef>
                <a:spcPts val="1000"/>
              </a:spcBef>
              <a:buClr>
                <a:schemeClr val="accent2"/>
              </a:buClr>
            </a:pPr>
            <a:r>
              <a:rPr lang="en-GB" sz="1200" b="1" kern="1200" dirty="0">
                <a:solidFill>
                  <a:schemeClr val="accent2"/>
                </a:solidFill>
                <a:latin typeface="+mn-lt"/>
                <a:ea typeface="+mn-ea"/>
                <a:cs typeface="+mn-cs"/>
              </a:rPr>
              <a:t>(North Wales Police and Crime Plan, 2025)</a:t>
            </a:r>
          </a:p>
        </p:txBody>
      </p:sp>
      <p:sp>
        <p:nvSpPr>
          <p:cNvPr id="6" name="Text Placeholder 5">
            <a:extLst>
              <a:ext uri="{FF2B5EF4-FFF2-40B4-BE49-F238E27FC236}">
                <a16:creationId xmlns:a16="http://schemas.microsoft.com/office/drawing/2014/main" id="{CDF3EE98-EECE-8DFE-DDDD-0FD84C0FB90A}"/>
              </a:ext>
            </a:extLst>
          </p:cNvPr>
          <p:cNvSpPr>
            <a:spLocks noGrp="1"/>
          </p:cNvSpPr>
          <p:nvPr>
            <p:ph sz="half" idx="2"/>
          </p:nvPr>
        </p:nvSpPr>
        <p:spPr>
          <a:xfrm>
            <a:off x="444501" y="1806572"/>
            <a:ext cx="6722918" cy="4391027"/>
          </a:xfrm>
        </p:spPr>
        <p:txBody>
          <a:bodyPr vert="horz" lIns="91440" tIns="45720" rIns="91440" bIns="45720" rtlCol="0">
            <a:noAutofit/>
          </a:bodyPr>
          <a:lstStyle/>
          <a:p>
            <a:pPr>
              <a:buFont typeface="Wingdings" panose="05000000000000000000" pitchFamily="2" charset="2"/>
              <a:buChar char="Ø"/>
            </a:pPr>
            <a:r>
              <a:rPr lang="en-GB" sz="1600" dirty="0"/>
              <a:t>Politics plays a central role in shaping police oversight </a:t>
            </a:r>
            <a:r>
              <a:rPr lang="en-GB" sz="1400" dirty="0">
                <a:solidFill>
                  <a:schemeClr val="accent2"/>
                </a:solidFill>
              </a:rPr>
              <a:t>(</a:t>
            </a:r>
            <a:r>
              <a:rPr lang="en-GB" sz="1400" dirty="0" err="1">
                <a:solidFill>
                  <a:schemeClr val="accent2"/>
                </a:solidFill>
              </a:rPr>
              <a:t>Caless</a:t>
            </a:r>
            <a:r>
              <a:rPr lang="en-GB" sz="1400" dirty="0">
                <a:solidFill>
                  <a:schemeClr val="accent2"/>
                </a:solidFill>
              </a:rPr>
              <a:t> et al., 2016)</a:t>
            </a:r>
          </a:p>
          <a:p>
            <a:pPr marL="0" indent="0">
              <a:buNone/>
            </a:pPr>
            <a:endParaRPr lang="en-GB" dirty="0"/>
          </a:p>
          <a:p>
            <a:pPr>
              <a:buFont typeface="Wingdings" panose="05000000000000000000" pitchFamily="2" charset="2"/>
              <a:buChar char="Ø"/>
            </a:pPr>
            <a:r>
              <a:rPr lang="en-GB" sz="1600" dirty="0"/>
              <a:t>PCCs have the power to “hire or fire” Chief Constables, shape force priorities and allocate funding </a:t>
            </a:r>
            <a:r>
              <a:rPr lang="en-GB" sz="1400" dirty="0">
                <a:solidFill>
                  <a:schemeClr val="accent2"/>
                </a:solidFill>
              </a:rPr>
              <a:t>(Loveday, 2018)</a:t>
            </a:r>
          </a:p>
          <a:p>
            <a:pPr marL="0" indent="0">
              <a:buNone/>
            </a:pPr>
            <a:endParaRPr lang="en-GB" dirty="0"/>
          </a:p>
          <a:p>
            <a:pPr>
              <a:buFont typeface="Wingdings" panose="05000000000000000000" pitchFamily="2" charset="2"/>
              <a:buChar char="Ø"/>
            </a:pPr>
            <a:r>
              <a:rPr lang="en-GB" sz="1600" dirty="0"/>
              <a:t>Operational independence V’s political accountability </a:t>
            </a:r>
            <a:r>
              <a:rPr lang="en-GB" sz="1400" dirty="0">
                <a:solidFill>
                  <a:schemeClr val="accent2"/>
                </a:solidFill>
              </a:rPr>
              <a:t>(Joyce, 2011)</a:t>
            </a:r>
          </a:p>
          <a:p>
            <a:pPr>
              <a:buFont typeface="Wingdings" panose="05000000000000000000" pitchFamily="2" charset="2"/>
              <a:buChar char="Ø"/>
            </a:pPr>
            <a:endParaRPr lang="en-GB" dirty="0"/>
          </a:p>
          <a:p>
            <a:pPr>
              <a:buFont typeface="Wingdings" panose="05000000000000000000" pitchFamily="2" charset="2"/>
              <a:buChar char="Ø"/>
            </a:pPr>
            <a:r>
              <a:rPr lang="en-GB" sz="1600" dirty="0"/>
              <a:t>Politicisation of operational policing</a:t>
            </a:r>
            <a:r>
              <a:rPr lang="en-GB" dirty="0"/>
              <a:t> </a:t>
            </a:r>
            <a:r>
              <a:rPr lang="en-GB" sz="1400" dirty="0">
                <a:solidFill>
                  <a:schemeClr val="accent2"/>
                </a:solidFill>
              </a:rPr>
              <a:t>(Crompton, 2017)</a:t>
            </a:r>
          </a:p>
          <a:p>
            <a:pPr>
              <a:buFont typeface="Wingdings" panose="05000000000000000000" pitchFamily="2" charset="2"/>
              <a:buChar char="Ø"/>
            </a:pPr>
            <a:endParaRPr lang="en-GB" dirty="0"/>
          </a:p>
          <a:p>
            <a:pPr>
              <a:buFont typeface="Wingdings" panose="05000000000000000000" pitchFamily="2" charset="2"/>
              <a:buChar char="Ø"/>
            </a:pPr>
            <a:r>
              <a:rPr lang="en-GB" sz="1600" dirty="0"/>
              <a:t>“</a:t>
            </a:r>
            <a:r>
              <a:rPr lang="en-GB" sz="1700" dirty="0"/>
              <a:t>While democratic accountability is essential, there is a fine line beyond which political influence becomes manipulation, threatening both the professionalism and neutrality of the police” </a:t>
            </a:r>
            <a:r>
              <a:rPr lang="en-GB" sz="1100" dirty="0">
                <a:solidFill>
                  <a:schemeClr val="accent2"/>
                </a:solidFill>
              </a:rPr>
              <a:t>(Loader &amp; Mulchay, 2003)</a:t>
            </a:r>
          </a:p>
          <a:p>
            <a:pPr>
              <a:buFont typeface="Wingdings" panose="05000000000000000000" pitchFamily="2" charset="2"/>
              <a:buChar char="Ø"/>
            </a:pPr>
            <a:endParaRPr lang="en-GB" dirty="0"/>
          </a:p>
          <a:p>
            <a:pPr marL="0" indent="0">
              <a:buNone/>
            </a:pPr>
            <a:endParaRPr lang="en-GB" sz="1600" dirty="0"/>
          </a:p>
          <a:p>
            <a:pPr marL="0" indent="0">
              <a:buNone/>
            </a:pPr>
            <a:endParaRPr lang="en-GB" sz="1600" dirty="0"/>
          </a:p>
          <a:p>
            <a:pPr marL="0" indent="0">
              <a:buNone/>
            </a:pPr>
            <a:r>
              <a:rPr lang="en-GB" sz="1600" dirty="0"/>
              <a:t>						</a:t>
            </a:r>
          </a:p>
          <a:p>
            <a:endParaRPr lang="en-GB" sz="1600" dirty="0"/>
          </a:p>
          <a:p>
            <a:endParaRPr lang="en-GB" sz="1600" dirty="0"/>
          </a:p>
        </p:txBody>
      </p:sp>
      <p:pic>
        <p:nvPicPr>
          <p:cNvPr id="10" name="Picture 9">
            <a:extLst>
              <a:ext uri="{FF2B5EF4-FFF2-40B4-BE49-F238E27FC236}">
                <a16:creationId xmlns:a16="http://schemas.microsoft.com/office/drawing/2014/main" id="{F2540A66-6B57-150E-C236-922257D60BBD}"/>
              </a:ext>
            </a:extLst>
          </p:cNvPr>
          <p:cNvPicPr>
            <a:picLocks noChangeAspect="1"/>
          </p:cNvPicPr>
          <p:nvPr/>
        </p:nvPicPr>
        <p:blipFill>
          <a:blip r:embed="rId3"/>
          <a:stretch>
            <a:fillRect/>
          </a:stretch>
        </p:blipFill>
        <p:spPr>
          <a:xfrm>
            <a:off x="7661380" y="1806574"/>
            <a:ext cx="3258681" cy="3684588"/>
          </a:xfrm>
          <a:prstGeom prst="rect">
            <a:avLst/>
          </a:prstGeom>
          <a:noFill/>
        </p:spPr>
      </p:pic>
    </p:spTree>
    <p:extLst>
      <p:ext uri="{BB962C8B-B14F-4D97-AF65-F5344CB8AC3E}">
        <p14:creationId xmlns:p14="http://schemas.microsoft.com/office/powerpoint/2010/main" val="28955817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A03216-184E-4F8B-9FFF-FB28166954D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854019F-B3E9-EB4E-66F0-4B78CE7ADBE3}"/>
              </a:ext>
            </a:extLst>
          </p:cNvPr>
          <p:cNvSpPr>
            <a:spLocks noGrp="1"/>
          </p:cNvSpPr>
          <p:nvPr>
            <p:ph type="title"/>
          </p:nvPr>
        </p:nvSpPr>
        <p:spPr>
          <a:xfrm>
            <a:off x="444500" y="542925"/>
            <a:ext cx="11214100" cy="535531"/>
          </a:xfrm>
        </p:spPr>
        <p:txBody>
          <a:bodyPr vert="horz" wrap="square" lIns="91440" tIns="45720" rIns="91440" bIns="45720" rtlCol="0" anchor="t">
            <a:normAutofit fontScale="90000"/>
          </a:bodyPr>
          <a:lstStyle/>
          <a:p>
            <a:r>
              <a:rPr lang="en-GB" dirty="0">
                <a:solidFill>
                  <a:schemeClr val="accent2"/>
                </a:solidFill>
              </a:rPr>
              <a:t>Politics, Policing Priorities &amp;</a:t>
            </a:r>
            <a:br>
              <a:rPr lang="en-GB" dirty="0">
                <a:solidFill>
                  <a:schemeClr val="accent2"/>
                </a:solidFill>
              </a:rPr>
            </a:br>
            <a:r>
              <a:rPr lang="en-GB" dirty="0">
                <a:solidFill>
                  <a:schemeClr val="accent2"/>
                </a:solidFill>
              </a:rPr>
              <a:t> Community Engagement</a:t>
            </a:r>
          </a:p>
        </p:txBody>
      </p:sp>
      <p:sp>
        <p:nvSpPr>
          <p:cNvPr id="2" name="Slide Number Placeholder 1">
            <a:extLst>
              <a:ext uri="{FF2B5EF4-FFF2-40B4-BE49-F238E27FC236}">
                <a16:creationId xmlns:a16="http://schemas.microsoft.com/office/drawing/2014/main" id="{377C68B0-D522-19D7-A6E8-05EEB26DDEA3}"/>
              </a:ext>
            </a:extLst>
          </p:cNvPr>
          <p:cNvSpPr>
            <a:spLocks noGrp="1"/>
          </p:cNvSpPr>
          <p:nvPr>
            <p:ph type="sldNum" sz="quarter" idx="12"/>
          </p:nvPr>
        </p:nvSpPr>
        <p:spPr>
          <a:xfrm>
            <a:off x="11252200" y="6315075"/>
            <a:ext cx="406400" cy="365125"/>
          </a:xfrm>
        </p:spPr>
        <p:txBody>
          <a:bodyPr vert="horz" lIns="91440" tIns="45720" rIns="91440" bIns="45720" rtlCol="0" anchor="ctr">
            <a:normAutofit/>
          </a:bodyPr>
          <a:lstStyle/>
          <a:p>
            <a:pPr>
              <a:spcAft>
                <a:spcPts val="600"/>
              </a:spcAft>
            </a:pPr>
            <a:fld id="{C263D6C4-4840-40CC-AC84-17E24B3B7BDE}" type="slidenum">
              <a:rPr lang="en-GB" smtClean="0"/>
              <a:pPr>
                <a:spcAft>
                  <a:spcPts val="600"/>
                </a:spcAft>
              </a:pPr>
              <a:t>4</a:t>
            </a:fld>
            <a:endParaRPr lang="en-GB"/>
          </a:p>
        </p:txBody>
      </p:sp>
      <p:sp>
        <p:nvSpPr>
          <p:cNvPr id="20" name="Text Placeholder 3">
            <a:extLst>
              <a:ext uri="{FF2B5EF4-FFF2-40B4-BE49-F238E27FC236}">
                <a16:creationId xmlns:a16="http://schemas.microsoft.com/office/drawing/2014/main" id="{9F59776D-8DA8-D6D1-E7ED-6CD4BDE91566}"/>
              </a:ext>
            </a:extLst>
          </p:cNvPr>
          <p:cNvSpPr>
            <a:spLocks noGrp="1"/>
          </p:cNvSpPr>
          <p:nvPr>
            <p:ph type="body" idx="1"/>
          </p:nvPr>
        </p:nvSpPr>
        <p:spPr>
          <a:xfrm>
            <a:off x="225218" y="1512648"/>
            <a:ext cx="6583775" cy="4257819"/>
          </a:xfrm>
        </p:spPr>
        <p:txBody>
          <a:bodyPr>
            <a:normAutofit fontScale="92500" lnSpcReduction="10000"/>
          </a:bodyPr>
          <a:lstStyle/>
          <a:p>
            <a:endParaRPr lang="en-US" dirty="0"/>
          </a:p>
          <a:p>
            <a:pPr marL="285750" indent="-285750" algn="l">
              <a:buFont typeface="Wingdings" panose="05000000000000000000" pitchFamily="2" charset="2"/>
              <a:buChar char="Ø"/>
            </a:pPr>
            <a:r>
              <a:rPr lang="en-US" sz="1700" b="0" dirty="0"/>
              <a:t>National: Home Secretary – legislative reform, strategic priorities &amp; funding levers </a:t>
            </a:r>
            <a:r>
              <a:rPr lang="en-US" sz="1500" b="0" dirty="0">
                <a:solidFill>
                  <a:schemeClr val="accent2"/>
                </a:solidFill>
              </a:rPr>
              <a:t>(Waddington, 1999)</a:t>
            </a:r>
          </a:p>
          <a:p>
            <a:pPr algn="l"/>
            <a:endParaRPr lang="en-US" sz="1800" b="0" dirty="0"/>
          </a:p>
          <a:p>
            <a:pPr marL="285750" indent="-285750" algn="l">
              <a:buFont typeface="Wingdings" panose="05000000000000000000" pitchFamily="2" charset="2"/>
              <a:buChar char="Ø"/>
            </a:pPr>
            <a:r>
              <a:rPr lang="en-US" sz="1700" b="0" dirty="0"/>
              <a:t>Regional: PCCs – Shape local policing plans, bring policing to the people </a:t>
            </a:r>
            <a:r>
              <a:rPr lang="en-US" sz="1500" b="0" dirty="0">
                <a:solidFill>
                  <a:schemeClr val="accent2"/>
                </a:solidFill>
              </a:rPr>
              <a:t>(</a:t>
            </a:r>
            <a:r>
              <a:rPr lang="en-US" sz="1500" b="0" dirty="0" err="1">
                <a:solidFill>
                  <a:schemeClr val="accent2"/>
                </a:solidFill>
              </a:rPr>
              <a:t>Caless</a:t>
            </a:r>
            <a:r>
              <a:rPr lang="en-US" sz="1500" b="0" dirty="0">
                <a:solidFill>
                  <a:schemeClr val="accent2"/>
                </a:solidFill>
              </a:rPr>
              <a:t> et al., 2016)</a:t>
            </a:r>
          </a:p>
          <a:p>
            <a:pPr marL="285750" indent="-285750" algn="l">
              <a:buFont typeface="Wingdings" panose="05000000000000000000" pitchFamily="2" charset="2"/>
              <a:buChar char="Ø"/>
            </a:pPr>
            <a:endParaRPr lang="en-US" sz="1800" b="0" dirty="0"/>
          </a:p>
          <a:p>
            <a:pPr marL="285750" indent="-285750" algn="l">
              <a:buFont typeface="Wingdings" panose="05000000000000000000" pitchFamily="2" charset="2"/>
              <a:buChar char="Ø"/>
            </a:pPr>
            <a:r>
              <a:rPr lang="en-US" sz="1700" b="0" dirty="0"/>
              <a:t>Local: </a:t>
            </a:r>
            <a:r>
              <a:rPr lang="en-US" sz="1700" b="0" dirty="0" err="1"/>
              <a:t>Councillors</a:t>
            </a:r>
            <a:r>
              <a:rPr lang="en-US" sz="1700" b="0" dirty="0"/>
              <a:t>/MPs – community safety partnerships, scrutiny panels &amp; local meetings </a:t>
            </a:r>
            <a:r>
              <a:rPr lang="en-US" sz="1500" b="0" dirty="0">
                <a:solidFill>
                  <a:schemeClr val="accent2"/>
                </a:solidFill>
              </a:rPr>
              <a:t>(Crawford, 1998)</a:t>
            </a:r>
          </a:p>
          <a:p>
            <a:pPr marL="285750" indent="-285750" algn="l">
              <a:buFont typeface="Wingdings" panose="05000000000000000000" pitchFamily="2" charset="2"/>
              <a:buChar char="Ø"/>
            </a:pPr>
            <a:endParaRPr lang="en-US" sz="1800" b="0" dirty="0"/>
          </a:p>
          <a:p>
            <a:pPr marL="285750" indent="-285750" algn="l">
              <a:buFont typeface="Wingdings" panose="05000000000000000000" pitchFamily="2" charset="2"/>
              <a:buChar char="Ø"/>
            </a:pPr>
            <a:r>
              <a:rPr lang="en-US" sz="1700" b="0" dirty="0"/>
              <a:t>Conflict between National priorities &amp; local community needs</a:t>
            </a:r>
            <a:r>
              <a:rPr lang="en-US" sz="1800" b="0" dirty="0"/>
              <a:t> </a:t>
            </a:r>
            <a:r>
              <a:rPr lang="en-US" sz="1500" b="0" dirty="0">
                <a:solidFill>
                  <a:schemeClr val="accent2"/>
                </a:solidFill>
              </a:rPr>
              <a:t>(Loader &amp; Mulchay, 2003)</a:t>
            </a:r>
          </a:p>
          <a:p>
            <a:pPr marL="285750" indent="-285750" algn="l">
              <a:buFont typeface="Wingdings" panose="05000000000000000000" pitchFamily="2" charset="2"/>
              <a:buChar char="Ø"/>
            </a:pPr>
            <a:endParaRPr lang="en-US" sz="1800" b="0" dirty="0"/>
          </a:p>
          <a:p>
            <a:pPr marL="285750" indent="-285750" algn="l">
              <a:buFont typeface="Wingdings" panose="05000000000000000000" pitchFamily="2" charset="2"/>
              <a:buChar char="Ø"/>
            </a:pPr>
            <a:r>
              <a:rPr lang="en-US" sz="1700" b="0" dirty="0"/>
              <a:t>Public perceptions of legitimacy and fairness</a:t>
            </a:r>
            <a:r>
              <a:rPr lang="en-US" sz="1800" b="0" dirty="0"/>
              <a:t> </a:t>
            </a:r>
            <a:r>
              <a:rPr lang="en-US" sz="1500" b="0" dirty="0">
                <a:solidFill>
                  <a:schemeClr val="accent2"/>
                </a:solidFill>
              </a:rPr>
              <a:t>(Tyler &amp; Huo, 2002)</a:t>
            </a:r>
          </a:p>
          <a:p>
            <a:pPr marL="285750" indent="-285750" algn="l">
              <a:buFont typeface="Wingdings" panose="05000000000000000000" pitchFamily="2" charset="2"/>
              <a:buChar char="Ø"/>
            </a:pPr>
            <a:endParaRPr lang="en-US" sz="1800" b="0" dirty="0"/>
          </a:p>
          <a:p>
            <a:pPr marL="285750" indent="-285750" algn="l">
              <a:buFont typeface="Wingdings" panose="05000000000000000000" pitchFamily="2" charset="2"/>
              <a:buChar char="Ø"/>
            </a:pPr>
            <a:endParaRPr lang="en-US" sz="1800" b="0" dirty="0"/>
          </a:p>
          <a:p>
            <a:pPr marL="285750" indent="-285750" algn="l">
              <a:buFont typeface="Wingdings" panose="05000000000000000000" pitchFamily="2" charset="2"/>
              <a:buChar char="Ø"/>
            </a:pPr>
            <a:endParaRPr lang="en-US" sz="1800" b="0" dirty="0"/>
          </a:p>
          <a:p>
            <a:pPr marL="285750" indent="-285750" algn="l">
              <a:buFont typeface="Wingdings" panose="05000000000000000000" pitchFamily="2" charset="2"/>
              <a:buChar char="Ø"/>
            </a:pPr>
            <a:endParaRPr lang="en-US" sz="1800" b="0" dirty="0"/>
          </a:p>
        </p:txBody>
      </p:sp>
      <p:sp>
        <p:nvSpPr>
          <p:cNvPr id="8" name="TextBox 7">
            <a:extLst>
              <a:ext uri="{FF2B5EF4-FFF2-40B4-BE49-F238E27FC236}">
                <a16:creationId xmlns:a16="http://schemas.microsoft.com/office/drawing/2014/main" id="{7CD138D7-FC63-B0D7-4014-F1D07471CEEF}"/>
              </a:ext>
            </a:extLst>
          </p:cNvPr>
          <p:cNvSpPr txBox="1"/>
          <p:nvPr/>
        </p:nvSpPr>
        <p:spPr>
          <a:xfrm>
            <a:off x="6628536" y="5491163"/>
            <a:ext cx="5157788" cy="823912"/>
          </a:xfrm>
          <a:prstGeom prst="rect">
            <a:avLst/>
          </a:prstGeom>
        </p:spPr>
        <p:txBody>
          <a:bodyPr vert="horz" lIns="91440" tIns="45720" rIns="91440" bIns="45720" rtlCol="0" anchor="t">
            <a:normAutofit/>
          </a:bodyPr>
          <a:lstStyle/>
          <a:p>
            <a:pPr algn="ctr">
              <a:lnSpc>
                <a:spcPct val="90000"/>
              </a:lnSpc>
              <a:spcBef>
                <a:spcPts val="1000"/>
              </a:spcBef>
              <a:buClr>
                <a:schemeClr val="accent2"/>
              </a:buClr>
            </a:pPr>
            <a:endParaRPr lang="en-GB" sz="2000" b="1" kern="1200" dirty="0">
              <a:solidFill>
                <a:schemeClr val="bg1"/>
              </a:solidFill>
              <a:latin typeface="+mn-lt"/>
              <a:ea typeface="+mn-ea"/>
              <a:cs typeface="+mn-cs"/>
            </a:endParaRPr>
          </a:p>
        </p:txBody>
      </p:sp>
      <p:sp>
        <p:nvSpPr>
          <p:cNvPr id="7" name="TextBox 6">
            <a:extLst>
              <a:ext uri="{FF2B5EF4-FFF2-40B4-BE49-F238E27FC236}">
                <a16:creationId xmlns:a16="http://schemas.microsoft.com/office/drawing/2014/main" id="{B7242071-C457-56D7-5B41-9828276404EE}"/>
              </a:ext>
            </a:extLst>
          </p:cNvPr>
          <p:cNvSpPr txBox="1"/>
          <p:nvPr/>
        </p:nvSpPr>
        <p:spPr>
          <a:xfrm>
            <a:off x="7736799" y="5337274"/>
            <a:ext cx="6094324" cy="307777"/>
          </a:xfrm>
          <a:prstGeom prst="rect">
            <a:avLst/>
          </a:prstGeom>
          <a:noFill/>
        </p:spPr>
        <p:txBody>
          <a:bodyPr wrap="square">
            <a:spAutoFit/>
          </a:bodyPr>
          <a:lstStyle/>
          <a:p>
            <a:r>
              <a:rPr lang="en-GB" sz="1400" dirty="0">
                <a:solidFill>
                  <a:schemeClr val="accent2"/>
                </a:solidFill>
              </a:rPr>
              <a:t>(Humberside Constabulary, 2025)</a:t>
            </a:r>
          </a:p>
        </p:txBody>
      </p:sp>
      <p:pic>
        <p:nvPicPr>
          <p:cNvPr id="9" name="Picture 8">
            <a:extLst>
              <a:ext uri="{FF2B5EF4-FFF2-40B4-BE49-F238E27FC236}">
                <a16:creationId xmlns:a16="http://schemas.microsoft.com/office/drawing/2014/main" id="{5E227713-34C4-ECFA-51B1-E0116941692A}"/>
              </a:ext>
            </a:extLst>
          </p:cNvPr>
          <p:cNvPicPr>
            <a:picLocks noChangeAspect="1"/>
          </p:cNvPicPr>
          <p:nvPr/>
        </p:nvPicPr>
        <p:blipFill>
          <a:blip r:embed="rId3"/>
          <a:stretch>
            <a:fillRect/>
          </a:stretch>
        </p:blipFill>
        <p:spPr>
          <a:xfrm>
            <a:off x="6808993" y="2104664"/>
            <a:ext cx="5157788" cy="3073789"/>
          </a:xfrm>
          <a:prstGeom prst="rect">
            <a:avLst/>
          </a:prstGeom>
        </p:spPr>
      </p:pic>
    </p:spTree>
    <p:extLst>
      <p:ext uri="{BB962C8B-B14F-4D97-AF65-F5344CB8AC3E}">
        <p14:creationId xmlns:p14="http://schemas.microsoft.com/office/powerpoint/2010/main" val="737497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75AE18-47FF-8B85-985E-8655AD36134F}"/>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29CE26E1-F43A-1661-3E1D-C50C692A3DE5}"/>
              </a:ext>
            </a:extLst>
          </p:cNvPr>
          <p:cNvSpPr>
            <a:spLocks noGrp="1"/>
          </p:cNvSpPr>
          <p:nvPr>
            <p:ph type="title"/>
          </p:nvPr>
        </p:nvSpPr>
        <p:spPr>
          <a:xfrm>
            <a:off x="444500" y="542925"/>
            <a:ext cx="11214100" cy="535531"/>
          </a:xfrm>
        </p:spPr>
        <p:txBody>
          <a:bodyPr vert="horz" wrap="square" lIns="91440" tIns="45720" rIns="91440" bIns="45720" rtlCol="0" anchor="t">
            <a:normAutofit/>
          </a:bodyPr>
          <a:lstStyle/>
          <a:p>
            <a:r>
              <a:rPr lang="en-GB" dirty="0">
                <a:solidFill>
                  <a:schemeClr val="accent2"/>
                </a:solidFill>
              </a:rPr>
              <a:t>Politics, Policing &amp; Protests</a:t>
            </a:r>
          </a:p>
        </p:txBody>
      </p:sp>
      <p:sp>
        <p:nvSpPr>
          <p:cNvPr id="2" name="Slide Number Placeholder 1">
            <a:extLst>
              <a:ext uri="{FF2B5EF4-FFF2-40B4-BE49-F238E27FC236}">
                <a16:creationId xmlns:a16="http://schemas.microsoft.com/office/drawing/2014/main" id="{51593499-FCBC-78EE-17EF-DB17708AE2FD}"/>
              </a:ext>
            </a:extLst>
          </p:cNvPr>
          <p:cNvSpPr>
            <a:spLocks noGrp="1"/>
          </p:cNvSpPr>
          <p:nvPr>
            <p:ph type="sldNum" sz="quarter" idx="12"/>
          </p:nvPr>
        </p:nvSpPr>
        <p:spPr>
          <a:xfrm>
            <a:off x="11252200" y="6315075"/>
            <a:ext cx="406400" cy="365125"/>
          </a:xfrm>
        </p:spPr>
        <p:txBody>
          <a:bodyPr vert="horz" lIns="91440" tIns="45720" rIns="91440" bIns="45720" rtlCol="0" anchor="ctr">
            <a:normAutofit/>
          </a:bodyPr>
          <a:lstStyle/>
          <a:p>
            <a:pPr>
              <a:spcAft>
                <a:spcPts val="600"/>
              </a:spcAft>
            </a:pPr>
            <a:fld id="{C263D6C4-4840-40CC-AC84-17E24B3B7BDE}" type="slidenum">
              <a:rPr lang="en-GB" smtClean="0"/>
              <a:pPr>
                <a:spcAft>
                  <a:spcPts val="600"/>
                </a:spcAft>
              </a:pPr>
              <a:t>5</a:t>
            </a:fld>
            <a:endParaRPr lang="en-GB"/>
          </a:p>
        </p:txBody>
      </p:sp>
      <p:sp>
        <p:nvSpPr>
          <p:cNvPr id="7" name="TextBox 6">
            <a:extLst>
              <a:ext uri="{FF2B5EF4-FFF2-40B4-BE49-F238E27FC236}">
                <a16:creationId xmlns:a16="http://schemas.microsoft.com/office/drawing/2014/main" id="{4F6C5439-7B91-A1A8-DB3D-FFE8786D0418}"/>
              </a:ext>
            </a:extLst>
          </p:cNvPr>
          <p:cNvSpPr txBox="1"/>
          <p:nvPr/>
        </p:nvSpPr>
        <p:spPr>
          <a:xfrm>
            <a:off x="6816436" y="5373939"/>
            <a:ext cx="5157788" cy="823912"/>
          </a:xfrm>
          <a:prstGeom prst="rect">
            <a:avLst/>
          </a:prstGeom>
        </p:spPr>
        <p:txBody>
          <a:bodyPr vert="horz" lIns="91440" tIns="45720" rIns="91440" bIns="45720" rtlCol="0" anchor="t">
            <a:normAutofit/>
          </a:bodyPr>
          <a:lstStyle/>
          <a:p>
            <a:pPr algn="ctr">
              <a:lnSpc>
                <a:spcPct val="90000"/>
              </a:lnSpc>
              <a:spcBef>
                <a:spcPts val="1000"/>
              </a:spcBef>
              <a:buClr>
                <a:schemeClr val="accent2"/>
              </a:buClr>
            </a:pPr>
            <a:r>
              <a:rPr lang="en-GB" sz="1400" kern="1200" dirty="0">
                <a:solidFill>
                  <a:schemeClr val="accent2"/>
                </a:solidFill>
                <a:latin typeface="+mn-lt"/>
                <a:ea typeface="+mn-ea"/>
                <a:cs typeface="+mn-cs"/>
              </a:rPr>
              <a:t>(Patsy Stevenson, Twitter, 2021)</a:t>
            </a:r>
          </a:p>
        </p:txBody>
      </p:sp>
      <p:sp>
        <p:nvSpPr>
          <p:cNvPr id="6" name="Text Placeholder 5">
            <a:extLst>
              <a:ext uri="{FF2B5EF4-FFF2-40B4-BE49-F238E27FC236}">
                <a16:creationId xmlns:a16="http://schemas.microsoft.com/office/drawing/2014/main" id="{EA29A186-F1EE-BD6A-2737-1601EB998547}"/>
              </a:ext>
            </a:extLst>
          </p:cNvPr>
          <p:cNvSpPr>
            <a:spLocks noGrp="1"/>
          </p:cNvSpPr>
          <p:nvPr>
            <p:ph sz="half" idx="2"/>
          </p:nvPr>
        </p:nvSpPr>
        <p:spPr>
          <a:xfrm>
            <a:off x="533400" y="1886777"/>
            <a:ext cx="6283036" cy="4135639"/>
          </a:xfrm>
        </p:spPr>
        <p:txBody>
          <a:bodyPr vert="horz" lIns="91440" tIns="45720" rIns="91440" bIns="45720" rtlCol="0">
            <a:normAutofit fontScale="77500" lnSpcReduction="20000"/>
          </a:bodyPr>
          <a:lstStyle/>
          <a:p>
            <a:pPr>
              <a:buFont typeface="Wingdings" panose="05000000000000000000" pitchFamily="2" charset="2"/>
              <a:buChar char="Ø"/>
            </a:pPr>
            <a:r>
              <a:rPr lang="en-GB" sz="2200" dirty="0"/>
              <a:t>Protests challenge legitimacy – policing becomes political</a:t>
            </a:r>
            <a:r>
              <a:rPr lang="en-GB" sz="2000" dirty="0"/>
              <a:t> </a:t>
            </a:r>
            <a:r>
              <a:rPr lang="en-GB" dirty="0">
                <a:solidFill>
                  <a:schemeClr val="accent2"/>
                </a:solidFill>
              </a:rPr>
              <a:t>(Jackson &amp; Bell, 2022)</a:t>
            </a:r>
          </a:p>
          <a:p>
            <a:pPr>
              <a:buFont typeface="Wingdings" panose="05000000000000000000" pitchFamily="2" charset="2"/>
              <a:buChar char="Ø"/>
            </a:pPr>
            <a:endParaRPr lang="en-GB" dirty="0"/>
          </a:p>
          <a:p>
            <a:pPr>
              <a:buFont typeface="Wingdings" panose="05000000000000000000" pitchFamily="2" charset="2"/>
              <a:buChar char="Ø"/>
            </a:pPr>
            <a:r>
              <a:rPr lang="en-GB" sz="2200" dirty="0"/>
              <a:t>Government influence over police tactics and legislation </a:t>
            </a:r>
            <a:r>
              <a:rPr lang="en-GB" dirty="0">
                <a:solidFill>
                  <a:schemeClr val="accent2"/>
                </a:solidFill>
              </a:rPr>
              <a:t>(Lister, 2013)</a:t>
            </a:r>
          </a:p>
          <a:p>
            <a:pPr marL="0" indent="0">
              <a:buNone/>
            </a:pPr>
            <a:endParaRPr lang="en-GB" sz="1600" dirty="0">
              <a:solidFill>
                <a:schemeClr val="accent2"/>
              </a:solidFill>
            </a:endParaRPr>
          </a:p>
          <a:p>
            <a:pPr marL="228600" marR="0" lvl="0" indent="-228600" algn="l" defTabSz="914400" rtl="0" eaLnBrk="1" fontAlgn="auto" latinLnBrk="0" hangingPunct="1">
              <a:lnSpc>
                <a:spcPct val="90000"/>
              </a:lnSpc>
              <a:spcBef>
                <a:spcPts val="1000"/>
              </a:spcBef>
              <a:spcAft>
                <a:spcPts val="0"/>
              </a:spcAft>
              <a:buClr>
                <a:srgbClr val="47C3D3"/>
              </a:buClr>
              <a:buSzTx/>
              <a:buFont typeface="Wingdings" panose="05000000000000000000" pitchFamily="2" charset="2"/>
              <a:buChar char="Ø"/>
              <a:tabLst/>
              <a:defRPr/>
            </a:pPr>
            <a:r>
              <a:rPr kumimoji="0" lang="en-GB" sz="2200" b="0" i="0" u="none" strike="noStrike" kern="1200" cap="none" spc="0" normalizeH="0" baseline="0" noProof="0" dirty="0">
                <a:ln>
                  <a:noFill/>
                </a:ln>
                <a:solidFill>
                  <a:srgbClr val="FFFFFF"/>
                </a:solidFill>
                <a:effectLst/>
                <a:uLnTx/>
                <a:uFillTx/>
                <a:latin typeface="Arial"/>
                <a:ea typeface="+mn-ea"/>
                <a:cs typeface="+mn-cs"/>
              </a:rPr>
              <a:t>Police should act without “fear or favour” </a:t>
            </a:r>
            <a:r>
              <a:rPr kumimoji="0" lang="en-GB" b="0" i="0" u="none" strike="noStrike" kern="1200" cap="none" spc="0" normalizeH="0" baseline="0" noProof="0" dirty="0">
                <a:ln>
                  <a:noFill/>
                </a:ln>
                <a:solidFill>
                  <a:srgbClr val="47C3D3"/>
                </a:solidFill>
                <a:effectLst/>
                <a:uLnTx/>
                <a:uFillTx/>
                <a:latin typeface="Arial"/>
                <a:ea typeface="+mn-ea"/>
                <a:cs typeface="+mn-cs"/>
              </a:rPr>
              <a:t>(Shiner et al., 2018)</a:t>
            </a:r>
          </a:p>
          <a:p>
            <a:pPr marL="228600" marR="0" lvl="0" indent="-228600" algn="l" defTabSz="914400" rtl="0" eaLnBrk="1" fontAlgn="auto" latinLnBrk="0" hangingPunct="1">
              <a:lnSpc>
                <a:spcPct val="90000"/>
              </a:lnSpc>
              <a:spcBef>
                <a:spcPts val="1000"/>
              </a:spcBef>
              <a:spcAft>
                <a:spcPts val="0"/>
              </a:spcAft>
              <a:buClr>
                <a:srgbClr val="47C3D3"/>
              </a:buClr>
              <a:buSzTx/>
              <a:buFont typeface="Wingdings" panose="05000000000000000000" pitchFamily="2" charset="2"/>
              <a:buChar char="Ø"/>
              <a:tabLst/>
              <a:defRPr/>
            </a:pPr>
            <a:endParaRPr lang="en-GB" sz="1600" dirty="0">
              <a:solidFill>
                <a:schemeClr val="accent2"/>
              </a:solidFill>
            </a:endParaRPr>
          </a:p>
          <a:p>
            <a:pPr marL="228600" marR="0" lvl="0" indent="-228600" algn="l" defTabSz="914400" rtl="0" eaLnBrk="1" fontAlgn="auto" latinLnBrk="0" hangingPunct="1">
              <a:lnSpc>
                <a:spcPct val="90000"/>
              </a:lnSpc>
              <a:spcBef>
                <a:spcPts val="1000"/>
              </a:spcBef>
              <a:spcAft>
                <a:spcPts val="0"/>
              </a:spcAft>
              <a:buClr>
                <a:srgbClr val="47C3D3"/>
              </a:buClr>
              <a:buSzTx/>
              <a:buFont typeface="Wingdings" panose="05000000000000000000" pitchFamily="2" charset="2"/>
              <a:buChar char="Ø"/>
              <a:tabLst/>
              <a:defRPr/>
            </a:pPr>
            <a:r>
              <a:rPr kumimoji="0" lang="en-GB" sz="2200" b="0" i="0" u="none" strike="noStrike" kern="1200" cap="none" spc="0" normalizeH="0" baseline="0" noProof="0" dirty="0">
                <a:ln>
                  <a:noFill/>
                </a:ln>
                <a:solidFill>
                  <a:srgbClr val="FFFFFF"/>
                </a:solidFill>
                <a:effectLst/>
                <a:uLnTx/>
                <a:uFillTx/>
                <a:latin typeface="Arial"/>
                <a:ea typeface="+mn-ea"/>
                <a:cs typeface="+mn-cs"/>
              </a:rPr>
              <a:t>Balance between Freedom of assembly &amp; duty to maintain public order &amp; safety </a:t>
            </a:r>
            <a:r>
              <a:rPr kumimoji="0" lang="en-GB" b="0" i="0" u="none" strike="noStrike" kern="1200" cap="none" spc="0" normalizeH="0" baseline="0" noProof="0" dirty="0">
                <a:ln>
                  <a:noFill/>
                </a:ln>
                <a:solidFill>
                  <a:srgbClr val="47C3D3"/>
                </a:solidFill>
                <a:effectLst/>
                <a:uLnTx/>
                <a:uFillTx/>
                <a:latin typeface="Arial"/>
                <a:ea typeface="+mn-ea"/>
                <a:cs typeface="+mn-cs"/>
              </a:rPr>
              <a:t>(Loader &amp; Mulchay, 2003)</a:t>
            </a:r>
            <a:endParaRPr lang="en-GB" dirty="0">
              <a:solidFill>
                <a:schemeClr val="accent2"/>
              </a:solidFill>
            </a:endParaRPr>
          </a:p>
          <a:p>
            <a:pPr>
              <a:buFont typeface="Wingdings" panose="05000000000000000000" pitchFamily="2" charset="2"/>
              <a:buChar char="Ø"/>
            </a:pPr>
            <a:endParaRPr lang="en-GB" dirty="0"/>
          </a:p>
          <a:p>
            <a:pPr>
              <a:buFont typeface="Wingdings" panose="05000000000000000000" pitchFamily="2" charset="2"/>
              <a:buChar char="Ø"/>
            </a:pPr>
            <a:r>
              <a:rPr lang="en-GB" sz="2200" dirty="0"/>
              <a:t>Police, Crime, Sentencing and Courts Act, 2022 </a:t>
            </a:r>
            <a:r>
              <a:rPr lang="en-GB" sz="2000" dirty="0">
                <a:solidFill>
                  <a:schemeClr val="accent2"/>
                </a:solidFill>
              </a:rPr>
              <a:t>(Fenwick, 2022)</a:t>
            </a:r>
          </a:p>
          <a:p>
            <a:pPr marL="0" indent="0">
              <a:buNone/>
            </a:pPr>
            <a:endParaRPr lang="en-GB" dirty="0"/>
          </a:p>
          <a:p>
            <a:pPr>
              <a:buFont typeface="Wingdings" panose="05000000000000000000" pitchFamily="2" charset="2"/>
              <a:buChar char="Ø"/>
            </a:pPr>
            <a:r>
              <a:rPr lang="en-GB" sz="2200" dirty="0"/>
              <a:t>Black Lives Matter (BLM) (2020) Sarah Everard Vigil (2021) </a:t>
            </a:r>
            <a:r>
              <a:rPr lang="en-GB" sz="2000" dirty="0">
                <a:solidFill>
                  <a:schemeClr val="accent2"/>
                </a:solidFill>
              </a:rPr>
              <a:t>(Baldock &amp; Loder, 2022)</a:t>
            </a:r>
          </a:p>
          <a:p>
            <a:pPr marL="0" indent="0">
              <a:buNone/>
            </a:pPr>
            <a:endParaRPr lang="en-GB" dirty="0"/>
          </a:p>
          <a:p>
            <a:endParaRPr lang="en-GB" dirty="0"/>
          </a:p>
        </p:txBody>
      </p:sp>
      <p:pic>
        <p:nvPicPr>
          <p:cNvPr id="8" name="Picture 7">
            <a:extLst>
              <a:ext uri="{FF2B5EF4-FFF2-40B4-BE49-F238E27FC236}">
                <a16:creationId xmlns:a16="http://schemas.microsoft.com/office/drawing/2014/main" id="{A2A64937-347F-017B-539F-3DE2B614A0C2}"/>
              </a:ext>
            </a:extLst>
          </p:cNvPr>
          <p:cNvPicPr>
            <a:picLocks noChangeAspect="1"/>
          </p:cNvPicPr>
          <p:nvPr/>
        </p:nvPicPr>
        <p:blipFill>
          <a:blip r:embed="rId3"/>
          <a:srcRect l="7149" r="13724"/>
          <a:stretch>
            <a:fillRect/>
          </a:stretch>
        </p:blipFill>
        <p:spPr>
          <a:xfrm>
            <a:off x="6918036" y="1886777"/>
            <a:ext cx="4740564" cy="3369939"/>
          </a:xfrm>
          <a:prstGeom prst="rect">
            <a:avLst/>
          </a:prstGeom>
          <a:noFill/>
        </p:spPr>
      </p:pic>
    </p:spTree>
    <p:extLst>
      <p:ext uri="{BB962C8B-B14F-4D97-AF65-F5344CB8AC3E}">
        <p14:creationId xmlns:p14="http://schemas.microsoft.com/office/powerpoint/2010/main" val="3343294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24AE17-9A86-5B7E-B58A-FE4FF5CA4EA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3B90116-F898-14B4-9B58-B5F5D937A28A}"/>
              </a:ext>
            </a:extLst>
          </p:cNvPr>
          <p:cNvSpPr>
            <a:spLocks noGrp="1"/>
          </p:cNvSpPr>
          <p:nvPr>
            <p:ph type="title"/>
          </p:nvPr>
        </p:nvSpPr>
        <p:spPr>
          <a:xfrm>
            <a:off x="443365" y="539698"/>
            <a:ext cx="11214100" cy="535531"/>
          </a:xfrm>
        </p:spPr>
        <p:txBody>
          <a:bodyPr wrap="square" rtlCol="0" anchor="t">
            <a:normAutofit/>
          </a:bodyPr>
          <a:lstStyle/>
          <a:p>
            <a:r>
              <a:rPr lang="en-GB" dirty="0">
                <a:solidFill>
                  <a:schemeClr val="accent2"/>
                </a:solidFill>
              </a:rPr>
              <a:t>Conclusion</a:t>
            </a:r>
          </a:p>
        </p:txBody>
      </p:sp>
      <p:sp>
        <p:nvSpPr>
          <p:cNvPr id="2" name="Slide Number Placeholder 1">
            <a:extLst>
              <a:ext uri="{FF2B5EF4-FFF2-40B4-BE49-F238E27FC236}">
                <a16:creationId xmlns:a16="http://schemas.microsoft.com/office/drawing/2014/main" id="{94D789DB-B007-7A9C-216D-8B75CBCFFF28}"/>
              </a:ext>
            </a:extLst>
          </p:cNvPr>
          <p:cNvSpPr>
            <a:spLocks noGrp="1"/>
          </p:cNvSpPr>
          <p:nvPr>
            <p:ph type="sldNum" sz="quarter" idx="12"/>
          </p:nvPr>
        </p:nvSpPr>
        <p:spPr>
          <a:xfrm>
            <a:off x="11252200" y="6315075"/>
            <a:ext cx="406400" cy="365125"/>
          </a:xfrm>
        </p:spPr>
        <p:txBody>
          <a:bodyPr rtlCol="0" anchor="ctr">
            <a:normAutofit/>
          </a:bodyPr>
          <a:lstStyle/>
          <a:p>
            <a:pPr rtl="0">
              <a:spcAft>
                <a:spcPts val="600"/>
              </a:spcAft>
            </a:pPr>
            <a:fld id="{C263D6C4-4840-40CC-AC84-17E24B3B7BDE}" type="slidenum">
              <a:rPr lang="en-GB" smtClean="0"/>
              <a:pPr rtl="0">
                <a:spcAft>
                  <a:spcPts val="600"/>
                </a:spcAft>
              </a:pPr>
              <a:t>6</a:t>
            </a:fld>
            <a:endParaRPr lang="en-GB"/>
          </a:p>
        </p:txBody>
      </p:sp>
      <p:sp>
        <p:nvSpPr>
          <p:cNvPr id="6" name="Text Placeholder 5">
            <a:extLst>
              <a:ext uri="{FF2B5EF4-FFF2-40B4-BE49-F238E27FC236}">
                <a16:creationId xmlns:a16="http://schemas.microsoft.com/office/drawing/2014/main" id="{8DDC10F3-4E2E-5D49-343D-DAD824922444}"/>
              </a:ext>
            </a:extLst>
          </p:cNvPr>
          <p:cNvSpPr>
            <a:spLocks noGrp="1"/>
          </p:cNvSpPr>
          <p:nvPr>
            <p:ph sz="half" idx="1"/>
          </p:nvPr>
        </p:nvSpPr>
        <p:spPr>
          <a:xfrm>
            <a:off x="443365" y="1517715"/>
            <a:ext cx="6410017" cy="4659248"/>
          </a:xfrm>
        </p:spPr>
        <p:txBody>
          <a:bodyPr>
            <a:normAutofit lnSpcReduction="10000"/>
          </a:bodyPr>
          <a:lstStyle/>
          <a:p>
            <a:pPr>
              <a:buFont typeface="Wingdings" panose="05000000000000000000" pitchFamily="2" charset="2"/>
              <a:buChar char="Ø"/>
            </a:pPr>
            <a:r>
              <a:rPr lang="en-GB" sz="1600" dirty="0"/>
              <a:t>Politics has a profound impact on policing priorities and community engagement </a:t>
            </a:r>
            <a:r>
              <a:rPr lang="en-GB" sz="1400" dirty="0">
                <a:solidFill>
                  <a:schemeClr val="accent2"/>
                </a:solidFill>
              </a:rPr>
              <a:t>(Lister &amp; Rowe, 2015)</a:t>
            </a:r>
          </a:p>
          <a:p>
            <a:pPr>
              <a:buFont typeface="Wingdings" panose="05000000000000000000" pitchFamily="2" charset="2"/>
              <a:buChar char="Ø"/>
            </a:pPr>
            <a:endParaRPr lang="en-GB" sz="1400" dirty="0">
              <a:solidFill>
                <a:schemeClr val="accent2"/>
              </a:solidFill>
            </a:endParaRPr>
          </a:p>
          <a:p>
            <a:pPr>
              <a:buFont typeface="Wingdings" panose="05000000000000000000" pitchFamily="2" charset="2"/>
              <a:buChar char="Ø"/>
            </a:pPr>
            <a:r>
              <a:rPr lang="en-GB" sz="1600" dirty="0"/>
              <a:t>Politicisation of protests can advance causes and achieve legislative reform </a:t>
            </a:r>
            <a:r>
              <a:rPr lang="en-GB" sz="1400" dirty="0">
                <a:solidFill>
                  <a:schemeClr val="accent2"/>
                </a:solidFill>
              </a:rPr>
              <a:t>(Jackson &amp; Bell, 2022)</a:t>
            </a:r>
          </a:p>
          <a:p>
            <a:pPr>
              <a:buFont typeface="Wingdings" panose="05000000000000000000" pitchFamily="2" charset="2"/>
              <a:buChar char="Ø"/>
            </a:pPr>
            <a:endParaRPr lang="en-GB" sz="1400" dirty="0">
              <a:solidFill>
                <a:schemeClr val="accent2"/>
              </a:solidFill>
            </a:endParaRPr>
          </a:p>
          <a:p>
            <a:pPr>
              <a:buFont typeface="Wingdings" panose="05000000000000000000" pitchFamily="2" charset="2"/>
              <a:buChar char="Ø"/>
            </a:pPr>
            <a:r>
              <a:rPr lang="en-GB" sz="1600" dirty="0"/>
              <a:t>Political influence must not compromise operational independence </a:t>
            </a:r>
            <a:r>
              <a:rPr lang="en-GB" sz="1400" dirty="0">
                <a:solidFill>
                  <a:schemeClr val="accent2"/>
                </a:solidFill>
              </a:rPr>
              <a:t>(Reiner, 2010)</a:t>
            </a:r>
          </a:p>
          <a:p>
            <a:pPr marL="0" indent="0">
              <a:buNone/>
            </a:pPr>
            <a:r>
              <a:rPr lang="en-GB" dirty="0"/>
              <a:t>	</a:t>
            </a:r>
          </a:p>
          <a:p>
            <a:pPr>
              <a:buFont typeface="Wingdings" panose="05000000000000000000" pitchFamily="2" charset="2"/>
              <a:buChar char="Ø"/>
            </a:pPr>
            <a:r>
              <a:rPr lang="en-GB" sz="1600" dirty="0"/>
              <a:t>Overt political pressure risks undermining legitimacy </a:t>
            </a:r>
            <a:r>
              <a:rPr lang="en-GB" sz="1400" dirty="0">
                <a:solidFill>
                  <a:schemeClr val="accent2"/>
                </a:solidFill>
              </a:rPr>
              <a:t>(Shiner et al, 2018)</a:t>
            </a:r>
          </a:p>
          <a:p>
            <a:pPr>
              <a:buFont typeface="Wingdings" panose="05000000000000000000" pitchFamily="2" charset="2"/>
              <a:buChar char="Ø"/>
            </a:pPr>
            <a:endParaRPr lang="en-GB" sz="1400" dirty="0">
              <a:solidFill>
                <a:schemeClr val="accent2"/>
              </a:solidFill>
            </a:endParaRPr>
          </a:p>
          <a:p>
            <a:r>
              <a:rPr lang="en-GB" dirty="0"/>
              <a:t>“</a:t>
            </a:r>
            <a:r>
              <a:rPr lang="en-GB" sz="1700" dirty="0"/>
              <a:t>The future of policing lies not simply in improving tactics or technologies, but in negotiating its legitimacy within a political environment where power is dispersed, expectations are high, and trust is fragile” </a:t>
            </a:r>
            <a:r>
              <a:rPr lang="en-GB" sz="1400" dirty="0">
                <a:solidFill>
                  <a:schemeClr val="accent2"/>
                </a:solidFill>
              </a:rPr>
              <a:t>(Loader, 2006)</a:t>
            </a:r>
          </a:p>
          <a:p>
            <a:endParaRPr lang="en-GB" dirty="0"/>
          </a:p>
        </p:txBody>
      </p:sp>
      <p:pic>
        <p:nvPicPr>
          <p:cNvPr id="4098" name="Picture 2" descr="Campaigns we're currently running at the Met | Metropolitan Police">
            <a:extLst>
              <a:ext uri="{FF2B5EF4-FFF2-40B4-BE49-F238E27FC236}">
                <a16:creationId xmlns:a16="http://schemas.microsoft.com/office/drawing/2014/main" id="{57BB86A5-0186-83A1-E318-AF9989BD26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3485" r="24480" b="-2"/>
          <a:stretch>
            <a:fillRect/>
          </a:stretch>
        </p:blipFill>
        <p:spPr bwMode="auto">
          <a:xfrm>
            <a:off x="7229653" y="1663128"/>
            <a:ext cx="4428947" cy="3980290"/>
          </a:xfrm>
          <a:prstGeom prst="rect">
            <a:avLst/>
          </a:prstGeom>
          <a:solidFill>
            <a:srgbClr val="FFFFFF"/>
          </a:solidFill>
        </p:spPr>
      </p:pic>
      <p:sp>
        <p:nvSpPr>
          <p:cNvPr id="9" name="TextBox 8">
            <a:extLst>
              <a:ext uri="{FF2B5EF4-FFF2-40B4-BE49-F238E27FC236}">
                <a16:creationId xmlns:a16="http://schemas.microsoft.com/office/drawing/2014/main" id="{57FE0D71-E5B1-F584-13BA-0690589AA1C4}"/>
              </a:ext>
            </a:extLst>
          </p:cNvPr>
          <p:cNvSpPr txBox="1"/>
          <p:nvPr/>
        </p:nvSpPr>
        <p:spPr>
          <a:xfrm>
            <a:off x="7927527" y="5742759"/>
            <a:ext cx="5184436" cy="307777"/>
          </a:xfrm>
          <a:prstGeom prst="rect">
            <a:avLst/>
          </a:prstGeom>
          <a:noFill/>
        </p:spPr>
        <p:txBody>
          <a:bodyPr wrap="square" rtlCol="0">
            <a:spAutoFit/>
          </a:bodyPr>
          <a:lstStyle/>
          <a:p>
            <a:r>
              <a:rPr lang="en-GB" sz="1400" b="1" dirty="0">
                <a:solidFill>
                  <a:schemeClr val="accent2"/>
                </a:solidFill>
              </a:rPr>
              <a:t>(The </a:t>
            </a:r>
            <a:r>
              <a:rPr lang="en-GB" sz="1400" dirty="0">
                <a:solidFill>
                  <a:schemeClr val="accent2"/>
                </a:solidFill>
              </a:rPr>
              <a:t>Metropolitan</a:t>
            </a:r>
            <a:r>
              <a:rPr lang="en-GB" sz="1400" b="1" dirty="0">
                <a:solidFill>
                  <a:schemeClr val="accent2"/>
                </a:solidFill>
              </a:rPr>
              <a:t> Police Force,  2025)</a:t>
            </a:r>
          </a:p>
        </p:txBody>
      </p:sp>
    </p:spTree>
    <p:extLst>
      <p:ext uri="{BB962C8B-B14F-4D97-AF65-F5344CB8AC3E}">
        <p14:creationId xmlns:p14="http://schemas.microsoft.com/office/powerpoint/2010/main" val="2353190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99AAB1-C0A8-A7E3-2AC3-39D9415AE42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12193F6-697E-D2D2-CAE3-E81F4119E500}"/>
              </a:ext>
            </a:extLst>
          </p:cNvPr>
          <p:cNvSpPr>
            <a:spLocks noGrp="1"/>
          </p:cNvSpPr>
          <p:nvPr>
            <p:ph type="title"/>
          </p:nvPr>
        </p:nvSpPr>
        <p:spPr>
          <a:xfrm>
            <a:off x="1511968" y="689325"/>
            <a:ext cx="10680032" cy="721895"/>
          </a:xfrm>
        </p:spPr>
        <p:txBody>
          <a:bodyPr rtlCol="0">
            <a:normAutofit/>
          </a:bodyPr>
          <a:lstStyle/>
          <a:p>
            <a:r>
              <a:rPr lang="en-GB" sz="3200" dirty="0">
                <a:solidFill>
                  <a:schemeClr val="accent2"/>
                </a:solidFill>
              </a:rPr>
              <a:t>References (Images):</a:t>
            </a:r>
          </a:p>
        </p:txBody>
      </p:sp>
      <p:sp>
        <p:nvSpPr>
          <p:cNvPr id="2" name="Slide Number Placeholder 1">
            <a:extLst>
              <a:ext uri="{FF2B5EF4-FFF2-40B4-BE49-F238E27FC236}">
                <a16:creationId xmlns:a16="http://schemas.microsoft.com/office/drawing/2014/main" id="{313A9993-6A35-4009-D45C-DEBE72C186E7}"/>
              </a:ext>
            </a:extLst>
          </p:cNvPr>
          <p:cNvSpPr>
            <a:spLocks noGrp="1"/>
          </p:cNvSpPr>
          <p:nvPr>
            <p:ph type="sldNum" sz="quarter" idx="12"/>
          </p:nvPr>
        </p:nvSpPr>
        <p:spPr/>
        <p:txBody>
          <a:bodyPr rtlCol="0"/>
          <a:lstStyle/>
          <a:p>
            <a:pPr rtl="0"/>
            <a:fld id="{C263D6C4-4840-40CC-AC84-17E24B3B7BDE}" type="slidenum">
              <a:rPr lang="en-GB" smtClean="0"/>
              <a:pPr rtl="0"/>
              <a:t>7</a:t>
            </a:fld>
            <a:endParaRPr lang="en-GB"/>
          </a:p>
        </p:txBody>
      </p:sp>
      <p:sp>
        <p:nvSpPr>
          <p:cNvPr id="6" name="Text Placeholder 5">
            <a:extLst>
              <a:ext uri="{FF2B5EF4-FFF2-40B4-BE49-F238E27FC236}">
                <a16:creationId xmlns:a16="http://schemas.microsoft.com/office/drawing/2014/main" id="{BD6560E8-82EE-F047-9F23-73B2D5BD6396}"/>
              </a:ext>
            </a:extLst>
          </p:cNvPr>
          <p:cNvSpPr>
            <a:spLocks noGrp="1"/>
          </p:cNvSpPr>
          <p:nvPr>
            <p:ph type="body" idx="1"/>
          </p:nvPr>
        </p:nvSpPr>
        <p:spPr>
          <a:xfrm>
            <a:off x="381576" y="1646019"/>
            <a:ext cx="9159586" cy="5219274"/>
          </a:xfrm>
        </p:spPr>
        <p:txBody>
          <a:bodyPr>
            <a:noAutofit/>
          </a:bodyPr>
          <a:lstStyle/>
          <a:p>
            <a:r>
              <a:rPr lang="en-GB" sz="1200" dirty="0">
                <a:solidFill>
                  <a:schemeClr val="accent2"/>
                </a:solidFill>
              </a:rPr>
              <a:t>Humberside Constabulary (2025).</a:t>
            </a:r>
            <a:r>
              <a:rPr lang="en-GB" sz="1200" dirty="0">
                <a:solidFill>
                  <a:schemeClr val="bg1"/>
                </a:solidFill>
              </a:rPr>
              <a:t> Get to know your neighbourhood policing teams #SaferSteetsSummer – policing your </a:t>
            </a:r>
            <a:r>
              <a:rPr lang="en-GB" sz="1200" dirty="0" err="1">
                <a:solidFill>
                  <a:schemeClr val="bg1"/>
                </a:solidFill>
              </a:rPr>
              <a:t>neighbourhodds</a:t>
            </a:r>
            <a:r>
              <a:rPr lang="en-GB" sz="1200" dirty="0">
                <a:solidFill>
                  <a:schemeClr val="bg1"/>
                </a:solidFill>
              </a:rPr>
              <a:t> and your priorities [Online image] Available at : </a:t>
            </a:r>
            <a:r>
              <a:rPr lang="en-GB" sz="1200" dirty="0">
                <a:solidFill>
                  <a:schemeClr val="bg1"/>
                </a:solidFill>
                <a:hlinkClick r:id="rId3">
                  <a:extLst>
                    <a:ext uri="{A12FA001-AC4F-418D-AE19-62706E023703}">
                      <ahyp:hlinkClr xmlns:ahyp="http://schemas.microsoft.com/office/drawing/2018/hyperlinkcolor" val="tx"/>
                    </a:ext>
                  </a:extLst>
                </a:hlinkClick>
              </a:rPr>
              <a:t>https://www.humberside.police.uk/police-forces/humberside-police/areas/campaigns/campaigns/get-to-know-your-neighbourhood-policing-teams/</a:t>
            </a:r>
            <a:r>
              <a:rPr lang="en-GB" sz="1200" dirty="0">
                <a:solidFill>
                  <a:schemeClr val="bg1"/>
                </a:solidFill>
              </a:rPr>
              <a:t> (accessed 23</a:t>
            </a:r>
            <a:r>
              <a:rPr lang="en-GB" sz="1200" baseline="30000" dirty="0">
                <a:solidFill>
                  <a:schemeClr val="bg1"/>
                </a:solidFill>
              </a:rPr>
              <a:t>rd</a:t>
            </a:r>
            <a:r>
              <a:rPr lang="en-GB" sz="1200" dirty="0">
                <a:solidFill>
                  <a:schemeClr val="bg1"/>
                </a:solidFill>
              </a:rPr>
              <a:t> July 2025)	</a:t>
            </a:r>
          </a:p>
          <a:p>
            <a:r>
              <a:rPr lang="en-GB" sz="1200" dirty="0">
                <a:solidFill>
                  <a:schemeClr val="accent2"/>
                </a:solidFill>
              </a:rPr>
              <a:t>Labour party manifesto (2024).</a:t>
            </a:r>
            <a:r>
              <a:rPr lang="en-GB" sz="1200" dirty="0">
                <a:solidFill>
                  <a:schemeClr val="bg1"/>
                </a:solidFill>
              </a:rPr>
              <a:t>Image of Keir Stamer launching the ‘Take back our streets’ mission [Online image] Available at: </a:t>
            </a:r>
            <a:r>
              <a:rPr lang="en-GB" sz="1200" dirty="0">
                <a:solidFill>
                  <a:schemeClr val="bg1"/>
                </a:solidFill>
                <a:hlinkClick r:id="rId4">
                  <a:extLst>
                    <a:ext uri="{A12FA001-AC4F-418D-AE19-62706E023703}">
                      <ahyp:hlinkClr xmlns:ahyp="http://schemas.microsoft.com/office/drawing/2018/hyperlinkcolor" val="tx"/>
                    </a:ext>
                  </a:extLst>
                </a:hlinkClick>
              </a:rPr>
              <a:t>https://labour.org.uk/change/take-back-our-streets</a:t>
            </a:r>
            <a:r>
              <a:rPr lang="en-GB" sz="1200" dirty="0">
                <a:solidFill>
                  <a:schemeClr val="bg1"/>
                </a:solidFill>
              </a:rPr>
              <a:t> (accessed 23rd July 2025)</a:t>
            </a:r>
          </a:p>
          <a:p>
            <a:r>
              <a:rPr lang="en-GB" sz="1200" dirty="0">
                <a:solidFill>
                  <a:schemeClr val="accent2"/>
                </a:solidFill>
              </a:rPr>
              <a:t>North Wales Police and Crime Plan (2025).</a:t>
            </a:r>
            <a:r>
              <a:rPr lang="en-GB" sz="1200" dirty="0">
                <a:solidFill>
                  <a:schemeClr val="bg1"/>
                </a:solidFill>
              </a:rPr>
              <a:t> Image of the North Wales Police and Crime Commissioner [Online image] Available at: h</a:t>
            </a:r>
            <a:r>
              <a:rPr lang="en-GB" sz="1200" dirty="0">
                <a:solidFill>
                  <a:schemeClr val="bg1"/>
                </a:solidFill>
                <a:hlinkClick r:id="rId5">
                  <a:extLst>
                    <a:ext uri="{A12FA001-AC4F-418D-AE19-62706E023703}">
                      <ahyp:hlinkClr xmlns:ahyp="http://schemas.microsoft.com/office/drawing/2018/hyperlinkcolor" val="tx"/>
                    </a:ext>
                  </a:extLst>
                </a:hlinkClick>
              </a:rPr>
              <a:t>ttps://www.northwales-pcc.gov.uk/sites/default/files/2025-01/North%20Wales%20Police%20and%20Crime%20Plan%202025-2028.pdf</a:t>
            </a:r>
            <a:r>
              <a:rPr lang="en-GB" sz="1200" dirty="0">
                <a:solidFill>
                  <a:schemeClr val="bg1"/>
                </a:solidFill>
              </a:rPr>
              <a:t> (accessed 23</a:t>
            </a:r>
            <a:r>
              <a:rPr lang="en-GB" sz="1200" baseline="30000" dirty="0">
                <a:solidFill>
                  <a:schemeClr val="bg1"/>
                </a:solidFill>
              </a:rPr>
              <a:t>rd</a:t>
            </a:r>
            <a:r>
              <a:rPr lang="en-GB" sz="1200" dirty="0">
                <a:solidFill>
                  <a:schemeClr val="bg1"/>
                </a:solidFill>
              </a:rPr>
              <a:t> July 205)	</a:t>
            </a:r>
          </a:p>
          <a:p>
            <a:r>
              <a:rPr lang="en-GB" sz="1200" dirty="0">
                <a:solidFill>
                  <a:schemeClr val="accent2"/>
                </a:solidFill>
              </a:rPr>
              <a:t>Patsy Stevenson (2021). </a:t>
            </a:r>
            <a:r>
              <a:rPr lang="en-GB" sz="1200" dirty="0">
                <a:solidFill>
                  <a:schemeClr val="bg1"/>
                </a:solidFill>
              </a:rPr>
              <a:t>Images showing arrest of Patsy Stevenson during the vigil for Sarah Everard: Twitter [Online image] Available at: </a:t>
            </a:r>
            <a:r>
              <a:rPr lang="en-GB" sz="1200" dirty="0">
                <a:solidFill>
                  <a:schemeClr val="bg1"/>
                </a:solidFill>
                <a:hlinkClick r:id="rId6">
                  <a:extLst>
                    <a:ext uri="{A12FA001-AC4F-418D-AE19-62706E023703}">
                      <ahyp:hlinkClr xmlns:ahyp="http://schemas.microsoft.com/office/drawing/2018/hyperlinkcolor" val="tx"/>
                    </a:ext>
                  </a:extLst>
                </a:hlinkClick>
              </a:rPr>
              <a:t>https://www.sbs.com.au/news/article/inquiry-ordered-into-deeply-disturbing-police-tactics-at-london-vigil-for-murdered-woman-sarah-everard/r2h058uew</a:t>
            </a:r>
            <a:r>
              <a:rPr lang="en-GB" sz="1200" dirty="0">
                <a:solidFill>
                  <a:schemeClr val="bg1"/>
                </a:solidFill>
              </a:rPr>
              <a:t> (accessed 24th  July 2025)</a:t>
            </a:r>
          </a:p>
          <a:p>
            <a:r>
              <a:rPr lang="en-GB" sz="1200" dirty="0">
                <a:solidFill>
                  <a:schemeClr val="accent2"/>
                </a:solidFill>
              </a:rPr>
              <a:t>Police accountability: YouTube (2024). </a:t>
            </a:r>
            <a:r>
              <a:rPr lang="en-GB" sz="1200" dirty="0">
                <a:solidFill>
                  <a:schemeClr val="bg1"/>
                </a:solidFill>
              </a:rPr>
              <a:t>Image of police accountability [Online image] Available at: </a:t>
            </a:r>
            <a:r>
              <a:rPr lang="en-GB" sz="1200" dirty="0">
                <a:solidFill>
                  <a:schemeClr val="bg1"/>
                </a:solidFill>
                <a:hlinkClick r:id="rId7">
                  <a:extLst>
                    <a:ext uri="{A12FA001-AC4F-418D-AE19-62706E023703}">
                      <ahyp:hlinkClr xmlns:ahyp="http://schemas.microsoft.com/office/drawing/2018/hyperlinkcolor" val="tx"/>
                    </a:ext>
                  </a:extLst>
                </a:hlinkClick>
              </a:rPr>
              <a:t>https://www.youtube.com/watch?v=-RIgKiDiFMo</a:t>
            </a:r>
            <a:r>
              <a:rPr lang="en-GB" sz="1200" dirty="0">
                <a:solidFill>
                  <a:schemeClr val="bg1"/>
                </a:solidFill>
              </a:rPr>
              <a:t> (accessed 24</a:t>
            </a:r>
            <a:r>
              <a:rPr lang="en-GB" sz="1200" baseline="30000" dirty="0">
                <a:solidFill>
                  <a:schemeClr val="bg1"/>
                </a:solidFill>
              </a:rPr>
              <a:t>th</a:t>
            </a:r>
            <a:r>
              <a:rPr lang="en-GB" sz="1200" dirty="0">
                <a:solidFill>
                  <a:schemeClr val="bg1"/>
                </a:solidFill>
              </a:rPr>
              <a:t> July 2025)</a:t>
            </a:r>
          </a:p>
          <a:p>
            <a:r>
              <a:rPr lang="en-GB" sz="1200" dirty="0">
                <a:solidFill>
                  <a:schemeClr val="accent2"/>
                </a:solidFill>
              </a:rPr>
              <a:t>The Metropolitan Police Force (2025). </a:t>
            </a:r>
            <a:r>
              <a:rPr lang="en-GB" sz="1200" dirty="0">
                <a:solidFill>
                  <a:schemeClr val="bg1"/>
                </a:solidFill>
              </a:rPr>
              <a:t>Change needs you, recruitment campaign [Online image] Available at: </a:t>
            </a:r>
            <a:r>
              <a:rPr lang="en-GB" sz="1200" dirty="0">
                <a:solidFill>
                  <a:schemeClr val="bg1"/>
                </a:solidFill>
                <a:hlinkClick r:id="rId8">
                  <a:extLst>
                    <a:ext uri="{A12FA001-AC4F-418D-AE19-62706E023703}">
                      <ahyp:hlinkClr xmlns:ahyp="http://schemas.microsoft.com/office/drawing/2018/hyperlinkcolor" val="tx"/>
                    </a:ext>
                  </a:extLst>
                </a:hlinkClick>
              </a:rPr>
              <a:t>https://www.met.police.uk/police-forces/metropolitan-police/areas/about-us/about-the-met/campaigns/</a:t>
            </a:r>
            <a:r>
              <a:rPr lang="en-GB" sz="1200" dirty="0">
                <a:solidFill>
                  <a:schemeClr val="bg1"/>
                </a:solidFill>
              </a:rPr>
              <a:t> (accessed 24</a:t>
            </a:r>
            <a:r>
              <a:rPr lang="en-GB" sz="1200" baseline="30000" dirty="0">
                <a:solidFill>
                  <a:schemeClr val="bg1"/>
                </a:solidFill>
              </a:rPr>
              <a:t>th</a:t>
            </a:r>
            <a:r>
              <a:rPr lang="en-GB" sz="1200" dirty="0">
                <a:solidFill>
                  <a:schemeClr val="bg1"/>
                </a:solidFill>
              </a:rPr>
              <a:t> July 2025)</a:t>
            </a:r>
          </a:p>
        </p:txBody>
      </p:sp>
    </p:spTree>
    <p:extLst>
      <p:ext uri="{BB962C8B-B14F-4D97-AF65-F5344CB8AC3E}">
        <p14:creationId xmlns:p14="http://schemas.microsoft.com/office/powerpoint/2010/main" val="3309286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67C56F-DC5C-C012-0406-5A2154DE456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F29D2FF-254E-6CD8-6F6E-04E35104C2EE}"/>
              </a:ext>
            </a:extLst>
          </p:cNvPr>
          <p:cNvSpPr>
            <a:spLocks noGrp="1"/>
          </p:cNvSpPr>
          <p:nvPr>
            <p:ph type="title"/>
          </p:nvPr>
        </p:nvSpPr>
        <p:spPr>
          <a:xfrm>
            <a:off x="1359568" y="650304"/>
            <a:ext cx="10680032" cy="721895"/>
          </a:xfrm>
        </p:spPr>
        <p:txBody>
          <a:bodyPr rtlCol="0">
            <a:normAutofit/>
          </a:bodyPr>
          <a:lstStyle/>
          <a:p>
            <a:r>
              <a:rPr lang="en-GB" sz="3200" dirty="0">
                <a:solidFill>
                  <a:schemeClr val="accent2"/>
                </a:solidFill>
              </a:rPr>
              <a:t>References:</a:t>
            </a:r>
          </a:p>
        </p:txBody>
      </p:sp>
      <p:sp>
        <p:nvSpPr>
          <p:cNvPr id="2" name="Slide Number Placeholder 1">
            <a:extLst>
              <a:ext uri="{FF2B5EF4-FFF2-40B4-BE49-F238E27FC236}">
                <a16:creationId xmlns:a16="http://schemas.microsoft.com/office/drawing/2014/main" id="{D2812869-26E6-C432-B180-8AE65A2A9649}"/>
              </a:ext>
            </a:extLst>
          </p:cNvPr>
          <p:cNvSpPr>
            <a:spLocks noGrp="1"/>
          </p:cNvSpPr>
          <p:nvPr>
            <p:ph type="sldNum" sz="quarter" idx="12"/>
          </p:nvPr>
        </p:nvSpPr>
        <p:spPr/>
        <p:txBody>
          <a:bodyPr rtlCol="0"/>
          <a:lstStyle/>
          <a:p>
            <a:pPr rtl="0"/>
            <a:fld id="{C263D6C4-4840-40CC-AC84-17E24B3B7BDE}" type="slidenum">
              <a:rPr lang="en-GB" smtClean="0"/>
              <a:pPr rtl="0"/>
              <a:t>8</a:t>
            </a:fld>
            <a:endParaRPr lang="en-GB"/>
          </a:p>
        </p:txBody>
      </p:sp>
      <p:sp>
        <p:nvSpPr>
          <p:cNvPr id="6" name="Text Placeholder 5">
            <a:extLst>
              <a:ext uri="{FF2B5EF4-FFF2-40B4-BE49-F238E27FC236}">
                <a16:creationId xmlns:a16="http://schemas.microsoft.com/office/drawing/2014/main" id="{93B7C0B8-0AE1-9C55-87AC-83F120CFA094}"/>
              </a:ext>
            </a:extLst>
          </p:cNvPr>
          <p:cNvSpPr>
            <a:spLocks noGrp="1"/>
          </p:cNvSpPr>
          <p:nvPr>
            <p:ph type="body" idx="1"/>
          </p:nvPr>
        </p:nvSpPr>
        <p:spPr>
          <a:xfrm>
            <a:off x="263453" y="1512818"/>
            <a:ext cx="4984750" cy="4849091"/>
          </a:xfrm>
        </p:spPr>
        <p:txBody>
          <a:bodyPr>
            <a:noAutofit/>
          </a:bodyPr>
          <a:lstStyle/>
          <a:p>
            <a:r>
              <a:rPr lang="en-GB" sz="1100" dirty="0">
                <a:solidFill>
                  <a:schemeClr val="bg1"/>
                </a:solidFill>
              </a:rPr>
              <a:t>Bayley, David. &amp;. Shearing, Clifford., 2001. The new structure of policing: description, conceptualisation, and research agenda (NCJ 187083). </a:t>
            </a:r>
            <a:r>
              <a:rPr lang="en-GB" sz="1100" i="1" dirty="0">
                <a:solidFill>
                  <a:schemeClr val="bg1"/>
                </a:solidFill>
              </a:rPr>
              <a:t>U.S Department of Justice, National Institute of Justice, </a:t>
            </a:r>
            <a:r>
              <a:rPr lang="en-GB" sz="1100" dirty="0">
                <a:solidFill>
                  <a:schemeClr val="bg1"/>
                </a:solidFill>
              </a:rPr>
              <a:t>pp. 1-50.</a:t>
            </a:r>
          </a:p>
          <a:p>
            <a:r>
              <a:rPr lang="en-GB" sz="1100" dirty="0" err="1">
                <a:solidFill>
                  <a:schemeClr val="bg1"/>
                </a:solidFill>
              </a:rPr>
              <a:t>Caless</a:t>
            </a:r>
            <a:r>
              <a:rPr lang="en-GB" sz="1100" dirty="0">
                <a:solidFill>
                  <a:schemeClr val="bg1"/>
                </a:solidFill>
              </a:rPr>
              <a:t>, Bryn. Owens, Jane., 2016. </a:t>
            </a:r>
            <a:r>
              <a:rPr lang="en-GB" sz="1100" i="1" dirty="0">
                <a:solidFill>
                  <a:schemeClr val="bg1"/>
                </a:solidFill>
              </a:rPr>
              <a:t>Police and Crime Commissioners: the Transformation of Police Accountability. </a:t>
            </a:r>
            <a:r>
              <a:rPr lang="en-GB" sz="1100" dirty="0">
                <a:solidFill>
                  <a:schemeClr val="bg1"/>
                </a:solidFill>
              </a:rPr>
              <a:t>1 ed. Bristol, UK: Policy Press.</a:t>
            </a:r>
          </a:p>
          <a:p>
            <a:r>
              <a:rPr lang="en-GB" sz="1100" dirty="0">
                <a:solidFill>
                  <a:schemeClr val="bg1"/>
                </a:solidFill>
              </a:rPr>
              <a:t>Crawford, Adam., 1998. </a:t>
            </a:r>
            <a:r>
              <a:rPr lang="en-GB" sz="1100" i="1" dirty="0">
                <a:solidFill>
                  <a:schemeClr val="bg1"/>
                </a:solidFill>
              </a:rPr>
              <a:t>Crime Prevention and Community Safety: Politics, Policies and Practices. </a:t>
            </a:r>
            <a:r>
              <a:rPr lang="en-GB" sz="1100" dirty="0">
                <a:solidFill>
                  <a:schemeClr val="bg1"/>
                </a:solidFill>
              </a:rPr>
              <a:t>London: Longman.</a:t>
            </a:r>
          </a:p>
          <a:p>
            <a:r>
              <a:rPr lang="en-GB" sz="1100" dirty="0">
                <a:solidFill>
                  <a:schemeClr val="bg1"/>
                </a:solidFill>
              </a:rPr>
              <a:t>Crompton, David., 2017. </a:t>
            </a:r>
            <a:r>
              <a:rPr lang="en-GB" sz="1100" i="1" dirty="0">
                <a:solidFill>
                  <a:schemeClr val="bg1"/>
                </a:solidFill>
              </a:rPr>
              <a:t>R (on the application of Crompton) v Police and Crime Commissioner for South Yorkshire. </a:t>
            </a:r>
            <a:r>
              <a:rPr lang="en-GB" sz="1100" dirty="0">
                <a:solidFill>
                  <a:schemeClr val="bg1"/>
                </a:solidFill>
              </a:rPr>
              <a:t>UK Legal case: EWHC 1349.</a:t>
            </a:r>
          </a:p>
          <a:p>
            <a:r>
              <a:rPr lang="en-GB" sz="1100" dirty="0">
                <a:solidFill>
                  <a:schemeClr val="bg1"/>
                </a:solidFill>
              </a:rPr>
              <a:t>Fenwick, Helen., 2022. Police protest in a democracy: Human rights and the creeping authoritarianism of the Police, Crime, Sentencing and Courts Act. </a:t>
            </a:r>
            <a:r>
              <a:rPr lang="en-GB" sz="1100" i="1" dirty="0">
                <a:solidFill>
                  <a:schemeClr val="bg1"/>
                </a:solidFill>
              </a:rPr>
              <a:t>Public Law, </a:t>
            </a:r>
            <a:r>
              <a:rPr lang="en-GB" sz="1100" dirty="0">
                <a:solidFill>
                  <a:schemeClr val="bg1"/>
                </a:solidFill>
              </a:rPr>
              <a:t>pp. 521 - 540.</a:t>
            </a:r>
          </a:p>
          <a:p>
            <a:r>
              <a:rPr lang="en-GB" sz="1100" dirty="0">
                <a:solidFill>
                  <a:schemeClr val="bg1"/>
                </a:solidFill>
              </a:rPr>
              <a:t>Jackson, Will. Bell, Emma., 2022. Protest, policing and politics; The erosion of the facilitation model in the UK. </a:t>
            </a:r>
            <a:r>
              <a:rPr lang="en-GB" sz="1100" i="1" dirty="0">
                <a:solidFill>
                  <a:schemeClr val="bg1"/>
                </a:solidFill>
              </a:rPr>
              <a:t>The British Journal of Criminology, </a:t>
            </a:r>
            <a:r>
              <a:rPr lang="en-GB" sz="1100" dirty="0">
                <a:solidFill>
                  <a:schemeClr val="bg1"/>
                </a:solidFill>
              </a:rPr>
              <a:t>62(4), pp. p. 859 - 877.</a:t>
            </a:r>
          </a:p>
          <a:p>
            <a:r>
              <a:rPr lang="en-GB" sz="1100" dirty="0">
                <a:solidFill>
                  <a:schemeClr val="bg1"/>
                </a:solidFill>
              </a:rPr>
              <a:t>Joyce, Peter., 2011. Police Reform: from police authorities to police and crime commissioners. </a:t>
            </a:r>
            <a:r>
              <a:rPr lang="en-GB" sz="1100" i="1" dirty="0">
                <a:solidFill>
                  <a:schemeClr val="bg1"/>
                </a:solidFill>
              </a:rPr>
              <a:t>Safer Communities, </a:t>
            </a:r>
            <a:r>
              <a:rPr lang="en-GB" sz="1100" dirty="0">
                <a:solidFill>
                  <a:schemeClr val="bg1"/>
                </a:solidFill>
              </a:rPr>
              <a:t>10(4), pp. 5 - 13.</a:t>
            </a:r>
          </a:p>
          <a:p>
            <a:endParaRPr lang="en-GB" sz="800" dirty="0">
              <a:solidFill>
                <a:schemeClr val="bg1"/>
              </a:solidFill>
            </a:endParaRPr>
          </a:p>
        </p:txBody>
      </p:sp>
      <p:sp>
        <p:nvSpPr>
          <p:cNvPr id="7" name="Text Placeholder 5">
            <a:extLst>
              <a:ext uri="{FF2B5EF4-FFF2-40B4-BE49-F238E27FC236}">
                <a16:creationId xmlns:a16="http://schemas.microsoft.com/office/drawing/2014/main" id="{63040F42-FB75-B0AD-4A1D-C3C28DB0A79C}"/>
              </a:ext>
            </a:extLst>
          </p:cNvPr>
          <p:cNvSpPr txBox="1">
            <a:spLocks/>
          </p:cNvSpPr>
          <p:nvPr/>
        </p:nvSpPr>
        <p:spPr>
          <a:xfrm>
            <a:off x="5452052" y="1616362"/>
            <a:ext cx="4984750" cy="4849091"/>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chemeClr val="accent2"/>
              </a:buClr>
              <a:buFont typeface="Arial" panose="020B0604020202020204" pitchFamily="34" charset="0"/>
              <a:buNone/>
              <a:defRPr lang="en-US" sz="1600" kern="1200" spc="300">
                <a:solidFill>
                  <a:schemeClr val="accent1">
                    <a:lumMod val="20000"/>
                    <a:lumOff val="80000"/>
                  </a:schemeClr>
                </a:solidFill>
                <a:latin typeface="+mn-lt"/>
                <a:ea typeface="+mn-ea"/>
                <a:cs typeface="Arial" panose="020B0604020202020204" pitchFamily="34" charset="0"/>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2"/>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800" dirty="0">
              <a:solidFill>
                <a:schemeClr val="bg1"/>
              </a:solidFill>
            </a:endParaRPr>
          </a:p>
        </p:txBody>
      </p:sp>
      <p:sp>
        <p:nvSpPr>
          <p:cNvPr id="10" name="Text Placeholder 5">
            <a:extLst>
              <a:ext uri="{FF2B5EF4-FFF2-40B4-BE49-F238E27FC236}">
                <a16:creationId xmlns:a16="http://schemas.microsoft.com/office/drawing/2014/main" id="{96774555-6B5D-3A6C-0C0B-498D612BB098}"/>
              </a:ext>
            </a:extLst>
          </p:cNvPr>
          <p:cNvSpPr txBox="1">
            <a:spLocks/>
          </p:cNvSpPr>
          <p:nvPr/>
        </p:nvSpPr>
        <p:spPr>
          <a:xfrm>
            <a:off x="5342514" y="392547"/>
            <a:ext cx="4984750" cy="4849091"/>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chemeClr val="accent2"/>
              </a:buClr>
              <a:buFont typeface="Arial" panose="020B0604020202020204" pitchFamily="34" charset="0"/>
              <a:buNone/>
              <a:defRPr lang="en-US" sz="1600" kern="1200" spc="300">
                <a:solidFill>
                  <a:schemeClr val="accent1">
                    <a:lumMod val="20000"/>
                    <a:lumOff val="80000"/>
                  </a:schemeClr>
                </a:solidFill>
                <a:latin typeface="+mn-lt"/>
                <a:ea typeface="+mn-ea"/>
                <a:cs typeface="Arial" panose="020B0604020202020204" pitchFamily="34" charset="0"/>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2"/>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100" dirty="0">
                <a:solidFill>
                  <a:schemeClr val="bg1"/>
                </a:solidFill>
              </a:rPr>
              <a:t>Lister, Stuart. Rowe, Michael., 2015. Electing police and crime commissioners in England and Wales; prospecting for democratic policing at the periphery of governance. </a:t>
            </a:r>
            <a:r>
              <a:rPr lang="en-GB" sz="1100" i="1" dirty="0">
                <a:solidFill>
                  <a:schemeClr val="bg1"/>
                </a:solidFill>
              </a:rPr>
              <a:t>Policing and Society, </a:t>
            </a:r>
            <a:r>
              <a:rPr lang="en-GB" sz="1100" dirty="0">
                <a:solidFill>
                  <a:schemeClr val="bg1"/>
                </a:solidFill>
              </a:rPr>
              <a:t>25(4), pp. 258 - 277.</a:t>
            </a:r>
          </a:p>
          <a:p>
            <a:r>
              <a:rPr lang="en-GB" sz="1100" dirty="0">
                <a:solidFill>
                  <a:schemeClr val="bg1"/>
                </a:solidFill>
              </a:rPr>
              <a:t>Loader, Ian. Mulchay Aogan., 2003. </a:t>
            </a:r>
            <a:r>
              <a:rPr lang="en-GB" sz="1100" i="1" dirty="0">
                <a:solidFill>
                  <a:schemeClr val="bg1"/>
                </a:solidFill>
              </a:rPr>
              <a:t>Policing and the Condition of England: Memory, Politics and Culture. </a:t>
            </a:r>
            <a:r>
              <a:rPr lang="en-GB" sz="1100" dirty="0">
                <a:solidFill>
                  <a:schemeClr val="bg1"/>
                </a:solidFill>
              </a:rPr>
              <a:t>Oxford: Oxford University Press.</a:t>
            </a:r>
          </a:p>
          <a:p>
            <a:r>
              <a:rPr lang="en-GB" sz="1100" dirty="0">
                <a:solidFill>
                  <a:schemeClr val="bg1"/>
                </a:solidFill>
              </a:rPr>
              <a:t>Loder, Chris. Baldock, Hannah., 2022. </a:t>
            </a:r>
            <a:r>
              <a:rPr lang="en-GB" sz="1100" i="1" dirty="0">
                <a:solidFill>
                  <a:schemeClr val="bg1"/>
                </a:solidFill>
              </a:rPr>
              <a:t>Backing our Police: How Parliament can give police forces the tools to combat disruptive protesters. </a:t>
            </a:r>
            <a:r>
              <a:rPr lang="en-GB" sz="1100" dirty="0">
                <a:solidFill>
                  <a:schemeClr val="bg1"/>
                </a:solidFill>
              </a:rPr>
              <a:t>[Online] </a:t>
            </a:r>
            <a:br>
              <a:rPr lang="en-GB" sz="1100" dirty="0">
                <a:solidFill>
                  <a:schemeClr val="bg1"/>
                </a:solidFill>
              </a:rPr>
            </a:br>
            <a:r>
              <a:rPr lang="en-GB" sz="1100" dirty="0">
                <a:solidFill>
                  <a:schemeClr val="bg1"/>
                </a:solidFill>
              </a:rPr>
              <a:t>Available at: </a:t>
            </a:r>
            <a:r>
              <a:rPr lang="en-GB" sz="1100" u="sng" dirty="0">
                <a:solidFill>
                  <a:schemeClr val="bg1"/>
                </a:solidFill>
              </a:rPr>
              <a:t>https://henryjacksonsociety.org/publilcations/backing-our-police</a:t>
            </a:r>
            <a:br>
              <a:rPr lang="en-GB" sz="1100" dirty="0">
                <a:solidFill>
                  <a:schemeClr val="bg1"/>
                </a:solidFill>
              </a:rPr>
            </a:br>
            <a:r>
              <a:rPr lang="en-GB" sz="1100" dirty="0">
                <a:solidFill>
                  <a:schemeClr val="bg1"/>
                </a:solidFill>
              </a:rPr>
              <a:t>[Accessed 18 July 2025].</a:t>
            </a:r>
          </a:p>
          <a:p>
            <a:r>
              <a:rPr lang="en-GB" sz="1100" dirty="0">
                <a:solidFill>
                  <a:schemeClr val="bg1"/>
                </a:solidFill>
              </a:rPr>
              <a:t>Loveday, Barry., 2018. Police and Crime Commissioners: Developing and sustaining a new model of Police Governance in England and Wales. </a:t>
            </a:r>
            <a:r>
              <a:rPr lang="en-GB" sz="1100" i="1" dirty="0">
                <a:solidFill>
                  <a:schemeClr val="bg1"/>
                </a:solidFill>
              </a:rPr>
              <a:t>International Journal of Police Science and Management, </a:t>
            </a:r>
            <a:r>
              <a:rPr lang="en-GB" sz="1100" dirty="0">
                <a:solidFill>
                  <a:schemeClr val="bg1"/>
                </a:solidFill>
              </a:rPr>
              <a:t>20(1), pp. 28-37.</a:t>
            </a:r>
          </a:p>
          <a:p>
            <a:r>
              <a:rPr lang="en-GB" sz="1100" dirty="0">
                <a:solidFill>
                  <a:schemeClr val="bg1"/>
                </a:solidFill>
              </a:rPr>
              <a:t>Reiner, Robert.,2010. The Politics of the Police. 4</a:t>
            </a:r>
            <a:r>
              <a:rPr lang="en-GB" sz="1100" baseline="30000" dirty="0">
                <a:solidFill>
                  <a:schemeClr val="bg1"/>
                </a:solidFill>
              </a:rPr>
              <a:t>th</a:t>
            </a:r>
            <a:r>
              <a:rPr lang="en-GB" sz="1100" dirty="0">
                <a:solidFill>
                  <a:schemeClr val="bg1"/>
                </a:solidFill>
              </a:rPr>
              <a:t> </a:t>
            </a:r>
            <a:r>
              <a:rPr lang="en-GB" sz="1100" dirty="0" err="1">
                <a:solidFill>
                  <a:schemeClr val="bg1"/>
                </a:solidFill>
              </a:rPr>
              <a:t>Edtn</a:t>
            </a:r>
            <a:r>
              <a:rPr lang="en-GB" sz="1100" dirty="0">
                <a:solidFill>
                  <a:schemeClr val="bg1"/>
                </a:solidFill>
              </a:rPr>
              <a:t>. Oxford. Oxford University Press.</a:t>
            </a:r>
          </a:p>
          <a:p>
            <a:r>
              <a:rPr lang="en-GB" sz="1100" dirty="0">
                <a:solidFill>
                  <a:schemeClr val="bg1"/>
                </a:solidFill>
              </a:rPr>
              <a:t>Shiner, Michael. Carre, Zoe. Delsol, Rebekah. Eastwood, Niamh., 2018. </a:t>
            </a:r>
            <a:r>
              <a:rPr lang="en-GB" sz="1100" i="1" dirty="0">
                <a:solidFill>
                  <a:schemeClr val="bg1"/>
                </a:solidFill>
              </a:rPr>
              <a:t>The Colour of Injustice: "Race", drugs and law enforcement in England and Wales. </a:t>
            </a:r>
            <a:r>
              <a:rPr lang="en-GB" sz="1100" dirty="0">
                <a:solidFill>
                  <a:schemeClr val="bg1"/>
                </a:solidFill>
              </a:rPr>
              <a:t>London: Stopwatch, LSE &amp; Release.</a:t>
            </a:r>
          </a:p>
          <a:p>
            <a:r>
              <a:rPr lang="en-GB" sz="1100" dirty="0">
                <a:solidFill>
                  <a:schemeClr val="bg1"/>
                </a:solidFill>
              </a:rPr>
              <a:t>Tyler, Tom. Huo. Yuen., 2002. </a:t>
            </a:r>
            <a:r>
              <a:rPr lang="en-GB" sz="1100" i="1" dirty="0">
                <a:solidFill>
                  <a:schemeClr val="bg1"/>
                </a:solidFill>
              </a:rPr>
              <a:t>Trust in the law: Encouraging public cooperation with police and the courts. </a:t>
            </a:r>
            <a:r>
              <a:rPr lang="en-GB" sz="1100" dirty="0">
                <a:solidFill>
                  <a:schemeClr val="bg1"/>
                </a:solidFill>
              </a:rPr>
              <a:t>New York: Russell Sage Foundation.</a:t>
            </a:r>
          </a:p>
          <a:p>
            <a:r>
              <a:rPr lang="en-GB" sz="1100" dirty="0" err="1">
                <a:solidFill>
                  <a:schemeClr val="bg1"/>
                </a:solidFill>
              </a:rPr>
              <a:t>Waddigton</a:t>
            </a:r>
            <a:r>
              <a:rPr lang="en-GB" sz="1100" dirty="0">
                <a:solidFill>
                  <a:schemeClr val="bg1"/>
                </a:solidFill>
              </a:rPr>
              <a:t>, Peter. Anthony. James., 1999. </a:t>
            </a:r>
            <a:r>
              <a:rPr lang="en-GB" sz="1100" i="1" dirty="0">
                <a:solidFill>
                  <a:schemeClr val="bg1"/>
                </a:solidFill>
              </a:rPr>
              <a:t>Policing citizens: Authority and rights. </a:t>
            </a:r>
            <a:r>
              <a:rPr lang="en-GB" sz="1100" dirty="0">
                <a:solidFill>
                  <a:schemeClr val="bg1"/>
                </a:solidFill>
              </a:rPr>
              <a:t>London: UCL Press.</a:t>
            </a:r>
          </a:p>
          <a:p>
            <a:endParaRPr lang="en-GB" sz="1100" dirty="0">
              <a:solidFill>
                <a:schemeClr val="bg1"/>
              </a:solidFill>
            </a:endParaRPr>
          </a:p>
          <a:p>
            <a:endParaRPr lang="en-GB" sz="800" dirty="0">
              <a:solidFill>
                <a:schemeClr val="bg1"/>
              </a:solidFill>
            </a:endParaRPr>
          </a:p>
        </p:txBody>
      </p:sp>
      <p:sp>
        <p:nvSpPr>
          <p:cNvPr id="12" name="Rectangle 2">
            <a:extLst>
              <a:ext uri="{FF2B5EF4-FFF2-40B4-BE49-F238E27FC236}">
                <a16:creationId xmlns:a16="http://schemas.microsoft.com/office/drawing/2014/main" id="{25BFF398-ACF5-4F95-714F-B980F572A458}"/>
              </a:ext>
            </a:extLst>
          </p:cNvPr>
          <p:cNvSpPr>
            <a:spLocks noChangeArrowheads="1"/>
          </p:cNvSpPr>
          <p:nvPr/>
        </p:nvSpPr>
        <p:spPr bwMode="auto">
          <a:xfrm>
            <a:off x="152400" y="111695"/>
            <a:ext cx="213520"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rgbClr val="FF0000"/>
                </a:solidFill>
                <a:effectLst/>
                <a:latin typeface="Aptos" panose="020B0004020202020204" pitchFamily="34" charset="0"/>
                <a:ea typeface="Aptos" panose="020B0004020202020204" pitchFamily="34" charset="0"/>
                <a:cs typeface="Times New Roman" panose="02020603050405020304" pitchFamily="18" charset="0"/>
              </a:rPr>
              <a:t> </a:t>
            </a:r>
            <a:endParaRPr kumimoji="0" lang="en-GB" altLang="en-US" sz="1200" b="0" i="0" u="none" strike="noStrike" cap="none" normalizeH="0" baseline="0" dirty="0">
              <a:ln>
                <a:noFill/>
              </a:ln>
              <a:solidFill>
                <a:schemeClr val="tx1"/>
              </a:solidFill>
              <a:effectLst/>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3" name="Rectangle 3">
            <a:extLst>
              <a:ext uri="{FF2B5EF4-FFF2-40B4-BE49-F238E27FC236}">
                <a16:creationId xmlns:a16="http://schemas.microsoft.com/office/drawing/2014/main" id="{1CEB41F8-493A-07CC-5268-D0C7BCBF4B9E}"/>
              </a:ext>
            </a:extLst>
          </p:cNvPr>
          <p:cNvSpPr>
            <a:spLocks noChangeArrowheads="1"/>
          </p:cNvSpPr>
          <p:nvPr/>
        </p:nvSpPr>
        <p:spPr bwMode="auto">
          <a:xfrm>
            <a:off x="0" y="-133037"/>
            <a:ext cx="213520" cy="72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200" b="0" i="0" u="none" strike="noStrike" cap="none" normalizeH="0" baseline="0" dirty="0">
                <a:ln>
                  <a:noFill/>
                </a:ln>
                <a:solidFill>
                  <a:srgbClr val="FF0000"/>
                </a:solidFill>
                <a:effectLst/>
                <a:latin typeface="Aptos" panose="020B0004020202020204" pitchFamily="34" charset="0"/>
                <a:ea typeface="Times New Roman" panose="02020603050405020304" pitchFamily="18" charset="0"/>
              </a:rPr>
            </a:br>
            <a:r>
              <a:rPr kumimoji="0" lang="en-GB" altLang="en-US" sz="1100" b="0" i="0" u="none" strike="noStrike" cap="none" normalizeH="0" baseline="0" dirty="0">
                <a:ln>
                  <a:noFill/>
                </a:ln>
                <a:solidFill>
                  <a:srgbClr val="FF0000"/>
                </a:solidFill>
                <a:effectLst/>
                <a:latin typeface="Aptos" panose="020B0004020202020204" pitchFamily="34" charset="0"/>
                <a:ea typeface="Aptos" panose="020B0004020202020204" pitchFamily="34" charset="0"/>
                <a:cs typeface="Times New Roman" panose="02020603050405020304" pitchFamily="18" charset="0"/>
              </a:rPr>
              <a:t> </a:t>
            </a:r>
            <a:endParaRPr kumimoji="0" lang="en-GB" altLang="en-US" sz="1200" b="0" i="0" u="none" strike="noStrike" cap="none" normalizeH="0" baseline="0" dirty="0">
              <a:ln>
                <a:noFill/>
              </a:ln>
              <a:solidFill>
                <a:schemeClr val="tx1"/>
              </a:solidFill>
              <a:effectLst/>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18683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BE5BF-9922-45FB-8F3F-4446D40A051B}"/>
              </a:ext>
            </a:extLst>
          </p:cNvPr>
          <p:cNvSpPr>
            <a:spLocks noGrp="1"/>
          </p:cNvSpPr>
          <p:nvPr>
            <p:ph type="ctrTitle"/>
          </p:nvPr>
        </p:nvSpPr>
        <p:spPr>
          <a:xfrm>
            <a:off x="6794351" y="3553286"/>
            <a:ext cx="4945598" cy="1243584"/>
          </a:xfrm>
        </p:spPr>
        <p:txBody>
          <a:bodyPr rtlCol="0"/>
          <a:lstStyle/>
          <a:p>
            <a:pPr rtl="0"/>
            <a:r>
              <a:rPr lang="en-GB" dirty="0">
                <a:solidFill>
                  <a:schemeClr val="accent2"/>
                </a:solidFill>
              </a:rPr>
              <a:t>Thank you</a:t>
            </a:r>
          </a:p>
        </p:txBody>
      </p:sp>
      <p:sp>
        <p:nvSpPr>
          <p:cNvPr id="4" name="TextBox 3">
            <a:extLst>
              <a:ext uri="{FF2B5EF4-FFF2-40B4-BE49-F238E27FC236}">
                <a16:creationId xmlns:a16="http://schemas.microsoft.com/office/drawing/2014/main" id="{35509C9A-2521-2B74-BA6D-E1B0BDF60B0C}"/>
              </a:ext>
            </a:extLst>
          </p:cNvPr>
          <p:cNvSpPr txBox="1"/>
          <p:nvPr/>
        </p:nvSpPr>
        <p:spPr>
          <a:xfrm>
            <a:off x="5039973" y="5458798"/>
            <a:ext cx="6105236" cy="923330"/>
          </a:xfrm>
          <a:prstGeom prst="rect">
            <a:avLst/>
          </a:prstGeom>
          <a:noFill/>
        </p:spPr>
        <p:txBody>
          <a:bodyPr wrap="square">
            <a:spAutoFit/>
          </a:bodyPr>
          <a:lstStyle/>
          <a:p>
            <a:pPr algn="ctr"/>
            <a:r>
              <a:rPr lang="en-GB" b="1" i="1" dirty="0">
                <a:solidFill>
                  <a:schemeClr val="bg1"/>
                </a:solidFill>
              </a:rPr>
              <a:t>Lisa Jones (Student number: 2417686)</a:t>
            </a:r>
          </a:p>
          <a:p>
            <a:pPr algn="ctr"/>
            <a:endParaRPr lang="en-GB" b="1" i="1" dirty="0">
              <a:solidFill>
                <a:schemeClr val="bg1"/>
              </a:solidFill>
            </a:endParaRPr>
          </a:p>
          <a:p>
            <a:pPr algn="ctr"/>
            <a:r>
              <a:rPr lang="en-GB" b="1" i="1" dirty="0">
                <a:solidFill>
                  <a:schemeClr val="bg1"/>
                </a:solidFill>
              </a:rPr>
              <a:t>Policing &amp; the political landscape – BMPO7003D</a:t>
            </a:r>
            <a:r>
              <a:rPr lang="en-GB" dirty="0">
                <a:solidFill>
                  <a:schemeClr val="bg1"/>
                </a:solidFill>
              </a:rPr>
              <a:t> </a:t>
            </a:r>
          </a:p>
        </p:txBody>
      </p:sp>
      <p:sp>
        <p:nvSpPr>
          <p:cNvPr id="6" name="TextBox 5">
            <a:extLst>
              <a:ext uri="{FF2B5EF4-FFF2-40B4-BE49-F238E27FC236}">
                <a16:creationId xmlns:a16="http://schemas.microsoft.com/office/drawing/2014/main" id="{2FA43ABD-770C-DE29-94CB-00954705DD09}"/>
              </a:ext>
            </a:extLst>
          </p:cNvPr>
          <p:cNvSpPr txBox="1"/>
          <p:nvPr/>
        </p:nvSpPr>
        <p:spPr>
          <a:xfrm>
            <a:off x="7460238" y="914082"/>
            <a:ext cx="4959295" cy="1415772"/>
          </a:xfrm>
          <a:prstGeom prst="rect">
            <a:avLst/>
          </a:prstGeom>
          <a:noFill/>
        </p:spPr>
        <p:txBody>
          <a:bodyPr wrap="square">
            <a:spAutoFit/>
          </a:bodyPr>
          <a:lstStyle/>
          <a:p>
            <a:pPr marL="0" indent="0">
              <a:buNone/>
            </a:pPr>
            <a:r>
              <a:rPr lang="en-GB" b="1" i="1" dirty="0">
                <a:solidFill>
                  <a:schemeClr val="bg1"/>
                </a:solidFill>
              </a:rPr>
              <a:t>“Policing is inherently a political activity. Decisions about what to police, how to police, and whom to police are deeply embedded in the politics of a society” </a:t>
            </a:r>
            <a:r>
              <a:rPr lang="en-GB" sz="1400" b="1" i="1" dirty="0">
                <a:solidFill>
                  <a:schemeClr val="accent2"/>
                </a:solidFill>
              </a:rPr>
              <a:t>(Bayley &amp; Shearing, 2001)</a:t>
            </a:r>
          </a:p>
        </p:txBody>
      </p:sp>
    </p:spTree>
    <p:extLst>
      <p:ext uri="{BB962C8B-B14F-4D97-AF65-F5344CB8AC3E}">
        <p14:creationId xmlns:p14="http://schemas.microsoft.com/office/powerpoint/2010/main" val="44069682"/>
      </p:ext>
    </p:extLst>
  </p:cSld>
  <p:clrMapOvr>
    <a:masterClrMapping/>
  </p:clrMapOvr>
  <p:transition spd="slow">
    <p:wipe/>
  </p:transition>
</p:sld>
</file>

<file path=ppt/theme/theme1.xml><?xml version="1.0" encoding="utf-8"?>
<a:theme xmlns:a="http://schemas.openxmlformats.org/drawingml/2006/main" name="Office Theme">
  <a:themeElements>
    <a:clrScheme name="Custom 12">
      <a:dk1>
        <a:srgbClr val="000000"/>
      </a:dk1>
      <a:lt1>
        <a:srgbClr val="FFFFFF"/>
      </a:lt1>
      <a:dk2>
        <a:srgbClr val="6D6E71"/>
      </a:dk2>
      <a:lt2>
        <a:srgbClr val="58595B"/>
      </a:lt2>
      <a:accent1>
        <a:srgbClr val="0065A4"/>
      </a:accent1>
      <a:accent2>
        <a:srgbClr val="47C3D3"/>
      </a:accent2>
      <a:accent3>
        <a:srgbClr val="8F2D63"/>
      </a:accent3>
      <a:accent4>
        <a:srgbClr val="1A6871"/>
      </a:accent4>
      <a:accent5>
        <a:srgbClr val="0C4360"/>
      </a:accent5>
      <a:accent6>
        <a:srgbClr val="F47735"/>
      </a:accent6>
      <a:hlink>
        <a:srgbClr val="00559A"/>
      </a:hlink>
      <a:folHlink>
        <a:srgbClr val="595851"/>
      </a:folHlink>
    </a:clrScheme>
    <a:fontScheme name="Custom 3">
      <a:majorFont>
        <a:latin typeface="Trebuchet MS"/>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30677750_TF66687569" id="{5B888300-1273-41F5-A5CD-44107916CC14}" vid="{40518E2E-947D-4D54-9D53-AB7B73CA5C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EEA25CC0A0AC24199CDC46C25B8B0BC" ma:contentTypeVersion="10" ma:contentTypeDescription="Create a new document." ma:contentTypeScope="" ma:versionID="e3b47856d4cf355c0dacb39e1084d14f">
  <xsd:schema xmlns:xsd="http://www.w3.org/2001/XMLSchema" xmlns:xs="http://www.w3.org/2001/XMLSchema" xmlns:p="http://schemas.microsoft.com/office/2006/metadata/properties" xmlns:ns1="http://schemas.microsoft.com/sharepoint/v3" xmlns:ns2="6dc4bcd6-49db-4c07-9060-8acfc67cef9f" xmlns:ns3="fb0879af-3eba-417a-a55a-ffe6dcd6ca77" targetNamespace="http://schemas.microsoft.com/office/2006/metadata/properties" ma:root="true" ma:fieldsID="a845a615265fdb1f7b12cc65ac20ecbd" ns1:_="" ns2:_="" ns3:_="">
    <xsd:import namespace="http://schemas.microsoft.com/sharepoint/v3"/>
    <xsd:import namespace="6dc4bcd6-49db-4c07-9060-8acfc67cef9f"/>
    <xsd:import namespace="fb0879af-3eba-417a-a55a-ffe6dcd6ca77"/>
    <xsd:element name="properties">
      <xsd:complexType>
        <xsd:sequence>
          <xsd:element name="documentManagement">
            <xsd:complexType>
              <xsd:all>
                <xsd:element ref="ns2:MediaServiceMetadata" minOccurs="0"/>
                <xsd:element ref="ns2:MediaServiceFastMetadata" minOccurs="0"/>
                <xsd:element ref="ns2:MediaServiceOCR" minOccurs="0"/>
                <xsd:element ref="ns3:SharedWithUsers" minOccurs="0"/>
                <xsd:element ref="ns3:SharedWithDetails" minOccurs="0"/>
                <xsd:element ref="ns3:LastSharedByUser" minOccurs="0"/>
                <xsd:element ref="ns3:LastSharedByTime" minOccurs="0"/>
                <xsd:element ref="ns1:_ip_UnifiedCompliancePolicyProperties" minOccurs="0"/>
                <xsd:element ref="ns1:_ip_UnifiedCompliancePolicyUIAction" minOccurs="0"/>
                <xsd:element ref="ns2:MediaServiceAuto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5" nillable="true" ma:displayName="Unified Compliance Policy Properties" ma:hidden="true" ma:internalName="_ip_UnifiedCompliancePolicyProperties">
      <xsd:simpleType>
        <xsd:restriction base="dms:Note"/>
      </xsd:simpleType>
    </xsd:element>
    <xsd:element name="_ip_UnifiedCompliancePolicyUIAction" ma:index="16"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dc4bcd6-49db-4c07-9060-8acfc67cef9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7" nillable="true" ma:displayName="MediaServiceAutoTags" ma:internalName="MediaServiceAutoTag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b0879af-3eba-417a-a55a-ffe6dcd6ca77"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LastSharedByUser" ma:index="13" nillable="true" ma:displayName="Last Shared By User" ma:hidden="true" ma:internalName="LastSharedByUser" ma:readOnly="true">
      <xsd:simpleType>
        <xsd:restriction base="dms:Note"/>
      </xsd:simpleType>
    </xsd:element>
    <xsd:element name="LastSharedByTime" ma:index="14" nillable="true" ma:displayName="Last Shared By Time" ma:hidden="true" ma:internalName="LastSharedByTime" ma:readOnly="tru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A95DE24-D6C3-4A00-9085-D9594C193AE1}">
  <ds:schemaRefs>
    <ds:schemaRef ds:uri="http://schemas.microsoft.com/sharepoint/v3/contenttype/forms"/>
  </ds:schemaRefs>
</ds:datastoreItem>
</file>

<file path=customXml/itemProps2.xml><?xml version="1.0" encoding="utf-8"?>
<ds:datastoreItem xmlns:ds="http://schemas.openxmlformats.org/officeDocument/2006/customXml" ds:itemID="{F8992231-163D-4428-A2B8-DA1FE0274129}">
  <ds:schemaRefs>
    <ds:schemaRef ds:uri="http://schemas.microsoft.com/office/infopath/2007/PartnerControls"/>
    <ds:schemaRef ds:uri="http://purl.org/dc/terms/"/>
    <ds:schemaRef ds:uri="fb0879af-3eba-417a-a55a-ffe6dcd6ca77"/>
    <ds:schemaRef ds:uri="http://schemas.microsoft.com/office/2006/documentManagement/types"/>
    <ds:schemaRef ds:uri="http://schemas.microsoft.com/sharepoint/v3"/>
    <ds:schemaRef ds:uri="http://purl.org/dc/elements/1.1/"/>
    <ds:schemaRef ds:uri="http://schemas.openxmlformats.org/package/2006/metadata/core-properties"/>
    <ds:schemaRef ds:uri="6dc4bcd6-49db-4c07-9060-8acfc67cef9f"/>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6B67ACAB-C3DC-429D-A23C-0723C084FEE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dc4bcd6-49db-4c07-9060-8acfc67cef9f"/>
    <ds:schemaRef ds:uri="fb0879af-3eba-417a-a55a-ffe6dcd6ca7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Modern blue presentation</Template>
  <TotalTime>401</TotalTime>
  <Words>3285</Words>
  <Application>Microsoft Office PowerPoint</Application>
  <PresentationFormat>Widescreen</PresentationFormat>
  <Paragraphs>206</Paragraphs>
  <Slides>9</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vt:i4>
      </vt:variant>
    </vt:vector>
  </HeadingPairs>
  <TitlesOfParts>
    <vt:vector size="17" baseType="lpstr">
      <vt:lpstr>Aptos</vt:lpstr>
      <vt:lpstr>Arial</vt:lpstr>
      <vt:lpstr>Calibri</vt:lpstr>
      <vt:lpstr>Times New Roman</vt:lpstr>
      <vt:lpstr>Trade Gothic LT Pro</vt:lpstr>
      <vt:lpstr>Trebuchet MS</vt:lpstr>
      <vt:lpstr>Wingdings</vt:lpstr>
      <vt:lpstr>Office Theme</vt:lpstr>
      <vt:lpstr>The Complex Interplay Between Political Influence, Policing Priorities &amp; Public Engagement</vt:lpstr>
      <vt:lpstr>Contents</vt:lpstr>
      <vt:lpstr>Politics &amp; Police Accountability</vt:lpstr>
      <vt:lpstr>Politics, Policing Priorities &amp;  Community Engagement</vt:lpstr>
      <vt:lpstr>Politics, Policing &amp; Protests</vt:lpstr>
      <vt:lpstr>Conclusion</vt:lpstr>
      <vt:lpstr>References (Images):</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Lisa Jones (72461) Justice Services</dc:creator>
  <cp:lastModifiedBy>Lisa Jones (72461) Justice Services</cp:lastModifiedBy>
  <cp:revision>2</cp:revision>
  <cp:lastPrinted>2025-07-24T22:03:02Z</cp:lastPrinted>
  <dcterms:created xsi:type="dcterms:W3CDTF">2025-07-24T00:31:03Z</dcterms:created>
  <dcterms:modified xsi:type="dcterms:W3CDTF">2025-07-28T12:49:37Z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0x010100DEEA25CC0A0AC24199CDC46C25B8B0BC</vt:lpwstr>
  </property>
  <property fmtid="{D5CDD505-2E9C-101B-9397-08002B2CF9AE}" pid="3" name="MSIP_Label_1677b0f2-b1ce-46d1-8668-d6acde8963a7_Enabled">
    <vt:lpwstr>true</vt:lpwstr>
  </property>
  <property fmtid="{D5CDD505-2E9C-101B-9397-08002B2CF9AE}" pid="4" name="MSIP_Label_1677b0f2-b1ce-46d1-8668-d6acde8963a7_SetDate">
    <vt:lpwstr>2025-07-24T00:57:09Z</vt:lpwstr>
  </property>
  <property fmtid="{D5CDD505-2E9C-101B-9397-08002B2CF9AE}" pid="5" name="MSIP_Label_1677b0f2-b1ce-46d1-8668-d6acde8963a7_Method">
    <vt:lpwstr>Standard</vt:lpwstr>
  </property>
  <property fmtid="{D5CDD505-2E9C-101B-9397-08002B2CF9AE}" pid="6" name="MSIP_Label_1677b0f2-b1ce-46d1-8668-d6acde8963a7_Name">
    <vt:lpwstr>OFFICIAL</vt:lpwstr>
  </property>
  <property fmtid="{D5CDD505-2E9C-101B-9397-08002B2CF9AE}" pid="7" name="MSIP_Label_1677b0f2-b1ce-46d1-8668-d6acde8963a7_SiteId">
    <vt:lpwstr>4e86b176-a10e-43bd-8d27-927f44d0e665</vt:lpwstr>
  </property>
  <property fmtid="{D5CDD505-2E9C-101B-9397-08002B2CF9AE}" pid="8" name="MSIP_Label_1677b0f2-b1ce-46d1-8668-d6acde8963a7_ActionId">
    <vt:lpwstr>15daad1f-a6a5-4d1c-88c3-f55a60633dbc</vt:lpwstr>
  </property>
  <property fmtid="{D5CDD505-2E9C-101B-9397-08002B2CF9AE}" pid="9" name="MSIP_Label_1677b0f2-b1ce-46d1-8668-d6acde8963a7_ContentBits">
    <vt:lpwstr>0</vt:lpwstr>
  </property>
  <property fmtid="{D5CDD505-2E9C-101B-9397-08002B2CF9AE}" pid="10" name="MSIP_Label_1677b0f2-b1ce-46d1-8668-d6acde8963a7_Tag">
    <vt:lpwstr>10, 3, 0, 1</vt:lpwstr>
  </property>
</Properties>
</file>