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6"/>
  </p:notesMasterIdLst>
  <p:sldIdLst>
    <p:sldId id="256" r:id="rId2"/>
    <p:sldId id="258" r:id="rId3"/>
    <p:sldId id="259" r:id="rId4"/>
    <p:sldId id="268" r:id="rId5"/>
    <p:sldId id="261" r:id="rId6"/>
    <p:sldId id="260" r:id="rId7"/>
    <p:sldId id="262" r:id="rId8"/>
    <p:sldId id="263" r:id="rId9"/>
    <p:sldId id="264" r:id="rId10"/>
    <p:sldId id="265" r:id="rId11"/>
    <p:sldId id="266" r:id="rId12"/>
    <p:sldId id="267" r:id="rId13"/>
    <p:sldId id="270" r:id="rId14"/>
    <p:sldId id="271" r:id="rId15"/>
  </p:sldIdLst>
  <p:sldSz cx="12192000" cy="6858000"/>
  <p:notesSz cx="6858000" cy="9144000"/>
  <p:embeddedFontLst>
    <p:embeddedFont>
      <p:font typeface="Century Gothic" panose="020B0502020202020204" pitchFamily="34" charset="0"/>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6" roundtripDataSignature="AMtx7mh/ZB9fhE0fKOyHC6TBYNrsdtLFV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2B5B6DCC-7910-4EA6-ABE3-7117A2F9ED26}">
  <a:tblStyle styleId="{2B5B6DCC-7910-4EA6-ABE3-7117A2F9ED26}" styleName="Table_0">
    <a:wholeTbl>
      <a:tcTxStyle b="off" i="off">
        <a:font>
          <a:latin typeface="Century Gothic"/>
          <a:ea typeface="Century Gothic"/>
          <a:cs typeface="Century Gothic"/>
        </a:font>
        <a:schemeClr val="lt1"/>
      </a:tcTxStyle>
      <a:tcStyle>
        <a:tcBdr>
          <a:left>
            <a:ln w="9525" cap="flat" cmpd="sng">
              <a:solidFill>
                <a:srgbClr val="D0C5F5"/>
              </a:solidFill>
              <a:prstDash val="solid"/>
              <a:round/>
              <a:headEnd type="none" w="sm" len="sm"/>
              <a:tailEnd type="none" w="sm" len="sm"/>
            </a:ln>
          </a:left>
          <a:right>
            <a:ln w="9525" cap="flat" cmpd="sng">
              <a:solidFill>
                <a:srgbClr val="D0C5F5"/>
              </a:solidFill>
              <a:prstDash val="solid"/>
              <a:round/>
              <a:headEnd type="none" w="sm" len="sm"/>
              <a:tailEnd type="none" w="sm" len="sm"/>
            </a:ln>
          </a:right>
          <a:top>
            <a:ln w="9525" cap="flat" cmpd="sng">
              <a:solidFill>
                <a:srgbClr val="D0C5F5"/>
              </a:solidFill>
              <a:prstDash val="solid"/>
              <a:round/>
              <a:headEnd type="none" w="sm" len="sm"/>
              <a:tailEnd type="none" w="sm" len="sm"/>
            </a:ln>
          </a:top>
          <a:bottom>
            <a:ln w="9525" cap="flat" cmpd="sng">
              <a:solidFill>
                <a:srgbClr val="D0C5F5"/>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rgbClr val="FFFFFF">
              <a:alpha val="0"/>
            </a:srgbClr>
          </a:solidFill>
        </a:fill>
      </a:tcStyle>
    </a:wholeTbl>
    <a:band1H>
      <a:tcTxStyle/>
      <a:tcStyle>
        <a:tcBdr/>
        <a:fill>
          <a:solidFill>
            <a:schemeClr val="lt1">
              <a:alpha val="20000"/>
            </a:schemeClr>
          </a:solidFill>
        </a:fill>
      </a:tcStyle>
    </a:band1H>
    <a:band2H>
      <a:tcTxStyle/>
      <a:tcStyle>
        <a:tcBdr/>
      </a:tcStyle>
    </a:band2H>
    <a:band1V>
      <a:tcTxStyle/>
      <a:tcStyle>
        <a:tcBdr/>
        <a:fill>
          <a:solidFill>
            <a:schemeClr val="lt1">
              <a:alpha val="20000"/>
            </a:schemeClr>
          </a:solidFill>
        </a:fill>
      </a:tcStyle>
    </a:band1V>
    <a:band2V>
      <a:tcTxStyle/>
      <a:tcStyle>
        <a:tcBdr/>
      </a:tcStyle>
    </a:band2V>
    <a:lastCol>
      <a:tcTxStyle b="on" i="off"/>
      <a:tcStyle>
        <a:tcBdr>
          <a:left>
            <a:ln w="9525" cap="flat" cmpd="sng">
              <a:solidFill>
                <a:schemeClr val="lt1"/>
              </a:solidFill>
              <a:prstDash val="solid"/>
              <a:round/>
              <a:headEnd type="none" w="sm" len="sm"/>
              <a:tailEnd type="none" w="sm" len="sm"/>
            </a:ln>
          </a:left>
        </a:tcBdr>
      </a:tcStyle>
    </a:lastCol>
    <a:firstCol>
      <a:tcTxStyle b="on" i="off"/>
      <a:tcStyle>
        <a:tcBdr>
          <a:right>
            <a:ln w="9525" cap="flat" cmpd="sng">
              <a:solidFill>
                <a:schemeClr val="lt1"/>
              </a:solidFill>
              <a:prstDash val="solid"/>
              <a:round/>
              <a:headEnd type="none" w="sm" len="sm"/>
              <a:tailEnd type="none" w="sm" len="sm"/>
            </a:ln>
          </a:right>
        </a:tcBdr>
      </a:tcStyle>
    </a:firstCol>
    <a:lastRow>
      <a:tcTxStyle b="on" i="off"/>
      <a:tcStyle>
        <a:tcBdr>
          <a:top>
            <a:ln w="9525" cap="flat" cmpd="sng">
              <a:solidFill>
                <a:schemeClr val="lt1"/>
              </a:solidFill>
              <a:prstDash val="solid"/>
              <a:round/>
              <a:headEnd type="none" w="sm" len="sm"/>
              <a:tailEnd type="none" w="sm" len="sm"/>
            </a:ln>
          </a:top>
        </a:tcBdr>
        <a:fill>
          <a:solidFill>
            <a:srgbClr val="FFFFFF">
              <a:alpha val="0"/>
            </a:srgbClr>
          </a:solidFill>
        </a:fill>
      </a:tcStyle>
    </a:lastRow>
    <a:seCell>
      <a:tcTxStyle/>
      <a:tcStyle>
        <a:tcBdr>
          <a:left>
            <a:ln w="9525" cap="flat" cmpd="sng">
              <a:solidFill>
                <a:srgbClr val="000000">
                  <a:alpha val="0"/>
                </a:srgbClr>
              </a:solidFill>
              <a:prstDash val="solid"/>
              <a:round/>
              <a:headEnd type="none" w="sm" len="sm"/>
              <a:tailEnd type="none" w="sm" len="sm"/>
            </a:ln>
          </a:left>
          <a:top>
            <a:ln w="9525" cap="flat" cmpd="sng">
              <a:solidFill>
                <a:srgbClr val="000000">
                  <a:alpha val="0"/>
                </a:srgbClr>
              </a:solidFill>
              <a:prstDash val="solid"/>
              <a:round/>
              <a:headEnd type="none" w="sm" len="sm"/>
              <a:tailEnd type="none" w="sm" len="sm"/>
            </a:ln>
          </a:top>
        </a:tcBdr>
      </a:tcStyle>
    </a:seCell>
    <a:swCell>
      <a:tcTxStyle/>
      <a:tcStyle>
        <a:tcBdr>
          <a:right>
            <a:ln w="9525" cap="flat" cmpd="sng">
              <a:solidFill>
                <a:srgbClr val="000000">
                  <a:alpha val="0"/>
                </a:srgbClr>
              </a:solidFill>
              <a:prstDash val="solid"/>
              <a:round/>
              <a:headEnd type="none" w="sm" len="sm"/>
              <a:tailEnd type="none" w="sm" len="sm"/>
            </a:ln>
          </a:right>
          <a:top>
            <a:ln w="9525" cap="flat" cmpd="sng">
              <a:solidFill>
                <a:srgbClr val="000000">
                  <a:alpha val="0"/>
                </a:srgbClr>
              </a:solidFill>
              <a:prstDash val="solid"/>
              <a:round/>
              <a:headEnd type="none" w="sm" len="sm"/>
              <a:tailEnd type="none" w="sm" len="sm"/>
            </a:ln>
          </a:top>
        </a:tcBdr>
      </a:tcStyle>
    </a:swCell>
    <a:firstRow>
      <a:tcTxStyle b="on" i="off"/>
      <a:tcStyle>
        <a:tcBdr>
          <a:bottom>
            <a:ln w="9525" cap="flat" cmpd="sng">
              <a:solidFill>
                <a:schemeClr val="lt1"/>
              </a:solidFill>
              <a:prstDash val="solid"/>
              <a:round/>
              <a:headEnd type="none" w="sm" len="sm"/>
              <a:tailEnd type="none" w="sm" len="sm"/>
            </a:ln>
          </a:bottom>
        </a:tcBdr>
        <a:fill>
          <a:solidFill>
            <a:srgbClr val="FFFFFF">
              <a:alpha val="0"/>
            </a:srgbClr>
          </a:solidFill>
        </a:fill>
      </a:tcStyle>
    </a:firstRow>
    <a:neCell>
      <a:tcTxStyle/>
      <a:tcStyle>
        <a:tcBdr>
          <a:bottom>
            <a:ln w="9525" cap="flat" cmpd="sng">
              <a:solidFill>
                <a:srgbClr val="000000">
                  <a:alpha val="0"/>
                </a:srgbClr>
              </a:solidFill>
              <a:prstDash val="solid"/>
              <a:round/>
              <a:headEnd type="none" w="sm" len="sm"/>
              <a:tailEnd type="none" w="sm" len="sm"/>
            </a:ln>
          </a:bottom>
        </a:tcBdr>
      </a:tcStyle>
    </a:neCell>
    <a:nwCell>
      <a:tcTxStyle/>
      <a:tcStyle>
        <a:tcBdr/>
      </a:tcStyle>
    </a:nwCell>
  </a:tblStyle>
  <a:tblStyle styleId="{8A8BE154-85B2-4380-A7A5-2E37CC47DF6D}" styleName="Table_1">
    <a:wholeTbl>
      <a:tcTxStyle b="off" i="off">
        <a:font>
          <a:latin typeface="Century Gothic"/>
          <a:ea typeface="Century Gothic"/>
          <a:cs typeface="Century Gothic"/>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CE7EE"/>
          </a:solidFill>
        </a:fill>
      </a:tcStyle>
    </a:wholeTbl>
    <a:band1H>
      <a:tcTxStyle/>
      <a:tcStyle>
        <a:tcBdr/>
        <a:fill>
          <a:solidFill>
            <a:srgbClr val="D7CBDC"/>
          </a:solidFill>
        </a:fill>
      </a:tcStyle>
    </a:band1H>
    <a:band2H>
      <a:tcTxStyle/>
      <a:tcStyle>
        <a:tcBdr/>
      </a:tcStyle>
    </a:band2H>
    <a:band1V>
      <a:tcTxStyle/>
      <a:tcStyle>
        <a:tcBdr/>
        <a:fill>
          <a:solidFill>
            <a:srgbClr val="D7CBDC"/>
          </a:solidFill>
        </a:fill>
      </a:tcStyle>
    </a:band1V>
    <a:band2V>
      <a:tcTxStyle/>
      <a:tcStyle>
        <a:tcBdr/>
      </a:tcStyle>
    </a:band2V>
    <a:lastCol>
      <a:tcTxStyle b="on" i="off">
        <a:font>
          <a:latin typeface="Century Gothic"/>
          <a:ea typeface="Century Gothic"/>
          <a:cs typeface="Century Gothic"/>
        </a:font>
        <a:schemeClr val="lt1"/>
      </a:tcTxStyle>
      <a:tcStyle>
        <a:tcBdr/>
        <a:fill>
          <a:solidFill>
            <a:schemeClr val="accent3"/>
          </a:solidFill>
        </a:fill>
      </a:tcStyle>
    </a:lastCol>
    <a:firstCol>
      <a:tcTxStyle b="on" i="off">
        <a:font>
          <a:latin typeface="Century Gothic"/>
          <a:ea typeface="Century Gothic"/>
          <a:cs typeface="Century Gothic"/>
        </a:font>
        <a:schemeClr val="lt1"/>
      </a:tcTxStyle>
      <a:tcStyle>
        <a:tcBdr/>
        <a:fill>
          <a:solidFill>
            <a:schemeClr val="accent3"/>
          </a:solidFill>
        </a:fill>
      </a:tcStyle>
    </a:firstCol>
    <a:lastRow>
      <a:tcTxStyle b="on" i="off">
        <a:font>
          <a:latin typeface="Century Gothic"/>
          <a:ea typeface="Century Gothic"/>
          <a:cs typeface="Century Gothic"/>
        </a:font>
        <a:schemeClr val="lt1"/>
      </a:tcTxStyle>
      <a:tcStyle>
        <a:tcBdr>
          <a:top>
            <a:ln w="38100" cap="flat" cmpd="sng">
              <a:solidFill>
                <a:schemeClr val="lt1"/>
              </a:solidFill>
              <a:prstDash val="solid"/>
              <a:round/>
              <a:headEnd type="none" w="sm" len="sm"/>
              <a:tailEnd type="none" w="sm" len="sm"/>
            </a:ln>
          </a:top>
        </a:tcBdr>
        <a:fill>
          <a:solidFill>
            <a:schemeClr val="accent3"/>
          </a:solidFill>
        </a:fill>
      </a:tcStyle>
    </a:lastRow>
    <a:seCell>
      <a:tcTxStyle/>
      <a:tcStyle>
        <a:tcBdr/>
      </a:tcStyle>
    </a:seCell>
    <a:swCell>
      <a:tcTxStyle/>
      <a:tcStyle>
        <a:tcBdr/>
      </a:tcStyle>
    </a:swCell>
    <a:firstRow>
      <a:tcTxStyle b="on" i="off">
        <a:font>
          <a:latin typeface="Century Gothic"/>
          <a:ea typeface="Century Gothic"/>
          <a:cs typeface="Century Gothic"/>
        </a:font>
        <a:schemeClr val="lt1"/>
      </a:tcTxStyle>
      <a:tcStyle>
        <a:tcBdr>
          <a:bottom>
            <a:ln w="38100" cap="flat" cmpd="sng">
              <a:solidFill>
                <a:schemeClr val="lt1"/>
              </a:solidFill>
              <a:prstDash val="solid"/>
              <a:round/>
              <a:headEnd type="none" w="sm" len="sm"/>
              <a:tailEnd type="none" w="sm" len="sm"/>
            </a:ln>
          </a:bottom>
        </a:tcBdr>
        <a:fill>
          <a:solidFill>
            <a:schemeClr val="accent3"/>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04" autoAdjust="0"/>
    <p:restoredTop sz="93595" autoAdjust="0"/>
  </p:normalViewPr>
  <p:slideViewPr>
    <p:cSldViewPr snapToGrid="0">
      <p:cViewPr varScale="1">
        <p:scale>
          <a:sx n="77" d="100"/>
          <a:sy n="77" d="100"/>
        </p:scale>
        <p:origin x="90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customschemas.google.com/relationships/presentationmetadata" Target="metadata"/><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IN"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6" name="Google Shape;14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8" name="Google Shape;158;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9" name="Google Shape;159;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8" name="Google Shape;168;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69" name="Google Shape;169;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6"/>
        <p:cNvGrpSpPr/>
        <p:nvPr/>
      </p:nvGrpSpPr>
      <p:grpSpPr>
        <a:xfrm>
          <a:off x="0" y="0"/>
          <a:ext cx="0" cy="0"/>
          <a:chOff x="0" y="0"/>
          <a:chExt cx="0" cy="0"/>
        </a:xfrm>
      </p:grpSpPr>
      <p:sp>
        <p:nvSpPr>
          <p:cNvPr id="277" name="Google Shape;277;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78" name="Google Shape;278;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279" name="Google Shape;279;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4" name="Google Shape;184;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85" name="Google Shape;185;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7" name="Google Shape;177;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8" name="Google Shape;178;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7" name="Google Shape;207;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208" name="Google Shape;208;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Google Shape;215;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6" name="Google Shape;216;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217" name="Google Shape;217;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5" name="Google Shape;225;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226" name="Google Shape;226;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4" name="Google Shape;244;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245" name="Google Shape;245;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Google Shape;251;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2" name="Google Shape;252;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253" name="Google Shape;253;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9"/>
        <p:cNvGrpSpPr/>
        <p:nvPr/>
      </p:nvGrpSpPr>
      <p:grpSpPr>
        <a:xfrm>
          <a:off x="0" y="0"/>
          <a:ext cx="0" cy="0"/>
          <a:chOff x="0" y="0"/>
          <a:chExt cx="0" cy="0"/>
        </a:xfrm>
      </p:grpSpPr>
      <p:sp>
        <p:nvSpPr>
          <p:cNvPr id="270" name="Google Shape;270;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71" name="Google Shape;271;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272" name="Google Shape;272;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
        <p:cNvGrpSpPr/>
        <p:nvPr/>
      </p:nvGrpSpPr>
      <p:grpSpPr>
        <a:xfrm>
          <a:off x="0" y="0"/>
          <a:ext cx="0" cy="0"/>
          <a:chOff x="0" y="0"/>
          <a:chExt cx="0" cy="0"/>
        </a:xfrm>
      </p:grpSpPr>
      <p:sp>
        <p:nvSpPr>
          <p:cNvPr id="301" name="Google Shape;301;p1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2" name="Google Shape;302;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6"/>
        <p:cNvGrpSpPr/>
        <p:nvPr/>
      </p:nvGrpSpPr>
      <p:grpSpPr>
        <a:xfrm>
          <a:off x="0" y="0"/>
          <a:ext cx="0" cy="0"/>
          <a:chOff x="0" y="0"/>
          <a:chExt cx="0" cy="0"/>
        </a:xfrm>
      </p:grpSpPr>
      <p:pic>
        <p:nvPicPr>
          <p:cNvPr id="17" name="Google Shape;17;p18" descr="C2-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18" name="Google Shape;18;p18"/>
          <p:cNvSpPr txBox="1">
            <a:spLocks noGrp="1"/>
          </p:cNvSpPr>
          <p:nvPr>
            <p:ph type="ctrTitle"/>
          </p:nvPr>
        </p:nvSpPr>
        <p:spPr>
          <a:xfrm>
            <a:off x="1371600" y="1803405"/>
            <a:ext cx="9448800" cy="1825096"/>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6000"/>
              <a:buFont typeface="Century Gothic"/>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18"/>
          <p:cNvSpPr txBox="1">
            <a:spLocks noGrp="1"/>
          </p:cNvSpPr>
          <p:nvPr>
            <p:ph type="subTitle" idx="1"/>
          </p:nvPr>
        </p:nvSpPr>
        <p:spPr>
          <a:xfrm>
            <a:off x="1371600" y="3632201"/>
            <a:ext cx="9448800" cy="6858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1000"/>
              </a:spcBef>
              <a:spcAft>
                <a:spcPts val="0"/>
              </a:spcAft>
              <a:buClr>
                <a:schemeClr val="lt1"/>
              </a:buClr>
              <a:buSzPts val="2000"/>
              <a:buNone/>
              <a:defRPr sz="2000"/>
            </a:lvl1pPr>
            <a:lvl2pPr lvl="1" algn="ctr">
              <a:lnSpc>
                <a:spcPct val="90000"/>
              </a:lnSpc>
              <a:spcBef>
                <a:spcPts val="500"/>
              </a:spcBef>
              <a:spcAft>
                <a:spcPts val="0"/>
              </a:spcAft>
              <a:buClr>
                <a:schemeClr val="lt1"/>
              </a:buClr>
              <a:buSzPts val="2000"/>
              <a:buNone/>
              <a:defRPr sz="2000"/>
            </a:lvl2pPr>
            <a:lvl3pPr lvl="2" algn="ctr">
              <a:lnSpc>
                <a:spcPct val="90000"/>
              </a:lnSpc>
              <a:spcBef>
                <a:spcPts val="500"/>
              </a:spcBef>
              <a:spcAft>
                <a:spcPts val="0"/>
              </a:spcAft>
              <a:buClr>
                <a:schemeClr val="lt1"/>
              </a:buClr>
              <a:buSzPts val="1800"/>
              <a:buNone/>
              <a:defRPr sz="1800"/>
            </a:lvl3pPr>
            <a:lvl4pPr lvl="3" algn="ctr">
              <a:lnSpc>
                <a:spcPct val="90000"/>
              </a:lnSpc>
              <a:spcBef>
                <a:spcPts val="500"/>
              </a:spcBef>
              <a:spcAft>
                <a:spcPts val="0"/>
              </a:spcAft>
              <a:buClr>
                <a:schemeClr val="lt1"/>
              </a:buClr>
              <a:buSzPts val="1600"/>
              <a:buNone/>
              <a:defRPr sz="1600"/>
            </a:lvl4pPr>
            <a:lvl5pPr lvl="4" algn="ctr">
              <a:lnSpc>
                <a:spcPct val="90000"/>
              </a:lnSpc>
              <a:spcBef>
                <a:spcPts val="500"/>
              </a:spcBef>
              <a:spcAft>
                <a:spcPts val="0"/>
              </a:spcAft>
              <a:buClr>
                <a:schemeClr val="lt1"/>
              </a:buClr>
              <a:buSzPts val="1600"/>
              <a:buNone/>
              <a:defRPr sz="1600"/>
            </a:lvl5pPr>
            <a:lvl6pPr lvl="5" algn="ctr">
              <a:lnSpc>
                <a:spcPct val="90000"/>
              </a:lnSpc>
              <a:spcBef>
                <a:spcPts val="500"/>
              </a:spcBef>
              <a:spcAft>
                <a:spcPts val="0"/>
              </a:spcAft>
              <a:buClr>
                <a:schemeClr val="lt1"/>
              </a:buClr>
              <a:buSzPts val="1600"/>
              <a:buNone/>
              <a:defRPr sz="1600"/>
            </a:lvl6pPr>
            <a:lvl7pPr lvl="6" algn="ctr">
              <a:lnSpc>
                <a:spcPct val="90000"/>
              </a:lnSpc>
              <a:spcBef>
                <a:spcPts val="500"/>
              </a:spcBef>
              <a:spcAft>
                <a:spcPts val="0"/>
              </a:spcAft>
              <a:buClr>
                <a:schemeClr val="lt1"/>
              </a:buClr>
              <a:buSzPts val="1600"/>
              <a:buNone/>
              <a:defRPr sz="1600"/>
            </a:lvl7pPr>
            <a:lvl8pPr lvl="7" algn="ctr">
              <a:lnSpc>
                <a:spcPct val="90000"/>
              </a:lnSpc>
              <a:spcBef>
                <a:spcPts val="500"/>
              </a:spcBef>
              <a:spcAft>
                <a:spcPts val="0"/>
              </a:spcAft>
              <a:buClr>
                <a:schemeClr val="lt1"/>
              </a:buClr>
              <a:buSzPts val="1600"/>
              <a:buNone/>
              <a:defRPr sz="1600"/>
            </a:lvl8pPr>
            <a:lvl9pPr lvl="8" algn="ctr">
              <a:lnSpc>
                <a:spcPct val="90000"/>
              </a:lnSpc>
              <a:spcBef>
                <a:spcPts val="500"/>
              </a:spcBef>
              <a:spcAft>
                <a:spcPts val="0"/>
              </a:spcAft>
              <a:buClr>
                <a:schemeClr val="lt1"/>
              </a:buClr>
              <a:buSzPts val="1600"/>
              <a:buNone/>
              <a:defRPr sz="1600"/>
            </a:lvl9pPr>
          </a:lstStyle>
          <a:p>
            <a:endParaRPr/>
          </a:p>
        </p:txBody>
      </p:sp>
      <p:sp>
        <p:nvSpPr>
          <p:cNvPr id="20" name="Google Shape;20;p18"/>
          <p:cNvSpPr txBox="1">
            <a:spLocks noGrp="1"/>
          </p:cNvSpPr>
          <p:nvPr>
            <p:ph type="dt" idx="10"/>
          </p:nvPr>
        </p:nvSpPr>
        <p:spPr>
          <a:xfrm>
            <a:off x="7909561" y="4314328"/>
            <a:ext cx="2910840" cy="374642"/>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18"/>
          <p:cNvSpPr txBox="1">
            <a:spLocks noGrp="1"/>
          </p:cNvSpPr>
          <p:nvPr>
            <p:ph type="ftr" idx="11"/>
          </p:nvPr>
        </p:nvSpPr>
        <p:spPr>
          <a:xfrm>
            <a:off x="1371600" y="4323845"/>
            <a:ext cx="6400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18"/>
          <p:cNvSpPr txBox="1">
            <a:spLocks noGrp="1"/>
          </p:cNvSpPr>
          <p:nvPr>
            <p:ph type="sldNum" idx="12"/>
          </p:nvPr>
        </p:nvSpPr>
        <p:spPr>
          <a:xfrm>
            <a:off x="8077200" y="1430866"/>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3"/>
        <p:cNvGrpSpPr/>
        <p:nvPr/>
      </p:nvGrpSpPr>
      <p:grpSpPr>
        <a:xfrm>
          <a:off x="0" y="0"/>
          <a:ext cx="0" cy="0"/>
          <a:chOff x="0" y="0"/>
          <a:chExt cx="0" cy="0"/>
        </a:xfrm>
      </p:grpSpPr>
      <p:sp>
        <p:nvSpPr>
          <p:cNvPr id="24" name="Google Shape;24;p19"/>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19"/>
          <p:cNvSpPr txBox="1">
            <a:spLocks noGrp="1"/>
          </p:cNvSpPr>
          <p:nvPr>
            <p:ph type="body" idx="1"/>
          </p:nvPr>
        </p:nvSpPr>
        <p:spPr>
          <a:xfrm>
            <a:off x="685800" y="2194560"/>
            <a:ext cx="10820400" cy="4024125"/>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6" name="Google Shape;26;p19"/>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19"/>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19"/>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spTree>
      <p:nvGrpSpPr>
        <p:cNvPr id="1" name="Shape 36"/>
        <p:cNvGrpSpPr/>
        <p:nvPr/>
      </p:nvGrpSpPr>
      <p:grpSpPr>
        <a:xfrm>
          <a:off x="0" y="0"/>
          <a:ext cx="0" cy="0"/>
          <a:chOff x="0" y="0"/>
          <a:chExt cx="0" cy="0"/>
        </a:xfrm>
      </p:grpSpPr>
      <p:pic>
        <p:nvPicPr>
          <p:cNvPr id="37" name="Google Shape;37;p21" descr="C2-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38" name="Google Shape;38;p21"/>
          <p:cNvSpPr txBox="1">
            <a:spLocks noGrp="1"/>
          </p:cNvSpPr>
          <p:nvPr>
            <p:ph type="title"/>
          </p:nvPr>
        </p:nvSpPr>
        <p:spPr>
          <a:xfrm>
            <a:off x="685800" y="753533"/>
            <a:ext cx="10820399" cy="2801935"/>
          </a:xfrm>
          <a:prstGeom prst="rect">
            <a:avLst/>
          </a:prstGeom>
          <a:noFill/>
          <a:ln>
            <a:noFill/>
          </a:ln>
        </p:spPr>
        <p:txBody>
          <a:bodyPr spcFirstLastPara="1" wrap="square" lIns="91425" tIns="45700" rIns="91425" bIns="45700" anchor="b" anchorCtr="0">
            <a:normAutofit/>
          </a:bodyPr>
          <a:lstStyle>
            <a:lvl1pPr lvl="0" algn="r">
              <a:lnSpc>
                <a:spcPct val="90000"/>
              </a:lnSpc>
              <a:spcBef>
                <a:spcPts val="0"/>
              </a:spcBef>
              <a:spcAft>
                <a:spcPts val="0"/>
              </a:spcAft>
              <a:buClr>
                <a:schemeClr val="lt1"/>
              </a:buClr>
              <a:buSzPts val="4000"/>
              <a:buFont typeface="Century Gothic"/>
              <a:buNone/>
              <a:defRPr sz="4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21"/>
          <p:cNvSpPr txBox="1">
            <a:spLocks noGrp="1"/>
          </p:cNvSpPr>
          <p:nvPr>
            <p:ph type="body" idx="1"/>
          </p:nvPr>
        </p:nvSpPr>
        <p:spPr>
          <a:xfrm>
            <a:off x="1024467" y="3641725"/>
            <a:ext cx="10490200" cy="955675"/>
          </a:xfrm>
          <a:prstGeom prst="rect">
            <a:avLst/>
          </a:prstGeom>
          <a:noFill/>
          <a:ln>
            <a:noFill/>
          </a:ln>
        </p:spPr>
        <p:txBody>
          <a:bodyPr spcFirstLastPara="1" wrap="square" lIns="91425" tIns="45700" rIns="91425" bIns="45700" anchor="t" anchorCtr="0">
            <a:normAutofit/>
          </a:bodyPr>
          <a:lstStyle>
            <a:lvl1pPr marL="457200" lvl="0" indent="-228600" algn="r">
              <a:lnSpc>
                <a:spcPct val="90000"/>
              </a:lnSpc>
              <a:spcBef>
                <a:spcPts val="1000"/>
              </a:spcBef>
              <a:spcAft>
                <a:spcPts val="0"/>
              </a:spcAft>
              <a:buClr>
                <a:schemeClr val="lt1"/>
              </a:buClr>
              <a:buSzPts val="2200"/>
              <a:buNone/>
              <a:defRPr sz="2200">
                <a:solidFill>
                  <a:schemeClr val="lt1"/>
                </a:solidFill>
              </a:defRPr>
            </a:lvl1pPr>
            <a:lvl2pPr marL="914400" lvl="1" indent="-228600" algn="l">
              <a:lnSpc>
                <a:spcPct val="90000"/>
              </a:lnSpc>
              <a:spcBef>
                <a:spcPts val="500"/>
              </a:spcBef>
              <a:spcAft>
                <a:spcPts val="0"/>
              </a:spcAft>
              <a:buClr>
                <a:schemeClr val="lt1"/>
              </a:buClr>
              <a:buSzPts val="2000"/>
              <a:buNone/>
              <a:defRPr sz="2000">
                <a:solidFill>
                  <a:schemeClr val="lt1"/>
                </a:solidFill>
              </a:defRPr>
            </a:lvl2pPr>
            <a:lvl3pPr marL="1371600" lvl="2" indent="-228600" algn="l">
              <a:lnSpc>
                <a:spcPct val="90000"/>
              </a:lnSpc>
              <a:spcBef>
                <a:spcPts val="500"/>
              </a:spcBef>
              <a:spcAft>
                <a:spcPts val="0"/>
              </a:spcAft>
              <a:buClr>
                <a:schemeClr val="lt1"/>
              </a:buClr>
              <a:buSzPts val="1800"/>
              <a:buNone/>
              <a:defRPr sz="1800">
                <a:solidFill>
                  <a:schemeClr val="lt1"/>
                </a:solidFill>
              </a:defRPr>
            </a:lvl3pPr>
            <a:lvl4pPr marL="1828800" lvl="3" indent="-228600" algn="l">
              <a:lnSpc>
                <a:spcPct val="90000"/>
              </a:lnSpc>
              <a:spcBef>
                <a:spcPts val="500"/>
              </a:spcBef>
              <a:spcAft>
                <a:spcPts val="0"/>
              </a:spcAft>
              <a:buClr>
                <a:schemeClr val="lt1"/>
              </a:buClr>
              <a:buSzPts val="1600"/>
              <a:buNone/>
              <a:defRPr sz="1600">
                <a:solidFill>
                  <a:schemeClr val="lt1"/>
                </a:solidFill>
              </a:defRPr>
            </a:lvl4pPr>
            <a:lvl5pPr marL="2286000" lvl="4" indent="-228600" algn="l">
              <a:lnSpc>
                <a:spcPct val="90000"/>
              </a:lnSpc>
              <a:spcBef>
                <a:spcPts val="500"/>
              </a:spcBef>
              <a:spcAft>
                <a:spcPts val="0"/>
              </a:spcAft>
              <a:buClr>
                <a:schemeClr val="lt1"/>
              </a:buClr>
              <a:buSzPts val="1600"/>
              <a:buNone/>
              <a:defRPr sz="1600">
                <a:solidFill>
                  <a:schemeClr val="lt1"/>
                </a:solidFill>
              </a:defRPr>
            </a:lvl5pPr>
            <a:lvl6pPr marL="2743200" lvl="5" indent="-228600" algn="l">
              <a:lnSpc>
                <a:spcPct val="90000"/>
              </a:lnSpc>
              <a:spcBef>
                <a:spcPts val="500"/>
              </a:spcBef>
              <a:spcAft>
                <a:spcPts val="0"/>
              </a:spcAft>
              <a:buClr>
                <a:schemeClr val="lt1"/>
              </a:buClr>
              <a:buSzPts val="1600"/>
              <a:buNone/>
              <a:defRPr sz="1600">
                <a:solidFill>
                  <a:schemeClr val="lt1"/>
                </a:solidFill>
              </a:defRPr>
            </a:lvl6pPr>
            <a:lvl7pPr marL="3200400" lvl="6" indent="-228600" algn="l">
              <a:lnSpc>
                <a:spcPct val="90000"/>
              </a:lnSpc>
              <a:spcBef>
                <a:spcPts val="500"/>
              </a:spcBef>
              <a:spcAft>
                <a:spcPts val="0"/>
              </a:spcAft>
              <a:buClr>
                <a:schemeClr val="lt1"/>
              </a:buClr>
              <a:buSzPts val="1600"/>
              <a:buNone/>
              <a:defRPr sz="1600">
                <a:solidFill>
                  <a:schemeClr val="lt1"/>
                </a:solidFill>
              </a:defRPr>
            </a:lvl7pPr>
            <a:lvl8pPr marL="3657600" lvl="7" indent="-228600" algn="l">
              <a:lnSpc>
                <a:spcPct val="90000"/>
              </a:lnSpc>
              <a:spcBef>
                <a:spcPts val="500"/>
              </a:spcBef>
              <a:spcAft>
                <a:spcPts val="0"/>
              </a:spcAft>
              <a:buClr>
                <a:schemeClr val="lt1"/>
              </a:buClr>
              <a:buSzPts val="1600"/>
              <a:buNone/>
              <a:defRPr sz="1600">
                <a:solidFill>
                  <a:schemeClr val="lt1"/>
                </a:solidFill>
              </a:defRPr>
            </a:lvl8pPr>
            <a:lvl9pPr marL="4114800" lvl="8" indent="-228600" algn="l">
              <a:lnSpc>
                <a:spcPct val="90000"/>
              </a:lnSpc>
              <a:spcBef>
                <a:spcPts val="500"/>
              </a:spcBef>
              <a:spcAft>
                <a:spcPts val="0"/>
              </a:spcAft>
              <a:buClr>
                <a:schemeClr val="lt1"/>
              </a:buClr>
              <a:buSzPts val="1600"/>
              <a:buNone/>
              <a:defRPr sz="1600">
                <a:solidFill>
                  <a:schemeClr val="lt1"/>
                </a:solidFill>
              </a:defRPr>
            </a:lvl9pPr>
          </a:lstStyle>
          <a:p>
            <a:endParaRPr/>
          </a:p>
        </p:txBody>
      </p:sp>
      <p:sp>
        <p:nvSpPr>
          <p:cNvPr id="40" name="Google Shape;40;p21"/>
          <p:cNvSpPr txBox="1">
            <a:spLocks noGrp="1"/>
          </p:cNvSpPr>
          <p:nvPr>
            <p:ph type="dt" idx="10"/>
          </p:nvPr>
        </p:nvSpPr>
        <p:spPr>
          <a:xfrm>
            <a:off x="7814452" y="38100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21"/>
          <p:cNvSpPr txBox="1">
            <a:spLocks noGrp="1"/>
          </p:cNvSpPr>
          <p:nvPr>
            <p:ph type="ftr" idx="11"/>
          </p:nvPr>
        </p:nvSpPr>
        <p:spPr>
          <a:xfrm>
            <a:off x="685800" y="381001"/>
            <a:ext cx="6991492" cy="36406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21"/>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3"/>
        <p:cNvGrpSpPr/>
        <p:nvPr/>
      </p:nvGrpSpPr>
      <p:grpSpPr>
        <a:xfrm>
          <a:off x="0" y="0"/>
          <a:ext cx="0" cy="0"/>
          <a:chOff x="0" y="0"/>
          <a:chExt cx="0" cy="0"/>
        </a:xfrm>
      </p:grpSpPr>
      <p:sp>
        <p:nvSpPr>
          <p:cNvPr id="44" name="Google Shape;44;p22"/>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5" name="Google Shape;45;p22"/>
          <p:cNvSpPr txBox="1">
            <a:spLocks noGrp="1"/>
          </p:cNvSpPr>
          <p:nvPr>
            <p:ph type="body" idx="1"/>
          </p:nvPr>
        </p:nvSpPr>
        <p:spPr>
          <a:xfrm>
            <a:off x="685800" y="2194559"/>
            <a:ext cx="5334000" cy="4024125"/>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46" name="Google Shape;46;p22"/>
          <p:cNvSpPr txBox="1">
            <a:spLocks noGrp="1"/>
          </p:cNvSpPr>
          <p:nvPr>
            <p:ph type="body" idx="2"/>
          </p:nvPr>
        </p:nvSpPr>
        <p:spPr>
          <a:xfrm>
            <a:off x="6172200" y="2194559"/>
            <a:ext cx="5334000" cy="4024125"/>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47" name="Google Shape;47;p22"/>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22"/>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22"/>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0"/>
        <p:cNvGrpSpPr/>
        <p:nvPr/>
      </p:nvGrpSpPr>
      <p:grpSpPr>
        <a:xfrm>
          <a:off x="0" y="0"/>
          <a:ext cx="0" cy="0"/>
          <a:chOff x="0" y="0"/>
          <a:chExt cx="0" cy="0"/>
        </a:xfrm>
      </p:grpSpPr>
      <p:sp>
        <p:nvSpPr>
          <p:cNvPr id="51" name="Google Shape;51;p23"/>
          <p:cNvSpPr txBox="1">
            <a:spLocks noGrp="1"/>
          </p:cNvSpPr>
          <p:nvPr>
            <p:ph type="title"/>
          </p:nvPr>
        </p:nvSpPr>
        <p:spPr>
          <a:xfrm>
            <a:off x="2895600" y="762000"/>
            <a:ext cx="8610600" cy="1295400"/>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2" name="Google Shape;52;p23"/>
          <p:cNvSpPr txBox="1">
            <a:spLocks noGrp="1"/>
          </p:cNvSpPr>
          <p:nvPr>
            <p:ph type="body" idx="1"/>
          </p:nvPr>
        </p:nvSpPr>
        <p:spPr>
          <a:xfrm>
            <a:off x="914409" y="2183802"/>
            <a:ext cx="5079991"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lt1"/>
              </a:buClr>
              <a:buSzPts val="2800"/>
              <a:buNone/>
              <a:defRPr sz="28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53" name="Google Shape;53;p23"/>
          <p:cNvSpPr txBox="1">
            <a:spLocks noGrp="1"/>
          </p:cNvSpPr>
          <p:nvPr>
            <p:ph type="body" idx="2"/>
          </p:nvPr>
        </p:nvSpPr>
        <p:spPr>
          <a:xfrm>
            <a:off x="685800" y="3132666"/>
            <a:ext cx="5311775" cy="3086019"/>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54" name="Google Shape;54;p23"/>
          <p:cNvSpPr txBox="1">
            <a:spLocks noGrp="1"/>
          </p:cNvSpPr>
          <p:nvPr>
            <p:ph type="body" idx="3"/>
          </p:nvPr>
        </p:nvSpPr>
        <p:spPr>
          <a:xfrm>
            <a:off x="6400800" y="2183802"/>
            <a:ext cx="5105400"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lt1"/>
              </a:buClr>
              <a:buSzPts val="2800"/>
              <a:buNone/>
              <a:defRPr sz="28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55" name="Google Shape;55;p23"/>
          <p:cNvSpPr txBox="1">
            <a:spLocks noGrp="1"/>
          </p:cNvSpPr>
          <p:nvPr>
            <p:ph type="body" idx="4"/>
          </p:nvPr>
        </p:nvSpPr>
        <p:spPr>
          <a:xfrm>
            <a:off x="6172200" y="3132666"/>
            <a:ext cx="5334000" cy="3086019"/>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56" name="Google Shape;56;p23"/>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3"/>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8" name="Google Shape;58;p23"/>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9"/>
        <p:cNvGrpSpPr/>
        <p:nvPr/>
      </p:nvGrpSpPr>
      <p:grpSpPr>
        <a:xfrm>
          <a:off x="0" y="0"/>
          <a:ext cx="0" cy="0"/>
          <a:chOff x="0" y="0"/>
          <a:chExt cx="0" cy="0"/>
        </a:xfrm>
      </p:grpSpPr>
      <p:sp>
        <p:nvSpPr>
          <p:cNvPr id="60" name="Google Shape;60;p24"/>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1" name="Google Shape;61;p24"/>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24"/>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4"/>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4"/>
        <p:cNvGrpSpPr/>
        <p:nvPr/>
      </p:nvGrpSpPr>
      <p:grpSpPr>
        <a:xfrm>
          <a:off x="0" y="0"/>
          <a:ext cx="0" cy="0"/>
          <a:chOff x="0" y="0"/>
          <a:chExt cx="0" cy="0"/>
        </a:xfrm>
      </p:grpSpPr>
      <p:sp>
        <p:nvSpPr>
          <p:cNvPr id="65" name="Google Shape;65;p25"/>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5"/>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25"/>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8"/>
        <p:cNvGrpSpPr/>
        <p:nvPr/>
      </p:nvGrpSpPr>
      <p:grpSpPr>
        <a:xfrm>
          <a:off x="0" y="0"/>
          <a:ext cx="0" cy="0"/>
          <a:chOff x="0" y="0"/>
          <a:chExt cx="0" cy="0"/>
        </a:xfrm>
      </p:grpSpPr>
      <p:sp>
        <p:nvSpPr>
          <p:cNvPr id="69" name="Google Shape;69;p26"/>
          <p:cNvSpPr txBox="1">
            <a:spLocks noGrp="1"/>
          </p:cNvSpPr>
          <p:nvPr>
            <p:ph type="title"/>
          </p:nvPr>
        </p:nvSpPr>
        <p:spPr>
          <a:xfrm>
            <a:off x="685800" y="1524000"/>
            <a:ext cx="4114800"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26"/>
          <p:cNvSpPr txBox="1">
            <a:spLocks noGrp="1"/>
          </p:cNvSpPr>
          <p:nvPr>
            <p:ph type="body" idx="1"/>
          </p:nvPr>
        </p:nvSpPr>
        <p:spPr>
          <a:xfrm>
            <a:off x="4995582" y="746759"/>
            <a:ext cx="6510618" cy="5471925"/>
          </a:xfrm>
          <a:prstGeom prst="rect">
            <a:avLst/>
          </a:prstGeom>
          <a:noFill/>
          <a:ln>
            <a:noFill/>
          </a:ln>
        </p:spPr>
        <p:txBody>
          <a:bodyPr spcFirstLastPara="1" wrap="square" lIns="91425" tIns="45700" rIns="91425" bIns="45700" anchor="ctr"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71" name="Google Shape;71;p26"/>
          <p:cNvSpPr txBox="1">
            <a:spLocks noGrp="1"/>
          </p:cNvSpPr>
          <p:nvPr>
            <p:ph type="body" idx="2"/>
          </p:nvPr>
        </p:nvSpPr>
        <p:spPr>
          <a:xfrm>
            <a:off x="685800" y="3124199"/>
            <a:ext cx="4114800" cy="309448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72" name="Google Shape;72;p26"/>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6"/>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26"/>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5"/>
        <p:cNvGrpSpPr/>
        <p:nvPr/>
      </p:nvGrpSpPr>
      <p:grpSpPr>
        <a:xfrm>
          <a:off x="0" y="0"/>
          <a:ext cx="0" cy="0"/>
          <a:chOff x="0" y="0"/>
          <a:chExt cx="0" cy="0"/>
        </a:xfrm>
      </p:grpSpPr>
      <p:sp>
        <p:nvSpPr>
          <p:cNvPr id="76" name="Google Shape;76;p27"/>
          <p:cNvSpPr txBox="1">
            <a:spLocks noGrp="1"/>
          </p:cNvSpPr>
          <p:nvPr>
            <p:ph type="title"/>
          </p:nvPr>
        </p:nvSpPr>
        <p:spPr>
          <a:xfrm>
            <a:off x="685800" y="1524000"/>
            <a:ext cx="6873240"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7" name="Google Shape;77;p27"/>
          <p:cNvSpPr>
            <a:spLocks noGrp="1"/>
          </p:cNvSpPr>
          <p:nvPr>
            <p:ph type="pic" idx="2"/>
          </p:nvPr>
        </p:nvSpPr>
        <p:spPr>
          <a:xfrm>
            <a:off x="7861238" y="751241"/>
            <a:ext cx="3644962" cy="5467443"/>
          </a:xfrm>
          <a:prstGeom prst="rect">
            <a:avLst/>
          </a:prstGeom>
          <a:noFill/>
          <a:ln>
            <a:noFill/>
          </a:ln>
        </p:spPr>
      </p:sp>
      <p:sp>
        <p:nvSpPr>
          <p:cNvPr id="78" name="Google Shape;78;p27"/>
          <p:cNvSpPr txBox="1">
            <a:spLocks noGrp="1"/>
          </p:cNvSpPr>
          <p:nvPr>
            <p:ph type="body" idx="1"/>
          </p:nvPr>
        </p:nvSpPr>
        <p:spPr>
          <a:xfrm>
            <a:off x="685800" y="3124199"/>
            <a:ext cx="6873240" cy="309448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79" name="Google Shape;79;p27"/>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27"/>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1" name="Google Shape;81;p27"/>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82"/>
        <p:cNvGrpSpPr/>
        <p:nvPr/>
      </p:nvGrpSpPr>
      <p:grpSpPr>
        <a:xfrm>
          <a:off x="0" y="0"/>
          <a:ext cx="0" cy="0"/>
          <a:chOff x="0" y="0"/>
          <a:chExt cx="0" cy="0"/>
        </a:xfrm>
      </p:grpSpPr>
      <p:sp>
        <p:nvSpPr>
          <p:cNvPr id="83" name="Google Shape;83;p28"/>
          <p:cNvSpPr txBox="1">
            <a:spLocks noGrp="1"/>
          </p:cNvSpPr>
          <p:nvPr>
            <p:ph type="title"/>
          </p:nvPr>
        </p:nvSpPr>
        <p:spPr>
          <a:xfrm>
            <a:off x="685777" y="4697360"/>
            <a:ext cx="10822034" cy="819355"/>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4" name="Google Shape;84;p28"/>
          <p:cNvSpPr>
            <a:spLocks noGrp="1"/>
          </p:cNvSpPr>
          <p:nvPr>
            <p:ph type="pic" idx="2"/>
          </p:nvPr>
        </p:nvSpPr>
        <p:spPr>
          <a:xfrm>
            <a:off x="681727" y="941439"/>
            <a:ext cx="10821840" cy="3478161"/>
          </a:xfrm>
          <a:prstGeom prst="rect">
            <a:avLst/>
          </a:prstGeom>
          <a:noFill/>
          <a:ln>
            <a:noFill/>
          </a:ln>
        </p:spPr>
      </p:sp>
      <p:sp>
        <p:nvSpPr>
          <p:cNvPr id="85" name="Google Shape;85;p28"/>
          <p:cNvSpPr txBox="1">
            <a:spLocks noGrp="1"/>
          </p:cNvSpPr>
          <p:nvPr>
            <p:ph type="body" idx="1"/>
          </p:nvPr>
        </p:nvSpPr>
        <p:spPr>
          <a:xfrm>
            <a:off x="685800" y="5516715"/>
            <a:ext cx="10820400" cy="701969"/>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86" name="Google Shape;86;p28"/>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7" name="Google Shape;87;p28"/>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8" name="Google Shape;88;p28"/>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matchingName="Title and Caption">
  <p:cSld name="Title and Caption">
    <p:spTree>
      <p:nvGrpSpPr>
        <p:cNvPr id="1" name="Shape 89"/>
        <p:cNvGrpSpPr/>
        <p:nvPr/>
      </p:nvGrpSpPr>
      <p:grpSpPr>
        <a:xfrm>
          <a:off x="0" y="0"/>
          <a:ext cx="0" cy="0"/>
          <a:chOff x="0" y="0"/>
          <a:chExt cx="0" cy="0"/>
        </a:xfrm>
      </p:grpSpPr>
      <p:pic>
        <p:nvPicPr>
          <p:cNvPr id="90" name="Google Shape;90;p29" descr="C2-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91" name="Google Shape;91;p29"/>
          <p:cNvSpPr txBox="1">
            <a:spLocks noGrp="1"/>
          </p:cNvSpPr>
          <p:nvPr>
            <p:ph type="title"/>
          </p:nvPr>
        </p:nvSpPr>
        <p:spPr>
          <a:xfrm>
            <a:off x="685800" y="753532"/>
            <a:ext cx="10820400" cy="2802467"/>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2" name="Google Shape;92;p29"/>
          <p:cNvSpPr txBox="1">
            <a:spLocks noGrp="1"/>
          </p:cNvSpPr>
          <p:nvPr>
            <p:ph type="body" idx="1"/>
          </p:nvPr>
        </p:nvSpPr>
        <p:spPr>
          <a:xfrm>
            <a:off x="1024467" y="3649133"/>
            <a:ext cx="10130516" cy="999067"/>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93" name="Google Shape;93;p29"/>
          <p:cNvSpPr txBox="1">
            <a:spLocks noGrp="1"/>
          </p:cNvSpPr>
          <p:nvPr>
            <p:ph type="dt" idx="10"/>
          </p:nvPr>
        </p:nvSpPr>
        <p:spPr>
          <a:xfrm>
            <a:off x="7814452" y="38100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29"/>
          <p:cNvSpPr txBox="1">
            <a:spLocks noGrp="1"/>
          </p:cNvSpPr>
          <p:nvPr>
            <p:ph type="ftr" idx="11"/>
          </p:nvPr>
        </p:nvSpPr>
        <p:spPr>
          <a:xfrm>
            <a:off x="685800" y="379941"/>
            <a:ext cx="699149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5" name="Google Shape;95;p29"/>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matchingName="Quote with Caption">
  <p:cSld name="Quote with Caption">
    <p:spTree>
      <p:nvGrpSpPr>
        <p:cNvPr id="1" name="Shape 96"/>
        <p:cNvGrpSpPr/>
        <p:nvPr/>
      </p:nvGrpSpPr>
      <p:grpSpPr>
        <a:xfrm>
          <a:off x="0" y="0"/>
          <a:ext cx="0" cy="0"/>
          <a:chOff x="0" y="0"/>
          <a:chExt cx="0" cy="0"/>
        </a:xfrm>
      </p:grpSpPr>
      <p:pic>
        <p:nvPicPr>
          <p:cNvPr id="97" name="Google Shape;97;p30" descr="C2-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98" name="Google Shape;98;p30"/>
          <p:cNvSpPr txBox="1">
            <a:spLocks noGrp="1"/>
          </p:cNvSpPr>
          <p:nvPr>
            <p:ph type="title"/>
          </p:nvPr>
        </p:nvSpPr>
        <p:spPr>
          <a:xfrm>
            <a:off x="1024467" y="753533"/>
            <a:ext cx="10151533" cy="260449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9" name="Google Shape;99;p30"/>
          <p:cNvSpPr txBox="1">
            <a:spLocks noGrp="1"/>
          </p:cNvSpPr>
          <p:nvPr>
            <p:ph type="body" idx="1"/>
          </p:nvPr>
        </p:nvSpPr>
        <p:spPr>
          <a:xfrm>
            <a:off x="1303865" y="3365556"/>
            <a:ext cx="9592736" cy="444443"/>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100" name="Google Shape;100;p30"/>
          <p:cNvSpPr txBox="1">
            <a:spLocks noGrp="1"/>
          </p:cNvSpPr>
          <p:nvPr>
            <p:ph type="body" idx="2"/>
          </p:nvPr>
        </p:nvSpPr>
        <p:spPr>
          <a:xfrm>
            <a:off x="1024467" y="3959862"/>
            <a:ext cx="10151533" cy="679871"/>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101" name="Google Shape;101;p30"/>
          <p:cNvSpPr txBox="1">
            <a:spLocks noGrp="1"/>
          </p:cNvSpPr>
          <p:nvPr>
            <p:ph type="dt" idx="10"/>
          </p:nvPr>
        </p:nvSpPr>
        <p:spPr>
          <a:xfrm>
            <a:off x="7814452" y="38100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2" name="Google Shape;102;p30"/>
          <p:cNvSpPr txBox="1">
            <a:spLocks noGrp="1"/>
          </p:cNvSpPr>
          <p:nvPr>
            <p:ph type="ftr" idx="11"/>
          </p:nvPr>
        </p:nvSpPr>
        <p:spPr>
          <a:xfrm>
            <a:off x="685800" y="379941"/>
            <a:ext cx="699149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3" name="Google Shape;103;p30"/>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
        <p:nvSpPr>
          <p:cNvPr id="104" name="Google Shape;104;p30"/>
          <p:cNvSpPr txBox="1"/>
          <p:nvPr/>
        </p:nvSpPr>
        <p:spPr>
          <a:xfrm>
            <a:off x="476250" y="933450"/>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lt1"/>
              </a:buClr>
              <a:buSzPts val="8000"/>
              <a:buFont typeface="Century Gothic"/>
              <a:buNone/>
            </a:pPr>
            <a:r>
              <a:rPr lang="en-IN" sz="8000" b="0" cap="none">
                <a:solidFill>
                  <a:schemeClr val="lt1"/>
                </a:solidFill>
                <a:latin typeface="Century Gothic"/>
                <a:ea typeface="Century Gothic"/>
                <a:cs typeface="Century Gothic"/>
                <a:sym typeface="Century Gothic"/>
              </a:rPr>
              <a:t>“</a:t>
            </a:r>
            <a:endParaRPr/>
          </a:p>
        </p:txBody>
      </p:sp>
      <p:sp>
        <p:nvSpPr>
          <p:cNvPr id="105" name="Google Shape;105;p30"/>
          <p:cNvSpPr txBox="1"/>
          <p:nvPr/>
        </p:nvSpPr>
        <p:spPr>
          <a:xfrm>
            <a:off x="10984230" y="2701290"/>
            <a:ext cx="609600"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lt1"/>
              </a:buClr>
              <a:buSzPts val="8000"/>
              <a:buFont typeface="Century Gothic"/>
              <a:buNone/>
            </a:pPr>
            <a:r>
              <a:rPr lang="en-IN" sz="8000" b="0" cap="none">
                <a:solidFill>
                  <a:schemeClr val="lt1"/>
                </a:solidFill>
                <a:latin typeface="Century Gothic"/>
                <a:ea typeface="Century Gothic"/>
                <a:cs typeface="Century Gothic"/>
                <a:sym typeface="Century Gothic"/>
              </a:rPr>
              <a:t>”</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3 Column">
  <p:cSld name="3 Column">
    <p:spTree>
      <p:nvGrpSpPr>
        <p:cNvPr id="1" name="Shape 106"/>
        <p:cNvGrpSpPr/>
        <p:nvPr/>
      </p:nvGrpSpPr>
      <p:grpSpPr>
        <a:xfrm>
          <a:off x="0" y="0"/>
          <a:ext cx="0" cy="0"/>
          <a:chOff x="0" y="0"/>
          <a:chExt cx="0" cy="0"/>
        </a:xfrm>
      </p:grpSpPr>
      <p:sp>
        <p:nvSpPr>
          <p:cNvPr id="107" name="Google Shape;107;p31"/>
          <p:cNvSpPr txBox="1">
            <a:spLocks noGrp="1"/>
          </p:cNvSpPr>
          <p:nvPr>
            <p:ph type="title"/>
          </p:nvPr>
        </p:nvSpPr>
        <p:spPr>
          <a:xfrm>
            <a:off x="2895600" y="761999"/>
            <a:ext cx="8610599" cy="1303867"/>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8" name="Google Shape;108;p31"/>
          <p:cNvSpPr txBox="1">
            <a:spLocks noGrp="1"/>
          </p:cNvSpPr>
          <p:nvPr>
            <p:ph type="body" idx="1"/>
          </p:nvPr>
        </p:nvSpPr>
        <p:spPr>
          <a:xfrm>
            <a:off x="685800" y="2202080"/>
            <a:ext cx="3456432" cy="617320"/>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09" name="Google Shape;109;p31"/>
          <p:cNvSpPr txBox="1">
            <a:spLocks noGrp="1"/>
          </p:cNvSpPr>
          <p:nvPr>
            <p:ph type="body" idx="2"/>
          </p:nvPr>
        </p:nvSpPr>
        <p:spPr>
          <a:xfrm>
            <a:off x="685799" y="2904565"/>
            <a:ext cx="3456432" cy="3314132"/>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10" name="Google Shape;110;p31"/>
          <p:cNvSpPr txBox="1">
            <a:spLocks noGrp="1"/>
          </p:cNvSpPr>
          <p:nvPr>
            <p:ph type="body" idx="3"/>
          </p:nvPr>
        </p:nvSpPr>
        <p:spPr>
          <a:xfrm>
            <a:off x="4368800" y="2201333"/>
            <a:ext cx="3456432" cy="626534"/>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11" name="Google Shape;111;p31"/>
          <p:cNvSpPr txBox="1">
            <a:spLocks noGrp="1"/>
          </p:cNvSpPr>
          <p:nvPr>
            <p:ph type="body" idx="4"/>
          </p:nvPr>
        </p:nvSpPr>
        <p:spPr>
          <a:xfrm>
            <a:off x="4366858" y="2904067"/>
            <a:ext cx="3456432" cy="331461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12" name="Google Shape;112;p31"/>
          <p:cNvSpPr txBox="1">
            <a:spLocks noGrp="1"/>
          </p:cNvSpPr>
          <p:nvPr>
            <p:ph type="body" idx="5"/>
          </p:nvPr>
        </p:nvSpPr>
        <p:spPr>
          <a:xfrm>
            <a:off x="8051800" y="2192866"/>
            <a:ext cx="3456432" cy="626534"/>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13" name="Google Shape;113;p31"/>
          <p:cNvSpPr txBox="1">
            <a:spLocks noGrp="1"/>
          </p:cNvSpPr>
          <p:nvPr>
            <p:ph type="body" idx="6"/>
          </p:nvPr>
        </p:nvSpPr>
        <p:spPr>
          <a:xfrm>
            <a:off x="8051801" y="2904565"/>
            <a:ext cx="3456432" cy="3314132"/>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14" name="Google Shape;114;p31"/>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5" name="Google Shape;115;p31"/>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6" name="Google Shape;116;p31"/>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3 Picture Column">
  <p:cSld name="3 Picture Column">
    <p:spTree>
      <p:nvGrpSpPr>
        <p:cNvPr id="1" name="Shape 117"/>
        <p:cNvGrpSpPr/>
        <p:nvPr/>
      </p:nvGrpSpPr>
      <p:grpSpPr>
        <a:xfrm>
          <a:off x="0" y="0"/>
          <a:ext cx="0" cy="0"/>
          <a:chOff x="0" y="0"/>
          <a:chExt cx="0" cy="0"/>
        </a:xfrm>
      </p:grpSpPr>
      <p:sp>
        <p:nvSpPr>
          <p:cNvPr id="118" name="Google Shape;118;p32"/>
          <p:cNvSpPr txBox="1">
            <a:spLocks noGrp="1"/>
          </p:cNvSpPr>
          <p:nvPr>
            <p:ph type="title"/>
          </p:nvPr>
        </p:nvSpPr>
        <p:spPr>
          <a:xfrm>
            <a:off x="2895600" y="762000"/>
            <a:ext cx="8610599" cy="1295400"/>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9" name="Google Shape;119;p32"/>
          <p:cNvSpPr txBox="1">
            <a:spLocks noGrp="1"/>
          </p:cNvSpPr>
          <p:nvPr>
            <p:ph type="body" idx="1"/>
          </p:nvPr>
        </p:nvSpPr>
        <p:spPr>
          <a:xfrm>
            <a:off x="688618" y="4191000"/>
            <a:ext cx="3451582" cy="682765"/>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20" name="Google Shape;120;p32"/>
          <p:cNvSpPr>
            <a:spLocks noGrp="1"/>
          </p:cNvSpPr>
          <p:nvPr>
            <p:ph type="pic" idx="2"/>
          </p:nvPr>
        </p:nvSpPr>
        <p:spPr>
          <a:xfrm>
            <a:off x="688618" y="2362200"/>
            <a:ext cx="3451582" cy="1524000"/>
          </a:xfrm>
          <a:prstGeom prst="roundRect">
            <a:avLst>
              <a:gd name="adj" fmla="val 0"/>
            </a:avLst>
          </a:prstGeom>
          <a:noFill/>
          <a:ln>
            <a:noFill/>
          </a:ln>
          <a:effectLst>
            <a:outerShdw blurRad="50800" dist="50800" dir="5400000" algn="tl" rotWithShape="0">
              <a:srgbClr val="000000">
                <a:alpha val="42745"/>
              </a:srgbClr>
            </a:outerShdw>
          </a:effectLst>
        </p:spPr>
      </p:sp>
      <p:sp>
        <p:nvSpPr>
          <p:cNvPr id="121" name="Google Shape;121;p32"/>
          <p:cNvSpPr txBox="1">
            <a:spLocks noGrp="1"/>
          </p:cNvSpPr>
          <p:nvPr>
            <p:ph type="body" idx="3"/>
          </p:nvPr>
        </p:nvSpPr>
        <p:spPr>
          <a:xfrm>
            <a:off x="688618" y="4873764"/>
            <a:ext cx="3451582" cy="134492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22" name="Google Shape;122;p32"/>
          <p:cNvSpPr txBox="1">
            <a:spLocks noGrp="1"/>
          </p:cNvSpPr>
          <p:nvPr>
            <p:ph type="body" idx="4"/>
          </p:nvPr>
        </p:nvSpPr>
        <p:spPr>
          <a:xfrm>
            <a:off x="4374263" y="4191000"/>
            <a:ext cx="3448935" cy="682765"/>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23" name="Google Shape;123;p32"/>
          <p:cNvSpPr>
            <a:spLocks noGrp="1"/>
          </p:cNvSpPr>
          <p:nvPr>
            <p:ph type="pic" idx="5"/>
          </p:nvPr>
        </p:nvSpPr>
        <p:spPr>
          <a:xfrm>
            <a:off x="4374263" y="2362200"/>
            <a:ext cx="3448936" cy="1524000"/>
          </a:xfrm>
          <a:prstGeom prst="roundRect">
            <a:avLst>
              <a:gd name="adj" fmla="val 0"/>
            </a:avLst>
          </a:prstGeom>
          <a:noFill/>
          <a:ln>
            <a:noFill/>
          </a:ln>
          <a:effectLst>
            <a:outerShdw blurRad="50800" dist="50800" dir="5400000" algn="tl" rotWithShape="0">
              <a:srgbClr val="000000">
                <a:alpha val="42745"/>
              </a:srgbClr>
            </a:outerShdw>
          </a:effectLst>
        </p:spPr>
      </p:sp>
      <p:sp>
        <p:nvSpPr>
          <p:cNvPr id="124" name="Google Shape;124;p32"/>
          <p:cNvSpPr txBox="1">
            <a:spLocks noGrp="1"/>
          </p:cNvSpPr>
          <p:nvPr>
            <p:ph type="body" idx="6"/>
          </p:nvPr>
        </p:nvSpPr>
        <p:spPr>
          <a:xfrm>
            <a:off x="4374264" y="4873763"/>
            <a:ext cx="3448935" cy="134492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25" name="Google Shape;125;p32"/>
          <p:cNvSpPr txBox="1">
            <a:spLocks noGrp="1"/>
          </p:cNvSpPr>
          <p:nvPr>
            <p:ph type="body" idx="7"/>
          </p:nvPr>
        </p:nvSpPr>
        <p:spPr>
          <a:xfrm>
            <a:off x="8049731" y="4191000"/>
            <a:ext cx="3456469" cy="682765"/>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26" name="Google Shape;126;p32"/>
          <p:cNvSpPr>
            <a:spLocks noGrp="1"/>
          </p:cNvSpPr>
          <p:nvPr>
            <p:ph type="pic" idx="8"/>
          </p:nvPr>
        </p:nvSpPr>
        <p:spPr>
          <a:xfrm>
            <a:off x="8049855" y="2362200"/>
            <a:ext cx="3447878" cy="1524000"/>
          </a:xfrm>
          <a:prstGeom prst="roundRect">
            <a:avLst>
              <a:gd name="adj" fmla="val 0"/>
            </a:avLst>
          </a:prstGeom>
          <a:noFill/>
          <a:ln>
            <a:noFill/>
          </a:ln>
          <a:effectLst>
            <a:outerShdw blurRad="50800" dist="50800" dir="5400000" algn="tl" rotWithShape="0">
              <a:srgbClr val="000000">
                <a:alpha val="42745"/>
              </a:srgbClr>
            </a:outerShdw>
          </a:effectLst>
        </p:spPr>
      </p:sp>
      <p:sp>
        <p:nvSpPr>
          <p:cNvPr id="127" name="Google Shape;127;p32"/>
          <p:cNvSpPr txBox="1">
            <a:spLocks noGrp="1"/>
          </p:cNvSpPr>
          <p:nvPr>
            <p:ph type="body" idx="9"/>
          </p:nvPr>
        </p:nvSpPr>
        <p:spPr>
          <a:xfrm>
            <a:off x="8049731" y="4873761"/>
            <a:ext cx="3452445" cy="134492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28" name="Google Shape;128;p32"/>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9" name="Google Shape;129;p32"/>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0" name="Google Shape;130;p32"/>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31"/>
        <p:cNvGrpSpPr/>
        <p:nvPr/>
      </p:nvGrpSpPr>
      <p:grpSpPr>
        <a:xfrm>
          <a:off x="0" y="0"/>
          <a:ext cx="0" cy="0"/>
          <a:chOff x="0" y="0"/>
          <a:chExt cx="0" cy="0"/>
        </a:xfrm>
      </p:grpSpPr>
      <p:sp>
        <p:nvSpPr>
          <p:cNvPr id="132" name="Google Shape;132;p33"/>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3" name="Google Shape;133;p33"/>
          <p:cNvSpPr txBox="1">
            <a:spLocks noGrp="1"/>
          </p:cNvSpPr>
          <p:nvPr>
            <p:ph type="body" idx="1"/>
          </p:nvPr>
        </p:nvSpPr>
        <p:spPr>
          <a:xfrm rot="5400000">
            <a:off x="4083938" y="-1203579"/>
            <a:ext cx="4024125" cy="108204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34" name="Google Shape;134;p33"/>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5" name="Google Shape;135;p33"/>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6" name="Google Shape;136;p33"/>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matchingName="Vertical Title and Text" type="vertTitleAndTx">
  <p:cSld name="VERTICAL_TITLE_AND_VERTICAL_TEXT">
    <p:spTree>
      <p:nvGrpSpPr>
        <p:cNvPr id="1" name="Shape 137"/>
        <p:cNvGrpSpPr/>
        <p:nvPr/>
      </p:nvGrpSpPr>
      <p:grpSpPr>
        <a:xfrm>
          <a:off x="0" y="0"/>
          <a:ext cx="0" cy="0"/>
          <a:chOff x="0" y="0"/>
          <a:chExt cx="0" cy="0"/>
        </a:xfrm>
      </p:grpSpPr>
      <p:pic>
        <p:nvPicPr>
          <p:cNvPr id="138" name="Google Shape;138;p34" descr="C2-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139" name="Google Shape;139;p34"/>
          <p:cNvSpPr txBox="1">
            <a:spLocks noGrp="1"/>
          </p:cNvSpPr>
          <p:nvPr>
            <p:ph type="title"/>
          </p:nvPr>
        </p:nvSpPr>
        <p:spPr>
          <a:xfrm rot="5400000">
            <a:off x="8525934" y="1667933"/>
            <a:ext cx="3903133" cy="20574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4000"/>
              <a:buFont typeface="Century Gothic"/>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0" name="Google Shape;140;p34"/>
          <p:cNvSpPr txBox="1">
            <a:spLocks noGrp="1"/>
          </p:cNvSpPr>
          <p:nvPr>
            <p:ph type="body" idx="1"/>
          </p:nvPr>
        </p:nvSpPr>
        <p:spPr>
          <a:xfrm rot="5400000">
            <a:off x="3175000" y="-1405467"/>
            <a:ext cx="3903133" cy="8204201"/>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41" name="Google Shape;141;p34"/>
          <p:cNvSpPr txBox="1">
            <a:spLocks noGrp="1"/>
          </p:cNvSpPr>
          <p:nvPr>
            <p:ph type="dt" idx="10"/>
          </p:nvPr>
        </p:nvSpPr>
        <p:spPr>
          <a:xfrm>
            <a:off x="7814452" y="379941"/>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2" name="Google Shape;142;p34"/>
          <p:cNvSpPr txBox="1">
            <a:spLocks noGrp="1"/>
          </p:cNvSpPr>
          <p:nvPr>
            <p:ph type="ftr" idx="11"/>
          </p:nvPr>
        </p:nvSpPr>
        <p:spPr>
          <a:xfrm>
            <a:off x="685800" y="381000"/>
            <a:ext cx="699149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3" name="Google Shape;143;p34"/>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626262"/>
            </a:gs>
            <a:gs pos="50000">
              <a:srgbClr val="4D4D4D"/>
            </a:gs>
            <a:gs pos="100000">
              <a:srgbClr val="373737"/>
            </a:gs>
          </a:gsLst>
          <a:lin ang="5400000" scaled="0"/>
        </a:gradFill>
        <a:effectLst/>
      </p:bgPr>
    </p:bg>
    <p:spTree>
      <p:nvGrpSpPr>
        <p:cNvPr id="1" name="Shape 9"/>
        <p:cNvGrpSpPr/>
        <p:nvPr/>
      </p:nvGrpSpPr>
      <p:grpSpPr>
        <a:xfrm>
          <a:off x="0" y="0"/>
          <a:ext cx="0" cy="0"/>
          <a:chOff x="0" y="0"/>
          <a:chExt cx="0" cy="0"/>
        </a:xfrm>
      </p:grpSpPr>
      <p:pic>
        <p:nvPicPr>
          <p:cNvPr id="10" name="Google Shape;10;p17" descr="C2-HD-TOP.png"/>
          <p:cNvPicPr preferRelativeResize="0"/>
          <p:nvPr/>
        </p:nvPicPr>
        <p:blipFill rotWithShape="1">
          <a:blip r:embed="rId18">
            <a:alphaModFix/>
          </a:blip>
          <a:srcRect/>
          <a:stretch/>
        </p:blipFill>
        <p:spPr>
          <a:xfrm>
            <a:off x="0" y="0"/>
            <a:ext cx="12192000" cy="1441450"/>
          </a:xfrm>
          <a:prstGeom prst="rect">
            <a:avLst/>
          </a:prstGeom>
          <a:noFill/>
          <a:ln>
            <a:noFill/>
          </a:ln>
        </p:spPr>
      </p:pic>
      <p:sp>
        <p:nvSpPr>
          <p:cNvPr id="11" name="Google Shape;11;p17"/>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marR="0" lvl="0" algn="r" rtl="0">
              <a:lnSpc>
                <a:spcPct val="90000"/>
              </a:lnSpc>
              <a:spcBef>
                <a:spcPts val="0"/>
              </a:spcBef>
              <a:spcAft>
                <a:spcPts val="0"/>
              </a:spcAft>
              <a:buClr>
                <a:schemeClr val="lt1"/>
              </a:buClr>
              <a:buSzPts val="4000"/>
              <a:buFont typeface="Century Gothic"/>
              <a:buNone/>
              <a:defRPr sz="4000" b="0" i="0" u="none" strike="noStrike" cap="none">
                <a:solidFill>
                  <a:schemeClr val="lt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2" name="Google Shape;12;p17"/>
          <p:cNvSpPr txBox="1">
            <a:spLocks noGrp="1"/>
          </p:cNvSpPr>
          <p:nvPr>
            <p:ph type="body" idx="1"/>
          </p:nvPr>
        </p:nvSpPr>
        <p:spPr>
          <a:xfrm>
            <a:off x="685800" y="2194560"/>
            <a:ext cx="10820400" cy="4024125"/>
          </a:xfrm>
          <a:prstGeom prst="rect">
            <a:avLst/>
          </a:prstGeom>
          <a:noFill/>
          <a:ln>
            <a:noFill/>
          </a:ln>
        </p:spPr>
        <p:txBody>
          <a:bodyPr spcFirstLastPara="1" wrap="square" lIns="91425" tIns="45700" rIns="91425" bIns="45700" anchor="t" anchorCtr="0">
            <a:normAutofit/>
          </a:bodyPr>
          <a:lstStyle>
            <a:lvl1pPr marL="457200" marR="0" lvl="0" indent="-368300" algn="l" rtl="0">
              <a:lnSpc>
                <a:spcPct val="90000"/>
              </a:lnSpc>
              <a:spcBef>
                <a:spcPts val="1000"/>
              </a:spcBef>
              <a:spcAft>
                <a:spcPts val="0"/>
              </a:spcAft>
              <a:buClr>
                <a:schemeClr val="lt1"/>
              </a:buClr>
              <a:buSzPts val="2200"/>
              <a:buFont typeface="Arial"/>
              <a:buChar char="•"/>
              <a:defRPr sz="2200" b="0" i="0" u="none" strike="noStrike" cap="none">
                <a:solidFill>
                  <a:schemeClr val="lt1"/>
                </a:solidFill>
                <a:latin typeface="Century Gothic"/>
                <a:ea typeface="Century Gothic"/>
                <a:cs typeface="Century Gothic"/>
                <a:sym typeface="Century Gothic"/>
              </a:defRPr>
            </a:lvl1pPr>
            <a:lvl2pPr marL="914400" marR="0" lvl="1" indent="-355600" algn="l" rtl="0">
              <a:lnSpc>
                <a:spcPct val="90000"/>
              </a:lnSpc>
              <a:spcBef>
                <a:spcPts val="500"/>
              </a:spcBef>
              <a:spcAft>
                <a:spcPts val="0"/>
              </a:spcAft>
              <a:buClr>
                <a:schemeClr val="lt1"/>
              </a:buClr>
              <a:buSzPts val="2000"/>
              <a:buFont typeface="Arial"/>
              <a:buChar char="•"/>
              <a:defRPr sz="2000" b="0" i="0" u="none" strike="noStrike" cap="none">
                <a:solidFill>
                  <a:schemeClr val="lt1"/>
                </a:solidFill>
                <a:latin typeface="Century Gothic"/>
                <a:ea typeface="Century Gothic"/>
                <a:cs typeface="Century Gothic"/>
                <a:sym typeface="Century Gothic"/>
              </a:defRPr>
            </a:lvl2pPr>
            <a:lvl3pPr marL="1371600" marR="0" lvl="2"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entury Gothic"/>
                <a:ea typeface="Century Gothic"/>
                <a:cs typeface="Century Gothic"/>
                <a:sym typeface="Century Gothic"/>
              </a:defRPr>
            </a:lvl3pPr>
            <a:lvl4pPr marL="1828800" marR="0" lvl="3"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4pPr>
            <a:lvl5pPr marL="2286000" marR="0" lvl="4"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5pPr>
            <a:lvl6pPr marL="2743200" marR="0" lvl="5"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6pPr>
            <a:lvl7pPr marL="3200400" marR="0" lvl="6"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7pPr>
            <a:lvl8pPr marL="3657600" marR="0" lvl="7"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8pPr>
            <a:lvl9pPr marL="4114800" marR="0" lvl="8"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3" name="Google Shape;13;p17"/>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5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4" name="Google Shape;14;p17"/>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5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5" name="Google Shape;15;p17"/>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0" marR="0" lvl="1" indent="0" algn="r" rtl="0">
              <a:spcBef>
                <a:spcPts val="0"/>
              </a:spcBef>
              <a:buNone/>
              <a:defRPr sz="1050" b="0" i="0" u="none" strike="noStrike" cap="none">
                <a:solidFill>
                  <a:schemeClr val="lt1"/>
                </a:solidFill>
                <a:latin typeface="Century Gothic"/>
                <a:ea typeface="Century Gothic"/>
                <a:cs typeface="Century Gothic"/>
                <a:sym typeface="Century Gothic"/>
              </a:defRPr>
            </a:lvl2pPr>
            <a:lvl3pPr marL="0" marR="0" lvl="2" indent="0" algn="r" rtl="0">
              <a:spcBef>
                <a:spcPts val="0"/>
              </a:spcBef>
              <a:buNone/>
              <a:defRPr sz="1050" b="0" i="0" u="none" strike="noStrike" cap="none">
                <a:solidFill>
                  <a:schemeClr val="lt1"/>
                </a:solidFill>
                <a:latin typeface="Century Gothic"/>
                <a:ea typeface="Century Gothic"/>
                <a:cs typeface="Century Gothic"/>
                <a:sym typeface="Century Gothic"/>
              </a:defRPr>
            </a:lvl3pPr>
            <a:lvl4pPr marL="0" marR="0" lvl="3" indent="0" algn="r" rtl="0">
              <a:spcBef>
                <a:spcPts val="0"/>
              </a:spcBef>
              <a:buNone/>
              <a:defRPr sz="1050" b="0" i="0" u="none" strike="noStrike" cap="none">
                <a:solidFill>
                  <a:schemeClr val="lt1"/>
                </a:solidFill>
                <a:latin typeface="Century Gothic"/>
                <a:ea typeface="Century Gothic"/>
                <a:cs typeface="Century Gothic"/>
                <a:sym typeface="Century Gothic"/>
              </a:defRPr>
            </a:lvl4pPr>
            <a:lvl5pPr marL="0" marR="0" lvl="4" indent="0" algn="r" rtl="0">
              <a:spcBef>
                <a:spcPts val="0"/>
              </a:spcBef>
              <a:buNone/>
              <a:defRPr sz="1050" b="0" i="0" u="none" strike="noStrike" cap="none">
                <a:solidFill>
                  <a:schemeClr val="lt1"/>
                </a:solidFill>
                <a:latin typeface="Century Gothic"/>
                <a:ea typeface="Century Gothic"/>
                <a:cs typeface="Century Gothic"/>
                <a:sym typeface="Century Gothic"/>
              </a:defRPr>
            </a:lvl5pPr>
            <a:lvl6pPr marL="0" marR="0" lvl="5" indent="0" algn="r" rtl="0">
              <a:spcBef>
                <a:spcPts val="0"/>
              </a:spcBef>
              <a:buNone/>
              <a:defRPr sz="1050" b="0" i="0" u="none" strike="noStrike" cap="none">
                <a:solidFill>
                  <a:schemeClr val="lt1"/>
                </a:solidFill>
                <a:latin typeface="Century Gothic"/>
                <a:ea typeface="Century Gothic"/>
                <a:cs typeface="Century Gothic"/>
                <a:sym typeface="Century Gothic"/>
              </a:defRPr>
            </a:lvl6pPr>
            <a:lvl7pPr marL="0" marR="0" lvl="6" indent="0" algn="r" rtl="0">
              <a:spcBef>
                <a:spcPts val="0"/>
              </a:spcBef>
              <a:buNone/>
              <a:defRPr sz="1050" b="0" i="0" u="none" strike="noStrike" cap="none">
                <a:solidFill>
                  <a:schemeClr val="lt1"/>
                </a:solidFill>
                <a:latin typeface="Century Gothic"/>
                <a:ea typeface="Century Gothic"/>
                <a:cs typeface="Century Gothic"/>
                <a:sym typeface="Century Gothic"/>
              </a:defRPr>
            </a:lvl7pPr>
            <a:lvl8pPr marL="0" marR="0" lvl="7" indent="0" algn="r" rtl="0">
              <a:spcBef>
                <a:spcPts val="0"/>
              </a:spcBef>
              <a:buNone/>
              <a:defRPr sz="1050" b="0" i="0" u="none" strike="noStrike" cap="none">
                <a:solidFill>
                  <a:schemeClr val="lt1"/>
                </a:solidFill>
                <a:latin typeface="Century Gothic"/>
                <a:ea typeface="Century Gothic"/>
                <a:cs typeface="Century Gothic"/>
                <a:sym typeface="Century Gothic"/>
              </a:defRPr>
            </a:lvl8pPr>
            <a:lvl9pPr marL="0" marR="0" lvl="8" indent="0" algn="r" rtl="0">
              <a:spcBef>
                <a:spcPts val="0"/>
              </a:spcBef>
              <a:buNone/>
              <a:defRPr sz="1050" b="0" i="0" u="none" strike="noStrike" cap="none">
                <a:solidFill>
                  <a:schemeClr val="lt1"/>
                </a:solidFill>
                <a:latin typeface="Century Gothic"/>
                <a:ea typeface="Century Gothic"/>
                <a:cs typeface="Century Gothic"/>
                <a:sym typeface="Century Gothic"/>
              </a:defRPr>
            </a:lvl9pPr>
          </a:lstStyle>
          <a:p>
            <a:pPr marL="0" lvl="0" indent="0" algn="r" rtl="0">
              <a:spcBef>
                <a:spcPts val="0"/>
              </a:spcBef>
              <a:spcAft>
                <a:spcPts val="0"/>
              </a:spcAft>
              <a:buNone/>
            </a:pPr>
            <a:fld id="{00000000-1234-1234-1234-123412341234}" type="slidenum">
              <a:rPr lang="en-I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 id="2147483662" r:id="rId13"/>
    <p:sldLayoutId id="2147483663" r:id="rId14"/>
    <p:sldLayoutId id="2147483664" r:id="rId15"/>
    <p:sldLayoutId id="2147483665" r:id="rId1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eventbrite.co.uk/" TargetMode="External"/><Relationship Id="rId7" Type="http://schemas.openxmlformats.org/officeDocument/2006/relationships/hyperlink" Target="https://www.visitwales.com/"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ukevents.org.uk/" TargetMode="External"/><Relationship Id="rId5" Type="http://schemas.openxmlformats.org/officeDocument/2006/relationships/hyperlink" Target="https://www.statista.com/" TargetMode="External"/><Relationship Id="rId4" Type="http://schemas.openxmlformats.org/officeDocument/2006/relationships/hyperlink" Target="https://www.iccwales.com/"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1"/>
          <p:cNvSpPr txBox="1">
            <a:spLocks noGrp="1"/>
          </p:cNvSpPr>
          <p:nvPr>
            <p:ph type="ctrTitle"/>
          </p:nvPr>
        </p:nvSpPr>
        <p:spPr>
          <a:xfrm>
            <a:off x="1371600" y="1803405"/>
            <a:ext cx="9448800" cy="1825096"/>
          </a:xfrm>
          <a:prstGeom prst="rect">
            <a:avLst/>
          </a:prstGeom>
          <a:noFill/>
          <a:ln>
            <a:noFill/>
          </a:ln>
        </p:spPr>
        <p:txBody>
          <a:bodyPr spcFirstLastPara="1" wrap="square" lIns="91425" tIns="45700" rIns="91425" bIns="45700" anchor="b" anchorCtr="0">
            <a:noAutofit/>
          </a:bodyPr>
          <a:lstStyle/>
          <a:p>
            <a:pPr marL="0" lvl="0" indent="0" algn="l" rtl="0">
              <a:lnSpc>
                <a:spcPct val="90000"/>
              </a:lnSpc>
              <a:spcBef>
                <a:spcPts val="0"/>
              </a:spcBef>
              <a:spcAft>
                <a:spcPts val="0"/>
              </a:spcAft>
              <a:buClr>
                <a:srgbClr val="FFFFFF"/>
              </a:buClr>
              <a:buSzPts val="4000"/>
              <a:buFont typeface="Century Gothic"/>
              <a:buNone/>
            </a:pPr>
            <a:r>
              <a:rPr lang="en-IN" sz="4000" b="1" cap="none" dirty="0">
                <a:solidFill>
                  <a:srgbClr val="FFFFFF"/>
                </a:solidFill>
              </a:rPr>
              <a:t>The Castles of Wales: A Cultural Exhibition for the Year of </a:t>
            </a:r>
            <a:r>
              <a:rPr lang="en-IN" sz="4000" b="1" cap="none" dirty="0" err="1">
                <a:solidFill>
                  <a:srgbClr val="FFFFFF"/>
                </a:solidFill>
              </a:rPr>
              <a:t>Croeso</a:t>
            </a:r>
            <a:r>
              <a:rPr lang="en-IN" sz="4000" b="1" cap="none" dirty="0">
                <a:solidFill>
                  <a:srgbClr val="FFFFFF"/>
                </a:solidFill>
              </a:rPr>
              <a:t> 2025</a:t>
            </a:r>
            <a:endParaRPr sz="4000" b="1" cap="none" dirty="0">
              <a:solidFill>
                <a:srgbClr val="FFFFFF"/>
              </a:solidFill>
            </a:endParaRPr>
          </a:p>
        </p:txBody>
      </p:sp>
      <p:sp>
        <p:nvSpPr>
          <p:cNvPr id="149" name="Google Shape;149;p1"/>
          <p:cNvSpPr txBox="1">
            <a:spLocks noGrp="1"/>
          </p:cNvSpPr>
          <p:nvPr>
            <p:ph type="subTitle" idx="1"/>
          </p:nvPr>
        </p:nvSpPr>
        <p:spPr>
          <a:xfrm>
            <a:off x="1371600" y="3878007"/>
            <a:ext cx="9448800" cy="685800"/>
          </a:xfrm>
          <a:prstGeom prst="rect">
            <a:avLst/>
          </a:prstGeom>
          <a:noFill/>
          <a:ln>
            <a:noFill/>
          </a:ln>
        </p:spPr>
        <p:txBody>
          <a:bodyPr spcFirstLastPara="1" wrap="square" lIns="91425" tIns="45700" rIns="91425" bIns="45700" anchor="t" anchorCtr="0">
            <a:normAutofit fontScale="92500" lnSpcReduction="10000"/>
          </a:bodyPr>
          <a:lstStyle/>
          <a:p>
            <a:pPr marL="0" lvl="0" indent="0" algn="l" rtl="0">
              <a:lnSpc>
                <a:spcPct val="90000"/>
              </a:lnSpc>
              <a:spcBef>
                <a:spcPts val="0"/>
              </a:spcBef>
              <a:spcAft>
                <a:spcPts val="0"/>
              </a:spcAft>
              <a:buClr>
                <a:schemeClr val="lt1"/>
              </a:buClr>
              <a:buSzPct val="100000"/>
              <a:buNone/>
            </a:pPr>
            <a:r>
              <a:rPr lang="en-IN" b="1" dirty="0"/>
              <a:t>INTERNATIONAL MEETINGS MANAGEMENT FOR THE HOTEL INDUSTRY</a:t>
            </a:r>
            <a:endParaRPr dirty="0"/>
          </a:p>
          <a:p>
            <a:pPr marL="0" lvl="0" indent="0" algn="l" rtl="0">
              <a:lnSpc>
                <a:spcPct val="90000"/>
              </a:lnSpc>
              <a:spcBef>
                <a:spcPts val="1000"/>
              </a:spcBef>
              <a:spcAft>
                <a:spcPts val="0"/>
              </a:spcAft>
              <a:buClr>
                <a:schemeClr val="lt1"/>
              </a:buClr>
              <a:buSzPct val="100000"/>
              <a:buNone/>
            </a:pPr>
            <a:r>
              <a:rPr lang="en-IN" b="1" dirty="0"/>
              <a:t>BMIH6007 – Galina Borisova – 2243589 - VISIT WALES “YEAR OF CROESO 2025”</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3"/>
          <p:cNvSpPr txBox="1">
            <a:spLocks noGrp="1"/>
          </p:cNvSpPr>
          <p:nvPr>
            <p:ph type="title"/>
          </p:nvPr>
        </p:nvSpPr>
        <p:spPr>
          <a:xfrm>
            <a:off x="2864069" y="290347"/>
            <a:ext cx="8610600" cy="1293028"/>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IN" dirty="0"/>
              <a:t>INTRODUCTION</a:t>
            </a:r>
            <a:endParaRPr dirty="0"/>
          </a:p>
        </p:txBody>
      </p:sp>
      <p:sp>
        <p:nvSpPr>
          <p:cNvPr id="162" name="Google Shape;162;p3"/>
          <p:cNvSpPr txBox="1">
            <a:spLocks noGrp="1"/>
          </p:cNvSpPr>
          <p:nvPr>
            <p:ph type="body" idx="1"/>
          </p:nvPr>
        </p:nvSpPr>
        <p:spPr>
          <a:xfrm>
            <a:off x="948558" y="1732105"/>
            <a:ext cx="4989786" cy="4468999"/>
          </a:xfrm>
          <a:prstGeom prst="rect">
            <a:avLst/>
          </a:prstGeom>
          <a:noFill/>
          <a:ln>
            <a:noFill/>
          </a:ln>
        </p:spPr>
        <p:txBody>
          <a:bodyPr spcFirstLastPara="1" wrap="square" lIns="91425" tIns="45700" rIns="91425" bIns="45700" anchor="t" anchorCtr="0">
            <a:normAutofit fontScale="92500" lnSpcReduction="10000"/>
          </a:bodyPr>
          <a:lstStyle/>
          <a:p>
            <a:pPr marL="342900" lvl="0" indent="-342900" algn="just" rtl="0">
              <a:lnSpc>
                <a:spcPct val="100000"/>
              </a:lnSpc>
              <a:spcBef>
                <a:spcPts val="0"/>
              </a:spcBef>
              <a:spcAft>
                <a:spcPts val="0"/>
              </a:spcAft>
              <a:buClr>
                <a:schemeClr val="lt1"/>
              </a:buClr>
              <a:buSzPct val="100000"/>
              <a:buFont typeface="Noto Sans Symbols"/>
              <a:buChar char="∙"/>
            </a:pPr>
            <a:r>
              <a:rPr lang="en-IN" sz="1800" u="sng" dirty="0"/>
              <a:t>1st-7th July 2025 private sector exhibition</a:t>
            </a:r>
            <a:r>
              <a:rPr lang="en-IN" sz="1800" dirty="0"/>
              <a:t> - “</a:t>
            </a:r>
            <a:r>
              <a:rPr lang="en-IN" sz="1800" i="1" dirty="0"/>
              <a:t>The Castles of Wales</a:t>
            </a:r>
            <a:r>
              <a:rPr lang="en-IN" sz="1800" dirty="0">
                <a:latin typeface="Times New Roman"/>
                <a:ea typeface="Times New Roman"/>
                <a:cs typeface="Times New Roman"/>
                <a:sym typeface="Times New Roman"/>
              </a:rPr>
              <a:t>”</a:t>
            </a:r>
            <a:endParaRPr dirty="0"/>
          </a:p>
          <a:p>
            <a:pPr marL="342900" lvl="0" indent="-342900" algn="just" rtl="0">
              <a:lnSpc>
                <a:spcPct val="100000"/>
              </a:lnSpc>
              <a:spcBef>
                <a:spcPts val="1000"/>
              </a:spcBef>
              <a:spcAft>
                <a:spcPts val="0"/>
              </a:spcAft>
              <a:buClr>
                <a:schemeClr val="lt1"/>
              </a:buClr>
              <a:buSzPct val="100000"/>
              <a:buFont typeface="Noto Sans Symbols"/>
              <a:buChar char="∙"/>
            </a:pPr>
            <a:r>
              <a:rPr lang="en-IN" sz="1800" u="sng" dirty="0"/>
              <a:t>Location</a:t>
            </a:r>
            <a:r>
              <a:rPr lang="en-IN" sz="1800" dirty="0"/>
              <a:t> - ICC Wales, Newport</a:t>
            </a:r>
            <a:endParaRPr dirty="0"/>
          </a:p>
          <a:p>
            <a:pPr marL="342900" lvl="0" indent="-342900" algn="just" rtl="0">
              <a:lnSpc>
                <a:spcPct val="100000"/>
              </a:lnSpc>
              <a:spcBef>
                <a:spcPts val="1000"/>
              </a:spcBef>
              <a:spcAft>
                <a:spcPts val="0"/>
              </a:spcAft>
              <a:buClr>
                <a:schemeClr val="lt1"/>
              </a:buClr>
              <a:buSzPct val="100000"/>
              <a:buFont typeface="Noto Sans Symbols"/>
              <a:buChar char="∙"/>
            </a:pPr>
            <a:r>
              <a:rPr lang="en-IN" sz="1800" u="sng" dirty="0"/>
              <a:t>Display</a:t>
            </a:r>
            <a:r>
              <a:rPr lang="en-IN" sz="1800" dirty="0"/>
              <a:t> - 600 castle paintings by local artists</a:t>
            </a:r>
            <a:endParaRPr dirty="0"/>
          </a:p>
          <a:p>
            <a:pPr marL="342900" lvl="0" indent="-342900" algn="just" rtl="0">
              <a:lnSpc>
                <a:spcPct val="100000"/>
              </a:lnSpc>
              <a:spcBef>
                <a:spcPts val="1000"/>
              </a:spcBef>
              <a:spcAft>
                <a:spcPts val="0"/>
              </a:spcAft>
              <a:buClr>
                <a:schemeClr val="lt1"/>
              </a:buClr>
              <a:buSzPct val="100000"/>
              <a:buFont typeface="Noto Sans Symbols"/>
              <a:buChar char="∙"/>
            </a:pPr>
            <a:r>
              <a:rPr lang="en-IN" sz="1800" u="sng" dirty="0"/>
              <a:t>Related with</a:t>
            </a:r>
            <a:r>
              <a:rPr lang="en-IN" sz="1800" dirty="0"/>
              <a:t> - </a:t>
            </a:r>
            <a:r>
              <a:rPr lang="en-IN" sz="1800" i="1" dirty="0"/>
              <a:t>Year of </a:t>
            </a:r>
            <a:r>
              <a:rPr lang="en-IN" sz="1800" i="1" dirty="0" err="1"/>
              <a:t>Croeso</a:t>
            </a:r>
            <a:r>
              <a:rPr lang="en-IN" sz="1800" i="1" dirty="0"/>
              <a:t> 2025</a:t>
            </a:r>
            <a:r>
              <a:rPr lang="en-IN" sz="1800" dirty="0"/>
              <a:t> </a:t>
            </a:r>
            <a:endParaRPr dirty="0"/>
          </a:p>
          <a:p>
            <a:pPr marL="342900" lvl="0" indent="-342900" algn="just" rtl="0">
              <a:lnSpc>
                <a:spcPct val="100000"/>
              </a:lnSpc>
              <a:spcBef>
                <a:spcPts val="1000"/>
              </a:spcBef>
              <a:spcAft>
                <a:spcPts val="0"/>
              </a:spcAft>
              <a:buClr>
                <a:schemeClr val="lt1"/>
              </a:buClr>
              <a:buSzPct val="100000"/>
              <a:buFont typeface="Noto Sans Symbols"/>
              <a:buChar char="∙"/>
            </a:pPr>
            <a:r>
              <a:rPr lang="en-IN" sz="1800" u="sng" dirty="0"/>
              <a:t>Objectives</a:t>
            </a:r>
            <a:endParaRPr sz="1800" dirty="0"/>
          </a:p>
          <a:p>
            <a:pPr marL="742950" lvl="1" indent="-285750" algn="just" rtl="0">
              <a:lnSpc>
                <a:spcPct val="100000"/>
              </a:lnSpc>
              <a:spcBef>
                <a:spcPts val="500"/>
              </a:spcBef>
              <a:spcAft>
                <a:spcPts val="0"/>
              </a:spcAft>
              <a:buClr>
                <a:schemeClr val="lt1"/>
              </a:buClr>
              <a:buSzPct val="100000"/>
              <a:buFont typeface="Noto Sans Symbols"/>
              <a:buChar char="✔"/>
            </a:pPr>
            <a:r>
              <a:rPr lang="en-IN" sz="1800" dirty="0"/>
              <a:t>Promotion of Welsh Heritage</a:t>
            </a:r>
            <a:endParaRPr dirty="0"/>
          </a:p>
          <a:p>
            <a:pPr marL="742950" lvl="1" indent="-285750" algn="just" rtl="0">
              <a:lnSpc>
                <a:spcPct val="100000"/>
              </a:lnSpc>
              <a:spcBef>
                <a:spcPts val="500"/>
              </a:spcBef>
              <a:spcAft>
                <a:spcPts val="0"/>
              </a:spcAft>
              <a:buClr>
                <a:schemeClr val="lt1"/>
              </a:buClr>
              <a:buSzPct val="100000"/>
              <a:buFont typeface="Noto Sans Symbols"/>
              <a:buChar char="✔"/>
            </a:pPr>
            <a:r>
              <a:rPr lang="en-IN" sz="1800" dirty="0"/>
              <a:t>Attracting foreign visitors and local history enthusiasts</a:t>
            </a:r>
            <a:endParaRPr dirty="0"/>
          </a:p>
          <a:p>
            <a:pPr marL="742950" lvl="1" indent="-285750" algn="just" rtl="0">
              <a:lnSpc>
                <a:spcPct val="100000"/>
              </a:lnSpc>
              <a:spcBef>
                <a:spcPts val="500"/>
              </a:spcBef>
              <a:spcAft>
                <a:spcPts val="0"/>
              </a:spcAft>
              <a:buClr>
                <a:schemeClr val="lt1"/>
              </a:buClr>
              <a:buSzPct val="100000"/>
              <a:buFont typeface="Noto Sans Symbols"/>
              <a:buChar char="✔"/>
            </a:pPr>
            <a:r>
              <a:rPr lang="en-IN" sz="1800" dirty="0"/>
              <a:t>Generating profits in the private sector</a:t>
            </a:r>
            <a:endParaRPr dirty="0"/>
          </a:p>
          <a:p>
            <a:pPr marL="342900" lvl="0" indent="-342900" algn="just" rtl="0">
              <a:lnSpc>
                <a:spcPct val="100000"/>
              </a:lnSpc>
              <a:spcBef>
                <a:spcPts val="1000"/>
              </a:spcBef>
              <a:spcAft>
                <a:spcPts val="0"/>
              </a:spcAft>
              <a:buClr>
                <a:schemeClr val="lt1"/>
              </a:buClr>
              <a:buSzPct val="100000"/>
              <a:buFont typeface="Noto Sans Symbols"/>
              <a:buChar char="∙"/>
            </a:pPr>
            <a:r>
              <a:rPr lang="en-IN" sz="1800" u="sng" dirty="0"/>
              <a:t>Phases</a:t>
            </a:r>
            <a:endParaRPr sz="1800" dirty="0"/>
          </a:p>
          <a:p>
            <a:pPr marL="742950" lvl="1" indent="-285750" algn="just" rtl="0">
              <a:lnSpc>
                <a:spcPct val="100000"/>
              </a:lnSpc>
              <a:spcBef>
                <a:spcPts val="500"/>
              </a:spcBef>
              <a:spcAft>
                <a:spcPts val="0"/>
              </a:spcAft>
              <a:buClr>
                <a:schemeClr val="lt1"/>
              </a:buClr>
              <a:buSzPct val="100000"/>
              <a:buFont typeface="Noto Sans Symbols"/>
              <a:buChar char="✔"/>
            </a:pPr>
            <a:r>
              <a:rPr lang="en-IN" sz="1800" dirty="0"/>
              <a:t>Planning</a:t>
            </a:r>
            <a:endParaRPr dirty="0"/>
          </a:p>
          <a:p>
            <a:pPr marL="742950" lvl="1" indent="-285750" algn="just" rtl="0">
              <a:lnSpc>
                <a:spcPct val="100000"/>
              </a:lnSpc>
              <a:spcBef>
                <a:spcPts val="500"/>
              </a:spcBef>
              <a:spcAft>
                <a:spcPts val="0"/>
              </a:spcAft>
              <a:buClr>
                <a:schemeClr val="lt1"/>
              </a:buClr>
              <a:buSzPct val="100000"/>
              <a:buFont typeface="Noto Sans Symbols"/>
              <a:buChar char="✔"/>
            </a:pPr>
            <a:r>
              <a:rPr lang="en-IN" sz="1800" dirty="0"/>
              <a:t>Delivery</a:t>
            </a:r>
            <a:endParaRPr sz="1800" dirty="0"/>
          </a:p>
          <a:p>
            <a:pPr marL="742950" lvl="1" indent="-285750" algn="just" rtl="0">
              <a:lnSpc>
                <a:spcPct val="100000"/>
              </a:lnSpc>
              <a:spcBef>
                <a:spcPts val="500"/>
              </a:spcBef>
              <a:spcAft>
                <a:spcPts val="0"/>
              </a:spcAft>
              <a:buSzPct val="100000"/>
              <a:buChar char="✔"/>
            </a:pPr>
            <a:r>
              <a:rPr lang="en-IN" sz="1800" dirty="0"/>
              <a:t>Evaluating</a:t>
            </a:r>
            <a:endParaRPr sz="1800" dirty="0"/>
          </a:p>
        </p:txBody>
      </p:sp>
      <p:pic>
        <p:nvPicPr>
          <p:cNvPr id="163" name="Google Shape;163;p3"/>
          <p:cNvPicPr preferRelativeResize="0"/>
          <p:nvPr/>
        </p:nvPicPr>
        <p:blipFill rotWithShape="1">
          <a:blip r:embed="rId3">
            <a:alphaModFix/>
          </a:blip>
          <a:srcRect/>
          <a:stretch/>
        </p:blipFill>
        <p:spPr>
          <a:xfrm>
            <a:off x="7662039" y="3429000"/>
            <a:ext cx="4244537" cy="3039088"/>
          </a:xfrm>
          <a:prstGeom prst="rect">
            <a:avLst/>
          </a:prstGeom>
          <a:noFill/>
          <a:ln w="38100" cap="sq" cmpd="sng">
            <a:solidFill>
              <a:schemeClr val="accent1"/>
            </a:solidFill>
            <a:prstDash val="solid"/>
            <a:miter lim="800000"/>
            <a:headEnd type="none" w="sm" len="sm"/>
            <a:tailEnd type="none" w="sm" len="sm"/>
          </a:ln>
          <a:effectLst>
            <a:outerShdw blurRad="50800" dist="38100" dir="2700000" algn="tl" rotWithShape="0">
              <a:srgbClr val="000000">
                <a:alpha val="42745"/>
              </a:srgbClr>
            </a:outerShdw>
          </a:effectLst>
        </p:spPr>
      </p:pic>
      <p:pic>
        <p:nvPicPr>
          <p:cNvPr id="164" name="Google Shape;164;p3" descr="Welsh - Prynhawn da! Here is a map of just *some* of the castles in Cymru. A  map I shared last month contained only the native Welsh castles, whereas  this one contains"/>
          <p:cNvPicPr preferRelativeResize="0"/>
          <p:nvPr/>
        </p:nvPicPr>
        <p:blipFill rotWithShape="1">
          <a:blip r:embed="rId4">
            <a:alphaModFix/>
          </a:blip>
          <a:srcRect/>
          <a:stretch/>
        </p:blipFill>
        <p:spPr>
          <a:xfrm>
            <a:off x="6714301" y="1583375"/>
            <a:ext cx="1895475" cy="2409825"/>
          </a:xfrm>
          <a:prstGeom prst="rect">
            <a:avLst/>
          </a:prstGeom>
          <a:noFill/>
          <a:ln w="127000" cap="sq" cmpd="sng">
            <a:solidFill>
              <a:schemeClr val="accent1"/>
            </a:solidFill>
            <a:prstDash val="solid"/>
            <a:miter lim="800000"/>
            <a:headEnd type="none" w="sm" len="sm"/>
            <a:tailEnd type="none" w="sm" len="sm"/>
          </a:ln>
          <a:effectLst>
            <a:outerShdw blurRad="57150" dist="50800" dir="2700000" algn="tl" rotWithShape="0">
              <a:srgbClr val="000000">
                <a:alpha val="40000"/>
              </a:srgbClr>
            </a:outerShdw>
          </a:effectLst>
        </p:spPr>
      </p:pic>
      <p:sp>
        <p:nvSpPr>
          <p:cNvPr id="165" name="Google Shape;165;p3"/>
          <p:cNvSpPr txBox="1"/>
          <p:nvPr/>
        </p:nvSpPr>
        <p:spPr>
          <a:xfrm>
            <a:off x="8858576" y="6468088"/>
            <a:ext cx="6096000"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IN" sz="1800" b="0" i="0" u="none" strike="noStrike" cap="none" dirty="0">
                <a:solidFill>
                  <a:schemeClr val="lt1"/>
                </a:solidFill>
                <a:latin typeface="Century Gothic"/>
                <a:ea typeface="Century Gothic"/>
                <a:cs typeface="Century Gothic"/>
                <a:sym typeface="Century Gothic"/>
              </a:rPr>
              <a:t>Visit Wales, 2023</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4"/>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IN"/>
              <a:t>EVENT OVERVIEW &amp; OBJECTIVES</a:t>
            </a:r>
            <a:endParaRPr/>
          </a:p>
        </p:txBody>
      </p:sp>
      <p:sp>
        <p:nvSpPr>
          <p:cNvPr id="172" name="Google Shape;172;p4"/>
          <p:cNvSpPr txBox="1">
            <a:spLocks noGrp="1"/>
          </p:cNvSpPr>
          <p:nvPr>
            <p:ph type="body" idx="1"/>
          </p:nvPr>
        </p:nvSpPr>
        <p:spPr>
          <a:xfrm>
            <a:off x="685800" y="2194560"/>
            <a:ext cx="5410200" cy="3899067"/>
          </a:xfrm>
          <a:prstGeom prst="rect">
            <a:avLst/>
          </a:prstGeom>
          <a:noFill/>
          <a:ln>
            <a:noFill/>
          </a:ln>
        </p:spPr>
        <p:txBody>
          <a:bodyPr spcFirstLastPara="1" wrap="square" lIns="91425" tIns="45700" rIns="91425" bIns="45700" anchor="t" anchorCtr="0">
            <a:normAutofit/>
          </a:bodyPr>
          <a:lstStyle/>
          <a:p>
            <a:pPr marL="342900" lvl="0" indent="-342900" algn="just" rtl="0">
              <a:lnSpc>
                <a:spcPct val="100000"/>
              </a:lnSpc>
              <a:spcBef>
                <a:spcPts val="0"/>
              </a:spcBef>
              <a:spcAft>
                <a:spcPts val="0"/>
              </a:spcAft>
              <a:buClr>
                <a:schemeClr val="lt1"/>
              </a:buClr>
              <a:buSzPts val="1800"/>
              <a:buFont typeface="Noto Sans Symbols"/>
              <a:buChar char="∙"/>
            </a:pPr>
            <a:r>
              <a:rPr lang="en-IN" sz="1800" u="sng" dirty="0"/>
              <a:t>Theme</a:t>
            </a:r>
            <a:r>
              <a:rPr lang="en-IN" sz="1800" dirty="0"/>
              <a:t> - Cultural heritage of Wales through art and history</a:t>
            </a:r>
            <a:endParaRPr dirty="0"/>
          </a:p>
          <a:p>
            <a:pPr marL="342900" lvl="0" indent="-342900" algn="just" rtl="0">
              <a:lnSpc>
                <a:spcPct val="100000"/>
              </a:lnSpc>
              <a:spcBef>
                <a:spcPts val="1000"/>
              </a:spcBef>
              <a:spcAft>
                <a:spcPts val="0"/>
              </a:spcAft>
              <a:buClr>
                <a:schemeClr val="lt1"/>
              </a:buClr>
              <a:buSzPts val="1800"/>
              <a:buFont typeface="Noto Sans Symbols"/>
              <a:buChar char="∙"/>
            </a:pPr>
            <a:r>
              <a:rPr lang="en-IN" sz="1800" u="sng" dirty="0"/>
              <a:t>Target</a:t>
            </a:r>
            <a:r>
              <a:rPr lang="en-IN" sz="1800" dirty="0"/>
              <a:t> - International cultural tourists</a:t>
            </a:r>
            <a:endParaRPr dirty="0"/>
          </a:p>
          <a:p>
            <a:pPr marL="342900" lvl="0" indent="-342900" algn="just" rtl="0">
              <a:lnSpc>
                <a:spcPct val="100000"/>
              </a:lnSpc>
              <a:spcBef>
                <a:spcPts val="1000"/>
              </a:spcBef>
              <a:spcAft>
                <a:spcPts val="0"/>
              </a:spcAft>
              <a:buClr>
                <a:schemeClr val="lt1"/>
              </a:buClr>
              <a:buSzPts val="1800"/>
              <a:buFont typeface="Noto Sans Symbols"/>
              <a:buChar char="∙"/>
            </a:pPr>
            <a:r>
              <a:rPr lang="en-IN" sz="1800" u="sng" dirty="0"/>
              <a:t>Exhibition Format</a:t>
            </a:r>
            <a:r>
              <a:rPr lang="en-IN" sz="1800" dirty="0"/>
              <a:t> -</a:t>
            </a:r>
            <a:endParaRPr dirty="0"/>
          </a:p>
          <a:p>
            <a:pPr marL="742950" lvl="1" indent="-285750" algn="just" rtl="0">
              <a:lnSpc>
                <a:spcPct val="100000"/>
              </a:lnSpc>
              <a:spcBef>
                <a:spcPts val="500"/>
              </a:spcBef>
              <a:spcAft>
                <a:spcPts val="0"/>
              </a:spcAft>
              <a:buClr>
                <a:schemeClr val="lt1"/>
              </a:buClr>
              <a:buSzPts val="1800"/>
              <a:buFont typeface="Noto Sans Symbols"/>
              <a:buChar char="✔"/>
            </a:pPr>
            <a:r>
              <a:rPr lang="en-IN" sz="1800" dirty="0"/>
              <a:t>Merchandise and food stands</a:t>
            </a:r>
            <a:endParaRPr dirty="0"/>
          </a:p>
          <a:p>
            <a:pPr marL="742950" lvl="1" indent="-285750" algn="just" rtl="0">
              <a:lnSpc>
                <a:spcPct val="100000"/>
              </a:lnSpc>
              <a:spcBef>
                <a:spcPts val="500"/>
              </a:spcBef>
              <a:spcAft>
                <a:spcPts val="0"/>
              </a:spcAft>
              <a:buClr>
                <a:schemeClr val="lt1"/>
              </a:buClr>
              <a:buSzPts val="1800"/>
              <a:buFont typeface="Noto Sans Symbols"/>
              <a:buChar char="✔"/>
            </a:pPr>
            <a:r>
              <a:rPr lang="en-IN" sz="1800" dirty="0"/>
              <a:t>Artist connections</a:t>
            </a:r>
            <a:endParaRPr dirty="0"/>
          </a:p>
          <a:p>
            <a:pPr marL="742950" lvl="1" indent="-285750" algn="just" rtl="0">
              <a:lnSpc>
                <a:spcPct val="100000"/>
              </a:lnSpc>
              <a:spcBef>
                <a:spcPts val="500"/>
              </a:spcBef>
              <a:spcAft>
                <a:spcPts val="0"/>
              </a:spcAft>
              <a:buClr>
                <a:schemeClr val="lt1"/>
              </a:buClr>
              <a:buSzPts val="1800"/>
              <a:buFont typeface="Noto Sans Symbols"/>
              <a:buChar char="✔"/>
            </a:pPr>
            <a:r>
              <a:rPr lang="en-IN" sz="1800" dirty="0"/>
              <a:t>Indoor porticos</a:t>
            </a:r>
            <a:endParaRPr dirty="0"/>
          </a:p>
          <a:p>
            <a:pPr marL="0" lvl="0" indent="0" algn="l" rtl="0">
              <a:lnSpc>
                <a:spcPct val="90000"/>
              </a:lnSpc>
              <a:spcBef>
                <a:spcPts val="2000"/>
              </a:spcBef>
              <a:spcAft>
                <a:spcPts val="0"/>
              </a:spcAft>
              <a:buClr>
                <a:schemeClr val="lt1"/>
              </a:buClr>
              <a:buSzPts val="2200"/>
              <a:buNone/>
            </a:pPr>
            <a:endParaRPr dirty="0"/>
          </a:p>
        </p:txBody>
      </p:sp>
      <p:pic>
        <p:nvPicPr>
          <p:cNvPr id="173" name="Google Shape;173;p4"/>
          <p:cNvPicPr preferRelativeResize="0"/>
          <p:nvPr/>
        </p:nvPicPr>
        <p:blipFill rotWithShape="1">
          <a:blip r:embed="rId3">
            <a:alphaModFix/>
          </a:blip>
          <a:srcRect/>
          <a:stretch/>
        </p:blipFill>
        <p:spPr>
          <a:xfrm>
            <a:off x="6386877" y="2268133"/>
            <a:ext cx="5119323" cy="3614522"/>
          </a:xfrm>
          <a:prstGeom prst="rect">
            <a:avLst/>
          </a:prstGeom>
          <a:noFill/>
          <a:ln w="38100" cap="sq" cmpd="sng">
            <a:solidFill>
              <a:schemeClr val="accent1"/>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174" name="Google Shape;174;p4"/>
          <p:cNvSpPr txBox="1"/>
          <p:nvPr/>
        </p:nvSpPr>
        <p:spPr>
          <a:xfrm>
            <a:off x="8038769" y="5908721"/>
            <a:ext cx="6096000"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IN" sz="1800">
                <a:solidFill>
                  <a:schemeClr val="lt1"/>
                </a:solidFill>
                <a:latin typeface="Century Gothic"/>
                <a:ea typeface="Century Gothic"/>
                <a:cs typeface="Century Gothic"/>
                <a:sym typeface="Century Gothic"/>
              </a:rPr>
              <a:t>Visit Wales, 2023</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80"/>
        <p:cNvGrpSpPr/>
        <p:nvPr/>
      </p:nvGrpSpPr>
      <p:grpSpPr>
        <a:xfrm>
          <a:off x="0" y="0"/>
          <a:ext cx="0" cy="0"/>
          <a:chOff x="0" y="0"/>
          <a:chExt cx="0" cy="0"/>
        </a:xfrm>
      </p:grpSpPr>
      <p:sp>
        <p:nvSpPr>
          <p:cNvPr id="281" name="Google Shape;281;p13"/>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IN"/>
              <a:t>EVENT CYCLE PHASES</a:t>
            </a:r>
            <a:endParaRPr/>
          </a:p>
        </p:txBody>
      </p:sp>
      <p:grpSp>
        <p:nvGrpSpPr>
          <p:cNvPr id="282" name="Google Shape;282;p13"/>
          <p:cNvGrpSpPr/>
          <p:nvPr/>
        </p:nvGrpSpPr>
        <p:grpSpPr>
          <a:xfrm>
            <a:off x="2031999" y="2057401"/>
            <a:ext cx="9340193" cy="4080932"/>
            <a:chOff x="0" y="0"/>
            <a:chExt cx="9340193" cy="4080932"/>
          </a:xfrm>
        </p:grpSpPr>
        <p:sp>
          <p:nvSpPr>
            <p:cNvPr id="283" name="Google Shape;283;p13"/>
            <p:cNvSpPr/>
            <p:nvPr/>
          </p:nvSpPr>
          <p:spPr>
            <a:xfrm>
              <a:off x="0" y="0"/>
              <a:ext cx="4080932" cy="4080932"/>
            </a:xfrm>
            <a:prstGeom prst="pie">
              <a:avLst>
                <a:gd name="adj1" fmla="val 5400000"/>
                <a:gd name="adj2" fmla="val 16200000"/>
              </a:avLst>
            </a:prstGeom>
            <a:gradFill>
              <a:gsLst>
                <a:gs pos="0">
                  <a:srgbClr val="9C7CEB"/>
                </a:gs>
                <a:gs pos="78000">
                  <a:srgbClr val="885CF0"/>
                </a:gs>
                <a:gs pos="100000">
                  <a:srgbClr val="885CF0"/>
                </a:gs>
              </a:gsLst>
              <a:lin ang="5400000" scaled="0"/>
            </a:gradFill>
            <a:ln>
              <a:noFill/>
            </a:ln>
            <a:effectLst>
              <a:outerShdw blurRad="57150" dist="19050" dir="5400000" algn="ctr" rotWithShape="0">
                <a:srgbClr val="000000">
                  <a:alpha val="47843"/>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13"/>
            <p:cNvSpPr/>
            <p:nvPr/>
          </p:nvSpPr>
          <p:spPr>
            <a:xfrm>
              <a:off x="2040466" y="0"/>
              <a:ext cx="7299727" cy="4080932"/>
            </a:xfrm>
            <a:prstGeom prst="rect">
              <a:avLst/>
            </a:prstGeom>
            <a:solidFill>
              <a:schemeClr val="lt1">
                <a:alpha val="89803"/>
              </a:schemeClr>
            </a:solidFill>
            <a:ln w="9525" cap="flat" cmpd="sng">
              <a:solidFill>
                <a:srgbClr val="8C64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13"/>
            <p:cNvSpPr txBox="1"/>
            <p:nvPr/>
          </p:nvSpPr>
          <p:spPr>
            <a:xfrm>
              <a:off x="2040466" y="0"/>
              <a:ext cx="3649863" cy="1938442"/>
            </a:xfrm>
            <a:prstGeom prst="rect">
              <a:avLst/>
            </a:prstGeom>
            <a:noFill/>
            <a:ln>
              <a:noFill/>
            </a:ln>
          </p:spPr>
          <p:txBody>
            <a:bodyPr spcFirstLastPara="1" wrap="square" lIns="121900" tIns="121900" rIns="121900" bIns="121900" anchor="ctr" anchorCtr="0">
              <a:noAutofit/>
            </a:bodyPr>
            <a:lstStyle/>
            <a:p>
              <a:pPr marL="0" marR="0" lvl="0" indent="0" algn="ctr" rtl="0">
                <a:lnSpc>
                  <a:spcPct val="90000"/>
                </a:lnSpc>
                <a:spcBef>
                  <a:spcPts val="0"/>
                </a:spcBef>
                <a:spcAft>
                  <a:spcPts val="0"/>
                </a:spcAft>
                <a:buClr>
                  <a:schemeClr val="lt1"/>
                </a:buClr>
                <a:buSzPts val="1000"/>
                <a:buFont typeface="Noto Sans Symbols"/>
                <a:buNone/>
              </a:pPr>
              <a:r>
                <a:rPr lang="en-IN" sz="3600" u="sng" dirty="0">
                  <a:solidFill>
                    <a:schemeClr val="dk1"/>
                  </a:solidFill>
                  <a:latin typeface="Century Gothic"/>
                  <a:ea typeface="Century Gothic"/>
                  <a:cs typeface="Century Gothic"/>
                  <a:sym typeface="Century Gothic"/>
                </a:rPr>
                <a:t>Planning Phase</a:t>
              </a:r>
              <a:endParaRPr sz="3600" dirty="0">
                <a:solidFill>
                  <a:schemeClr val="dk1"/>
                </a:solidFill>
                <a:latin typeface="Century Gothic"/>
                <a:ea typeface="Century Gothic"/>
                <a:cs typeface="Century Gothic"/>
                <a:sym typeface="Century Gothic"/>
              </a:endParaRPr>
            </a:p>
          </p:txBody>
        </p:sp>
        <p:sp>
          <p:nvSpPr>
            <p:cNvPr id="286" name="Google Shape;286;p13"/>
            <p:cNvSpPr/>
            <p:nvPr/>
          </p:nvSpPr>
          <p:spPr>
            <a:xfrm>
              <a:off x="1071244" y="1938442"/>
              <a:ext cx="1938442" cy="1938442"/>
            </a:xfrm>
            <a:prstGeom prst="pie">
              <a:avLst>
                <a:gd name="adj1" fmla="val 5400000"/>
                <a:gd name="adj2" fmla="val 16200000"/>
              </a:avLst>
            </a:prstGeom>
            <a:gradFill>
              <a:gsLst>
                <a:gs pos="0">
                  <a:srgbClr val="6E9CE4"/>
                </a:gs>
                <a:gs pos="78000">
                  <a:srgbClr val="4F8CE7"/>
                </a:gs>
                <a:gs pos="100000">
                  <a:srgbClr val="4F8CE7"/>
                </a:gs>
              </a:gsLst>
              <a:lin ang="5400000" scaled="0"/>
            </a:gradFill>
            <a:ln>
              <a:noFill/>
            </a:ln>
            <a:effectLst>
              <a:outerShdw blurRad="57150" dist="19050" dir="5400000" algn="ctr" rotWithShape="0">
                <a:srgbClr val="000000">
                  <a:alpha val="47843"/>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13"/>
            <p:cNvSpPr/>
            <p:nvPr/>
          </p:nvSpPr>
          <p:spPr>
            <a:xfrm>
              <a:off x="2040466" y="1938442"/>
              <a:ext cx="7299727" cy="1938442"/>
            </a:xfrm>
            <a:prstGeom prst="rect">
              <a:avLst/>
            </a:prstGeom>
            <a:solidFill>
              <a:schemeClr val="lt1">
                <a:alpha val="89803"/>
              </a:schemeClr>
            </a:solidFill>
            <a:ln w="9525" cap="flat" cmpd="sng">
              <a:solidFill>
                <a:srgbClr val="568EE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13"/>
            <p:cNvSpPr txBox="1"/>
            <p:nvPr/>
          </p:nvSpPr>
          <p:spPr>
            <a:xfrm>
              <a:off x="2040466" y="1938442"/>
              <a:ext cx="3649863" cy="1938442"/>
            </a:xfrm>
            <a:prstGeom prst="rect">
              <a:avLst/>
            </a:prstGeom>
            <a:noFill/>
            <a:ln>
              <a:noFill/>
            </a:ln>
          </p:spPr>
          <p:txBody>
            <a:bodyPr spcFirstLastPara="1" wrap="square" lIns="137150" tIns="137150" rIns="137150" bIns="137150" anchor="ctr" anchorCtr="0">
              <a:noAutofit/>
            </a:bodyPr>
            <a:lstStyle/>
            <a:p>
              <a:pPr marL="0" marR="0" lvl="0" indent="0" algn="ctr" rtl="0">
                <a:lnSpc>
                  <a:spcPct val="90000"/>
                </a:lnSpc>
                <a:spcBef>
                  <a:spcPts val="0"/>
                </a:spcBef>
                <a:spcAft>
                  <a:spcPts val="0"/>
                </a:spcAft>
                <a:buClr>
                  <a:schemeClr val="lt1"/>
                </a:buClr>
                <a:buSzPts val="3600"/>
                <a:buFont typeface="Century Gothic"/>
                <a:buNone/>
              </a:pPr>
              <a:r>
                <a:rPr lang="en-IN" sz="3600" u="sng" dirty="0">
                  <a:solidFill>
                    <a:schemeClr val="dk1"/>
                  </a:solidFill>
                  <a:latin typeface="Century Gothic"/>
                  <a:ea typeface="Century Gothic"/>
                  <a:cs typeface="Century Gothic"/>
                  <a:sym typeface="Century Gothic"/>
                </a:rPr>
                <a:t>Delivery Phase</a:t>
              </a:r>
              <a:endParaRPr sz="3600" dirty="0">
                <a:solidFill>
                  <a:schemeClr val="dk1"/>
                </a:solidFill>
                <a:latin typeface="Century Gothic"/>
                <a:ea typeface="Century Gothic"/>
                <a:cs typeface="Century Gothic"/>
                <a:sym typeface="Century Gothic"/>
              </a:endParaRPr>
            </a:p>
          </p:txBody>
        </p:sp>
        <p:sp>
          <p:nvSpPr>
            <p:cNvPr id="289" name="Google Shape;289;p13"/>
            <p:cNvSpPr/>
            <p:nvPr/>
          </p:nvSpPr>
          <p:spPr>
            <a:xfrm>
              <a:off x="5690329" y="0"/>
              <a:ext cx="3649863" cy="19384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13"/>
            <p:cNvSpPr txBox="1"/>
            <p:nvPr/>
          </p:nvSpPr>
          <p:spPr>
            <a:xfrm>
              <a:off x="5690329" y="0"/>
              <a:ext cx="3649863" cy="1938442"/>
            </a:xfrm>
            <a:prstGeom prst="rect">
              <a:avLst/>
            </a:prstGeom>
            <a:noFill/>
            <a:ln>
              <a:noFill/>
            </a:ln>
          </p:spPr>
          <p:txBody>
            <a:bodyPr spcFirstLastPara="1" wrap="square" lIns="57150" tIns="57150" rIns="57150" bIns="57150" anchor="ctr" anchorCtr="0">
              <a:noAutofit/>
            </a:bodyPr>
            <a:lstStyle/>
            <a:p>
              <a:pPr marL="114300" marR="0" lvl="1" indent="-114300" algn="l" rtl="0">
                <a:lnSpc>
                  <a:spcPct val="90000"/>
                </a:lnSpc>
                <a:spcBef>
                  <a:spcPts val="0"/>
                </a:spcBef>
                <a:spcAft>
                  <a:spcPts val="0"/>
                </a:spcAft>
                <a:buClr>
                  <a:schemeClr val="dk1"/>
                </a:buClr>
                <a:buSzPts val="1500"/>
                <a:buFont typeface="Century Gothic"/>
                <a:buChar char="•"/>
              </a:pPr>
              <a:r>
                <a:rPr lang="en-IN" sz="1500" dirty="0">
                  <a:solidFill>
                    <a:schemeClr val="dk1"/>
                  </a:solidFill>
                  <a:latin typeface="Century Gothic"/>
                  <a:ea typeface="Century Gothic"/>
                  <a:cs typeface="Century Gothic"/>
                  <a:sym typeface="Century Gothic"/>
                </a:rPr>
                <a:t>4 month “Lead in period” </a:t>
              </a:r>
              <a:endParaRPr sz="1500" b="0" i="0" u="none" strike="noStrike" cap="none" dirty="0">
                <a:solidFill>
                  <a:schemeClr val="dk1"/>
                </a:solidFill>
                <a:latin typeface="Century Gothic"/>
                <a:ea typeface="Century Gothic"/>
                <a:cs typeface="Century Gothic"/>
                <a:sym typeface="Century Gothic"/>
              </a:endParaRPr>
            </a:p>
            <a:p>
              <a:pPr marL="114300" marR="0" lvl="1" indent="-114300" algn="l" rtl="0">
                <a:lnSpc>
                  <a:spcPct val="90000"/>
                </a:lnSpc>
                <a:spcBef>
                  <a:spcPts val="225"/>
                </a:spcBef>
                <a:spcAft>
                  <a:spcPts val="0"/>
                </a:spcAft>
                <a:buClr>
                  <a:schemeClr val="dk1"/>
                </a:buClr>
                <a:buSzPts val="1500"/>
                <a:buFont typeface="Century Gothic"/>
                <a:buChar char="•"/>
              </a:pPr>
              <a:r>
                <a:rPr lang="en-IN" sz="1500" b="0" i="0" u="none" strike="noStrike" cap="none" dirty="0">
                  <a:solidFill>
                    <a:schemeClr val="dk1"/>
                  </a:solidFill>
                  <a:latin typeface="Century Gothic"/>
                  <a:ea typeface="Century Gothic"/>
                  <a:cs typeface="Century Gothic"/>
                  <a:sym typeface="Century Gothic"/>
                </a:rPr>
                <a:t>SMART Objectives being set</a:t>
              </a:r>
              <a:endParaRPr sz="1500" b="0" i="0" u="none" strike="noStrike" cap="none" dirty="0">
                <a:solidFill>
                  <a:schemeClr val="dk1"/>
                </a:solidFill>
                <a:latin typeface="Century Gothic"/>
                <a:ea typeface="Century Gothic"/>
                <a:cs typeface="Century Gothic"/>
                <a:sym typeface="Century Gothic"/>
              </a:endParaRPr>
            </a:p>
            <a:p>
              <a:pPr marL="114300" marR="0" lvl="1" indent="-114300" algn="l" rtl="0">
                <a:lnSpc>
                  <a:spcPct val="90000"/>
                </a:lnSpc>
                <a:spcBef>
                  <a:spcPts val="225"/>
                </a:spcBef>
                <a:spcAft>
                  <a:spcPts val="0"/>
                </a:spcAft>
                <a:buClr>
                  <a:schemeClr val="dk1"/>
                </a:buClr>
                <a:buSzPts val="1500"/>
                <a:buFont typeface="Century Gothic"/>
                <a:buChar char="•"/>
              </a:pPr>
              <a:r>
                <a:rPr lang="en-IN" sz="1500" b="0" i="0" u="none" strike="noStrike" cap="none" dirty="0">
                  <a:solidFill>
                    <a:schemeClr val="dk1"/>
                  </a:solidFill>
                  <a:latin typeface="Century Gothic"/>
                  <a:ea typeface="Century Gothic"/>
                  <a:cs typeface="Century Gothic"/>
                  <a:sym typeface="Century Gothic"/>
                </a:rPr>
                <a:t>Project </a:t>
              </a:r>
              <a:r>
                <a:rPr lang="en-IN" sz="1500" dirty="0">
                  <a:solidFill>
                    <a:schemeClr val="dk1"/>
                  </a:solidFill>
                  <a:latin typeface="Century Gothic"/>
                  <a:ea typeface="Century Gothic"/>
                  <a:cs typeface="Century Gothic"/>
                  <a:sym typeface="Century Gothic"/>
                </a:rPr>
                <a:t>team</a:t>
              </a:r>
              <a:r>
                <a:rPr lang="en-IN" sz="1500" b="0" i="0" u="none" strike="noStrike" cap="none" dirty="0">
                  <a:solidFill>
                    <a:schemeClr val="dk1"/>
                  </a:solidFill>
                  <a:latin typeface="Century Gothic"/>
                  <a:ea typeface="Century Gothic"/>
                  <a:cs typeface="Century Gothic"/>
                  <a:sym typeface="Century Gothic"/>
                </a:rPr>
                <a:t> being hired</a:t>
              </a:r>
              <a:endParaRPr sz="1500" b="0" i="0" u="none" strike="noStrike" cap="none" dirty="0">
                <a:solidFill>
                  <a:schemeClr val="dk1"/>
                </a:solidFill>
                <a:latin typeface="Century Gothic"/>
                <a:ea typeface="Century Gothic"/>
                <a:cs typeface="Century Gothic"/>
                <a:sym typeface="Century Gothic"/>
              </a:endParaRPr>
            </a:p>
            <a:p>
              <a:pPr marL="114300" marR="0" lvl="1" indent="-114300" algn="l" rtl="0">
                <a:lnSpc>
                  <a:spcPct val="90000"/>
                </a:lnSpc>
                <a:spcBef>
                  <a:spcPts val="225"/>
                </a:spcBef>
                <a:spcAft>
                  <a:spcPts val="0"/>
                </a:spcAft>
                <a:buClr>
                  <a:schemeClr val="dk1"/>
                </a:buClr>
                <a:buSzPts val="1500"/>
                <a:buFont typeface="Century Gothic"/>
                <a:buChar char="•"/>
              </a:pPr>
              <a:r>
                <a:rPr lang="en-IN" sz="1500" b="0" i="0" u="none" strike="noStrike" cap="none" dirty="0">
                  <a:solidFill>
                    <a:schemeClr val="dk1"/>
                  </a:solidFill>
                  <a:latin typeface="Century Gothic"/>
                  <a:ea typeface="Century Gothic"/>
                  <a:cs typeface="Century Gothic"/>
                  <a:sym typeface="Century Gothic"/>
                </a:rPr>
                <a:t>Having insurance and alternative artist backup</a:t>
              </a:r>
              <a:r>
                <a:rPr lang="en-IN" sz="1500" dirty="0">
                  <a:solidFill>
                    <a:schemeClr val="dk1"/>
                  </a:solidFill>
                  <a:latin typeface="Century Gothic"/>
                  <a:ea typeface="Century Gothic"/>
                  <a:cs typeface="Century Gothic"/>
                  <a:sym typeface="Century Gothic"/>
                </a:rPr>
                <a:t>s</a:t>
              </a:r>
              <a:endParaRPr sz="1500" dirty="0">
                <a:solidFill>
                  <a:schemeClr val="dk1"/>
                </a:solidFill>
                <a:latin typeface="Century Gothic"/>
                <a:ea typeface="Century Gothic"/>
                <a:cs typeface="Century Gothic"/>
                <a:sym typeface="Century Gothic"/>
              </a:endParaRPr>
            </a:p>
            <a:p>
              <a:pPr marL="114300" marR="0" lvl="1" indent="-114300" algn="l" rtl="0">
                <a:lnSpc>
                  <a:spcPct val="90000"/>
                </a:lnSpc>
                <a:spcBef>
                  <a:spcPts val="225"/>
                </a:spcBef>
                <a:spcAft>
                  <a:spcPts val="0"/>
                </a:spcAft>
                <a:buClr>
                  <a:schemeClr val="dk1"/>
                </a:buClr>
                <a:buSzPts val="1500"/>
                <a:buFont typeface="Century Gothic"/>
                <a:buChar char="•"/>
              </a:pPr>
              <a:r>
                <a:rPr lang="en-IN" sz="1500" dirty="0">
                  <a:solidFill>
                    <a:schemeClr val="dk1"/>
                  </a:solidFill>
                  <a:latin typeface="Century Gothic"/>
                  <a:ea typeface="Century Gothic"/>
                  <a:cs typeface="Century Gothic"/>
                  <a:sym typeface="Century Gothic"/>
                </a:rPr>
                <a:t>Plan B </a:t>
              </a:r>
              <a:r>
                <a:rPr lang="en-IN" sz="1500" dirty="0" err="1">
                  <a:solidFill>
                    <a:schemeClr val="dk1"/>
                  </a:solidFill>
                  <a:latin typeface="Century Gothic"/>
                  <a:ea typeface="Century Gothic"/>
                  <a:cs typeface="Century Gothic"/>
                  <a:sym typeface="Century Gothic"/>
                </a:rPr>
                <a:t>incase</a:t>
              </a:r>
              <a:r>
                <a:rPr lang="en-IN" sz="1500" dirty="0">
                  <a:solidFill>
                    <a:schemeClr val="dk1"/>
                  </a:solidFill>
                  <a:latin typeface="Century Gothic"/>
                  <a:ea typeface="Century Gothic"/>
                  <a:cs typeface="Century Gothic"/>
                  <a:sym typeface="Century Gothic"/>
                </a:rPr>
                <a:t> of emergency</a:t>
              </a:r>
              <a:endParaRPr sz="1500" dirty="0">
                <a:solidFill>
                  <a:schemeClr val="dk1"/>
                </a:solidFill>
                <a:latin typeface="Century Gothic"/>
                <a:ea typeface="Century Gothic"/>
                <a:cs typeface="Century Gothic"/>
                <a:sym typeface="Century Gothic"/>
              </a:endParaRPr>
            </a:p>
          </p:txBody>
        </p:sp>
        <p:sp>
          <p:nvSpPr>
            <p:cNvPr id="291" name="Google Shape;291;p13"/>
            <p:cNvSpPr/>
            <p:nvPr/>
          </p:nvSpPr>
          <p:spPr>
            <a:xfrm>
              <a:off x="5690329" y="1938442"/>
              <a:ext cx="3649863" cy="193844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13"/>
            <p:cNvSpPr txBox="1"/>
            <p:nvPr/>
          </p:nvSpPr>
          <p:spPr>
            <a:xfrm>
              <a:off x="5690329" y="1938442"/>
              <a:ext cx="3649863" cy="1938442"/>
            </a:xfrm>
            <a:prstGeom prst="rect">
              <a:avLst/>
            </a:prstGeom>
            <a:noFill/>
            <a:ln>
              <a:noFill/>
            </a:ln>
          </p:spPr>
          <p:txBody>
            <a:bodyPr spcFirstLastPara="1" wrap="square" lIns="57150" tIns="57150" rIns="57150" bIns="57150" anchor="ctr" anchorCtr="0">
              <a:noAutofit/>
            </a:bodyPr>
            <a:lstStyle/>
            <a:p>
              <a:pPr marL="114300" marR="0" lvl="1" indent="-114300" algn="l" rtl="0">
                <a:lnSpc>
                  <a:spcPct val="90000"/>
                </a:lnSpc>
                <a:spcBef>
                  <a:spcPts val="0"/>
                </a:spcBef>
                <a:spcAft>
                  <a:spcPts val="0"/>
                </a:spcAft>
                <a:buClr>
                  <a:schemeClr val="dk1"/>
                </a:buClr>
                <a:buSzPts val="1500"/>
                <a:buFont typeface="Century Gothic"/>
                <a:buChar char="•"/>
              </a:pPr>
              <a:r>
                <a:rPr lang="en-IN" sz="1500" dirty="0">
                  <a:solidFill>
                    <a:schemeClr val="dk1"/>
                  </a:solidFill>
                  <a:latin typeface="Century Gothic"/>
                  <a:ea typeface="Century Gothic"/>
                  <a:cs typeface="Century Gothic"/>
                  <a:sym typeface="Century Gothic"/>
                </a:rPr>
                <a:t>On-site exhibition setup and AV installation </a:t>
              </a:r>
              <a:endParaRPr sz="1500" b="0" i="0" u="none" strike="noStrike" cap="none" dirty="0">
                <a:solidFill>
                  <a:schemeClr val="dk1"/>
                </a:solidFill>
                <a:latin typeface="Century Gothic"/>
                <a:ea typeface="Century Gothic"/>
                <a:cs typeface="Century Gothic"/>
                <a:sym typeface="Century Gothic"/>
              </a:endParaRPr>
            </a:p>
            <a:p>
              <a:pPr marL="114300" marR="0" lvl="1" indent="-114300" algn="l" rtl="0">
                <a:lnSpc>
                  <a:spcPct val="90000"/>
                </a:lnSpc>
                <a:spcBef>
                  <a:spcPts val="225"/>
                </a:spcBef>
                <a:spcAft>
                  <a:spcPts val="0"/>
                </a:spcAft>
                <a:buClr>
                  <a:schemeClr val="dk1"/>
                </a:buClr>
                <a:buSzPts val="1500"/>
                <a:buFont typeface="Century Gothic"/>
                <a:buChar char="•"/>
              </a:pPr>
              <a:r>
                <a:rPr lang="en-IN" sz="1500" b="0" i="0" u="none" strike="noStrike" cap="none" dirty="0">
                  <a:solidFill>
                    <a:schemeClr val="dk1"/>
                  </a:solidFill>
                  <a:latin typeface="Century Gothic"/>
                  <a:ea typeface="Century Gothic"/>
                  <a:cs typeface="Century Gothic"/>
                  <a:sym typeface="Century Gothic"/>
                </a:rPr>
                <a:t>Daily operations and monitoring </a:t>
              </a:r>
              <a:endParaRPr sz="1500" b="0" i="0" u="none" strike="noStrike" cap="none" dirty="0">
                <a:solidFill>
                  <a:schemeClr val="dk1"/>
                </a:solidFill>
                <a:latin typeface="Century Gothic"/>
                <a:ea typeface="Century Gothic"/>
                <a:cs typeface="Century Gothic"/>
                <a:sym typeface="Century Gothic"/>
              </a:endParaRPr>
            </a:p>
            <a:p>
              <a:pPr marL="114300" marR="0" lvl="1" indent="-114300" algn="l" rtl="0">
                <a:lnSpc>
                  <a:spcPct val="90000"/>
                </a:lnSpc>
                <a:spcBef>
                  <a:spcPts val="225"/>
                </a:spcBef>
                <a:spcAft>
                  <a:spcPts val="0"/>
                </a:spcAft>
                <a:buClr>
                  <a:schemeClr val="dk1"/>
                </a:buClr>
                <a:buSzPts val="1500"/>
                <a:buFont typeface="Century Gothic"/>
                <a:buChar char="•"/>
              </a:pPr>
              <a:r>
                <a:rPr lang="en-IN" sz="1500" b="0" i="0" u="none" strike="noStrike" cap="none" dirty="0">
                  <a:solidFill>
                    <a:schemeClr val="dk1"/>
                  </a:solidFill>
                  <a:latin typeface="Century Gothic"/>
                  <a:ea typeface="Century Gothic"/>
                  <a:cs typeface="Century Gothic"/>
                  <a:sym typeface="Century Gothic"/>
                </a:rPr>
                <a:t>Vendor registration process and payments processed smoothly</a:t>
              </a:r>
              <a:endParaRPr sz="1500" b="0" i="0" u="none" strike="noStrike" cap="none" dirty="0">
                <a:solidFill>
                  <a:schemeClr val="dk1"/>
                </a:solidFill>
                <a:latin typeface="Century Gothic"/>
                <a:ea typeface="Century Gothic"/>
                <a:cs typeface="Century Gothic"/>
                <a:sym typeface="Century Gothic"/>
              </a:endParaRPr>
            </a:p>
            <a:p>
              <a:pPr marL="114300" marR="0" lvl="1" indent="-114300" algn="l" rtl="0">
                <a:lnSpc>
                  <a:spcPct val="90000"/>
                </a:lnSpc>
                <a:spcBef>
                  <a:spcPts val="225"/>
                </a:spcBef>
                <a:spcAft>
                  <a:spcPts val="0"/>
                </a:spcAft>
                <a:buClr>
                  <a:schemeClr val="dk1"/>
                </a:buClr>
                <a:buSzPts val="1500"/>
                <a:buFont typeface="Century Gothic"/>
                <a:buChar char="•"/>
              </a:pPr>
              <a:r>
                <a:rPr lang="en-IN" sz="1500" dirty="0">
                  <a:solidFill>
                    <a:schemeClr val="dk1"/>
                  </a:solidFill>
                  <a:latin typeface="Century Gothic"/>
                  <a:ea typeface="Century Gothic"/>
                  <a:cs typeface="Century Gothic"/>
                  <a:sym typeface="Century Gothic"/>
                </a:rPr>
                <a:t>Feedback collection in </a:t>
              </a:r>
              <a:r>
                <a:rPr lang="en-IN" sz="1500" b="1" dirty="0">
                  <a:solidFill>
                    <a:schemeClr val="dk1"/>
                  </a:solidFill>
                  <a:latin typeface="Century Gothic"/>
                  <a:ea typeface="Century Gothic"/>
                  <a:cs typeface="Century Gothic"/>
                  <a:sym typeface="Century Gothic"/>
                </a:rPr>
                <a:t>evaluation phase</a:t>
              </a:r>
              <a:r>
                <a:rPr lang="en-IN" sz="1500" dirty="0">
                  <a:solidFill>
                    <a:schemeClr val="dk1"/>
                  </a:solidFill>
                  <a:latin typeface="Century Gothic"/>
                  <a:ea typeface="Century Gothic"/>
                  <a:cs typeface="Century Gothic"/>
                  <a:sym typeface="Century Gothic"/>
                </a:rPr>
                <a:t>.</a:t>
              </a:r>
              <a:endParaRPr sz="1500" dirty="0">
                <a:solidFill>
                  <a:schemeClr val="dk1"/>
                </a:solidFill>
                <a:latin typeface="Century Gothic"/>
                <a:ea typeface="Century Gothic"/>
                <a:cs typeface="Century Gothic"/>
                <a:sym typeface="Century Gothic"/>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6"/>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IN" dirty="0"/>
              <a:t>MARKET AND AUDIENCE ANALYSIS</a:t>
            </a:r>
            <a:endParaRPr dirty="0"/>
          </a:p>
        </p:txBody>
      </p:sp>
      <p:grpSp>
        <p:nvGrpSpPr>
          <p:cNvPr id="188" name="Google Shape;188;p6"/>
          <p:cNvGrpSpPr/>
          <p:nvPr/>
        </p:nvGrpSpPr>
        <p:grpSpPr>
          <a:xfrm>
            <a:off x="1870841" y="1901904"/>
            <a:ext cx="9501351" cy="4307551"/>
            <a:chOff x="0" y="2158"/>
            <a:chExt cx="9501351" cy="4307551"/>
          </a:xfrm>
        </p:grpSpPr>
        <p:sp>
          <p:nvSpPr>
            <p:cNvPr id="189" name="Google Shape;189;p6"/>
            <p:cNvSpPr/>
            <p:nvPr/>
          </p:nvSpPr>
          <p:spPr>
            <a:xfrm rot="5400000">
              <a:off x="6045733" y="-2519292"/>
              <a:ext cx="830371" cy="6080865"/>
            </a:xfrm>
            <a:prstGeom prst="round2SameRect">
              <a:avLst>
                <a:gd name="adj1" fmla="val 16667"/>
                <a:gd name="adj2" fmla="val 0"/>
              </a:avLst>
            </a:prstGeom>
            <a:solidFill>
              <a:srgbClr val="D6CADB">
                <a:alpha val="89803"/>
              </a:srgbClr>
            </a:solidFill>
            <a:ln w="9525" cap="flat" cmpd="sng">
              <a:solidFill>
                <a:srgbClr val="D6CADB">
                  <a:alpha val="89803"/>
                </a:srgb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6"/>
            <p:cNvSpPr txBox="1"/>
            <p:nvPr/>
          </p:nvSpPr>
          <p:spPr>
            <a:xfrm>
              <a:off x="3420487" y="146489"/>
              <a:ext cx="6040330" cy="749301"/>
            </a:xfrm>
            <a:prstGeom prst="rect">
              <a:avLst/>
            </a:prstGeom>
            <a:noFill/>
            <a:ln>
              <a:noFill/>
            </a:ln>
          </p:spPr>
          <p:txBody>
            <a:bodyPr spcFirstLastPara="1" wrap="square" lIns="53325" tIns="26650" rIns="53325" bIns="26650" anchor="ctr" anchorCtr="0">
              <a:noAutofit/>
            </a:bodyPr>
            <a:lstStyle/>
            <a:p>
              <a:pPr marL="114300" marR="0" lvl="1" indent="-114300" algn="l" rtl="0">
                <a:lnSpc>
                  <a:spcPct val="90000"/>
                </a:lnSpc>
                <a:spcBef>
                  <a:spcPts val="0"/>
                </a:spcBef>
                <a:spcAft>
                  <a:spcPts val="0"/>
                </a:spcAft>
                <a:buClr>
                  <a:schemeClr val="dk1"/>
                </a:buClr>
                <a:buSzPts val="1400"/>
                <a:buFont typeface="Century Gothic"/>
                <a:buChar char="•"/>
              </a:pPr>
              <a:r>
                <a:rPr lang="en-IN" sz="1400" b="0" i="0" u="none" strike="noStrike" cap="none" dirty="0">
                  <a:solidFill>
                    <a:schemeClr val="dk1"/>
                  </a:solidFill>
                  <a:latin typeface="Century Gothic"/>
                  <a:ea typeface="Century Gothic"/>
                  <a:cs typeface="Century Gothic"/>
                  <a:sym typeface="Century Gothic"/>
                </a:rPr>
                <a:t>European and North American tourists</a:t>
              </a:r>
              <a:endParaRPr sz="1400" b="0" i="0" u="none" strike="noStrike" cap="none" dirty="0">
                <a:solidFill>
                  <a:schemeClr val="dk1"/>
                </a:solidFill>
                <a:latin typeface="Century Gothic"/>
                <a:ea typeface="Century Gothic"/>
                <a:cs typeface="Century Gothic"/>
                <a:sym typeface="Century Gothic"/>
              </a:endParaRPr>
            </a:p>
            <a:p>
              <a:pPr marL="114300" marR="0" lvl="1" indent="-114300" algn="l" rtl="0">
                <a:lnSpc>
                  <a:spcPct val="90000"/>
                </a:lnSpc>
                <a:spcBef>
                  <a:spcPts val="210"/>
                </a:spcBef>
                <a:spcAft>
                  <a:spcPts val="0"/>
                </a:spcAft>
                <a:buClr>
                  <a:schemeClr val="dk1"/>
                </a:buClr>
                <a:buSzPts val="1400"/>
                <a:buFont typeface="Century Gothic"/>
                <a:buChar char="•"/>
              </a:pPr>
              <a:r>
                <a:rPr lang="en-IN" sz="1400" b="0" i="0" u="none" strike="noStrike" cap="none" dirty="0">
                  <a:solidFill>
                    <a:schemeClr val="dk1"/>
                  </a:solidFill>
                  <a:latin typeface="Century Gothic"/>
                  <a:ea typeface="Century Gothic"/>
                  <a:cs typeface="Century Gothic"/>
                  <a:sym typeface="Century Gothic"/>
                </a:rPr>
                <a:t>Resident families and heritage </a:t>
              </a:r>
              <a:r>
                <a:rPr lang="en-IN" dirty="0">
                  <a:solidFill>
                    <a:schemeClr val="dk1"/>
                  </a:solidFill>
                  <a:latin typeface="Century Gothic"/>
                  <a:ea typeface="Century Gothic"/>
                  <a:cs typeface="Century Gothic"/>
                  <a:sym typeface="Century Gothic"/>
                </a:rPr>
                <a:t>lovers</a:t>
              </a:r>
              <a:endParaRPr sz="1400" b="0" i="0" u="none" strike="noStrike" cap="none" dirty="0">
                <a:solidFill>
                  <a:schemeClr val="dk1"/>
                </a:solidFill>
                <a:latin typeface="Century Gothic"/>
                <a:ea typeface="Century Gothic"/>
                <a:cs typeface="Century Gothic"/>
                <a:sym typeface="Century Gothic"/>
              </a:endParaRPr>
            </a:p>
          </p:txBody>
        </p:sp>
        <p:sp>
          <p:nvSpPr>
            <p:cNvPr id="191" name="Google Shape;191;p6"/>
            <p:cNvSpPr/>
            <p:nvPr/>
          </p:nvSpPr>
          <p:spPr>
            <a:xfrm>
              <a:off x="0" y="2158"/>
              <a:ext cx="3420486" cy="1037964"/>
            </a:xfrm>
            <a:prstGeom prst="roundRect">
              <a:avLst>
                <a:gd name="adj" fmla="val 16667"/>
              </a:avLst>
            </a:prstGeom>
            <a:gradFill>
              <a:gsLst>
                <a:gs pos="0">
                  <a:srgbClr val="8942A0"/>
                </a:gs>
                <a:gs pos="78000">
                  <a:srgbClr val="801899"/>
                </a:gs>
                <a:gs pos="100000">
                  <a:srgbClr val="801899"/>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6"/>
            <p:cNvSpPr txBox="1"/>
            <p:nvPr/>
          </p:nvSpPr>
          <p:spPr>
            <a:xfrm>
              <a:off x="50669" y="52827"/>
              <a:ext cx="3319148" cy="936626"/>
            </a:xfrm>
            <a:prstGeom prst="rect">
              <a:avLst/>
            </a:prstGeom>
            <a:noFill/>
            <a:ln>
              <a:noFill/>
            </a:ln>
          </p:spPr>
          <p:txBody>
            <a:bodyPr spcFirstLastPara="1" wrap="square" lIns="91425" tIns="45700" rIns="91425" bIns="45700" anchor="ctr" anchorCtr="0">
              <a:noAutofit/>
            </a:bodyPr>
            <a:lstStyle/>
            <a:p>
              <a:pPr marL="0" marR="0" lvl="0" indent="0" algn="ctr" rtl="0">
                <a:lnSpc>
                  <a:spcPct val="90000"/>
                </a:lnSpc>
                <a:spcBef>
                  <a:spcPts val="0"/>
                </a:spcBef>
                <a:spcAft>
                  <a:spcPts val="0"/>
                </a:spcAft>
                <a:buClr>
                  <a:schemeClr val="lt1"/>
                </a:buClr>
                <a:buSzPts val="2400"/>
                <a:buFont typeface="Noto Sans Symbols"/>
                <a:buNone/>
              </a:pPr>
              <a:r>
                <a:rPr lang="en-IN" sz="2400" u="sng" dirty="0">
                  <a:solidFill>
                    <a:schemeClr val="lt1"/>
                  </a:solidFill>
                  <a:latin typeface="Century Gothic"/>
                  <a:ea typeface="Century Gothic"/>
                  <a:cs typeface="Century Gothic"/>
                  <a:sym typeface="Century Gothic"/>
                </a:rPr>
                <a:t>Target Markets</a:t>
              </a:r>
              <a:r>
                <a:rPr lang="en-IN" sz="2400" dirty="0">
                  <a:solidFill>
                    <a:schemeClr val="lt1"/>
                  </a:solidFill>
                  <a:latin typeface="Century Gothic"/>
                  <a:ea typeface="Century Gothic"/>
                  <a:cs typeface="Century Gothic"/>
                  <a:sym typeface="Century Gothic"/>
                </a:rPr>
                <a:t> -</a:t>
              </a:r>
              <a:endParaRPr sz="2400" dirty="0">
                <a:solidFill>
                  <a:schemeClr val="lt1"/>
                </a:solidFill>
                <a:latin typeface="Century Gothic"/>
                <a:ea typeface="Century Gothic"/>
                <a:cs typeface="Century Gothic"/>
                <a:sym typeface="Century Gothic"/>
              </a:endParaRPr>
            </a:p>
          </p:txBody>
        </p:sp>
        <p:sp>
          <p:nvSpPr>
            <p:cNvPr id="193" name="Google Shape;193;p6"/>
            <p:cNvSpPr/>
            <p:nvPr/>
          </p:nvSpPr>
          <p:spPr>
            <a:xfrm rot="5400000">
              <a:off x="6045733" y="-1429429"/>
              <a:ext cx="830371" cy="6080865"/>
            </a:xfrm>
            <a:prstGeom prst="round2SameRect">
              <a:avLst>
                <a:gd name="adj1" fmla="val 16667"/>
                <a:gd name="adj2" fmla="val 0"/>
              </a:avLst>
            </a:prstGeom>
            <a:solidFill>
              <a:srgbClr val="D9CAE5">
                <a:alpha val="89803"/>
              </a:srgbClr>
            </a:solidFill>
            <a:ln w="9525" cap="flat" cmpd="sng">
              <a:solidFill>
                <a:srgbClr val="D9CAE5">
                  <a:alpha val="89803"/>
                </a:srgb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6"/>
            <p:cNvSpPr txBox="1"/>
            <p:nvPr/>
          </p:nvSpPr>
          <p:spPr>
            <a:xfrm>
              <a:off x="3420487" y="1236352"/>
              <a:ext cx="6040330" cy="749301"/>
            </a:xfrm>
            <a:prstGeom prst="rect">
              <a:avLst/>
            </a:prstGeom>
            <a:noFill/>
            <a:ln>
              <a:noFill/>
            </a:ln>
          </p:spPr>
          <p:txBody>
            <a:bodyPr spcFirstLastPara="1" wrap="square" lIns="53325" tIns="26650" rIns="53325" bIns="26650" anchor="ctr" anchorCtr="0">
              <a:noAutofit/>
            </a:bodyPr>
            <a:lstStyle/>
            <a:p>
              <a:pPr marL="114300" marR="0" lvl="1" indent="-114300" algn="l" rtl="0">
                <a:lnSpc>
                  <a:spcPct val="90000"/>
                </a:lnSpc>
                <a:spcBef>
                  <a:spcPts val="0"/>
                </a:spcBef>
                <a:spcAft>
                  <a:spcPts val="0"/>
                </a:spcAft>
                <a:buClr>
                  <a:schemeClr val="dk1"/>
                </a:buClr>
                <a:buSzPts val="1400"/>
                <a:buFont typeface="Century Gothic"/>
                <a:buChar char="•"/>
              </a:pPr>
              <a:r>
                <a:rPr lang="en-IN" sz="1400" b="0" i="0" u="none" strike="noStrike" cap="none" dirty="0">
                  <a:solidFill>
                    <a:schemeClr val="dk1"/>
                  </a:solidFill>
                  <a:latin typeface="Century Gothic"/>
                  <a:ea typeface="Century Gothic"/>
                  <a:cs typeface="Century Gothic"/>
                  <a:sym typeface="Century Gothic"/>
                </a:rPr>
                <a:t>More than 4 million annual UK castle visits (Statista, 2022)</a:t>
              </a:r>
              <a:endParaRPr sz="1400" b="0" i="0" u="none" strike="noStrike" cap="none" dirty="0">
                <a:solidFill>
                  <a:schemeClr val="dk1"/>
                </a:solidFill>
                <a:latin typeface="Century Gothic"/>
                <a:ea typeface="Century Gothic"/>
                <a:cs typeface="Century Gothic"/>
                <a:sym typeface="Century Gothic"/>
              </a:endParaRPr>
            </a:p>
            <a:p>
              <a:pPr marL="114300" marR="0" lvl="1" indent="-114300" algn="l" rtl="0">
                <a:lnSpc>
                  <a:spcPct val="90000"/>
                </a:lnSpc>
                <a:spcBef>
                  <a:spcPts val="210"/>
                </a:spcBef>
                <a:spcAft>
                  <a:spcPts val="0"/>
                </a:spcAft>
                <a:buClr>
                  <a:schemeClr val="dk1"/>
                </a:buClr>
                <a:buSzPts val="1400"/>
                <a:buFont typeface="Century Gothic"/>
                <a:buChar char="•"/>
              </a:pPr>
              <a:r>
                <a:rPr lang="en-IN" sz="1400" b="0" i="0" u="none" strike="noStrike" cap="none" dirty="0">
                  <a:solidFill>
                    <a:schemeClr val="dk1"/>
                  </a:solidFill>
                  <a:latin typeface="Century Gothic"/>
                  <a:ea typeface="Century Gothic"/>
                  <a:cs typeface="Century Gothic"/>
                  <a:sym typeface="Century Gothic"/>
                </a:rPr>
                <a:t>Increasing demand of experiential tourism</a:t>
              </a:r>
              <a:endParaRPr sz="1400" b="0" i="0" u="none" strike="noStrike" cap="none" dirty="0">
                <a:solidFill>
                  <a:schemeClr val="dk1"/>
                </a:solidFill>
                <a:latin typeface="Century Gothic"/>
                <a:ea typeface="Century Gothic"/>
                <a:cs typeface="Century Gothic"/>
                <a:sym typeface="Century Gothic"/>
              </a:endParaRPr>
            </a:p>
          </p:txBody>
        </p:sp>
        <p:sp>
          <p:nvSpPr>
            <p:cNvPr id="195" name="Google Shape;195;p6"/>
            <p:cNvSpPr/>
            <p:nvPr/>
          </p:nvSpPr>
          <p:spPr>
            <a:xfrm>
              <a:off x="0" y="1092020"/>
              <a:ext cx="3420486" cy="1037964"/>
            </a:xfrm>
            <a:prstGeom prst="roundRect">
              <a:avLst>
                <a:gd name="adj" fmla="val 16667"/>
              </a:avLst>
            </a:prstGeom>
            <a:gradFill>
              <a:gsLst>
                <a:gs pos="0">
                  <a:srgbClr val="944BC7"/>
                </a:gs>
                <a:gs pos="78000">
                  <a:srgbClr val="8B19CB"/>
                </a:gs>
                <a:gs pos="100000">
                  <a:srgbClr val="8B19CB"/>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6"/>
            <p:cNvSpPr txBox="1"/>
            <p:nvPr/>
          </p:nvSpPr>
          <p:spPr>
            <a:xfrm>
              <a:off x="50669" y="1142689"/>
              <a:ext cx="3319148" cy="936626"/>
            </a:xfrm>
            <a:prstGeom prst="rect">
              <a:avLst/>
            </a:prstGeom>
            <a:noFill/>
            <a:ln>
              <a:noFill/>
            </a:ln>
          </p:spPr>
          <p:txBody>
            <a:bodyPr spcFirstLastPara="1" wrap="square" lIns="91425" tIns="45700" rIns="91425" bIns="45700" anchor="ctr" anchorCtr="0">
              <a:noAutofit/>
            </a:bodyPr>
            <a:lstStyle/>
            <a:p>
              <a:pPr marL="0" marR="0" lvl="0" indent="0" algn="ctr" rtl="0">
                <a:lnSpc>
                  <a:spcPct val="90000"/>
                </a:lnSpc>
                <a:spcBef>
                  <a:spcPts val="0"/>
                </a:spcBef>
                <a:spcAft>
                  <a:spcPts val="0"/>
                </a:spcAft>
                <a:buClr>
                  <a:schemeClr val="lt1"/>
                </a:buClr>
                <a:buSzPts val="2400"/>
                <a:buFont typeface="Century Gothic"/>
                <a:buNone/>
              </a:pPr>
              <a:r>
                <a:rPr lang="en-IN" sz="2400" u="sng" dirty="0">
                  <a:solidFill>
                    <a:schemeClr val="lt1"/>
                  </a:solidFill>
                  <a:latin typeface="Century Gothic"/>
                  <a:ea typeface="Century Gothic"/>
                  <a:cs typeface="Century Gothic"/>
                  <a:sym typeface="Century Gothic"/>
                </a:rPr>
                <a:t>Demand Pointers</a:t>
              </a:r>
              <a:r>
                <a:rPr lang="en-IN" sz="2400" dirty="0">
                  <a:solidFill>
                    <a:schemeClr val="lt1"/>
                  </a:solidFill>
                  <a:latin typeface="Century Gothic"/>
                  <a:ea typeface="Century Gothic"/>
                  <a:cs typeface="Century Gothic"/>
                  <a:sym typeface="Century Gothic"/>
                </a:rPr>
                <a:t> -</a:t>
              </a:r>
              <a:endParaRPr dirty="0"/>
            </a:p>
          </p:txBody>
        </p:sp>
        <p:sp>
          <p:nvSpPr>
            <p:cNvPr id="197" name="Google Shape;197;p6"/>
            <p:cNvSpPr/>
            <p:nvPr/>
          </p:nvSpPr>
          <p:spPr>
            <a:xfrm rot="5400000">
              <a:off x="6045733" y="-339567"/>
              <a:ext cx="830371" cy="6080865"/>
            </a:xfrm>
            <a:prstGeom prst="round2SameRect">
              <a:avLst>
                <a:gd name="adj1" fmla="val 16667"/>
                <a:gd name="adj2" fmla="val 0"/>
              </a:avLst>
            </a:prstGeom>
            <a:solidFill>
              <a:srgbClr val="D9CCEE">
                <a:alpha val="89803"/>
              </a:srgbClr>
            </a:solidFill>
            <a:ln w="9525" cap="flat" cmpd="sng">
              <a:solidFill>
                <a:srgbClr val="D9CCEE">
                  <a:alpha val="89803"/>
                </a:srgb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6"/>
            <p:cNvSpPr txBox="1"/>
            <p:nvPr/>
          </p:nvSpPr>
          <p:spPr>
            <a:xfrm>
              <a:off x="3420487" y="2326214"/>
              <a:ext cx="6040330" cy="749301"/>
            </a:xfrm>
            <a:prstGeom prst="rect">
              <a:avLst/>
            </a:prstGeom>
            <a:noFill/>
            <a:ln>
              <a:noFill/>
            </a:ln>
          </p:spPr>
          <p:txBody>
            <a:bodyPr spcFirstLastPara="1" wrap="square" lIns="53325" tIns="26650" rIns="53325" bIns="26650" anchor="ctr" anchorCtr="0">
              <a:noAutofit/>
            </a:bodyPr>
            <a:lstStyle/>
            <a:p>
              <a:pPr marL="114300" marR="0" lvl="1" indent="-114300" algn="l" rtl="0">
                <a:lnSpc>
                  <a:spcPct val="90000"/>
                </a:lnSpc>
                <a:spcBef>
                  <a:spcPts val="0"/>
                </a:spcBef>
                <a:spcAft>
                  <a:spcPts val="0"/>
                </a:spcAft>
                <a:buClr>
                  <a:schemeClr val="dk1"/>
                </a:buClr>
                <a:buSzPts val="1400"/>
                <a:buFont typeface="Century Gothic"/>
                <a:buChar char="•"/>
              </a:pPr>
              <a:r>
                <a:rPr lang="en-IN" sz="1400" b="0" i="0" u="none" strike="noStrike" cap="none" dirty="0" err="1">
                  <a:solidFill>
                    <a:schemeClr val="dk1"/>
                  </a:solidFill>
                  <a:latin typeface="Century Gothic"/>
                  <a:ea typeface="Century Gothic"/>
                  <a:cs typeface="Century Gothic"/>
                  <a:sym typeface="Century Gothic"/>
                </a:rPr>
                <a:t>Croeso</a:t>
              </a:r>
              <a:r>
                <a:rPr lang="en-IN" sz="1400" b="0" i="0" u="none" strike="noStrike" cap="none" dirty="0">
                  <a:solidFill>
                    <a:schemeClr val="dk1"/>
                  </a:solidFill>
                  <a:latin typeface="Century Gothic"/>
                  <a:ea typeface="Century Gothic"/>
                  <a:cs typeface="Century Gothic"/>
                  <a:sym typeface="Century Gothic"/>
                </a:rPr>
                <a:t> 2025 platforms, </a:t>
              </a:r>
              <a:r>
                <a:rPr lang="en-IN" sz="1400" b="0" i="0" u="none" strike="noStrike" cap="none" dirty="0" err="1">
                  <a:solidFill>
                    <a:schemeClr val="dk1"/>
                  </a:solidFill>
                  <a:latin typeface="Century Gothic"/>
                  <a:ea typeface="Century Gothic"/>
                  <a:cs typeface="Century Gothic"/>
                  <a:sym typeface="Century Gothic"/>
                </a:rPr>
                <a:t>VisitWales</a:t>
              </a:r>
              <a:endParaRPr sz="1400" b="0" i="0" u="none" strike="noStrike" cap="none" dirty="0">
                <a:solidFill>
                  <a:schemeClr val="dk1"/>
                </a:solidFill>
                <a:latin typeface="Century Gothic"/>
                <a:ea typeface="Century Gothic"/>
                <a:cs typeface="Century Gothic"/>
                <a:sym typeface="Century Gothic"/>
              </a:endParaRPr>
            </a:p>
            <a:p>
              <a:pPr marL="114300" marR="0" lvl="1" indent="-114300" algn="l" rtl="0">
                <a:lnSpc>
                  <a:spcPct val="90000"/>
                </a:lnSpc>
                <a:spcBef>
                  <a:spcPts val="210"/>
                </a:spcBef>
                <a:spcAft>
                  <a:spcPts val="0"/>
                </a:spcAft>
                <a:buClr>
                  <a:schemeClr val="dk1"/>
                </a:buClr>
                <a:buSzPts val="1400"/>
                <a:buFont typeface="Century Gothic"/>
                <a:buChar char="•"/>
              </a:pPr>
              <a:r>
                <a:rPr lang="en-IN" sz="1400" b="0" i="0" u="none" strike="noStrike" cap="none" dirty="0">
                  <a:solidFill>
                    <a:schemeClr val="dk1"/>
                  </a:solidFill>
                  <a:latin typeface="Century Gothic"/>
                  <a:ea typeface="Century Gothic"/>
                  <a:cs typeface="Century Gothic"/>
                  <a:sym typeface="Century Gothic"/>
                </a:rPr>
                <a:t>Influencers from TikTok, Instagram, YouTube </a:t>
              </a:r>
              <a:endParaRPr sz="1400" b="0" i="0" u="none" strike="noStrike" cap="none" dirty="0">
                <a:solidFill>
                  <a:schemeClr val="dk1"/>
                </a:solidFill>
                <a:latin typeface="Century Gothic"/>
                <a:ea typeface="Century Gothic"/>
                <a:cs typeface="Century Gothic"/>
                <a:sym typeface="Century Gothic"/>
              </a:endParaRPr>
            </a:p>
            <a:p>
              <a:pPr marL="114300" marR="0" lvl="1" indent="-114300" algn="l" rtl="0">
                <a:lnSpc>
                  <a:spcPct val="90000"/>
                </a:lnSpc>
                <a:spcBef>
                  <a:spcPts val="210"/>
                </a:spcBef>
                <a:spcAft>
                  <a:spcPts val="0"/>
                </a:spcAft>
                <a:buClr>
                  <a:schemeClr val="dk1"/>
                </a:buClr>
                <a:buSzPts val="1400"/>
                <a:buFont typeface="Century Gothic"/>
                <a:buChar char="•"/>
              </a:pPr>
              <a:r>
                <a:rPr lang="en-IN" sz="1400" b="0" i="0" u="none" strike="noStrike" cap="none" dirty="0">
                  <a:solidFill>
                    <a:schemeClr val="dk1"/>
                  </a:solidFill>
                  <a:latin typeface="Century Gothic"/>
                  <a:ea typeface="Century Gothic"/>
                  <a:cs typeface="Century Gothic"/>
                  <a:sym typeface="Century Gothic"/>
                </a:rPr>
                <a:t>Welsh communities</a:t>
              </a:r>
              <a:endParaRPr sz="1400" b="0" i="0" u="none" strike="noStrike" cap="none" dirty="0">
                <a:solidFill>
                  <a:schemeClr val="dk1"/>
                </a:solidFill>
                <a:latin typeface="Century Gothic"/>
                <a:ea typeface="Century Gothic"/>
                <a:cs typeface="Century Gothic"/>
                <a:sym typeface="Century Gothic"/>
              </a:endParaRPr>
            </a:p>
          </p:txBody>
        </p:sp>
        <p:sp>
          <p:nvSpPr>
            <p:cNvPr id="199" name="Google Shape;199;p6"/>
            <p:cNvSpPr/>
            <p:nvPr/>
          </p:nvSpPr>
          <p:spPr>
            <a:xfrm>
              <a:off x="0" y="2181883"/>
              <a:ext cx="3420486" cy="1037964"/>
            </a:xfrm>
            <a:prstGeom prst="roundRect">
              <a:avLst>
                <a:gd name="adj" fmla="val 16667"/>
              </a:avLst>
            </a:prstGeom>
            <a:gradFill>
              <a:gsLst>
                <a:gs pos="0">
                  <a:srgbClr val="9459E1"/>
                </a:gs>
                <a:gs pos="78000">
                  <a:srgbClr val="8630E7"/>
                </a:gs>
                <a:gs pos="100000">
                  <a:srgbClr val="8630E7"/>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6"/>
            <p:cNvSpPr txBox="1"/>
            <p:nvPr/>
          </p:nvSpPr>
          <p:spPr>
            <a:xfrm>
              <a:off x="50669" y="2232552"/>
              <a:ext cx="3319148" cy="936626"/>
            </a:xfrm>
            <a:prstGeom prst="rect">
              <a:avLst/>
            </a:prstGeom>
            <a:noFill/>
            <a:ln>
              <a:noFill/>
            </a:ln>
          </p:spPr>
          <p:txBody>
            <a:bodyPr spcFirstLastPara="1" wrap="square" lIns="91425" tIns="45700" rIns="91425" bIns="45700" anchor="ctr" anchorCtr="0">
              <a:noAutofit/>
            </a:bodyPr>
            <a:lstStyle/>
            <a:p>
              <a:pPr marL="0" marR="0" lvl="0" indent="0" algn="ctr" rtl="0">
                <a:lnSpc>
                  <a:spcPct val="90000"/>
                </a:lnSpc>
                <a:spcBef>
                  <a:spcPts val="0"/>
                </a:spcBef>
                <a:spcAft>
                  <a:spcPts val="0"/>
                </a:spcAft>
                <a:buClr>
                  <a:schemeClr val="lt1"/>
                </a:buClr>
                <a:buSzPts val="2400"/>
                <a:buFont typeface="Century Gothic"/>
                <a:buNone/>
              </a:pPr>
              <a:r>
                <a:rPr lang="en-IN" sz="2400" u="sng" dirty="0">
                  <a:solidFill>
                    <a:schemeClr val="lt1"/>
                  </a:solidFill>
                  <a:latin typeface="Century Gothic"/>
                  <a:ea typeface="Century Gothic"/>
                  <a:cs typeface="Century Gothic"/>
                  <a:sym typeface="Century Gothic"/>
                </a:rPr>
                <a:t>Channels of Promotion</a:t>
              </a:r>
              <a:r>
                <a:rPr lang="en-IN" sz="2400" dirty="0">
                  <a:solidFill>
                    <a:schemeClr val="lt1"/>
                  </a:solidFill>
                  <a:latin typeface="Century Gothic"/>
                  <a:ea typeface="Century Gothic"/>
                  <a:cs typeface="Century Gothic"/>
                  <a:sym typeface="Century Gothic"/>
                </a:rPr>
                <a:t> -</a:t>
              </a:r>
              <a:endParaRPr dirty="0"/>
            </a:p>
          </p:txBody>
        </p:sp>
        <p:sp>
          <p:nvSpPr>
            <p:cNvPr id="201" name="Google Shape;201;p6"/>
            <p:cNvSpPr/>
            <p:nvPr/>
          </p:nvSpPr>
          <p:spPr>
            <a:xfrm rot="5400000">
              <a:off x="6045733" y="750295"/>
              <a:ext cx="830371" cy="6080865"/>
            </a:xfrm>
            <a:prstGeom prst="round2SameRect">
              <a:avLst>
                <a:gd name="adj1" fmla="val 16667"/>
                <a:gd name="adj2" fmla="val 0"/>
              </a:avLst>
            </a:prstGeom>
            <a:solidFill>
              <a:srgbClr val="D7CFF6">
                <a:alpha val="89803"/>
              </a:srgbClr>
            </a:solidFill>
            <a:ln w="9525" cap="flat" cmpd="sng">
              <a:solidFill>
                <a:srgbClr val="D7CFF6">
                  <a:alpha val="89803"/>
                </a:srgb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6"/>
            <p:cNvSpPr txBox="1"/>
            <p:nvPr/>
          </p:nvSpPr>
          <p:spPr>
            <a:xfrm>
              <a:off x="3420487" y="3416077"/>
              <a:ext cx="6040330" cy="749301"/>
            </a:xfrm>
            <a:prstGeom prst="rect">
              <a:avLst/>
            </a:prstGeom>
            <a:noFill/>
            <a:ln>
              <a:noFill/>
            </a:ln>
          </p:spPr>
          <p:txBody>
            <a:bodyPr spcFirstLastPara="1" wrap="square" lIns="53325" tIns="26650" rIns="53325" bIns="26650" anchor="ctr" anchorCtr="0">
              <a:noAutofit/>
            </a:bodyPr>
            <a:lstStyle/>
            <a:p>
              <a:pPr marL="114300" marR="0" lvl="1" indent="-114300" algn="l" rtl="0">
                <a:lnSpc>
                  <a:spcPct val="90000"/>
                </a:lnSpc>
                <a:spcBef>
                  <a:spcPts val="0"/>
                </a:spcBef>
                <a:spcAft>
                  <a:spcPts val="0"/>
                </a:spcAft>
                <a:buClr>
                  <a:schemeClr val="dk1"/>
                </a:buClr>
                <a:buSzPts val="1400"/>
                <a:buFont typeface="Century Gothic"/>
                <a:buChar char="•"/>
              </a:pPr>
              <a:r>
                <a:rPr lang="en-IN" sz="1400" b="0" i="0" u="none" strike="noStrike" cap="none" dirty="0">
                  <a:solidFill>
                    <a:schemeClr val="dk1"/>
                  </a:solidFill>
                  <a:latin typeface="Century Gothic"/>
                  <a:ea typeface="Century Gothic"/>
                  <a:cs typeface="Century Gothic"/>
                  <a:sym typeface="Century Gothic"/>
                </a:rPr>
                <a:t>600 original paintings</a:t>
              </a:r>
              <a:endParaRPr sz="1400" b="0" i="0" u="none" strike="noStrike" cap="none" dirty="0">
                <a:solidFill>
                  <a:schemeClr val="dk1"/>
                </a:solidFill>
                <a:latin typeface="Century Gothic"/>
                <a:ea typeface="Century Gothic"/>
                <a:cs typeface="Century Gothic"/>
                <a:sym typeface="Century Gothic"/>
              </a:endParaRPr>
            </a:p>
            <a:p>
              <a:pPr marL="114300" marR="0" lvl="1" indent="-114300" algn="l" rtl="0">
                <a:lnSpc>
                  <a:spcPct val="90000"/>
                </a:lnSpc>
                <a:spcBef>
                  <a:spcPts val="210"/>
                </a:spcBef>
                <a:spcAft>
                  <a:spcPts val="0"/>
                </a:spcAft>
                <a:buClr>
                  <a:schemeClr val="dk1"/>
                </a:buClr>
                <a:buSzPts val="1400"/>
                <a:buFont typeface="Century Gothic"/>
                <a:buChar char="•"/>
              </a:pPr>
              <a:r>
                <a:rPr lang="en-IN" sz="1400" b="0" i="0" u="none" strike="noStrike" cap="none" dirty="0">
                  <a:solidFill>
                    <a:schemeClr val="dk1"/>
                  </a:solidFill>
                  <a:latin typeface="Century Gothic"/>
                  <a:ea typeface="Century Gothic"/>
                  <a:cs typeface="Century Gothic"/>
                  <a:sym typeface="Century Gothic"/>
                </a:rPr>
                <a:t>Cultural immersion along with profitable appeal</a:t>
              </a:r>
              <a:endParaRPr sz="1400" b="0" i="0" u="none" strike="noStrike" cap="none" dirty="0">
                <a:solidFill>
                  <a:schemeClr val="dk1"/>
                </a:solidFill>
                <a:latin typeface="Century Gothic"/>
                <a:ea typeface="Century Gothic"/>
                <a:cs typeface="Century Gothic"/>
                <a:sym typeface="Century Gothic"/>
              </a:endParaRPr>
            </a:p>
          </p:txBody>
        </p:sp>
        <p:sp>
          <p:nvSpPr>
            <p:cNvPr id="203" name="Google Shape;203;p6"/>
            <p:cNvSpPr/>
            <p:nvPr/>
          </p:nvSpPr>
          <p:spPr>
            <a:xfrm>
              <a:off x="0" y="3271745"/>
              <a:ext cx="3420486" cy="1037964"/>
            </a:xfrm>
            <a:prstGeom prst="roundRect">
              <a:avLst>
                <a:gd name="adj" fmla="val 16667"/>
              </a:avLst>
            </a:prstGeom>
            <a:gradFill>
              <a:gsLst>
                <a:gs pos="0">
                  <a:srgbClr val="9B79EC"/>
                </a:gs>
                <a:gs pos="78000">
                  <a:srgbClr val="885AF0"/>
                </a:gs>
                <a:gs pos="100000">
                  <a:srgbClr val="885AF0"/>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6"/>
            <p:cNvSpPr txBox="1"/>
            <p:nvPr/>
          </p:nvSpPr>
          <p:spPr>
            <a:xfrm>
              <a:off x="50669" y="3322414"/>
              <a:ext cx="3319148" cy="936626"/>
            </a:xfrm>
            <a:prstGeom prst="rect">
              <a:avLst/>
            </a:prstGeom>
            <a:noFill/>
            <a:ln>
              <a:noFill/>
            </a:ln>
          </p:spPr>
          <p:txBody>
            <a:bodyPr spcFirstLastPara="1" wrap="square" lIns="91425" tIns="45700" rIns="91425" bIns="45700" anchor="ctr" anchorCtr="0">
              <a:noAutofit/>
            </a:bodyPr>
            <a:lstStyle/>
            <a:p>
              <a:pPr marL="0" marR="0" lvl="0" indent="0" algn="ctr" rtl="0">
                <a:lnSpc>
                  <a:spcPct val="90000"/>
                </a:lnSpc>
                <a:spcBef>
                  <a:spcPts val="0"/>
                </a:spcBef>
                <a:spcAft>
                  <a:spcPts val="0"/>
                </a:spcAft>
                <a:buClr>
                  <a:schemeClr val="lt1"/>
                </a:buClr>
                <a:buSzPts val="2400"/>
                <a:buFont typeface="Century Gothic"/>
                <a:buNone/>
              </a:pPr>
              <a:r>
                <a:rPr lang="en-IN" sz="2400" u="sng" dirty="0">
                  <a:solidFill>
                    <a:schemeClr val="lt1"/>
                  </a:solidFill>
                  <a:latin typeface="Century Gothic"/>
                  <a:ea typeface="Century Gothic"/>
                  <a:cs typeface="Century Gothic"/>
                  <a:sym typeface="Century Gothic"/>
                </a:rPr>
                <a:t>Unique Selling Proposition</a:t>
              </a:r>
              <a:r>
                <a:rPr lang="en-IN" sz="2400" dirty="0">
                  <a:solidFill>
                    <a:schemeClr val="lt1"/>
                  </a:solidFill>
                  <a:latin typeface="Century Gothic"/>
                  <a:ea typeface="Century Gothic"/>
                  <a:cs typeface="Century Gothic"/>
                  <a:sym typeface="Century Gothic"/>
                </a:rPr>
                <a:t> - </a:t>
              </a:r>
              <a:endParaRPr dirty="0"/>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sp>
        <p:nvSpPr>
          <p:cNvPr id="180" name="Google Shape;180;p5"/>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IN" dirty="0"/>
              <a:t>SMART OBJECTIVES</a:t>
            </a:r>
            <a:endParaRPr dirty="0"/>
          </a:p>
        </p:txBody>
      </p:sp>
      <p:graphicFrame>
        <p:nvGraphicFramePr>
          <p:cNvPr id="181" name="Google Shape;181;p5"/>
          <p:cNvGraphicFramePr/>
          <p:nvPr>
            <p:extLst>
              <p:ext uri="{D42A27DB-BD31-4B8C-83A1-F6EECF244321}">
                <p14:modId xmlns:p14="http://schemas.microsoft.com/office/powerpoint/2010/main" val="3757659530"/>
              </p:ext>
            </p:extLst>
          </p:nvPr>
        </p:nvGraphicFramePr>
        <p:xfrm>
          <a:off x="757084" y="1691149"/>
          <a:ext cx="10749100" cy="4827165"/>
        </p:xfrm>
        <a:graphic>
          <a:graphicData uri="http://schemas.openxmlformats.org/drawingml/2006/table">
            <a:tbl>
              <a:tblPr firstRow="1" firstCol="1" bandRow="1">
                <a:gradFill>
                  <a:gsLst>
                    <a:gs pos="0">
                      <a:srgbClr val="9D7CEB"/>
                    </a:gs>
                    <a:gs pos="78000">
                      <a:srgbClr val="895EEF"/>
                    </a:gs>
                    <a:gs pos="100000">
                      <a:srgbClr val="895EEF"/>
                    </a:gs>
                  </a:gsLst>
                  <a:lin ang="5400000" scaled="0"/>
                </a:gradFill>
                <a:tableStyleId>{2B5B6DCC-7910-4EA6-ABE3-7117A2F9ED26}</a:tableStyleId>
              </a:tblPr>
              <a:tblGrid>
                <a:gridCol w="5374550">
                  <a:extLst>
                    <a:ext uri="{9D8B030D-6E8A-4147-A177-3AD203B41FA5}">
                      <a16:colId xmlns:a16="http://schemas.microsoft.com/office/drawing/2014/main" val="20000"/>
                    </a:ext>
                  </a:extLst>
                </a:gridCol>
                <a:gridCol w="5374550">
                  <a:extLst>
                    <a:ext uri="{9D8B030D-6E8A-4147-A177-3AD203B41FA5}">
                      <a16:colId xmlns:a16="http://schemas.microsoft.com/office/drawing/2014/main" val="20001"/>
                    </a:ext>
                  </a:extLst>
                </a:gridCol>
              </a:tblGrid>
              <a:tr h="195125">
                <a:tc>
                  <a:txBody>
                    <a:bodyPr/>
                    <a:lstStyle/>
                    <a:p>
                      <a:pPr marL="0" marR="0" lvl="0" indent="0" algn="ctr" rtl="0">
                        <a:lnSpc>
                          <a:spcPct val="100000"/>
                        </a:lnSpc>
                        <a:spcBef>
                          <a:spcPts val="0"/>
                        </a:spcBef>
                        <a:spcAft>
                          <a:spcPts val="0"/>
                        </a:spcAft>
                        <a:buClr>
                          <a:schemeClr val="lt1"/>
                        </a:buClr>
                        <a:buSzPts val="1600"/>
                        <a:buFont typeface="Century Gothic"/>
                        <a:buNone/>
                      </a:pPr>
                      <a:r>
                        <a:rPr lang="en-IN" sz="1600" u="none" strike="noStrike" cap="none"/>
                        <a:t>SMART Objective</a:t>
                      </a:r>
                      <a:endParaRPr sz="1600" u="none" strike="noStrike" cap="none">
                        <a:latin typeface="Times New Roman"/>
                        <a:ea typeface="Times New Roman"/>
                        <a:cs typeface="Times New Roman"/>
                        <a:sym typeface="Times New Roman"/>
                      </a:endParaRPr>
                    </a:p>
                  </a:txBody>
                  <a:tcPr marL="60900" marR="60900" marT="0" marB="0"/>
                </a:tc>
                <a:tc>
                  <a:txBody>
                    <a:bodyPr/>
                    <a:lstStyle/>
                    <a:p>
                      <a:pPr marL="0" marR="0" lvl="0" indent="0" algn="ctr" rtl="0">
                        <a:lnSpc>
                          <a:spcPct val="100000"/>
                        </a:lnSpc>
                        <a:spcBef>
                          <a:spcPts val="0"/>
                        </a:spcBef>
                        <a:spcAft>
                          <a:spcPts val="0"/>
                        </a:spcAft>
                        <a:buClr>
                          <a:schemeClr val="lt1"/>
                        </a:buClr>
                        <a:buSzPts val="1600"/>
                        <a:buFont typeface="Century Gothic"/>
                        <a:buNone/>
                      </a:pPr>
                      <a:r>
                        <a:rPr lang="en-IN" sz="1600" u="none" strike="noStrike" cap="none" dirty="0"/>
                        <a:t>How It Is SMART</a:t>
                      </a:r>
                      <a:endParaRPr sz="1600" u="none" strike="noStrike" cap="none" dirty="0">
                        <a:latin typeface="Times New Roman"/>
                        <a:ea typeface="Times New Roman"/>
                        <a:cs typeface="Times New Roman"/>
                        <a:sym typeface="Times New Roman"/>
                      </a:endParaRPr>
                    </a:p>
                  </a:txBody>
                  <a:tcPr marL="60900" marR="60900" marT="0" marB="0"/>
                </a:tc>
                <a:extLst>
                  <a:ext uri="{0D108BD9-81ED-4DB2-BD59-A6C34878D82A}">
                    <a16:rowId xmlns:a16="http://schemas.microsoft.com/office/drawing/2014/main" val="10000"/>
                  </a:ext>
                </a:extLst>
              </a:tr>
              <a:tr h="1527775">
                <a:tc>
                  <a:txBody>
                    <a:bodyPr/>
                    <a:lstStyle/>
                    <a:p>
                      <a:pPr marL="0" marR="0" lvl="0" indent="0" algn="ctr" rtl="0">
                        <a:lnSpc>
                          <a:spcPct val="100000"/>
                        </a:lnSpc>
                        <a:spcBef>
                          <a:spcPts val="0"/>
                        </a:spcBef>
                        <a:spcAft>
                          <a:spcPts val="0"/>
                        </a:spcAft>
                        <a:buClr>
                          <a:schemeClr val="lt1"/>
                        </a:buClr>
                        <a:buSzPts val="1600"/>
                        <a:buFont typeface="Century Gothic"/>
                        <a:buNone/>
                      </a:pPr>
                      <a:r>
                        <a:rPr lang="en-IN" sz="1600" u="none" strike="noStrike" cap="none" dirty="0"/>
                        <a:t>150,000 GBP from ticket sales generated</a:t>
                      </a:r>
                      <a:endParaRPr sz="1600" u="none" strike="noStrike" cap="none" dirty="0">
                        <a:latin typeface="Times New Roman"/>
                        <a:ea typeface="Times New Roman"/>
                        <a:cs typeface="Times New Roman"/>
                        <a:sym typeface="Times New Roman"/>
                      </a:endParaRPr>
                    </a:p>
                  </a:txBody>
                  <a:tcPr marL="60900" marR="60900" marT="0" marB="0"/>
                </a:tc>
                <a:tc>
                  <a:txBody>
                    <a:bodyPr/>
                    <a:lstStyle/>
                    <a:p>
                      <a:pPr marL="0" marR="0" lvl="0" indent="0" algn="just" rtl="0">
                        <a:lnSpc>
                          <a:spcPct val="100000"/>
                        </a:lnSpc>
                        <a:spcBef>
                          <a:spcPts val="0"/>
                        </a:spcBef>
                        <a:spcAft>
                          <a:spcPts val="0"/>
                        </a:spcAft>
                        <a:buClr>
                          <a:schemeClr val="lt1"/>
                        </a:buClr>
                        <a:buSzPts val="1600"/>
                        <a:buFont typeface="Century Gothic"/>
                        <a:buNone/>
                      </a:pPr>
                      <a:r>
                        <a:rPr lang="en-IN" sz="1600" u="none" strike="noStrike" cap="none" dirty="0"/>
                        <a:t>There is a specific revenue goal that can be measur</a:t>
                      </a:r>
                      <a:r>
                        <a:rPr lang="en-IN" sz="1600" dirty="0"/>
                        <a:t>ed</a:t>
                      </a:r>
                      <a:r>
                        <a:rPr lang="en-IN" sz="1600" u="none" strike="noStrike" cap="none" dirty="0"/>
                        <a:t> through booking systems and it is realistic if 30 GBP is the price of one ticket and it also supports event profitability.</a:t>
                      </a:r>
                      <a:endParaRPr sz="1600" u="none" strike="noStrike" cap="none" dirty="0">
                        <a:latin typeface="Times New Roman"/>
                        <a:ea typeface="Times New Roman"/>
                        <a:cs typeface="Times New Roman"/>
                        <a:sym typeface="Times New Roman"/>
                      </a:endParaRPr>
                    </a:p>
                  </a:txBody>
                  <a:tcPr marL="60900" marR="60900" marT="0" marB="0"/>
                </a:tc>
                <a:extLst>
                  <a:ext uri="{0D108BD9-81ED-4DB2-BD59-A6C34878D82A}">
                    <a16:rowId xmlns:a16="http://schemas.microsoft.com/office/drawing/2014/main" val="10001"/>
                  </a:ext>
                </a:extLst>
              </a:tr>
              <a:tr h="1527775">
                <a:tc>
                  <a:txBody>
                    <a:bodyPr/>
                    <a:lstStyle/>
                    <a:p>
                      <a:pPr marL="0" marR="0" lvl="0" indent="0" algn="ctr" rtl="0">
                        <a:lnSpc>
                          <a:spcPct val="100000"/>
                        </a:lnSpc>
                        <a:spcBef>
                          <a:spcPts val="0"/>
                        </a:spcBef>
                        <a:spcAft>
                          <a:spcPts val="0"/>
                        </a:spcAft>
                        <a:buClr>
                          <a:schemeClr val="lt1"/>
                        </a:buClr>
                        <a:buSzPts val="1600"/>
                        <a:buFont typeface="Century Gothic"/>
                        <a:buNone/>
                      </a:pPr>
                      <a:r>
                        <a:rPr lang="en-IN" sz="1600" u="none" strike="noStrike" cap="none"/>
                        <a:t>More than 5000 visitors coming</a:t>
                      </a:r>
                      <a:endParaRPr sz="1600" u="none" strike="noStrike" cap="none">
                        <a:latin typeface="Times New Roman"/>
                        <a:ea typeface="Times New Roman"/>
                        <a:cs typeface="Times New Roman"/>
                        <a:sym typeface="Times New Roman"/>
                      </a:endParaRPr>
                    </a:p>
                  </a:txBody>
                  <a:tcPr marL="60900" marR="60900" marT="0" marB="0"/>
                </a:tc>
                <a:tc>
                  <a:txBody>
                    <a:bodyPr/>
                    <a:lstStyle/>
                    <a:p>
                      <a:pPr marL="0" marR="0" lvl="0" indent="0" algn="just" rtl="0">
                        <a:lnSpc>
                          <a:spcPct val="100000"/>
                        </a:lnSpc>
                        <a:spcBef>
                          <a:spcPts val="0"/>
                        </a:spcBef>
                        <a:spcAft>
                          <a:spcPts val="0"/>
                        </a:spcAft>
                        <a:buClr>
                          <a:schemeClr val="lt1"/>
                        </a:buClr>
                        <a:buSzPts val="1600"/>
                        <a:buFont typeface="Century Gothic"/>
                        <a:buNone/>
                      </a:pPr>
                      <a:r>
                        <a:rPr lang="en-IN" sz="1600" u="none" strike="noStrike" cap="none" dirty="0"/>
                        <a:t>There is a clear target audience size that can be tracked through entry data and ICC Wales </a:t>
                      </a:r>
                      <a:r>
                        <a:rPr lang="en-IN" sz="1600" dirty="0"/>
                        <a:t>h</a:t>
                      </a:r>
                      <a:r>
                        <a:rPr lang="en-IN" sz="1600" u="none" strike="noStrike" cap="none" dirty="0"/>
                        <a:t>as the capacity to support this as it aligns with the objectives of tourism growth that will be measured during the event week.</a:t>
                      </a:r>
                      <a:endParaRPr sz="1600" u="none" strike="noStrike" cap="none" dirty="0">
                        <a:latin typeface="Times New Roman"/>
                        <a:ea typeface="Times New Roman"/>
                        <a:cs typeface="Times New Roman"/>
                        <a:sym typeface="Times New Roman"/>
                      </a:endParaRPr>
                    </a:p>
                  </a:txBody>
                  <a:tcPr marL="60900" marR="60900" marT="0" marB="0"/>
                </a:tc>
                <a:extLst>
                  <a:ext uri="{0D108BD9-81ED-4DB2-BD59-A6C34878D82A}">
                    <a16:rowId xmlns:a16="http://schemas.microsoft.com/office/drawing/2014/main" val="10002"/>
                  </a:ext>
                </a:extLst>
              </a:tr>
              <a:tr h="1527775">
                <a:tc>
                  <a:txBody>
                    <a:bodyPr/>
                    <a:lstStyle/>
                    <a:p>
                      <a:pPr marL="0" marR="0" lvl="0" indent="0" algn="ctr" rtl="0">
                        <a:lnSpc>
                          <a:spcPct val="100000"/>
                        </a:lnSpc>
                        <a:spcBef>
                          <a:spcPts val="0"/>
                        </a:spcBef>
                        <a:spcAft>
                          <a:spcPts val="0"/>
                        </a:spcAft>
                        <a:buClr>
                          <a:schemeClr val="lt1"/>
                        </a:buClr>
                        <a:buSzPts val="1600"/>
                        <a:buFont typeface="Century Gothic"/>
                        <a:buNone/>
                      </a:pPr>
                      <a:r>
                        <a:rPr lang="en-IN" sz="1600" u="none" strike="noStrike" cap="none"/>
                        <a:t>More that 1 million digital impressions</a:t>
                      </a:r>
                      <a:endParaRPr sz="1600" u="none" strike="noStrike" cap="none">
                        <a:latin typeface="Times New Roman"/>
                        <a:ea typeface="Times New Roman"/>
                        <a:cs typeface="Times New Roman"/>
                        <a:sym typeface="Times New Roman"/>
                      </a:endParaRPr>
                    </a:p>
                  </a:txBody>
                  <a:tcPr marL="60900" marR="60900" marT="0" marB="0"/>
                </a:tc>
                <a:tc>
                  <a:txBody>
                    <a:bodyPr/>
                    <a:lstStyle/>
                    <a:p>
                      <a:pPr marL="0" marR="0" lvl="0" indent="0" algn="just" rtl="0">
                        <a:lnSpc>
                          <a:spcPct val="100000"/>
                        </a:lnSpc>
                        <a:spcBef>
                          <a:spcPts val="0"/>
                        </a:spcBef>
                        <a:spcAft>
                          <a:spcPts val="0"/>
                        </a:spcAft>
                        <a:buClr>
                          <a:schemeClr val="lt1"/>
                        </a:buClr>
                        <a:buSzPts val="1600"/>
                        <a:buFont typeface="Century Gothic"/>
                        <a:buNone/>
                      </a:pPr>
                      <a:r>
                        <a:rPr lang="en-IN" sz="1600" u="none" strike="noStrike" cap="none" dirty="0"/>
                        <a:t>Is focused on reach that can be tracked through analytics and it is achievable using influencer as well as partner campaigns and it is also able to enhance brand visibility. The results are expected by August 2025.</a:t>
                      </a:r>
                      <a:endParaRPr sz="1600" u="none" strike="noStrike" cap="none" dirty="0">
                        <a:latin typeface="Times New Roman"/>
                        <a:ea typeface="Times New Roman"/>
                        <a:cs typeface="Times New Roman"/>
                        <a:sym typeface="Times New Roman"/>
                      </a:endParaRPr>
                    </a:p>
                  </a:txBody>
                  <a:tcPr marL="60900" marR="60900" marT="0" marB="0"/>
                </a:tc>
                <a:extLst>
                  <a:ext uri="{0D108BD9-81ED-4DB2-BD59-A6C34878D82A}">
                    <a16:rowId xmlns:a16="http://schemas.microsoft.com/office/drawing/2014/main" val="10003"/>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sp>
        <p:nvSpPr>
          <p:cNvPr id="210" name="Google Shape;210;p7"/>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IN"/>
              <a:t>SOCIAL &amp; ECONOMIC IMPACT</a:t>
            </a:r>
            <a:endParaRPr/>
          </a:p>
        </p:txBody>
      </p:sp>
      <p:sp>
        <p:nvSpPr>
          <p:cNvPr id="211" name="Google Shape;211;p7"/>
          <p:cNvSpPr txBox="1">
            <a:spLocks noGrp="1"/>
          </p:cNvSpPr>
          <p:nvPr>
            <p:ph type="body" idx="1"/>
          </p:nvPr>
        </p:nvSpPr>
        <p:spPr>
          <a:xfrm>
            <a:off x="927539" y="2057401"/>
            <a:ext cx="5010806" cy="4374406"/>
          </a:xfrm>
          <a:prstGeom prst="rect">
            <a:avLst/>
          </a:prstGeom>
          <a:noFill/>
          <a:ln>
            <a:noFill/>
          </a:ln>
        </p:spPr>
        <p:txBody>
          <a:bodyPr spcFirstLastPara="1" wrap="square" lIns="91425" tIns="45700" rIns="91425" bIns="45700" anchor="t" anchorCtr="0">
            <a:normAutofit/>
          </a:bodyPr>
          <a:lstStyle/>
          <a:p>
            <a:pPr marL="342900" lvl="0" indent="-342900" algn="just" rtl="0">
              <a:lnSpc>
                <a:spcPct val="100000"/>
              </a:lnSpc>
              <a:spcBef>
                <a:spcPts val="0"/>
              </a:spcBef>
              <a:spcAft>
                <a:spcPts val="0"/>
              </a:spcAft>
              <a:buClr>
                <a:schemeClr val="lt1"/>
              </a:buClr>
              <a:buSzPts val="1800"/>
              <a:buFont typeface="Noto Sans Symbols"/>
              <a:buChar char="∙"/>
            </a:pPr>
            <a:r>
              <a:rPr lang="en-IN" sz="1800" u="sng" dirty="0"/>
              <a:t>Tourism Increase</a:t>
            </a:r>
            <a:r>
              <a:rPr lang="en-IN" sz="1800" dirty="0"/>
              <a:t> -</a:t>
            </a:r>
            <a:endParaRPr dirty="0"/>
          </a:p>
          <a:p>
            <a:pPr marL="742950" lvl="1" indent="-285750" algn="just" rtl="0">
              <a:lnSpc>
                <a:spcPct val="100000"/>
              </a:lnSpc>
              <a:spcBef>
                <a:spcPts val="500"/>
              </a:spcBef>
              <a:spcAft>
                <a:spcPts val="0"/>
              </a:spcAft>
              <a:buClr>
                <a:schemeClr val="lt1"/>
              </a:buClr>
              <a:buSzPts val="1800"/>
              <a:buFont typeface="Noto Sans Symbols"/>
              <a:buChar char="✔"/>
            </a:pPr>
            <a:r>
              <a:rPr lang="en-IN" sz="1800" dirty="0"/>
              <a:t>Large footfall into ICC Wales and Newport </a:t>
            </a:r>
            <a:endParaRPr dirty="0"/>
          </a:p>
          <a:p>
            <a:pPr marL="342900" lvl="0" indent="-342900" algn="just" rtl="0">
              <a:lnSpc>
                <a:spcPct val="100000"/>
              </a:lnSpc>
              <a:spcBef>
                <a:spcPts val="1000"/>
              </a:spcBef>
              <a:spcAft>
                <a:spcPts val="0"/>
              </a:spcAft>
              <a:buClr>
                <a:schemeClr val="lt1"/>
              </a:buClr>
              <a:buSzPts val="1800"/>
              <a:buFont typeface="Noto Sans Symbols"/>
              <a:buChar char="∙"/>
            </a:pPr>
            <a:r>
              <a:rPr lang="en-IN" sz="1800" u="sng" dirty="0"/>
              <a:t>Local Artists getting support</a:t>
            </a:r>
            <a:r>
              <a:rPr lang="en-IN" sz="1800" dirty="0"/>
              <a:t> -</a:t>
            </a:r>
            <a:endParaRPr dirty="0"/>
          </a:p>
          <a:p>
            <a:pPr marL="742950" lvl="1" indent="-285750" algn="just" rtl="0">
              <a:lnSpc>
                <a:spcPct val="100000"/>
              </a:lnSpc>
              <a:spcBef>
                <a:spcPts val="500"/>
              </a:spcBef>
              <a:spcAft>
                <a:spcPts val="0"/>
              </a:spcAft>
              <a:buClr>
                <a:schemeClr val="lt1"/>
              </a:buClr>
              <a:buSzPts val="1800"/>
              <a:buFont typeface="Noto Sans Symbols"/>
              <a:buChar char="✔"/>
            </a:pPr>
            <a:r>
              <a:rPr lang="en-IN" sz="1800" dirty="0"/>
              <a:t>Paid exposure for 600 artists across Wales</a:t>
            </a:r>
            <a:endParaRPr dirty="0"/>
          </a:p>
          <a:p>
            <a:pPr marL="342900" lvl="0" indent="-342900" algn="just" rtl="0">
              <a:lnSpc>
                <a:spcPct val="100000"/>
              </a:lnSpc>
              <a:spcBef>
                <a:spcPts val="1000"/>
              </a:spcBef>
              <a:spcAft>
                <a:spcPts val="0"/>
              </a:spcAft>
              <a:buClr>
                <a:schemeClr val="lt1"/>
              </a:buClr>
              <a:buSzPts val="1800"/>
              <a:buFont typeface="Noto Sans Symbols"/>
              <a:buChar char="∙"/>
            </a:pPr>
            <a:r>
              <a:rPr lang="en-IN" sz="1800" u="sng" dirty="0"/>
              <a:t>Growth of Business</a:t>
            </a:r>
            <a:r>
              <a:rPr lang="en-IN" sz="1800" dirty="0"/>
              <a:t> - </a:t>
            </a:r>
            <a:endParaRPr dirty="0"/>
          </a:p>
          <a:p>
            <a:pPr marL="742950" lvl="1" indent="-285750" algn="just" rtl="0">
              <a:lnSpc>
                <a:spcPct val="100000"/>
              </a:lnSpc>
              <a:spcBef>
                <a:spcPts val="500"/>
              </a:spcBef>
              <a:spcAft>
                <a:spcPts val="0"/>
              </a:spcAft>
              <a:buClr>
                <a:schemeClr val="lt1"/>
              </a:buClr>
              <a:buSzPts val="1800"/>
              <a:buFont typeface="Noto Sans Symbols"/>
              <a:buChar char="✔"/>
            </a:pPr>
            <a:r>
              <a:rPr lang="en-IN" sz="1800" dirty="0"/>
              <a:t>Amongst food vendors, tour organisers and hotels</a:t>
            </a:r>
            <a:endParaRPr dirty="0"/>
          </a:p>
          <a:p>
            <a:pPr marL="342900" lvl="0" indent="-342900" algn="just" rtl="0">
              <a:lnSpc>
                <a:spcPct val="100000"/>
              </a:lnSpc>
              <a:spcBef>
                <a:spcPts val="1000"/>
              </a:spcBef>
              <a:spcAft>
                <a:spcPts val="0"/>
              </a:spcAft>
              <a:buClr>
                <a:schemeClr val="lt1"/>
              </a:buClr>
              <a:buSzPts val="1800"/>
              <a:buFont typeface="Noto Sans Symbols"/>
              <a:buChar char="∙"/>
            </a:pPr>
            <a:r>
              <a:rPr lang="en-IN" sz="1800" u="sng" dirty="0"/>
              <a:t>Cultural Exchange</a:t>
            </a:r>
            <a:r>
              <a:rPr lang="en-IN" sz="1800" dirty="0"/>
              <a:t> - </a:t>
            </a:r>
            <a:endParaRPr dirty="0"/>
          </a:p>
          <a:p>
            <a:pPr marL="742950" lvl="1" indent="-285750" algn="just" rtl="0">
              <a:lnSpc>
                <a:spcPct val="100000"/>
              </a:lnSpc>
              <a:spcBef>
                <a:spcPts val="500"/>
              </a:spcBef>
              <a:spcAft>
                <a:spcPts val="0"/>
              </a:spcAft>
              <a:buClr>
                <a:schemeClr val="lt1"/>
              </a:buClr>
              <a:buSzPts val="1800"/>
              <a:buFont typeface="Noto Sans Symbols"/>
              <a:buChar char="✔"/>
            </a:pPr>
            <a:r>
              <a:rPr lang="en-IN" sz="1800" dirty="0"/>
              <a:t>Capable of promoting Welsh history to international tourists</a:t>
            </a:r>
            <a:endParaRPr dirty="0"/>
          </a:p>
        </p:txBody>
      </p:sp>
      <p:pic>
        <p:nvPicPr>
          <p:cNvPr id="212" name="Google Shape;212;p7"/>
          <p:cNvPicPr preferRelativeResize="0"/>
          <p:nvPr/>
        </p:nvPicPr>
        <p:blipFill rotWithShape="1">
          <a:blip r:embed="rId3">
            <a:alphaModFix/>
          </a:blip>
          <a:srcRect/>
          <a:stretch/>
        </p:blipFill>
        <p:spPr>
          <a:xfrm>
            <a:off x="6600497" y="2350143"/>
            <a:ext cx="4905702" cy="3743483"/>
          </a:xfrm>
          <a:prstGeom prst="rect">
            <a:avLst/>
          </a:prstGeom>
          <a:noFill/>
          <a:ln w="38100" cap="sq" cmpd="sng">
            <a:solidFill>
              <a:schemeClr val="accent1"/>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213" name="Google Shape;213;p7"/>
          <p:cNvSpPr txBox="1"/>
          <p:nvPr/>
        </p:nvSpPr>
        <p:spPr>
          <a:xfrm>
            <a:off x="8216461" y="6201702"/>
            <a:ext cx="6096000"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IN" sz="1800">
                <a:solidFill>
                  <a:schemeClr val="lt1"/>
                </a:solidFill>
                <a:latin typeface="Century Gothic"/>
                <a:ea typeface="Century Gothic"/>
                <a:cs typeface="Century Gothic"/>
                <a:sym typeface="Century Gothic"/>
              </a:rPr>
              <a:t>Richards, 2020</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8"/>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IN" dirty="0"/>
              <a:t>LOCATION AND VENUE</a:t>
            </a:r>
            <a:endParaRPr dirty="0"/>
          </a:p>
        </p:txBody>
      </p:sp>
      <p:sp>
        <p:nvSpPr>
          <p:cNvPr id="220" name="Google Shape;220;p8"/>
          <p:cNvSpPr txBox="1">
            <a:spLocks noGrp="1"/>
          </p:cNvSpPr>
          <p:nvPr>
            <p:ph type="body" idx="1"/>
          </p:nvPr>
        </p:nvSpPr>
        <p:spPr>
          <a:xfrm>
            <a:off x="685800" y="2194560"/>
            <a:ext cx="5536324" cy="4069606"/>
          </a:xfrm>
          <a:prstGeom prst="rect">
            <a:avLst/>
          </a:prstGeom>
          <a:noFill/>
          <a:ln>
            <a:noFill/>
          </a:ln>
        </p:spPr>
        <p:txBody>
          <a:bodyPr spcFirstLastPara="1" wrap="square" lIns="91425" tIns="45700" rIns="91425" bIns="45700" anchor="t" anchorCtr="0">
            <a:normAutofit/>
          </a:bodyPr>
          <a:lstStyle/>
          <a:p>
            <a:pPr marL="342900" lvl="0" indent="-342900" algn="just" rtl="0">
              <a:lnSpc>
                <a:spcPct val="100000"/>
              </a:lnSpc>
              <a:spcBef>
                <a:spcPts val="0"/>
              </a:spcBef>
              <a:spcAft>
                <a:spcPts val="0"/>
              </a:spcAft>
              <a:buClr>
                <a:schemeClr val="lt1"/>
              </a:buClr>
              <a:buSzPts val="1800"/>
              <a:buFont typeface="Noto Sans Symbols"/>
              <a:buChar char="∙"/>
            </a:pPr>
            <a:r>
              <a:rPr lang="en-IN" sz="1800" u="sng" dirty="0"/>
              <a:t>Reason for choosing ICC Wales</a:t>
            </a:r>
            <a:r>
              <a:rPr lang="en-IN" sz="1800" dirty="0"/>
              <a:t> - </a:t>
            </a:r>
            <a:endParaRPr dirty="0"/>
          </a:p>
          <a:p>
            <a:pPr marL="742950" lvl="1" indent="-285750" algn="just" rtl="0">
              <a:lnSpc>
                <a:spcPct val="100000"/>
              </a:lnSpc>
              <a:spcBef>
                <a:spcPts val="500"/>
              </a:spcBef>
              <a:spcAft>
                <a:spcPts val="0"/>
              </a:spcAft>
              <a:buClr>
                <a:schemeClr val="lt1"/>
              </a:buClr>
              <a:buSzPts val="1800"/>
              <a:buFont typeface="Noto Sans Symbols"/>
              <a:buChar char="✔"/>
            </a:pPr>
            <a:r>
              <a:rPr lang="en-IN" sz="1800" dirty="0"/>
              <a:t>Modern exhibition, more than 5,000 hosting capacity</a:t>
            </a:r>
            <a:endParaRPr dirty="0"/>
          </a:p>
          <a:p>
            <a:pPr marL="742950" lvl="1" indent="-285750" algn="just" rtl="0">
              <a:lnSpc>
                <a:spcPct val="100000"/>
              </a:lnSpc>
              <a:spcBef>
                <a:spcPts val="500"/>
              </a:spcBef>
              <a:spcAft>
                <a:spcPts val="0"/>
              </a:spcAft>
              <a:buClr>
                <a:schemeClr val="lt1"/>
              </a:buClr>
              <a:buSzPts val="1800"/>
              <a:buFont typeface="Noto Sans Symbols"/>
              <a:buChar char="✔"/>
            </a:pPr>
            <a:r>
              <a:rPr lang="en-IN" sz="1800" dirty="0"/>
              <a:t>Central, accessible through Cardiff Airport and M4</a:t>
            </a:r>
            <a:endParaRPr dirty="0"/>
          </a:p>
          <a:p>
            <a:pPr marL="742950" lvl="1" indent="-285750" algn="just" rtl="0">
              <a:lnSpc>
                <a:spcPct val="100000"/>
              </a:lnSpc>
              <a:spcBef>
                <a:spcPts val="500"/>
              </a:spcBef>
              <a:spcAft>
                <a:spcPts val="0"/>
              </a:spcAft>
              <a:buClr>
                <a:schemeClr val="lt1"/>
              </a:buClr>
              <a:buSzPts val="1800"/>
              <a:buFont typeface="Noto Sans Symbols"/>
              <a:buChar char="✔"/>
            </a:pPr>
            <a:r>
              <a:rPr lang="en-IN" sz="1800" dirty="0"/>
              <a:t>Event infrastructure, On-site hotels </a:t>
            </a:r>
            <a:endParaRPr dirty="0"/>
          </a:p>
          <a:p>
            <a:pPr marL="342900" lvl="0" indent="-342900" algn="just" rtl="0">
              <a:lnSpc>
                <a:spcPct val="100000"/>
              </a:lnSpc>
              <a:spcBef>
                <a:spcPts val="1000"/>
              </a:spcBef>
              <a:spcAft>
                <a:spcPts val="0"/>
              </a:spcAft>
              <a:buClr>
                <a:schemeClr val="lt1"/>
              </a:buClr>
              <a:buSzPts val="1800"/>
              <a:buFont typeface="Noto Sans Symbols"/>
              <a:buChar char="∙"/>
            </a:pPr>
            <a:r>
              <a:rPr lang="en-IN" sz="1800" u="sng" dirty="0"/>
              <a:t>Strategic Relativity</a:t>
            </a:r>
            <a:r>
              <a:rPr lang="en-IN" sz="1800" b="1" dirty="0"/>
              <a:t> - </a:t>
            </a:r>
            <a:endParaRPr sz="1800" dirty="0"/>
          </a:p>
          <a:p>
            <a:pPr marL="742950" lvl="1" indent="-285750" algn="just" rtl="0">
              <a:lnSpc>
                <a:spcPct val="100000"/>
              </a:lnSpc>
              <a:spcBef>
                <a:spcPts val="500"/>
              </a:spcBef>
              <a:spcAft>
                <a:spcPts val="0"/>
              </a:spcAft>
              <a:buClr>
                <a:schemeClr val="lt1"/>
              </a:buClr>
              <a:buSzPts val="1800"/>
              <a:buFont typeface="Noto Sans Symbols"/>
              <a:buChar char="✔"/>
            </a:pPr>
            <a:r>
              <a:rPr lang="en-IN" sz="1800" dirty="0"/>
              <a:t>Historic Castles are close by such as Chepstow, Caerphilly.</a:t>
            </a:r>
            <a:endParaRPr dirty="0"/>
          </a:p>
          <a:p>
            <a:pPr marL="742950" lvl="1" indent="-285750" algn="just" rtl="0">
              <a:lnSpc>
                <a:spcPct val="100000"/>
              </a:lnSpc>
              <a:spcBef>
                <a:spcPts val="500"/>
              </a:spcBef>
              <a:spcAft>
                <a:spcPts val="0"/>
              </a:spcAft>
              <a:buClr>
                <a:schemeClr val="lt1"/>
              </a:buClr>
              <a:buSzPts val="1800"/>
              <a:buFont typeface="Noto Sans Symbols"/>
              <a:buChar char="✔"/>
            </a:pPr>
            <a:r>
              <a:rPr lang="en-IN" sz="1800" dirty="0"/>
              <a:t>Venue associated with industry standards of MICE</a:t>
            </a:r>
            <a:endParaRPr dirty="0"/>
          </a:p>
        </p:txBody>
      </p:sp>
      <p:pic>
        <p:nvPicPr>
          <p:cNvPr id="221" name="Google Shape;221;p8"/>
          <p:cNvPicPr preferRelativeResize="0"/>
          <p:nvPr/>
        </p:nvPicPr>
        <p:blipFill rotWithShape="1">
          <a:blip r:embed="rId3">
            <a:alphaModFix/>
          </a:blip>
          <a:srcRect/>
          <a:stretch/>
        </p:blipFill>
        <p:spPr>
          <a:xfrm>
            <a:off x="6842234" y="2057401"/>
            <a:ext cx="4290848" cy="4290848"/>
          </a:xfrm>
          <a:prstGeom prst="rect">
            <a:avLst/>
          </a:prstGeom>
          <a:noFill/>
          <a:ln w="38100" cap="sq" cmpd="sng">
            <a:solidFill>
              <a:schemeClr val="accent1"/>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222" name="Google Shape;222;p8"/>
          <p:cNvSpPr txBox="1"/>
          <p:nvPr/>
        </p:nvSpPr>
        <p:spPr>
          <a:xfrm>
            <a:off x="8085082" y="6348249"/>
            <a:ext cx="6096000"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IN" sz="1800" dirty="0">
                <a:solidFill>
                  <a:schemeClr val="lt1"/>
                </a:solidFill>
                <a:latin typeface="Century Gothic"/>
                <a:ea typeface="Century Gothic"/>
                <a:cs typeface="Century Gothic"/>
                <a:sym typeface="Century Gothic"/>
              </a:rPr>
              <a:t>ICC Wales, 2024</a:t>
            </a:r>
            <a:endParaRPr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8" name="Google Shape;228;p9"/>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IN" dirty="0"/>
              <a:t>OPERATIONAL FEASIBILITY</a:t>
            </a:r>
            <a:endParaRPr dirty="0"/>
          </a:p>
        </p:txBody>
      </p:sp>
      <p:grpSp>
        <p:nvGrpSpPr>
          <p:cNvPr id="229" name="Google Shape;229;p9"/>
          <p:cNvGrpSpPr/>
          <p:nvPr/>
        </p:nvGrpSpPr>
        <p:grpSpPr>
          <a:xfrm>
            <a:off x="2032000" y="1883430"/>
            <a:ext cx="9474199" cy="4252823"/>
            <a:chOff x="0" y="2078"/>
            <a:chExt cx="9474199" cy="4252823"/>
          </a:xfrm>
        </p:grpSpPr>
        <p:sp>
          <p:nvSpPr>
            <p:cNvPr id="230" name="Google Shape;230;p9"/>
            <p:cNvSpPr/>
            <p:nvPr/>
          </p:nvSpPr>
          <p:spPr>
            <a:xfrm rot="5400000">
              <a:off x="5893704" y="-2343726"/>
              <a:ext cx="1097502" cy="6063488"/>
            </a:xfrm>
            <a:prstGeom prst="round2SameRect">
              <a:avLst>
                <a:gd name="adj1" fmla="val 16667"/>
                <a:gd name="adj2" fmla="val 0"/>
              </a:avLst>
            </a:prstGeom>
            <a:solidFill>
              <a:srgbClr val="DAD2F7">
                <a:alpha val="89803"/>
              </a:srgbClr>
            </a:solidFill>
            <a:ln w="9525" cap="flat" cmpd="sng">
              <a:solidFill>
                <a:srgbClr val="DAD2F7">
                  <a:alpha val="89803"/>
                </a:srgb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9"/>
            <p:cNvSpPr txBox="1"/>
            <p:nvPr/>
          </p:nvSpPr>
          <p:spPr>
            <a:xfrm>
              <a:off x="3410711" y="192843"/>
              <a:ext cx="6009912" cy="990350"/>
            </a:xfrm>
            <a:prstGeom prst="rect">
              <a:avLst/>
            </a:prstGeom>
            <a:noFill/>
            <a:ln>
              <a:noFill/>
            </a:ln>
          </p:spPr>
          <p:txBody>
            <a:bodyPr spcFirstLastPara="1" wrap="square" lIns="64750" tIns="32375" rIns="64750" bIns="32375" anchor="ctr" anchorCtr="0">
              <a:noAutofit/>
            </a:bodyPr>
            <a:lstStyle/>
            <a:p>
              <a:pPr marL="171450" marR="0" lvl="1" indent="-171450" algn="l" rtl="0">
                <a:lnSpc>
                  <a:spcPct val="90000"/>
                </a:lnSpc>
                <a:spcBef>
                  <a:spcPts val="0"/>
                </a:spcBef>
                <a:spcAft>
                  <a:spcPts val="0"/>
                </a:spcAft>
                <a:buClr>
                  <a:schemeClr val="dk1"/>
                </a:buClr>
                <a:buSzPts val="1700"/>
                <a:buFont typeface="Century Gothic"/>
                <a:buChar char="•"/>
              </a:pPr>
              <a:r>
                <a:rPr lang="en-IN" sz="1700" b="0" i="0" u="none" strike="noStrike" cap="none" dirty="0">
                  <a:solidFill>
                    <a:schemeClr val="dk1"/>
                  </a:solidFill>
                  <a:latin typeface="Century Gothic"/>
                  <a:ea typeface="Century Gothic"/>
                  <a:cs typeface="Century Gothic"/>
                  <a:sym typeface="Century Gothic"/>
                </a:rPr>
                <a:t>50 staff that includes security, ticketing staff and guides</a:t>
              </a:r>
              <a:endParaRPr sz="1700" b="0" i="0" u="none" strike="noStrike" cap="none" dirty="0">
                <a:solidFill>
                  <a:schemeClr val="dk1"/>
                </a:solidFill>
                <a:latin typeface="Century Gothic"/>
                <a:ea typeface="Century Gothic"/>
                <a:cs typeface="Century Gothic"/>
                <a:sym typeface="Century Gothic"/>
              </a:endParaRPr>
            </a:p>
            <a:p>
              <a:pPr marL="171450" marR="0" lvl="1" indent="-171450" algn="l" rtl="0">
                <a:lnSpc>
                  <a:spcPct val="90000"/>
                </a:lnSpc>
                <a:spcBef>
                  <a:spcPts val="255"/>
                </a:spcBef>
                <a:spcAft>
                  <a:spcPts val="0"/>
                </a:spcAft>
                <a:buClr>
                  <a:schemeClr val="dk1"/>
                </a:buClr>
                <a:buSzPts val="1700"/>
                <a:buFont typeface="Century Gothic"/>
                <a:buChar char="•"/>
              </a:pPr>
              <a:r>
                <a:rPr lang="en-IN" sz="1700" b="0" i="0" u="none" strike="noStrike" cap="none" dirty="0">
                  <a:solidFill>
                    <a:schemeClr val="dk1"/>
                  </a:solidFill>
                  <a:latin typeface="Century Gothic"/>
                  <a:ea typeface="Century Gothic"/>
                  <a:cs typeface="Century Gothic"/>
                  <a:sym typeface="Century Gothic"/>
                </a:rPr>
                <a:t>600 local artists delivering their artworks </a:t>
              </a:r>
              <a:endParaRPr sz="1700" b="0" i="0" u="none" strike="noStrike" cap="none" dirty="0">
                <a:solidFill>
                  <a:schemeClr val="dk1"/>
                </a:solidFill>
                <a:latin typeface="Century Gothic"/>
                <a:ea typeface="Century Gothic"/>
                <a:cs typeface="Century Gothic"/>
                <a:sym typeface="Century Gothic"/>
              </a:endParaRPr>
            </a:p>
          </p:txBody>
        </p:sp>
        <p:sp>
          <p:nvSpPr>
            <p:cNvPr id="232" name="Google Shape;232;p9"/>
            <p:cNvSpPr/>
            <p:nvPr/>
          </p:nvSpPr>
          <p:spPr>
            <a:xfrm>
              <a:off x="0" y="2078"/>
              <a:ext cx="3410712" cy="1371878"/>
            </a:xfrm>
            <a:prstGeom prst="roundRect">
              <a:avLst>
                <a:gd name="adj" fmla="val 16667"/>
              </a:avLst>
            </a:prstGeom>
            <a:gradFill>
              <a:gsLst>
                <a:gs pos="0">
                  <a:srgbClr val="9C7CEB"/>
                </a:gs>
                <a:gs pos="78000">
                  <a:srgbClr val="885CF0"/>
                </a:gs>
                <a:gs pos="100000">
                  <a:srgbClr val="885CF0"/>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9"/>
            <p:cNvSpPr txBox="1"/>
            <p:nvPr/>
          </p:nvSpPr>
          <p:spPr>
            <a:xfrm>
              <a:off x="66970" y="69048"/>
              <a:ext cx="3276772" cy="1237938"/>
            </a:xfrm>
            <a:prstGeom prst="rect">
              <a:avLst/>
            </a:prstGeom>
            <a:noFill/>
            <a:ln>
              <a:noFill/>
            </a:ln>
          </p:spPr>
          <p:txBody>
            <a:bodyPr spcFirstLastPara="1" wrap="square" lIns="102850" tIns="51425" rIns="102850" bIns="51425" anchor="ctr" anchorCtr="0">
              <a:noAutofit/>
            </a:bodyPr>
            <a:lstStyle/>
            <a:p>
              <a:pPr marL="0" marR="0" lvl="0" indent="0" algn="ctr" rtl="0">
                <a:lnSpc>
                  <a:spcPct val="90000"/>
                </a:lnSpc>
                <a:spcBef>
                  <a:spcPts val="0"/>
                </a:spcBef>
                <a:spcAft>
                  <a:spcPts val="0"/>
                </a:spcAft>
                <a:buClr>
                  <a:schemeClr val="lt1"/>
                </a:buClr>
                <a:buSzPts val="2700"/>
                <a:buFont typeface="Noto Sans Symbols"/>
                <a:buNone/>
              </a:pPr>
              <a:r>
                <a:rPr lang="en-IN" sz="2700" u="sng" dirty="0">
                  <a:solidFill>
                    <a:schemeClr val="lt1"/>
                  </a:solidFill>
                  <a:latin typeface="Century Gothic"/>
                  <a:ea typeface="Century Gothic"/>
                  <a:cs typeface="Century Gothic"/>
                  <a:sym typeface="Century Gothic"/>
                </a:rPr>
                <a:t>Human Resources Needed</a:t>
              </a:r>
              <a:r>
                <a:rPr lang="en-IN" sz="2700" b="1" dirty="0">
                  <a:solidFill>
                    <a:schemeClr val="lt1"/>
                  </a:solidFill>
                  <a:latin typeface="Century Gothic"/>
                  <a:ea typeface="Century Gothic"/>
                  <a:cs typeface="Century Gothic"/>
                  <a:sym typeface="Century Gothic"/>
                </a:rPr>
                <a:t> - </a:t>
              </a:r>
              <a:endParaRPr sz="2700" dirty="0">
                <a:solidFill>
                  <a:schemeClr val="lt1"/>
                </a:solidFill>
                <a:latin typeface="Century Gothic"/>
                <a:ea typeface="Century Gothic"/>
                <a:cs typeface="Century Gothic"/>
                <a:sym typeface="Century Gothic"/>
              </a:endParaRPr>
            </a:p>
          </p:txBody>
        </p:sp>
        <p:sp>
          <p:nvSpPr>
            <p:cNvPr id="234" name="Google Shape;234;p9"/>
            <p:cNvSpPr/>
            <p:nvPr/>
          </p:nvSpPr>
          <p:spPr>
            <a:xfrm rot="5400000">
              <a:off x="5893704" y="-903253"/>
              <a:ext cx="1097502" cy="6063488"/>
            </a:xfrm>
            <a:prstGeom prst="round2SameRect">
              <a:avLst>
                <a:gd name="adj1" fmla="val 16667"/>
                <a:gd name="adj2" fmla="val 0"/>
              </a:avLst>
            </a:prstGeom>
            <a:solidFill>
              <a:srgbClr val="D1D1F4">
                <a:alpha val="89803"/>
              </a:srgbClr>
            </a:solidFill>
            <a:ln w="9525" cap="flat" cmpd="sng">
              <a:solidFill>
                <a:srgbClr val="D1D1F4">
                  <a:alpha val="89803"/>
                </a:srgb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9"/>
            <p:cNvSpPr txBox="1"/>
            <p:nvPr/>
          </p:nvSpPr>
          <p:spPr>
            <a:xfrm>
              <a:off x="3410711" y="1633316"/>
              <a:ext cx="6009912" cy="990350"/>
            </a:xfrm>
            <a:prstGeom prst="rect">
              <a:avLst/>
            </a:prstGeom>
            <a:noFill/>
            <a:ln>
              <a:noFill/>
            </a:ln>
          </p:spPr>
          <p:txBody>
            <a:bodyPr spcFirstLastPara="1" wrap="square" lIns="64750" tIns="32375" rIns="64750" bIns="32375" anchor="ctr" anchorCtr="0">
              <a:noAutofit/>
            </a:bodyPr>
            <a:lstStyle/>
            <a:p>
              <a:pPr marL="171450" marR="0" lvl="1" indent="-171450" algn="l" rtl="0">
                <a:lnSpc>
                  <a:spcPct val="90000"/>
                </a:lnSpc>
                <a:spcBef>
                  <a:spcPts val="0"/>
                </a:spcBef>
                <a:spcAft>
                  <a:spcPts val="0"/>
                </a:spcAft>
                <a:buClr>
                  <a:schemeClr val="dk1"/>
                </a:buClr>
                <a:buSzPts val="1700"/>
                <a:buFont typeface="Century Gothic"/>
                <a:buChar char="•"/>
              </a:pPr>
              <a:r>
                <a:rPr lang="en-IN" sz="1700" b="0" i="0" u="none" strike="noStrike" cap="none" dirty="0">
                  <a:solidFill>
                    <a:schemeClr val="dk1"/>
                  </a:solidFill>
                  <a:latin typeface="Century Gothic"/>
                  <a:ea typeface="Century Gothic"/>
                  <a:cs typeface="Century Gothic"/>
                  <a:sym typeface="Century Gothic"/>
                </a:rPr>
                <a:t>Welsh food salespeople </a:t>
              </a:r>
              <a:endParaRPr sz="1700" b="0" i="0" u="none" strike="noStrike" cap="none" dirty="0">
                <a:solidFill>
                  <a:schemeClr val="dk1"/>
                </a:solidFill>
                <a:latin typeface="Century Gothic"/>
                <a:ea typeface="Century Gothic"/>
                <a:cs typeface="Century Gothic"/>
                <a:sym typeface="Century Gothic"/>
              </a:endParaRPr>
            </a:p>
            <a:p>
              <a:pPr marL="171450" marR="0" lvl="1" indent="-171450" algn="l" rtl="0">
                <a:lnSpc>
                  <a:spcPct val="90000"/>
                </a:lnSpc>
                <a:spcBef>
                  <a:spcPts val="255"/>
                </a:spcBef>
                <a:spcAft>
                  <a:spcPts val="0"/>
                </a:spcAft>
                <a:buClr>
                  <a:schemeClr val="dk1"/>
                </a:buClr>
                <a:buSzPts val="1700"/>
                <a:buFont typeface="Century Gothic"/>
                <a:buChar char="•"/>
              </a:pPr>
              <a:r>
                <a:rPr lang="en-IN" sz="1700" b="0" i="0" u="none" strike="noStrike" cap="none" dirty="0">
                  <a:solidFill>
                    <a:schemeClr val="dk1"/>
                  </a:solidFill>
                  <a:latin typeface="Century Gothic"/>
                  <a:ea typeface="Century Gothic"/>
                  <a:cs typeface="Century Gothic"/>
                  <a:sym typeface="Century Gothic"/>
                </a:rPr>
                <a:t>Tech support and cleaning staff and others. </a:t>
              </a:r>
              <a:endParaRPr sz="1700" b="0" i="0" u="none" strike="noStrike" cap="none" dirty="0">
                <a:solidFill>
                  <a:schemeClr val="dk1"/>
                </a:solidFill>
                <a:latin typeface="Century Gothic"/>
                <a:ea typeface="Century Gothic"/>
                <a:cs typeface="Century Gothic"/>
                <a:sym typeface="Century Gothic"/>
              </a:endParaRPr>
            </a:p>
          </p:txBody>
        </p:sp>
        <p:sp>
          <p:nvSpPr>
            <p:cNvPr id="236" name="Google Shape;236;p9"/>
            <p:cNvSpPr/>
            <p:nvPr/>
          </p:nvSpPr>
          <p:spPr>
            <a:xfrm>
              <a:off x="0" y="1442551"/>
              <a:ext cx="3410712" cy="1371878"/>
            </a:xfrm>
            <a:prstGeom prst="roundRect">
              <a:avLst>
                <a:gd name="adj" fmla="val 16667"/>
              </a:avLst>
            </a:prstGeom>
            <a:gradFill>
              <a:gsLst>
                <a:gs pos="0">
                  <a:srgbClr val="737AE7"/>
                </a:gs>
                <a:gs pos="78000">
                  <a:srgbClr val="555DEB"/>
                </a:gs>
                <a:gs pos="100000">
                  <a:srgbClr val="555DEB"/>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9"/>
            <p:cNvSpPr txBox="1"/>
            <p:nvPr/>
          </p:nvSpPr>
          <p:spPr>
            <a:xfrm>
              <a:off x="66970" y="1509521"/>
              <a:ext cx="3276772" cy="1237938"/>
            </a:xfrm>
            <a:prstGeom prst="rect">
              <a:avLst/>
            </a:prstGeom>
            <a:noFill/>
            <a:ln>
              <a:noFill/>
            </a:ln>
          </p:spPr>
          <p:txBody>
            <a:bodyPr spcFirstLastPara="1" wrap="square" lIns="102850" tIns="51425" rIns="102850" bIns="51425" anchor="ctr" anchorCtr="0">
              <a:noAutofit/>
            </a:bodyPr>
            <a:lstStyle/>
            <a:p>
              <a:pPr marL="0" marR="0" lvl="0" indent="0" algn="ctr" rtl="0">
                <a:lnSpc>
                  <a:spcPct val="90000"/>
                </a:lnSpc>
                <a:spcBef>
                  <a:spcPts val="0"/>
                </a:spcBef>
                <a:spcAft>
                  <a:spcPts val="0"/>
                </a:spcAft>
                <a:buClr>
                  <a:schemeClr val="lt1"/>
                </a:buClr>
                <a:buSzPts val="2700"/>
                <a:buFont typeface="Century Gothic"/>
                <a:buNone/>
              </a:pPr>
              <a:r>
                <a:rPr lang="en-IN" sz="2700" u="sng" dirty="0">
                  <a:solidFill>
                    <a:schemeClr val="lt1"/>
                  </a:solidFill>
                  <a:latin typeface="Century Gothic"/>
                  <a:ea typeface="Century Gothic"/>
                  <a:cs typeface="Century Gothic"/>
                  <a:sym typeface="Century Gothic"/>
                </a:rPr>
                <a:t>Catering &amp; Other Services</a:t>
              </a:r>
              <a:r>
                <a:rPr lang="en-IN" sz="2700" dirty="0">
                  <a:solidFill>
                    <a:schemeClr val="lt1"/>
                  </a:solidFill>
                  <a:latin typeface="Century Gothic"/>
                  <a:ea typeface="Century Gothic"/>
                  <a:cs typeface="Century Gothic"/>
                  <a:sym typeface="Century Gothic"/>
                </a:rPr>
                <a:t> - </a:t>
              </a:r>
              <a:endParaRPr sz="2700" dirty="0">
                <a:solidFill>
                  <a:schemeClr val="lt1"/>
                </a:solidFill>
                <a:latin typeface="Century Gothic"/>
                <a:ea typeface="Century Gothic"/>
                <a:cs typeface="Century Gothic"/>
                <a:sym typeface="Century Gothic"/>
              </a:endParaRPr>
            </a:p>
          </p:txBody>
        </p:sp>
        <p:sp>
          <p:nvSpPr>
            <p:cNvPr id="238" name="Google Shape;238;p9"/>
            <p:cNvSpPr/>
            <p:nvPr/>
          </p:nvSpPr>
          <p:spPr>
            <a:xfrm rot="5400000">
              <a:off x="5893704" y="537219"/>
              <a:ext cx="1097502" cy="6063488"/>
            </a:xfrm>
            <a:prstGeom prst="round2SameRect">
              <a:avLst>
                <a:gd name="adj1" fmla="val 16667"/>
                <a:gd name="adj2" fmla="val 0"/>
              </a:avLst>
            </a:prstGeom>
            <a:solidFill>
              <a:srgbClr val="D0D8F3">
                <a:alpha val="89803"/>
              </a:srgbClr>
            </a:solidFill>
            <a:ln w="9525" cap="flat" cmpd="sng">
              <a:solidFill>
                <a:srgbClr val="D0D8F3">
                  <a:alpha val="89803"/>
                </a:srgb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9"/>
            <p:cNvSpPr txBox="1"/>
            <p:nvPr/>
          </p:nvSpPr>
          <p:spPr>
            <a:xfrm>
              <a:off x="3410711" y="3073788"/>
              <a:ext cx="6009912" cy="990350"/>
            </a:xfrm>
            <a:prstGeom prst="rect">
              <a:avLst/>
            </a:prstGeom>
            <a:noFill/>
            <a:ln>
              <a:noFill/>
            </a:ln>
          </p:spPr>
          <p:txBody>
            <a:bodyPr spcFirstLastPara="1" wrap="square" lIns="64750" tIns="32375" rIns="64750" bIns="32375" anchor="ctr" anchorCtr="0">
              <a:noAutofit/>
            </a:bodyPr>
            <a:lstStyle/>
            <a:p>
              <a:pPr marL="171450" marR="0" lvl="1" indent="-171450" algn="l" rtl="0">
                <a:lnSpc>
                  <a:spcPct val="90000"/>
                </a:lnSpc>
                <a:spcBef>
                  <a:spcPts val="0"/>
                </a:spcBef>
                <a:spcAft>
                  <a:spcPts val="0"/>
                </a:spcAft>
                <a:buClr>
                  <a:schemeClr val="dk1"/>
                </a:buClr>
                <a:buSzPts val="1700"/>
                <a:buFont typeface="Century Gothic"/>
                <a:buChar char="•"/>
              </a:pPr>
              <a:r>
                <a:rPr lang="en-IN" sz="1700" b="0" i="0" u="none" strike="noStrike" cap="none" dirty="0">
                  <a:solidFill>
                    <a:schemeClr val="dk1"/>
                  </a:solidFill>
                  <a:latin typeface="Century Gothic"/>
                  <a:ea typeface="Century Gothic"/>
                  <a:cs typeface="Century Gothic"/>
                  <a:sym typeface="Century Gothic"/>
                </a:rPr>
                <a:t>Conventional or specific display screens/ systems (e.g., hanging display screens)</a:t>
              </a:r>
              <a:endParaRPr sz="1700" b="0" i="0" u="none" strike="noStrike" cap="none" dirty="0">
                <a:solidFill>
                  <a:schemeClr val="dk1"/>
                </a:solidFill>
                <a:latin typeface="Century Gothic"/>
                <a:ea typeface="Century Gothic"/>
                <a:cs typeface="Century Gothic"/>
                <a:sym typeface="Century Gothic"/>
              </a:endParaRPr>
            </a:p>
            <a:p>
              <a:pPr marL="171450" marR="0" lvl="1" indent="-171450" algn="l" rtl="0">
                <a:lnSpc>
                  <a:spcPct val="90000"/>
                </a:lnSpc>
                <a:spcBef>
                  <a:spcPts val="255"/>
                </a:spcBef>
                <a:spcAft>
                  <a:spcPts val="0"/>
                </a:spcAft>
                <a:buClr>
                  <a:schemeClr val="dk1"/>
                </a:buClr>
                <a:buSzPts val="1700"/>
                <a:buFont typeface="Century Gothic"/>
                <a:buChar char="•"/>
              </a:pPr>
              <a:r>
                <a:rPr lang="en-IN" sz="1700" b="0" i="0" u="none" strike="noStrike" cap="none" dirty="0">
                  <a:solidFill>
                    <a:schemeClr val="dk1"/>
                  </a:solidFill>
                  <a:latin typeface="Century Gothic"/>
                  <a:ea typeface="Century Gothic"/>
                  <a:cs typeface="Century Gothic"/>
                  <a:sym typeface="Century Gothic"/>
                </a:rPr>
                <a:t>Securing the transport and storage of the artworks</a:t>
              </a:r>
              <a:endParaRPr sz="1700" b="0" i="0" u="none" strike="noStrike" cap="none" dirty="0">
                <a:solidFill>
                  <a:schemeClr val="dk1"/>
                </a:solidFill>
                <a:latin typeface="Century Gothic"/>
                <a:ea typeface="Century Gothic"/>
                <a:cs typeface="Century Gothic"/>
                <a:sym typeface="Century Gothic"/>
              </a:endParaRPr>
            </a:p>
            <a:p>
              <a:pPr marL="171450" marR="0" lvl="1" indent="-171450" algn="l" rtl="0">
                <a:lnSpc>
                  <a:spcPct val="90000"/>
                </a:lnSpc>
                <a:spcBef>
                  <a:spcPts val="255"/>
                </a:spcBef>
                <a:spcAft>
                  <a:spcPts val="0"/>
                </a:spcAft>
                <a:buClr>
                  <a:schemeClr val="dk1"/>
                </a:buClr>
                <a:buSzPts val="1700"/>
                <a:buFont typeface="Century Gothic"/>
                <a:buChar char="•"/>
              </a:pPr>
              <a:r>
                <a:rPr lang="en-IN" sz="1700" b="0" i="0" u="none" strike="noStrike" cap="none" dirty="0">
                  <a:solidFill>
                    <a:schemeClr val="dk1"/>
                  </a:solidFill>
                  <a:latin typeface="Century Gothic"/>
                  <a:ea typeface="Century Gothic"/>
                  <a:cs typeface="Century Gothic"/>
                  <a:sym typeface="Century Gothic"/>
                </a:rPr>
                <a:t>Multilingual guides</a:t>
              </a:r>
              <a:endParaRPr sz="1700" b="0" i="0" u="none" strike="noStrike" cap="none" dirty="0">
                <a:solidFill>
                  <a:schemeClr val="dk1"/>
                </a:solidFill>
                <a:latin typeface="Century Gothic"/>
                <a:ea typeface="Century Gothic"/>
                <a:cs typeface="Century Gothic"/>
                <a:sym typeface="Century Gothic"/>
              </a:endParaRPr>
            </a:p>
          </p:txBody>
        </p:sp>
        <p:sp>
          <p:nvSpPr>
            <p:cNvPr id="240" name="Google Shape;240;p9"/>
            <p:cNvSpPr/>
            <p:nvPr/>
          </p:nvSpPr>
          <p:spPr>
            <a:xfrm>
              <a:off x="0" y="2883023"/>
              <a:ext cx="3410712" cy="1371878"/>
            </a:xfrm>
            <a:prstGeom prst="roundRect">
              <a:avLst>
                <a:gd name="adj" fmla="val 16667"/>
              </a:avLst>
            </a:prstGeom>
            <a:gradFill>
              <a:gsLst>
                <a:gs pos="0">
                  <a:srgbClr val="6E9CE4"/>
                </a:gs>
                <a:gs pos="78000">
                  <a:srgbClr val="4F8CE7"/>
                </a:gs>
                <a:gs pos="100000">
                  <a:srgbClr val="4F8CE7"/>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9"/>
            <p:cNvSpPr txBox="1"/>
            <p:nvPr/>
          </p:nvSpPr>
          <p:spPr>
            <a:xfrm>
              <a:off x="66970" y="2949993"/>
              <a:ext cx="3276772" cy="1237938"/>
            </a:xfrm>
            <a:prstGeom prst="rect">
              <a:avLst/>
            </a:prstGeom>
            <a:noFill/>
            <a:ln>
              <a:noFill/>
            </a:ln>
          </p:spPr>
          <p:txBody>
            <a:bodyPr spcFirstLastPara="1" wrap="square" lIns="102850" tIns="51425" rIns="102850" bIns="51425" anchor="ctr" anchorCtr="0">
              <a:noAutofit/>
            </a:bodyPr>
            <a:lstStyle/>
            <a:p>
              <a:pPr marL="0" marR="0" lvl="0" indent="0" algn="ctr" rtl="0">
                <a:lnSpc>
                  <a:spcPct val="90000"/>
                </a:lnSpc>
                <a:spcBef>
                  <a:spcPts val="0"/>
                </a:spcBef>
                <a:spcAft>
                  <a:spcPts val="0"/>
                </a:spcAft>
                <a:buClr>
                  <a:schemeClr val="lt1"/>
                </a:buClr>
                <a:buSzPts val="2700"/>
                <a:buFont typeface="Century Gothic"/>
                <a:buNone/>
              </a:pPr>
              <a:r>
                <a:rPr lang="en-IN" sz="2700" u="sng" dirty="0">
                  <a:solidFill>
                    <a:schemeClr val="lt1"/>
                  </a:solidFill>
                  <a:latin typeface="Century Gothic"/>
                  <a:ea typeface="Century Gothic"/>
                  <a:cs typeface="Century Gothic"/>
                  <a:sym typeface="Century Gothic"/>
                </a:rPr>
                <a:t>Logistics</a:t>
              </a:r>
              <a:r>
                <a:rPr lang="en-IN" sz="2700" dirty="0">
                  <a:solidFill>
                    <a:schemeClr val="lt1"/>
                  </a:solidFill>
                  <a:latin typeface="Century Gothic"/>
                  <a:ea typeface="Century Gothic"/>
                  <a:cs typeface="Century Gothic"/>
                  <a:sym typeface="Century Gothic"/>
                </a:rPr>
                <a:t> -</a:t>
              </a:r>
              <a:endParaRPr sz="2700" dirty="0">
                <a:solidFill>
                  <a:schemeClr val="lt1"/>
                </a:solidFill>
                <a:latin typeface="Century Gothic"/>
                <a:ea typeface="Century Gothic"/>
                <a:cs typeface="Century Gothic"/>
                <a:sym typeface="Century Gothic"/>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46"/>
        <p:cNvGrpSpPr/>
        <p:nvPr/>
      </p:nvGrpSpPr>
      <p:grpSpPr>
        <a:xfrm>
          <a:off x="0" y="0"/>
          <a:ext cx="0" cy="0"/>
          <a:chOff x="0" y="0"/>
          <a:chExt cx="0" cy="0"/>
        </a:xfrm>
      </p:grpSpPr>
      <p:sp>
        <p:nvSpPr>
          <p:cNvPr id="247" name="Google Shape;247;p10"/>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IN" dirty="0"/>
              <a:t>FINANCIAL STATEMENT</a:t>
            </a:r>
            <a:endParaRPr dirty="0"/>
          </a:p>
        </p:txBody>
      </p:sp>
      <p:sp>
        <p:nvSpPr>
          <p:cNvPr id="248" name="Google Shape;248;p10"/>
          <p:cNvSpPr txBox="1">
            <a:spLocks noGrp="1"/>
          </p:cNvSpPr>
          <p:nvPr>
            <p:ph type="body" idx="1"/>
          </p:nvPr>
        </p:nvSpPr>
        <p:spPr>
          <a:xfrm>
            <a:off x="931687" y="2411743"/>
            <a:ext cx="4645574" cy="1220249"/>
          </a:xfrm>
          <a:prstGeom prst="rect">
            <a:avLst/>
          </a:prstGeom>
          <a:noFill/>
          <a:ln>
            <a:noFill/>
          </a:ln>
        </p:spPr>
        <p:txBody>
          <a:bodyPr spcFirstLastPara="1" wrap="square" lIns="91425" tIns="45700" rIns="91425" bIns="45700" anchor="t" anchorCtr="0">
            <a:normAutofit/>
          </a:bodyPr>
          <a:lstStyle/>
          <a:p>
            <a:pPr marL="228600" lvl="0" indent="-228600" algn="l" rtl="0">
              <a:lnSpc>
                <a:spcPct val="150000"/>
              </a:lnSpc>
              <a:spcBef>
                <a:spcPts val="0"/>
              </a:spcBef>
              <a:spcAft>
                <a:spcPts val="0"/>
              </a:spcAft>
              <a:buClr>
                <a:schemeClr val="lt1"/>
              </a:buClr>
              <a:buSzPts val="2200"/>
              <a:buChar char="•"/>
            </a:pPr>
            <a:r>
              <a:rPr lang="en-IN" dirty="0"/>
              <a:t>The projected Income Statement is as follows –</a:t>
            </a:r>
            <a:endParaRPr dirty="0"/>
          </a:p>
        </p:txBody>
      </p:sp>
      <p:graphicFrame>
        <p:nvGraphicFramePr>
          <p:cNvPr id="249" name="Google Shape;249;p10"/>
          <p:cNvGraphicFramePr/>
          <p:nvPr/>
        </p:nvGraphicFramePr>
        <p:xfrm>
          <a:off x="5801710" y="1891862"/>
          <a:ext cx="5557350" cy="4509430"/>
        </p:xfrm>
        <a:graphic>
          <a:graphicData uri="http://schemas.openxmlformats.org/drawingml/2006/table">
            <a:tbl>
              <a:tblPr firstRow="1" firstCol="1" bandRow="1">
                <a:noFill/>
                <a:tableStyleId>{8A8BE154-85B2-4380-A7A5-2E37CC47DF6D}</a:tableStyleId>
              </a:tblPr>
              <a:tblGrid>
                <a:gridCol w="3420750">
                  <a:extLst>
                    <a:ext uri="{9D8B030D-6E8A-4147-A177-3AD203B41FA5}">
                      <a16:colId xmlns:a16="http://schemas.microsoft.com/office/drawing/2014/main" val="20000"/>
                    </a:ext>
                  </a:extLst>
                </a:gridCol>
                <a:gridCol w="2136600">
                  <a:extLst>
                    <a:ext uri="{9D8B030D-6E8A-4147-A177-3AD203B41FA5}">
                      <a16:colId xmlns:a16="http://schemas.microsoft.com/office/drawing/2014/main" val="20001"/>
                    </a:ext>
                  </a:extLst>
                </a:gridCol>
              </a:tblGrid>
              <a:tr h="447175">
                <a:tc>
                  <a:txBody>
                    <a:bodyPr/>
                    <a:lstStyle/>
                    <a:p>
                      <a:pPr marL="0" marR="0" lvl="0" indent="0" algn="ctr" rtl="0">
                        <a:lnSpc>
                          <a:spcPct val="100000"/>
                        </a:lnSpc>
                        <a:spcBef>
                          <a:spcPts val="0"/>
                        </a:spcBef>
                        <a:spcAft>
                          <a:spcPts val="0"/>
                        </a:spcAft>
                        <a:buClr>
                          <a:schemeClr val="lt1"/>
                        </a:buClr>
                        <a:buSzPts val="1600"/>
                        <a:buFont typeface="Century Gothic"/>
                        <a:buNone/>
                      </a:pPr>
                      <a:r>
                        <a:rPr lang="en-IN" sz="1600" u="none" strike="noStrike" cap="none"/>
                        <a:t>Particulars</a:t>
                      </a:r>
                      <a:endParaRPr sz="1600" u="none" strike="noStrike" cap="none">
                        <a:latin typeface="Times New Roman"/>
                        <a:ea typeface="Times New Roman"/>
                        <a:cs typeface="Times New Roman"/>
                        <a:sym typeface="Times New Roman"/>
                      </a:endParaRPr>
                    </a:p>
                  </a:txBody>
                  <a:tcPr marL="68575" marR="68575" marT="0" marB="0"/>
                </a:tc>
                <a:tc>
                  <a:txBody>
                    <a:bodyPr/>
                    <a:lstStyle/>
                    <a:p>
                      <a:pPr marL="0" marR="0" lvl="0" indent="0" algn="ctr" rtl="0">
                        <a:lnSpc>
                          <a:spcPct val="100000"/>
                        </a:lnSpc>
                        <a:spcBef>
                          <a:spcPts val="0"/>
                        </a:spcBef>
                        <a:spcAft>
                          <a:spcPts val="0"/>
                        </a:spcAft>
                        <a:buClr>
                          <a:schemeClr val="lt1"/>
                        </a:buClr>
                        <a:buSzPts val="1600"/>
                        <a:buFont typeface="Century Gothic"/>
                        <a:buNone/>
                      </a:pPr>
                      <a:r>
                        <a:rPr lang="en-IN" sz="1600" u="none" strike="noStrike" cap="none" dirty="0"/>
                        <a:t>Estimate (GBP)</a:t>
                      </a:r>
                      <a:endParaRPr sz="1600" u="none" strike="noStrike" cap="none" dirty="0">
                        <a:latin typeface="Times New Roman"/>
                        <a:ea typeface="Times New Roman"/>
                        <a:cs typeface="Times New Roman"/>
                        <a:sym typeface="Times New Roman"/>
                      </a:endParaRPr>
                    </a:p>
                  </a:txBody>
                  <a:tcPr marL="68575" marR="68575" marT="0" marB="0"/>
                </a:tc>
                <a:extLst>
                  <a:ext uri="{0D108BD9-81ED-4DB2-BD59-A6C34878D82A}">
                    <a16:rowId xmlns:a16="http://schemas.microsoft.com/office/drawing/2014/main" val="10000"/>
                  </a:ext>
                </a:extLst>
              </a:tr>
              <a:tr h="447175">
                <a:tc>
                  <a:txBody>
                    <a:bodyPr/>
                    <a:lstStyle/>
                    <a:p>
                      <a:pPr marL="0" marR="0" lvl="0" indent="0" algn="ctr" rtl="0">
                        <a:lnSpc>
                          <a:spcPct val="100000"/>
                        </a:lnSpc>
                        <a:spcBef>
                          <a:spcPts val="0"/>
                        </a:spcBef>
                        <a:spcAft>
                          <a:spcPts val="0"/>
                        </a:spcAft>
                        <a:buClr>
                          <a:schemeClr val="lt1"/>
                        </a:buClr>
                        <a:buSzPts val="1600"/>
                        <a:buFont typeface="Century Gothic"/>
                        <a:buNone/>
                      </a:pPr>
                      <a:r>
                        <a:rPr lang="en-IN" sz="1600" u="none" strike="noStrike" cap="none"/>
                        <a:t>Ticket Sales (5,000 x £30)</a:t>
                      </a:r>
                      <a:endParaRPr sz="1600" u="none" strike="noStrike" cap="none">
                        <a:latin typeface="Times New Roman"/>
                        <a:ea typeface="Times New Roman"/>
                        <a:cs typeface="Times New Roman"/>
                        <a:sym typeface="Times New Roman"/>
                      </a:endParaRPr>
                    </a:p>
                  </a:txBody>
                  <a:tcPr marL="68575" marR="68575" marT="0" marB="0"/>
                </a:tc>
                <a:tc>
                  <a:txBody>
                    <a:bodyPr/>
                    <a:lstStyle/>
                    <a:p>
                      <a:pPr marL="0" marR="0" lvl="0" indent="0" algn="ctr" rtl="0">
                        <a:lnSpc>
                          <a:spcPct val="100000"/>
                        </a:lnSpc>
                        <a:spcBef>
                          <a:spcPts val="0"/>
                        </a:spcBef>
                        <a:spcAft>
                          <a:spcPts val="0"/>
                        </a:spcAft>
                        <a:buClr>
                          <a:schemeClr val="lt1"/>
                        </a:buClr>
                        <a:buSzPts val="1600"/>
                        <a:buFont typeface="Century Gothic"/>
                        <a:buNone/>
                      </a:pPr>
                      <a:r>
                        <a:rPr lang="en-IN" sz="1600" u="none" strike="noStrike" cap="none"/>
                        <a:t>150,000</a:t>
                      </a:r>
                      <a:endParaRPr sz="1600" u="none" strike="noStrike" cap="none">
                        <a:latin typeface="Times New Roman"/>
                        <a:ea typeface="Times New Roman"/>
                        <a:cs typeface="Times New Roman"/>
                        <a:sym typeface="Times New Roman"/>
                      </a:endParaRPr>
                    </a:p>
                  </a:txBody>
                  <a:tcPr marL="68575" marR="68575" marT="0" marB="0"/>
                </a:tc>
                <a:extLst>
                  <a:ext uri="{0D108BD9-81ED-4DB2-BD59-A6C34878D82A}">
                    <a16:rowId xmlns:a16="http://schemas.microsoft.com/office/drawing/2014/main" val="10001"/>
                  </a:ext>
                </a:extLst>
              </a:tr>
              <a:tr h="242225">
                <a:tc>
                  <a:txBody>
                    <a:bodyPr/>
                    <a:lstStyle/>
                    <a:p>
                      <a:pPr marL="0" marR="0" lvl="0" indent="0" algn="ctr" rtl="0">
                        <a:lnSpc>
                          <a:spcPct val="100000"/>
                        </a:lnSpc>
                        <a:spcBef>
                          <a:spcPts val="0"/>
                        </a:spcBef>
                        <a:spcAft>
                          <a:spcPts val="0"/>
                        </a:spcAft>
                        <a:buClr>
                          <a:schemeClr val="lt1"/>
                        </a:buClr>
                        <a:buSzPts val="1600"/>
                        <a:buFont typeface="Century Gothic"/>
                        <a:buNone/>
                      </a:pPr>
                      <a:r>
                        <a:rPr lang="en-IN" sz="1600" u="none" strike="noStrike" cap="none"/>
                        <a:t>Vendor Fees </a:t>
                      </a:r>
                      <a:endParaRPr sz="1600" u="none" strike="noStrike" cap="none">
                        <a:latin typeface="Times New Roman"/>
                        <a:ea typeface="Times New Roman"/>
                        <a:cs typeface="Times New Roman"/>
                        <a:sym typeface="Times New Roman"/>
                      </a:endParaRPr>
                    </a:p>
                  </a:txBody>
                  <a:tcPr marL="68575" marR="68575" marT="0" marB="0"/>
                </a:tc>
                <a:tc>
                  <a:txBody>
                    <a:bodyPr/>
                    <a:lstStyle/>
                    <a:p>
                      <a:pPr marL="0" marR="0" lvl="0" indent="0" algn="ctr" rtl="0">
                        <a:lnSpc>
                          <a:spcPct val="100000"/>
                        </a:lnSpc>
                        <a:spcBef>
                          <a:spcPts val="0"/>
                        </a:spcBef>
                        <a:spcAft>
                          <a:spcPts val="0"/>
                        </a:spcAft>
                        <a:buClr>
                          <a:schemeClr val="lt1"/>
                        </a:buClr>
                        <a:buSzPts val="1600"/>
                        <a:buFont typeface="Century Gothic"/>
                        <a:buNone/>
                      </a:pPr>
                      <a:r>
                        <a:rPr lang="en-IN" sz="1600" u="none" strike="noStrike" cap="none" dirty="0"/>
                        <a:t>15,000</a:t>
                      </a:r>
                      <a:endParaRPr sz="1600" u="none" strike="noStrike" cap="none" dirty="0">
                        <a:latin typeface="Times New Roman"/>
                        <a:ea typeface="Times New Roman"/>
                        <a:cs typeface="Times New Roman"/>
                        <a:sym typeface="Times New Roman"/>
                      </a:endParaRPr>
                    </a:p>
                  </a:txBody>
                  <a:tcPr marL="68575" marR="68575" marT="0" marB="0"/>
                </a:tc>
                <a:extLst>
                  <a:ext uri="{0D108BD9-81ED-4DB2-BD59-A6C34878D82A}">
                    <a16:rowId xmlns:a16="http://schemas.microsoft.com/office/drawing/2014/main" val="10002"/>
                  </a:ext>
                </a:extLst>
              </a:tr>
              <a:tr h="325525">
                <a:tc>
                  <a:txBody>
                    <a:bodyPr/>
                    <a:lstStyle/>
                    <a:p>
                      <a:pPr marL="0" marR="0" lvl="0" indent="0" algn="ctr" rtl="0">
                        <a:lnSpc>
                          <a:spcPct val="100000"/>
                        </a:lnSpc>
                        <a:spcBef>
                          <a:spcPts val="0"/>
                        </a:spcBef>
                        <a:spcAft>
                          <a:spcPts val="0"/>
                        </a:spcAft>
                        <a:buClr>
                          <a:schemeClr val="lt1"/>
                        </a:buClr>
                        <a:buSzPts val="1600"/>
                        <a:buFont typeface="Century Gothic"/>
                        <a:buNone/>
                      </a:pPr>
                      <a:r>
                        <a:rPr lang="en-IN" sz="1600" u="none" strike="noStrike" cap="none" dirty="0"/>
                        <a:t>Sponsorship &amp; Grants</a:t>
                      </a:r>
                      <a:endParaRPr sz="1600" u="none" strike="noStrike" cap="none" dirty="0">
                        <a:latin typeface="Times New Roman"/>
                        <a:ea typeface="Times New Roman"/>
                        <a:cs typeface="Times New Roman"/>
                        <a:sym typeface="Times New Roman"/>
                      </a:endParaRPr>
                    </a:p>
                  </a:txBody>
                  <a:tcPr marL="68575" marR="68575" marT="0" marB="0"/>
                </a:tc>
                <a:tc>
                  <a:txBody>
                    <a:bodyPr/>
                    <a:lstStyle/>
                    <a:p>
                      <a:pPr marL="0" marR="0" lvl="0" indent="0" algn="ctr" rtl="0">
                        <a:lnSpc>
                          <a:spcPct val="100000"/>
                        </a:lnSpc>
                        <a:spcBef>
                          <a:spcPts val="0"/>
                        </a:spcBef>
                        <a:spcAft>
                          <a:spcPts val="0"/>
                        </a:spcAft>
                        <a:buClr>
                          <a:schemeClr val="lt1"/>
                        </a:buClr>
                        <a:buSzPts val="1600"/>
                        <a:buFont typeface="Century Gothic"/>
                        <a:buNone/>
                      </a:pPr>
                      <a:r>
                        <a:rPr lang="en-IN" sz="1600" u="none" strike="noStrike" cap="none"/>
                        <a:t>40,000</a:t>
                      </a:r>
                      <a:endParaRPr sz="1600" u="none" strike="noStrike" cap="none">
                        <a:latin typeface="Times New Roman"/>
                        <a:ea typeface="Times New Roman"/>
                        <a:cs typeface="Times New Roman"/>
                        <a:sym typeface="Times New Roman"/>
                      </a:endParaRPr>
                    </a:p>
                  </a:txBody>
                  <a:tcPr marL="68575" marR="68575" marT="0" marB="0"/>
                </a:tc>
                <a:extLst>
                  <a:ext uri="{0D108BD9-81ED-4DB2-BD59-A6C34878D82A}">
                    <a16:rowId xmlns:a16="http://schemas.microsoft.com/office/drawing/2014/main" val="10003"/>
                  </a:ext>
                </a:extLst>
              </a:tr>
              <a:tr h="242225">
                <a:tc>
                  <a:txBody>
                    <a:bodyPr/>
                    <a:lstStyle/>
                    <a:p>
                      <a:pPr marL="0" marR="0" lvl="0" indent="0" algn="ctr" rtl="0">
                        <a:lnSpc>
                          <a:spcPct val="100000"/>
                        </a:lnSpc>
                        <a:spcBef>
                          <a:spcPts val="0"/>
                        </a:spcBef>
                        <a:spcAft>
                          <a:spcPts val="0"/>
                        </a:spcAft>
                        <a:buClr>
                          <a:schemeClr val="lt1"/>
                        </a:buClr>
                        <a:buSzPts val="1600"/>
                        <a:buFont typeface="Century Gothic"/>
                        <a:buNone/>
                      </a:pPr>
                      <a:r>
                        <a:rPr lang="en-IN" sz="1600" u="sng" strike="noStrike" cap="none"/>
                        <a:t>Total Income</a:t>
                      </a:r>
                      <a:endParaRPr sz="1600" u="none" strike="noStrike" cap="none">
                        <a:latin typeface="Times New Roman"/>
                        <a:ea typeface="Times New Roman"/>
                        <a:cs typeface="Times New Roman"/>
                        <a:sym typeface="Times New Roman"/>
                      </a:endParaRPr>
                    </a:p>
                  </a:txBody>
                  <a:tcPr marL="68575" marR="68575" marT="0" marB="0"/>
                </a:tc>
                <a:tc>
                  <a:txBody>
                    <a:bodyPr/>
                    <a:lstStyle/>
                    <a:p>
                      <a:pPr marL="0" marR="0" lvl="0" indent="0" algn="ctr" rtl="0">
                        <a:lnSpc>
                          <a:spcPct val="100000"/>
                        </a:lnSpc>
                        <a:spcBef>
                          <a:spcPts val="0"/>
                        </a:spcBef>
                        <a:spcAft>
                          <a:spcPts val="0"/>
                        </a:spcAft>
                        <a:buClr>
                          <a:schemeClr val="lt1"/>
                        </a:buClr>
                        <a:buSzPts val="1600"/>
                        <a:buFont typeface="Century Gothic"/>
                        <a:buNone/>
                      </a:pPr>
                      <a:r>
                        <a:rPr lang="en-IN" sz="1600" u="sng" strike="noStrike" cap="none"/>
                        <a:t>205,000</a:t>
                      </a:r>
                      <a:endParaRPr sz="1600" u="none" strike="noStrike" cap="none">
                        <a:latin typeface="Times New Roman"/>
                        <a:ea typeface="Times New Roman"/>
                        <a:cs typeface="Times New Roman"/>
                        <a:sym typeface="Times New Roman"/>
                      </a:endParaRPr>
                    </a:p>
                  </a:txBody>
                  <a:tcPr marL="68575" marR="68575" marT="0" marB="0"/>
                </a:tc>
                <a:extLst>
                  <a:ext uri="{0D108BD9-81ED-4DB2-BD59-A6C34878D82A}">
                    <a16:rowId xmlns:a16="http://schemas.microsoft.com/office/drawing/2014/main" val="10004"/>
                  </a:ext>
                </a:extLst>
              </a:tr>
              <a:tr h="484450">
                <a:tc>
                  <a:txBody>
                    <a:bodyPr/>
                    <a:lstStyle/>
                    <a:p>
                      <a:pPr marL="0" marR="0" lvl="0" indent="0" algn="ctr" rtl="0">
                        <a:lnSpc>
                          <a:spcPct val="100000"/>
                        </a:lnSpc>
                        <a:spcBef>
                          <a:spcPts val="0"/>
                        </a:spcBef>
                        <a:spcAft>
                          <a:spcPts val="0"/>
                        </a:spcAft>
                        <a:buClr>
                          <a:schemeClr val="lt1"/>
                        </a:buClr>
                        <a:buSzPts val="1600"/>
                        <a:buFont typeface="Century Gothic"/>
                        <a:buNone/>
                      </a:pPr>
                      <a:r>
                        <a:rPr lang="en-IN" sz="1600" u="none" strike="noStrike" cap="none"/>
                        <a:t>----------------------------------</a:t>
                      </a:r>
                      <a:endParaRPr sz="1600" u="none" strike="noStrike" cap="none">
                        <a:latin typeface="Times New Roman"/>
                        <a:ea typeface="Times New Roman"/>
                        <a:cs typeface="Times New Roman"/>
                        <a:sym typeface="Times New Roman"/>
                      </a:endParaRPr>
                    </a:p>
                  </a:txBody>
                  <a:tcPr marL="68575" marR="68575" marT="0" marB="0"/>
                </a:tc>
                <a:tc>
                  <a:txBody>
                    <a:bodyPr/>
                    <a:lstStyle/>
                    <a:p>
                      <a:pPr marL="0" marR="0" lvl="0" indent="0" algn="ctr" rtl="0">
                        <a:lnSpc>
                          <a:spcPct val="100000"/>
                        </a:lnSpc>
                        <a:spcBef>
                          <a:spcPts val="0"/>
                        </a:spcBef>
                        <a:spcAft>
                          <a:spcPts val="0"/>
                        </a:spcAft>
                        <a:buClr>
                          <a:schemeClr val="lt1"/>
                        </a:buClr>
                        <a:buSzPts val="1600"/>
                        <a:buFont typeface="Century Gothic"/>
                        <a:buNone/>
                      </a:pPr>
                      <a:r>
                        <a:rPr lang="en-IN" sz="1600" u="none" strike="noStrike" cap="none"/>
                        <a:t>----------------</a:t>
                      </a:r>
                      <a:endParaRPr sz="1600" u="none" strike="noStrike" cap="none">
                        <a:latin typeface="Times New Roman"/>
                        <a:ea typeface="Times New Roman"/>
                        <a:cs typeface="Times New Roman"/>
                        <a:sym typeface="Times New Roman"/>
                      </a:endParaRPr>
                    </a:p>
                  </a:txBody>
                  <a:tcPr marL="68575" marR="68575" marT="0" marB="0"/>
                </a:tc>
                <a:extLst>
                  <a:ext uri="{0D108BD9-81ED-4DB2-BD59-A6C34878D82A}">
                    <a16:rowId xmlns:a16="http://schemas.microsoft.com/office/drawing/2014/main" val="10005"/>
                  </a:ext>
                </a:extLst>
              </a:tr>
              <a:tr h="242225">
                <a:tc>
                  <a:txBody>
                    <a:bodyPr/>
                    <a:lstStyle/>
                    <a:p>
                      <a:pPr marL="0" marR="0" lvl="0" indent="0" algn="ctr" rtl="0">
                        <a:lnSpc>
                          <a:spcPct val="100000"/>
                        </a:lnSpc>
                        <a:spcBef>
                          <a:spcPts val="0"/>
                        </a:spcBef>
                        <a:spcAft>
                          <a:spcPts val="0"/>
                        </a:spcAft>
                        <a:buClr>
                          <a:schemeClr val="lt1"/>
                        </a:buClr>
                        <a:buSzPts val="1600"/>
                        <a:buFont typeface="Century Gothic"/>
                        <a:buNone/>
                      </a:pPr>
                      <a:r>
                        <a:rPr lang="en-IN" sz="1600" u="none" strike="noStrike" cap="none"/>
                        <a:t>Venue Hire</a:t>
                      </a:r>
                      <a:endParaRPr sz="1600" u="none" strike="noStrike" cap="none">
                        <a:latin typeface="Times New Roman"/>
                        <a:ea typeface="Times New Roman"/>
                        <a:cs typeface="Times New Roman"/>
                        <a:sym typeface="Times New Roman"/>
                      </a:endParaRPr>
                    </a:p>
                  </a:txBody>
                  <a:tcPr marL="68575" marR="68575" marT="0" marB="0"/>
                </a:tc>
                <a:tc>
                  <a:txBody>
                    <a:bodyPr/>
                    <a:lstStyle/>
                    <a:p>
                      <a:pPr marL="0" marR="0" lvl="0" indent="0" algn="ctr" rtl="0">
                        <a:lnSpc>
                          <a:spcPct val="100000"/>
                        </a:lnSpc>
                        <a:spcBef>
                          <a:spcPts val="0"/>
                        </a:spcBef>
                        <a:spcAft>
                          <a:spcPts val="0"/>
                        </a:spcAft>
                        <a:buClr>
                          <a:schemeClr val="lt1"/>
                        </a:buClr>
                        <a:buSzPts val="1600"/>
                        <a:buFont typeface="Century Gothic"/>
                        <a:buNone/>
                      </a:pPr>
                      <a:r>
                        <a:rPr lang="en-IN" sz="1600" u="none" strike="noStrike" cap="none"/>
                        <a:t>25,000</a:t>
                      </a:r>
                      <a:endParaRPr sz="1600" u="none" strike="noStrike" cap="none">
                        <a:latin typeface="Times New Roman"/>
                        <a:ea typeface="Times New Roman"/>
                        <a:cs typeface="Times New Roman"/>
                        <a:sym typeface="Times New Roman"/>
                      </a:endParaRPr>
                    </a:p>
                  </a:txBody>
                  <a:tcPr marL="68575" marR="68575" marT="0" marB="0"/>
                </a:tc>
                <a:extLst>
                  <a:ext uri="{0D108BD9-81ED-4DB2-BD59-A6C34878D82A}">
                    <a16:rowId xmlns:a16="http://schemas.microsoft.com/office/drawing/2014/main" val="10006"/>
                  </a:ext>
                </a:extLst>
              </a:tr>
              <a:tr h="242225">
                <a:tc>
                  <a:txBody>
                    <a:bodyPr/>
                    <a:lstStyle/>
                    <a:p>
                      <a:pPr marL="0" marR="0" lvl="0" indent="0" algn="ctr" rtl="0">
                        <a:lnSpc>
                          <a:spcPct val="100000"/>
                        </a:lnSpc>
                        <a:spcBef>
                          <a:spcPts val="0"/>
                        </a:spcBef>
                        <a:spcAft>
                          <a:spcPts val="0"/>
                        </a:spcAft>
                        <a:buClr>
                          <a:schemeClr val="lt1"/>
                        </a:buClr>
                        <a:buSzPts val="1600"/>
                        <a:buFont typeface="Century Gothic"/>
                        <a:buNone/>
                      </a:pPr>
                      <a:r>
                        <a:rPr lang="en-IN" sz="1600" u="none" strike="noStrike" cap="none"/>
                        <a:t>Staffing &amp; Security</a:t>
                      </a:r>
                      <a:endParaRPr sz="1600" u="none" strike="noStrike" cap="none">
                        <a:latin typeface="Times New Roman"/>
                        <a:ea typeface="Times New Roman"/>
                        <a:cs typeface="Times New Roman"/>
                        <a:sym typeface="Times New Roman"/>
                      </a:endParaRPr>
                    </a:p>
                  </a:txBody>
                  <a:tcPr marL="68575" marR="68575" marT="0" marB="0"/>
                </a:tc>
                <a:tc>
                  <a:txBody>
                    <a:bodyPr/>
                    <a:lstStyle/>
                    <a:p>
                      <a:pPr marL="0" marR="0" lvl="0" indent="0" algn="ctr" rtl="0">
                        <a:lnSpc>
                          <a:spcPct val="100000"/>
                        </a:lnSpc>
                        <a:spcBef>
                          <a:spcPts val="0"/>
                        </a:spcBef>
                        <a:spcAft>
                          <a:spcPts val="0"/>
                        </a:spcAft>
                        <a:buClr>
                          <a:schemeClr val="lt1"/>
                        </a:buClr>
                        <a:buSzPts val="1600"/>
                        <a:buFont typeface="Century Gothic"/>
                        <a:buNone/>
                      </a:pPr>
                      <a:r>
                        <a:rPr lang="en-IN" sz="1600" u="none" strike="noStrike" cap="none"/>
                        <a:t>40,000</a:t>
                      </a:r>
                      <a:endParaRPr sz="1600" u="none" strike="noStrike" cap="none">
                        <a:latin typeface="Times New Roman"/>
                        <a:ea typeface="Times New Roman"/>
                        <a:cs typeface="Times New Roman"/>
                        <a:sym typeface="Times New Roman"/>
                      </a:endParaRPr>
                    </a:p>
                  </a:txBody>
                  <a:tcPr marL="68575" marR="68575" marT="0" marB="0"/>
                </a:tc>
                <a:extLst>
                  <a:ext uri="{0D108BD9-81ED-4DB2-BD59-A6C34878D82A}">
                    <a16:rowId xmlns:a16="http://schemas.microsoft.com/office/drawing/2014/main" val="10007"/>
                  </a:ext>
                </a:extLst>
              </a:tr>
              <a:tr h="242225">
                <a:tc>
                  <a:txBody>
                    <a:bodyPr/>
                    <a:lstStyle/>
                    <a:p>
                      <a:pPr marL="0" marR="0" lvl="0" indent="0" algn="ctr" rtl="0">
                        <a:lnSpc>
                          <a:spcPct val="100000"/>
                        </a:lnSpc>
                        <a:spcBef>
                          <a:spcPts val="0"/>
                        </a:spcBef>
                        <a:spcAft>
                          <a:spcPts val="0"/>
                        </a:spcAft>
                        <a:buClr>
                          <a:schemeClr val="lt1"/>
                        </a:buClr>
                        <a:buSzPts val="1600"/>
                        <a:buFont typeface="Century Gothic"/>
                        <a:buNone/>
                      </a:pPr>
                      <a:r>
                        <a:rPr lang="en-IN" sz="1600" u="none" strike="noStrike" cap="none"/>
                        <a:t>Marketing</a:t>
                      </a:r>
                      <a:endParaRPr sz="1600" u="none" strike="noStrike" cap="none">
                        <a:latin typeface="Times New Roman"/>
                        <a:ea typeface="Times New Roman"/>
                        <a:cs typeface="Times New Roman"/>
                        <a:sym typeface="Times New Roman"/>
                      </a:endParaRPr>
                    </a:p>
                  </a:txBody>
                  <a:tcPr marL="68575" marR="68575" marT="0" marB="0"/>
                </a:tc>
                <a:tc>
                  <a:txBody>
                    <a:bodyPr/>
                    <a:lstStyle/>
                    <a:p>
                      <a:pPr marL="0" marR="0" lvl="0" indent="0" algn="ctr" rtl="0">
                        <a:lnSpc>
                          <a:spcPct val="100000"/>
                        </a:lnSpc>
                        <a:spcBef>
                          <a:spcPts val="0"/>
                        </a:spcBef>
                        <a:spcAft>
                          <a:spcPts val="0"/>
                        </a:spcAft>
                        <a:buClr>
                          <a:schemeClr val="lt1"/>
                        </a:buClr>
                        <a:buSzPts val="1600"/>
                        <a:buFont typeface="Century Gothic"/>
                        <a:buNone/>
                      </a:pPr>
                      <a:r>
                        <a:rPr lang="en-IN" sz="1600" u="none" strike="noStrike" cap="none"/>
                        <a:t>20,000</a:t>
                      </a:r>
                      <a:endParaRPr sz="1600" u="none" strike="noStrike" cap="none">
                        <a:latin typeface="Times New Roman"/>
                        <a:ea typeface="Times New Roman"/>
                        <a:cs typeface="Times New Roman"/>
                        <a:sym typeface="Times New Roman"/>
                      </a:endParaRPr>
                    </a:p>
                  </a:txBody>
                  <a:tcPr marL="68575" marR="68575" marT="0" marB="0"/>
                </a:tc>
                <a:extLst>
                  <a:ext uri="{0D108BD9-81ED-4DB2-BD59-A6C34878D82A}">
                    <a16:rowId xmlns:a16="http://schemas.microsoft.com/office/drawing/2014/main" val="10008"/>
                  </a:ext>
                </a:extLst>
              </a:tr>
              <a:tr h="242225">
                <a:tc>
                  <a:txBody>
                    <a:bodyPr/>
                    <a:lstStyle/>
                    <a:p>
                      <a:pPr marL="0" marR="0" lvl="0" indent="0" algn="ctr" rtl="0">
                        <a:lnSpc>
                          <a:spcPct val="100000"/>
                        </a:lnSpc>
                        <a:spcBef>
                          <a:spcPts val="0"/>
                        </a:spcBef>
                        <a:spcAft>
                          <a:spcPts val="0"/>
                        </a:spcAft>
                        <a:buClr>
                          <a:schemeClr val="lt1"/>
                        </a:buClr>
                        <a:buSzPts val="1600"/>
                        <a:buFont typeface="Century Gothic"/>
                        <a:buNone/>
                      </a:pPr>
                      <a:r>
                        <a:rPr lang="en-IN" sz="1600" u="none" strike="noStrike" cap="none"/>
                        <a:t>Catering Support</a:t>
                      </a:r>
                      <a:endParaRPr sz="1600" u="none" strike="noStrike" cap="none">
                        <a:latin typeface="Times New Roman"/>
                        <a:ea typeface="Times New Roman"/>
                        <a:cs typeface="Times New Roman"/>
                        <a:sym typeface="Times New Roman"/>
                      </a:endParaRPr>
                    </a:p>
                  </a:txBody>
                  <a:tcPr marL="68575" marR="68575" marT="0" marB="0"/>
                </a:tc>
                <a:tc>
                  <a:txBody>
                    <a:bodyPr/>
                    <a:lstStyle/>
                    <a:p>
                      <a:pPr marL="0" marR="0" lvl="0" indent="0" algn="ctr" rtl="0">
                        <a:lnSpc>
                          <a:spcPct val="100000"/>
                        </a:lnSpc>
                        <a:spcBef>
                          <a:spcPts val="0"/>
                        </a:spcBef>
                        <a:spcAft>
                          <a:spcPts val="0"/>
                        </a:spcAft>
                        <a:buClr>
                          <a:schemeClr val="lt1"/>
                        </a:buClr>
                        <a:buSzPts val="1600"/>
                        <a:buFont typeface="Century Gothic"/>
                        <a:buNone/>
                      </a:pPr>
                      <a:r>
                        <a:rPr lang="en-IN" sz="1600" u="none" strike="noStrike" cap="none"/>
                        <a:t>10,000</a:t>
                      </a:r>
                      <a:endParaRPr sz="1600" u="none" strike="noStrike" cap="none">
                        <a:latin typeface="Times New Roman"/>
                        <a:ea typeface="Times New Roman"/>
                        <a:cs typeface="Times New Roman"/>
                        <a:sym typeface="Times New Roman"/>
                      </a:endParaRPr>
                    </a:p>
                  </a:txBody>
                  <a:tcPr marL="68575" marR="68575" marT="0" marB="0"/>
                </a:tc>
                <a:extLst>
                  <a:ext uri="{0D108BD9-81ED-4DB2-BD59-A6C34878D82A}">
                    <a16:rowId xmlns:a16="http://schemas.microsoft.com/office/drawing/2014/main" val="10009"/>
                  </a:ext>
                </a:extLst>
              </a:tr>
              <a:tr h="447175">
                <a:tc>
                  <a:txBody>
                    <a:bodyPr/>
                    <a:lstStyle/>
                    <a:p>
                      <a:pPr marL="0" marR="0" lvl="0" indent="0" algn="ctr" rtl="0">
                        <a:lnSpc>
                          <a:spcPct val="100000"/>
                        </a:lnSpc>
                        <a:spcBef>
                          <a:spcPts val="0"/>
                        </a:spcBef>
                        <a:spcAft>
                          <a:spcPts val="0"/>
                        </a:spcAft>
                        <a:buClr>
                          <a:schemeClr val="lt1"/>
                        </a:buClr>
                        <a:buSzPts val="1600"/>
                        <a:buFont typeface="Century Gothic"/>
                        <a:buNone/>
                      </a:pPr>
                      <a:r>
                        <a:rPr lang="en-IN" sz="1600" u="none" strike="noStrike" cap="none"/>
                        <a:t>Display Setup and Logistics</a:t>
                      </a:r>
                      <a:endParaRPr sz="1600" u="none" strike="noStrike" cap="none">
                        <a:latin typeface="Times New Roman"/>
                        <a:ea typeface="Times New Roman"/>
                        <a:cs typeface="Times New Roman"/>
                        <a:sym typeface="Times New Roman"/>
                      </a:endParaRPr>
                    </a:p>
                  </a:txBody>
                  <a:tcPr marL="68575" marR="68575" marT="0" marB="0"/>
                </a:tc>
                <a:tc>
                  <a:txBody>
                    <a:bodyPr/>
                    <a:lstStyle/>
                    <a:p>
                      <a:pPr marL="0" marR="0" lvl="0" indent="0" algn="ctr" rtl="0">
                        <a:lnSpc>
                          <a:spcPct val="100000"/>
                        </a:lnSpc>
                        <a:spcBef>
                          <a:spcPts val="0"/>
                        </a:spcBef>
                        <a:spcAft>
                          <a:spcPts val="0"/>
                        </a:spcAft>
                        <a:buClr>
                          <a:schemeClr val="lt1"/>
                        </a:buClr>
                        <a:buSzPts val="1600"/>
                        <a:buFont typeface="Century Gothic"/>
                        <a:buNone/>
                      </a:pPr>
                      <a:r>
                        <a:rPr lang="en-IN" sz="1600" u="none" strike="noStrike" cap="none"/>
                        <a:t>30,000</a:t>
                      </a:r>
                      <a:endParaRPr sz="1600" u="none" strike="noStrike" cap="none">
                        <a:latin typeface="Times New Roman"/>
                        <a:ea typeface="Times New Roman"/>
                        <a:cs typeface="Times New Roman"/>
                        <a:sym typeface="Times New Roman"/>
                      </a:endParaRPr>
                    </a:p>
                  </a:txBody>
                  <a:tcPr marL="68575" marR="68575" marT="0" marB="0"/>
                </a:tc>
                <a:extLst>
                  <a:ext uri="{0D108BD9-81ED-4DB2-BD59-A6C34878D82A}">
                    <a16:rowId xmlns:a16="http://schemas.microsoft.com/office/drawing/2014/main" val="10010"/>
                  </a:ext>
                </a:extLst>
              </a:tr>
              <a:tr h="325525">
                <a:tc>
                  <a:txBody>
                    <a:bodyPr/>
                    <a:lstStyle/>
                    <a:p>
                      <a:pPr marL="0" marR="0" lvl="0" indent="0" algn="ctr" rtl="0">
                        <a:lnSpc>
                          <a:spcPct val="100000"/>
                        </a:lnSpc>
                        <a:spcBef>
                          <a:spcPts val="0"/>
                        </a:spcBef>
                        <a:spcAft>
                          <a:spcPts val="0"/>
                        </a:spcAft>
                        <a:buClr>
                          <a:schemeClr val="lt1"/>
                        </a:buClr>
                        <a:buSzPts val="1600"/>
                        <a:buFont typeface="Century Gothic"/>
                        <a:buNone/>
                      </a:pPr>
                      <a:r>
                        <a:rPr lang="en-IN" sz="1600" u="none" strike="noStrike" cap="none"/>
                        <a:t>Contingency @ 10%</a:t>
                      </a:r>
                      <a:endParaRPr sz="1600" u="none" strike="noStrike" cap="none">
                        <a:latin typeface="Times New Roman"/>
                        <a:ea typeface="Times New Roman"/>
                        <a:cs typeface="Times New Roman"/>
                        <a:sym typeface="Times New Roman"/>
                      </a:endParaRPr>
                    </a:p>
                  </a:txBody>
                  <a:tcPr marL="68575" marR="68575" marT="0" marB="0"/>
                </a:tc>
                <a:tc>
                  <a:txBody>
                    <a:bodyPr/>
                    <a:lstStyle/>
                    <a:p>
                      <a:pPr marL="0" marR="0" lvl="0" indent="0" algn="ctr" rtl="0">
                        <a:lnSpc>
                          <a:spcPct val="100000"/>
                        </a:lnSpc>
                        <a:spcBef>
                          <a:spcPts val="0"/>
                        </a:spcBef>
                        <a:spcAft>
                          <a:spcPts val="0"/>
                        </a:spcAft>
                        <a:buClr>
                          <a:schemeClr val="lt1"/>
                        </a:buClr>
                        <a:buSzPts val="1600"/>
                        <a:buFont typeface="Century Gothic"/>
                        <a:buNone/>
                      </a:pPr>
                      <a:r>
                        <a:rPr lang="en-IN" sz="1600" u="none" strike="noStrike" cap="none"/>
                        <a:t>12,500</a:t>
                      </a:r>
                      <a:endParaRPr sz="1600" u="none" strike="noStrike" cap="none">
                        <a:latin typeface="Times New Roman"/>
                        <a:ea typeface="Times New Roman"/>
                        <a:cs typeface="Times New Roman"/>
                        <a:sym typeface="Times New Roman"/>
                      </a:endParaRPr>
                    </a:p>
                  </a:txBody>
                  <a:tcPr marL="68575" marR="68575" marT="0" marB="0"/>
                </a:tc>
                <a:extLst>
                  <a:ext uri="{0D108BD9-81ED-4DB2-BD59-A6C34878D82A}">
                    <a16:rowId xmlns:a16="http://schemas.microsoft.com/office/drawing/2014/main" val="10011"/>
                  </a:ext>
                </a:extLst>
              </a:tr>
              <a:tr h="242225">
                <a:tc>
                  <a:txBody>
                    <a:bodyPr/>
                    <a:lstStyle/>
                    <a:p>
                      <a:pPr marL="0" marR="0" lvl="0" indent="0" algn="ctr" rtl="0">
                        <a:lnSpc>
                          <a:spcPct val="100000"/>
                        </a:lnSpc>
                        <a:spcBef>
                          <a:spcPts val="0"/>
                        </a:spcBef>
                        <a:spcAft>
                          <a:spcPts val="0"/>
                        </a:spcAft>
                        <a:buClr>
                          <a:schemeClr val="lt1"/>
                        </a:buClr>
                        <a:buSzPts val="1600"/>
                        <a:buFont typeface="Century Gothic"/>
                        <a:buNone/>
                      </a:pPr>
                      <a:r>
                        <a:rPr lang="en-IN" sz="1600" u="sng" strike="noStrike" cap="none"/>
                        <a:t>Total Expenditures</a:t>
                      </a:r>
                      <a:endParaRPr sz="1600" u="none" strike="noStrike" cap="none">
                        <a:latin typeface="Times New Roman"/>
                        <a:ea typeface="Times New Roman"/>
                        <a:cs typeface="Times New Roman"/>
                        <a:sym typeface="Times New Roman"/>
                      </a:endParaRPr>
                    </a:p>
                  </a:txBody>
                  <a:tcPr marL="68575" marR="68575" marT="0" marB="0"/>
                </a:tc>
                <a:tc>
                  <a:txBody>
                    <a:bodyPr/>
                    <a:lstStyle/>
                    <a:p>
                      <a:pPr marL="0" marR="0" lvl="0" indent="0" algn="ctr" rtl="0">
                        <a:lnSpc>
                          <a:spcPct val="100000"/>
                        </a:lnSpc>
                        <a:spcBef>
                          <a:spcPts val="0"/>
                        </a:spcBef>
                        <a:spcAft>
                          <a:spcPts val="0"/>
                        </a:spcAft>
                        <a:buClr>
                          <a:schemeClr val="lt1"/>
                        </a:buClr>
                        <a:buSzPts val="1600"/>
                        <a:buFont typeface="Century Gothic"/>
                        <a:buNone/>
                      </a:pPr>
                      <a:r>
                        <a:rPr lang="en-IN" sz="1600" u="sng" strike="noStrike" cap="none"/>
                        <a:t>137,500</a:t>
                      </a:r>
                      <a:endParaRPr sz="1600" u="none" strike="noStrike" cap="none">
                        <a:latin typeface="Times New Roman"/>
                        <a:ea typeface="Times New Roman"/>
                        <a:cs typeface="Times New Roman"/>
                        <a:sym typeface="Times New Roman"/>
                      </a:endParaRPr>
                    </a:p>
                  </a:txBody>
                  <a:tcPr marL="68575" marR="68575" marT="0" marB="0"/>
                </a:tc>
                <a:extLst>
                  <a:ext uri="{0D108BD9-81ED-4DB2-BD59-A6C34878D82A}">
                    <a16:rowId xmlns:a16="http://schemas.microsoft.com/office/drawing/2014/main" val="10012"/>
                  </a:ext>
                </a:extLst>
              </a:tr>
              <a:tr h="325525">
                <a:tc>
                  <a:txBody>
                    <a:bodyPr/>
                    <a:lstStyle/>
                    <a:p>
                      <a:pPr marL="0" marR="0" lvl="0" indent="0" algn="ctr" rtl="0">
                        <a:lnSpc>
                          <a:spcPct val="100000"/>
                        </a:lnSpc>
                        <a:spcBef>
                          <a:spcPts val="0"/>
                        </a:spcBef>
                        <a:spcAft>
                          <a:spcPts val="0"/>
                        </a:spcAft>
                        <a:buClr>
                          <a:schemeClr val="lt1"/>
                        </a:buClr>
                        <a:buSzPts val="1600"/>
                        <a:buFont typeface="Century Gothic"/>
                        <a:buNone/>
                      </a:pPr>
                      <a:r>
                        <a:rPr lang="en-IN" sz="1600" u="none" strike="noStrike" cap="none"/>
                        <a:t>Estimated Net Profit</a:t>
                      </a:r>
                      <a:endParaRPr sz="1600" u="none" strike="noStrike" cap="none">
                        <a:latin typeface="Times New Roman"/>
                        <a:ea typeface="Times New Roman"/>
                        <a:cs typeface="Times New Roman"/>
                        <a:sym typeface="Times New Roman"/>
                      </a:endParaRPr>
                    </a:p>
                  </a:txBody>
                  <a:tcPr marL="68575" marR="68575" marT="0" marB="0"/>
                </a:tc>
                <a:tc>
                  <a:txBody>
                    <a:bodyPr/>
                    <a:lstStyle/>
                    <a:p>
                      <a:pPr marL="0" marR="0" lvl="0" indent="0" algn="ctr" rtl="0">
                        <a:lnSpc>
                          <a:spcPct val="100000"/>
                        </a:lnSpc>
                        <a:spcBef>
                          <a:spcPts val="0"/>
                        </a:spcBef>
                        <a:spcAft>
                          <a:spcPts val="0"/>
                        </a:spcAft>
                        <a:buClr>
                          <a:schemeClr val="lt1"/>
                        </a:buClr>
                        <a:buSzPts val="1600"/>
                        <a:buFont typeface="Century Gothic"/>
                        <a:buNone/>
                      </a:pPr>
                      <a:r>
                        <a:rPr lang="en-IN" sz="1600" u="none" strike="noStrike" cap="none" dirty="0"/>
                        <a:t>67,500</a:t>
                      </a:r>
                      <a:endParaRPr sz="1600" u="none" strike="noStrike" cap="none" dirty="0">
                        <a:latin typeface="Times New Roman"/>
                        <a:ea typeface="Times New Roman"/>
                        <a:cs typeface="Times New Roman"/>
                        <a:sym typeface="Times New Roman"/>
                      </a:endParaRPr>
                    </a:p>
                  </a:txBody>
                  <a:tcPr marL="68575" marR="68575" marT="0" marB="0"/>
                </a:tc>
                <a:extLst>
                  <a:ext uri="{0D108BD9-81ED-4DB2-BD59-A6C34878D82A}">
                    <a16:rowId xmlns:a16="http://schemas.microsoft.com/office/drawing/2014/main" val="10013"/>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54"/>
        <p:cNvGrpSpPr/>
        <p:nvPr/>
      </p:nvGrpSpPr>
      <p:grpSpPr>
        <a:xfrm>
          <a:off x="0" y="0"/>
          <a:ext cx="0" cy="0"/>
          <a:chOff x="0" y="0"/>
          <a:chExt cx="0" cy="0"/>
        </a:xfrm>
      </p:grpSpPr>
      <p:sp>
        <p:nvSpPr>
          <p:cNvPr id="255" name="Google Shape;255;p11"/>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IN" dirty="0"/>
              <a:t>DESTINATION MANAGEMENT</a:t>
            </a:r>
            <a:endParaRPr dirty="0"/>
          </a:p>
        </p:txBody>
      </p:sp>
      <p:grpSp>
        <p:nvGrpSpPr>
          <p:cNvPr id="256" name="Google Shape;256;p11"/>
          <p:cNvGrpSpPr/>
          <p:nvPr/>
        </p:nvGrpSpPr>
        <p:grpSpPr>
          <a:xfrm>
            <a:off x="1842262" y="2270078"/>
            <a:ext cx="9442895" cy="3655578"/>
            <a:chOff x="2952" y="212676"/>
            <a:chExt cx="9442895" cy="3655578"/>
          </a:xfrm>
        </p:grpSpPr>
        <p:sp>
          <p:nvSpPr>
            <p:cNvPr id="257" name="Google Shape;257;p11"/>
            <p:cNvSpPr/>
            <p:nvPr/>
          </p:nvSpPr>
          <p:spPr>
            <a:xfrm>
              <a:off x="2952" y="212676"/>
              <a:ext cx="2878931" cy="1119199"/>
            </a:xfrm>
            <a:prstGeom prst="rect">
              <a:avLst/>
            </a:prstGeom>
            <a:gradFill>
              <a:gsLst>
                <a:gs pos="0">
                  <a:srgbClr val="8942A0"/>
                </a:gs>
                <a:gs pos="78000">
                  <a:srgbClr val="801899"/>
                </a:gs>
                <a:gs pos="100000">
                  <a:srgbClr val="801899"/>
                </a:gs>
              </a:gsLst>
              <a:lin ang="5400000" scaled="0"/>
            </a:gradFill>
            <a:ln w="9525" cap="flat" cmpd="sng">
              <a:solidFill>
                <a:srgbClr val="7D1F9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11"/>
            <p:cNvSpPr txBox="1"/>
            <p:nvPr/>
          </p:nvSpPr>
          <p:spPr>
            <a:xfrm>
              <a:off x="2952" y="212676"/>
              <a:ext cx="2878931" cy="1119199"/>
            </a:xfrm>
            <a:prstGeom prst="rect">
              <a:avLst/>
            </a:prstGeom>
            <a:noFill/>
            <a:ln>
              <a:noFill/>
            </a:ln>
          </p:spPr>
          <p:txBody>
            <a:bodyPr spcFirstLastPara="1" wrap="square" lIns="156450" tIns="89400" rIns="156450" bIns="89400" anchor="ctr" anchorCtr="0">
              <a:noAutofit/>
            </a:bodyPr>
            <a:lstStyle/>
            <a:p>
              <a:pPr marL="0" marR="0" lvl="0" indent="0" algn="ctr" rtl="0">
                <a:lnSpc>
                  <a:spcPct val="90000"/>
                </a:lnSpc>
                <a:spcBef>
                  <a:spcPts val="0"/>
                </a:spcBef>
                <a:spcAft>
                  <a:spcPts val="0"/>
                </a:spcAft>
                <a:buClr>
                  <a:schemeClr val="lt1"/>
                </a:buClr>
                <a:buSzPts val="1000"/>
                <a:buFont typeface="Noto Sans Symbols"/>
                <a:buNone/>
              </a:pPr>
              <a:r>
                <a:rPr lang="en-IN" sz="2200" u="sng" dirty="0">
                  <a:solidFill>
                    <a:schemeClr val="lt1"/>
                  </a:solidFill>
                  <a:latin typeface="Century Gothic"/>
                  <a:ea typeface="Century Gothic"/>
                  <a:cs typeface="Century Gothic"/>
                  <a:sym typeface="Century Gothic"/>
                </a:rPr>
                <a:t>Tourist Package Deals - </a:t>
              </a:r>
              <a:endParaRPr sz="2200" dirty="0">
                <a:solidFill>
                  <a:schemeClr val="lt1"/>
                </a:solidFill>
                <a:latin typeface="Century Gothic"/>
                <a:ea typeface="Century Gothic"/>
                <a:cs typeface="Century Gothic"/>
                <a:sym typeface="Century Gothic"/>
              </a:endParaRPr>
            </a:p>
          </p:txBody>
        </p:sp>
        <p:sp>
          <p:nvSpPr>
            <p:cNvPr id="259" name="Google Shape;259;p11"/>
            <p:cNvSpPr/>
            <p:nvPr/>
          </p:nvSpPr>
          <p:spPr>
            <a:xfrm>
              <a:off x="2952" y="1331875"/>
              <a:ext cx="2878931" cy="2536379"/>
            </a:xfrm>
            <a:prstGeom prst="rect">
              <a:avLst/>
            </a:prstGeom>
            <a:solidFill>
              <a:srgbClr val="D6CADB">
                <a:alpha val="89803"/>
              </a:srgbClr>
            </a:solidFill>
            <a:ln w="9525" cap="flat" cmpd="sng">
              <a:solidFill>
                <a:srgbClr val="D6CADB">
                  <a:alpha val="89803"/>
                </a:srgb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11"/>
            <p:cNvSpPr txBox="1"/>
            <p:nvPr/>
          </p:nvSpPr>
          <p:spPr>
            <a:xfrm>
              <a:off x="2952" y="1331875"/>
              <a:ext cx="2878931" cy="2536379"/>
            </a:xfrm>
            <a:prstGeom prst="rect">
              <a:avLst/>
            </a:prstGeom>
            <a:noFill/>
            <a:ln>
              <a:noFill/>
            </a:ln>
          </p:spPr>
          <p:txBody>
            <a:bodyPr spcFirstLastPara="1" wrap="square" lIns="117325" tIns="117325" rIns="156450" bIns="176000" anchor="t" anchorCtr="0">
              <a:noAutofit/>
            </a:bodyPr>
            <a:lstStyle/>
            <a:p>
              <a:pPr marL="228600" marR="0" lvl="1" indent="-228600" algn="l" rtl="0">
                <a:lnSpc>
                  <a:spcPct val="90000"/>
                </a:lnSpc>
                <a:spcBef>
                  <a:spcPts val="0"/>
                </a:spcBef>
                <a:spcAft>
                  <a:spcPts val="0"/>
                </a:spcAft>
                <a:buClr>
                  <a:schemeClr val="dk1"/>
                </a:buClr>
                <a:buSzPts val="2200"/>
                <a:buFont typeface="Century Gothic"/>
                <a:buChar char="•"/>
              </a:pPr>
              <a:r>
                <a:rPr lang="en-IN" sz="2200" b="0" i="0" u="none" strike="noStrike" cap="none" dirty="0">
                  <a:solidFill>
                    <a:schemeClr val="dk1"/>
                  </a:solidFill>
                  <a:latin typeface="Century Gothic"/>
                  <a:ea typeface="Century Gothic"/>
                  <a:cs typeface="Century Gothic"/>
                  <a:sym typeface="Century Gothic"/>
                </a:rPr>
                <a:t>Ticket along with hotel and guided tour packages</a:t>
              </a:r>
              <a:endParaRPr sz="2200" b="0" i="0" u="none" strike="noStrike" cap="none" dirty="0">
                <a:solidFill>
                  <a:schemeClr val="dk1"/>
                </a:solidFill>
                <a:latin typeface="Century Gothic"/>
                <a:ea typeface="Century Gothic"/>
                <a:cs typeface="Century Gothic"/>
                <a:sym typeface="Century Gothic"/>
              </a:endParaRPr>
            </a:p>
            <a:p>
              <a:pPr marL="228600" marR="0" lvl="1" indent="-228600" algn="l" rtl="0">
                <a:lnSpc>
                  <a:spcPct val="90000"/>
                </a:lnSpc>
                <a:spcBef>
                  <a:spcPts val="330"/>
                </a:spcBef>
                <a:spcAft>
                  <a:spcPts val="0"/>
                </a:spcAft>
                <a:buClr>
                  <a:schemeClr val="dk1"/>
                </a:buClr>
                <a:buSzPts val="2200"/>
                <a:buFont typeface="Century Gothic"/>
                <a:buChar char="•"/>
              </a:pPr>
              <a:r>
                <a:rPr lang="en-IN" sz="2200" b="0" i="0" u="none" strike="noStrike" cap="none" dirty="0">
                  <a:solidFill>
                    <a:schemeClr val="dk1"/>
                  </a:solidFill>
                  <a:latin typeface="Century Gothic"/>
                  <a:ea typeface="Century Gothic"/>
                  <a:cs typeface="Century Gothic"/>
                  <a:sym typeface="Century Gothic"/>
                </a:rPr>
                <a:t>Companion hotels located nearby ICC Wales</a:t>
              </a:r>
              <a:endParaRPr sz="2200" b="0" i="0" u="none" strike="noStrike" cap="none" dirty="0">
                <a:solidFill>
                  <a:schemeClr val="dk1"/>
                </a:solidFill>
                <a:latin typeface="Century Gothic"/>
                <a:ea typeface="Century Gothic"/>
                <a:cs typeface="Century Gothic"/>
                <a:sym typeface="Century Gothic"/>
              </a:endParaRPr>
            </a:p>
          </p:txBody>
        </p:sp>
        <p:sp>
          <p:nvSpPr>
            <p:cNvPr id="261" name="Google Shape;261;p11"/>
            <p:cNvSpPr/>
            <p:nvPr/>
          </p:nvSpPr>
          <p:spPr>
            <a:xfrm>
              <a:off x="3284934" y="212676"/>
              <a:ext cx="2878931" cy="1119199"/>
            </a:xfrm>
            <a:prstGeom prst="rect">
              <a:avLst/>
            </a:prstGeom>
            <a:gradFill>
              <a:gsLst>
                <a:gs pos="0">
                  <a:srgbClr val="964DDC"/>
                </a:gs>
                <a:gs pos="78000">
                  <a:srgbClr val="8B1CE3"/>
                </a:gs>
                <a:gs pos="100000">
                  <a:srgbClr val="8B1CE3"/>
                </a:gs>
              </a:gsLst>
              <a:lin ang="5400000" scaled="0"/>
            </a:gradFill>
            <a:ln w="9525" cap="flat" cmpd="sng">
              <a:solidFill>
                <a:srgbClr val="8A26D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11"/>
            <p:cNvSpPr txBox="1"/>
            <p:nvPr/>
          </p:nvSpPr>
          <p:spPr>
            <a:xfrm>
              <a:off x="3284934" y="212676"/>
              <a:ext cx="2878931" cy="1119199"/>
            </a:xfrm>
            <a:prstGeom prst="rect">
              <a:avLst/>
            </a:prstGeom>
            <a:noFill/>
            <a:ln>
              <a:noFill/>
            </a:ln>
          </p:spPr>
          <p:txBody>
            <a:bodyPr spcFirstLastPara="1" wrap="square" lIns="156450" tIns="89400" rIns="156450" bIns="89400" anchor="ctr" anchorCtr="0">
              <a:noAutofit/>
            </a:bodyPr>
            <a:lstStyle/>
            <a:p>
              <a:pPr marL="0" marR="0" lvl="0" indent="0" algn="ctr" rtl="0">
                <a:lnSpc>
                  <a:spcPct val="90000"/>
                </a:lnSpc>
                <a:spcBef>
                  <a:spcPts val="0"/>
                </a:spcBef>
                <a:spcAft>
                  <a:spcPts val="0"/>
                </a:spcAft>
                <a:buClr>
                  <a:schemeClr val="lt1"/>
                </a:buClr>
                <a:buSzPts val="2200"/>
                <a:buFont typeface="Century Gothic"/>
                <a:buNone/>
              </a:pPr>
              <a:r>
                <a:rPr lang="en-IN" sz="2200" u="sng" dirty="0">
                  <a:solidFill>
                    <a:schemeClr val="lt1"/>
                  </a:solidFill>
                  <a:latin typeface="Century Gothic"/>
                  <a:ea typeface="Century Gothic"/>
                  <a:cs typeface="Century Gothic"/>
                  <a:sym typeface="Century Gothic"/>
                </a:rPr>
                <a:t>Sustainable Tourism Emphasis - </a:t>
              </a:r>
              <a:endParaRPr sz="2200" dirty="0">
                <a:solidFill>
                  <a:schemeClr val="lt1"/>
                </a:solidFill>
                <a:latin typeface="Century Gothic"/>
                <a:ea typeface="Century Gothic"/>
                <a:cs typeface="Century Gothic"/>
                <a:sym typeface="Century Gothic"/>
              </a:endParaRPr>
            </a:p>
          </p:txBody>
        </p:sp>
        <p:sp>
          <p:nvSpPr>
            <p:cNvPr id="263" name="Google Shape;263;p11"/>
            <p:cNvSpPr/>
            <p:nvPr/>
          </p:nvSpPr>
          <p:spPr>
            <a:xfrm>
              <a:off x="3284934" y="1331875"/>
              <a:ext cx="2878931" cy="2536379"/>
            </a:xfrm>
            <a:prstGeom prst="rect">
              <a:avLst/>
            </a:prstGeom>
            <a:solidFill>
              <a:srgbClr val="D8CAEA">
                <a:alpha val="89803"/>
              </a:srgbClr>
            </a:solidFill>
            <a:ln w="9525" cap="flat" cmpd="sng">
              <a:solidFill>
                <a:srgbClr val="D8CAEA">
                  <a:alpha val="89803"/>
                </a:srgb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11"/>
            <p:cNvSpPr txBox="1"/>
            <p:nvPr/>
          </p:nvSpPr>
          <p:spPr>
            <a:xfrm>
              <a:off x="3284934" y="1331875"/>
              <a:ext cx="2878931" cy="2536379"/>
            </a:xfrm>
            <a:prstGeom prst="rect">
              <a:avLst/>
            </a:prstGeom>
            <a:noFill/>
            <a:ln>
              <a:noFill/>
            </a:ln>
          </p:spPr>
          <p:txBody>
            <a:bodyPr spcFirstLastPara="1" wrap="square" lIns="117325" tIns="117325" rIns="156450" bIns="176000" anchor="t" anchorCtr="0">
              <a:noAutofit/>
            </a:bodyPr>
            <a:lstStyle/>
            <a:p>
              <a:pPr marL="228600" marR="0" lvl="1" indent="-228600" algn="l" rtl="0">
                <a:lnSpc>
                  <a:spcPct val="90000"/>
                </a:lnSpc>
                <a:spcBef>
                  <a:spcPts val="0"/>
                </a:spcBef>
                <a:spcAft>
                  <a:spcPts val="0"/>
                </a:spcAft>
                <a:buClr>
                  <a:schemeClr val="dk1"/>
                </a:buClr>
                <a:buSzPts val="2200"/>
                <a:buFont typeface="Century Gothic"/>
                <a:buChar char="•"/>
              </a:pPr>
              <a:r>
                <a:rPr lang="en-IN" sz="2200" b="0" i="0" u="none" strike="noStrike" cap="none" dirty="0">
                  <a:solidFill>
                    <a:schemeClr val="dk1"/>
                  </a:solidFill>
                  <a:latin typeface="Century Gothic"/>
                  <a:ea typeface="Century Gothic"/>
                  <a:cs typeface="Century Gothic"/>
                  <a:sym typeface="Century Gothic"/>
                </a:rPr>
                <a:t>Only recyclable resources used on-site</a:t>
              </a:r>
              <a:endParaRPr sz="2200" b="0" i="0" u="none" strike="noStrike" cap="none" dirty="0">
                <a:solidFill>
                  <a:schemeClr val="dk1"/>
                </a:solidFill>
                <a:latin typeface="Century Gothic"/>
                <a:ea typeface="Century Gothic"/>
                <a:cs typeface="Century Gothic"/>
                <a:sym typeface="Century Gothic"/>
              </a:endParaRPr>
            </a:p>
            <a:p>
              <a:pPr marL="228600" marR="0" lvl="1" indent="-228600" algn="l" rtl="0">
                <a:lnSpc>
                  <a:spcPct val="90000"/>
                </a:lnSpc>
                <a:spcBef>
                  <a:spcPts val="330"/>
                </a:spcBef>
                <a:spcAft>
                  <a:spcPts val="0"/>
                </a:spcAft>
                <a:buClr>
                  <a:schemeClr val="dk1"/>
                </a:buClr>
                <a:buSzPts val="2200"/>
                <a:buFont typeface="Century Gothic"/>
                <a:buChar char="•"/>
              </a:pPr>
              <a:r>
                <a:rPr lang="en-IN" sz="2200" b="0" i="0" u="none" strike="noStrike" cap="none" dirty="0">
                  <a:solidFill>
                    <a:schemeClr val="dk1"/>
                  </a:solidFill>
                  <a:latin typeface="Century Gothic"/>
                  <a:ea typeface="Century Gothic"/>
                  <a:cs typeface="Century Gothic"/>
                  <a:sym typeface="Century Gothic"/>
                </a:rPr>
                <a:t>Carbon offsetting related options</a:t>
              </a:r>
              <a:endParaRPr sz="2200" b="0" i="0" u="none" strike="noStrike" cap="none" dirty="0">
                <a:solidFill>
                  <a:schemeClr val="dk1"/>
                </a:solidFill>
                <a:latin typeface="Century Gothic"/>
                <a:ea typeface="Century Gothic"/>
                <a:cs typeface="Century Gothic"/>
                <a:sym typeface="Century Gothic"/>
              </a:endParaRPr>
            </a:p>
          </p:txBody>
        </p:sp>
        <p:sp>
          <p:nvSpPr>
            <p:cNvPr id="265" name="Google Shape;265;p11"/>
            <p:cNvSpPr/>
            <p:nvPr/>
          </p:nvSpPr>
          <p:spPr>
            <a:xfrm>
              <a:off x="6566916" y="212676"/>
              <a:ext cx="2878931" cy="1119199"/>
            </a:xfrm>
            <a:prstGeom prst="rect">
              <a:avLst/>
            </a:prstGeom>
            <a:gradFill>
              <a:gsLst>
                <a:gs pos="0">
                  <a:srgbClr val="9B79EC"/>
                </a:gs>
                <a:gs pos="78000">
                  <a:srgbClr val="885AF0"/>
                </a:gs>
                <a:gs pos="100000">
                  <a:srgbClr val="885AF0"/>
                </a:gs>
              </a:gsLst>
              <a:lin ang="5400000" scaled="0"/>
            </a:gradFill>
            <a:ln w="9525" cap="flat" cmpd="sng">
              <a:solidFill>
                <a:srgbClr val="8B61E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11"/>
            <p:cNvSpPr txBox="1"/>
            <p:nvPr/>
          </p:nvSpPr>
          <p:spPr>
            <a:xfrm>
              <a:off x="6566916" y="212676"/>
              <a:ext cx="2878931" cy="1119199"/>
            </a:xfrm>
            <a:prstGeom prst="rect">
              <a:avLst/>
            </a:prstGeom>
            <a:noFill/>
            <a:ln>
              <a:noFill/>
            </a:ln>
          </p:spPr>
          <p:txBody>
            <a:bodyPr spcFirstLastPara="1" wrap="square" lIns="156450" tIns="89400" rIns="156450" bIns="89400" anchor="ctr" anchorCtr="0">
              <a:noAutofit/>
            </a:bodyPr>
            <a:lstStyle/>
            <a:p>
              <a:pPr marL="0" marR="0" lvl="0" indent="0" algn="ctr" rtl="0">
                <a:lnSpc>
                  <a:spcPct val="90000"/>
                </a:lnSpc>
                <a:spcBef>
                  <a:spcPts val="0"/>
                </a:spcBef>
                <a:spcAft>
                  <a:spcPts val="0"/>
                </a:spcAft>
                <a:buClr>
                  <a:schemeClr val="lt1"/>
                </a:buClr>
                <a:buSzPts val="2200"/>
                <a:buFont typeface="Century Gothic"/>
                <a:buNone/>
              </a:pPr>
              <a:r>
                <a:rPr lang="en-IN" sz="2200" u="sng">
                  <a:solidFill>
                    <a:schemeClr val="lt1"/>
                  </a:solidFill>
                  <a:latin typeface="Century Gothic"/>
                  <a:ea typeface="Century Gothic"/>
                  <a:cs typeface="Century Gothic"/>
                  <a:sym typeface="Century Gothic"/>
                </a:rPr>
                <a:t>Options of Transport -</a:t>
              </a:r>
              <a:endParaRPr sz="2200">
                <a:solidFill>
                  <a:schemeClr val="lt1"/>
                </a:solidFill>
                <a:latin typeface="Century Gothic"/>
                <a:ea typeface="Century Gothic"/>
                <a:cs typeface="Century Gothic"/>
                <a:sym typeface="Century Gothic"/>
              </a:endParaRPr>
            </a:p>
          </p:txBody>
        </p:sp>
        <p:sp>
          <p:nvSpPr>
            <p:cNvPr id="267" name="Google Shape;267;p11"/>
            <p:cNvSpPr/>
            <p:nvPr/>
          </p:nvSpPr>
          <p:spPr>
            <a:xfrm>
              <a:off x="6566916" y="1331875"/>
              <a:ext cx="2878931" cy="2536379"/>
            </a:xfrm>
            <a:prstGeom prst="rect">
              <a:avLst/>
            </a:prstGeom>
            <a:solidFill>
              <a:srgbClr val="D7CFF6">
                <a:alpha val="89803"/>
              </a:srgbClr>
            </a:solidFill>
            <a:ln w="9525" cap="flat" cmpd="sng">
              <a:solidFill>
                <a:srgbClr val="D7CFF6">
                  <a:alpha val="89803"/>
                </a:srgb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11"/>
            <p:cNvSpPr txBox="1"/>
            <p:nvPr/>
          </p:nvSpPr>
          <p:spPr>
            <a:xfrm>
              <a:off x="6566916" y="1331875"/>
              <a:ext cx="2878931" cy="2536379"/>
            </a:xfrm>
            <a:prstGeom prst="rect">
              <a:avLst/>
            </a:prstGeom>
            <a:noFill/>
            <a:ln>
              <a:noFill/>
            </a:ln>
          </p:spPr>
          <p:txBody>
            <a:bodyPr spcFirstLastPara="1" wrap="square" lIns="117325" tIns="117325" rIns="156450" bIns="176000" anchor="t" anchorCtr="0">
              <a:noAutofit/>
            </a:bodyPr>
            <a:lstStyle/>
            <a:p>
              <a:pPr marL="228600" marR="0" lvl="1" indent="-228600" algn="l" rtl="0">
                <a:lnSpc>
                  <a:spcPct val="90000"/>
                </a:lnSpc>
                <a:spcBef>
                  <a:spcPts val="0"/>
                </a:spcBef>
                <a:spcAft>
                  <a:spcPts val="0"/>
                </a:spcAft>
                <a:buClr>
                  <a:schemeClr val="dk1"/>
                </a:buClr>
                <a:buSzPts val="2200"/>
                <a:buFont typeface="Century Gothic"/>
                <a:buChar char="•"/>
              </a:pPr>
              <a:r>
                <a:rPr lang="en-IN" sz="2200" b="0" i="0" u="none" strike="noStrike" cap="none">
                  <a:solidFill>
                    <a:schemeClr val="dk1"/>
                  </a:solidFill>
                  <a:latin typeface="Century Gothic"/>
                  <a:ea typeface="Century Gothic"/>
                  <a:cs typeface="Century Gothic"/>
                  <a:sym typeface="Century Gothic"/>
                </a:rPr>
                <a:t>Cardiff Airport shuttle services</a:t>
              </a:r>
              <a:endParaRPr sz="2200" b="0" i="0" u="none" strike="noStrike" cap="none">
                <a:solidFill>
                  <a:schemeClr val="dk1"/>
                </a:solidFill>
                <a:latin typeface="Century Gothic"/>
                <a:ea typeface="Century Gothic"/>
                <a:cs typeface="Century Gothic"/>
                <a:sym typeface="Century Gothic"/>
              </a:endParaRPr>
            </a:p>
            <a:p>
              <a:pPr marL="228600" marR="0" lvl="1" indent="-228600" algn="l" rtl="0">
                <a:lnSpc>
                  <a:spcPct val="90000"/>
                </a:lnSpc>
                <a:spcBef>
                  <a:spcPts val="330"/>
                </a:spcBef>
                <a:spcAft>
                  <a:spcPts val="0"/>
                </a:spcAft>
                <a:buClr>
                  <a:schemeClr val="dk1"/>
                </a:buClr>
                <a:buSzPts val="2200"/>
                <a:buFont typeface="Century Gothic"/>
                <a:buChar char="•"/>
              </a:pPr>
              <a:r>
                <a:rPr lang="en-IN" sz="2200" b="0" i="0" u="none" strike="noStrike" cap="none">
                  <a:solidFill>
                    <a:schemeClr val="dk1"/>
                  </a:solidFill>
                  <a:latin typeface="Century Gothic"/>
                  <a:ea typeface="Century Gothic"/>
                  <a:cs typeface="Century Gothic"/>
                  <a:sym typeface="Century Gothic"/>
                </a:rPr>
                <a:t>Local buses services </a:t>
              </a:r>
              <a:endParaRPr sz="2200" b="0" i="0" u="none" strike="noStrike" cap="none">
                <a:solidFill>
                  <a:schemeClr val="dk1"/>
                </a:solidFill>
                <a:latin typeface="Century Gothic"/>
                <a:ea typeface="Century Gothic"/>
                <a:cs typeface="Century Gothic"/>
                <a:sym typeface="Century Gothic"/>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73"/>
        <p:cNvGrpSpPr/>
        <p:nvPr/>
      </p:nvGrpSpPr>
      <p:grpSpPr>
        <a:xfrm>
          <a:off x="0" y="0"/>
          <a:ext cx="0" cy="0"/>
          <a:chOff x="0" y="0"/>
          <a:chExt cx="0" cy="0"/>
        </a:xfrm>
      </p:grpSpPr>
      <p:sp>
        <p:nvSpPr>
          <p:cNvPr id="274" name="Google Shape;274;p12"/>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IN" dirty="0"/>
              <a:t>SPONSORS &amp; PARTNERSHIPS</a:t>
            </a:r>
            <a:endParaRPr dirty="0"/>
          </a:p>
        </p:txBody>
      </p:sp>
      <p:sp>
        <p:nvSpPr>
          <p:cNvPr id="275" name="Google Shape;275;p12"/>
          <p:cNvSpPr txBox="1">
            <a:spLocks noGrp="1"/>
          </p:cNvSpPr>
          <p:nvPr>
            <p:ph type="body" idx="1"/>
          </p:nvPr>
        </p:nvSpPr>
        <p:spPr>
          <a:xfrm>
            <a:off x="685800" y="2194560"/>
            <a:ext cx="10820400" cy="4024125"/>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Clr>
                <a:schemeClr val="lt1"/>
              </a:buClr>
              <a:buSzPts val="1000"/>
              <a:buFont typeface="Noto Sans Symbols"/>
              <a:buChar char="∙"/>
            </a:pPr>
            <a:r>
              <a:rPr lang="en-IN" sz="1800" dirty="0"/>
              <a:t>Sponsors will have a major role to play in terms of creating brand visibility through banners and website content, funding will be the most important support from the sponsors.</a:t>
            </a:r>
            <a:endParaRPr dirty="0"/>
          </a:p>
          <a:p>
            <a:pPr marL="342900" lvl="0" indent="-342900" algn="just" rtl="0">
              <a:lnSpc>
                <a:spcPct val="150000"/>
              </a:lnSpc>
              <a:spcBef>
                <a:spcPts val="1000"/>
              </a:spcBef>
              <a:spcAft>
                <a:spcPts val="0"/>
              </a:spcAft>
              <a:buClr>
                <a:schemeClr val="lt1"/>
              </a:buClr>
              <a:buSzPts val="1000"/>
              <a:buFont typeface="Noto Sans Symbols"/>
              <a:buChar char="∙"/>
            </a:pPr>
            <a:r>
              <a:rPr lang="en-IN" sz="1800" dirty="0" err="1"/>
              <a:t>VisitWales</a:t>
            </a:r>
            <a:r>
              <a:rPr lang="en-IN" sz="1800" dirty="0"/>
              <a:t>, Principality Building Society, S4C can be considered as the main targeted partners or collaborators for the event.</a:t>
            </a:r>
            <a:endParaRPr dirty="0"/>
          </a:p>
          <a:p>
            <a:pPr marL="342900" lvl="0" indent="-342900" algn="just" rtl="0">
              <a:lnSpc>
                <a:spcPct val="150000"/>
              </a:lnSpc>
              <a:spcBef>
                <a:spcPts val="1000"/>
              </a:spcBef>
              <a:spcAft>
                <a:spcPts val="0"/>
              </a:spcAft>
              <a:buClr>
                <a:schemeClr val="lt1"/>
              </a:buClr>
              <a:buSzPts val="1000"/>
              <a:buFont typeface="Noto Sans Symbols"/>
              <a:buChar char="∙"/>
            </a:pPr>
            <a:r>
              <a:rPr lang="en-IN" sz="1800" dirty="0"/>
              <a:t>In regards to benefits, the sponsors will receive cross promotion through digital and physical mediums (e.g., leaflets, cards, etc).</a:t>
            </a:r>
            <a:endParaRPr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03"/>
        <p:cNvGrpSpPr/>
        <p:nvPr/>
      </p:nvGrpSpPr>
      <p:grpSpPr>
        <a:xfrm>
          <a:off x="0" y="0"/>
          <a:ext cx="0" cy="0"/>
          <a:chOff x="0" y="0"/>
          <a:chExt cx="0" cy="0"/>
        </a:xfrm>
      </p:grpSpPr>
      <p:sp>
        <p:nvSpPr>
          <p:cNvPr id="304" name="Google Shape;304;p15"/>
          <p:cNvSpPr txBox="1">
            <a:spLocks noGrp="1"/>
          </p:cNvSpPr>
          <p:nvPr>
            <p:ph type="title"/>
          </p:nvPr>
        </p:nvSpPr>
        <p:spPr>
          <a:xfrm>
            <a:off x="2254469" y="123242"/>
            <a:ext cx="8610600" cy="1293028"/>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IN" dirty="0"/>
              <a:t>REFERENCES</a:t>
            </a:r>
            <a:endParaRPr dirty="0"/>
          </a:p>
        </p:txBody>
      </p:sp>
      <p:sp>
        <p:nvSpPr>
          <p:cNvPr id="305" name="Google Shape;305;p15"/>
          <p:cNvSpPr txBox="1">
            <a:spLocks noGrp="1"/>
          </p:cNvSpPr>
          <p:nvPr>
            <p:ph type="body" idx="1"/>
          </p:nvPr>
        </p:nvSpPr>
        <p:spPr>
          <a:xfrm>
            <a:off x="685800" y="1229711"/>
            <a:ext cx="10820400" cy="5360276"/>
          </a:xfrm>
          <a:prstGeom prst="rect">
            <a:avLst/>
          </a:prstGeom>
          <a:noFill/>
          <a:ln>
            <a:noFill/>
          </a:ln>
        </p:spPr>
        <p:txBody>
          <a:bodyPr spcFirstLastPara="1" wrap="square" lIns="91425" tIns="45700" rIns="91425" bIns="45700" anchor="t" anchorCtr="0">
            <a:normAutofit lnSpcReduction="10000"/>
          </a:bodyPr>
          <a:lstStyle/>
          <a:p>
            <a:pPr marL="342900" lvl="0" indent="-342900" algn="just" rtl="0">
              <a:lnSpc>
                <a:spcPct val="120000"/>
              </a:lnSpc>
              <a:spcBef>
                <a:spcPts val="0"/>
              </a:spcBef>
              <a:spcAft>
                <a:spcPts val="0"/>
              </a:spcAft>
              <a:buClr>
                <a:schemeClr val="lt1"/>
              </a:buClr>
              <a:buSzPts val="1000"/>
              <a:buFont typeface="Noto Sans Symbols"/>
              <a:buChar char="∙"/>
            </a:pPr>
            <a:r>
              <a:rPr lang="en-IN" sz="900" dirty="0"/>
              <a:t>Allen, J., O’Toole, W., Harris, R. and McDonnell, I. (2011) </a:t>
            </a:r>
            <a:r>
              <a:rPr lang="en-IN" sz="900" i="1" dirty="0"/>
              <a:t>Festival and Special Event Management</a:t>
            </a:r>
            <a:r>
              <a:rPr lang="en-IN" sz="900" dirty="0"/>
              <a:t>. 5th ed. Milton: Wiley.</a:t>
            </a:r>
            <a:endParaRPr dirty="0"/>
          </a:p>
          <a:p>
            <a:pPr marL="342900" lvl="0" indent="-342900" algn="just" rtl="0">
              <a:lnSpc>
                <a:spcPct val="120000"/>
              </a:lnSpc>
              <a:spcBef>
                <a:spcPts val="1000"/>
              </a:spcBef>
              <a:spcAft>
                <a:spcPts val="0"/>
              </a:spcAft>
              <a:buClr>
                <a:schemeClr val="lt1"/>
              </a:buClr>
              <a:buSzPts val="1000"/>
              <a:buFont typeface="Noto Sans Symbols"/>
              <a:buChar char="∙"/>
            </a:pPr>
            <a:r>
              <a:rPr lang="en-IN" sz="900" dirty="0"/>
              <a:t>Bowdin, G., Allen, J., O'Toole, W., Harris, R. and McDonnell, I. (2011) </a:t>
            </a:r>
            <a:r>
              <a:rPr lang="en-IN" sz="900" i="1" dirty="0"/>
              <a:t>Events Management</a:t>
            </a:r>
            <a:r>
              <a:rPr lang="en-IN" sz="900" dirty="0"/>
              <a:t>. 3rd ed. London: Routledge.</a:t>
            </a:r>
            <a:endParaRPr dirty="0"/>
          </a:p>
          <a:p>
            <a:pPr marL="342900" lvl="0" indent="-342900" algn="just" rtl="0">
              <a:lnSpc>
                <a:spcPct val="120000"/>
              </a:lnSpc>
              <a:spcBef>
                <a:spcPts val="1000"/>
              </a:spcBef>
              <a:spcAft>
                <a:spcPts val="0"/>
              </a:spcAft>
              <a:buClr>
                <a:schemeClr val="lt1"/>
              </a:buClr>
              <a:buSzPts val="1000"/>
              <a:buFont typeface="Noto Sans Symbols"/>
              <a:buChar char="∙"/>
            </a:pPr>
            <a:r>
              <a:rPr lang="en-IN" sz="900" dirty="0"/>
              <a:t>Eventbrite (2022) ‘Ticket pricing benchmarks for UK cultural events’. Available at: </a:t>
            </a:r>
            <a:r>
              <a:rPr lang="en-IN" sz="900" u="sng" dirty="0">
                <a:solidFill>
                  <a:srgbClr val="0563C1"/>
                </a:solidFill>
                <a:hlinkClick r:id="rId3">
                  <a:extLst>
                    <a:ext uri="{A12FA001-AC4F-418D-AE19-62706E023703}">
                      <ahyp:hlinkClr xmlns:ahyp="http://schemas.microsoft.com/office/drawing/2018/hyperlinkcolor" val="tx"/>
                    </a:ext>
                  </a:extLst>
                </a:hlinkClick>
              </a:rPr>
              <a:t>https://www.eventbrite.co.uk</a:t>
            </a:r>
            <a:r>
              <a:rPr lang="en-IN" sz="900" dirty="0"/>
              <a:t> [Accessed 3 May 2025].</a:t>
            </a:r>
            <a:endParaRPr dirty="0"/>
          </a:p>
          <a:p>
            <a:pPr marL="342900" lvl="0" indent="-342900" algn="just" rtl="0">
              <a:lnSpc>
                <a:spcPct val="120000"/>
              </a:lnSpc>
              <a:spcBef>
                <a:spcPts val="1000"/>
              </a:spcBef>
              <a:spcAft>
                <a:spcPts val="0"/>
              </a:spcAft>
              <a:buClr>
                <a:schemeClr val="lt1"/>
              </a:buClr>
              <a:buSzPts val="1000"/>
              <a:buFont typeface="Noto Sans Symbols"/>
              <a:buChar char="∙"/>
            </a:pPr>
            <a:r>
              <a:rPr lang="en-IN" sz="900" dirty="0"/>
              <a:t>Getz, D. and Page, S.J. (2016) </a:t>
            </a:r>
            <a:r>
              <a:rPr lang="en-IN" sz="900" i="1" dirty="0"/>
              <a:t>Event Studies: Theory, Research and Policy for Planned Events</a:t>
            </a:r>
            <a:r>
              <a:rPr lang="en-IN" sz="900" dirty="0"/>
              <a:t>. 3rd ed. London: Routledge.</a:t>
            </a:r>
            <a:endParaRPr dirty="0"/>
          </a:p>
          <a:p>
            <a:pPr marL="342900" lvl="0" indent="-342900" algn="just" rtl="0">
              <a:lnSpc>
                <a:spcPct val="120000"/>
              </a:lnSpc>
              <a:spcBef>
                <a:spcPts val="1000"/>
              </a:spcBef>
              <a:spcAft>
                <a:spcPts val="0"/>
              </a:spcAft>
              <a:buClr>
                <a:schemeClr val="lt1"/>
              </a:buClr>
              <a:buSzPts val="1000"/>
              <a:buFont typeface="Noto Sans Symbols"/>
              <a:buChar char="∙"/>
            </a:pPr>
            <a:r>
              <a:rPr lang="en-IN" sz="900" dirty="0"/>
              <a:t>ICCA (2023) </a:t>
            </a:r>
            <a:r>
              <a:rPr lang="en-IN" sz="900" i="1" dirty="0"/>
              <a:t>Global Association Meetings Market Report</a:t>
            </a:r>
            <a:r>
              <a:rPr lang="en-IN" sz="900" dirty="0"/>
              <a:t>. International Congress and Convention Association.</a:t>
            </a:r>
            <a:endParaRPr dirty="0"/>
          </a:p>
          <a:p>
            <a:pPr marL="342900" lvl="0" indent="-342900" algn="just" rtl="0">
              <a:lnSpc>
                <a:spcPct val="120000"/>
              </a:lnSpc>
              <a:spcBef>
                <a:spcPts val="1000"/>
              </a:spcBef>
              <a:spcAft>
                <a:spcPts val="0"/>
              </a:spcAft>
              <a:buClr>
                <a:schemeClr val="lt1"/>
              </a:buClr>
              <a:buSzPts val="1000"/>
              <a:buFont typeface="Noto Sans Symbols"/>
              <a:buChar char="∙"/>
            </a:pPr>
            <a:r>
              <a:rPr lang="en-IN" sz="900" dirty="0"/>
              <a:t>ICC Wales (2024) ‘Exhibition Facilities’. Available at: </a:t>
            </a:r>
            <a:r>
              <a:rPr lang="en-IN" sz="900" u="sng" dirty="0">
                <a:solidFill>
                  <a:srgbClr val="0563C1"/>
                </a:solidFill>
                <a:hlinkClick r:id="rId4">
                  <a:extLst>
                    <a:ext uri="{A12FA001-AC4F-418D-AE19-62706E023703}">
                      <ahyp:hlinkClr xmlns:ahyp="http://schemas.microsoft.com/office/drawing/2018/hyperlinkcolor" val="tx"/>
                    </a:ext>
                  </a:extLst>
                </a:hlinkClick>
              </a:rPr>
              <a:t>https://www.iccwales.com</a:t>
            </a:r>
            <a:r>
              <a:rPr lang="en-IN" sz="900" dirty="0"/>
              <a:t> [Accessed 4 May 2025].</a:t>
            </a:r>
            <a:endParaRPr dirty="0"/>
          </a:p>
          <a:p>
            <a:pPr marL="342900" lvl="0" indent="-342900" algn="just" rtl="0">
              <a:lnSpc>
                <a:spcPct val="120000"/>
              </a:lnSpc>
              <a:spcBef>
                <a:spcPts val="1000"/>
              </a:spcBef>
              <a:spcAft>
                <a:spcPts val="0"/>
              </a:spcAft>
              <a:buClr>
                <a:schemeClr val="lt1"/>
              </a:buClr>
              <a:buSzPts val="1000"/>
              <a:buFont typeface="Noto Sans Symbols"/>
              <a:buChar char="∙"/>
            </a:pPr>
            <a:r>
              <a:rPr lang="en-IN" sz="900" dirty="0"/>
              <a:t>Morgan, N., Pritchard, A. and Pride, R. (2011) </a:t>
            </a:r>
            <a:r>
              <a:rPr lang="en-IN" sz="900" i="1" dirty="0"/>
              <a:t>Destination Brands: Managing Place Reputation</a:t>
            </a:r>
            <a:r>
              <a:rPr lang="en-IN" sz="900" dirty="0"/>
              <a:t>. 3rd ed. London: Routledge.</a:t>
            </a:r>
            <a:endParaRPr dirty="0"/>
          </a:p>
          <a:p>
            <a:pPr marL="342900" lvl="0" indent="-342900" algn="just" rtl="0">
              <a:lnSpc>
                <a:spcPct val="120000"/>
              </a:lnSpc>
              <a:spcBef>
                <a:spcPts val="1000"/>
              </a:spcBef>
              <a:spcAft>
                <a:spcPts val="0"/>
              </a:spcAft>
              <a:buClr>
                <a:schemeClr val="lt1"/>
              </a:buClr>
              <a:buSzPts val="1000"/>
              <a:buFont typeface="Noto Sans Symbols"/>
              <a:buChar char="∙"/>
            </a:pPr>
            <a:r>
              <a:rPr lang="en-IN" sz="900" dirty="0"/>
              <a:t>Quinn, B. (2013) ‘Arts festivals and the city’, </a:t>
            </a:r>
            <a:r>
              <a:rPr lang="en-IN" sz="900" i="1" dirty="0"/>
              <a:t>Urban Studies</a:t>
            </a:r>
            <a:r>
              <a:rPr lang="en-IN" sz="900" dirty="0"/>
              <a:t>, 50(11), pp. 2291–2308.</a:t>
            </a:r>
            <a:endParaRPr dirty="0"/>
          </a:p>
          <a:p>
            <a:pPr marL="342900" lvl="0" indent="-342900" algn="just" rtl="0">
              <a:lnSpc>
                <a:spcPct val="120000"/>
              </a:lnSpc>
              <a:spcBef>
                <a:spcPts val="1000"/>
              </a:spcBef>
              <a:spcAft>
                <a:spcPts val="0"/>
              </a:spcAft>
              <a:buClr>
                <a:schemeClr val="lt1"/>
              </a:buClr>
              <a:buSzPts val="1000"/>
              <a:buFont typeface="Noto Sans Symbols"/>
              <a:buChar char="∙"/>
            </a:pPr>
            <a:r>
              <a:rPr lang="en-IN" sz="900" dirty="0"/>
              <a:t>Raj, R., Walters, P. and Rashid, T. (2017) </a:t>
            </a:r>
            <a:r>
              <a:rPr lang="en-IN" sz="900" i="1" dirty="0"/>
              <a:t>Events Management: Principles and Practice</a:t>
            </a:r>
            <a:r>
              <a:rPr lang="en-IN" sz="900" dirty="0"/>
              <a:t>. 3rd ed. London: SAGE.</a:t>
            </a:r>
            <a:endParaRPr dirty="0"/>
          </a:p>
          <a:p>
            <a:pPr marL="342900" lvl="0" indent="-342900" algn="just" rtl="0">
              <a:lnSpc>
                <a:spcPct val="120000"/>
              </a:lnSpc>
              <a:spcBef>
                <a:spcPts val="1000"/>
              </a:spcBef>
              <a:spcAft>
                <a:spcPts val="0"/>
              </a:spcAft>
              <a:buClr>
                <a:schemeClr val="lt1"/>
              </a:buClr>
              <a:buSzPts val="1000"/>
              <a:buFont typeface="Noto Sans Symbols"/>
              <a:buChar char="∙"/>
            </a:pPr>
            <a:r>
              <a:rPr lang="en-IN" sz="900" dirty="0"/>
              <a:t>Richards, G. (2020) </a:t>
            </a:r>
            <a:r>
              <a:rPr lang="en-IN" sz="900" i="1" dirty="0"/>
              <a:t>Cultural Tourism: A Review of Recent Research and Trends</a:t>
            </a:r>
            <a:r>
              <a:rPr lang="en-IN" sz="900" dirty="0"/>
              <a:t>. Tilburg: Centre for Expertise in Leisure.</a:t>
            </a:r>
            <a:endParaRPr dirty="0"/>
          </a:p>
          <a:p>
            <a:pPr marL="342900" lvl="0" indent="-342900" algn="just" rtl="0">
              <a:lnSpc>
                <a:spcPct val="120000"/>
              </a:lnSpc>
              <a:spcBef>
                <a:spcPts val="1000"/>
              </a:spcBef>
              <a:spcAft>
                <a:spcPts val="0"/>
              </a:spcAft>
              <a:buClr>
                <a:schemeClr val="lt1"/>
              </a:buClr>
              <a:buSzPts val="1000"/>
              <a:buFont typeface="Noto Sans Symbols"/>
              <a:buChar char="∙"/>
            </a:pPr>
            <a:r>
              <a:rPr lang="en-IN" sz="900" dirty="0"/>
              <a:t>Rogers, T. and Davidson, R. (2015) </a:t>
            </a:r>
            <a:r>
              <a:rPr lang="en-IN" sz="900" i="1" dirty="0"/>
              <a:t>Marketing Destinations and Venues for Conferences, Conventions and Business Events</a:t>
            </a:r>
            <a:r>
              <a:rPr lang="en-IN" sz="900" dirty="0"/>
              <a:t>. London: Routledge.</a:t>
            </a:r>
            <a:endParaRPr dirty="0"/>
          </a:p>
          <a:p>
            <a:pPr marL="342900" lvl="0" indent="-342900" algn="just" rtl="0">
              <a:lnSpc>
                <a:spcPct val="120000"/>
              </a:lnSpc>
              <a:spcBef>
                <a:spcPts val="1000"/>
              </a:spcBef>
              <a:spcAft>
                <a:spcPts val="0"/>
              </a:spcAft>
              <a:buClr>
                <a:schemeClr val="lt1"/>
              </a:buClr>
              <a:buSzPts val="1000"/>
              <a:buFont typeface="Noto Sans Symbols"/>
              <a:buChar char="∙"/>
            </a:pPr>
            <a:r>
              <a:rPr lang="en-IN" sz="900" dirty="0"/>
              <a:t>Silvers, J.R. (2012) </a:t>
            </a:r>
            <a:r>
              <a:rPr lang="en-IN" sz="900" i="1" dirty="0"/>
              <a:t>Professional Event Coordination</a:t>
            </a:r>
            <a:r>
              <a:rPr lang="en-IN" sz="900" dirty="0"/>
              <a:t>. 2nd ed. New York: Wiley.</a:t>
            </a:r>
            <a:endParaRPr dirty="0"/>
          </a:p>
          <a:p>
            <a:pPr marL="342900" lvl="0" indent="-342900" algn="just" rtl="0">
              <a:lnSpc>
                <a:spcPct val="120000"/>
              </a:lnSpc>
              <a:spcBef>
                <a:spcPts val="1000"/>
              </a:spcBef>
              <a:spcAft>
                <a:spcPts val="0"/>
              </a:spcAft>
              <a:buClr>
                <a:schemeClr val="lt1"/>
              </a:buClr>
              <a:buSzPts val="1000"/>
              <a:buFont typeface="Noto Sans Symbols"/>
              <a:buChar char="∙"/>
            </a:pPr>
            <a:r>
              <a:rPr lang="en-IN" sz="900" dirty="0"/>
              <a:t>Skinner, H., Ritchie, B.W. and Walters, G. (2020) ‘Strategic event sponsorship and brand image’, </a:t>
            </a:r>
            <a:r>
              <a:rPr lang="en-IN" sz="900" i="1" dirty="0"/>
              <a:t>Tourism Management Perspectives</a:t>
            </a:r>
            <a:r>
              <a:rPr lang="en-IN" sz="900" dirty="0"/>
              <a:t>, 33, pp. 100621.</a:t>
            </a:r>
            <a:endParaRPr dirty="0"/>
          </a:p>
          <a:p>
            <a:pPr marL="342900" lvl="0" indent="-342900" algn="just" rtl="0">
              <a:lnSpc>
                <a:spcPct val="120000"/>
              </a:lnSpc>
              <a:spcBef>
                <a:spcPts val="1000"/>
              </a:spcBef>
              <a:spcAft>
                <a:spcPts val="0"/>
              </a:spcAft>
              <a:buClr>
                <a:schemeClr val="lt1"/>
              </a:buClr>
              <a:buSzPts val="1000"/>
              <a:buFont typeface="Noto Sans Symbols"/>
              <a:buChar char="∙"/>
            </a:pPr>
            <a:r>
              <a:rPr lang="en-IN" sz="900" dirty="0"/>
              <a:t>Statista (2022) ‘Number of annual visitors to UK castles’. Available at: </a:t>
            </a:r>
            <a:r>
              <a:rPr lang="en-IN" sz="900" u="sng" dirty="0">
                <a:solidFill>
                  <a:srgbClr val="0563C1"/>
                </a:solidFill>
                <a:hlinkClick r:id="rId5">
                  <a:extLst>
                    <a:ext uri="{A12FA001-AC4F-418D-AE19-62706E023703}">
                      <ahyp:hlinkClr xmlns:ahyp="http://schemas.microsoft.com/office/drawing/2018/hyperlinkcolor" val="tx"/>
                    </a:ext>
                  </a:extLst>
                </a:hlinkClick>
              </a:rPr>
              <a:t>https://www.statista.com</a:t>
            </a:r>
            <a:r>
              <a:rPr lang="en-IN" sz="900" dirty="0"/>
              <a:t> [Accessed 2 May 2025].</a:t>
            </a:r>
            <a:endParaRPr dirty="0"/>
          </a:p>
          <a:p>
            <a:pPr marL="342900" lvl="0" indent="-342900" algn="just" rtl="0">
              <a:lnSpc>
                <a:spcPct val="120000"/>
              </a:lnSpc>
              <a:spcBef>
                <a:spcPts val="1000"/>
              </a:spcBef>
              <a:spcAft>
                <a:spcPts val="0"/>
              </a:spcAft>
              <a:buClr>
                <a:schemeClr val="lt1"/>
              </a:buClr>
              <a:buSzPts val="1000"/>
              <a:buFont typeface="Noto Sans Symbols"/>
              <a:buChar char="∙"/>
            </a:pPr>
            <a:r>
              <a:rPr lang="en-IN" sz="900" dirty="0" err="1"/>
              <a:t>Swarbrooke</a:t>
            </a:r>
            <a:r>
              <a:rPr lang="en-IN" sz="900" dirty="0"/>
              <a:t>, J. and Horner, S. (2007) </a:t>
            </a:r>
            <a:r>
              <a:rPr lang="en-IN" sz="900" i="1" dirty="0"/>
              <a:t>Consumer Behaviour in Tourism</a:t>
            </a:r>
            <a:r>
              <a:rPr lang="en-IN" sz="900" dirty="0"/>
              <a:t>. 2nd ed. Oxford: Butterworth-Heinemann.</a:t>
            </a:r>
            <a:endParaRPr dirty="0"/>
          </a:p>
          <a:p>
            <a:pPr marL="342900" lvl="0" indent="-342900" algn="just" rtl="0">
              <a:lnSpc>
                <a:spcPct val="120000"/>
              </a:lnSpc>
              <a:spcBef>
                <a:spcPts val="1000"/>
              </a:spcBef>
              <a:spcAft>
                <a:spcPts val="0"/>
              </a:spcAft>
              <a:buClr>
                <a:schemeClr val="lt1"/>
              </a:buClr>
              <a:buSzPts val="1000"/>
              <a:buFont typeface="Noto Sans Symbols"/>
              <a:buChar char="∙"/>
            </a:pPr>
            <a:r>
              <a:rPr lang="en-IN" sz="900" dirty="0"/>
              <a:t>Tum, J., Norton, P. and Wright, J. (2006) </a:t>
            </a:r>
            <a:r>
              <a:rPr lang="en-IN" sz="900" i="1" dirty="0"/>
              <a:t>Management of Event Operations</a:t>
            </a:r>
            <a:r>
              <a:rPr lang="en-IN" sz="900" dirty="0"/>
              <a:t>. Oxford: Elsevier.</a:t>
            </a:r>
            <a:endParaRPr dirty="0"/>
          </a:p>
          <a:p>
            <a:pPr marL="342900" lvl="0" indent="-342900" algn="just" rtl="0">
              <a:lnSpc>
                <a:spcPct val="120000"/>
              </a:lnSpc>
              <a:spcBef>
                <a:spcPts val="1000"/>
              </a:spcBef>
              <a:spcAft>
                <a:spcPts val="0"/>
              </a:spcAft>
              <a:buClr>
                <a:schemeClr val="lt1"/>
              </a:buClr>
              <a:buSzPts val="1000"/>
              <a:buFont typeface="Noto Sans Symbols"/>
              <a:buChar char="∙"/>
            </a:pPr>
            <a:r>
              <a:rPr lang="en-IN" sz="900" dirty="0"/>
              <a:t>UK Events Industry Council (2022) </a:t>
            </a:r>
            <a:r>
              <a:rPr lang="en-IN" sz="900" i="1" dirty="0"/>
              <a:t>UK Events Recovery Report</a:t>
            </a:r>
            <a:r>
              <a:rPr lang="en-IN" sz="900" dirty="0"/>
              <a:t>. Available at: </a:t>
            </a:r>
            <a:r>
              <a:rPr lang="en-IN" sz="900" u="sng" dirty="0">
                <a:solidFill>
                  <a:srgbClr val="0563C1"/>
                </a:solidFill>
                <a:hlinkClick r:id="rId6">
                  <a:extLst>
                    <a:ext uri="{A12FA001-AC4F-418D-AE19-62706E023703}">
                      <ahyp:hlinkClr xmlns:ahyp="http://schemas.microsoft.com/office/drawing/2018/hyperlinkcolor" val="tx"/>
                    </a:ext>
                  </a:extLst>
                </a:hlinkClick>
              </a:rPr>
              <a:t>https://www.ukevents.org.uk</a:t>
            </a:r>
            <a:r>
              <a:rPr lang="en-IN" sz="900" dirty="0"/>
              <a:t> [Accessed 1 May 2025].</a:t>
            </a:r>
            <a:endParaRPr dirty="0"/>
          </a:p>
          <a:p>
            <a:pPr marL="342900" lvl="0" indent="-342900" algn="just" rtl="0">
              <a:lnSpc>
                <a:spcPct val="120000"/>
              </a:lnSpc>
              <a:spcBef>
                <a:spcPts val="1000"/>
              </a:spcBef>
              <a:spcAft>
                <a:spcPts val="0"/>
              </a:spcAft>
              <a:buClr>
                <a:schemeClr val="lt1"/>
              </a:buClr>
              <a:buSzPts val="1000"/>
              <a:buFont typeface="Noto Sans Symbols"/>
              <a:buChar char="∙"/>
            </a:pPr>
            <a:r>
              <a:rPr lang="en-IN" sz="900" dirty="0"/>
              <a:t>UNWTO (2023) </a:t>
            </a:r>
            <a:r>
              <a:rPr lang="en-IN" sz="900" i="1" dirty="0"/>
              <a:t>Tourism and Culture Synergies</a:t>
            </a:r>
            <a:r>
              <a:rPr lang="en-IN" sz="900" dirty="0"/>
              <a:t>. Madrid: World Tourism Organization.</a:t>
            </a:r>
            <a:endParaRPr dirty="0"/>
          </a:p>
          <a:p>
            <a:pPr marL="342900" lvl="0" indent="-342900" algn="just" rtl="0">
              <a:lnSpc>
                <a:spcPct val="120000"/>
              </a:lnSpc>
              <a:spcBef>
                <a:spcPts val="1000"/>
              </a:spcBef>
              <a:spcAft>
                <a:spcPts val="0"/>
              </a:spcAft>
              <a:buClr>
                <a:schemeClr val="lt1"/>
              </a:buClr>
              <a:buSzPts val="1000"/>
              <a:buFont typeface="Noto Sans Symbols"/>
              <a:buChar char="∙"/>
            </a:pPr>
            <a:r>
              <a:rPr lang="en-IN" sz="900" dirty="0"/>
              <a:t>Visit Wales (2023) </a:t>
            </a:r>
            <a:r>
              <a:rPr lang="en-IN" sz="900" i="1" dirty="0" err="1"/>
              <a:t>Croeso</a:t>
            </a:r>
            <a:r>
              <a:rPr lang="en-IN" sz="900" i="1" dirty="0"/>
              <a:t> 2025 Campaign Toolkit</a:t>
            </a:r>
            <a:r>
              <a:rPr lang="en-IN" sz="900" dirty="0"/>
              <a:t>. Available at: </a:t>
            </a:r>
            <a:r>
              <a:rPr lang="en-IN" sz="900" u="sng" dirty="0">
                <a:solidFill>
                  <a:srgbClr val="0563C1"/>
                </a:solidFill>
                <a:hlinkClick r:id="rId7">
                  <a:extLst>
                    <a:ext uri="{A12FA001-AC4F-418D-AE19-62706E023703}">
                      <ahyp:hlinkClr xmlns:ahyp="http://schemas.microsoft.com/office/drawing/2018/hyperlinkcolor" val="tx"/>
                    </a:ext>
                  </a:extLst>
                </a:hlinkClick>
              </a:rPr>
              <a:t>https://www.visitwales.com</a:t>
            </a:r>
            <a:r>
              <a:rPr lang="en-IN" sz="900" dirty="0"/>
              <a:t> [Accessed 30 Apr 2025].</a:t>
            </a:r>
          </a:p>
          <a:p>
            <a:pPr marL="342900" lvl="0" indent="-342900" algn="just" rtl="0">
              <a:lnSpc>
                <a:spcPct val="120000"/>
              </a:lnSpc>
              <a:spcBef>
                <a:spcPts val="1000"/>
              </a:spcBef>
              <a:spcAft>
                <a:spcPts val="0"/>
              </a:spcAft>
              <a:buClr>
                <a:schemeClr val="lt1"/>
              </a:buClr>
              <a:buSzPts val="1000"/>
              <a:buFont typeface="Noto Sans Symbols"/>
              <a:buChar char="∙"/>
            </a:pPr>
            <a:endParaRPr lang="en-IN" sz="900" dirty="0"/>
          </a:p>
          <a:p>
            <a:pPr marL="342900" lvl="0" indent="-342900" algn="just" rtl="0">
              <a:lnSpc>
                <a:spcPct val="120000"/>
              </a:lnSpc>
              <a:spcBef>
                <a:spcPts val="1000"/>
              </a:spcBef>
              <a:spcAft>
                <a:spcPts val="0"/>
              </a:spcAft>
              <a:buClr>
                <a:schemeClr val="lt1"/>
              </a:buClr>
              <a:buSzPts val="1000"/>
              <a:buFont typeface="Noto Sans Symbols"/>
              <a:buChar char="∙"/>
            </a:pPr>
            <a:endParaRPr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6DAB8-86B5-C652-53E2-7BD3C0E7A0BB}"/>
              </a:ext>
            </a:extLst>
          </p:cNvPr>
          <p:cNvSpPr>
            <a:spLocks noGrp="1"/>
          </p:cNvSpPr>
          <p:nvPr>
            <p:ph type="title"/>
          </p:nvPr>
        </p:nvSpPr>
        <p:spPr/>
        <p:txBody>
          <a:bodyPr/>
          <a:lstStyle/>
          <a:p>
            <a:r>
              <a:rPr lang="en-GB" dirty="0"/>
              <a:t>AI Acknowledgement</a:t>
            </a:r>
          </a:p>
        </p:txBody>
      </p:sp>
      <p:sp>
        <p:nvSpPr>
          <p:cNvPr id="3" name="Text Placeholder 2">
            <a:extLst>
              <a:ext uri="{FF2B5EF4-FFF2-40B4-BE49-F238E27FC236}">
                <a16:creationId xmlns:a16="http://schemas.microsoft.com/office/drawing/2014/main" id="{D405DEE5-D2DE-5F80-A5CB-2525D67903EE}"/>
              </a:ext>
            </a:extLst>
          </p:cNvPr>
          <p:cNvSpPr>
            <a:spLocks noGrp="1"/>
          </p:cNvSpPr>
          <p:nvPr>
            <p:ph type="body" idx="1"/>
          </p:nvPr>
        </p:nvSpPr>
        <p:spPr>
          <a:xfrm>
            <a:off x="685800" y="2717074"/>
            <a:ext cx="10820400" cy="2279469"/>
          </a:xfrm>
        </p:spPr>
        <p:txBody>
          <a:bodyPr>
            <a:normAutofit/>
          </a:bodyPr>
          <a:lstStyle/>
          <a:p>
            <a:r>
              <a:rPr lang="en-GB" sz="2400" b="1" dirty="0">
                <a:effectLst/>
                <a:latin typeface="Century Gothic" panose="020B0502020202020204" pitchFamily="34" charset="0"/>
                <a:ea typeface="Calibri" panose="020F0502020204030204" pitchFamily="34" charset="0"/>
                <a:cs typeface="Times New Roman" panose="02020603050405020304" pitchFamily="18" charset="0"/>
              </a:rPr>
              <a:t>I confirm that I have not used any AI tools in the research and creation of this assignment. I confirm that I have not presented any AI generated materials as my own work. I confirm that I have copies of my drafts, notes, and other resources I used, which I may be asked to provide in evidence. </a:t>
            </a:r>
            <a:endParaRPr lang="en-GB" sz="2400" dirty="0">
              <a:effectLst/>
              <a:latin typeface="Century Gothic" panose="020B0502020202020204" pitchFamily="34" charset="0"/>
              <a:ea typeface="Calibri" panose="020F0502020204030204" pitchFamily="34" charset="0"/>
              <a:cs typeface="Times New Roman" panose="02020603050405020304" pitchFamily="18" charset="0"/>
            </a:endParaRPr>
          </a:p>
          <a:p>
            <a:pPr marL="114300" indent="0">
              <a:buNone/>
            </a:pPr>
            <a:endParaRPr lang="en-GB" sz="2800" dirty="0">
              <a:latin typeface="Century Gothic" panose="020B0502020202020204" pitchFamily="34" charset="0"/>
            </a:endParaRPr>
          </a:p>
        </p:txBody>
      </p:sp>
    </p:spTree>
    <p:extLst>
      <p:ext uri="{BB962C8B-B14F-4D97-AF65-F5344CB8AC3E}">
        <p14:creationId xmlns:p14="http://schemas.microsoft.com/office/powerpoint/2010/main" val="2169495023"/>
      </p:ext>
    </p:extLst>
  </p:cSld>
  <p:clrMapOvr>
    <a:masterClrMapping/>
  </p:clrMapOvr>
</p:sld>
</file>

<file path=ppt/theme/theme1.xml><?xml version="1.0" encoding="utf-8"?>
<a:theme xmlns:a="http://schemas.openxmlformats.org/drawingml/2006/main" name="Vapor Trail">
  <a:themeElements>
    <a:clrScheme name="Vapor Trail">
      <a:dk1>
        <a:srgbClr val="000000"/>
      </a:dk1>
      <a:lt1>
        <a:srgbClr val="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75</TotalTime>
  <Words>1350</Words>
  <Application>Microsoft Office PowerPoint</Application>
  <PresentationFormat>Widescreen</PresentationFormat>
  <Paragraphs>167</Paragraphs>
  <Slides>14</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Times New Roman</vt:lpstr>
      <vt:lpstr>Arial</vt:lpstr>
      <vt:lpstr>Calibri</vt:lpstr>
      <vt:lpstr>Century Gothic</vt:lpstr>
      <vt:lpstr>Noto Sans Symbols</vt:lpstr>
      <vt:lpstr>Vapor Trail</vt:lpstr>
      <vt:lpstr>The Castles of Wales: A Cultural Exhibition for the Year of Croeso 2025</vt:lpstr>
      <vt:lpstr>INTRODUCTION</vt:lpstr>
      <vt:lpstr>EVENT OVERVIEW &amp; OBJECTIVES</vt:lpstr>
      <vt:lpstr>EVENT CYCLE PHASES</vt:lpstr>
      <vt:lpstr>MARKET AND AUDIENCE ANALYSIS</vt:lpstr>
      <vt:lpstr>SMART OBJECTIVES</vt:lpstr>
      <vt:lpstr>SOCIAL &amp; ECONOMIC IMPACT</vt:lpstr>
      <vt:lpstr>LOCATION AND VENUE</vt:lpstr>
      <vt:lpstr>OPERATIONAL FEASIBILITY</vt:lpstr>
      <vt:lpstr>FINANCIAL STATEMENT</vt:lpstr>
      <vt:lpstr>DESTINATION MANAGEMENT</vt:lpstr>
      <vt:lpstr>SPONSORS &amp; PARTNERSHIPS</vt:lpstr>
      <vt:lpstr>REFERENCES</vt:lpstr>
      <vt:lpstr>AI Acknowledgement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Galina Borisova (2243589)</cp:lastModifiedBy>
  <cp:revision>4</cp:revision>
  <dcterms:created xsi:type="dcterms:W3CDTF">2025-05-17T19:21:25Z</dcterms:created>
  <dcterms:modified xsi:type="dcterms:W3CDTF">2025-05-22T19:47:26Z</dcterms:modified>
</cp:coreProperties>
</file>