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5" r:id="rId1"/>
  </p:sldMasterIdLst>
  <p:notesMasterIdLst>
    <p:notesMasterId r:id="rId13"/>
  </p:notesMasterIdLst>
  <p:handoutMasterIdLst>
    <p:handoutMasterId r:id="rId14"/>
  </p:handoutMasterIdLst>
  <p:sldIdLst>
    <p:sldId id="258" r:id="rId2"/>
    <p:sldId id="261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FB590C-4EFA-4F88-AAAF-6F8479641A31}" v="14" dt="2025-10-25T21:08:23.520"/>
    <p1510:client id="{EE9F2434-9942-4F5B-B4F3-9EDB5F5327AD}" v="17" dt="2025-10-25T19:11:21.2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5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nde Debreczeni" userId="3ac5bafd04ba7228" providerId="LiveId" clId="{83579072-F11C-40CD-884B-30BE9492A99F}"/>
    <pc:docChg chg="undo redo custSel addSld delSld modSld sldOrd addMainMaster delMainMaster modMainMaster">
      <pc:chgData name="Tunde Debreczeni" userId="3ac5bafd04ba7228" providerId="LiveId" clId="{83579072-F11C-40CD-884B-30BE9492A99F}" dt="2025-10-25T21:12:13.491" v="5218" actId="1076"/>
      <pc:docMkLst>
        <pc:docMk/>
      </pc:docMkLst>
      <pc:sldChg chg="addSp delSp modSp new del mod setBg modClrScheme setClrOvrMap chgLayout">
        <pc:chgData name="Tunde Debreczeni" userId="3ac5bafd04ba7228" providerId="LiveId" clId="{83579072-F11C-40CD-884B-30BE9492A99F}" dt="2025-10-25T15:29:00.719" v="369" actId="47"/>
        <pc:sldMkLst>
          <pc:docMk/>
          <pc:sldMk cId="2736936477" sldId="256"/>
        </pc:sldMkLst>
        <pc:spChg chg="mod">
          <ac:chgData name="Tunde Debreczeni" userId="3ac5bafd04ba7228" providerId="LiveId" clId="{83579072-F11C-40CD-884B-30BE9492A99F}" dt="2025-10-25T15:17:17.652" v="367" actId="26606"/>
          <ac:spMkLst>
            <pc:docMk/>
            <pc:sldMk cId="2736936477" sldId="256"/>
            <ac:spMk id="2" creationId="{CBA86018-45DD-6104-00D0-88BE6A9E9A8C}"/>
          </ac:spMkLst>
        </pc:spChg>
        <pc:spChg chg="mod ord">
          <ac:chgData name="Tunde Debreczeni" userId="3ac5bafd04ba7228" providerId="LiveId" clId="{83579072-F11C-40CD-884B-30BE9492A99F}" dt="2025-10-25T15:17:17.652" v="367" actId="26606"/>
          <ac:spMkLst>
            <pc:docMk/>
            <pc:sldMk cId="2736936477" sldId="256"/>
            <ac:spMk id="3" creationId="{D9B31409-F53D-DED5-6F81-6E157EE5CF0B}"/>
          </ac:spMkLst>
        </pc:spChg>
        <pc:spChg chg="add del">
          <ac:chgData name="Tunde Debreczeni" userId="3ac5bafd04ba7228" providerId="LiveId" clId="{83579072-F11C-40CD-884B-30BE9492A99F}" dt="2025-10-25T14:54:47.601" v="22" actId="26606"/>
          <ac:spMkLst>
            <pc:docMk/>
            <pc:sldMk cId="2736936477" sldId="256"/>
            <ac:spMk id="9" creationId="{0671A8AE-40A1-4631-A6B8-581AFF065482}"/>
          </ac:spMkLst>
        </pc:spChg>
        <pc:spChg chg="add del">
          <ac:chgData name="Tunde Debreczeni" userId="3ac5bafd04ba7228" providerId="LiveId" clId="{83579072-F11C-40CD-884B-30BE9492A99F}" dt="2025-10-25T14:54:47.601" v="22" actId="26606"/>
          <ac:spMkLst>
            <pc:docMk/>
            <pc:sldMk cId="2736936477" sldId="256"/>
            <ac:spMk id="11" creationId="{A44CD100-6267-4E62-AA64-2182A3A6A1C0}"/>
          </ac:spMkLst>
        </pc:spChg>
        <pc:spChg chg="add del">
          <ac:chgData name="Tunde Debreczeni" userId="3ac5bafd04ba7228" providerId="LiveId" clId="{83579072-F11C-40CD-884B-30BE9492A99F}" dt="2025-10-25T14:54:47.601" v="22" actId="26606"/>
          <ac:spMkLst>
            <pc:docMk/>
            <pc:sldMk cId="2736936477" sldId="256"/>
            <ac:spMk id="13" creationId="{AF2F604E-43BE-4DC3-B983-E071523364F8}"/>
          </ac:spMkLst>
        </pc:spChg>
        <pc:spChg chg="add del">
          <ac:chgData name="Tunde Debreczeni" userId="3ac5bafd04ba7228" providerId="LiveId" clId="{83579072-F11C-40CD-884B-30BE9492A99F}" dt="2025-10-25T14:54:47.601" v="22" actId="26606"/>
          <ac:spMkLst>
            <pc:docMk/>
            <pc:sldMk cId="2736936477" sldId="256"/>
            <ac:spMk id="15" creationId="{08C9B587-E65E-4B52-B37C-ABEBB6E87928}"/>
          </ac:spMkLst>
        </pc:spChg>
        <pc:spChg chg="add del">
          <ac:chgData name="Tunde Debreczeni" userId="3ac5bafd04ba7228" providerId="LiveId" clId="{83579072-F11C-40CD-884B-30BE9492A99F}" dt="2025-10-25T14:56:28.103" v="26" actId="26606"/>
          <ac:spMkLst>
            <pc:docMk/>
            <pc:sldMk cId="2736936477" sldId="256"/>
            <ac:spMk id="20" creationId="{14F048CC-17C9-B246-BF2A-29E51AD1C6EA}"/>
          </ac:spMkLst>
        </pc:spChg>
        <pc:spChg chg="add del">
          <ac:chgData name="Tunde Debreczeni" userId="3ac5bafd04ba7228" providerId="LiveId" clId="{83579072-F11C-40CD-884B-30BE9492A99F}" dt="2025-10-25T14:56:28.103" v="26" actId="26606"/>
          <ac:spMkLst>
            <pc:docMk/>
            <pc:sldMk cId="2736936477" sldId="256"/>
            <ac:spMk id="22" creationId="{53C4D10E-16D3-5D49-A995-1FD27619A96C}"/>
          </ac:spMkLst>
        </pc:spChg>
        <pc:spChg chg="add del">
          <ac:chgData name="Tunde Debreczeni" userId="3ac5bafd04ba7228" providerId="LiveId" clId="{83579072-F11C-40CD-884B-30BE9492A99F}" dt="2025-10-25T14:56:28.103" v="26" actId="26606"/>
          <ac:spMkLst>
            <pc:docMk/>
            <pc:sldMk cId="2736936477" sldId="256"/>
            <ac:spMk id="24" creationId="{24124FF1-775D-AC4A-81D0-73FC0F54A682}"/>
          </ac:spMkLst>
        </pc:spChg>
        <pc:spChg chg="add del">
          <ac:chgData name="Tunde Debreczeni" userId="3ac5bafd04ba7228" providerId="LiveId" clId="{83579072-F11C-40CD-884B-30BE9492A99F}" dt="2025-10-25T14:56:28.103" v="26" actId="26606"/>
          <ac:spMkLst>
            <pc:docMk/>
            <pc:sldMk cId="2736936477" sldId="256"/>
            <ac:spMk id="26" creationId="{C53E2C7F-F4FF-A94D-ACAE-82823EC88FEC}"/>
          </ac:spMkLst>
        </pc:spChg>
        <pc:spChg chg="add del">
          <ac:chgData name="Tunde Debreczeni" userId="3ac5bafd04ba7228" providerId="LiveId" clId="{83579072-F11C-40CD-884B-30BE9492A99F}" dt="2025-10-25T14:56:28.023" v="25" actId="26606"/>
          <ac:spMkLst>
            <pc:docMk/>
            <pc:sldMk cId="2736936477" sldId="256"/>
            <ac:spMk id="31" creationId="{4EFE82FE-7465-AE46-88DF-34D347E83B84}"/>
          </ac:spMkLst>
        </pc:spChg>
        <pc:spChg chg="add del">
          <ac:chgData name="Tunde Debreczeni" userId="3ac5bafd04ba7228" providerId="LiveId" clId="{83579072-F11C-40CD-884B-30BE9492A99F}" dt="2025-10-25T15:03:10.036" v="144" actId="26606"/>
          <ac:spMkLst>
            <pc:docMk/>
            <pc:sldMk cId="2736936477" sldId="256"/>
            <ac:spMk id="44" creationId="{85CB65D0-496F-4797-A015-C85839E35D1A}"/>
          </ac:spMkLst>
        </pc:spChg>
        <pc:spChg chg="add del">
          <ac:chgData name="Tunde Debreczeni" userId="3ac5bafd04ba7228" providerId="LiveId" clId="{83579072-F11C-40CD-884B-30BE9492A99F}" dt="2025-10-25T15:03:10.036" v="144" actId="26606"/>
          <ac:spMkLst>
            <pc:docMk/>
            <pc:sldMk cId="2736936477" sldId="256"/>
            <ac:spMk id="45" creationId="{95D2C779-8883-4E5F-A170-0F464918C1B7}"/>
          </ac:spMkLst>
        </pc:spChg>
        <pc:spChg chg="add del">
          <ac:chgData name="Tunde Debreczeni" userId="3ac5bafd04ba7228" providerId="LiveId" clId="{83579072-F11C-40CD-884B-30BE9492A99F}" dt="2025-10-25T15:03:09.995" v="143" actId="26606"/>
          <ac:spMkLst>
            <pc:docMk/>
            <pc:sldMk cId="2736936477" sldId="256"/>
            <ac:spMk id="51" creationId="{D983080A-6551-4451-BD82-99B048897B29}"/>
          </ac:spMkLst>
        </pc:spChg>
        <pc:spChg chg="add del">
          <ac:chgData name="Tunde Debreczeni" userId="3ac5bafd04ba7228" providerId="LiveId" clId="{83579072-F11C-40CD-884B-30BE9492A99F}" dt="2025-10-25T15:08:59.173" v="290" actId="26606"/>
          <ac:spMkLst>
            <pc:docMk/>
            <pc:sldMk cId="2736936477" sldId="256"/>
            <ac:spMk id="64" creationId="{3011B0B3-5679-4759-90B8-3B908C4CBD21}"/>
          </ac:spMkLst>
        </pc:spChg>
        <pc:spChg chg="add del">
          <ac:chgData name="Tunde Debreczeni" userId="3ac5bafd04ba7228" providerId="LiveId" clId="{83579072-F11C-40CD-884B-30BE9492A99F}" dt="2025-10-25T15:06:25.584" v="265" actId="26606"/>
          <ac:spMkLst>
            <pc:docMk/>
            <pc:sldMk cId="2736936477" sldId="256"/>
            <ac:spMk id="70" creationId="{774A975B-A886-5202-0489-6965514A0D14}"/>
          </ac:spMkLst>
        </pc:spChg>
        <pc:spChg chg="add del">
          <ac:chgData name="Tunde Debreczeni" userId="3ac5bafd04ba7228" providerId="LiveId" clId="{83579072-F11C-40CD-884B-30BE9492A99F}" dt="2025-10-25T15:06:25.584" v="265" actId="26606"/>
          <ac:spMkLst>
            <pc:docMk/>
            <pc:sldMk cId="2736936477" sldId="256"/>
            <ac:spMk id="72" creationId="{9E10BDB4-64F2-477D-A03B-9F8352D5E02E}"/>
          </ac:spMkLst>
        </pc:spChg>
        <pc:spChg chg="add del">
          <ac:chgData name="Tunde Debreczeni" userId="3ac5bafd04ba7228" providerId="LiveId" clId="{83579072-F11C-40CD-884B-30BE9492A99F}" dt="2025-10-25T15:06:25.584" v="265" actId="26606"/>
          <ac:spMkLst>
            <pc:docMk/>
            <pc:sldMk cId="2736936477" sldId="256"/>
            <ac:spMk id="74" creationId="{887F59F2-5FBC-40CD-AD35-376AECE49EA6}"/>
          </ac:spMkLst>
        </pc:spChg>
        <pc:spChg chg="add del">
          <ac:chgData name="Tunde Debreczeni" userId="3ac5bafd04ba7228" providerId="LiveId" clId="{83579072-F11C-40CD-884B-30BE9492A99F}" dt="2025-10-25T15:06:25.584" v="265" actId="26606"/>
          <ac:spMkLst>
            <pc:docMk/>
            <pc:sldMk cId="2736936477" sldId="256"/>
            <ac:spMk id="76" creationId="{0737DE48-7152-F64B-B5A8-9AB5CF3ED19B}"/>
          </ac:spMkLst>
        </pc:spChg>
        <pc:spChg chg="add del">
          <ac:chgData name="Tunde Debreczeni" userId="3ac5bafd04ba7228" providerId="LiveId" clId="{83579072-F11C-40CD-884B-30BE9492A99F}" dt="2025-10-25T15:06:29.114" v="267" actId="26606"/>
          <ac:spMkLst>
            <pc:docMk/>
            <pc:sldMk cId="2736936477" sldId="256"/>
            <ac:spMk id="80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06:33.829" v="269" actId="26606"/>
          <ac:spMkLst>
            <pc:docMk/>
            <pc:sldMk cId="2736936477" sldId="256"/>
            <ac:spMk id="84" creationId="{744CAA32-F237-419C-A2DD-43C28D920D3C}"/>
          </ac:spMkLst>
        </pc:spChg>
        <pc:spChg chg="add del">
          <ac:chgData name="Tunde Debreczeni" userId="3ac5bafd04ba7228" providerId="LiveId" clId="{83579072-F11C-40CD-884B-30BE9492A99F}" dt="2025-10-25T15:06:40.198" v="271" actId="26606"/>
          <ac:spMkLst>
            <pc:docMk/>
            <pc:sldMk cId="2736936477" sldId="256"/>
            <ac:spMk id="87" creationId="{774A975B-A886-5202-0489-6965514A0D14}"/>
          </ac:spMkLst>
        </pc:spChg>
        <pc:spChg chg="add del">
          <ac:chgData name="Tunde Debreczeni" userId="3ac5bafd04ba7228" providerId="LiveId" clId="{83579072-F11C-40CD-884B-30BE9492A99F}" dt="2025-10-25T15:06:40.198" v="271" actId="26606"/>
          <ac:spMkLst>
            <pc:docMk/>
            <pc:sldMk cId="2736936477" sldId="256"/>
            <ac:spMk id="88" creationId="{9E10BDB4-64F2-477D-A03B-9F8352D5E02E}"/>
          </ac:spMkLst>
        </pc:spChg>
        <pc:spChg chg="add del">
          <ac:chgData name="Tunde Debreczeni" userId="3ac5bafd04ba7228" providerId="LiveId" clId="{83579072-F11C-40CD-884B-30BE9492A99F}" dt="2025-10-25T15:06:40.198" v="271" actId="26606"/>
          <ac:spMkLst>
            <pc:docMk/>
            <pc:sldMk cId="2736936477" sldId="256"/>
            <ac:spMk id="89" creationId="{887F59F2-5FBC-40CD-AD35-376AECE49EA6}"/>
          </ac:spMkLst>
        </pc:spChg>
        <pc:spChg chg="add del">
          <ac:chgData name="Tunde Debreczeni" userId="3ac5bafd04ba7228" providerId="LiveId" clId="{83579072-F11C-40CD-884B-30BE9492A99F}" dt="2025-10-25T15:06:40.198" v="271" actId="26606"/>
          <ac:spMkLst>
            <pc:docMk/>
            <pc:sldMk cId="2736936477" sldId="256"/>
            <ac:spMk id="90" creationId="{0737DE48-7152-F64B-B5A8-9AB5CF3ED19B}"/>
          </ac:spMkLst>
        </pc:spChg>
        <pc:spChg chg="add del">
          <ac:chgData name="Tunde Debreczeni" userId="3ac5bafd04ba7228" providerId="LiveId" clId="{83579072-F11C-40CD-884B-30BE9492A99F}" dt="2025-10-25T15:06:56.465" v="273" actId="26606"/>
          <ac:spMkLst>
            <pc:docMk/>
            <pc:sldMk cId="2736936477" sldId="256"/>
            <ac:spMk id="92" creationId="{DB66C9CD-6BF4-44CA-8078-0BB819080761}"/>
          </ac:spMkLst>
        </pc:spChg>
        <pc:spChg chg="add del">
          <ac:chgData name="Tunde Debreczeni" userId="3ac5bafd04ba7228" providerId="LiveId" clId="{83579072-F11C-40CD-884B-30BE9492A99F}" dt="2025-10-25T15:06:56.465" v="273" actId="26606"/>
          <ac:spMkLst>
            <pc:docMk/>
            <pc:sldMk cId="2736936477" sldId="256"/>
            <ac:spMk id="94" creationId="{B3E4F30C-F711-4B5B-BF39-0F71A2E8A8C4}"/>
          </ac:spMkLst>
        </pc:spChg>
        <pc:spChg chg="add del">
          <ac:chgData name="Tunde Debreczeni" userId="3ac5bafd04ba7228" providerId="LiveId" clId="{83579072-F11C-40CD-884B-30BE9492A99F}" dt="2025-10-25T15:06:56.465" v="273" actId="26606"/>
          <ac:spMkLst>
            <pc:docMk/>
            <pc:sldMk cId="2736936477" sldId="256"/>
            <ac:spMk id="95" creationId="{2772F870-D2E8-4E62-8E21-7C7E9AB44F62}"/>
          </ac:spMkLst>
        </pc:spChg>
        <pc:spChg chg="add del">
          <ac:chgData name="Tunde Debreczeni" userId="3ac5bafd04ba7228" providerId="LiveId" clId="{83579072-F11C-40CD-884B-30BE9492A99F}" dt="2025-10-25T15:06:56.465" v="273" actId="26606"/>
          <ac:spMkLst>
            <pc:docMk/>
            <pc:sldMk cId="2736936477" sldId="256"/>
            <ac:spMk id="96" creationId="{A6E1E5C3-7E0A-4EFE-9FD9-A8CA2FDCC559}"/>
          </ac:spMkLst>
        </pc:spChg>
        <pc:spChg chg="add del">
          <ac:chgData name="Tunde Debreczeni" userId="3ac5bafd04ba7228" providerId="LiveId" clId="{83579072-F11C-40CD-884B-30BE9492A99F}" dt="2025-10-25T15:07:02.275" v="275" actId="26606"/>
          <ac:spMkLst>
            <pc:docMk/>
            <pc:sldMk cId="2736936477" sldId="256"/>
            <ac:spMk id="98" creationId="{1E94681D-2A4C-4A8D-B9B5-31D440D0328D}"/>
          </ac:spMkLst>
        </pc:spChg>
        <pc:spChg chg="add del">
          <ac:chgData name="Tunde Debreczeni" userId="3ac5bafd04ba7228" providerId="LiveId" clId="{83579072-F11C-40CD-884B-30BE9492A99F}" dt="2025-10-25T15:07:02.275" v="275" actId="26606"/>
          <ac:spMkLst>
            <pc:docMk/>
            <pc:sldMk cId="2736936477" sldId="256"/>
            <ac:spMk id="99" creationId="{FB65ABA3-820C-4D75-9437-9EFA1ADFE134}"/>
          </ac:spMkLst>
        </pc:spChg>
        <pc:spChg chg="add del">
          <ac:chgData name="Tunde Debreczeni" userId="3ac5bafd04ba7228" providerId="LiveId" clId="{83579072-F11C-40CD-884B-30BE9492A99F}" dt="2025-10-25T15:07:02.275" v="275" actId="26606"/>
          <ac:spMkLst>
            <pc:docMk/>
            <pc:sldMk cId="2736936477" sldId="256"/>
            <ac:spMk id="100" creationId="{036BF2FB-90D8-48DB-BD34-D040CDCFF208}"/>
          </ac:spMkLst>
        </pc:spChg>
        <pc:spChg chg="add del">
          <ac:chgData name="Tunde Debreczeni" userId="3ac5bafd04ba7228" providerId="LiveId" clId="{83579072-F11C-40CD-884B-30BE9492A99F}" dt="2025-10-25T15:07:02.275" v="275" actId="26606"/>
          <ac:spMkLst>
            <pc:docMk/>
            <pc:sldMk cId="2736936477" sldId="256"/>
            <ac:spMk id="101" creationId="{11657BF2-BFFB-4FF0-9FE2-4D7F7A7C9D50}"/>
          </ac:spMkLst>
        </pc:spChg>
        <pc:spChg chg="add del">
          <ac:chgData name="Tunde Debreczeni" userId="3ac5bafd04ba7228" providerId="LiveId" clId="{83579072-F11C-40CD-884B-30BE9492A99F}" dt="2025-10-25T15:07:02.275" v="275" actId="26606"/>
          <ac:spMkLst>
            <pc:docMk/>
            <pc:sldMk cId="2736936477" sldId="256"/>
            <ac:spMk id="102" creationId="{25397171-E233-4F26-9A8C-29C436537DC4}"/>
          </ac:spMkLst>
        </pc:spChg>
        <pc:spChg chg="add del">
          <ac:chgData name="Tunde Debreczeni" userId="3ac5bafd04ba7228" providerId="LiveId" clId="{83579072-F11C-40CD-884B-30BE9492A99F}" dt="2025-10-25T15:07:02.275" v="275" actId="26606"/>
          <ac:spMkLst>
            <pc:docMk/>
            <pc:sldMk cId="2736936477" sldId="256"/>
            <ac:spMk id="103" creationId="{EA830B9C-C9EB-4D80-9552-AE9DE30758C9}"/>
          </ac:spMkLst>
        </pc:spChg>
        <pc:spChg chg="add del">
          <ac:chgData name="Tunde Debreczeni" userId="3ac5bafd04ba7228" providerId="LiveId" clId="{83579072-F11C-40CD-884B-30BE9492A99F}" dt="2025-10-25T15:07:07.395" v="277" actId="26606"/>
          <ac:spMkLst>
            <pc:docMk/>
            <pc:sldMk cId="2736936477" sldId="256"/>
            <ac:spMk id="107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08:25.354" v="279" actId="26606"/>
          <ac:spMkLst>
            <pc:docMk/>
            <pc:sldMk cId="2736936477" sldId="256"/>
            <ac:spMk id="110" creationId="{DB66C9CD-6BF4-44CA-8078-0BB819080761}"/>
          </ac:spMkLst>
        </pc:spChg>
        <pc:spChg chg="add del">
          <ac:chgData name="Tunde Debreczeni" userId="3ac5bafd04ba7228" providerId="LiveId" clId="{83579072-F11C-40CD-884B-30BE9492A99F}" dt="2025-10-25T15:08:25.354" v="279" actId="26606"/>
          <ac:spMkLst>
            <pc:docMk/>
            <pc:sldMk cId="2736936477" sldId="256"/>
            <ac:spMk id="112" creationId="{B3E4F30C-F711-4B5B-BF39-0F71A2E8A8C4}"/>
          </ac:spMkLst>
        </pc:spChg>
        <pc:spChg chg="add del">
          <ac:chgData name="Tunde Debreczeni" userId="3ac5bafd04ba7228" providerId="LiveId" clId="{83579072-F11C-40CD-884B-30BE9492A99F}" dt="2025-10-25T15:08:25.354" v="279" actId="26606"/>
          <ac:spMkLst>
            <pc:docMk/>
            <pc:sldMk cId="2736936477" sldId="256"/>
            <ac:spMk id="113" creationId="{2772F870-D2E8-4E62-8E21-7C7E9AB44F62}"/>
          </ac:spMkLst>
        </pc:spChg>
        <pc:spChg chg="add del">
          <ac:chgData name="Tunde Debreczeni" userId="3ac5bafd04ba7228" providerId="LiveId" clId="{83579072-F11C-40CD-884B-30BE9492A99F}" dt="2025-10-25T15:08:25.354" v="279" actId="26606"/>
          <ac:spMkLst>
            <pc:docMk/>
            <pc:sldMk cId="2736936477" sldId="256"/>
            <ac:spMk id="114" creationId="{A6E1E5C3-7E0A-4EFE-9FD9-A8CA2FDCC559}"/>
          </ac:spMkLst>
        </pc:spChg>
        <pc:spChg chg="add del">
          <ac:chgData name="Tunde Debreczeni" userId="3ac5bafd04ba7228" providerId="LiveId" clId="{83579072-F11C-40CD-884B-30BE9492A99F}" dt="2025-10-25T15:08:29.724" v="281" actId="26606"/>
          <ac:spMkLst>
            <pc:docMk/>
            <pc:sldMk cId="2736936477" sldId="256"/>
            <ac:spMk id="116" creationId="{87B4472A-332B-71E5-8009-33841E7C3F0B}"/>
          </ac:spMkLst>
        </pc:spChg>
        <pc:spChg chg="add del">
          <ac:chgData name="Tunde Debreczeni" userId="3ac5bafd04ba7228" providerId="LiveId" clId="{83579072-F11C-40CD-884B-30BE9492A99F}" dt="2025-10-25T15:08:36.882" v="283" actId="26606"/>
          <ac:spMkLst>
            <pc:docMk/>
            <pc:sldMk cId="2736936477" sldId="256"/>
            <ac:spMk id="120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08:45.245" v="285" actId="26606"/>
          <ac:spMkLst>
            <pc:docMk/>
            <pc:sldMk cId="2736936477" sldId="256"/>
            <ac:spMk id="123" creationId="{87B4472A-332B-71E5-8009-33841E7C3F0B}"/>
          </ac:spMkLst>
        </pc:spChg>
        <pc:spChg chg="add del">
          <ac:chgData name="Tunde Debreczeni" userId="3ac5bafd04ba7228" providerId="LiveId" clId="{83579072-F11C-40CD-884B-30BE9492A99F}" dt="2025-10-25T15:08:53.869" v="287" actId="26606"/>
          <ac:spMkLst>
            <pc:docMk/>
            <pc:sldMk cId="2736936477" sldId="256"/>
            <ac:spMk id="125" creationId="{3ADB2FFD-0F00-4DF5-8F79-F0A864A6ABD1}"/>
          </ac:spMkLst>
        </pc:spChg>
        <pc:spChg chg="add del">
          <ac:chgData name="Tunde Debreczeni" userId="3ac5bafd04ba7228" providerId="LiveId" clId="{83579072-F11C-40CD-884B-30BE9492A99F}" dt="2025-10-25T15:08:59.130" v="289" actId="26606"/>
          <ac:spMkLst>
            <pc:docMk/>
            <pc:sldMk cId="2736936477" sldId="256"/>
            <ac:spMk id="130" creationId="{EBAF395E-7D52-496C-ACDD-468AEC1ADF0A}"/>
          </ac:spMkLst>
        </pc:spChg>
        <pc:spChg chg="add del">
          <ac:chgData name="Tunde Debreczeni" userId="3ac5bafd04ba7228" providerId="LiveId" clId="{83579072-F11C-40CD-884B-30BE9492A99F}" dt="2025-10-25T15:17:17.652" v="367" actId="26606"/>
          <ac:spMkLst>
            <pc:docMk/>
            <pc:sldMk cId="2736936477" sldId="256"/>
            <ac:spMk id="136" creationId="{E49D7415-2F11-44C2-B6AA-13A25B6814B9}"/>
          </ac:spMkLst>
        </pc:spChg>
        <pc:spChg chg="add">
          <ac:chgData name="Tunde Debreczeni" userId="3ac5bafd04ba7228" providerId="LiveId" clId="{83579072-F11C-40CD-884B-30BE9492A99F}" dt="2025-10-25T15:17:17.652" v="367" actId="26606"/>
          <ac:spMkLst>
            <pc:docMk/>
            <pc:sldMk cId="2736936477" sldId="256"/>
            <ac:spMk id="146" creationId="{E49D7415-2F11-44C2-B6AA-13A25B6814B9}"/>
          </ac:spMkLst>
        </pc:spChg>
        <pc:grpChg chg="add del">
          <ac:chgData name="Tunde Debreczeni" userId="3ac5bafd04ba7228" providerId="LiveId" clId="{83579072-F11C-40CD-884B-30BE9492A99F}" dt="2025-10-25T14:56:28.023" v="25" actId="26606"/>
          <ac:grpSpMkLst>
            <pc:docMk/>
            <pc:sldMk cId="2736936477" sldId="256"/>
            <ac:grpSpMk id="33" creationId="{C0205314-35C1-164D-BC9F-013EC41B615A}"/>
          </ac:grpSpMkLst>
        </pc:grpChg>
        <pc:grpChg chg="add del">
          <ac:chgData name="Tunde Debreczeni" userId="3ac5bafd04ba7228" providerId="LiveId" clId="{83579072-F11C-40CD-884B-30BE9492A99F}" dt="2025-10-25T15:08:59.173" v="290" actId="26606"/>
          <ac:grpSpMkLst>
            <pc:docMk/>
            <pc:sldMk cId="2736936477" sldId="256"/>
            <ac:grpSpMk id="65" creationId="{50F37AA1-A09B-4E28-987B-38E5060E1BAE}"/>
          </ac:grpSpMkLst>
        </pc:grpChg>
        <pc:picChg chg="add mod ord">
          <ac:chgData name="Tunde Debreczeni" userId="3ac5bafd04ba7228" providerId="LiveId" clId="{83579072-F11C-40CD-884B-30BE9492A99F}" dt="2025-10-25T15:17:17.652" v="367" actId="26606"/>
          <ac:picMkLst>
            <pc:docMk/>
            <pc:sldMk cId="2736936477" sldId="256"/>
            <ac:picMk id="4" creationId="{D0B75C7E-B8BA-770E-76F9-1DA6BE41EE7E}"/>
          </ac:picMkLst>
        </pc:picChg>
        <pc:cxnChg chg="add del">
          <ac:chgData name="Tunde Debreczeni" userId="3ac5bafd04ba7228" providerId="LiveId" clId="{83579072-F11C-40CD-884B-30BE9492A99F}" dt="2025-10-25T14:56:28.023" v="25" actId="26606"/>
          <ac:cxnSpMkLst>
            <pc:docMk/>
            <pc:sldMk cId="2736936477" sldId="256"/>
            <ac:cxnSpMk id="42" creationId="{EEA70831-9A8D-3B4D-8EA5-EE32F93E94E9}"/>
          </ac:cxnSpMkLst>
        </pc:cxnChg>
        <pc:cxnChg chg="add del">
          <ac:chgData name="Tunde Debreczeni" userId="3ac5bafd04ba7228" providerId="LiveId" clId="{83579072-F11C-40CD-884B-30BE9492A99F}" dt="2025-10-25T15:03:10.036" v="144" actId="26606"/>
          <ac:cxnSpMkLst>
            <pc:docMk/>
            <pc:sldMk cId="2736936477" sldId="256"/>
            <ac:cxnSpMk id="46" creationId="{BD96A694-258D-4418-A83C-B9BA72FD44B8}"/>
          </ac:cxnSpMkLst>
        </pc:cxnChg>
        <pc:cxnChg chg="add del">
          <ac:chgData name="Tunde Debreczeni" userId="3ac5bafd04ba7228" providerId="LiveId" clId="{83579072-F11C-40CD-884B-30BE9492A99F}" dt="2025-10-25T15:03:09.995" v="143" actId="26606"/>
          <ac:cxnSpMkLst>
            <pc:docMk/>
            <pc:sldMk cId="2736936477" sldId="256"/>
            <ac:cxnSpMk id="53" creationId="{8A5C8BF2-C035-4BFF-8802-A39723834415}"/>
          </ac:cxnSpMkLst>
        </pc:cxnChg>
        <pc:cxnChg chg="add del">
          <ac:chgData name="Tunde Debreczeni" userId="3ac5bafd04ba7228" providerId="LiveId" clId="{83579072-F11C-40CD-884B-30BE9492A99F}" dt="2025-10-25T15:06:29.114" v="267" actId="26606"/>
          <ac:cxnSpMkLst>
            <pc:docMk/>
            <pc:sldMk cId="2736936477" sldId="256"/>
            <ac:cxnSpMk id="78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06:29.114" v="267" actId="26606"/>
          <ac:cxnSpMkLst>
            <pc:docMk/>
            <pc:sldMk cId="2736936477" sldId="256"/>
            <ac:cxnSpMk id="79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06:29.114" v="267" actId="26606"/>
          <ac:cxnSpMkLst>
            <pc:docMk/>
            <pc:sldMk cId="2736936477" sldId="256"/>
            <ac:cxnSpMk id="81" creationId="{40ADC89C-EB4E-4AA5-ABBD-448BEC5FA3C4}"/>
          </ac:cxnSpMkLst>
        </pc:cxnChg>
        <pc:cxnChg chg="add del">
          <ac:chgData name="Tunde Debreczeni" userId="3ac5bafd04ba7228" providerId="LiveId" clId="{83579072-F11C-40CD-884B-30BE9492A99F}" dt="2025-10-25T15:08:59.130" v="289" actId="26606"/>
          <ac:cxnSpMkLst>
            <pc:docMk/>
            <pc:sldMk cId="2736936477" sldId="256"/>
            <ac:cxnSpMk id="82" creationId="{C58D2D3E-B980-4D6F-BBFB-DF7A3A947292}"/>
          </ac:cxnSpMkLst>
        </pc:cxnChg>
        <pc:cxnChg chg="add del">
          <ac:chgData name="Tunde Debreczeni" userId="3ac5bafd04ba7228" providerId="LiveId" clId="{83579072-F11C-40CD-884B-30BE9492A99F}" dt="2025-10-25T15:06:33.829" v="269" actId="26606"/>
          <ac:cxnSpMkLst>
            <pc:docMk/>
            <pc:sldMk cId="2736936477" sldId="256"/>
            <ac:cxnSpMk id="83" creationId="{118E06E4-607B-144B-382B-AD3D06B1EE8C}"/>
          </ac:cxnSpMkLst>
        </pc:cxnChg>
        <pc:cxnChg chg="add del">
          <ac:chgData name="Tunde Debreczeni" userId="3ac5bafd04ba7228" providerId="LiveId" clId="{83579072-F11C-40CD-884B-30BE9492A99F}" dt="2025-10-25T15:06:33.829" v="269" actId="26606"/>
          <ac:cxnSpMkLst>
            <pc:docMk/>
            <pc:sldMk cId="2736936477" sldId="256"/>
            <ac:cxnSpMk id="85" creationId="{02C7985C-B0C3-CC50-E86A-B5EBA40E01DF}"/>
          </ac:cxnSpMkLst>
        </pc:cxnChg>
        <pc:cxnChg chg="add del">
          <ac:chgData name="Tunde Debreczeni" userId="3ac5bafd04ba7228" providerId="LiveId" clId="{83579072-F11C-40CD-884B-30BE9492A99F}" dt="2025-10-25T15:06:56.465" v="273" actId="26606"/>
          <ac:cxnSpMkLst>
            <pc:docMk/>
            <pc:sldMk cId="2736936477" sldId="256"/>
            <ac:cxnSpMk id="93" creationId="{77C6DF49-CBE3-4038-AC78-35DE4FD7CE8E}"/>
          </ac:cxnSpMkLst>
        </pc:cxnChg>
        <pc:cxnChg chg="add del">
          <ac:chgData name="Tunde Debreczeni" userId="3ac5bafd04ba7228" providerId="LiveId" clId="{83579072-F11C-40CD-884B-30BE9492A99F}" dt="2025-10-25T15:07:07.395" v="277" actId="26606"/>
          <ac:cxnSpMkLst>
            <pc:docMk/>
            <pc:sldMk cId="2736936477" sldId="256"/>
            <ac:cxnSpMk id="105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07:07.395" v="277" actId="26606"/>
          <ac:cxnSpMkLst>
            <pc:docMk/>
            <pc:sldMk cId="2736936477" sldId="256"/>
            <ac:cxnSpMk id="106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07:07.395" v="277" actId="26606"/>
          <ac:cxnSpMkLst>
            <pc:docMk/>
            <pc:sldMk cId="2736936477" sldId="256"/>
            <ac:cxnSpMk id="108" creationId="{40ADC89C-EB4E-4AA5-ABBD-448BEC5FA3C4}"/>
          </ac:cxnSpMkLst>
        </pc:cxnChg>
        <pc:cxnChg chg="add del">
          <ac:chgData name="Tunde Debreczeni" userId="3ac5bafd04ba7228" providerId="LiveId" clId="{83579072-F11C-40CD-884B-30BE9492A99F}" dt="2025-10-25T15:08:25.354" v="279" actId="26606"/>
          <ac:cxnSpMkLst>
            <pc:docMk/>
            <pc:sldMk cId="2736936477" sldId="256"/>
            <ac:cxnSpMk id="111" creationId="{77C6DF49-CBE3-4038-AC78-35DE4FD7CE8E}"/>
          </ac:cxnSpMkLst>
        </pc:cxnChg>
        <pc:cxnChg chg="add del">
          <ac:chgData name="Tunde Debreczeni" userId="3ac5bafd04ba7228" providerId="LiveId" clId="{83579072-F11C-40CD-884B-30BE9492A99F}" dt="2025-10-25T15:08:36.882" v="283" actId="26606"/>
          <ac:cxnSpMkLst>
            <pc:docMk/>
            <pc:sldMk cId="2736936477" sldId="256"/>
            <ac:cxnSpMk id="118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08:36.882" v="283" actId="26606"/>
          <ac:cxnSpMkLst>
            <pc:docMk/>
            <pc:sldMk cId="2736936477" sldId="256"/>
            <ac:cxnSpMk id="119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08:36.882" v="283" actId="26606"/>
          <ac:cxnSpMkLst>
            <pc:docMk/>
            <pc:sldMk cId="2736936477" sldId="256"/>
            <ac:cxnSpMk id="121" creationId="{40ADC89C-EB4E-4AA5-ABBD-448BEC5FA3C4}"/>
          </ac:cxnSpMkLst>
        </pc:cxnChg>
        <pc:cxnChg chg="add del">
          <ac:chgData name="Tunde Debreczeni" userId="3ac5bafd04ba7228" providerId="LiveId" clId="{83579072-F11C-40CD-884B-30BE9492A99F}" dt="2025-10-25T15:08:59.130" v="289" actId="26606"/>
          <ac:cxnSpMkLst>
            <pc:docMk/>
            <pc:sldMk cId="2736936477" sldId="256"/>
            <ac:cxnSpMk id="128" creationId="{7E68E419-3727-4F5E-8840-AF149B33B0B7}"/>
          </ac:cxnSpMkLst>
        </pc:cxnChg>
        <pc:cxnChg chg="add del">
          <ac:chgData name="Tunde Debreczeni" userId="3ac5bafd04ba7228" providerId="LiveId" clId="{83579072-F11C-40CD-884B-30BE9492A99F}" dt="2025-10-25T15:08:59.130" v="289" actId="26606"/>
          <ac:cxnSpMkLst>
            <pc:docMk/>
            <pc:sldMk cId="2736936477" sldId="256"/>
            <ac:cxnSpMk id="129" creationId="{0519B6EC-D7AE-452F-8D0C-D11BD3377F3E}"/>
          </ac:cxnSpMkLst>
        </pc:cxnChg>
        <pc:cxnChg chg="add del">
          <ac:chgData name="Tunde Debreczeni" userId="3ac5bafd04ba7228" providerId="LiveId" clId="{83579072-F11C-40CD-884B-30BE9492A99F}" dt="2025-10-25T15:08:59.130" v="289" actId="26606"/>
          <ac:cxnSpMkLst>
            <pc:docMk/>
            <pc:sldMk cId="2736936477" sldId="256"/>
            <ac:cxnSpMk id="131" creationId="{56BAADB1-054E-4A82-8D07-643BD1F433EF}"/>
          </ac:cxnSpMkLst>
        </pc:cxnChg>
        <pc:cxnChg chg="add del">
          <ac:chgData name="Tunde Debreczeni" userId="3ac5bafd04ba7228" providerId="LiveId" clId="{83579072-F11C-40CD-884B-30BE9492A99F}" dt="2025-10-25T15:17:17.652" v="367" actId="26606"/>
          <ac:cxnSpMkLst>
            <pc:docMk/>
            <pc:sldMk cId="2736936477" sldId="256"/>
            <ac:cxnSpMk id="134" creationId="{F64F9B95-9045-48D2-B9F3-2927E98F54AA}"/>
          </ac:cxnSpMkLst>
        </pc:cxnChg>
        <pc:cxnChg chg="add">
          <ac:chgData name="Tunde Debreczeni" userId="3ac5bafd04ba7228" providerId="LiveId" clId="{83579072-F11C-40CD-884B-30BE9492A99F}" dt="2025-10-25T15:08:59.173" v="290" actId="26606"/>
          <ac:cxnSpMkLst>
            <pc:docMk/>
            <pc:sldMk cId="2736936477" sldId="256"/>
            <ac:cxnSpMk id="135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17:17.652" v="367" actId="26606"/>
          <ac:cxnSpMkLst>
            <pc:docMk/>
            <pc:sldMk cId="2736936477" sldId="256"/>
            <ac:cxnSpMk id="137" creationId="{40ADC89C-EB4E-4AA5-ABBD-448BEC5FA3C4}"/>
          </ac:cxnSpMkLst>
        </pc:cxnChg>
        <pc:cxnChg chg="add">
          <ac:chgData name="Tunde Debreczeni" userId="3ac5bafd04ba7228" providerId="LiveId" clId="{83579072-F11C-40CD-884B-30BE9492A99F}" dt="2025-10-25T15:17:17.652" v="367" actId="26606"/>
          <ac:cxnSpMkLst>
            <pc:docMk/>
            <pc:sldMk cId="2736936477" sldId="256"/>
            <ac:cxnSpMk id="142" creationId="{F64F9B95-9045-48D2-B9F3-2927E98F54AA}"/>
          </ac:cxnSpMkLst>
        </pc:cxnChg>
        <pc:cxnChg chg="add">
          <ac:chgData name="Tunde Debreczeni" userId="3ac5bafd04ba7228" providerId="LiveId" clId="{83579072-F11C-40CD-884B-30BE9492A99F}" dt="2025-10-25T15:17:17.652" v="367" actId="26606"/>
          <ac:cxnSpMkLst>
            <pc:docMk/>
            <pc:sldMk cId="2736936477" sldId="256"/>
            <ac:cxnSpMk id="144" creationId="{085AA86F-6A4D-4BCB-A045-D992CDC2959B}"/>
          </ac:cxnSpMkLst>
        </pc:cxnChg>
        <pc:cxnChg chg="add">
          <ac:chgData name="Tunde Debreczeni" userId="3ac5bafd04ba7228" providerId="LiveId" clId="{83579072-F11C-40CD-884B-30BE9492A99F}" dt="2025-10-25T15:17:17.652" v="367" actId="26606"/>
          <ac:cxnSpMkLst>
            <pc:docMk/>
            <pc:sldMk cId="2736936477" sldId="256"/>
            <ac:cxnSpMk id="148" creationId="{511FC409-B3C2-4F68-865C-C5333D6F2710}"/>
          </ac:cxnSpMkLst>
        </pc:cxnChg>
      </pc:sldChg>
      <pc:sldChg chg="new del">
        <pc:chgData name="Tunde Debreczeni" userId="3ac5bafd04ba7228" providerId="LiveId" clId="{83579072-F11C-40CD-884B-30BE9492A99F}" dt="2025-10-25T16:05:46.840" v="845" actId="47"/>
        <pc:sldMkLst>
          <pc:docMk/>
          <pc:sldMk cId="1585751778" sldId="257"/>
        </pc:sldMkLst>
      </pc:sldChg>
      <pc:sldChg chg="addSp delSp modSp add mod ord setClrOvrMap">
        <pc:chgData name="Tunde Debreczeni" userId="3ac5bafd04ba7228" providerId="LiveId" clId="{83579072-F11C-40CD-884B-30BE9492A99F}" dt="2025-10-25T20:57:55.695" v="4898" actId="26606"/>
        <pc:sldMkLst>
          <pc:docMk/>
          <pc:sldMk cId="2146144238" sldId="258"/>
        </pc:sldMkLst>
        <pc:spChg chg="mod ord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2" creationId="{7A39BDFE-530E-F5A8-D08A-2CF12283A527}"/>
          </ac:spMkLst>
        </pc:spChg>
        <pc:spChg chg="mod ord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3" creationId="{94992F01-5842-5B31-D67C-ABDDDEE7B26F}"/>
          </ac:spMkLst>
        </pc:spChg>
        <pc:spChg chg="mod ord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6" creationId="{31BD6A63-C82D-FE5E-2221-46703DEC1AF1}"/>
          </ac:spMkLst>
        </pc:spChg>
        <pc:spChg chg="mod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7" creationId="{990BB275-12B2-A5FE-1EE6-D1097020B52C}"/>
          </ac:spMkLst>
        </pc:spChg>
        <pc:spChg chg="mod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8" creationId="{C8BE60DF-C270-D5A2-84D2-5047FE18D7B8}"/>
          </ac:spMkLst>
        </pc:spChg>
        <pc:spChg chg="add del">
          <ac:chgData name="Tunde Debreczeni" userId="3ac5bafd04ba7228" providerId="LiveId" clId="{83579072-F11C-40CD-884B-30BE9492A99F}" dt="2025-10-25T15:14:31.736" v="295" actId="26606"/>
          <ac:spMkLst>
            <pc:docMk/>
            <pc:sldMk cId="2146144238" sldId="258"/>
            <ac:spMk id="136" creationId="{E0E1DFFE-13B0-BB30-03AB-EAFB32CD1B77}"/>
          </ac:spMkLst>
        </pc:spChg>
        <pc:spChg chg="add del">
          <ac:chgData name="Tunde Debreczeni" userId="3ac5bafd04ba7228" providerId="LiveId" clId="{83579072-F11C-40CD-884B-30BE9492A99F}" dt="2025-10-25T15:14:31.721" v="294" actId="26606"/>
          <ac:spMkLst>
            <pc:docMk/>
            <pc:sldMk cId="2146144238" sldId="258"/>
            <ac:spMk id="146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16:12.191" v="296" actId="26606"/>
          <ac:spMkLst>
            <pc:docMk/>
            <pc:sldMk cId="2146144238" sldId="258"/>
            <ac:spMk id="154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28:42.976" v="368" actId="26606"/>
          <ac:spMkLst>
            <pc:docMk/>
            <pc:sldMk cId="2146144238" sldId="258"/>
            <ac:spMk id="165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29:40.041" v="380" actId="26606"/>
          <ac:spMkLst>
            <pc:docMk/>
            <pc:sldMk cId="2146144238" sldId="258"/>
            <ac:spMk id="176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29:18.576" v="371" actId="26606"/>
          <ac:spMkLst>
            <pc:docMk/>
            <pc:sldMk cId="2146144238" sldId="258"/>
            <ac:spMk id="187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29:22.077" v="373" actId="26606"/>
          <ac:spMkLst>
            <pc:docMk/>
            <pc:sldMk cId="2146144238" sldId="258"/>
            <ac:spMk id="191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15:29:24.247" v="375" actId="26606"/>
          <ac:spMkLst>
            <pc:docMk/>
            <pc:sldMk cId="2146144238" sldId="258"/>
            <ac:spMk id="197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29:31.035" v="377" actId="26606"/>
          <ac:spMkLst>
            <pc:docMk/>
            <pc:sldMk cId="2146144238" sldId="258"/>
            <ac:spMk id="202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5:29:40.031" v="379" actId="26606"/>
          <ac:spMkLst>
            <pc:docMk/>
            <pc:sldMk cId="2146144238" sldId="258"/>
            <ac:spMk id="207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6:45:43.335" v="857" actId="26606"/>
          <ac:spMkLst>
            <pc:docMk/>
            <pc:sldMk cId="2146144238" sldId="258"/>
            <ac:spMk id="212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6:45:43.327" v="856" actId="26606"/>
          <ac:spMkLst>
            <pc:docMk/>
            <pc:sldMk cId="2146144238" sldId="258"/>
            <ac:spMk id="218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16:45:43.327" v="856" actId="26606"/>
          <ac:spMkLst>
            <pc:docMk/>
            <pc:sldMk cId="2146144238" sldId="258"/>
            <ac:spMk id="220" creationId="{6BB6B482-ACCA-4938-8AEA-49D525C17221}"/>
          </ac:spMkLst>
        </pc:spChg>
        <pc:spChg chg="add del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228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230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20:57:55.695" v="4898" actId="26606"/>
          <ac:spMkLst>
            <pc:docMk/>
            <pc:sldMk cId="2146144238" sldId="258"/>
            <ac:spMk id="231" creationId="{6BB6B482-ACCA-4938-8AEA-49D525C17221}"/>
          </ac:spMkLst>
        </pc:spChg>
        <pc:spChg chg="add del">
          <ac:chgData name="Tunde Debreczeni" userId="3ac5bafd04ba7228" providerId="LiveId" clId="{83579072-F11C-40CD-884B-30BE9492A99F}" dt="2025-10-25T16:50:06.325" v="869" actId="26606"/>
          <ac:spMkLst>
            <pc:docMk/>
            <pc:sldMk cId="2146144238" sldId="258"/>
            <ac:spMk id="233" creationId="{85CB65D0-496F-4797-A015-C85839E35D1A}"/>
          </ac:spMkLst>
        </pc:spChg>
        <pc:spChg chg="add del">
          <ac:chgData name="Tunde Debreczeni" userId="3ac5bafd04ba7228" providerId="LiveId" clId="{83579072-F11C-40CD-884B-30BE9492A99F}" dt="2025-10-25T16:50:06.325" v="869" actId="26606"/>
          <ac:spMkLst>
            <pc:docMk/>
            <pc:sldMk cId="2146144238" sldId="258"/>
            <ac:spMk id="235" creationId="{95D2C779-8883-4E5F-A170-0F464918C1B7}"/>
          </ac:spMkLst>
        </pc:spChg>
        <pc:spChg chg="add del">
          <ac:chgData name="Tunde Debreczeni" userId="3ac5bafd04ba7228" providerId="LiveId" clId="{83579072-F11C-40CD-884B-30BE9492A99F}" dt="2025-10-25T16:50:13.466" v="871" actId="26606"/>
          <ac:spMkLst>
            <pc:docMk/>
            <pc:sldMk cId="2146144238" sldId="258"/>
            <ac:spMk id="239" creationId="{33E93247-6229-44AB-A550-739E971E690B}"/>
          </ac:spMkLst>
        </pc:spChg>
        <pc:picChg chg="mod ord">
          <ac:chgData name="Tunde Debreczeni" userId="3ac5bafd04ba7228" providerId="LiveId" clId="{83579072-F11C-40CD-884B-30BE9492A99F}" dt="2025-10-25T20:57:55.695" v="4898" actId="26606"/>
          <ac:picMkLst>
            <pc:docMk/>
            <pc:sldMk cId="2146144238" sldId="258"/>
            <ac:picMk id="4" creationId="{DDC7EF42-A7B6-F5A3-1AA5-86E19353AAB8}"/>
          </ac:picMkLst>
        </pc:picChg>
        <pc:picChg chg="add mod">
          <ac:chgData name="Tunde Debreczeni" userId="3ac5bafd04ba7228" providerId="LiveId" clId="{83579072-F11C-40CD-884B-30BE9492A99F}" dt="2025-10-25T20:51:48.732" v="4867" actId="1076"/>
          <ac:picMkLst>
            <pc:docMk/>
            <pc:sldMk cId="2146144238" sldId="258"/>
            <ac:picMk id="10" creationId="{99140B70-6769-74FC-C67F-F1D293D3E64E}"/>
          </ac:picMkLst>
        </pc:picChg>
        <pc:cxnChg chg="add del">
          <ac:chgData name="Tunde Debreczeni" userId="3ac5bafd04ba7228" providerId="LiveId" clId="{83579072-F11C-40CD-884B-30BE9492A99F}" dt="2025-10-25T15:14:31.736" v="295" actId="26606"/>
          <ac:cxnSpMkLst>
            <pc:docMk/>
            <pc:sldMk cId="2146144238" sldId="258"/>
            <ac:cxnSpMk id="134" creationId="{C73EE721-B6ED-333F-0FA8-35676E7C1EB5}"/>
          </ac:cxnSpMkLst>
        </pc:cxnChg>
        <pc:cxnChg chg="del">
          <ac:chgData name="Tunde Debreczeni" userId="3ac5bafd04ba7228" providerId="LiveId" clId="{83579072-F11C-40CD-884B-30BE9492A99F}" dt="2025-10-25T15:14:31.736" v="295" actId="26606"/>
          <ac:cxnSpMkLst>
            <pc:docMk/>
            <pc:sldMk cId="2146144238" sldId="258"/>
            <ac:cxnSpMk id="135" creationId="{6FA9C322-0313-58A5-32AA-7C056B48CE1E}"/>
          </ac:cxnSpMkLst>
        </pc:cxnChg>
        <pc:cxnChg chg="add del">
          <ac:chgData name="Tunde Debreczeni" userId="3ac5bafd04ba7228" providerId="LiveId" clId="{83579072-F11C-40CD-884B-30BE9492A99F}" dt="2025-10-25T15:14:31.736" v="295" actId="26606"/>
          <ac:cxnSpMkLst>
            <pc:docMk/>
            <pc:sldMk cId="2146144238" sldId="258"/>
            <ac:cxnSpMk id="137" creationId="{6137E6F3-743F-098E-04B8-D5FA496B89D2}"/>
          </ac:cxnSpMkLst>
        </pc:cxnChg>
        <pc:cxnChg chg="add del">
          <ac:chgData name="Tunde Debreczeni" userId="3ac5bafd04ba7228" providerId="LiveId" clId="{83579072-F11C-40CD-884B-30BE9492A99F}" dt="2025-10-25T15:14:31.721" v="294" actId="26606"/>
          <ac:cxnSpMkLst>
            <pc:docMk/>
            <pc:sldMk cId="2146144238" sldId="258"/>
            <ac:cxnSpMk id="144" creationId="{085AA86F-6A4D-4BCB-A045-D992CDC2959B}"/>
          </ac:cxnSpMkLst>
        </pc:cxnChg>
        <pc:cxnChg chg="del">
          <ac:chgData name="Tunde Debreczeni" userId="3ac5bafd04ba7228" providerId="LiveId" clId="{83579072-F11C-40CD-884B-30BE9492A99F}" dt="2025-10-25T15:14:31.721" v="294" actId="26606"/>
          <ac:cxnSpMkLst>
            <pc:docMk/>
            <pc:sldMk cId="2146144238" sldId="258"/>
            <ac:cxnSpMk id="148" creationId="{D2E57F3D-33BE-4306-87E6-245763719516}"/>
          </ac:cxnSpMkLst>
        </pc:cxnChg>
        <pc:cxnChg chg="add del">
          <ac:chgData name="Tunde Debreczeni" userId="3ac5bafd04ba7228" providerId="LiveId" clId="{83579072-F11C-40CD-884B-30BE9492A99F}" dt="2025-10-25T15:14:31.721" v="294" actId="26606"/>
          <ac:cxnSpMkLst>
            <pc:docMk/>
            <pc:sldMk cId="2146144238" sldId="258"/>
            <ac:cxnSpMk id="150" creationId="{8E0104E4-99BC-494F-8342-F250828E574F}"/>
          </ac:cxnSpMkLst>
        </pc:cxnChg>
        <pc:cxnChg chg="add del">
          <ac:chgData name="Tunde Debreczeni" userId="3ac5bafd04ba7228" providerId="LiveId" clId="{83579072-F11C-40CD-884B-30BE9492A99F}" dt="2025-10-25T15:16:12.191" v="296" actId="26606"/>
          <ac:cxnSpMkLst>
            <pc:docMk/>
            <pc:sldMk cId="2146144238" sldId="258"/>
            <ac:cxnSpMk id="152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16:12.191" v="296" actId="26606"/>
          <ac:cxnSpMkLst>
            <pc:docMk/>
            <pc:sldMk cId="2146144238" sldId="258"/>
            <ac:cxnSpMk id="156" creationId="{B810270D-76A7-44B3-9746-7EDF5788602E}"/>
          </ac:cxnSpMkLst>
        </pc:cxnChg>
        <pc:cxnChg chg="add del">
          <ac:chgData name="Tunde Debreczeni" userId="3ac5bafd04ba7228" providerId="LiveId" clId="{83579072-F11C-40CD-884B-30BE9492A99F}" dt="2025-10-25T15:28:42.976" v="368" actId="26606"/>
          <ac:cxnSpMkLst>
            <pc:docMk/>
            <pc:sldMk cId="2146144238" sldId="258"/>
            <ac:cxnSpMk id="161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28:42.976" v="368" actId="26606"/>
          <ac:cxnSpMkLst>
            <pc:docMk/>
            <pc:sldMk cId="2146144238" sldId="258"/>
            <ac:cxnSpMk id="163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28:42.976" v="368" actId="26606"/>
          <ac:cxnSpMkLst>
            <pc:docMk/>
            <pc:sldMk cId="2146144238" sldId="258"/>
            <ac:cxnSpMk id="167" creationId="{F2B951FD-94F7-E138-3EC2-A66A551D9137}"/>
          </ac:cxnSpMkLst>
        </pc:cxnChg>
        <pc:cxnChg chg="add del">
          <ac:chgData name="Tunde Debreczeni" userId="3ac5bafd04ba7228" providerId="LiveId" clId="{83579072-F11C-40CD-884B-30BE9492A99F}" dt="2025-10-25T15:29:31.035" v="377" actId="26606"/>
          <ac:cxnSpMkLst>
            <pc:docMk/>
            <pc:sldMk cId="2146144238" sldId="258"/>
            <ac:cxnSpMk id="172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29:40.041" v="380" actId="26606"/>
          <ac:cxnSpMkLst>
            <pc:docMk/>
            <pc:sldMk cId="2146144238" sldId="258"/>
            <ac:cxnSpMk id="174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29:40.041" v="380" actId="26606"/>
          <ac:cxnSpMkLst>
            <pc:docMk/>
            <pc:sldMk cId="2146144238" sldId="258"/>
            <ac:cxnSpMk id="178" creationId="{3815BE95-1337-20E2-B2EF-5DA486F72FCB}"/>
          </ac:cxnSpMkLst>
        </pc:cxnChg>
        <pc:cxnChg chg="add del">
          <ac:chgData name="Tunde Debreczeni" userId="3ac5bafd04ba7228" providerId="LiveId" clId="{83579072-F11C-40CD-884B-30BE9492A99F}" dt="2025-10-25T15:29:18.576" v="371" actId="26606"/>
          <ac:cxnSpMkLst>
            <pc:docMk/>
            <pc:sldMk cId="2146144238" sldId="258"/>
            <ac:cxnSpMk id="183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29:18.576" v="371" actId="26606"/>
          <ac:cxnSpMkLst>
            <pc:docMk/>
            <pc:sldMk cId="2146144238" sldId="258"/>
            <ac:cxnSpMk id="185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29:22.077" v="373" actId="26606"/>
          <ac:cxnSpMkLst>
            <pc:docMk/>
            <pc:sldMk cId="2146144238" sldId="258"/>
            <ac:cxnSpMk id="192" creationId="{EE2E603F-4A95-4FE8-BB06-211DFD75DBEF}"/>
          </ac:cxnSpMkLst>
        </pc:cxnChg>
        <pc:cxnChg chg="add del">
          <ac:chgData name="Tunde Debreczeni" userId="3ac5bafd04ba7228" providerId="LiveId" clId="{83579072-F11C-40CD-884B-30BE9492A99F}" dt="2025-10-25T15:29:22.077" v="373" actId="26606"/>
          <ac:cxnSpMkLst>
            <pc:docMk/>
            <pc:sldMk cId="2146144238" sldId="258"/>
            <ac:cxnSpMk id="193" creationId="{D7CC41EB-2D81-4303-9171-6401B388BA35}"/>
          </ac:cxnSpMkLst>
        </pc:cxnChg>
        <pc:cxnChg chg="del">
          <ac:chgData name="Tunde Debreczeni" userId="3ac5bafd04ba7228" providerId="LiveId" clId="{83579072-F11C-40CD-884B-30BE9492A99F}" dt="2025-10-25T15:29:24.247" v="375" actId="26606"/>
          <ac:cxnSpMkLst>
            <pc:docMk/>
            <pc:sldMk cId="2146144238" sldId="258"/>
            <ac:cxnSpMk id="195" creationId="{F64F9B95-9045-48D2-B9F3-2927E98F54AA}"/>
          </ac:cxnSpMkLst>
        </pc:cxnChg>
        <pc:cxnChg chg="add">
          <ac:chgData name="Tunde Debreczeni" userId="3ac5bafd04ba7228" providerId="LiveId" clId="{83579072-F11C-40CD-884B-30BE9492A99F}" dt="2025-10-25T15:29:22.087" v="374" actId="26606"/>
          <ac:cxnSpMkLst>
            <pc:docMk/>
            <pc:sldMk cId="2146144238" sldId="258"/>
            <ac:cxnSpMk id="196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29:24.247" v="375" actId="26606"/>
          <ac:cxnSpMkLst>
            <pc:docMk/>
            <pc:sldMk cId="2146144238" sldId="258"/>
            <ac:cxnSpMk id="198" creationId="{F2B951FD-94F7-E138-3EC2-A66A551D9137}"/>
          </ac:cxnSpMkLst>
        </pc:cxnChg>
        <pc:cxnChg chg="add del">
          <ac:chgData name="Tunde Debreczeni" userId="3ac5bafd04ba7228" providerId="LiveId" clId="{83579072-F11C-40CD-884B-30BE9492A99F}" dt="2025-10-25T15:29:31.035" v="377" actId="26606"/>
          <ac:cxnSpMkLst>
            <pc:docMk/>
            <pc:sldMk cId="2146144238" sldId="258"/>
            <ac:cxnSpMk id="200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29:31.035" v="377" actId="26606"/>
          <ac:cxnSpMkLst>
            <pc:docMk/>
            <pc:sldMk cId="2146144238" sldId="258"/>
            <ac:cxnSpMk id="201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29:31.035" v="377" actId="26606"/>
          <ac:cxnSpMkLst>
            <pc:docMk/>
            <pc:sldMk cId="2146144238" sldId="258"/>
            <ac:cxnSpMk id="203" creationId="{3815BE95-1337-20E2-B2EF-5DA486F72FCB}"/>
          </ac:cxnSpMkLst>
        </pc:cxnChg>
        <pc:cxnChg chg="add del">
          <ac:chgData name="Tunde Debreczeni" userId="3ac5bafd04ba7228" providerId="LiveId" clId="{83579072-F11C-40CD-884B-30BE9492A99F}" dt="2025-10-25T15:29:40.031" v="379" actId="26606"/>
          <ac:cxnSpMkLst>
            <pc:docMk/>
            <pc:sldMk cId="2146144238" sldId="258"/>
            <ac:cxnSpMk id="205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5:29:40.031" v="379" actId="26606"/>
          <ac:cxnSpMkLst>
            <pc:docMk/>
            <pc:sldMk cId="2146144238" sldId="258"/>
            <ac:cxnSpMk id="206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5:29:40.031" v="379" actId="26606"/>
          <ac:cxnSpMkLst>
            <pc:docMk/>
            <pc:sldMk cId="2146144238" sldId="258"/>
            <ac:cxnSpMk id="208" creationId="{4583FD9E-C5A7-96F7-951D-7D292013CD58}"/>
          </ac:cxnSpMkLst>
        </pc:cxnChg>
        <pc:cxnChg chg="add del">
          <ac:chgData name="Tunde Debreczeni" userId="3ac5bafd04ba7228" providerId="LiveId" clId="{83579072-F11C-40CD-884B-30BE9492A99F}" dt="2025-10-25T16:45:43.335" v="857" actId="26606"/>
          <ac:cxnSpMkLst>
            <pc:docMk/>
            <pc:sldMk cId="2146144238" sldId="258"/>
            <ac:cxnSpMk id="210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6:45:43.335" v="857" actId="26606"/>
          <ac:cxnSpMkLst>
            <pc:docMk/>
            <pc:sldMk cId="2146144238" sldId="258"/>
            <ac:cxnSpMk id="211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6:45:43.335" v="857" actId="26606"/>
          <ac:cxnSpMkLst>
            <pc:docMk/>
            <pc:sldMk cId="2146144238" sldId="258"/>
            <ac:cxnSpMk id="213" creationId="{D2E57F3D-33BE-4306-87E6-245763719516}"/>
          </ac:cxnSpMkLst>
        </pc:cxnChg>
        <pc:cxnChg chg="add del">
          <ac:chgData name="Tunde Debreczeni" userId="3ac5bafd04ba7228" providerId="LiveId" clId="{83579072-F11C-40CD-884B-30BE9492A99F}" dt="2025-10-25T16:45:43.327" v="856" actId="26606"/>
          <ac:cxnSpMkLst>
            <pc:docMk/>
            <pc:sldMk cId="2146144238" sldId="258"/>
            <ac:cxnSpMk id="222" creationId="{EE2E603F-4A95-4FE8-BB06-211DFD75DBEF}"/>
          </ac:cxnSpMkLst>
        </pc:cxnChg>
        <pc:cxnChg chg="add del">
          <ac:chgData name="Tunde Debreczeni" userId="3ac5bafd04ba7228" providerId="LiveId" clId="{83579072-F11C-40CD-884B-30BE9492A99F}" dt="2025-10-25T20:57:55.695" v="4898" actId="26606"/>
          <ac:cxnSpMkLst>
            <pc:docMk/>
            <pc:sldMk cId="2146144238" sldId="258"/>
            <ac:cxnSpMk id="224" creationId="{511FC409-B3C2-4F68-865C-C5333D6F2710}"/>
          </ac:cxnSpMkLst>
        </pc:cxnChg>
        <pc:cxnChg chg="add del">
          <ac:chgData name="Tunde Debreczeni" userId="3ac5bafd04ba7228" providerId="LiveId" clId="{83579072-F11C-40CD-884B-30BE9492A99F}" dt="2025-10-25T16:50:13.466" v="871" actId="26606"/>
          <ac:cxnSpMkLst>
            <pc:docMk/>
            <pc:sldMk cId="2146144238" sldId="258"/>
            <ac:cxnSpMk id="225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6:50:13.466" v="871" actId="26606"/>
          <ac:cxnSpMkLst>
            <pc:docMk/>
            <pc:sldMk cId="2146144238" sldId="258"/>
            <ac:cxnSpMk id="226" creationId="{B810270D-76A7-44B3-9746-7EDF5788602E}"/>
          </ac:cxnSpMkLst>
        </pc:cxnChg>
        <pc:cxnChg chg="add del">
          <ac:chgData name="Tunde Debreczeni" userId="3ac5bafd04ba7228" providerId="LiveId" clId="{83579072-F11C-40CD-884B-30BE9492A99F}" dt="2025-10-25T16:50:13.466" v="871" actId="26606"/>
          <ac:cxnSpMkLst>
            <pc:docMk/>
            <pc:sldMk cId="2146144238" sldId="258"/>
            <ac:cxnSpMk id="227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6:50:06.325" v="869" actId="26606"/>
          <ac:cxnSpMkLst>
            <pc:docMk/>
            <pc:sldMk cId="2146144238" sldId="258"/>
            <ac:cxnSpMk id="237" creationId="{BD96A694-258D-4418-A83C-B9BA72FD44B8}"/>
          </ac:cxnSpMkLst>
        </pc:cxnChg>
        <pc:cxnChg chg="add">
          <ac:chgData name="Tunde Debreczeni" userId="3ac5bafd04ba7228" providerId="LiveId" clId="{83579072-F11C-40CD-884B-30BE9492A99F}" dt="2025-10-25T16:50:06.336" v="870" actId="26606"/>
          <ac:cxnSpMkLst>
            <pc:docMk/>
            <pc:sldMk cId="2146144238" sldId="258"/>
            <ac:cxnSpMk id="240" creationId="{EE2E603F-4A95-4FE8-BB06-211DFD75DBEF}"/>
          </ac:cxnSpMkLst>
        </pc:cxnChg>
        <pc:cxnChg chg="add del">
          <ac:chgData name="Tunde Debreczeni" userId="3ac5bafd04ba7228" providerId="LiveId" clId="{83579072-F11C-40CD-884B-30BE9492A99F}" dt="2025-10-25T16:50:13.466" v="871" actId="26606"/>
          <ac:cxnSpMkLst>
            <pc:docMk/>
            <pc:sldMk cId="2146144238" sldId="258"/>
            <ac:cxnSpMk id="241" creationId="{D7CC41EB-2D81-4303-9171-6401B388BA35}"/>
          </ac:cxnSpMkLst>
        </pc:cxnChg>
      </pc:sldChg>
      <pc:sldChg chg="addSp delSp modSp add mod addAnim delAnim">
        <pc:chgData name="Tunde Debreczeni" userId="3ac5bafd04ba7228" providerId="LiveId" clId="{83579072-F11C-40CD-884B-30BE9492A99F}" dt="2025-10-25T20:55:13.568" v="4880" actId="1076"/>
        <pc:sldMkLst>
          <pc:docMk/>
          <pc:sldMk cId="1231879824" sldId="259"/>
        </pc:sldMkLst>
        <pc:spChg chg="del mod">
          <ac:chgData name="Tunde Debreczeni" userId="3ac5bafd04ba7228" providerId="LiveId" clId="{83579072-F11C-40CD-884B-30BE9492A99F}" dt="2025-10-25T15:47:07.461" v="654" actId="478"/>
          <ac:spMkLst>
            <pc:docMk/>
            <pc:sldMk cId="1231879824" sldId="259"/>
            <ac:spMk id="2" creationId="{5D4738E3-F32D-AD31-CA84-B8C73E74237A}"/>
          </ac:spMkLst>
        </pc:spChg>
        <pc:spChg chg="mod">
          <ac:chgData name="Tunde Debreczeni" userId="3ac5bafd04ba7228" providerId="LiveId" clId="{83579072-F11C-40CD-884B-30BE9492A99F}" dt="2025-10-25T17:45:45.240" v="2058" actId="20577"/>
          <ac:spMkLst>
            <pc:docMk/>
            <pc:sldMk cId="1231879824" sldId="259"/>
            <ac:spMk id="3" creationId="{D27BA55E-7A41-09D0-DB0C-23D6BA8277EF}"/>
          </ac:spMkLst>
        </pc:spChg>
        <pc:spChg chg="add del mod">
          <ac:chgData name="Tunde Debreczeni" userId="3ac5bafd04ba7228" providerId="LiveId" clId="{83579072-F11C-40CD-884B-30BE9492A99F}" dt="2025-10-25T15:47:39.271" v="659" actId="478"/>
          <ac:spMkLst>
            <pc:docMk/>
            <pc:sldMk cId="1231879824" sldId="259"/>
            <ac:spMk id="10" creationId="{7C5F60F0-1322-7F39-AADB-9EB51E661206}"/>
          </ac:spMkLst>
        </pc:spChg>
        <pc:spChg chg="add del mod">
          <ac:chgData name="Tunde Debreczeni" userId="3ac5bafd04ba7228" providerId="LiveId" clId="{83579072-F11C-40CD-884B-30BE9492A99F}" dt="2025-10-25T15:47:39.274" v="661"/>
          <ac:spMkLst>
            <pc:docMk/>
            <pc:sldMk cId="1231879824" sldId="259"/>
            <ac:spMk id="11" creationId="{17DD8C01-D63B-0162-F1ED-68F95A5B8C51}"/>
          </ac:spMkLst>
        </pc:spChg>
        <pc:spChg chg="add del">
          <ac:chgData name="Tunde Debreczeni" userId="3ac5bafd04ba7228" providerId="LiveId" clId="{83579072-F11C-40CD-884B-30BE9492A99F}" dt="2025-10-25T15:35:01.080" v="628" actId="26606"/>
          <ac:spMkLst>
            <pc:docMk/>
            <pc:sldMk cId="1231879824" sldId="259"/>
            <ac:spMk id="212" creationId="{415884D8-79A3-6F46-BD85-45C3C02C2C8C}"/>
          </ac:spMkLst>
        </pc:spChg>
        <pc:spChg chg="add del">
          <ac:chgData name="Tunde Debreczeni" userId="3ac5bafd04ba7228" providerId="LiveId" clId="{83579072-F11C-40CD-884B-30BE9492A99F}" dt="2025-10-25T15:34:58.374" v="625" actId="26606"/>
          <ac:spMkLst>
            <pc:docMk/>
            <pc:sldMk cId="1231879824" sldId="259"/>
            <ac:spMk id="218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15:35:01.075" v="627" actId="26606"/>
          <ac:spMkLst>
            <pc:docMk/>
            <pc:sldMk cId="1231879824" sldId="259"/>
            <ac:spMk id="224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15:38:14.402" v="641" actId="26606"/>
          <ac:spMkLst>
            <pc:docMk/>
            <pc:sldMk cId="1231879824" sldId="259"/>
            <ac:spMk id="227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15:38:14.402" v="641" actId="26606"/>
          <ac:spMkLst>
            <pc:docMk/>
            <pc:sldMk cId="1231879824" sldId="259"/>
            <ac:spMk id="233" creationId="{3FA22337-4CA0-428A-90ED-6242E231DED1}"/>
          </ac:spMkLst>
        </pc:spChg>
        <pc:spChg chg="add del">
          <ac:chgData name="Tunde Debreczeni" userId="3ac5bafd04ba7228" providerId="LiveId" clId="{83579072-F11C-40CD-884B-30BE9492A99F}" dt="2025-10-25T15:38:11.761" v="640" actId="26606"/>
          <ac:spMkLst>
            <pc:docMk/>
            <pc:sldMk cId="1231879824" sldId="259"/>
            <ac:spMk id="240" creationId="{341BFA31-6544-45C2-9DA0-9E1C5E0B1959}"/>
          </ac:spMkLst>
        </pc:spChg>
        <pc:picChg chg="mod ord">
          <ac:chgData name="Tunde Debreczeni" userId="3ac5bafd04ba7228" providerId="LiveId" clId="{83579072-F11C-40CD-884B-30BE9492A99F}" dt="2025-10-25T15:48:20.298" v="670" actId="1076"/>
          <ac:picMkLst>
            <pc:docMk/>
            <pc:sldMk cId="1231879824" sldId="259"/>
            <ac:picMk id="4" creationId="{BED07CF7-7C3F-AD69-CB66-2ADA4FD92AAC}"/>
          </ac:picMkLst>
        </pc:picChg>
        <pc:picChg chg="add del mod">
          <ac:chgData name="Tunde Debreczeni" userId="3ac5bafd04ba7228" providerId="LiveId" clId="{83579072-F11C-40CD-884B-30BE9492A99F}" dt="2025-10-25T18:02:49.233" v="2793" actId="478"/>
          <ac:picMkLst>
            <pc:docMk/>
            <pc:sldMk cId="1231879824" sldId="259"/>
            <ac:picMk id="6" creationId="{6A91B2B4-58DE-4AB4-5A91-317470DE5AAB}"/>
          </ac:picMkLst>
        </pc:picChg>
        <pc:picChg chg="add mod">
          <ac:chgData name="Tunde Debreczeni" userId="3ac5bafd04ba7228" providerId="LiveId" clId="{83579072-F11C-40CD-884B-30BE9492A99F}" dt="2025-10-25T18:02:54.542" v="2794" actId="1076"/>
          <ac:picMkLst>
            <pc:docMk/>
            <pc:sldMk cId="1231879824" sldId="259"/>
            <ac:picMk id="8" creationId="{0AD70737-4C6E-3520-C953-2F6DF523505A}"/>
          </ac:picMkLst>
        </pc:picChg>
        <pc:picChg chg="add mod">
          <ac:chgData name="Tunde Debreczeni" userId="3ac5bafd04ba7228" providerId="LiveId" clId="{83579072-F11C-40CD-884B-30BE9492A99F}" dt="2025-10-25T20:55:13.568" v="4880" actId="1076"/>
          <ac:picMkLst>
            <pc:docMk/>
            <pc:sldMk cId="1231879824" sldId="259"/>
            <ac:picMk id="9" creationId="{B986AC5D-0194-59B4-0D09-833A0E3EBAF8}"/>
          </ac:picMkLst>
        </pc:picChg>
        <pc:picChg chg="add mod">
          <ac:chgData name="Tunde Debreczeni" userId="3ac5bafd04ba7228" providerId="LiveId" clId="{83579072-F11C-40CD-884B-30BE9492A99F}" dt="2025-10-25T18:02:58.485" v="2795" actId="1076"/>
          <ac:picMkLst>
            <pc:docMk/>
            <pc:sldMk cId="1231879824" sldId="259"/>
            <ac:picMk id="13" creationId="{87C89672-EEF2-2B3B-D10A-BBAF91213221}"/>
          </ac:picMkLst>
        </pc:picChg>
        <pc:cxnChg chg="add del">
          <ac:chgData name="Tunde Debreczeni" userId="3ac5bafd04ba7228" providerId="LiveId" clId="{83579072-F11C-40CD-884B-30BE9492A99F}" dt="2025-10-25T15:35:01.080" v="628" actId="26606"/>
          <ac:cxnSpMkLst>
            <pc:docMk/>
            <pc:sldMk cId="1231879824" sldId="259"/>
            <ac:cxnSpMk id="210" creationId="{D1AAD5D8-A80F-40C0-CEF7-E0F6BBFE371C}"/>
          </ac:cxnSpMkLst>
        </pc:cxnChg>
        <pc:cxnChg chg="add del">
          <ac:chgData name="Tunde Debreczeni" userId="3ac5bafd04ba7228" providerId="LiveId" clId="{83579072-F11C-40CD-884B-30BE9492A99F}" dt="2025-10-25T15:35:01.080" v="628" actId="26606"/>
          <ac:cxnSpMkLst>
            <pc:docMk/>
            <pc:sldMk cId="1231879824" sldId="259"/>
            <ac:cxnSpMk id="211" creationId="{8F97DF0E-7732-9C2C-9733-C2D20CDC4B56}"/>
          </ac:cxnSpMkLst>
        </pc:cxnChg>
        <pc:cxnChg chg="add del">
          <ac:chgData name="Tunde Debreczeni" userId="3ac5bafd04ba7228" providerId="LiveId" clId="{83579072-F11C-40CD-884B-30BE9492A99F}" dt="2025-10-25T15:35:01.080" v="628" actId="26606"/>
          <ac:cxnSpMkLst>
            <pc:docMk/>
            <pc:sldMk cId="1231879824" sldId="259"/>
            <ac:cxnSpMk id="213" creationId="{5F6A92D4-AD6B-E115-1491-D1ED9FB6FF5E}"/>
          </ac:cxnSpMkLst>
        </pc:cxnChg>
        <pc:cxnChg chg="add del">
          <ac:chgData name="Tunde Debreczeni" userId="3ac5bafd04ba7228" providerId="LiveId" clId="{83579072-F11C-40CD-884B-30BE9492A99F}" dt="2025-10-25T15:34:58.374" v="625" actId="26606"/>
          <ac:cxnSpMkLst>
            <pc:docMk/>
            <pc:sldMk cId="1231879824" sldId="259"/>
            <ac:cxnSpMk id="220" creationId="{EE2E603F-4A95-4FE8-BB06-211DFD75DBEF}"/>
          </ac:cxnSpMkLst>
        </pc:cxnChg>
        <pc:cxnChg chg="add del">
          <ac:chgData name="Tunde Debreczeni" userId="3ac5bafd04ba7228" providerId="LiveId" clId="{83579072-F11C-40CD-884B-30BE9492A99F}" dt="2025-10-25T15:34:58.374" v="625" actId="26606"/>
          <ac:cxnSpMkLst>
            <pc:docMk/>
            <pc:sldMk cId="1231879824" sldId="259"/>
            <ac:cxnSpMk id="222" creationId="{2CF06E40-3ECB-4820-95B5-8A70B07D4B47}"/>
          </ac:cxnSpMkLst>
        </pc:cxnChg>
        <pc:cxnChg chg="add del">
          <ac:chgData name="Tunde Debreczeni" userId="3ac5bafd04ba7228" providerId="LiveId" clId="{83579072-F11C-40CD-884B-30BE9492A99F}" dt="2025-10-25T15:35:01.075" v="627" actId="26606"/>
          <ac:cxnSpMkLst>
            <pc:docMk/>
            <pc:sldMk cId="1231879824" sldId="259"/>
            <ac:cxnSpMk id="225" creationId="{EE2E603F-4A95-4FE8-BB06-211DFD75DBEF}"/>
          </ac:cxnSpMkLst>
        </pc:cxnChg>
        <pc:cxnChg chg="add del">
          <ac:chgData name="Tunde Debreczeni" userId="3ac5bafd04ba7228" providerId="LiveId" clId="{83579072-F11C-40CD-884B-30BE9492A99F}" dt="2025-10-25T15:38:14.402" v="641" actId="26606"/>
          <ac:cxnSpMkLst>
            <pc:docMk/>
            <pc:sldMk cId="1231879824" sldId="259"/>
            <ac:cxnSpMk id="228" creationId="{F7491F31-6557-2984-60B7-24907747D89D}"/>
          </ac:cxnSpMkLst>
        </pc:cxnChg>
        <pc:cxnChg chg="add del">
          <ac:chgData name="Tunde Debreczeni" userId="3ac5bafd04ba7228" providerId="LiveId" clId="{83579072-F11C-40CD-884B-30BE9492A99F}" dt="2025-10-25T15:38:14.402" v="641" actId="26606"/>
          <ac:cxnSpMkLst>
            <pc:docMk/>
            <pc:sldMk cId="1231879824" sldId="259"/>
            <ac:cxnSpMk id="235" creationId="{8AF9D138-2A50-4B26-B7AB-6D62CE1A9D13}"/>
          </ac:cxnSpMkLst>
        </pc:cxnChg>
        <pc:cxnChg chg="add del">
          <ac:chgData name="Tunde Debreczeni" userId="3ac5bafd04ba7228" providerId="LiveId" clId="{83579072-F11C-40CD-884B-30BE9492A99F}" dt="2025-10-25T15:38:11.761" v="640" actId="26606"/>
          <ac:cxnSpMkLst>
            <pc:docMk/>
            <pc:sldMk cId="1231879824" sldId="259"/>
            <ac:cxnSpMk id="242" creationId="{DC36F877-5419-44C1-A2CD-376BDDDC3E41}"/>
          </ac:cxnSpMkLst>
        </pc:cxnChg>
        <pc:cxnChg chg="add del">
          <ac:chgData name="Tunde Debreczeni" userId="3ac5bafd04ba7228" providerId="LiveId" clId="{83579072-F11C-40CD-884B-30BE9492A99F}" dt="2025-10-25T15:38:11.761" v="640" actId="26606"/>
          <ac:cxnSpMkLst>
            <pc:docMk/>
            <pc:sldMk cId="1231879824" sldId="259"/>
            <ac:cxnSpMk id="244" creationId="{44B21692-652C-4371-95C5-05248EF342FA}"/>
          </ac:cxnSpMkLst>
        </pc:cxnChg>
      </pc:sldChg>
      <pc:sldChg chg="addSp delSp modSp add mod setClrOvrMap">
        <pc:chgData name="Tunde Debreczeni" userId="3ac5bafd04ba7228" providerId="LiveId" clId="{83579072-F11C-40CD-884B-30BE9492A99F}" dt="2025-10-25T21:11:54.985" v="5216" actId="1076"/>
        <pc:sldMkLst>
          <pc:docMk/>
          <pc:sldMk cId="1301015026" sldId="260"/>
        </pc:sldMkLst>
        <pc:spChg chg="add del mod">
          <ac:chgData name="Tunde Debreczeni" userId="3ac5bafd04ba7228" providerId="LiveId" clId="{83579072-F11C-40CD-884B-30BE9492A99F}" dt="2025-10-25T17:40:16.302" v="1700"/>
          <ac:spMkLst>
            <pc:docMk/>
            <pc:sldMk cId="1301015026" sldId="260"/>
            <ac:spMk id="2" creationId="{3A19A252-B0F4-F90E-68C5-1E2E26976F52}"/>
          </ac:spMkLst>
        </pc:spChg>
        <pc:spChg chg="mod">
          <ac:chgData name="Tunde Debreczeni" userId="3ac5bafd04ba7228" providerId="LiveId" clId="{83579072-F11C-40CD-884B-30BE9492A99F}" dt="2025-10-25T17:40:37.214" v="1704" actId="27636"/>
          <ac:spMkLst>
            <pc:docMk/>
            <pc:sldMk cId="1301015026" sldId="260"/>
            <ac:spMk id="3" creationId="{9DF16514-A7BF-B0F8-465B-E2C82DCB1230}"/>
          </ac:spMkLst>
        </pc:spChg>
        <pc:spChg chg="add mod">
          <ac:chgData name="Tunde Debreczeni" userId="3ac5bafd04ba7228" providerId="LiveId" clId="{83579072-F11C-40CD-884B-30BE9492A99F}" dt="2025-10-25T17:48:09.631" v="2060" actId="14100"/>
          <ac:spMkLst>
            <pc:docMk/>
            <pc:sldMk cId="1301015026" sldId="260"/>
            <ac:spMk id="5" creationId="{DD145005-7FE9-3AF0-B276-4CE6910EF419}"/>
          </ac:spMkLst>
        </pc:spChg>
        <pc:spChg chg="add del">
          <ac:chgData name="Tunde Debreczeni" userId="3ac5bafd04ba7228" providerId="LiveId" clId="{83579072-F11C-40CD-884B-30BE9492A99F}" dt="2025-10-25T16:44:14.213" v="848" actId="26606"/>
          <ac:spMkLst>
            <pc:docMk/>
            <pc:sldMk cId="1301015026" sldId="260"/>
            <ac:spMk id="227" creationId="{04AD18FC-6246-7A46-9FFB-9FA6CDD68868}"/>
          </ac:spMkLst>
        </pc:spChg>
        <pc:spChg chg="add del">
          <ac:chgData name="Tunde Debreczeni" userId="3ac5bafd04ba7228" providerId="LiveId" clId="{83579072-F11C-40CD-884B-30BE9492A99F}" dt="2025-10-25T16:44:14.213" v="848" actId="26606"/>
          <ac:spMkLst>
            <pc:docMk/>
            <pc:sldMk cId="1301015026" sldId="260"/>
            <ac:spMk id="233" creationId="{5A374635-907F-468A-A69A-DBD2037277FA}"/>
          </ac:spMkLst>
        </pc:spChg>
        <pc:spChg chg="add del">
          <ac:chgData name="Tunde Debreczeni" userId="3ac5bafd04ba7228" providerId="LiveId" clId="{83579072-F11C-40CD-884B-30BE9492A99F}" dt="2025-10-25T16:44:14.213" v="848" actId="26606"/>
          <ac:spMkLst>
            <pc:docMk/>
            <pc:sldMk cId="1301015026" sldId="260"/>
            <ac:spMk id="235" creationId="{35A8B9ED-4476-44C5-9209-0146C28B5354}"/>
          </ac:spMkLst>
        </pc:spChg>
        <pc:picChg chg="mod ord">
          <ac:chgData name="Tunde Debreczeni" userId="3ac5bafd04ba7228" providerId="LiveId" clId="{83579072-F11C-40CD-884B-30BE9492A99F}" dt="2025-10-25T17:15:51.435" v="1472" actId="1076"/>
          <ac:picMkLst>
            <pc:docMk/>
            <pc:sldMk cId="1301015026" sldId="260"/>
            <ac:picMk id="4" creationId="{971FFE08-CEB4-C085-5BCA-4CDA6C921615}"/>
          </ac:picMkLst>
        </pc:picChg>
        <pc:picChg chg="del mod ord">
          <ac:chgData name="Tunde Debreczeni" userId="3ac5bafd04ba7228" providerId="LiveId" clId="{83579072-F11C-40CD-884B-30BE9492A99F}" dt="2025-10-25T17:15:39.202" v="1471" actId="478"/>
          <ac:picMkLst>
            <pc:docMk/>
            <pc:sldMk cId="1301015026" sldId="260"/>
            <ac:picMk id="6" creationId="{3C05094A-A116-2D4A-896F-492EFB2836F7}"/>
          </ac:picMkLst>
        </pc:picChg>
        <pc:picChg chg="mod">
          <ac:chgData name="Tunde Debreczeni" userId="3ac5bafd04ba7228" providerId="LiveId" clId="{83579072-F11C-40CD-884B-30BE9492A99F}" dt="2025-10-25T17:44:59.759" v="2027" actId="1076"/>
          <ac:picMkLst>
            <pc:docMk/>
            <pc:sldMk cId="1301015026" sldId="260"/>
            <ac:picMk id="8" creationId="{205B4C12-CE2A-CF12-2B9D-A51D95950812}"/>
          </ac:picMkLst>
        </pc:picChg>
        <pc:picChg chg="add mod">
          <ac:chgData name="Tunde Debreczeni" userId="3ac5bafd04ba7228" providerId="LiveId" clId="{83579072-F11C-40CD-884B-30BE9492A99F}" dt="2025-10-25T18:09:32.641" v="2799" actId="1076"/>
          <ac:picMkLst>
            <pc:docMk/>
            <pc:sldMk cId="1301015026" sldId="260"/>
            <ac:picMk id="9" creationId="{8FBDFFA1-6E20-9B6C-103C-19D9064BD5B9}"/>
          </ac:picMkLst>
        </pc:picChg>
        <pc:picChg chg="add mod">
          <ac:chgData name="Tunde Debreczeni" userId="3ac5bafd04ba7228" providerId="LiveId" clId="{83579072-F11C-40CD-884B-30BE9492A99F}" dt="2025-10-25T18:11:02.292" v="2816" actId="1076"/>
          <ac:picMkLst>
            <pc:docMk/>
            <pc:sldMk cId="1301015026" sldId="260"/>
            <ac:picMk id="11" creationId="{BE5C9EB1-E1E9-ECEC-A0E0-46E8664AD95C}"/>
          </ac:picMkLst>
        </pc:picChg>
        <pc:picChg chg="add mod">
          <ac:chgData name="Tunde Debreczeni" userId="3ac5bafd04ba7228" providerId="LiveId" clId="{83579072-F11C-40CD-884B-30BE9492A99F}" dt="2025-10-25T21:11:54.985" v="5216" actId="1076"/>
          <ac:picMkLst>
            <pc:docMk/>
            <pc:sldMk cId="1301015026" sldId="260"/>
            <ac:picMk id="12" creationId="{4FB57F18-A77B-2527-4448-097FE6118A7E}"/>
          </ac:picMkLst>
        </pc:picChg>
        <pc:picChg chg="del mod">
          <ac:chgData name="Tunde Debreczeni" userId="3ac5bafd04ba7228" providerId="LiveId" clId="{83579072-F11C-40CD-884B-30BE9492A99F}" dt="2025-10-25T17:13:17.305" v="1456" actId="478"/>
          <ac:picMkLst>
            <pc:docMk/>
            <pc:sldMk cId="1301015026" sldId="260"/>
            <ac:picMk id="13" creationId="{C20CAA19-1FFC-C36E-0640-CA6D7732CDEC}"/>
          </ac:picMkLst>
        </pc:picChg>
        <pc:picChg chg="add mod">
          <ac:chgData name="Tunde Debreczeni" userId="3ac5bafd04ba7228" providerId="LiveId" clId="{83579072-F11C-40CD-884B-30BE9492A99F}" dt="2025-10-25T18:10:56.445" v="2815" actId="1076"/>
          <ac:picMkLst>
            <pc:docMk/>
            <pc:sldMk cId="1301015026" sldId="260"/>
            <ac:picMk id="14" creationId="{C810E502-AF03-B3B0-0D37-C8CEB0C58AE7}"/>
          </ac:picMkLst>
        </pc:picChg>
        <pc:cxnChg chg="add del">
          <ac:chgData name="Tunde Debreczeni" userId="3ac5bafd04ba7228" providerId="LiveId" clId="{83579072-F11C-40CD-884B-30BE9492A99F}" dt="2025-10-25T16:44:14.213" v="848" actId="26606"/>
          <ac:cxnSpMkLst>
            <pc:docMk/>
            <pc:sldMk cId="1301015026" sldId="260"/>
            <ac:cxnSpMk id="228" creationId="{7E38BF10-6599-DD4A-59B9-19B9E5AB7CB4}"/>
          </ac:cxnSpMkLst>
        </pc:cxnChg>
        <pc:cxnChg chg="add del">
          <ac:chgData name="Tunde Debreczeni" userId="3ac5bafd04ba7228" providerId="LiveId" clId="{83579072-F11C-40CD-884B-30BE9492A99F}" dt="2025-10-25T16:44:14.213" v="848" actId="26606"/>
          <ac:cxnSpMkLst>
            <pc:docMk/>
            <pc:sldMk cId="1301015026" sldId="260"/>
            <ac:cxnSpMk id="237" creationId="{C25D32A2-9FC1-4397-9A7C-9D84021CB40A}"/>
          </ac:cxnSpMkLst>
        </pc:cxnChg>
      </pc:sldChg>
      <pc:sldChg chg="addSp delSp modSp add mod">
        <pc:chgData name="Tunde Debreczeni" userId="3ac5bafd04ba7228" providerId="LiveId" clId="{83579072-F11C-40CD-884B-30BE9492A99F}" dt="2025-10-25T20:55:01.506" v="4879" actId="1076"/>
        <pc:sldMkLst>
          <pc:docMk/>
          <pc:sldMk cId="2647908444" sldId="261"/>
        </pc:sldMkLst>
        <pc:spChg chg="mod">
          <ac:chgData name="Tunde Debreczeni" userId="3ac5bafd04ba7228" providerId="LiveId" clId="{83579072-F11C-40CD-884B-30BE9492A99F}" dt="2025-10-25T17:57:59.381" v="2749" actId="13926"/>
          <ac:spMkLst>
            <pc:docMk/>
            <pc:sldMk cId="2647908444" sldId="261"/>
            <ac:spMk id="2" creationId="{64579439-4140-23D7-C829-CB16A1E52733}"/>
          </ac:spMkLst>
        </pc:spChg>
        <pc:spChg chg="mod">
          <ac:chgData name="Tunde Debreczeni" userId="3ac5bafd04ba7228" providerId="LiveId" clId="{83579072-F11C-40CD-884B-30BE9492A99F}" dt="2025-10-25T17:10:27.913" v="1432" actId="14100"/>
          <ac:spMkLst>
            <pc:docMk/>
            <pc:sldMk cId="2647908444" sldId="261"/>
            <ac:spMk id="3" creationId="{AA73FCD3-BF05-3A85-7A62-7518E4255428}"/>
          </ac:spMkLst>
        </pc:spChg>
        <pc:spChg chg="del">
          <ac:chgData name="Tunde Debreczeni" userId="3ac5bafd04ba7228" providerId="LiveId" clId="{83579072-F11C-40CD-884B-30BE9492A99F}" dt="2025-10-25T17:05:52.046" v="1324" actId="26606"/>
          <ac:spMkLst>
            <pc:docMk/>
            <pc:sldMk cId="2647908444" sldId="261"/>
            <ac:spMk id="228" creationId="{562BB6B6-BC50-DED7-1632-AB01D4557978}"/>
          </ac:spMkLst>
        </pc:spChg>
        <pc:spChg chg="add">
          <ac:chgData name="Tunde Debreczeni" userId="3ac5bafd04ba7228" providerId="LiveId" clId="{83579072-F11C-40CD-884B-30BE9492A99F}" dt="2025-10-25T17:05:52.046" v="1324" actId="26606"/>
          <ac:spMkLst>
            <pc:docMk/>
            <pc:sldMk cId="2647908444" sldId="261"/>
            <ac:spMk id="237" creationId="{E49D7415-2F11-44C2-B6AA-13A25B6814B9}"/>
          </ac:spMkLst>
        </pc:spChg>
        <pc:picChg chg="mod ord">
          <ac:chgData name="Tunde Debreczeni" userId="3ac5bafd04ba7228" providerId="LiveId" clId="{83579072-F11C-40CD-884B-30BE9492A99F}" dt="2025-10-25T17:10:15.824" v="1431" actId="14100"/>
          <ac:picMkLst>
            <pc:docMk/>
            <pc:sldMk cId="2647908444" sldId="261"/>
            <ac:picMk id="4" creationId="{F1EEBE57-D814-E316-0583-68D641ED1B24}"/>
          </ac:picMkLst>
        </pc:picChg>
        <pc:picChg chg="add mod">
          <ac:chgData name="Tunde Debreczeni" userId="3ac5bafd04ba7228" providerId="LiveId" clId="{83579072-F11C-40CD-884B-30BE9492A99F}" dt="2025-10-25T20:55:01.506" v="4879" actId="1076"/>
          <ac:picMkLst>
            <pc:docMk/>
            <pc:sldMk cId="2647908444" sldId="261"/>
            <ac:picMk id="9" creationId="{851EFCF1-D628-D124-EC52-7E270E5ADBEF}"/>
          </ac:picMkLst>
        </pc:picChg>
        <pc:cxnChg chg="del">
          <ac:chgData name="Tunde Debreczeni" userId="3ac5bafd04ba7228" providerId="LiveId" clId="{83579072-F11C-40CD-884B-30BE9492A99F}" dt="2025-10-25T17:05:52.046" v="1324" actId="26606"/>
          <ac:cxnSpMkLst>
            <pc:docMk/>
            <pc:sldMk cId="2647908444" sldId="261"/>
            <ac:cxnSpMk id="224" creationId="{19ED4596-7C3B-E934-0A5B-86DEC32E62AE}"/>
          </ac:cxnSpMkLst>
        </pc:cxnChg>
        <pc:cxnChg chg="del">
          <ac:chgData name="Tunde Debreczeni" userId="3ac5bafd04ba7228" providerId="LiveId" clId="{83579072-F11C-40CD-884B-30BE9492A99F}" dt="2025-10-25T17:05:52.046" v="1324" actId="26606"/>
          <ac:cxnSpMkLst>
            <pc:docMk/>
            <pc:sldMk cId="2647908444" sldId="261"/>
            <ac:cxnSpMk id="225" creationId="{9E794069-7B3E-80AA-0156-551D7471926F}"/>
          </ac:cxnSpMkLst>
        </pc:cxnChg>
        <pc:cxnChg chg="del">
          <ac:chgData name="Tunde Debreczeni" userId="3ac5bafd04ba7228" providerId="LiveId" clId="{83579072-F11C-40CD-884B-30BE9492A99F}" dt="2025-10-25T17:05:52.046" v="1324" actId="26606"/>
          <ac:cxnSpMkLst>
            <pc:docMk/>
            <pc:sldMk cId="2647908444" sldId="261"/>
            <ac:cxnSpMk id="227" creationId="{9EF98C6C-49F5-B402-E399-8D2BC3FE4C91}"/>
          </ac:cxnSpMkLst>
        </pc:cxnChg>
        <pc:cxnChg chg="add">
          <ac:chgData name="Tunde Debreczeni" userId="3ac5bafd04ba7228" providerId="LiveId" clId="{83579072-F11C-40CD-884B-30BE9492A99F}" dt="2025-10-25T17:05:52.046" v="1324" actId="26606"/>
          <ac:cxnSpMkLst>
            <pc:docMk/>
            <pc:sldMk cId="2647908444" sldId="261"/>
            <ac:cxnSpMk id="235" creationId="{085AA86F-6A4D-4BCB-A045-D992CDC2959B}"/>
          </ac:cxnSpMkLst>
        </pc:cxnChg>
        <pc:cxnChg chg="add">
          <ac:chgData name="Tunde Debreczeni" userId="3ac5bafd04ba7228" providerId="LiveId" clId="{83579072-F11C-40CD-884B-30BE9492A99F}" dt="2025-10-25T17:05:52.046" v="1324" actId="26606"/>
          <ac:cxnSpMkLst>
            <pc:docMk/>
            <pc:sldMk cId="2647908444" sldId="261"/>
            <ac:cxnSpMk id="239" creationId="{3815BE95-1337-20E2-B2EF-5DA486F72FCB}"/>
          </ac:cxnSpMkLst>
        </pc:cxnChg>
      </pc:sldChg>
      <pc:sldChg chg="addSp modSp add mod">
        <pc:chgData name="Tunde Debreczeni" userId="3ac5bafd04ba7228" providerId="LiveId" clId="{83579072-F11C-40CD-884B-30BE9492A99F}" dt="2025-10-25T21:12:01.538" v="5217" actId="1076"/>
        <pc:sldMkLst>
          <pc:docMk/>
          <pc:sldMk cId="211338860" sldId="262"/>
        </pc:sldMkLst>
        <pc:spChg chg="mod">
          <ac:chgData name="Tunde Debreczeni" userId="3ac5bafd04ba7228" providerId="LiveId" clId="{83579072-F11C-40CD-884B-30BE9492A99F}" dt="2025-10-25T18:53:21.799" v="4062" actId="27636"/>
          <ac:spMkLst>
            <pc:docMk/>
            <pc:sldMk cId="211338860" sldId="262"/>
            <ac:spMk id="3" creationId="{683B6FEA-7482-EC9F-C8B9-E17A2831D2B2}"/>
          </ac:spMkLst>
        </pc:spChg>
        <pc:spChg chg="mod">
          <ac:chgData name="Tunde Debreczeni" userId="3ac5bafd04ba7228" providerId="LiveId" clId="{83579072-F11C-40CD-884B-30BE9492A99F}" dt="2025-10-25T18:53:37.927" v="4064" actId="20577"/>
          <ac:spMkLst>
            <pc:docMk/>
            <pc:sldMk cId="211338860" sldId="262"/>
            <ac:spMk id="5" creationId="{975C2417-78E9-AEB5-93DD-A857C8142B75}"/>
          </ac:spMkLst>
        </pc:spChg>
        <pc:picChg chg="add mod">
          <ac:chgData name="Tunde Debreczeni" userId="3ac5bafd04ba7228" providerId="LiveId" clId="{83579072-F11C-40CD-884B-30BE9492A99F}" dt="2025-10-25T18:53:30.953" v="4063" actId="1076"/>
          <ac:picMkLst>
            <pc:docMk/>
            <pc:sldMk cId="211338860" sldId="262"/>
            <ac:picMk id="2" creationId="{1B17235C-4725-390E-CD84-D74B2A95B58B}"/>
          </ac:picMkLst>
        </pc:picChg>
        <pc:picChg chg="mod">
          <ac:chgData name="Tunde Debreczeni" userId="3ac5bafd04ba7228" providerId="LiveId" clId="{83579072-F11C-40CD-884B-30BE9492A99F}" dt="2025-10-25T18:12:26.042" v="2822" actId="1076"/>
          <ac:picMkLst>
            <pc:docMk/>
            <pc:sldMk cId="211338860" sldId="262"/>
            <ac:picMk id="8" creationId="{6491B71D-2868-9F79-7C0F-2B59032D4579}"/>
          </ac:picMkLst>
        </pc:picChg>
        <pc:picChg chg="add mod">
          <ac:chgData name="Tunde Debreczeni" userId="3ac5bafd04ba7228" providerId="LiveId" clId="{83579072-F11C-40CD-884B-30BE9492A99F}" dt="2025-10-25T21:12:01.538" v="5217" actId="1076"/>
          <ac:picMkLst>
            <pc:docMk/>
            <pc:sldMk cId="211338860" sldId="262"/>
            <ac:picMk id="11" creationId="{952B2B84-F613-566F-6423-5772751B2FAB}"/>
          </ac:picMkLst>
        </pc:picChg>
      </pc:sldChg>
      <pc:sldChg chg="addSp delSp modSp add mod ord">
        <pc:chgData name="Tunde Debreczeni" userId="3ac5bafd04ba7228" providerId="LiveId" clId="{83579072-F11C-40CD-884B-30BE9492A99F}" dt="2025-10-25T21:09:36.634" v="5214" actId="1076"/>
        <pc:sldMkLst>
          <pc:docMk/>
          <pc:sldMk cId="1257196086" sldId="263"/>
        </pc:sldMkLst>
        <pc:spChg chg="mod">
          <ac:chgData name="Tunde Debreczeni" userId="3ac5bafd04ba7228" providerId="LiveId" clId="{83579072-F11C-40CD-884B-30BE9492A99F}" dt="2025-10-25T18:26:30.599" v="3333" actId="26606"/>
          <ac:spMkLst>
            <pc:docMk/>
            <pc:sldMk cId="1257196086" sldId="263"/>
            <ac:spMk id="2" creationId="{683568ED-3128-9AA5-3B1B-DA28113ACC0A}"/>
          </ac:spMkLst>
        </pc:spChg>
        <pc:spChg chg="mod">
          <ac:chgData name="Tunde Debreczeni" userId="3ac5bafd04ba7228" providerId="LiveId" clId="{83579072-F11C-40CD-884B-30BE9492A99F}" dt="2025-10-25T18:26:30.599" v="3333" actId="26606"/>
          <ac:spMkLst>
            <pc:docMk/>
            <pc:sldMk cId="1257196086" sldId="263"/>
            <ac:spMk id="3" creationId="{0AB00B46-A5A7-58B5-3DA5-0A257F77833E}"/>
          </ac:spMkLst>
        </pc:spChg>
        <pc:spChg chg="del">
          <ac:chgData name="Tunde Debreczeni" userId="3ac5bafd04ba7228" providerId="LiveId" clId="{83579072-F11C-40CD-884B-30BE9492A99F}" dt="2025-10-25T18:26:30.599" v="3333" actId="26606"/>
          <ac:spMkLst>
            <pc:docMk/>
            <pc:sldMk cId="1257196086" sldId="263"/>
            <ac:spMk id="228" creationId="{7B60274D-BC5B-7D6A-1EA8-B96615B0CEC7}"/>
          </ac:spMkLst>
        </pc:spChg>
        <pc:spChg chg="add">
          <ac:chgData name="Tunde Debreczeni" userId="3ac5bafd04ba7228" providerId="LiveId" clId="{83579072-F11C-40CD-884B-30BE9492A99F}" dt="2025-10-25T18:26:30.599" v="3333" actId="26606"/>
          <ac:spMkLst>
            <pc:docMk/>
            <pc:sldMk cId="1257196086" sldId="263"/>
            <ac:spMk id="237" creationId="{660EB578-C970-4186-B93C-45851BBC6E34}"/>
          </ac:spMkLst>
        </pc:spChg>
        <pc:picChg chg="mod">
          <ac:chgData name="Tunde Debreczeni" userId="3ac5bafd04ba7228" providerId="LiveId" clId="{83579072-F11C-40CD-884B-30BE9492A99F}" dt="2025-10-25T18:26:30.599" v="3333" actId="26606"/>
          <ac:picMkLst>
            <pc:docMk/>
            <pc:sldMk cId="1257196086" sldId="263"/>
            <ac:picMk id="4" creationId="{5AD78ECC-FE83-7A71-34BB-0DC3C330C809}"/>
          </ac:picMkLst>
        </pc:picChg>
        <pc:picChg chg="add mod">
          <ac:chgData name="Tunde Debreczeni" userId="3ac5bafd04ba7228" providerId="LiveId" clId="{83579072-F11C-40CD-884B-30BE9492A99F}" dt="2025-10-25T21:09:36.634" v="5214" actId="1076"/>
          <ac:picMkLst>
            <pc:docMk/>
            <pc:sldMk cId="1257196086" sldId="263"/>
            <ac:picMk id="9" creationId="{47D2DABD-43F3-DCC4-F065-E18432CA9EA3}"/>
          </ac:picMkLst>
        </pc:picChg>
        <pc:cxnChg chg="del">
          <ac:chgData name="Tunde Debreczeni" userId="3ac5bafd04ba7228" providerId="LiveId" clId="{83579072-F11C-40CD-884B-30BE9492A99F}" dt="2025-10-25T18:26:30.599" v="3333" actId="26606"/>
          <ac:cxnSpMkLst>
            <pc:docMk/>
            <pc:sldMk cId="1257196086" sldId="263"/>
            <ac:cxnSpMk id="225" creationId="{9AD81BB0-8BBE-C1C9-7399-7606E49AA4C1}"/>
          </ac:cxnSpMkLst>
        </pc:cxnChg>
        <pc:cxnChg chg="del">
          <ac:chgData name="Tunde Debreczeni" userId="3ac5bafd04ba7228" providerId="LiveId" clId="{83579072-F11C-40CD-884B-30BE9492A99F}" dt="2025-10-25T18:26:30.599" v="3333" actId="26606"/>
          <ac:cxnSpMkLst>
            <pc:docMk/>
            <pc:sldMk cId="1257196086" sldId="263"/>
            <ac:cxnSpMk id="226" creationId="{E3E60338-35E6-075F-BBBD-782898BD025B}"/>
          </ac:cxnSpMkLst>
        </pc:cxnChg>
        <pc:cxnChg chg="add">
          <ac:chgData name="Tunde Debreczeni" userId="3ac5bafd04ba7228" providerId="LiveId" clId="{83579072-F11C-40CD-884B-30BE9492A99F}" dt="2025-10-25T18:26:30.599" v="3333" actId="26606"/>
          <ac:cxnSpMkLst>
            <pc:docMk/>
            <pc:sldMk cId="1257196086" sldId="263"/>
            <ac:cxnSpMk id="233" creationId="{F64F9B95-9045-48D2-B9F3-2927E98F54AA}"/>
          </ac:cxnSpMkLst>
        </pc:cxnChg>
        <pc:cxnChg chg="add">
          <ac:chgData name="Tunde Debreczeni" userId="3ac5bafd04ba7228" providerId="LiveId" clId="{83579072-F11C-40CD-884B-30BE9492A99F}" dt="2025-10-25T18:26:30.599" v="3333" actId="26606"/>
          <ac:cxnSpMkLst>
            <pc:docMk/>
            <pc:sldMk cId="1257196086" sldId="263"/>
            <ac:cxnSpMk id="235" creationId="{085AA86F-6A4D-4BCB-A045-D992CDC2959B}"/>
          </ac:cxnSpMkLst>
        </pc:cxnChg>
        <pc:cxnChg chg="add">
          <ac:chgData name="Tunde Debreczeni" userId="3ac5bafd04ba7228" providerId="LiveId" clId="{83579072-F11C-40CD-884B-30BE9492A99F}" dt="2025-10-25T18:26:30.599" v="3333" actId="26606"/>
          <ac:cxnSpMkLst>
            <pc:docMk/>
            <pc:sldMk cId="1257196086" sldId="263"/>
            <ac:cxnSpMk id="241" creationId="{C6855964-C920-48EB-8804-74291211C8A9}"/>
          </ac:cxnSpMkLst>
        </pc:cxnChg>
      </pc:sldChg>
      <pc:sldChg chg="addSp delSp modSp add mod">
        <pc:chgData name="Tunde Debreczeni" userId="3ac5bafd04ba7228" providerId="LiveId" clId="{83579072-F11C-40CD-884B-30BE9492A99F}" dt="2025-10-25T20:56:02.912" v="4885"/>
        <pc:sldMkLst>
          <pc:docMk/>
          <pc:sldMk cId="2420500220" sldId="264"/>
        </pc:sldMkLst>
        <pc:spChg chg="mod">
          <ac:chgData name="Tunde Debreczeni" userId="3ac5bafd04ba7228" providerId="LiveId" clId="{83579072-F11C-40CD-884B-30BE9492A99F}" dt="2025-10-25T18:41:47.615" v="3928" actId="26606"/>
          <ac:spMkLst>
            <pc:docMk/>
            <pc:sldMk cId="2420500220" sldId="264"/>
            <ac:spMk id="2" creationId="{72893624-20CE-A66C-3B95-D54DE325B0C8}"/>
          </ac:spMkLst>
        </pc:spChg>
        <pc:spChg chg="mod">
          <ac:chgData name="Tunde Debreczeni" userId="3ac5bafd04ba7228" providerId="LiveId" clId="{83579072-F11C-40CD-884B-30BE9492A99F}" dt="2025-10-25T18:51:43.588" v="4055" actId="5793"/>
          <ac:spMkLst>
            <pc:docMk/>
            <pc:sldMk cId="2420500220" sldId="264"/>
            <ac:spMk id="3" creationId="{9235B5CE-6D65-C28C-5F6A-64ADBF712FE8}"/>
          </ac:spMkLst>
        </pc:spChg>
        <pc:spChg chg="del">
          <ac:chgData name="Tunde Debreczeni" userId="3ac5bafd04ba7228" providerId="LiveId" clId="{83579072-F11C-40CD-884B-30BE9492A99F}" dt="2025-10-25T18:27:27.798" v="3335" actId="26606"/>
          <ac:spMkLst>
            <pc:docMk/>
            <pc:sldMk cId="2420500220" sldId="264"/>
            <ac:spMk id="237" creationId="{A4A8C754-5412-A41D-C585-3B99AB73A94E}"/>
          </ac:spMkLst>
        </pc:spChg>
        <pc:spChg chg="add del">
          <ac:chgData name="Tunde Debreczeni" userId="3ac5bafd04ba7228" providerId="LiveId" clId="{83579072-F11C-40CD-884B-30BE9492A99F}" dt="2025-10-25T18:27:38.852" v="3336" actId="26606"/>
          <ac:spMkLst>
            <pc:docMk/>
            <pc:sldMk cId="2420500220" sldId="264"/>
            <ac:spMk id="250" creationId="{660EB578-C970-4186-B93C-45851BBC6E34}"/>
          </ac:spMkLst>
        </pc:spChg>
        <pc:spChg chg="add del">
          <ac:chgData name="Tunde Debreczeni" userId="3ac5bafd04ba7228" providerId="LiveId" clId="{83579072-F11C-40CD-884B-30BE9492A99F}" dt="2025-10-25T18:41:47.615" v="3928" actId="26606"/>
          <ac:spMkLst>
            <pc:docMk/>
            <pc:sldMk cId="2420500220" sldId="264"/>
            <ac:spMk id="263" creationId="{E49D7415-2F11-44C2-B6AA-13A25B6814B9}"/>
          </ac:spMkLst>
        </pc:spChg>
        <pc:spChg chg="add del">
          <ac:chgData name="Tunde Debreczeni" userId="3ac5bafd04ba7228" providerId="LiveId" clId="{83579072-F11C-40CD-884B-30BE9492A99F}" dt="2025-10-25T18:41:47.615" v="3928" actId="26606"/>
          <ac:spMkLst>
            <pc:docMk/>
            <pc:sldMk cId="2420500220" sldId="264"/>
            <ac:spMk id="274" creationId="{E49D7415-2F11-44C2-B6AA-13A25B6814B9}"/>
          </ac:spMkLst>
        </pc:spChg>
        <pc:picChg chg="del mod ord">
          <ac:chgData name="Tunde Debreczeni" userId="3ac5bafd04ba7228" providerId="LiveId" clId="{83579072-F11C-40CD-884B-30BE9492A99F}" dt="2025-10-25T18:37:00.528" v="3522" actId="478"/>
          <ac:picMkLst>
            <pc:docMk/>
            <pc:sldMk cId="2420500220" sldId="264"/>
            <ac:picMk id="4" creationId="{859D87AD-1F35-E8C3-32FF-41AFAD560DD7}"/>
          </ac:picMkLst>
        </pc:picChg>
        <pc:picChg chg="add mod">
          <ac:chgData name="Tunde Debreczeni" userId="3ac5bafd04ba7228" providerId="LiveId" clId="{83579072-F11C-40CD-884B-30BE9492A99F}" dt="2025-10-25T18:42:03.637" v="3931" actId="14100"/>
          <ac:picMkLst>
            <pc:docMk/>
            <pc:sldMk cId="2420500220" sldId="264"/>
            <ac:picMk id="6" creationId="{4ACED93D-93AA-96A6-D15A-439CC54726D6}"/>
          </ac:picMkLst>
        </pc:picChg>
        <pc:picChg chg="add mod">
          <ac:chgData name="Tunde Debreczeni" userId="3ac5bafd04ba7228" providerId="LiveId" clId="{83579072-F11C-40CD-884B-30BE9492A99F}" dt="2025-10-25T20:56:02.912" v="4885"/>
          <ac:picMkLst>
            <pc:docMk/>
            <pc:sldMk cId="2420500220" sldId="264"/>
            <ac:picMk id="9" creationId="{621E7F1A-EA15-C32E-4D13-F6235ED6EF10}"/>
          </ac:picMkLst>
        </pc:picChg>
        <pc:cxnChg chg="del">
          <ac:chgData name="Tunde Debreczeni" userId="3ac5bafd04ba7228" providerId="LiveId" clId="{83579072-F11C-40CD-884B-30BE9492A99F}" dt="2025-10-25T18:27:27.798" v="3335" actId="26606"/>
          <ac:cxnSpMkLst>
            <pc:docMk/>
            <pc:sldMk cId="2420500220" sldId="264"/>
            <ac:cxnSpMk id="233" creationId="{4EF342E7-264A-6CCA-0BC4-EB4FAA46A69E}"/>
          </ac:cxnSpMkLst>
        </pc:cxnChg>
        <pc:cxnChg chg="del">
          <ac:chgData name="Tunde Debreczeni" userId="3ac5bafd04ba7228" providerId="LiveId" clId="{83579072-F11C-40CD-884B-30BE9492A99F}" dt="2025-10-25T18:27:27.798" v="3335" actId="26606"/>
          <ac:cxnSpMkLst>
            <pc:docMk/>
            <pc:sldMk cId="2420500220" sldId="264"/>
            <ac:cxnSpMk id="235" creationId="{7570803B-EC3C-B247-6261-E097F7C6DDAA}"/>
          </ac:cxnSpMkLst>
        </pc:cxnChg>
        <pc:cxnChg chg="del">
          <ac:chgData name="Tunde Debreczeni" userId="3ac5bafd04ba7228" providerId="LiveId" clId="{83579072-F11C-40CD-884B-30BE9492A99F}" dt="2025-10-25T18:27:27.798" v="3335" actId="26606"/>
          <ac:cxnSpMkLst>
            <pc:docMk/>
            <pc:sldMk cId="2420500220" sldId="264"/>
            <ac:cxnSpMk id="239" creationId="{C3912F28-B668-BA27-CB69-9CCC2A37CAB0}"/>
          </ac:cxnSpMkLst>
        </pc:cxnChg>
        <pc:cxnChg chg="del">
          <ac:chgData name="Tunde Debreczeni" userId="3ac5bafd04ba7228" providerId="LiveId" clId="{83579072-F11C-40CD-884B-30BE9492A99F}" dt="2025-10-25T18:27:27.798" v="3335" actId="26606"/>
          <ac:cxnSpMkLst>
            <pc:docMk/>
            <pc:sldMk cId="2420500220" sldId="264"/>
            <ac:cxnSpMk id="241" creationId="{460CEB9E-637A-8436-97C6-191B8CED3512}"/>
          </ac:cxnSpMkLst>
        </pc:cxnChg>
        <pc:cxnChg chg="add del">
          <ac:chgData name="Tunde Debreczeni" userId="3ac5bafd04ba7228" providerId="LiveId" clId="{83579072-F11C-40CD-884B-30BE9492A99F}" dt="2025-10-25T18:27:38.852" v="3336" actId="26606"/>
          <ac:cxnSpMkLst>
            <pc:docMk/>
            <pc:sldMk cId="2420500220" sldId="264"/>
            <ac:cxnSpMk id="246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8:27:38.852" v="3336" actId="26606"/>
          <ac:cxnSpMkLst>
            <pc:docMk/>
            <pc:sldMk cId="2420500220" sldId="264"/>
            <ac:cxnSpMk id="248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8:27:38.852" v="3336" actId="26606"/>
          <ac:cxnSpMkLst>
            <pc:docMk/>
            <pc:sldMk cId="2420500220" sldId="264"/>
            <ac:cxnSpMk id="254" creationId="{C6855964-C920-48EB-8804-74291211C8A9}"/>
          </ac:cxnSpMkLst>
        </pc:cxnChg>
        <pc:cxnChg chg="add del">
          <ac:chgData name="Tunde Debreczeni" userId="3ac5bafd04ba7228" providerId="LiveId" clId="{83579072-F11C-40CD-884B-30BE9492A99F}" dt="2025-10-25T18:41:47.615" v="3928" actId="26606"/>
          <ac:cxnSpMkLst>
            <pc:docMk/>
            <pc:sldMk cId="2420500220" sldId="264"/>
            <ac:cxnSpMk id="261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8:41:47.615" v="3928" actId="26606"/>
          <ac:cxnSpMkLst>
            <pc:docMk/>
            <pc:sldMk cId="2420500220" sldId="264"/>
            <ac:cxnSpMk id="265" creationId="{435C2BE7-B9D9-D49E-8A44-8DC5114D8B1C}"/>
          </ac:cxnSpMkLst>
        </pc:cxnChg>
        <pc:cxnChg chg="add del">
          <ac:chgData name="Tunde Debreczeni" userId="3ac5bafd04ba7228" providerId="LiveId" clId="{83579072-F11C-40CD-884B-30BE9492A99F}" dt="2025-10-25T18:41:47.615" v="3928" actId="26606"/>
          <ac:cxnSpMkLst>
            <pc:docMk/>
            <pc:sldMk cId="2420500220" sldId="264"/>
            <ac:cxnSpMk id="270" creationId="{F64F9B95-9045-48D2-B9F3-2927E98F54AA}"/>
          </ac:cxnSpMkLst>
        </pc:cxnChg>
        <pc:cxnChg chg="add del">
          <ac:chgData name="Tunde Debreczeni" userId="3ac5bafd04ba7228" providerId="LiveId" clId="{83579072-F11C-40CD-884B-30BE9492A99F}" dt="2025-10-25T18:41:47.615" v="3928" actId="26606"/>
          <ac:cxnSpMkLst>
            <pc:docMk/>
            <pc:sldMk cId="2420500220" sldId="264"/>
            <ac:cxnSpMk id="272" creationId="{085AA86F-6A4D-4BCB-A045-D992CDC2959B}"/>
          </ac:cxnSpMkLst>
        </pc:cxnChg>
        <pc:cxnChg chg="add del">
          <ac:chgData name="Tunde Debreczeni" userId="3ac5bafd04ba7228" providerId="LiveId" clId="{83579072-F11C-40CD-884B-30BE9492A99F}" dt="2025-10-25T18:41:47.615" v="3928" actId="26606"/>
          <ac:cxnSpMkLst>
            <pc:docMk/>
            <pc:sldMk cId="2420500220" sldId="264"/>
            <ac:cxnSpMk id="276" creationId="{435C2BE7-B9D9-D49E-8A44-8DC5114D8B1C}"/>
          </ac:cxnSpMkLst>
        </pc:cxnChg>
      </pc:sldChg>
      <pc:sldChg chg="addSp delSp modSp add mod">
        <pc:chgData name="Tunde Debreczeni" userId="3ac5bafd04ba7228" providerId="LiveId" clId="{83579072-F11C-40CD-884B-30BE9492A99F}" dt="2025-10-25T21:09:43.565" v="5215" actId="1076"/>
        <pc:sldMkLst>
          <pc:docMk/>
          <pc:sldMk cId="954394372" sldId="265"/>
        </pc:sldMkLst>
        <pc:spChg chg="mod">
          <ac:chgData name="Tunde Debreczeni" userId="3ac5bafd04ba7228" providerId="LiveId" clId="{83579072-F11C-40CD-884B-30BE9492A99F}" dt="2025-10-25T18:48:10.769" v="4034" actId="14100"/>
          <ac:spMkLst>
            <pc:docMk/>
            <pc:sldMk cId="954394372" sldId="265"/>
            <ac:spMk id="2" creationId="{5633CF4C-2C38-4BAE-5645-5D79CDF9B49A}"/>
          </ac:spMkLst>
        </pc:spChg>
        <pc:spChg chg="del mod">
          <ac:chgData name="Tunde Debreczeni" userId="3ac5bafd04ba7228" providerId="LiveId" clId="{83579072-F11C-40CD-884B-30BE9492A99F}" dt="2025-10-25T18:45:24.333" v="3952" actId="478"/>
          <ac:spMkLst>
            <pc:docMk/>
            <pc:sldMk cId="954394372" sldId="265"/>
            <ac:spMk id="3" creationId="{35ABC9D6-EF2D-E6E8-7F11-77D9F06A7005}"/>
          </ac:spMkLst>
        </pc:spChg>
        <pc:spChg chg="add mod">
          <ac:chgData name="Tunde Debreczeni" userId="3ac5bafd04ba7228" providerId="LiveId" clId="{83579072-F11C-40CD-884B-30BE9492A99F}" dt="2025-10-25T18:47:20.611" v="3963" actId="14100"/>
          <ac:spMkLst>
            <pc:docMk/>
            <pc:sldMk cId="954394372" sldId="265"/>
            <ac:spMk id="5" creationId="{F5F873FC-AE4C-F087-F3C1-F6CD12BF54B3}"/>
          </ac:spMkLst>
        </pc:spChg>
        <pc:picChg chg="del">
          <ac:chgData name="Tunde Debreczeni" userId="3ac5bafd04ba7228" providerId="LiveId" clId="{83579072-F11C-40CD-884B-30BE9492A99F}" dt="2025-10-25T18:46:05.270" v="3957" actId="478"/>
          <ac:picMkLst>
            <pc:docMk/>
            <pc:sldMk cId="954394372" sldId="265"/>
            <ac:picMk id="6" creationId="{B4B3B5A8-85D2-153B-C744-C6F24E3DD526}"/>
          </ac:picMkLst>
        </pc:picChg>
        <pc:picChg chg="add mod">
          <ac:chgData name="Tunde Debreczeni" userId="3ac5bafd04ba7228" providerId="LiveId" clId="{83579072-F11C-40CD-884B-30BE9492A99F}" dt="2025-10-25T18:49:11.490" v="4040" actId="1076"/>
          <ac:picMkLst>
            <pc:docMk/>
            <pc:sldMk cId="954394372" sldId="265"/>
            <ac:picMk id="8" creationId="{391A7E5A-2BA3-DA44-9E3A-7727F76FD23E}"/>
          </ac:picMkLst>
        </pc:picChg>
        <pc:picChg chg="add mod">
          <ac:chgData name="Tunde Debreczeni" userId="3ac5bafd04ba7228" providerId="LiveId" clId="{83579072-F11C-40CD-884B-30BE9492A99F}" dt="2025-10-25T21:09:43.565" v="5215" actId="1076"/>
          <ac:picMkLst>
            <pc:docMk/>
            <pc:sldMk cId="954394372" sldId="265"/>
            <ac:picMk id="9" creationId="{6B7276CE-4423-D7B2-90BB-885E23DE8BD6}"/>
          </ac:picMkLst>
        </pc:picChg>
      </pc:sldChg>
      <pc:sldChg chg="addSp modSp add mod ord">
        <pc:chgData name="Tunde Debreczeni" userId="3ac5bafd04ba7228" providerId="LiveId" clId="{83579072-F11C-40CD-884B-30BE9492A99F}" dt="2025-10-25T20:56:34.094" v="4889" actId="1076"/>
        <pc:sldMkLst>
          <pc:docMk/>
          <pc:sldMk cId="16387514" sldId="266"/>
        </pc:sldMkLst>
        <pc:spChg chg="mod">
          <ac:chgData name="Tunde Debreczeni" userId="3ac5bafd04ba7228" providerId="LiveId" clId="{83579072-F11C-40CD-884B-30BE9492A99F}" dt="2025-10-25T19:01:54.744" v="4539" actId="20577"/>
          <ac:spMkLst>
            <pc:docMk/>
            <pc:sldMk cId="16387514" sldId="266"/>
            <ac:spMk id="2" creationId="{70A37EAC-7CC4-407F-2711-E7244BCD9F28}"/>
          </ac:spMkLst>
        </pc:spChg>
        <pc:spChg chg="mod">
          <ac:chgData name="Tunde Debreczeni" userId="3ac5bafd04ba7228" providerId="LiveId" clId="{83579072-F11C-40CD-884B-30BE9492A99F}" dt="2025-10-25T19:06:38.473" v="4763" actId="14100"/>
          <ac:spMkLst>
            <pc:docMk/>
            <pc:sldMk cId="16387514" sldId="266"/>
            <ac:spMk id="3" creationId="{EC88392E-6774-1718-B872-C725A3FEC538}"/>
          </ac:spMkLst>
        </pc:spChg>
        <pc:picChg chg="add mod">
          <ac:chgData name="Tunde Debreczeni" userId="3ac5bafd04ba7228" providerId="LiveId" clId="{83579072-F11C-40CD-884B-30BE9492A99F}" dt="2025-10-25T20:56:34.094" v="4889" actId="1076"/>
          <ac:picMkLst>
            <pc:docMk/>
            <pc:sldMk cId="16387514" sldId="266"/>
            <ac:picMk id="9" creationId="{8A7F9BC9-715A-97E2-DB65-AA71AA140E9E}"/>
          </ac:picMkLst>
        </pc:picChg>
      </pc:sldChg>
      <pc:sldChg chg="addSp delSp modSp add mod">
        <pc:chgData name="Tunde Debreczeni" userId="3ac5bafd04ba7228" providerId="LiveId" clId="{83579072-F11C-40CD-884B-30BE9492A99F}" dt="2025-10-25T20:57:04.544" v="4892" actId="1076"/>
        <pc:sldMkLst>
          <pc:docMk/>
          <pc:sldMk cId="3310990419" sldId="267"/>
        </pc:sldMkLst>
        <pc:spChg chg="mod">
          <ac:chgData name="Tunde Debreczeni" userId="3ac5bafd04ba7228" providerId="LiveId" clId="{83579072-F11C-40CD-884B-30BE9492A99F}" dt="2025-10-25T19:08:38.683" v="4816" actId="20577"/>
          <ac:spMkLst>
            <pc:docMk/>
            <pc:sldMk cId="3310990419" sldId="267"/>
            <ac:spMk id="2" creationId="{CAFA9695-8C52-5706-3F8E-0F0CF3DD701C}"/>
          </ac:spMkLst>
        </pc:spChg>
        <pc:spChg chg="mod">
          <ac:chgData name="Tunde Debreczeni" userId="3ac5bafd04ba7228" providerId="LiveId" clId="{83579072-F11C-40CD-884B-30BE9492A99F}" dt="2025-10-25T19:11:27.870" v="4825" actId="14100"/>
          <ac:spMkLst>
            <pc:docMk/>
            <pc:sldMk cId="3310990419" sldId="267"/>
            <ac:spMk id="3" creationId="{0D421E2E-0369-11D2-CB36-67275030C002}"/>
          </ac:spMkLst>
        </pc:spChg>
        <pc:picChg chg="del mod">
          <ac:chgData name="Tunde Debreczeni" userId="3ac5bafd04ba7228" providerId="LiveId" clId="{83579072-F11C-40CD-884B-30BE9492A99F}" dt="2025-10-25T19:07:59.159" v="4769" actId="478"/>
          <ac:picMkLst>
            <pc:docMk/>
            <pc:sldMk cId="3310990419" sldId="267"/>
            <ac:picMk id="4" creationId="{937C14B0-7FD1-5AEA-870C-41D6CF8B0097}"/>
          </ac:picMkLst>
        </pc:picChg>
        <pc:picChg chg="add mod">
          <ac:chgData name="Tunde Debreczeni" userId="3ac5bafd04ba7228" providerId="LiveId" clId="{83579072-F11C-40CD-884B-30BE9492A99F}" dt="2025-10-25T20:57:04.544" v="4892" actId="1076"/>
          <ac:picMkLst>
            <pc:docMk/>
            <pc:sldMk cId="3310990419" sldId="267"/>
            <ac:picMk id="8" creationId="{7FB8593A-C25D-2331-B7D6-B581864FF937}"/>
          </ac:picMkLst>
        </pc:picChg>
      </pc:sldChg>
      <pc:sldChg chg="add del">
        <pc:chgData name="Tunde Debreczeni" userId="3ac5bafd04ba7228" providerId="LiveId" clId="{83579072-F11C-40CD-884B-30BE9492A99F}" dt="2025-10-25T20:57:53.250" v="4897" actId="2890"/>
        <pc:sldMkLst>
          <pc:docMk/>
          <pc:sldMk cId="2434199864" sldId="268"/>
        </pc:sldMkLst>
      </pc:sldChg>
      <pc:sldChg chg="addSp delSp modSp add mod ord addAnim setClrOvrMap">
        <pc:chgData name="Tunde Debreczeni" userId="3ac5bafd04ba7228" providerId="LiveId" clId="{83579072-F11C-40CD-884B-30BE9492A99F}" dt="2025-10-25T21:12:13.491" v="5218" actId="1076"/>
        <pc:sldMkLst>
          <pc:docMk/>
          <pc:sldMk cId="3310911135" sldId="268"/>
        </pc:sldMkLst>
        <pc:spChg chg="mod ord">
          <ac:chgData name="Tunde Debreczeni" userId="3ac5bafd04ba7228" providerId="LiveId" clId="{83579072-F11C-40CD-884B-30BE9492A99F}" dt="2025-10-25T21:08:57.229" v="5213" actId="14100"/>
          <ac:spMkLst>
            <pc:docMk/>
            <pc:sldMk cId="3310911135" sldId="268"/>
            <ac:spMk id="2" creationId="{FFB6C4B7-8801-C425-2E50-13F4F28AC4BE}"/>
          </ac:spMkLst>
        </pc:spChg>
        <pc:spChg chg="del mod">
          <ac:chgData name="Tunde Debreczeni" userId="3ac5bafd04ba7228" providerId="LiveId" clId="{83579072-F11C-40CD-884B-30BE9492A99F}" dt="2025-10-25T20:59:00.939" v="5004" actId="478"/>
          <ac:spMkLst>
            <pc:docMk/>
            <pc:sldMk cId="3310911135" sldId="268"/>
            <ac:spMk id="3" creationId="{1BA64771-651F-FD9A-2764-8770F24943BD}"/>
          </ac:spMkLst>
        </pc:spChg>
        <pc:spChg chg="mod ord">
          <ac:chgData name="Tunde Debreczeni" userId="3ac5bafd04ba7228" providerId="LiveId" clId="{83579072-F11C-40CD-884B-30BE9492A99F}" dt="2025-10-25T20:58:19.971" v="4900" actId="26606"/>
          <ac:spMkLst>
            <pc:docMk/>
            <pc:sldMk cId="3310911135" sldId="268"/>
            <ac:spMk id="6" creationId="{C942B786-26EC-BDAC-ACB6-D0A393D4DB17}"/>
          </ac:spMkLst>
        </pc:spChg>
        <pc:spChg chg="mod">
          <ac:chgData name="Tunde Debreczeni" userId="3ac5bafd04ba7228" providerId="LiveId" clId="{83579072-F11C-40CD-884B-30BE9492A99F}" dt="2025-10-25T20:58:19.971" v="4900" actId="26606"/>
          <ac:spMkLst>
            <pc:docMk/>
            <pc:sldMk cId="3310911135" sldId="268"/>
            <ac:spMk id="7" creationId="{04CBB7A0-BC84-F1D1-370C-D2FF5158EB8E}"/>
          </ac:spMkLst>
        </pc:spChg>
        <pc:spChg chg="mod">
          <ac:chgData name="Tunde Debreczeni" userId="3ac5bafd04ba7228" providerId="LiveId" clId="{83579072-F11C-40CD-884B-30BE9492A99F}" dt="2025-10-25T20:58:19.971" v="4900" actId="26606"/>
          <ac:spMkLst>
            <pc:docMk/>
            <pc:sldMk cId="3310911135" sldId="268"/>
            <ac:spMk id="8" creationId="{43F961F8-D750-9D55-16E1-8F7C327A1D4B}"/>
          </ac:spMkLst>
        </pc:spChg>
        <pc:spChg chg="del">
          <ac:chgData name="Tunde Debreczeni" userId="3ac5bafd04ba7228" providerId="LiveId" clId="{83579072-F11C-40CD-884B-30BE9492A99F}" dt="2025-10-25T20:58:19.971" v="4900" actId="26606"/>
          <ac:spMkLst>
            <pc:docMk/>
            <pc:sldMk cId="3310911135" sldId="268"/>
            <ac:spMk id="228" creationId="{D10EB1FB-A639-1776-5F8A-EAFC914D45F4}"/>
          </ac:spMkLst>
        </pc:spChg>
        <pc:spChg chg="add del">
          <ac:chgData name="Tunde Debreczeni" userId="3ac5bafd04ba7228" providerId="LiveId" clId="{83579072-F11C-40CD-884B-30BE9492A99F}" dt="2025-10-25T21:07:33.258" v="5203" actId="26606"/>
          <ac:spMkLst>
            <pc:docMk/>
            <pc:sldMk cId="3310911135" sldId="268"/>
            <ac:spMk id="233" creationId="{33E93247-6229-44AB-A550-739E971E690B}"/>
          </ac:spMkLst>
        </pc:spChg>
        <pc:spChg chg="add del">
          <ac:chgData name="Tunde Debreczeni" userId="3ac5bafd04ba7228" providerId="LiveId" clId="{83579072-F11C-40CD-884B-30BE9492A99F}" dt="2025-10-25T21:07:33.258" v="5203" actId="26606"/>
          <ac:spMkLst>
            <pc:docMk/>
            <pc:sldMk cId="3310911135" sldId="268"/>
            <ac:spMk id="235" creationId="{6BB6B482-ACCA-4938-8AEA-49D525C17221}"/>
          </ac:spMkLst>
        </pc:spChg>
        <pc:spChg chg="add">
          <ac:chgData name="Tunde Debreczeni" userId="3ac5bafd04ba7228" providerId="LiveId" clId="{83579072-F11C-40CD-884B-30BE9492A99F}" dt="2025-10-25T21:07:33.258" v="5203" actId="26606"/>
          <ac:spMkLst>
            <pc:docMk/>
            <pc:sldMk cId="3310911135" sldId="268"/>
            <ac:spMk id="242" creationId="{33E93247-6229-44AB-A550-739E971E690B}"/>
          </ac:spMkLst>
        </pc:spChg>
        <pc:spChg chg="add">
          <ac:chgData name="Tunde Debreczeni" userId="3ac5bafd04ba7228" providerId="LiveId" clId="{83579072-F11C-40CD-884B-30BE9492A99F}" dt="2025-10-25T21:07:33.258" v="5203" actId="26606"/>
          <ac:spMkLst>
            <pc:docMk/>
            <pc:sldMk cId="3310911135" sldId="268"/>
            <ac:spMk id="244" creationId="{6BB6B482-ACCA-4938-8AEA-49D525C17221}"/>
          </ac:spMkLst>
        </pc:spChg>
        <pc:picChg chg="mod">
          <ac:chgData name="Tunde Debreczeni" userId="3ac5bafd04ba7228" providerId="LiveId" clId="{83579072-F11C-40CD-884B-30BE9492A99F}" dt="2025-10-25T20:58:19.971" v="4900" actId="26606"/>
          <ac:picMkLst>
            <pc:docMk/>
            <pc:sldMk cId="3310911135" sldId="268"/>
            <ac:picMk id="4" creationId="{D0BA654C-3179-5D5D-2DC3-A06D17314020}"/>
          </ac:picMkLst>
        </pc:picChg>
        <pc:picChg chg="mod">
          <ac:chgData name="Tunde Debreczeni" userId="3ac5bafd04ba7228" providerId="LiveId" clId="{83579072-F11C-40CD-884B-30BE9492A99F}" dt="2025-10-25T21:12:13.491" v="5218" actId="1076"/>
          <ac:picMkLst>
            <pc:docMk/>
            <pc:sldMk cId="3310911135" sldId="268"/>
            <ac:picMk id="10" creationId="{7746C237-EFAD-2AD4-1331-631F24D26C07}"/>
          </ac:picMkLst>
        </pc:picChg>
        <pc:cxnChg chg="add del">
          <ac:chgData name="Tunde Debreczeni" userId="3ac5bafd04ba7228" providerId="LiveId" clId="{83579072-F11C-40CD-884B-30BE9492A99F}" dt="2025-10-25T21:07:33.258" v="5203" actId="26606"/>
          <ac:cxnSpMkLst>
            <pc:docMk/>
            <pc:sldMk cId="3310911135" sldId="268"/>
            <ac:cxnSpMk id="237" creationId="{EE2E603F-4A95-4FE8-BB06-211DFD75DBEF}"/>
          </ac:cxnSpMkLst>
        </pc:cxnChg>
        <pc:cxnChg chg="add">
          <ac:chgData name="Tunde Debreczeni" userId="3ac5bafd04ba7228" providerId="LiveId" clId="{83579072-F11C-40CD-884B-30BE9492A99F}" dt="2025-10-25T21:07:33.258" v="5203" actId="26606"/>
          <ac:cxnSpMkLst>
            <pc:docMk/>
            <pc:sldMk cId="3310911135" sldId="268"/>
            <ac:cxnSpMk id="246" creationId="{EE2E603F-4A95-4FE8-BB06-211DFD75DBEF}"/>
          </ac:cxnSpMkLst>
        </pc:cxnChg>
      </pc:sldChg>
      <pc:sldMasterChg chg="del delSldLayout">
        <pc:chgData name="Tunde Debreczeni" userId="3ac5bafd04ba7228" providerId="LiveId" clId="{83579072-F11C-40CD-884B-30BE9492A99F}" dt="2025-10-25T14:53:00.357" v="1" actId="26606"/>
        <pc:sldMasterMkLst>
          <pc:docMk/>
          <pc:sldMasterMk cId="1859058295" sldId="2147483648"/>
        </pc:sldMasterMkLst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144441260" sldId="2147483649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3786635841" sldId="2147483650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1183657917" sldId="2147483651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2946688545" sldId="2147483652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2401096688" sldId="2147483653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772671971" sldId="2147483654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2712593256" sldId="2147483655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2591772834" sldId="2147483656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1021508510" sldId="2147483657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174407260" sldId="2147483658"/>
          </pc:sldLayoutMkLst>
        </pc:sldLayoutChg>
        <pc:sldLayoutChg chg="del">
          <pc:chgData name="Tunde Debreczeni" userId="3ac5bafd04ba7228" providerId="LiveId" clId="{83579072-F11C-40CD-884B-30BE9492A99F}" dt="2025-10-25T14:53:00.357" v="1" actId="26606"/>
          <pc:sldLayoutMkLst>
            <pc:docMk/>
            <pc:sldMasterMk cId="1859058295" sldId="2147483648"/>
            <pc:sldLayoutMk cId="1884258698" sldId="2147483659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4:54:47.601" v="22" actId="26606"/>
        <pc:sldMasterMkLst>
          <pc:docMk/>
          <pc:sldMasterMk cId="2208845835" sldId="2147483738"/>
        </pc:sldMasterMkLst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332767667" sldId="2147483727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2092233253" sldId="2147483728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38749232" sldId="2147483729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618785961" sldId="2147483730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3376822267" sldId="2147483731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2981121060" sldId="2147483732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3466433494" sldId="2147483733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1756690062" sldId="2147483734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2337341518" sldId="2147483735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716438108" sldId="2147483736"/>
          </pc:sldLayoutMkLst>
        </pc:sldLayoutChg>
        <pc:sldLayoutChg chg="add del">
          <pc:chgData name="Tunde Debreczeni" userId="3ac5bafd04ba7228" providerId="LiveId" clId="{83579072-F11C-40CD-884B-30BE9492A99F}" dt="2025-10-25T14:54:47.601" v="22" actId="26606"/>
          <pc:sldLayoutMkLst>
            <pc:docMk/>
            <pc:sldMasterMk cId="2208845835" sldId="2147483738"/>
            <pc:sldLayoutMk cId="329381773" sldId="2147483737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4:56:28.103" v="26" actId="26606"/>
        <pc:sldMasterMkLst>
          <pc:docMk/>
          <pc:sldMasterMk cId="4022791800" sldId="2147483827"/>
        </pc:sldMasterMkLst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183442506" sldId="2147483816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1133412290" sldId="2147483817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3910119488" sldId="2147483818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3111879696" sldId="2147483819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187077929" sldId="2147483820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1159087664" sldId="2147483821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948704332" sldId="2147483822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3232846283" sldId="2147483823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3243556416" sldId="2147483824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2739648312" sldId="2147483825"/>
          </pc:sldLayoutMkLst>
        </pc:sldLayoutChg>
        <pc:sldLayoutChg chg="add del">
          <pc:chgData name="Tunde Debreczeni" userId="3ac5bafd04ba7228" providerId="LiveId" clId="{83579072-F11C-40CD-884B-30BE9492A99F}" dt="2025-10-25T14:56:28.103" v="26" actId="26606"/>
          <pc:sldLayoutMkLst>
            <pc:docMk/>
            <pc:sldMasterMk cId="4022791800" sldId="2147483827"/>
            <pc:sldLayoutMk cId="428527295" sldId="2147483826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3:10.036" v="144" actId="26606"/>
        <pc:sldMasterMkLst>
          <pc:docMk/>
          <pc:sldMasterMk cId="486666522" sldId="2147483864"/>
        </pc:sldMasterMkLst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318771946" sldId="2147483853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3922085382" sldId="2147483854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1710177600" sldId="2147483855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3760891947" sldId="2147483856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366670895" sldId="2147483857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4192388465" sldId="2147483858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1296849750" sldId="2147483859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918401992" sldId="2147483860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21448552" sldId="2147483861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2399678522" sldId="2147483862"/>
          </pc:sldLayoutMkLst>
        </pc:sldLayoutChg>
        <pc:sldLayoutChg chg="add del">
          <pc:chgData name="Tunde Debreczeni" userId="3ac5bafd04ba7228" providerId="LiveId" clId="{83579072-F11C-40CD-884B-30BE9492A99F}" dt="2025-10-25T15:03:10.036" v="144" actId="26606"/>
          <pc:sldLayoutMkLst>
            <pc:docMk/>
            <pc:sldMasterMk cId="486666522" sldId="2147483864"/>
            <pc:sldLayoutMk cId="2055927744" sldId="2147483863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3:09.995" v="143" actId="26606"/>
        <pc:sldMasterMkLst>
          <pc:docMk/>
          <pc:sldMasterMk cId="1494743977" sldId="2147483902"/>
        </pc:sldMasterMkLst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4051837255" sldId="2147483891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3169891022" sldId="2147483892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3943261655" sldId="2147483893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1002515069" sldId="2147483894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226504174" sldId="2147483895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3529403750" sldId="2147483896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1134635392" sldId="2147483897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3049226585" sldId="2147483898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3815890203" sldId="2147483899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1773725987" sldId="2147483900"/>
          </pc:sldLayoutMkLst>
        </pc:sldLayoutChg>
        <pc:sldLayoutChg chg="add del">
          <pc:chgData name="Tunde Debreczeni" userId="3ac5bafd04ba7228" providerId="LiveId" clId="{83579072-F11C-40CD-884B-30BE9492A99F}" dt="2025-10-25T15:03:09.995" v="143" actId="26606"/>
          <pc:sldLayoutMkLst>
            <pc:docMk/>
            <pc:sldMasterMk cId="1494743977" sldId="2147483902"/>
            <pc:sldLayoutMk cId="870022441" sldId="2147483901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4:56:28.023" v="25" actId="26606"/>
        <pc:sldMasterMkLst>
          <pc:docMk/>
          <pc:sldMasterMk cId="1818126354" sldId="2147483929"/>
        </pc:sldMasterMkLst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785931764" sldId="2147483918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127004997" sldId="2147483919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4083413098" sldId="2147483920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3756149980" sldId="2147483921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3910742762" sldId="2147483922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486611749" sldId="2147483923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1780509279" sldId="2147483924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1758097064" sldId="2147483925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1860231457" sldId="2147483926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629031388" sldId="2147483927"/>
          </pc:sldLayoutMkLst>
        </pc:sldLayoutChg>
        <pc:sldLayoutChg chg="add del">
          <pc:chgData name="Tunde Debreczeni" userId="3ac5bafd04ba7228" providerId="LiveId" clId="{83579072-F11C-40CD-884B-30BE9492A99F}" dt="2025-10-25T14:56:28.023" v="25" actId="26606"/>
          <pc:sldLayoutMkLst>
            <pc:docMk/>
            <pc:sldMasterMk cId="1818126354" sldId="2147483929"/>
            <pc:sldLayoutMk cId="26626579" sldId="2147483928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8:59.173" v="290" actId="26606"/>
        <pc:sldMasterMkLst>
          <pc:docMk/>
          <pc:sldMasterMk cId="842839662" sldId="2147483941"/>
        </pc:sldMasterMkLst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1458021826" sldId="2147483930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4002413927" sldId="2147483931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3548849866" sldId="2147483932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231858741" sldId="2147483933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2174110558" sldId="2147483934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4152543122" sldId="2147483935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2107325465" sldId="2147483936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3031202127" sldId="2147483937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4082549977" sldId="2147483938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1562017859" sldId="2147483939"/>
          </pc:sldLayoutMkLst>
        </pc:sldLayoutChg>
        <pc:sldLayoutChg chg="add del">
          <pc:chgData name="Tunde Debreczeni" userId="3ac5bafd04ba7228" providerId="LiveId" clId="{83579072-F11C-40CD-884B-30BE9492A99F}" dt="2025-10-25T15:08:59.173" v="290" actId="26606"/>
          <pc:sldLayoutMkLst>
            <pc:docMk/>
            <pc:sldMasterMk cId="842839662" sldId="2147483941"/>
            <pc:sldLayoutMk cId="1201632694" sldId="2147483940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6:33.829" v="269" actId="26606"/>
        <pc:sldMasterMkLst>
          <pc:docMk/>
          <pc:sldMasterMk cId="4282707273" sldId="2147483942"/>
        </pc:sldMasterMkLst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3535147178" sldId="2147483943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1983048030" sldId="2147483944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2993340512" sldId="2147483945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709999174" sldId="2147483946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2056499349" sldId="2147483947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3739321340" sldId="2147483948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1418007176" sldId="2147483949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4076275824" sldId="2147483950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625059991" sldId="2147483951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3861606970" sldId="2147483952"/>
          </pc:sldLayoutMkLst>
        </pc:sldLayoutChg>
        <pc:sldLayoutChg chg="add del">
          <pc:chgData name="Tunde Debreczeni" userId="3ac5bafd04ba7228" providerId="LiveId" clId="{83579072-F11C-40CD-884B-30BE9492A99F}" dt="2025-10-25T15:06:33.829" v="269" actId="26606"/>
          <pc:sldLayoutMkLst>
            <pc:docMk/>
            <pc:sldMasterMk cId="4282707273" sldId="2147483942"/>
            <pc:sldLayoutMk cId="122213305" sldId="2147483953"/>
          </pc:sldLayoutMkLst>
        </pc:sldLayoutChg>
      </pc:sldMasterChg>
      <pc:sldMasterChg chg="addSp delSp modSp add del mod addSldLayout delSldLayout modSldLayout">
        <pc:chgData name="Tunde Debreczeni" userId="3ac5bafd04ba7228" providerId="LiveId" clId="{83579072-F11C-40CD-884B-30BE9492A99F}" dt="2025-10-25T20:46:38.274" v="4861" actId="1076"/>
        <pc:sldMasterMkLst>
          <pc:docMk/>
          <pc:sldMasterMk cId="3135829615" sldId="2147483965"/>
        </pc:sldMasterMkLst>
        <pc:spChg chg="add del">
          <ac:chgData name="Tunde Debreczeni" userId="3ac5bafd04ba7228" providerId="LiveId" clId="{83579072-F11C-40CD-884B-30BE9492A99F}" dt="2025-10-25T20:46:36.369" v="4859" actId="478"/>
          <ac:spMkLst>
            <pc:docMk/>
            <pc:sldMasterMk cId="3135829615" sldId="2147483965"/>
            <ac:spMk id="4" creationId="{21DD1378-7C96-4079-B44C-3D86B4657596}"/>
          </ac:spMkLst>
        </pc:spChg>
        <pc:spChg chg="mod">
          <ac:chgData name="Tunde Debreczeni" userId="3ac5bafd04ba7228" providerId="LiveId" clId="{83579072-F11C-40CD-884B-30BE9492A99F}" dt="2025-10-25T20:46:38.274" v="4861" actId="1076"/>
          <ac:spMkLst>
            <pc:docMk/>
            <pc:sldMasterMk cId="3135829615" sldId="2147483965"/>
            <ac:spMk id="5" creationId="{D19B6B78-577F-43F5-BAEE-BF72484C9850}"/>
          </ac:spMkLst>
        </pc:spChg>
        <pc:sldLayoutChg chg="addSp delSp add del mod">
          <pc:chgData name="Tunde Debreczeni" userId="3ac5bafd04ba7228" providerId="LiveId" clId="{83579072-F11C-40CD-884B-30BE9492A99F}" dt="2025-10-25T20:46:29.510" v="4851" actId="478"/>
          <pc:sldLayoutMkLst>
            <pc:docMk/>
            <pc:sldMasterMk cId="3135829615" sldId="2147483965"/>
            <pc:sldLayoutMk cId="2217273319" sldId="2147483954"/>
          </pc:sldLayoutMkLst>
          <pc:spChg chg="add del">
            <ac:chgData name="Tunde Debreczeni" userId="3ac5bafd04ba7228" providerId="LiveId" clId="{83579072-F11C-40CD-884B-30BE9492A99F}" dt="2025-10-25T20:46:29.510" v="4851" actId="478"/>
            <ac:spMkLst>
              <pc:docMk/>
              <pc:sldMasterMk cId="3135829615" sldId="2147483965"/>
              <pc:sldLayoutMk cId="2217273319" sldId="2147483954"/>
              <ac:spMk id="2" creationId="{AD2C1F24-E0A1-45A7-8EF5-92CD9799341C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28.775" v="4850" actId="478"/>
          <pc:sldLayoutMkLst>
            <pc:docMk/>
            <pc:sldMasterMk cId="3135829615" sldId="2147483965"/>
            <pc:sldLayoutMk cId="1935462988" sldId="2147483955"/>
          </pc:sldLayoutMkLst>
          <pc:spChg chg="add del">
            <ac:chgData name="Tunde Debreczeni" userId="3ac5bafd04ba7228" providerId="LiveId" clId="{83579072-F11C-40CD-884B-30BE9492A99F}" dt="2025-10-25T20:46:28.775" v="4850" actId="478"/>
            <ac:spMkLst>
              <pc:docMk/>
              <pc:sldMasterMk cId="3135829615" sldId="2147483965"/>
              <pc:sldLayoutMk cId="1935462988" sldId="2147483955"/>
              <ac:spMk id="5" creationId="{0B58D2EA-2191-4216-B64D-067BDFE12375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28.229" v="4849" actId="478"/>
          <pc:sldLayoutMkLst>
            <pc:docMk/>
            <pc:sldMasterMk cId="3135829615" sldId="2147483965"/>
            <pc:sldLayoutMk cId="472589985" sldId="2147483956"/>
          </pc:sldLayoutMkLst>
          <pc:spChg chg="add del">
            <ac:chgData name="Tunde Debreczeni" userId="3ac5bafd04ba7228" providerId="LiveId" clId="{83579072-F11C-40CD-884B-30BE9492A99F}" dt="2025-10-25T20:46:28.229" v="4849" actId="478"/>
            <ac:spMkLst>
              <pc:docMk/>
              <pc:sldMasterMk cId="3135829615" sldId="2147483965"/>
              <pc:sldLayoutMk cId="472589985" sldId="2147483956"/>
              <ac:spMk id="5" creationId="{F0C38EAB-AD63-415C-B263-BA1D8FBE3CB0}"/>
            </ac:spMkLst>
          </pc:spChg>
        </pc:sldLayoutChg>
        <pc:sldLayoutChg chg="addSp delSp modSp add del mod">
          <pc:chgData name="Tunde Debreczeni" userId="3ac5bafd04ba7228" providerId="LiveId" clId="{83579072-F11C-40CD-884B-30BE9492A99F}" dt="2025-10-25T20:46:27.676" v="4848" actId="6549"/>
          <pc:sldLayoutMkLst>
            <pc:docMk/>
            <pc:sldMasterMk cId="3135829615" sldId="2147483965"/>
            <pc:sldLayoutMk cId="100669909" sldId="2147483957"/>
          </pc:sldLayoutMkLst>
          <pc:spChg chg="add del mod">
            <ac:chgData name="Tunde Debreczeni" userId="3ac5bafd04ba7228" providerId="LiveId" clId="{83579072-F11C-40CD-884B-30BE9492A99F}" dt="2025-10-25T20:46:27.676" v="4848" actId="6549"/>
            <ac:spMkLst>
              <pc:docMk/>
              <pc:sldMasterMk cId="3135829615" sldId="2147483965"/>
              <pc:sldLayoutMk cId="100669909" sldId="2147483957"/>
              <ac:spMk id="4" creationId="{C8A70B00-53AE-4D3F-91BE-A8D789ED9864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30.588" v="4852" actId="478"/>
          <pc:sldLayoutMkLst>
            <pc:docMk/>
            <pc:sldMasterMk cId="3135829615" sldId="2147483965"/>
            <pc:sldLayoutMk cId="3770566352" sldId="2147483958"/>
          </pc:sldLayoutMkLst>
          <pc:spChg chg="add del">
            <ac:chgData name="Tunde Debreczeni" userId="3ac5bafd04ba7228" providerId="LiveId" clId="{83579072-F11C-40CD-884B-30BE9492A99F}" dt="2025-10-25T20:46:30.588" v="4852" actId="478"/>
            <ac:spMkLst>
              <pc:docMk/>
              <pc:sldMasterMk cId="3135829615" sldId="2147483965"/>
              <pc:sldLayoutMk cId="3770566352" sldId="2147483958"/>
              <ac:spMk id="3" creationId="{5D684C9D-23DA-42B0-9DD3-7592F72E8DC9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24.047" v="4846" actId="478"/>
          <pc:sldLayoutMkLst>
            <pc:docMk/>
            <pc:sldMasterMk cId="3135829615" sldId="2147483965"/>
            <pc:sldLayoutMk cId="4162620123" sldId="2147483959"/>
          </pc:sldLayoutMkLst>
          <pc:spChg chg="add del">
            <ac:chgData name="Tunde Debreczeni" userId="3ac5bafd04ba7228" providerId="LiveId" clId="{83579072-F11C-40CD-884B-30BE9492A99F}" dt="2025-10-25T20:46:24.047" v="4846" actId="478"/>
            <ac:spMkLst>
              <pc:docMk/>
              <pc:sldMasterMk cId="3135829615" sldId="2147483965"/>
              <pc:sldLayoutMk cId="4162620123" sldId="2147483959"/>
              <ac:spMk id="4" creationId="{56ACD4D0-5BE6-412D-B08B-5DFFD593513E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35.538" v="4858" actId="478"/>
          <pc:sldLayoutMkLst>
            <pc:docMk/>
            <pc:sldMasterMk cId="3135829615" sldId="2147483965"/>
            <pc:sldLayoutMk cId="674133119" sldId="2147483960"/>
          </pc:sldLayoutMkLst>
          <pc:spChg chg="add del">
            <ac:chgData name="Tunde Debreczeni" userId="3ac5bafd04ba7228" providerId="LiveId" clId="{83579072-F11C-40CD-884B-30BE9492A99F}" dt="2025-10-25T20:46:35.538" v="4858" actId="478"/>
            <ac:spMkLst>
              <pc:docMk/>
              <pc:sldMasterMk cId="3135829615" sldId="2147483965"/>
              <pc:sldLayoutMk cId="674133119" sldId="2147483960"/>
              <ac:spMk id="4" creationId="{99C8667E-058A-436F-B8EA-5B3A99D43D09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34.299" v="4857" actId="478"/>
          <pc:sldLayoutMkLst>
            <pc:docMk/>
            <pc:sldMasterMk cId="3135829615" sldId="2147483965"/>
            <pc:sldLayoutMk cId="2923478263" sldId="2147483961"/>
          </pc:sldLayoutMkLst>
          <pc:spChg chg="add del">
            <ac:chgData name="Tunde Debreczeni" userId="3ac5bafd04ba7228" providerId="LiveId" clId="{83579072-F11C-40CD-884B-30BE9492A99F}" dt="2025-10-25T20:46:34.299" v="4857" actId="478"/>
            <ac:spMkLst>
              <pc:docMk/>
              <pc:sldMasterMk cId="3135829615" sldId="2147483965"/>
              <pc:sldLayoutMk cId="2923478263" sldId="2147483961"/>
              <ac:spMk id="4" creationId="{7CC3EC35-E02F-41FF-9232-F90692A902FC}"/>
            </ac:spMkLst>
          </pc:spChg>
        </pc:sldLayoutChg>
        <pc:sldLayoutChg chg="addSp delSp modSp add del mod">
          <pc:chgData name="Tunde Debreczeni" userId="3ac5bafd04ba7228" providerId="LiveId" clId="{83579072-F11C-40CD-884B-30BE9492A99F}" dt="2025-10-25T20:46:33.500" v="4856" actId="6549"/>
          <pc:sldLayoutMkLst>
            <pc:docMk/>
            <pc:sldMasterMk cId="3135829615" sldId="2147483965"/>
            <pc:sldLayoutMk cId="832358350" sldId="2147483962"/>
          </pc:sldLayoutMkLst>
          <pc:spChg chg="add del mod">
            <ac:chgData name="Tunde Debreczeni" userId="3ac5bafd04ba7228" providerId="LiveId" clId="{83579072-F11C-40CD-884B-30BE9492A99F}" dt="2025-10-25T20:46:33.500" v="4856" actId="6549"/>
            <ac:spMkLst>
              <pc:docMk/>
              <pc:sldMasterMk cId="3135829615" sldId="2147483965"/>
              <pc:sldLayoutMk cId="832358350" sldId="2147483962"/>
              <ac:spMk id="4" creationId="{5806546A-957F-4C4D-9744-1177AD258E10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31.909" v="4854" actId="478"/>
          <pc:sldLayoutMkLst>
            <pc:docMk/>
            <pc:sldMasterMk cId="3135829615" sldId="2147483965"/>
            <pc:sldLayoutMk cId="184034187" sldId="2147483963"/>
          </pc:sldLayoutMkLst>
          <pc:spChg chg="add del">
            <ac:chgData name="Tunde Debreczeni" userId="3ac5bafd04ba7228" providerId="LiveId" clId="{83579072-F11C-40CD-884B-30BE9492A99F}" dt="2025-10-25T20:46:31.909" v="4854" actId="478"/>
            <ac:spMkLst>
              <pc:docMk/>
              <pc:sldMasterMk cId="3135829615" sldId="2147483965"/>
              <pc:sldLayoutMk cId="184034187" sldId="2147483963"/>
              <ac:spMk id="5" creationId="{89F02C13-D3ED-4044-9716-F29D79A184C9}"/>
            </ac:spMkLst>
          </pc:spChg>
        </pc:sldLayoutChg>
        <pc:sldLayoutChg chg="addSp delSp add del mod">
          <pc:chgData name="Tunde Debreczeni" userId="3ac5bafd04ba7228" providerId="LiveId" clId="{83579072-F11C-40CD-884B-30BE9492A99F}" dt="2025-10-25T20:46:31.171" v="4853" actId="478"/>
          <pc:sldLayoutMkLst>
            <pc:docMk/>
            <pc:sldMasterMk cId="3135829615" sldId="2147483965"/>
            <pc:sldLayoutMk cId="1595177116" sldId="2147483964"/>
          </pc:sldLayoutMkLst>
          <pc:spChg chg="add del">
            <ac:chgData name="Tunde Debreczeni" userId="3ac5bafd04ba7228" providerId="LiveId" clId="{83579072-F11C-40CD-884B-30BE9492A99F}" dt="2025-10-25T20:46:31.171" v="4853" actId="478"/>
            <ac:spMkLst>
              <pc:docMk/>
              <pc:sldMasterMk cId="3135829615" sldId="2147483965"/>
              <pc:sldLayoutMk cId="1595177116" sldId="2147483964"/>
              <ac:spMk id="7" creationId="{2511B5C7-1E37-478F-B4B0-C7202FFE41B9}"/>
            </ac:spMkLst>
          </pc:spChg>
        </pc:sldLayoutChg>
      </pc:sldMasterChg>
      <pc:sldMasterChg chg="add del addSldLayout delSldLayout">
        <pc:chgData name="Tunde Debreczeni" userId="3ac5bafd04ba7228" providerId="LiveId" clId="{83579072-F11C-40CD-884B-30BE9492A99F}" dt="2025-10-25T15:08:45.245" v="285" actId="26606"/>
        <pc:sldMasterMkLst>
          <pc:docMk/>
          <pc:sldMasterMk cId="2062351774" sldId="2147483978"/>
        </pc:sldMasterMkLst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661041203" sldId="2147483967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3624503609" sldId="2147483968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3967386431" sldId="2147483969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1448287540" sldId="2147483970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1062011290" sldId="2147483971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2102251833" sldId="2147483972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2722309641" sldId="2147483973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1265739834" sldId="2147483974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3449015232" sldId="2147483975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1106150027" sldId="2147483976"/>
          </pc:sldLayoutMkLst>
        </pc:sldLayoutChg>
        <pc:sldLayoutChg chg="add del">
          <pc:chgData name="Tunde Debreczeni" userId="3ac5bafd04ba7228" providerId="LiveId" clId="{83579072-F11C-40CD-884B-30BE9492A99F}" dt="2025-10-25T15:08:45.245" v="285" actId="26606"/>
          <pc:sldLayoutMkLst>
            <pc:docMk/>
            <pc:sldMasterMk cId="2062351774" sldId="2147483978"/>
            <pc:sldLayoutMk cId="3414600225" sldId="2147483977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6:40.198" v="271" actId="26606"/>
        <pc:sldMasterMkLst>
          <pc:docMk/>
          <pc:sldMasterMk cId="3871009228" sldId="2147483991"/>
        </pc:sldMasterMkLst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1838215544" sldId="2147483980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3758103850" sldId="2147483981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1082561137" sldId="2147483982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1672609208" sldId="2147483983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2783917802" sldId="2147483984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4096436257" sldId="2147483985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964745618" sldId="2147483986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643214076" sldId="2147483987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190734621" sldId="2147483988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1760886505" sldId="2147483989"/>
          </pc:sldLayoutMkLst>
        </pc:sldLayoutChg>
        <pc:sldLayoutChg chg="add del">
          <pc:chgData name="Tunde Debreczeni" userId="3ac5bafd04ba7228" providerId="LiveId" clId="{83579072-F11C-40CD-884B-30BE9492A99F}" dt="2025-10-25T15:06:40.198" v="271" actId="26606"/>
          <pc:sldLayoutMkLst>
            <pc:docMk/>
            <pc:sldMasterMk cId="3871009228" sldId="2147483991"/>
            <pc:sldLayoutMk cId="2752628129" sldId="2147483990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8:53.869" v="287" actId="26606"/>
        <pc:sldMasterMkLst>
          <pc:docMk/>
          <pc:sldMasterMk cId="2458325209" sldId="2147484004"/>
        </pc:sldMasterMkLst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225832930" sldId="2147483993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564324061" sldId="2147483994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3263566624" sldId="2147483995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1939984340" sldId="2147483996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2965385829" sldId="2147483997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1734614822" sldId="2147483998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3711733728" sldId="2147483999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1502479969" sldId="2147484000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128506598" sldId="2147484001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564667299" sldId="2147484002"/>
          </pc:sldLayoutMkLst>
        </pc:sldLayoutChg>
        <pc:sldLayoutChg chg="add del">
          <pc:chgData name="Tunde Debreczeni" userId="3ac5bafd04ba7228" providerId="LiveId" clId="{83579072-F11C-40CD-884B-30BE9492A99F}" dt="2025-10-25T15:08:53.869" v="287" actId="26606"/>
          <pc:sldLayoutMkLst>
            <pc:docMk/>
            <pc:sldMasterMk cId="2458325209" sldId="2147484004"/>
            <pc:sldLayoutMk cId="3282117465" sldId="2147484003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8:25.354" v="279" actId="26606"/>
        <pc:sldMasterMkLst>
          <pc:docMk/>
          <pc:sldMasterMk cId="382042105" sldId="2147484017"/>
        </pc:sldMasterMkLst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3786527062" sldId="2147484006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3473902690" sldId="2147484007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167886717" sldId="2147484008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390005377" sldId="2147484009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455938905" sldId="2147484010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145504623" sldId="2147484011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2579778145" sldId="2147484012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3476119202" sldId="2147484013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2342651413" sldId="2147484014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2342215562" sldId="2147484015"/>
          </pc:sldLayoutMkLst>
        </pc:sldLayoutChg>
        <pc:sldLayoutChg chg="add del">
          <pc:chgData name="Tunde Debreczeni" userId="3ac5bafd04ba7228" providerId="LiveId" clId="{83579072-F11C-40CD-884B-30BE9492A99F}" dt="2025-10-25T15:08:25.354" v="279" actId="26606"/>
          <pc:sldLayoutMkLst>
            <pc:docMk/>
            <pc:sldMasterMk cId="382042105" sldId="2147484017"/>
            <pc:sldLayoutMk cId="584671643" sldId="2147484016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8:59.130" v="289" actId="26606"/>
        <pc:sldMasterMkLst>
          <pc:docMk/>
          <pc:sldMasterMk cId="2414770304" sldId="2147484030"/>
        </pc:sldMasterMkLst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3265613656" sldId="2147484019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89516534" sldId="2147484020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3803371374" sldId="2147484021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974926697" sldId="2147484022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2910643263" sldId="2147484023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518225469" sldId="2147484024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1620154120" sldId="2147484025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652249844" sldId="2147484026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2171147666" sldId="2147484027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964615989" sldId="2147484028"/>
          </pc:sldLayoutMkLst>
        </pc:sldLayoutChg>
        <pc:sldLayoutChg chg="add del">
          <pc:chgData name="Tunde Debreczeni" userId="3ac5bafd04ba7228" providerId="LiveId" clId="{83579072-F11C-40CD-884B-30BE9492A99F}" dt="2025-10-25T15:08:59.130" v="289" actId="26606"/>
          <pc:sldLayoutMkLst>
            <pc:docMk/>
            <pc:sldMasterMk cId="2414770304" sldId="2147484030"/>
            <pc:sldLayoutMk cId="1063312286" sldId="2147484029"/>
          </pc:sldLayoutMkLst>
        </pc:sldLayoutChg>
      </pc:sldMasterChg>
      <pc:sldMasterChg chg="add del addSldLayout delSldLayout">
        <pc:chgData name="Tunde Debreczeni" userId="3ac5bafd04ba7228" providerId="LiveId" clId="{83579072-F11C-40CD-884B-30BE9492A99F}" dt="2025-10-25T15:07:02.275" v="275" actId="26606"/>
        <pc:sldMasterMkLst>
          <pc:docMk/>
          <pc:sldMasterMk cId="1421163671" sldId="2147484043"/>
        </pc:sldMasterMkLst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573452232" sldId="2147484032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442966283" sldId="2147484033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141415776" sldId="2147484034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274263101" sldId="2147484035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206350937" sldId="2147484036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3808139103" sldId="2147484037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092088138" sldId="2147484038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2623926179" sldId="2147484039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3919707776" sldId="2147484040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2424856596" sldId="2147484041"/>
          </pc:sldLayoutMkLst>
        </pc:sldLayoutChg>
        <pc:sldLayoutChg chg="add del">
          <pc:chgData name="Tunde Debreczeni" userId="3ac5bafd04ba7228" providerId="LiveId" clId="{83579072-F11C-40CD-884B-30BE9492A99F}" dt="2025-10-25T15:07:02.275" v="275" actId="26606"/>
          <pc:sldLayoutMkLst>
            <pc:docMk/>
            <pc:sldMasterMk cId="1421163671" sldId="2147484043"/>
            <pc:sldLayoutMk cId="1755478554" sldId="2147484042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4E761D0-97D9-B410-A905-933FDF8F92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807AA2-FC76-98C5-04B1-0D12D66DBBF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4EAD71-F740-451B-88E3-16575C5C2395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BB6DCF-5657-7012-31E2-628A9AD2C0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3FA2B4-59DA-5B2F-31E5-553639581D6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5B5697-B665-4C1C-8061-1096DBE51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83661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814C44-0E15-4A5D-B842-014E27B1B3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E5A71-2268-4FCE-A55A-068067F9FE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694859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7E5A71-2268-4FCE-A55A-068067F9FE6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534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7E5A71-2268-4FCE-A55A-068067F9FE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4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09E7FA32-982B-4123-B1D2-7FAD6F677B25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33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17F2214F-E595-4F9B-92D4-024A6C1842D2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478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8A0367B8-9498-4298-B41D-30C88AC5A1C1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358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A2AA9448-FFE8-42FA-BE48-FB5AAA662A22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34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151233EB-D7B3-414B-A475-1ABDE4AE15CB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177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E52B1B88-8508-4FB5-8942-255B5D393701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566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617D8089-1BE1-483C-A12D-5DD5FCE0FF69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73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85CE091F-6D69-4113-8818-E1EA5038FF29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46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1726C2C9-2129-4E9C-A67A-329F57B7CA25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589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8843BC9F-B0D5-4D21-9EAD-4DCF060B86CA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6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/>
          <a:lstStyle/>
          <a:p>
            <a:fld id="{51669E1A-1D3A-4EAE-947E-9197B9CC1559}" type="datetime1">
              <a:rPr lang="en-US" smtClean="0"/>
              <a:t>10/25/2025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620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87D02908-33D3-4882-8FEC-77876F1FC004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829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58" r:id="rId6"/>
    <p:sldLayoutId id="2147483954" r:id="rId7"/>
    <p:sldLayoutId id="2147483955" r:id="rId8"/>
    <p:sldLayoutId id="2147483956" r:id="rId9"/>
    <p:sldLayoutId id="2147483957" r:id="rId10"/>
    <p:sldLayoutId id="214748395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991077-C1AD-3F8A-3363-F99B3286F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5" name="Straight Connector 22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8" name="Rectangle 2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9BDFE-530E-F5A8-D08A-2CF12283A5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96186" y="909636"/>
            <a:ext cx="4800600" cy="25193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900" b="1"/>
              <a:t>SmartTax</a:t>
            </a:r>
            <a:r>
              <a:rPr lang="en-US" sz="2200"/>
              <a:t>:</a:t>
            </a:r>
            <a:br>
              <a:rPr lang="en-US" sz="2200"/>
            </a:br>
            <a:br>
              <a:rPr lang="en-US" sz="2200"/>
            </a:br>
            <a:r>
              <a:rPr lang="en-US" sz="2200"/>
              <a:t> </a:t>
            </a:r>
            <a:br>
              <a:rPr lang="en-US" sz="2200"/>
            </a:br>
            <a:r>
              <a:rPr lang="en-US" sz="2200"/>
              <a:t>A Self-Assessment tool for UK Freelancers  </a:t>
            </a:r>
            <a:br>
              <a:rPr lang="en-US" sz="2200"/>
            </a:br>
            <a:br>
              <a:rPr lang="en-US" sz="2200"/>
            </a:br>
            <a:endParaRPr lang="en-US" sz="2200" dirty="0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DDC7EF42-A7B6-F5A3-1AA5-86E19353AA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33" r="20157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224" name="Straight Connector 223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94992F01-5842-5B31-D67C-ABDDDEE7B2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Tunde Debreczeni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BSc (Hons) Applied Computing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University of Wales Trinity Saint David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25.10.2025</a:t>
            </a:r>
            <a:endParaRPr lang="en-US" dirty="0"/>
          </a:p>
        </p:txBody>
      </p:sp>
      <p:cxnSp>
        <p:nvCxnSpPr>
          <p:cNvPr id="226" name="Straight Connector 225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1BD6A63-C82D-FE5E-2221-46703DEC1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2D2F8-66A4-4115-88CB-95368D747D3B}" type="datetime1">
              <a:rPr lang="en-US" smtClean="0"/>
              <a:t>10/25/2025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90BB275-12B2-A5FE-1EE6-D1097020B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8BE60DF-C270-D5A2-84D2-5047FE18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</a:t>
            </a:fld>
            <a:endParaRPr lang="en-US"/>
          </a:p>
        </p:txBody>
      </p:sp>
      <p:pic>
        <p:nvPicPr>
          <p:cNvPr id="10" name="Picture 9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99140B70-6769-74FC-C67F-F1D293D3E6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1366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144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7126CC-B39D-761E-DEE9-14A33AB57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3" name="Straight Connector 23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79439-4140-23D7-C829-CB16A1E52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913" y="941842"/>
            <a:ext cx="6239599" cy="52119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b="1" dirty="0"/>
              <a:t>Agenda</a:t>
            </a:r>
            <a:br>
              <a:rPr lang="en-US" sz="1300" dirty="0"/>
            </a:br>
            <a:br>
              <a:rPr lang="en-US" sz="1300" dirty="0"/>
            </a:br>
            <a:r>
              <a:rPr lang="en-US" sz="1300" dirty="0"/>
              <a:t> </a:t>
            </a:r>
            <a:br>
              <a:rPr lang="en-US" sz="1300" dirty="0"/>
            </a:br>
            <a:br>
              <a:rPr lang="en-US" sz="1300" dirty="0"/>
            </a:br>
            <a:br>
              <a:rPr lang="en-US" sz="1300" dirty="0"/>
            </a:br>
            <a:endParaRPr lang="en-US" sz="1300" dirty="0"/>
          </a:p>
        </p:txBody>
      </p:sp>
      <p:cxnSp>
        <p:nvCxnSpPr>
          <p:cNvPr id="239" name="Straight Connector 238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AA73FCD3-BF05-3A85-7A62-7518E4255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3214838"/>
            <a:ext cx="4426177" cy="2948217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Introduction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Project brief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Aims and Objectives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Project Motivation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Literature Review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 Methodology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Gantt Chart/ Time Plan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Prototype Demo/Progress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Conclusions</a:t>
            </a:r>
          </a:p>
          <a:p>
            <a:pPr marL="4000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 References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F1EEBE57-D814-E316-0583-68D641ED1B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23" r="27249" b="-1"/>
          <a:stretch>
            <a:fillRect/>
          </a:stretch>
        </p:blipFill>
        <p:spPr>
          <a:xfrm>
            <a:off x="6227544" y="10"/>
            <a:ext cx="5964455" cy="6857990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178AD1C-815C-3BAE-EC4D-569C85853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5CBA9-AFEE-45C7-83F2-ED84E4BD4602}" type="datetime1">
              <a:rPr lang="en-US" smtClean="0"/>
              <a:t>10/25/2025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D70B33D-0D02-4104-9657-FC755BC92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AEAC400-7EFE-494F-9E9B-96389F5E2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2</a:t>
            </a:fld>
            <a:endParaRPr lang="en-US"/>
          </a:p>
        </p:txBody>
      </p:sp>
      <p:pic>
        <p:nvPicPr>
          <p:cNvPr id="9" name="Picture 8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851EFCF1-D628-D124-EC52-7E270E5ADB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8016" y="6356350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908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16BD8E-AA1E-0C24-3CE2-7FBA4C4012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7" name="Rectangle 22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7BA55E-7A41-09D0-DB0C-23D6BA827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385" y="585875"/>
            <a:ext cx="2685442" cy="541020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3400" b="1" dirty="0"/>
              <a:t>Introduction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 web–based</a:t>
            </a:r>
            <a:r>
              <a:rPr lang="en-US" sz="2300" dirty="0"/>
              <a:t> </a:t>
            </a:r>
            <a:r>
              <a:rPr lang="en-US" dirty="0"/>
              <a:t>self-assessment and Tax management app for UK freelancers and small businesses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Designed to simplify HMRC tax submissions and compliance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Addresses complexity and cost in current solutions.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Support HMRC’s Marketing Tax Digital (MTD) initiative.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ED07CF7-7C3F-AD69-CB66-2ADA4FD92A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52" r="26977" b="-1"/>
          <a:stretch>
            <a:fillRect/>
          </a:stretch>
        </p:blipFill>
        <p:spPr>
          <a:xfrm>
            <a:off x="3128411" y="585877"/>
            <a:ext cx="3678980" cy="5410200"/>
          </a:xfrm>
          <a:prstGeom prst="rect">
            <a:avLst/>
          </a:prstGeom>
        </p:spPr>
      </p:pic>
      <p:cxnSp>
        <p:nvCxnSpPr>
          <p:cNvPr id="228" name="Straight Connector 227">
            <a:extLst>
              <a:ext uri="{FF2B5EF4-FFF2-40B4-BE49-F238E27FC236}">
                <a16:creationId xmlns:a16="http://schemas.microsoft.com/office/drawing/2014/main" id="{F7491F31-6557-2984-60B7-24907747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82959" y="662940"/>
            <a:ext cx="0" cy="553212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0AD70737-4C6E-3520-C953-2F6DF52350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117" y="4484475"/>
            <a:ext cx="2553778" cy="1511600"/>
          </a:xfrm>
          <a:prstGeom prst="rect">
            <a:avLst/>
          </a:prstGeom>
        </p:spPr>
      </p:pic>
      <p:pic>
        <p:nvPicPr>
          <p:cNvPr id="13" name="Picture 12" descr="A black question mark on a white background&#10;&#10;AI-generated content may be incorrect.">
            <a:extLst>
              <a:ext uri="{FF2B5EF4-FFF2-40B4-BE49-F238E27FC236}">
                <a16:creationId xmlns:a16="http://schemas.microsoft.com/office/drawing/2014/main" id="{87C89672-EEF2-2B3B-D10A-BBAF912132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8222" y="861925"/>
            <a:ext cx="1876687" cy="1419423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510EB3-4085-86F4-96CC-BED39AD15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9F8D4-FA9D-44AA-A1DD-9F1050F96868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85F22D-F2D4-215B-11CB-A93B59033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F6638B-35A4-38E8-741E-BCAF3F1A4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3</a:t>
            </a:fld>
            <a:endParaRPr lang="en-US"/>
          </a:p>
        </p:txBody>
      </p:sp>
      <p:pic>
        <p:nvPicPr>
          <p:cNvPr id="9" name="Picture 8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B986AC5D-0194-59B4-0D09-833A0E3EBA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8016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87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41C540-AE5C-F26E-B896-BCF4CBE75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7" name="Rectangle 226">
            <a:extLst>
              <a:ext uri="{FF2B5EF4-FFF2-40B4-BE49-F238E27FC236}">
                <a16:creationId xmlns:a16="http://schemas.microsoft.com/office/drawing/2014/main" id="{04AD18FC-6246-7A46-9FFB-9FA6CDD68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F16514-A7BF-B0F8-465B-E2C82DCB12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384" y="9192"/>
            <a:ext cx="3282209" cy="96296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US" sz="3400" b="1" dirty="0"/>
          </a:p>
          <a:p>
            <a:r>
              <a:rPr lang="en-US" sz="3800" dirty="0"/>
              <a:t>Project Motivation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971FFE08-CEB4-C085-5BCA-4CDA6C9216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52" r="26977" b="-1"/>
          <a:stretch>
            <a:fillRect/>
          </a:stretch>
        </p:blipFill>
        <p:spPr>
          <a:xfrm>
            <a:off x="8347990" y="662940"/>
            <a:ext cx="3678980" cy="5410200"/>
          </a:xfrm>
          <a:prstGeom prst="rect">
            <a:avLst/>
          </a:prstGeom>
        </p:spPr>
      </p:pic>
      <p:cxnSp>
        <p:nvCxnSpPr>
          <p:cNvPr id="228" name="Straight Connector 227">
            <a:extLst>
              <a:ext uri="{FF2B5EF4-FFF2-40B4-BE49-F238E27FC236}">
                <a16:creationId xmlns:a16="http://schemas.microsoft.com/office/drawing/2014/main" id="{7E38BF10-6599-DD4A-59B9-19B9E5AB7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82959" y="662940"/>
            <a:ext cx="0" cy="553212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205B4C12-CE2A-CF12-2B9D-A51D959508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4378" y="9192"/>
            <a:ext cx="2553778" cy="1511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145005-7FE9-3AF0-B276-4CE6910EF419}"/>
              </a:ext>
            </a:extLst>
          </p:cNvPr>
          <p:cNvSpPr txBox="1"/>
          <p:nvPr/>
        </p:nvSpPr>
        <p:spPr>
          <a:xfrm>
            <a:off x="834189" y="2326105"/>
            <a:ext cx="63847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 Freelancers face challenges managing self-assessment and deadlines.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Current tools like Xero or QuickBooks are too complex or expensive.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My background in accounting and tax returns inspired this project.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err="1"/>
              <a:t>SmartTax</a:t>
            </a:r>
            <a:r>
              <a:rPr lang="en-GB" dirty="0"/>
              <a:t> aims to simplify tax compliance for individuals.</a:t>
            </a:r>
          </a:p>
        </p:txBody>
      </p:sp>
      <p:pic>
        <p:nvPicPr>
          <p:cNvPr id="9" name="Picture 8" descr="A white circle with a blue background&#10;&#10;AI-generated content may be incorrect.">
            <a:extLst>
              <a:ext uri="{FF2B5EF4-FFF2-40B4-BE49-F238E27FC236}">
                <a16:creationId xmlns:a16="http://schemas.microsoft.com/office/drawing/2014/main" id="{8FBDFFA1-6E20-9B6C-103C-19D9064BD5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44" y="4720401"/>
            <a:ext cx="2324424" cy="1352739"/>
          </a:xfrm>
          <a:prstGeom prst="rect">
            <a:avLst/>
          </a:prstGeom>
        </p:spPr>
      </p:pic>
      <p:pic>
        <p:nvPicPr>
          <p:cNvPr id="11" name="Picture 10" descr="A green background with black text&#10;&#10;AI-generated content may be incorrect.">
            <a:extLst>
              <a:ext uri="{FF2B5EF4-FFF2-40B4-BE49-F238E27FC236}">
                <a16:creationId xmlns:a16="http://schemas.microsoft.com/office/drawing/2014/main" id="{BE5C9EB1-E1E9-ECEC-A0E0-46E8664AD9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4933" y="4956767"/>
            <a:ext cx="1867161" cy="880006"/>
          </a:xfrm>
          <a:prstGeom prst="rect">
            <a:avLst/>
          </a:prstGeom>
        </p:spPr>
      </p:pic>
      <p:pic>
        <p:nvPicPr>
          <p:cNvPr id="14" name="Picture 13" descr="A green circle with white letters&#10;&#10;AI-generated content may be incorrect.">
            <a:extLst>
              <a:ext uri="{FF2B5EF4-FFF2-40B4-BE49-F238E27FC236}">
                <a16:creationId xmlns:a16="http://schemas.microsoft.com/office/drawing/2014/main" id="{C810E502-AF03-B3B0-0D37-C8CEB0C58A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4102" y="4720401"/>
            <a:ext cx="1924319" cy="1352739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CA3F64A-A89D-01D1-984B-5E22EEDEF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2F050-F2F7-4289-8746-465527E42056}" type="datetime1">
              <a:rPr lang="en-US" smtClean="0"/>
              <a:t>10/25/2025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E4CAB71-7F01-83B2-7A39-0053B4E4C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1BCFD71-2F1E-F002-D7E3-C0AD94E2E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4</a:t>
            </a:fld>
            <a:endParaRPr lang="en-US"/>
          </a:p>
        </p:txBody>
      </p:sp>
      <p:pic>
        <p:nvPicPr>
          <p:cNvPr id="12" name="Picture 11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4FB57F18-A77B-2527-4448-097FE6118A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4691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015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16853D-12D8-81BA-A5B7-59265B975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7" name="Rectangle 226">
            <a:extLst>
              <a:ext uri="{FF2B5EF4-FFF2-40B4-BE49-F238E27FC236}">
                <a16:creationId xmlns:a16="http://schemas.microsoft.com/office/drawing/2014/main" id="{03234E0F-496A-670C-9E51-05B912C01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3B6FEA-7482-EC9F-C8B9-E17A2831D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879" y="401054"/>
            <a:ext cx="3645625" cy="33528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3400" b="1" dirty="0"/>
          </a:p>
          <a:p>
            <a:r>
              <a:rPr lang="en-US" sz="3800" dirty="0"/>
              <a:t>Aims &amp; Objectives</a:t>
            </a:r>
          </a:p>
          <a:p>
            <a:r>
              <a:rPr lang="en-US" sz="1900" dirty="0"/>
              <a:t>To develop a digital assessment tool aligned with MTD and freelancers.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40E8B57-732E-BF26-623E-B056574201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52" r="26977" b="-1"/>
          <a:stretch>
            <a:fillRect/>
          </a:stretch>
        </p:blipFill>
        <p:spPr>
          <a:xfrm>
            <a:off x="8347990" y="662940"/>
            <a:ext cx="3678980" cy="5410200"/>
          </a:xfrm>
          <a:prstGeom prst="rect">
            <a:avLst/>
          </a:prstGeom>
        </p:spPr>
      </p:pic>
      <p:cxnSp>
        <p:nvCxnSpPr>
          <p:cNvPr id="228" name="Straight Connector 227">
            <a:extLst>
              <a:ext uri="{FF2B5EF4-FFF2-40B4-BE49-F238E27FC236}">
                <a16:creationId xmlns:a16="http://schemas.microsoft.com/office/drawing/2014/main" id="{D434CF0D-A043-FF3F-1FBD-F6369F0D4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82959" y="662940"/>
            <a:ext cx="0" cy="553212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6491B71D-2868-9F79-7C0F-2B59032D45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8877" y="53340"/>
            <a:ext cx="2553778" cy="1511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5C2417-78E9-AEB5-93DD-A857C8142B75}"/>
              </a:ext>
            </a:extLst>
          </p:cNvPr>
          <p:cNvSpPr txBox="1"/>
          <p:nvPr/>
        </p:nvSpPr>
        <p:spPr>
          <a:xfrm>
            <a:off x="3810505" y="2326105"/>
            <a:ext cx="408266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Objectives</a:t>
            </a:r>
            <a:r>
              <a:rPr lang="en-GB" dirty="0"/>
              <a:t>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 Analyse existing tools and identify usability gaps.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Design and develop </a:t>
            </a:r>
            <a:r>
              <a:rPr lang="en-GB" dirty="0" err="1"/>
              <a:t>SmartTax</a:t>
            </a:r>
            <a:r>
              <a:rPr lang="en-GB" dirty="0"/>
              <a:t> (React, Node.js, PostgreSQL).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Evaluate usability and tax calculation accuracy.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 Ensure scalability, security, and GDPR compliance.</a:t>
            </a:r>
          </a:p>
        </p:txBody>
      </p:sp>
      <p:pic>
        <p:nvPicPr>
          <p:cNvPr id="2" name="Picture 1" descr="A black and white logo&#10;&#10;AI-generated content may be incorrect.">
            <a:extLst>
              <a:ext uri="{FF2B5EF4-FFF2-40B4-BE49-F238E27FC236}">
                <a16:creationId xmlns:a16="http://schemas.microsoft.com/office/drawing/2014/main" id="{1B17235C-4725-390E-CD84-D74B2A95B5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147" y="4472871"/>
            <a:ext cx="2039566" cy="1984075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6A8DAA-1294-C12C-06AE-1AC2DB72D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9849F-BB92-4F45-A772-BD5FEDCA0F69}" type="datetime1">
              <a:rPr lang="en-US" smtClean="0"/>
              <a:t>10/25/2025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CF6E294-4C86-566A-F55F-7EA679E46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E850ED6-2134-8A7F-F8D4-448A1A9F3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5</a:t>
            </a:fld>
            <a:endParaRPr lang="en-US"/>
          </a:p>
        </p:txBody>
      </p:sp>
      <p:pic>
        <p:nvPicPr>
          <p:cNvPr id="11" name="Picture 10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952B2B84-F613-566F-6423-5772751B2F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4691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38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B5C523-FEEA-8A56-3BB9-63E141D8F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3" name="Straight Connector 23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568ED-3128-9AA5-3B1B-DA28113AC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/>
              <a:t>Literature &amp; Market Review</a:t>
            </a:r>
            <a:br>
              <a:rPr lang="en-US" sz="2800"/>
            </a:br>
            <a:br>
              <a:rPr lang="en-US" sz="2800"/>
            </a:br>
            <a:endParaRPr lang="en-US" sz="2800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5AD78ECC-FE83-7A71-34BB-0DC3C330C8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66" r="29288" b="-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39" name="Straight Connector 238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0AB00B46-A5A7-58B5-3DA5-0A257F7783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HMRC’s Making Tax Digital (2024) – shift to digital record-keeping.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Studies show usability improves compliance in fintech apps.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Competitors: Xero, QuickBooks, </a:t>
            </a:r>
            <a:r>
              <a:rPr lang="en-US" dirty="0" err="1"/>
              <a:t>TaxScouts</a:t>
            </a:r>
            <a:r>
              <a:rPr lang="en-US" dirty="0"/>
              <a:t> – not tailored to freelancers.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SmartTax</a:t>
            </a:r>
            <a:r>
              <a:rPr lang="en-US" dirty="0"/>
              <a:t> fills the gap with simplicity, multilingual support, and lower cost.</a:t>
            </a:r>
          </a:p>
        </p:txBody>
      </p:sp>
      <p:cxnSp>
        <p:nvCxnSpPr>
          <p:cNvPr id="241" name="Straight Connector 240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967F86F-56E8-59CA-D31B-0FD84E90E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72A2D-3A69-40C2-8F40-6F31ECAB3AE3}" type="datetime1">
              <a:rPr lang="en-US" smtClean="0"/>
              <a:t>10/25/2025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4C71256-DA85-8743-18C9-C0C155CE9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998B1DF-E679-9633-16A4-E8E84409A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6</a:t>
            </a:fld>
            <a:endParaRPr lang="en-US"/>
          </a:p>
        </p:txBody>
      </p:sp>
      <p:pic>
        <p:nvPicPr>
          <p:cNvPr id="9" name="Picture 8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47D2DABD-43F3-DCC4-F065-E18432CA9E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4691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196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4798E9-B901-8022-24DC-42228727D6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9" name="Straight Connector 25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Straight Connector 26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3" name="Rectangle 26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893624-20CE-A66C-3B95-D54DE325B0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6239599" cy="130759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800" b="1"/>
              <a:t>Methodology</a:t>
            </a:r>
            <a:br>
              <a:rPr lang="en-US" sz="2800" b="1"/>
            </a:br>
            <a:br>
              <a:rPr lang="en-US" sz="2800" b="1"/>
            </a:br>
            <a:r>
              <a:rPr lang="en-US" sz="2800"/>
              <a:t>System Design &amp; Architecture</a:t>
            </a:r>
            <a:br>
              <a:rPr lang="en-US" sz="2800"/>
            </a:br>
            <a:br>
              <a:rPr lang="en-US" sz="2800"/>
            </a:br>
            <a:endParaRPr lang="en-US" sz="2800" dirty="0"/>
          </a:p>
        </p:txBody>
      </p: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435C2BE7-B9D9-D49E-8A44-8DC5114D8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9235B5CE-6D65-C28C-5F6A-64ADBF712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2221992"/>
            <a:ext cx="6239599" cy="292477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Responsive design using Tailwind CSS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Docker for containerization and cross-platform deployment.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Secure user authentication and data encryption.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MTD –ready data export for HMRC submission.</a:t>
            </a:r>
          </a:p>
          <a:p>
            <a:endParaRPr lang="en-US" dirty="0"/>
          </a:p>
        </p:txBody>
      </p:sp>
      <p:pic>
        <p:nvPicPr>
          <p:cNvPr id="6" name="Picture 5" descr="A diagram of a software process&#10;&#10;AI-generated content may be incorrect.">
            <a:extLst>
              <a:ext uri="{FF2B5EF4-FFF2-40B4-BE49-F238E27FC236}">
                <a16:creationId xmlns:a16="http://schemas.microsoft.com/office/drawing/2014/main" id="{4ACED93D-93AA-96A6-D15A-439CC54726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787" y="0"/>
            <a:ext cx="3924848" cy="685799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FD5E2-6D34-93A4-1F18-EB35905CB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39BD5-1762-4271-ABE8-0AC9A7C3D647}" type="datetime1">
              <a:rPr lang="en-US" smtClean="0"/>
              <a:t>10/25/2025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6FC944E-AB51-A6FD-4705-9E7A66F59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AA9043A-623B-F3B8-C6B5-D4FDFEF8F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7</a:t>
            </a:fld>
            <a:endParaRPr lang="en-US"/>
          </a:p>
        </p:txBody>
      </p:sp>
      <p:pic>
        <p:nvPicPr>
          <p:cNvPr id="9" name="Picture 8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621E7F1A-EA15-C32E-4D13-F6235ED6EF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1366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500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405E91-1320-F85B-7380-E4C72743F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9" name="Straight Connector 258">
            <a:extLst>
              <a:ext uri="{FF2B5EF4-FFF2-40B4-BE49-F238E27FC236}">
                <a16:creationId xmlns:a16="http://schemas.microsoft.com/office/drawing/2014/main" id="{2C9703A8-93AA-AC51-3695-AD145BD65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Straight Connector 260">
            <a:extLst>
              <a:ext uri="{FF2B5EF4-FFF2-40B4-BE49-F238E27FC236}">
                <a16:creationId xmlns:a16="http://schemas.microsoft.com/office/drawing/2014/main" id="{320CD8D8-510B-3440-D3C5-3C9D3C1C9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3" name="Rectangle 262">
            <a:extLst>
              <a:ext uri="{FF2B5EF4-FFF2-40B4-BE49-F238E27FC236}">
                <a16:creationId xmlns:a16="http://schemas.microsoft.com/office/drawing/2014/main" id="{8BDAB0E8-BFC7-077C-1049-EDD9DE94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3CF4C-2C38-4BAE-5645-5D79CDF9B4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6239599" cy="65772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Project Progress &amp; Gantt Chart</a:t>
            </a:r>
            <a:br>
              <a:rPr lang="en-US" sz="2800" b="1" dirty="0"/>
            </a:b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cxnSp>
        <p:nvCxnSpPr>
          <p:cNvPr id="265" name="Straight Connector 264">
            <a:extLst>
              <a:ext uri="{FF2B5EF4-FFF2-40B4-BE49-F238E27FC236}">
                <a16:creationId xmlns:a16="http://schemas.microsoft.com/office/drawing/2014/main" id="{0201BF9A-20C5-8A61-4857-4E77508F7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F5F873FC-AE4C-F087-F3C1-F6CD12BF54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3768" y="465224"/>
            <a:ext cx="3577390" cy="5325976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000000"/>
                </a:solidFill>
              </a:defRPr>
            </a:pPr>
            <a:r>
              <a:rPr lang="en-GB" dirty="0"/>
              <a:t>• Planning &amp; Research ✅ Completed</a:t>
            </a:r>
          </a:p>
          <a:p>
            <a:pPr>
              <a:spcAft>
                <a:spcPts val="800"/>
              </a:spcAft>
              <a:defRPr sz="2000">
                <a:solidFill>
                  <a:srgbClr val="000000"/>
                </a:solidFill>
              </a:defRPr>
            </a:pPr>
            <a:r>
              <a:rPr lang="en-GB" dirty="0"/>
              <a:t>• System Design ✅ Completed</a:t>
            </a:r>
          </a:p>
          <a:p>
            <a:pPr>
              <a:spcAft>
                <a:spcPts val="800"/>
              </a:spcAft>
              <a:defRPr sz="2000">
                <a:solidFill>
                  <a:srgbClr val="000000"/>
                </a:solidFill>
              </a:defRPr>
            </a:pPr>
            <a:r>
              <a:rPr lang="en-GB" dirty="0"/>
              <a:t>• Implementation 🔄 Ongoing</a:t>
            </a:r>
          </a:p>
          <a:p>
            <a:pPr>
              <a:spcAft>
                <a:spcPts val="800"/>
              </a:spcAft>
              <a:defRPr sz="2000">
                <a:solidFill>
                  <a:srgbClr val="000000"/>
                </a:solidFill>
              </a:defRPr>
            </a:pPr>
            <a:r>
              <a:rPr lang="en-GB" dirty="0"/>
              <a:t>• Testing &amp; Evaluation ⏳ Next</a:t>
            </a:r>
          </a:p>
          <a:p>
            <a:pPr>
              <a:spcAft>
                <a:spcPts val="800"/>
              </a:spcAft>
              <a:defRPr sz="2000">
                <a:solidFill>
                  <a:srgbClr val="000000"/>
                </a:solidFill>
              </a:defRPr>
            </a:pPr>
            <a:r>
              <a:rPr lang="en-GB" dirty="0"/>
              <a:t>• Documentation &amp; Submission 📅 Due 10 Dec 2025</a:t>
            </a:r>
          </a:p>
          <a:p>
            <a:endParaRPr lang="en-GB" dirty="0"/>
          </a:p>
        </p:txBody>
      </p:sp>
      <p:pic>
        <p:nvPicPr>
          <p:cNvPr id="8" name="Picture 7" descr="A graph with blue rectangles&#10;&#10;AI-generated content may be incorrect.">
            <a:extLst>
              <a:ext uri="{FF2B5EF4-FFF2-40B4-BE49-F238E27FC236}">
                <a16:creationId xmlns:a16="http://schemas.microsoft.com/office/drawing/2014/main" id="{391A7E5A-2BA3-DA44-9E3A-7727F76FD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" y="1923706"/>
            <a:ext cx="7258040" cy="396142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CFBE4-51C7-CAD9-F79D-64285C62F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90D69-C127-4229-A61B-4E2F5C35DA3E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DFE4C7-A01E-D466-797A-8881C3F75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A1E401-76C2-0335-8996-46401B2B0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8</a:t>
            </a:fld>
            <a:endParaRPr lang="en-US"/>
          </a:p>
        </p:txBody>
      </p:sp>
      <p:pic>
        <p:nvPicPr>
          <p:cNvPr id="9" name="Picture 8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6B7276CE-4423-D7B2-90BB-885E23DE8B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4166" y="6303468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394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599F25-F795-1A40-8BAA-4881B938E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3" name="Straight Connector 232">
            <a:extLst>
              <a:ext uri="{FF2B5EF4-FFF2-40B4-BE49-F238E27FC236}">
                <a16:creationId xmlns:a16="http://schemas.microsoft.com/office/drawing/2014/main" id="{E3C41DD8-1A8A-A87C-3A0C-79CEE61DF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>
            <a:extLst>
              <a:ext uri="{FF2B5EF4-FFF2-40B4-BE49-F238E27FC236}">
                <a16:creationId xmlns:a16="http://schemas.microsoft.com/office/drawing/2014/main" id="{51A21159-9C2C-06D5-00B5-FC20CF6C1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81AD25A9-F78C-6342-2137-D2E41029F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37EAC-7CC4-407F-2711-E7244BCD9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913" y="941842"/>
            <a:ext cx="6239599" cy="52119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b="1" dirty="0"/>
              <a:t>Evaluation &amp; expected Outcomes</a:t>
            </a:r>
            <a:br>
              <a:rPr lang="en-US" sz="1300" dirty="0"/>
            </a:br>
            <a:br>
              <a:rPr lang="en-US" sz="1300" dirty="0"/>
            </a:br>
            <a:r>
              <a:rPr lang="en-US" sz="1300" dirty="0"/>
              <a:t> </a:t>
            </a:r>
            <a:br>
              <a:rPr lang="en-US" sz="1300" dirty="0"/>
            </a:br>
            <a:br>
              <a:rPr lang="en-US" sz="1300" dirty="0"/>
            </a:br>
            <a:r>
              <a:rPr lang="en-US" sz="1300" dirty="0"/>
              <a:t>		  </a:t>
            </a:r>
            <a:br>
              <a:rPr lang="en-US" sz="1300" dirty="0"/>
            </a:br>
            <a:endParaRPr lang="en-US" sz="1300" dirty="0"/>
          </a:p>
        </p:txBody>
      </p:sp>
      <p:cxnSp>
        <p:nvCxnSpPr>
          <p:cNvPr id="239" name="Straight Connector 238">
            <a:extLst>
              <a:ext uri="{FF2B5EF4-FFF2-40B4-BE49-F238E27FC236}">
                <a16:creationId xmlns:a16="http://schemas.microsoft.com/office/drawing/2014/main" id="{896FEB34-5BDA-919F-2F4A-F8258F5A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C88392E-6774-1718-B872-C725A3FEC5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2734573"/>
            <a:ext cx="4426177" cy="3614469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114300">
              <a:lnSpc>
                <a:spcPct val="100000"/>
              </a:lnSpc>
            </a:pPr>
            <a:r>
              <a:rPr lang="en-US" sz="1700" b="1" dirty="0"/>
              <a:t>Evaluation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  Usability testing with freelancers and TD Tax Returns clients.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Accuracy testing for tax estimates.</a:t>
            </a:r>
          </a:p>
          <a:p>
            <a:pPr>
              <a:lnSpc>
                <a:spcPct val="100000"/>
              </a:lnSpc>
            </a:pPr>
            <a:endParaRPr lang="en-US" sz="1700" dirty="0"/>
          </a:p>
          <a:p>
            <a:pPr marL="114300">
              <a:lnSpc>
                <a:spcPct val="100000"/>
              </a:lnSpc>
            </a:pPr>
            <a:r>
              <a:rPr lang="en-US" sz="1700" b="1" dirty="0"/>
              <a:t>Expected Outcomes</a:t>
            </a:r>
            <a:r>
              <a:rPr lang="en-US" sz="1700" dirty="0"/>
              <a:t>:</a:t>
            </a:r>
          </a:p>
          <a:p>
            <a:pPr marL="114300">
              <a:lnSpc>
                <a:spcPct val="100000"/>
              </a:lnSpc>
            </a:pPr>
            <a:r>
              <a:rPr lang="en-US" sz="1700" dirty="0"/>
              <a:t>Functional Prototype</a:t>
            </a:r>
          </a:p>
          <a:p>
            <a:pPr marL="114300">
              <a:lnSpc>
                <a:spcPct val="100000"/>
              </a:lnSpc>
            </a:pPr>
            <a:r>
              <a:rPr lang="en-US" sz="1700" dirty="0"/>
              <a:t>Usability and compliance report.</a:t>
            </a:r>
          </a:p>
          <a:p>
            <a:pPr marL="114300">
              <a:lnSpc>
                <a:spcPct val="100000"/>
              </a:lnSpc>
            </a:pPr>
            <a:r>
              <a:rPr lang="en-US" sz="1700" dirty="0"/>
              <a:t>Final Project documentation.</a:t>
            </a:r>
          </a:p>
          <a:p>
            <a:pPr marL="114300">
              <a:lnSpc>
                <a:spcPct val="100000"/>
              </a:lnSpc>
            </a:pPr>
            <a:endParaRPr lang="en-US" sz="1700" dirty="0"/>
          </a:p>
          <a:p>
            <a:pPr marL="114300">
              <a:lnSpc>
                <a:spcPct val="100000"/>
              </a:lnSpc>
            </a:pPr>
            <a:r>
              <a:rPr lang="en-US" sz="1700" b="1" dirty="0"/>
              <a:t>Conclusion: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 err="1"/>
              <a:t>SmartTax</a:t>
            </a:r>
            <a:r>
              <a:rPr lang="en-US" sz="1700" dirty="0"/>
              <a:t> combines accounting knowledge and computing skills.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Simplifies tax compliance and support for UK freelancers.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Net step: testing, refinement, and integration.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62525DB-56BD-F5CE-7184-3CBABBB5F3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23" r="27249" b="-1"/>
          <a:stretch>
            <a:fillRect/>
          </a:stretch>
        </p:blipFill>
        <p:spPr>
          <a:xfrm>
            <a:off x="6227544" y="10"/>
            <a:ext cx="5964455" cy="6857990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4C19AAB-35F0-4FE0-40AB-EB38B9D5E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7F2B5-7DA4-4741-9C75-6AB7181242FC}" type="datetime1">
              <a:rPr lang="en-US" smtClean="0"/>
              <a:t>10/25/2025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1345B38-F679-B121-CD00-0EB4DD3B8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E7C2FF8-D42B-ECBE-0D5B-E37281A65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9</a:t>
            </a:fld>
            <a:endParaRPr lang="en-US"/>
          </a:p>
        </p:txBody>
      </p:sp>
      <p:pic>
        <p:nvPicPr>
          <p:cNvPr id="9" name="Picture 8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8A7F9BC9-715A-97E2-DB65-AA71AA140E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8015" y="6371118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EC5216-F11A-D66E-44A0-CB50C7C0F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3" name="Straight Connector 232">
            <a:extLst>
              <a:ext uri="{FF2B5EF4-FFF2-40B4-BE49-F238E27FC236}">
                <a16:creationId xmlns:a16="http://schemas.microsoft.com/office/drawing/2014/main" id="{6A0EF361-5404-5EE0-0630-BD229BA84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>
            <a:extLst>
              <a:ext uri="{FF2B5EF4-FFF2-40B4-BE49-F238E27FC236}">
                <a16:creationId xmlns:a16="http://schemas.microsoft.com/office/drawing/2014/main" id="{8740D9C3-2C66-1167-080C-4BC4D8917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4D84F27D-512F-2C7F-3ED0-89155DFBD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A9695-8C52-5706-3F8E-0F0CF3DD70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913" y="941842"/>
            <a:ext cx="6239599" cy="52119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b="1" dirty="0"/>
              <a:t>References</a:t>
            </a:r>
            <a:br>
              <a:rPr lang="en-US" sz="1300" dirty="0"/>
            </a:br>
            <a:br>
              <a:rPr lang="en-US" sz="1300" dirty="0"/>
            </a:br>
            <a:r>
              <a:rPr lang="en-US" sz="1300" dirty="0"/>
              <a:t>		  </a:t>
            </a:r>
            <a:br>
              <a:rPr lang="en-US" sz="1300" dirty="0"/>
            </a:br>
            <a:endParaRPr lang="en-US" sz="1300" dirty="0"/>
          </a:p>
        </p:txBody>
      </p:sp>
      <p:cxnSp>
        <p:nvCxnSpPr>
          <p:cNvPr id="239" name="Straight Connector 238">
            <a:extLst>
              <a:ext uri="{FF2B5EF4-FFF2-40B4-BE49-F238E27FC236}">
                <a16:creationId xmlns:a16="http://schemas.microsoft.com/office/drawing/2014/main" id="{438BCD8D-B736-2268-BF54-83D9BE8B4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0D421E2E-0369-11D2-CB36-67275030C0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1680981"/>
            <a:ext cx="11118944" cy="4668062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r>
              <a:rPr lang="en-GB" sz="1800" dirty="0"/>
              <a:t>[1] HM Revenue &amp; Customs, </a:t>
            </a:r>
            <a:r>
              <a:rPr lang="en-GB" sz="1800" i="1" dirty="0"/>
              <a:t>Making Tax Digital for Income Tax Self Assessment (ITSA): Guidance Notes</a:t>
            </a:r>
            <a:r>
              <a:rPr lang="en-GB" sz="1800" dirty="0"/>
              <a:t>, GOV.UK, London, U.K., 2024. [Online]. Available: https://www.gov.uk/guidance/making-tax-digital-for-income-tax</a:t>
            </a:r>
          </a:p>
          <a:p>
            <a:r>
              <a:rPr lang="en-GB" sz="1800" dirty="0"/>
              <a:t>[2] HM Treasury, </a:t>
            </a:r>
            <a:r>
              <a:rPr lang="en-GB" sz="1800" i="1" dirty="0"/>
              <a:t>Small Business Tax Simplification Programme: Consultation Response</a:t>
            </a:r>
            <a:r>
              <a:rPr lang="en-GB" sz="1800" dirty="0"/>
              <a:t>, GOV.UK, London, U.K., 2023. [Online]. Available: https://www.gov.uk/government/publications</a:t>
            </a:r>
          </a:p>
          <a:p>
            <a:r>
              <a:rPr lang="en-GB" sz="1800" dirty="0"/>
              <a:t>[3] HM Revenue &amp; Customs, </a:t>
            </a:r>
            <a:r>
              <a:rPr lang="en-GB" sz="1800" i="1" dirty="0"/>
              <a:t>Basis Period Reform: Aligning Income Tax with the Tax Year</a:t>
            </a:r>
            <a:r>
              <a:rPr lang="en-GB" sz="1800" dirty="0"/>
              <a:t>, GOV.UK, London, U.K., 2024. [Online]. Available: https://www.gov.uk/government/publications/basis-period-reform</a:t>
            </a:r>
          </a:p>
          <a:p>
            <a:r>
              <a:rPr lang="en-GB" sz="1800" dirty="0"/>
              <a:t>[4] A. Hevner and S. Chatterjee, </a:t>
            </a:r>
            <a:r>
              <a:rPr lang="en-GB" sz="1800" i="1" dirty="0"/>
              <a:t>Design Research in Information Systems: Theory and Practice</a:t>
            </a:r>
            <a:r>
              <a:rPr lang="en-GB" sz="1800" dirty="0"/>
              <a:t>, New York, U.S.: Springer, 2020.</a:t>
            </a:r>
          </a:p>
          <a:p>
            <a:r>
              <a:rPr lang="en-GB" sz="1800" dirty="0"/>
              <a:t>[5] W. Vincent, </a:t>
            </a:r>
            <a:r>
              <a:rPr lang="en-GB" sz="1800" i="1" dirty="0"/>
              <a:t>Django for Professionals</a:t>
            </a:r>
            <a:r>
              <a:rPr lang="en-GB" sz="1800" dirty="0"/>
              <a:t>, Chicago, U.S.: </a:t>
            </a:r>
            <a:r>
              <a:rPr lang="en-GB" sz="1800" dirty="0" err="1"/>
              <a:t>WelcomeToCode</a:t>
            </a:r>
            <a:r>
              <a:rPr lang="en-GB" sz="1800" dirty="0"/>
              <a:t>, 2023.</a:t>
            </a:r>
          </a:p>
          <a:p>
            <a:r>
              <a:rPr lang="en-GB" sz="1800" dirty="0"/>
              <a:t>[6] O. Beaulieu, </a:t>
            </a:r>
            <a:r>
              <a:rPr lang="en-GB" sz="1800" i="1" dirty="0"/>
              <a:t>Learning PostgreSQL 15</a:t>
            </a:r>
            <a:r>
              <a:rPr lang="en-GB" sz="1800" dirty="0"/>
              <a:t>, 3rd ed., Birmingham, U.K.: </a:t>
            </a:r>
            <a:r>
              <a:rPr lang="en-GB" sz="1800" dirty="0" err="1"/>
              <a:t>Packt</a:t>
            </a:r>
            <a:r>
              <a:rPr lang="en-GB" sz="1800" dirty="0"/>
              <a:t> Publishing, 2023.</a:t>
            </a:r>
          </a:p>
          <a:p>
            <a:r>
              <a:rPr lang="en-GB" sz="1800" dirty="0"/>
              <a:t>[7] M. Hart, </a:t>
            </a:r>
            <a:r>
              <a:rPr lang="en-GB" sz="1800" i="1" dirty="0"/>
              <a:t>Mastering Modern Web Development: From React to Full Stack</a:t>
            </a:r>
            <a:r>
              <a:rPr lang="en-GB" sz="1800" dirty="0"/>
              <a:t>, Birmingham, U.K.: </a:t>
            </a:r>
            <a:r>
              <a:rPr lang="en-GB" sz="1800" dirty="0" err="1"/>
              <a:t>Packt</a:t>
            </a:r>
            <a:r>
              <a:rPr lang="en-GB" sz="1800" dirty="0"/>
              <a:t> Publishing, 2022.</a:t>
            </a:r>
          </a:p>
          <a:p>
            <a:r>
              <a:rPr lang="en-GB" sz="1800" dirty="0"/>
              <a:t>[8] M. </a:t>
            </a:r>
            <a:r>
              <a:rPr lang="en-GB" sz="1800" dirty="0" err="1"/>
              <a:t>Pidd</a:t>
            </a:r>
            <a:r>
              <a:rPr lang="en-GB" sz="1800" dirty="0"/>
              <a:t>, </a:t>
            </a:r>
            <a:r>
              <a:rPr lang="en-GB" sz="1800" i="1" dirty="0"/>
              <a:t>Computer Simulation in Management Science</a:t>
            </a:r>
            <a:r>
              <a:rPr lang="en-GB" sz="1800" dirty="0"/>
              <a:t>, 7th ed., Chichester, U.K.: Wiley, 2021.</a:t>
            </a:r>
          </a:p>
          <a:p>
            <a:r>
              <a:rPr lang="en-GB" sz="1800" dirty="0"/>
              <a:t>[9] M. Wolski, A. Paliwal, and S. Kulkarni, “Impact of Fintech Applications on Financial Inclusion of SMEs in the United Kingdom,” </a:t>
            </a:r>
            <a:r>
              <a:rPr lang="en-GB" sz="1800" i="1" dirty="0"/>
              <a:t>Journal of Financial Innovation and Technology</a:t>
            </a:r>
            <a:r>
              <a:rPr lang="en-GB" sz="1800" dirty="0"/>
              <a:t>, vol. 5, no. 2, pp. 103–118, 2023.</a:t>
            </a:r>
          </a:p>
          <a:p>
            <a:r>
              <a:rPr lang="en-GB" sz="1800" dirty="0"/>
              <a:t>[10] University of Wales Trinity Saint David, </a:t>
            </a:r>
            <a:r>
              <a:rPr lang="en-GB" sz="1800" i="1" dirty="0"/>
              <a:t>Applied Computing Project Handbook 2025</a:t>
            </a:r>
            <a:r>
              <a:rPr lang="en-GB" sz="1800" dirty="0"/>
              <a:t>, Swansea, U.K., 2025. [Online]. Available: https://www.uwtsd.ac.uk</a:t>
            </a:r>
          </a:p>
          <a:p>
            <a:pPr>
              <a:spcAft>
                <a:spcPts val="800"/>
              </a:spcAft>
              <a:defRPr sz="2000">
                <a:solidFill>
                  <a:srgbClr val="000000"/>
                </a:solidFill>
              </a:defRPr>
            </a:pPr>
            <a:endParaRPr lang="en-US" sz="17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3A3FEA-9E80-40AB-99A2-7A785AA4E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B4841-BD94-4B10-A5F8-103ADA91DE2A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5792C2-6D75-4A41-289F-3F6AA15E3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Tunde Debreczeni - BSc (Hons) applied Computing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B570A-6B29-9A84-F0C0-307ABEC67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10</a:t>
            </a:fld>
            <a:endParaRPr lang="en-US"/>
          </a:p>
        </p:txBody>
      </p:sp>
      <p:pic>
        <p:nvPicPr>
          <p:cNvPr id="8" name="Picture 7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7FB8593A-C25D-2331-B7D6-B581864FF9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9024" y="6295471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990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D59D35-B938-1302-D78C-C91BB8E9D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D0BA654C-3179-5D5D-2DC3-A06D173140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59" b="1541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4" name="Rectangle 243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6C4B7-8801-C425-2E50-13F4F28AC4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7" y="2146434"/>
            <a:ext cx="8112653" cy="2926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 dirty="0">
                <a:solidFill>
                  <a:srgbClr val="FFFFFF"/>
                </a:solidFill>
              </a:rPr>
              <a:t>Questions &amp; discussion</a:t>
            </a:r>
            <a:br>
              <a:rPr lang="en-US" sz="2600" dirty="0">
                <a:solidFill>
                  <a:srgbClr val="FFFFFF"/>
                </a:solidFill>
              </a:rPr>
            </a:b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 </a:t>
            </a: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Thank you for your attention. I would be pleased to answer any questions or discuss the project further.</a:t>
            </a:r>
            <a:br>
              <a:rPr lang="en-US" sz="2600" dirty="0">
                <a:solidFill>
                  <a:srgbClr val="FFFFFF"/>
                </a:solidFill>
              </a:rPr>
            </a:br>
            <a:endParaRPr lang="en-US" sz="2600" dirty="0">
              <a:solidFill>
                <a:srgbClr val="FFFFFF"/>
              </a:solidFill>
            </a:endParaRPr>
          </a:p>
        </p:txBody>
      </p:sp>
      <p:cxnSp>
        <p:nvCxnSpPr>
          <p:cNvPr id="246" name="Straight Connector 24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4CBB7A0-BC84-F1D1-370C-D2FF5158E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8" y="6356350"/>
            <a:ext cx="45397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Tunde Debreczeni - BSc (Hons) applied Computing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942B786-26EC-BDAC-ACB6-D0A393D4DB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4956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F02D2F8-66A4-4115-88CB-95368D747D3B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10/25/2025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3F961F8-D750-9D55-16E1-8F7C327A1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10" name="Picture 9" descr="A black and yellow shield with blue flowers&#10;&#10;AI-generated content may be incorrect.">
            <a:extLst>
              <a:ext uri="{FF2B5EF4-FFF2-40B4-BE49-F238E27FC236}">
                <a16:creationId xmlns:a16="http://schemas.microsoft.com/office/drawing/2014/main" id="{7746C237-EFAD-2AD4-1331-631F24D26C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4691" y="6356350"/>
            <a:ext cx="473984" cy="4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911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930</Words>
  <Application>Microsoft Office PowerPoint</Application>
  <PresentationFormat>Widescreen</PresentationFormat>
  <Paragraphs>117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Calisto MT</vt:lpstr>
      <vt:lpstr>Univers Condensed</vt:lpstr>
      <vt:lpstr>Wingdings</vt:lpstr>
      <vt:lpstr>ChronicleVTI</vt:lpstr>
      <vt:lpstr>SmartTax:    A Self-Assessment tool for UK Freelancers    </vt:lpstr>
      <vt:lpstr>Agenda      </vt:lpstr>
      <vt:lpstr>PowerPoint Presentation</vt:lpstr>
      <vt:lpstr>PowerPoint Presentation</vt:lpstr>
      <vt:lpstr>PowerPoint Presentation</vt:lpstr>
      <vt:lpstr>Literature &amp; Market Review  </vt:lpstr>
      <vt:lpstr>Methodology  System Design &amp; Architecture  </vt:lpstr>
      <vt:lpstr>Project Progress &amp; Gantt Chart   </vt:lpstr>
      <vt:lpstr>Evaluation &amp; expected Outcomes          </vt:lpstr>
      <vt:lpstr>References       </vt:lpstr>
      <vt:lpstr>Questions &amp; discussion    Thank you for your attention. I would be pleased to answer any questions or discuss the project further.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Tunde Debreczeni</dc:creator>
  <cp:lastModifiedBy>Tunde Debreczeni</cp:lastModifiedBy>
  <cp:revision>1</cp:revision>
  <dcterms:created xsi:type="dcterms:W3CDTF">2025-10-25T14:52:38Z</dcterms:created>
  <dcterms:modified xsi:type="dcterms:W3CDTF">2025-10-25T21:12:22Z</dcterms:modified>
</cp:coreProperties>
</file>