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9" r:id="rId9"/>
    <p:sldId id="28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E6BFC5-CC6B-4D9D-95EE-3857A54EB37D}" v="14" dt="2025-11-27T13:54:33.0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modSld">
      <pc:chgData name="Zita Draper" userId="b063123c-f51f-481b-b99c-f574606c9ace" providerId="ADAL" clId="{EF0E77A1-30A0-420A-8B5C-1D4447251AB8}" dt="2025-12-05T14:23:00.063" v="39" actId="478"/>
      <pc:docMkLst>
        <pc:docMk/>
      </pc:docMkLst>
      <pc:sldChg chg="delSp modSp mod delAnim">
        <pc:chgData name="Zita Draper" userId="b063123c-f51f-481b-b99c-f574606c9ace" providerId="ADAL" clId="{EF0E77A1-30A0-420A-8B5C-1D4447251AB8}" dt="2025-12-05T14:22:31.106" v="28" actId="478"/>
        <pc:sldMkLst>
          <pc:docMk/>
          <pc:sldMk cId="3681766701" sldId="256"/>
        </pc:sldMkLst>
        <pc:picChg chg="del mod">
          <ac:chgData name="Zita Draper" userId="b063123c-f51f-481b-b99c-f574606c9ace" providerId="ADAL" clId="{EF0E77A1-30A0-420A-8B5C-1D4447251AB8}" dt="2025-12-05T14:22:31.106" v="28" actId="478"/>
          <ac:picMkLst>
            <pc:docMk/>
            <pc:sldMk cId="3681766701" sldId="256"/>
            <ac:picMk id="4" creationId="{9D14C6BB-EB7A-D924-374C-79E4BE41A2D9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2:34.156" v="29" actId="478"/>
        <pc:sldMkLst>
          <pc:docMk/>
          <pc:sldMk cId="3189265510" sldId="257"/>
        </pc:sldMkLst>
        <pc:picChg chg="del mod">
          <ac:chgData name="Zita Draper" userId="b063123c-f51f-481b-b99c-f574606c9ace" providerId="ADAL" clId="{EF0E77A1-30A0-420A-8B5C-1D4447251AB8}" dt="2025-12-05T14:22:34.156" v="29" actId="478"/>
          <ac:picMkLst>
            <pc:docMk/>
            <pc:sldMk cId="3189265510" sldId="257"/>
            <ac:picMk id="4" creationId="{E1EA1847-6EC9-CD7F-11D2-0EA48B938B1C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2:36.727" v="30" actId="478"/>
        <pc:sldMkLst>
          <pc:docMk/>
          <pc:sldMk cId="2606982942" sldId="258"/>
        </pc:sldMkLst>
        <pc:picChg chg="del mod">
          <ac:chgData name="Zita Draper" userId="b063123c-f51f-481b-b99c-f574606c9ace" providerId="ADAL" clId="{EF0E77A1-30A0-420A-8B5C-1D4447251AB8}" dt="2025-12-05T14:22:36.727" v="30" actId="478"/>
          <ac:picMkLst>
            <pc:docMk/>
            <pc:sldMk cId="2606982942" sldId="258"/>
            <ac:picMk id="4" creationId="{AAC5426C-21E5-3587-B3E3-18534F308395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2:40.570" v="32" actId="478"/>
        <pc:sldMkLst>
          <pc:docMk/>
          <pc:sldMk cId="1522608032" sldId="259"/>
        </pc:sldMkLst>
        <pc:picChg chg="del mod">
          <ac:chgData name="Zita Draper" userId="b063123c-f51f-481b-b99c-f574606c9ace" providerId="ADAL" clId="{EF0E77A1-30A0-420A-8B5C-1D4447251AB8}" dt="2025-12-05T14:22:38.962" v="31" actId="478"/>
          <ac:picMkLst>
            <pc:docMk/>
            <pc:sldMk cId="1522608032" sldId="259"/>
            <ac:picMk id="4" creationId="{D2200BDC-4532-EA33-9A76-F76AD6493CA7}"/>
          </ac:picMkLst>
        </pc:picChg>
        <pc:picChg chg="del mod">
          <ac:chgData name="Zita Draper" userId="b063123c-f51f-481b-b99c-f574606c9ace" providerId="ADAL" clId="{EF0E77A1-30A0-420A-8B5C-1D4447251AB8}" dt="2025-12-05T14:22:40.570" v="32" actId="478"/>
          <ac:picMkLst>
            <pc:docMk/>
            <pc:sldMk cId="1522608032" sldId="259"/>
            <ac:picMk id="5" creationId="{DEEDA734-80F3-2223-E978-5CC50D1B3AA8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2:44.459" v="33" actId="478"/>
        <pc:sldMkLst>
          <pc:docMk/>
          <pc:sldMk cId="3876523349" sldId="260"/>
        </pc:sldMkLst>
        <pc:picChg chg="del mod">
          <ac:chgData name="Zita Draper" userId="b063123c-f51f-481b-b99c-f574606c9ace" providerId="ADAL" clId="{EF0E77A1-30A0-420A-8B5C-1D4447251AB8}" dt="2025-12-05T14:22:44.459" v="33" actId="478"/>
          <ac:picMkLst>
            <pc:docMk/>
            <pc:sldMk cId="3876523349" sldId="260"/>
            <ac:picMk id="4" creationId="{99806769-26B7-E21A-E8C4-14F745045EBB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2:49.994" v="36" actId="478"/>
        <pc:sldMkLst>
          <pc:docMk/>
          <pc:sldMk cId="2551779916" sldId="261"/>
        </pc:sldMkLst>
        <pc:picChg chg="del mod">
          <ac:chgData name="Zita Draper" userId="b063123c-f51f-481b-b99c-f574606c9ace" providerId="ADAL" clId="{EF0E77A1-30A0-420A-8B5C-1D4447251AB8}" dt="2025-12-05T14:22:47.118" v="34" actId="478"/>
          <ac:picMkLst>
            <pc:docMk/>
            <pc:sldMk cId="2551779916" sldId="261"/>
            <ac:picMk id="4" creationId="{70636226-6A1F-E130-4D18-2424C83A4451}"/>
          </ac:picMkLst>
        </pc:picChg>
        <pc:picChg chg="del mod">
          <ac:chgData name="Zita Draper" userId="b063123c-f51f-481b-b99c-f574606c9ace" providerId="ADAL" clId="{EF0E77A1-30A0-420A-8B5C-1D4447251AB8}" dt="2025-12-05T14:22:48.463" v="35" actId="478"/>
          <ac:picMkLst>
            <pc:docMk/>
            <pc:sldMk cId="2551779916" sldId="261"/>
            <ac:picMk id="5" creationId="{1FBEF2D8-B997-F316-60AF-497133C32A85}"/>
          </ac:picMkLst>
        </pc:picChg>
        <pc:picChg chg="del mod">
          <ac:chgData name="Zita Draper" userId="b063123c-f51f-481b-b99c-f574606c9ace" providerId="ADAL" clId="{EF0E77A1-30A0-420A-8B5C-1D4447251AB8}" dt="2025-12-05T14:22:49.994" v="36" actId="478"/>
          <ac:picMkLst>
            <pc:docMk/>
            <pc:sldMk cId="2551779916" sldId="261"/>
            <ac:picMk id="6" creationId="{94D6AEF5-199D-1395-725C-BEC397BF1EC9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2:54.558" v="37" actId="478"/>
        <pc:sldMkLst>
          <pc:docMk/>
          <pc:sldMk cId="3943408556" sldId="262"/>
        </pc:sldMkLst>
        <pc:picChg chg="del mod">
          <ac:chgData name="Zita Draper" userId="b063123c-f51f-481b-b99c-f574606c9ace" providerId="ADAL" clId="{EF0E77A1-30A0-420A-8B5C-1D4447251AB8}" dt="2025-12-05T14:22:54.558" v="37" actId="478"/>
          <ac:picMkLst>
            <pc:docMk/>
            <pc:sldMk cId="3943408556" sldId="262"/>
            <ac:picMk id="4" creationId="{CFC09025-6944-46E1-EA53-EEBA9DE8577B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2:56.733" v="38" actId="478"/>
        <pc:sldMkLst>
          <pc:docMk/>
          <pc:sldMk cId="520126607" sldId="279"/>
        </pc:sldMkLst>
        <pc:picChg chg="del mod">
          <ac:chgData name="Zita Draper" userId="b063123c-f51f-481b-b99c-f574606c9ace" providerId="ADAL" clId="{EF0E77A1-30A0-420A-8B5C-1D4447251AB8}" dt="2025-12-05T14:22:56.733" v="38" actId="478"/>
          <ac:picMkLst>
            <pc:docMk/>
            <pc:sldMk cId="520126607" sldId="279"/>
            <ac:picMk id="4" creationId="{DA4B6E2C-72B2-0D45-991C-0999A796776E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5T14:23:00.063" v="39" actId="478"/>
        <pc:sldMkLst>
          <pc:docMk/>
          <pc:sldMk cId="2725929165" sldId="280"/>
        </pc:sldMkLst>
        <pc:picChg chg="del mod">
          <ac:chgData name="Zita Draper" userId="b063123c-f51f-481b-b99c-f574606c9ace" providerId="ADAL" clId="{EF0E77A1-30A0-420A-8B5C-1D4447251AB8}" dt="2025-12-05T14:23:00.063" v="39" actId="478"/>
          <ac:picMkLst>
            <pc:docMk/>
            <pc:sldMk cId="2725929165" sldId="280"/>
            <ac:picMk id="2" creationId="{B987F4BF-566A-04D8-6067-63B766474F3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6B2D9-C85D-6EA0-787B-2269FC5B4D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01F800-7BE5-E79D-0C1E-1BB1356391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C1BA4-4B2F-FEA7-DD6A-3C98773AF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6C75E-EAC9-3A03-6E3F-84398703A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685CB-0677-7858-D566-31C4BCE6E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3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1E9F5-7C90-9FBE-056C-074F9279A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F7E06-4A5A-D3E8-E419-60107EB9C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2FCF5-8E21-C21C-8C2E-8978A933E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20263-4770-9351-3E69-1E581139F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4B2E-9FC4-C26F-2B17-0F220A149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790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F28F6-C6FD-BDCB-0A6C-1F6C16082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390DC8-74F3-D49C-0DC7-2D41CAC45C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567C2-B92B-198B-3C0A-A22707A70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D6216-F620-15BD-53B0-475D6EBDB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986C6-B02C-B752-DCD2-EFE5FA6ED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3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4FE-5732-D27C-8F94-502E7369C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6067B-2F7E-BFBC-0EE4-FCD81FC169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7CBC73-357A-0211-6391-3A77C602CC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F42267-2E42-DFD4-0619-34BCC97E5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C6A69-9E1E-FF2C-C262-E35BD6BA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2B3B4-4B90-AAFD-B56D-4AE1019A4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508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69D39-BA86-C3EB-791F-BB063AFD6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AE5F86-8057-CF23-E7CF-F80BCB09F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45068-E0D9-21AC-3FB1-7F6992FBDA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AACA92-F7BE-D9F7-AC66-0AB816A713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EB0B6C-D7EC-89AD-6747-4BB418F75D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B3700F-32A4-A5D7-B6F4-75946A26A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108365-3CAA-60A2-6A62-F4A6CD3B4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F01232-1377-5363-5302-F6FF7C323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784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2D68-6747-FC8E-D72F-160D49F19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D7CA0E-D0D1-2658-5C71-C27A5DB92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B378AA-91CB-7098-5C72-C0BEE3C51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8CE819-3381-583A-39B7-8639DA8BD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479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F79EEC-D605-8F6B-EA3C-55B748A24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7CE979-1B15-4A76-8666-C215EF3F2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C173DC-BAA3-5EA9-0CF5-C2C397396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438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AD95-FF56-5F83-4A30-AFFC229DD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F6044-617F-F860-F4A1-D12FDA5FE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1C8511-E5BA-95A7-7725-E4A4860DC2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BA2D8-912E-26AC-D739-705F889AA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E4394-F9C4-CCC1-8188-FF33EA5E0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2E06C3-BCD1-1AE2-D16B-EF4E29C57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27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EA2C0-4493-D221-7A14-58E599B0F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097E8D-D52D-4154-ABEA-A4DD538F20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0573F-174B-D829-82F8-3E69D2F2CE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747F8-8A4A-9A80-63B5-FD1801B62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707E37-C9F0-6818-0F31-E6519E86C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441F9-EAE9-42E8-9AED-3E16D9587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761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EC4BE-E902-6F14-CF69-15D4C1641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6CDBE-9CE8-ED7B-9AB3-711DD25F20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5B04B-7080-E9A6-00D1-AE9C78320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B7DB5-E577-7544-E810-510F27AE8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7EFD7-1B96-976C-9A13-5DBB7D761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629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33E3E9-4139-B1C1-90F0-93EF7B546E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7C83A1-5D65-3B10-2AEA-E3AD4B02A6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5FD55-0201-222E-82B4-2DDD18FAC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FD1DF-82E3-D756-C0A8-71E989D31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BE08C-7837-ED22-4C10-65F743E62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266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AAF048-CCE8-8C5E-B7B0-2CFADF8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8AD928-E4CF-353D-1695-588B193A6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47490-40EF-0BA1-69F8-48D041F705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0F55A4-2ADB-4214-AAF7-D5A34D02AF1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8AEB-088E-3BC4-5239-F5E2751FF7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BDD35-CDAA-106F-8B41-3B70360C7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859ECC-BF79-4319-B3F3-BAA3AF7DE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59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E18254B5-42F1-7312-F693-57E79CD27C8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B37BFE-D179-FC3F-0E2E-35DC1DAEE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Robbery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B8E1C4-ED6A-CA40-E1DC-77848FF008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681766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129"/>
    </mc:Choice>
    <mc:Fallback xmlns="">
      <p:transition spd="slow" advTm="5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F2CF8-372B-56BA-261F-3CDB71790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Content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C7986-3AB2-0D6A-E675-19AD8F599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Aims and Learning Objectives </a:t>
            </a:r>
          </a:p>
          <a:p>
            <a:r>
              <a:rPr lang="en-GB">
                <a:solidFill>
                  <a:schemeClr val="bg1"/>
                </a:solidFill>
              </a:rPr>
              <a:t>Robbery </a:t>
            </a:r>
          </a:p>
          <a:p>
            <a:r>
              <a:rPr lang="en-GB">
                <a:solidFill>
                  <a:schemeClr val="bg1"/>
                </a:solidFill>
              </a:rPr>
              <a:t>Breaking down the elements </a:t>
            </a:r>
          </a:p>
          <a:p>
            <a:r>
              <a:rPr lang="en-GB">
                <a:solidFill>
                  <a:schemeClr val="bg1"/>
                </a:solidFill>
              </a:rPr>
              <a:t>Summary </a:t>
            </a:r>
          </a:p>
          <a:p>
            <a:r>
              <a:rPr lang="en-GB">
                <a:solidFill>
                  <a:schemeClr val="bg1"/>
                </a:solidFill>
              </a:rPr>
              <a:t>Thank you, any questions?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8926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373"/>
    </mc:Choice>
    <mc:Fallback xmlns="">
      <p:transition spd="slow" advTm="1937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55EB0-11E3-EE3B-92F3-1EEF33A01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Aims and learning objectives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EB1E2-5471-8DA3-1F1D-5D5BABCB1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aim of today’s session is to discuss the offence of robbery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By the end of today’s session students should be able to demonstrate their understanding of robbery and the relevant case law. </a:t>
            </a:r>
          </a:p>
        </p:txBody>
      </p:sp>
    </p:spTree>
    <p:extLst>
      <p:ext uri="{BB962C8B-B14F-4D97-AF65-F5344CB8AC3E}">
        <p14:creationId xmlns:p14="http://schemas.microsoft.com/office/powerpoint/2010/main" val="260698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66"/>
    </mc:Choice>
    <mc:Fallback xmlns="">
      <p:transition spd="slow" advTm="1366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53A6D-F90B-DCBA-5AB1-F3E47E905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</a:rPr>
              <a:t>What is robbery?</a:t>
            </a:r>
          </a:p>
        </p:txBody>
      </p:sp>
      <p:grpSp>
        <p:nvGrpSpPr>
          <p:cNvPr id="19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3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8" name="Oval 37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CDB60-8569-2849-5E09-A14FD10A9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Theft Act 1968.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Key section is section 8.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We need to prove all the elements.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Key case R v Robinson [1977] </a:t>
            </a:r>
          </a:p>
        </p:txBody>
      </p:sp>
    </p:spTree>
    <p:extLst>
      <p:ext uri="{BB962C8B-B14F-4D97-AF65-F5344CB8AC3E}">
        <p14:creationId xmlns:p14="http://schemas.microsoft.com/office/powerpoint/2010/main" val="152260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503"/>
    </mc:Choice>
    <mc:Fallback xmlns="">
      <p:transition spd="slow" advTm="9350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7A47D-BFEC-6E0F-3734-260389389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Defining some of the key terms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1B383-B1D8-1957-E179-C20A8E3EF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We need to complete theft and then robbery is complete.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Appropriation – widely defined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Assume a singe right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7652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40"/>
    </mc:Choice>
    <mc:Fallback xmlns="">
      <p:transition spd="slow" advTm="9384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1B981A-AD6B-6627-9113-6AAA9966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Force or threat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92C7A-D881-2924-6055-45442F43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No definition  of Force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Jury decisions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Made towards anyone </a:t>
            </a:r>
          </a:p>
        </p:txBody>
      </p:sp>
    </p:spTree>
    <p:extLst>
      <p:ext uri="{BB962C8B-B14F-4D97-AF65-F5344CB8AC3E}">
        <p14:creationId xmlns:p14="http://schemas.microsoft.com/office/powerpoint/2010/main" val="2551779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34"/>
    </mc:Choice>
    <mc:Fallback xmlns="">
      <p:transition spd="slow" advTm="6743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ED21AD-7C02-0158-521D-0933B3020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Key cases covered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BFC78-BC7D-92E1-2560-314C4D403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R v Hale [1979] </a:t>
            </a:r>
          </a:p>
          <a:p>
            <a:r>
              <a:rPr lang="en-GB" sz="2200">
                <a:solidFill>
                  <a:schemeClr val="bg1"/>
                </a:solidFill>
              </a:rPr>
              <a:t>R v Clouden [1987] </a:t>
            </a:r>
          </a:p>
          <a:p>
            <a:r>
              <a:rPr lang="en-GB" sz="2200">
                <a:solidFill>
                  <a:schemeClr val="bg1"/>
                </a:solidFill>
              </a:rPr>
              <a:t>R v Robinson [1977] </a:t>
            </a:r>
          </a:p>
          <a:p>
            <a:r>
              <a:rPr lang="en-GB" sz="2200">
                <a:solidFill>
                  <a:schemeClr val="bg1"/>
                </a:solidFill>
              </a:rPr>
              <a:t>Dpp v Gomez [1993] </a:t>
            </a:r>
          </a:p>
          <a:p>
            <a:r>
              <a:rPr lang="en-GB" sz="2200">
                <a:solidFill>
                  <a:schemeClr val="bg1"/>
                </a:solidFill>
              </a:rPr>
              <a:t>R v Hinks [2000] </a:t>
            </a:r>
          </a:p>
          <a:p>
            <a:r>
              <a:rPr lang="en-GB" sz="2200">
                <a:solidFill>
                  <a:schemeClr val="bg1"/>
                </a:solidFill>
              </a:rPr>
              <a:t>R v Morris </a:t>
            </a:r>
          </a:p>
          <a:p>
            <a:r>
              <a:rPr lang="en-GB" sz="2200">
                <a:solidFill>
                  <a:schemeClr val="bg1"/>
                </a:solidFill>
              </a:rPr>
              <a:t>R v Vinall </a:t>
            </a:r>
          </a:p>
          <a:p>
            <a:r>
              <a:rPr lang="en-GB" sz="2200">
                <a:solidFill>
                  <a:schemeClr val="bg1"/>
                </a:solidFill>
              </a:rPr>
              <a:t>Dawson and James [1977] </a:t>
            </a:r>
          </a:p>
          <a:p>
            <a:r>
              <a:rPr lang="en-GB" sz="2200">
                <a:solidFill>
                  <a:schemeClr val="bg1"/>
                </a:solidFill>
              </a:rPr>
              <a:t>P v DPP [2013] </a:t>
            </a:r>
          </a:p>
          <a:p>
            <a:r>
              <a:rPr lang="en-GB" sz="2200">
                <a:solidFill>
                  <a:schemeClr val="bg1"/>
                </a:solidFill>
              </a:rPr>
              <a:t>R v Codsi [2009] </a:t>
            </a:r>
          </a:p>
        </p:txBody>
      </p:sp>
    </p:spTree>
    <p:extLst>
      <p:ext uri="{BB962C8B-B14F-4D97-AF65-F5344CB8AC3E}">
        <p14:creationId xmlns:p14="http://schemas.microsoft.com/office/powerpoint/2010/main" val="394340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20"/>
    </mc:Choice>
    <mc:Fallback xmlns="">
      <p:transition spd="slow" advTm="2042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0A3C9-5487-DB6E-0C26-A23559CD4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Summary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A5F27-DBC1-363E-404C-1B4E64C34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Theft needs to be proven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Key section is section 8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Theft Act 1968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2012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73"/>
    </mc:Choice>
    <mc:Fallback xmlns="">
      <p:transition spd="slow" advTm="2417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DDD0FCF-8679-14C4-95F9-4CAD783D78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C60259D-CAFA-5BEC-01EF-6894DDDD26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25929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17"/>
    </mc:Choice>
    <mc:Fallback xmlns="">
      <p:transition spd="slow" advTm="10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203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Robbery </vt:lpstr>
      <vt:lpstr>Content </vt:lpstr>
      <vt:lpstr>Aims and learning objectives </vt:lpstr>
      <vt:lpstr>What is robbery?</vt:lpstr>
      <vt:lpstr>Defining some of the key terms </vt:lpstr>
      <vt:lpstr>Force or threat</vt:lpstr>
      <vt:lpstr>Key cases covered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2025-11-19T12:30:09Z</dcterms:created>
  <dcterms:modified xsi:type="dcterms:W3CDTF">2025-12-05T14:23:05Z</dcterms:modified>
</cp:coreProperties>
</file>