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theme/theme2.xml" ContentType="application/vnd.openxmlformats-officedocument.theme+xml"/>
  <Override PartName="/ppt/media/image6.jpeg" ContentType="image/jpeg"/>
  <Override PartName="/ppt/media/image7.jpeg" ContentType="image/jpeg"/>
  <Override PartName="/ppt/media/image8.jpeg" ContentType="image/jpeg"/>
  <Override PartName="/ppt/media/image9.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1EAF5"/>
          </a:solidFill>
        </a:fill>
      </a:tcStyle>
    </a:wholeTbl>
    <a:band2H>
      <a:tcTxStyle b="def" i="def"/>
      <a:tcStyle>
        <a:tcBdr/>
        <a:fill>
          <a:solidFill>
            <a:srgbClr val="F0F5FA"/>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1EAF5"/>
          </a:solidFill>
        </a:fill>
      </a:tcStyle>
    </a:wholeTbl>
    <a:band2H>
      <a:tcTxStyle b="def" i="def"/>
      <a:tcStyle>
        <a:tcBdr/>
        <a:fill>
          <a:solidFill>
            <a:srgbClr val="F0F5FA"/>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BDBDB"/>
          </a:solidFill>
        </a:fill>
      </a:tcStyle>
    </a:wholeTbl>
    <a:band2H>
      <a:tcTxStyle b="def" i="def"/>
      <a:tcStyle>
        <a:tcBdr/>
        <a:fill>
          <a:solidFill>
            <a:srgbClr val="EEEEEE"/>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CCCD9"/>
          </a:solidFill>
        </a:fill>
      </a:tcStyle>
    </a:wholeTbl>
    <a:band2H>
      <a:tcTxStyle b="def" i="def"/>
      <a:tcStyle>
        <a:tcBdr/>
        <a:fill>
          <a:solidFill>
            <a:srgbClr val="E7E7ED"/>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33BA23B1-9221-436E-865A-0063620EA4FD}"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384" name="Shape 1384"/>
          <p:cNvSpPr/>
          <p:nvPr>
            <p:ph type="sldImg"/>
          </p:nvPr>
        </p:nvSpPr>
        <p:spPr>
          <a:xfrm>
            <a:off x="1143000" y="685800"/>
            <a:ext cx="4572000" cy="3429000"/>
          </a:xfrm>
          <a:prstGeom prst="rect">
            <a:avLst/>
          </a:prstGeom>
        </p:spPr>
        <p:txBody>
          <a:bodyPr/>
          <a:lstStyle/>
          <a:p>
            <a:pPr/>
          </a:p>
        </p:txBody>
      </p:sp>
      <p:sp>
        <p:nvSpPr>
          <p:cNvPr id="1385" name="Shape 1385"/>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spcBef>
        <a:spcPts val="400"/>
      </a:spcBef>
      <a:defRPr sz="1200">
        <a:latin typeface="+mn-lt"/>
        <a:ea typeface="+mn-ea"/>
        <a:cs typeface="+mn-cs"/>
        <a:sym typeface="Calibri"/>
      </a:defRPr>
    </a:lvl1pPr>
    <a:lvl2pPr indent="228600" latinLnBrk="0">
      <a:spcBef>
        <a:spcPts val="400"/>
      </a:spcBef>
      <a:defRPr sz="1200">
        <a:latin typeface="+mn-lt"/>
        <a:ea typeface="+mn-ea"/>
        <a:cs typeface="+mn-cs"/>
        <a:sym typeface="Calibri"/>
      </a:defRPr>
    </a:lvl2pPr>
    <a:lvl3pPr indent="457200" latinLnBrk="0">
      <a:spcBef>
        <a:spcPts val="400"/>
      </a:spcBef>
      <a:defRPr sz="1200">
        <a:latin typeface="+mn-lt"/>
        <a:ea typeface="+mn-ea"/>
        <a:cs typeface="+mn-cs"/>
        <a:sym typeface="Calibri"/>
      </a:defRPr>
    </a:lvl3pPr>
    <a:lvl4pPr indent="685800" latinLnBrk="0">
      <a:spcBef>
        <a:spcPts val="400"/>
      </a:spcBef>
      <a:defRPr sz="1200">
        <a:latin typeface="+mn-lt"/>
        <a:ea typeface="+mn-ea"/>
        <a:cs typeface="+mn-cs"/>
        <a:sym typeface="Calibri"/>
      </a:defRPr>
    </a:lvl4pPr>
    <a:lvl5pPr indent="914400" latinLnBrk="0">
      <a:spcBef>
        <a:spcPts val="400"/>
      </a:spcBef>
      <a:defRPr sz="1200">
        <a:latin typeface="+mn-lt"/>
        <a:ea typeface="+mn-ea"/>
        <a:cs typeface="+mn-cs"/>
        <a:sym typeface="Calibri"/>
      </a:defRPr>
    </a:lvl5pPr>
    <a:lvl6pPr indent="1143000" latinLnBrk="0">
      <a:spcBef>
        <a:spcPts val="400"/>
      </a:spcBef>
      <a:defRPr sz="1200">
        <a:latin typeface="+mn-lt"/>
        <a:ea typeface="+mn-ea"/>
        <a:cs typeface="+mn-cs"/>
        <a:sym typeface="Calibri"/>
      </a:defRPr>
    </a:lvl6pPr>
    <a:lvl7pPr indent="1371600" latinLnBrk="0">
      <a:spcBef>
        <a:spcPts val="400"/>
      </a:spcBef>
      <a:defRPr sz="1200">
        <a:latin typeface="+mn-lt"/>
        <a:ea typeface="+mn-ea"/>
        <a:cs typeface="+mn-cs"/>
        <a:sym typeface="Calibri"/>
      </a:defRPr>
    </a:lvl7pPr>
    <a:lvl8pPr indent="1600200" latinLnBrk="0">
      <a:spcBef>
        <a:spcPts val="400"/>
      </a:spcBef>
      <a:defRPr sz="1200">
        <a:latin typeface="+mn-lt"/>
        <a:ea typeface="+mn-ea"/>
        <a:cs typeface="+mn-cs"/>
        <a:sym typeface="Calibri"/>
      </a:defRPr>
    </a:lvl8pPr>
    <a:lvl9pPr indent="1828800" latinLnBrk="0">
      <a:spcBef>
        <a:spcPts val="400"/>
      </a:spcBef>
      <a:defRPr sz="1200">
        <a:latin typeface="+mn-lt"/>
        <a:ea typeface="+mn-ea"/>
        <a:cs typeface="+mn-cs"/>
        <a:sym typeface="Calibri"/>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jpe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image" Target="../media/image5.png"/><Relationship Id="rId8" Type="http://schemas.openxmlformats.org/officeDocument/2006/relationships/image" Target="../media/image6.png"/><Relationship Id="rId9" Type="http://schemas.openxmlformats.org/officeDocument/2006/relationships/image" Target="../media/image7.png"/><Relationship Id="rId10" Type="http://schemas.openxmlformats.org/officeDocument/2006/relationships/image" Target="../media/image8.png"/><Relationship Id="rId11" Type="http://schemas.openxmlformats.org/officeDocument/2006/relationships/image" Target="../media/image9.png"/><Relationship Id="rId12" Type="http://schemas.openxmlformats.org/officeDocument/2006/relationships/image" Target="../media/image10.png"/><Relationship Id="rId13" Type="http://schemas.openxmlformats.org/officeDocument/2006/relationships/image" Target="../media/image11.png"/><Relationship Id="rId14" Type="http://schemas.openxmlformats.org/officeDocument/2006/relationships/image" Target="../media/image12.png"/><Relationship Id="rId15" Type="http://schemas.openxmlformats.org/officeDocument/2006/relationships/image" Target="../media/image13.png"/><Relationship Id="rId16" Type="http://schemas.openxmlformats.org/officeDocument/2006/relationships/image" Target="../media/image14.png"/><Relationship Id="rId17" Type="http://schemas.openxmlformats.org/officeDocument/2006/relationships/image" Target="../media/image2.jpeg"/></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jpe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image" Target="../media/image5.png"/><Relationship Id="rId8" Type="http://schemas.openxmlformats.org/officeDocument/2006/relationships/image" Target="../media/image6.png"/><Relationship Id="rId9" Type="http://schemas.openxmlformats.org/officeDocument/2006/relationships/image" Target="../media/image7.png"/><Relationship Id="rId10" Type="http://schemas.openxmlformats.org/officeDocument/2006/relationships/image" Target="../media/image8.png"/><Relationship Id="rId11" Type="http://schemas.openxmlformats.org/officeDocument/2006/relationships/image" Target="../media/image9.png"/><Relationship Id="rId12" Type="http://schemas.openxmlformats.org/officeDocument/2006/relationships/image" Target="../media/image10.png"/><Relationship Id="rId13" Type="http://schemas.openxmlformats.org/officeDocument/2006/relationships/image" Target="../media/image11.png"/><Relationship Id="rId14" Type="http://schemas.openxmlformats.org/officeDocument/2006/relationships/image" Target="../media/image12.png"/><Relationship Id="rId15" Type="http://schemas.openxmlformats.org/officeDocument/2006/relationships/image" Target="../media/image13.png"/><Relationship Id="rId16" Type="http://schemas.openxmlformats.org/officeDocument/2006/relationships/image" Target="../media/image14.png"/><Relationship Id="rId17" Type="http://schemas.openxmlformats.org/officeDocument/2006/relationships/image" Target="../media/image2.jpeg"/></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jpe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image" Target="../media/image5.png"/><Relationship Id="rId8" Type="http://schemas.openxmlformats.org/officeDocument/2006/relationships/image" Target="../media/image6.png"/><Relationship Id="rId9" Type="http://schemas.openxmlformats.org/officeDocument/2006/relationships/image" Target="../media/image7.png"/><Relationship Id="rId10" Type="http://schemas.openxmlformats.org/officeDocument/2006/relationships/image" Target="../media/image8.png"/><Relationship Id="rId11" Type="http://schemas.openxmlformats.org/officeDocument/2006/relationships/image" Target="../media/image9.png"/><Relationship Id="rId12" Type="http://schemas.openxmlformats.org/officeDocument/2006/relationships/image" Target="../media/image10.png"/><Relationship Id="rId13" Type="http://schemas.openxmlformats.org/officeDocument/2006/relationships/image" Target="../media/image11.png"/><Relationship Id="rId14" Type="http://schemas.openxmlformats.org/officeDocument/2006/relationships/image" Target="../media/image12.png"/><Relationship Id="rId15" Type="http://schemas.openxmlformats.org/officeDocument/2006/relationships/image" Target="../media/image13.png"/><Relationship Id="rId16" Type="http://schemas.openxmlformats.org/officeDocument/2006/relationships/image" Target="../media/image14.png"/><Relationship Id="rId17" Type="http://schemas.openxmlformats.org/officeDocument/2006/relationships/image" Target="../media/image2.jpeg"/></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jpe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image" Target="../media/image5.png"/><Relationship Id="rId8" Type="http://schemas.openxmlformats.org/officeDocument/2006/relationships/image" Target="../media/image6.png"/><Relationship Id="rId9" Type="http://schemas.openxmlformats.org/officeDocument/2006/relationships/image" Target="../media/image7.png"/><Relationship Id="rId10" Type="http://schemas.openxmlformats.org/officeDocument/2006/relationships/image" Target="../media/image8.png"/><Relationship Id="rId11" Type="http://schemas.openxmlformats.org/officeDocument/2006/relationships/image" Target="../media/image9.png"/><Relationship Id="rId12" Type="http://schemas.openxmlformats.org/officeDocument/2006/relationships/image" Target="../media/image10.png"/><Relationship Id="rId13" Type="http://schemas.openxmlformats.org/officeDocument/2006/relationships/image" Target="../media/image11.png"/><Relationship Id="rId14" Type="http://schemas.openxmlformats.org/officeDocument/2006/relationships/image" Target="../media/image12.png"/><Relationship Id="rId15" Type="http://schemas.openxmlformats.org/officeDocument/2006/relationships/image" Target="../media/image13.png"/><Relationship Id="rId16" Type="http://schemas.openxmlformats.org/officeDocument/2006/relationships/image" Target="../media/image14.png"/><Relationship Id="rId17" Type="http://schemas.openxmlformats.org/officeDocument/2006/relationships/image" Target="../media/image2.jpeg"/></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jpe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image" Target="../media/image5.png"/><Relationship Id="rId8" Type="http://schemas.openxmlformats.org/officeDocument/2006/relationships/image" Target="../media/image6.png"/><Relationship Id="rId9" Type="http://schemas.openxmlformats.org/officeDocument/2006/relationships/image" Target="../media/image7.png"/><Relationship Id="rId10" Type="http://schemas.openxmlformats.org/officeDocument/2006/relationships/image" Target="../media/image8.png"/><Relationship Id="rId11" Type="http://schemas.openxmlformats.org/officeDocument/2006/relationships/image" Target="../media/image9.png"/><Relationship Id="rId12" Type="http://schemas.openxmlformats.org/officeDocument/2006/relationships/image" Target="../media/image10.png"/><Relationship Id="rId13" Type="http://schemas.openxmlformats.org/officeDocument/2006/relationships/image" Target="../media/image11.png"/><Relationship Id="rId14" Type="http://schemas.openxmlformats.org/officeDocument/2006/relationships/image" Target="../media/image12.png"/><Relationship Id="rId15" Type="http://schemas.openxmlformats.org/officeDocument/2006/relationships/image" Target="../media/image13.png"/><Relationship Id="rId16" Type="http://schemas.openxmlformats.org/officeDocument/2006/relationships/image" Target="../media/image14.png"/><Relationship Id="rId17" Type="http://schemas.openxmlformats.org/officeDocument/2006/relationships/image" Target="../media/image2.jpeg"/></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jpe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image" Target="../media/image5.png"/><Relationship Id="rId8" Type="http://schemas.openxmlformats.org/officeDocument/2006/relationships/image" Target="../media/image6.png"/><Relationship Id="rId9" Type="http://schemas.openxmlformats.org/officeDocument/2006/relationships/image" Target="../media/image7.png"/><Relationship Id="rId10" Type="http://schemas.openxmlformats.org/officeDocument/2006/relationships/image" Target="../media/image8.png"/><Relationship Id="rId11" Type="http://schemas.openxmlformats.org/officeDocument/2006/relationships/image" Target="../media/image9.png"/><Relationship Id="rId12" Type="http://schemas.openxmlformats.org/officeDocument/2006/relationships/image" Target="../media/image10.png"/><Relationship Id="rId13" Type="http://schemas.openxmlformats.org/officeDocument/2006/relationships/image" Target="../media/image11.png"/><Relationship Id="rId14" Type="http://schemas.openxmlformats.org/officeDocument/2006/relationships/image" Target="../media/image12.png"/><Relationship Id="rId15" Type="http://schemas.openxmlformats.org/officeDocument/2006/relationships/image" Target="../media/image13.png"/><Relationship Id="rId16" Type="http://schemas.openxmlformats.org/officeDocument/2006/relationships/image" Target="../media/image14.png"/><Relationship Id="rId17" Type="http://schemas.openxmlformats.org/officeDocument/2006/relationships/image" Target="../media/image2.jpeg"/></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jpe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image" Target="../media/image5.png"/><Relationship Id="rId8" Type="http://schemas.openxmlformats.org/officeDocument/2006/relationships/image" Target="../media/image6.png"/><Relationship Id="rId9" Type="http://schemas.openxmlformats.org/officeDocument/2006/relationships/image" Target="../media/image7.png"/><Relationship Id="rId10" Type="http://schemas.openxmlformats.org/officeDocument/2006/relationships/image" Target="../media/image8.png"/><Relationship Id="rId11" Type="http://schemas.openxmlformats.org/officeDocument/2006/relationships/image" Target="../media/image9.png"/><Relationship Id="rId12" Type="http://schemas.openxmlformats.org/officeDocument/2006/relationships/image" Target="../media/image10.png"/><Relationship Id="rId13" Type="http://schemas.openxmlformats.org/officeDocument/2006/relationships/image" Target="../media/image11.png"/><Relationship Id="rId14" Type="http://schemas.openxmlformats.org/officeDocument/2006/relationships/image" Target="../media/image12.png"/><Relationship Id="rId15" Type="http://schemas.openxmlformats.org/officeDocument/2006/relationships/image" Target="../media/image13.png"/><Relationship Id="rId16" Type="http://schemas.openxmlformats.org/officeDocument/2006/relationships/image" Target="../media/image14.png"/><Relationship Id="rId17" Type="http://schemas.openxmlformats.org/officeDocument/2006/relationships/image" Target="../media/image2.jpeg"/></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jpe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image" Target="../media/image5.png"/><Relationship Id="rId8" Type="http://schemas.openxmlformats.org/officeDocument/2006/relationships/image" Target="../media/image6.png"/><Relationship Id="rId9" Type="http://schemas.openxmlformats.org/officeDocument/2006/relationships/image" Target="../media/image7.png"/><Relationship Id="rId10" Type="http://schemas.openxmlformats.org/officeDocument/2006/relationships/image" Target="../media/image8.png"/><Relationship Id="rId11" Type="http://schemas.openxmlformats.org/officeDocument/2006/relationships/image" Target="../media/image9.png"/><Relationship Id="rId12" Type="http://schemas.openxmlformats.org/officeDocument/2006/relationships/image" Target="../media/image10.png"/><Relationship Id="rId13" Type="http://schemas.openxmlformats.org/officeDocument/2006/relationships/image" Target="../media/image11.png"/><Relationship Id="rId14" Type="http://schemas.openxmlformats.org/officeDocument/2006/relationships/image" Target="../media/image12.png"/><Relationship Id="rId15" Type="http://schemas.openxmlformats.org/officeDocument/2006/relationships/image" Target="../media/image13.png"/><Relationship Id="rId16" Type="http://schemas.openxmlformats.org/officeDocument/2006/relationships/image" Target="../media/image14.png"/><Relationship Id="rId17" Type="http://schemas.openxmlformats.org/officeDocument/2006/relationships/image" Target="../media/image2.jpeg"/></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jpe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image" Target="../media/image5.png"/><Relationship Id="rId8" Type="http://schemas.openxmlformats.org/officeDocument/2006/relationships/image" Target="../media/image6.png"/><Relationship Id="rId9" Type="http://schemas.openxmlformats.org/officeDocument/2006/relationships/image" Target="../media/image7.png"/><Relationship Id="rId10" Type="http://schemas.openxmlformats.org/officeDocument/2006/relationships/image" Target="../media/image8.png"/><Relationship Id="rId11" Type="http://schemas.openxmlformats.org/officeDocument/2006/relationships/image" Target="../media/image9.png"/><Relationship Id="rId12" Type="http://schemas.openxmlformats.org/officeDocument/2006/relationships/image" Target="../media/image10.png"/><Relationship Id="rId13" Type="http://schemas.openxmlformats.org/officeDocument/2006/relationships/image" Target="../media/image11.png"/><Relationship Id="rId14" Type="http://schemas.openxmlformats.org/officeDocument/2006/relationships/image" Target="../media/image12.png"/><Relationship Id="rId15" Type="http://schemas.openxmlformats.org/officeDocument/2006/relationships/image" Target="../media/image13.png"/><Relationship Id="rId16" Type="http://schemas.openxmlformats.org/officeDocument/2006/relationships/image" Target="../media/image14.png"/><Relationship Id="rId17" Type="http://schemas.openxmlformats.org/officeDocument/2006/relationships/image" Target="../media/image2.jpeg"/></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3.jpeg"/><Relationship Id="rId8" Type="http://schemas.openxmlformats.org/officeDocument/2006/relationships/image" Target="../media/image18.png"/><Relationship Id="rId9" Type="http://schemas.openxmlformats.org/officeDocument/2006/relationships/image" Target="../media/image19.png"/><Relationship Id="rId10" Type="http://schemas.openxmlformats.org/officeDocument/2006/relationships/image" Target="../media/image20.png"/><Relationship Id="rId11" Type="http://schemas.openxmlformats.org/officeDocument/2006/relationships/image" Target="../media/image4.jpeg"/><Relationship Id="rId12" Type="http://schemas.openxmlformats.org/officeDocument/2006/relationships/image" Target="../media/image21.png"/><Relationship Id="rId13" Type="http://schemas.openxmlformats.org/officeDocument/2006/relationships/image" Target="../media/image22.png"/><Relationship Id="rId14" Type="http://schemas.openxmlformats.org/officeDocument/2006/relationships/image" Target="../media/image5.jpeg"/><Relationship Id="rId15" Type="http://schemas.openxmlformats.org/officeDocument/2006/relationships/image" Target="../media/image4.png"/><Relationship Id="rId16" Type="http://schemas.openxmlformats.org/officeDocument/2006/relationships/image" Target="../media/image5.png"/><Relationship Id="rId17" Type="http://schemas.openxmlformats.org/officeDocument/2006/relationships/image" Target="../media/image14.png"/><Relationship Id="rId18" Type="http://schemas.openxmlformats.org/officeDocument/2006/relationships/image" Target="../media/image13.png"/><Relationship Id="rId19" Type="http://schemas.openxmlformats.org/officeDocument/2006/relationships/image" Target="../media/image6.png"/><Relationship Id="rId20" Type="http://schemas.openxmlformats.org/officeDocument/2006/relationships/image" Target="../media/image7.png"/><Relationship Id="rId21" Type="http://schemas.openxmlformats.org/officeDocument/2006/relationships/image" Target="../media/image8.png"/><Relationship Id="rId22" Type="http://schemas.openxmlformats.org/officeDocument/2006/relationships/image" Target="../media/image9.png"/><Relationship Id="rId23" Type="http://schemas.openxmlformats.org/officeDocument/2006/relationships/image" Target="../media/image10.png"/><Relationship Id="rId24" Type="http://schemas.openxmlformats.org/officeDocument/2006/relationships/image" Target="../media/image11.png"/><Relationship Id="rId25" Type="http://schemas.openxmlformats.org/officeDocument/2006/relationships/image" Target="../media/image12.png"/></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3.jpeg"/><Relationship Id="rId8" Type="http://schemas.openxmlformats.org/officeDocument/2006/relationships/image" Target="../media/image18.png"/><Relationship Id="rId9" Type="http://schemas.openxmlformats.org/officeDocument/2006/relationships/image" Target="../media/image19.png"/><Relationship Id="rId10" Type="http://schemas.openxmlformats.org/officeDocument/2006/relationships/image" Target="../media/image20.png"/><Relationship Id="rId11" Type="http://schemas.openxmlformats.org/officeDocument/2006/relationships/image" Target="../media/image4.jpeg"/><Relationship Id="rId12" Type="http://schemas.openxmlformats.org/officeDocument/2006/relationships/image" Target="../media/image21.png"/><Relationship Id="rId13" Type="http://schemas.openxmlformats.org/officeDocument/2006/relationships/image" Target="../media/image22.png"/><Relationship Id="rId14" Type="http://schemas.openxmlformats.org/officeDocument/2006/relationships/image" Target="../media/image5.jpeg"/><Relationship Id="rId15" Type="http://schemas.openxmlformats.org/officeDocument/2006/relationships/image" Target="../media/image4.png"/><Relationship Id="rId16" Type="http://schemas.openxmlformats.org/officeDocument/2006/relationships/image" Target="../media/image5.png"/><Relationship Id="rId17" Type="http://schemas.openxmlformats.org/officeDocument/2006/relationships/image" Target="../media/image14.png"/><Relationship Id="rId18" Type="http://schemas.openxmlformats.org/officeDocument/2006/relationships/image" Target="../media/image13.png"/><Relationship Id="rId19" Type="http://schemas.openxmlformats.org/officeDocument/2006/relationships/image" Target="../media/image6.png"/><Relationship Id="rId20" Type="http://schemas.openxmlformats.org/officeDocument/2006/relationships/image" Target="../media/image7.png"/><Relationship Id="rId21" Type="http://schemas.openxmlformats.org/officeDocument/2006/relationships/image" Target="../media/image8.png"/><Relationship Id="rId22" Type="http://schemas.openxmlformats.org/officeDocument/2006/relationships/image" Target="../media/image9.png"/><Relationship Id="rId23" Type="http://schemas.openxmlformats.org/officeDocument/2006/relationships/image" Target="../media/image10.png"/><Relationship Id="rId24" Type="http://schemas.openxmlformats.org/officeDocument/2006/relationships/image" Target="../media/image11.png"/><Relationship Id="rId25" Type="http://schemas.openxmlformats.org/officeDocument/2006/relationships/image" Target="../media/image12.png"/></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3.jpeg"/><Relationship Id="rId8" Type="http://schemas.openxmlformats.org/officeDocument/2006/relationships/image" Target="../media/image18.png"/><Relationship Id="rId9" Type="http://schemas.openxmlformats.org/officeDocument/2006/relationships/image" Target="../media/image19.png"/><Relationship Id="rId10" Type="http://schemas.openxmlformats.org/officeDocument/2006/relationships/image" Target="../media/image20.png"/><Relationship Id="rId11" Type="http://schemas.openxmlformats.org/officeDocument/2006/relationships/image" Target="../media/image4.jpeg"/><Relationship Id="rId12" Type="http://schemas.openxmlformats.org/officeDocument/2006/relationships/image" Target="../media/image21.png"/><Relationship Id="rId13" Type="http://schemas.openxmlformats.org/officeDocument/2006/relationships/image" Target="../media/image22.png"/><Relationship Id="rId14" Type="http://schemas.openxmlformats.org/officeDocument/2006/relationships/image" Target="../media/image5.jpeg"/><Relationship Id="rId15" Type="http://schemas.openxmlformats.org/officeDocument/2006/relationships/image" Target="../media/image4.png"/><Relationship Id="rId16" Type="http://schemas.openxmlformats.org/officeDocument/2006/relationships/image" Target="../media/image5.png"/><Relationship Id="rId17" Type="http://schemas.openxmlformats.org/officeDocument/2006/relationships/image" Target="../media/image14.png"/><Relationship Id="rId18" Type="http://schemas.openxmlformats.org/officeDocument/2006/relationships/image" Target="../media/image13.png"/><Relationship Id="rId19" Type="http://schemas.openxmlformats.org/officeDocument/2006/relationships/image" Target="../media/image6.png"/><Relationship Id="rId20" Type="http://schemas.openxmlformats.org/officeDocument/2006/relationships/image" Target="../media/image7.png"/><Relationship Id="rId21" Type="http://schemas.openxmlformats.org/officeDocument/2006/relationships/image" Target="../media/image8.png"/><Relationship Id="rId22" Type="http://schemas.openxmlformats.org/officeDocument/2006/relationships/image" Target="../media/image9.png"/><Relationship Id="rId23" Type="http://schemas.openxmlformats.org/officeDocument/2006/relationships/image" Target="../media/image10.png"/><Relationship Id="rId24" Type="http://schemas.openxmlformats.org/officeDocument/2006/relationships/image" Target="../media/image11.png"/><Relationship Id="rId25" Type="http://schemas.openxmlformats.org/officeDocument/2006/relationships/image" Target="../media/image12.png"/></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3.jpeg"/><Relationship Id="rId8" Type="http://schemas.openxmlformats.org/officeDocument/2006/relationships/image" Target="../media/image18.png"/><Relationship Id="rId9" Type="http://schemas.openxmlformats.org/officeDocument/2006/relationships/image" Target="../media/image19.png"/><Relationship Id="rId10" Type="http://schemas.openxmlformats.org/officeDocument/2006/relationships/image" Target="../media/image20.png"/><Relationship Id="rId11" Type="http://schemas.openxmlformats.org/officeDocument/2006/relationships/image" Target="../media/image4.jpeg"/><Relationship Id="rId12" Type="http://schemas.openxmlformats.org/officeDocument/2006/relationships/image" Target="../media/image21.png"/><Relationship Id="rId13" Type="http://schemas.openxmlformats.org/officeDocument/2006/relationships/image" Target="../media/image22.png"/><Relationship Id="rId14" Type="http://schemas.openxmlformats.org/officeDocument/2006/relationships/image" Target="../media/image5.jpeg"/><Relationship Id="rId15" Type="http://schemas.openxmlformats.org/officeDocument/2006/relationships/image" Target="../media/image4.png"/><Relationship Id="rId16" Type="http://schemas.openxmlformats.org/officeDocument/2006/relationships/image" Target="../media/image5.png"/><Relationship Id="rId17" Type="http://schemas.openxmlformats.org/officeDocument/2006/relationships/image" Target="../media/image14.png"/><Relationship Id="rId18" Type="http://schemas.openxmlformats.org/officeDocument/2006/relationships/image" Target="../media/image13.png"/><Relationship Id="rId19" Type="http://schemas.openxmlformats.org/officeDocument/2006/relationships/image" Target="../media/image6.png"/><Relationship Id="rId20" Type="http://schemas.openxmlformats.org/officeDocument/2006/relationships/image" Target="../media/image7.png"/><Relationship Id="rId21" Type="http://schemas.openxmlformats.org/officeDocument/2006/relationships/image" Target="../media/image8.png"/><Relationship Id="rId22" Type="http://schemas.openxmlformats.org/officeDocument/2006/relationships/image" Target="../media/image9.png"/><Relationship Id="rId23" Type="http://schemas.openxmlformats.org/officeDocument/2006/relationships/image" Target="../media/image10.png"/><Relationship Id="rId24" Type="http://schemas.openxmlformats.org/officeDocument/2006/relationships/image" Target="../media/image11.png"/><Relationship Id="rId25" Type="http://schemas.openxmlformats.org/officeDocument/2006/relationships/image" Target="../media/image12.png"/></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3.jpeg"/><Relationship Id="rId8" Type="http://schemas.openxmlformats.org/officeDocument/2006/relationships/image" Target="../media/image18.png"/><Relationship Id="rId9" Type="http://schemas.openxmlformats.org/officeDocument/2006/relationships/image" Target="../media/image19.png"/><Relationship Id="rId10" Type="http://schemas.openxmlformats.org/officeDocument/2006/relationships/image" Target="../media/image20.png"/><Relationship Id="rId11" Type="http://schemas.openxmlformats.org/officeDocument/2006/relationships/image" Target="../media/image4.jpeg"/><Relationship Id="rId12" Type="http://schemas.openxmlformats.org/officeDocument/2006/relationships/image" Target="../media/image21.png"/><Relationship Id="rId13" Type="http://schemas.openxmlformats.org/officeDocument/2006/relationships/image" Target="../media/image22.png"/><Relationship Id="rId14" Type="http://schemas.openxmlformats.org/officeDocument/2006/relationships/image" Target="../media/image5.jpeg"/><Relationship Id="rId15" Type="http://schemas.openxmlformats.org/officeDocument/2006/relationships/image" Target="../media/image4.png"/><Relationship Id="rId16" Type="http://schemas.openxmlformats.org/officeDocument/2006/relationships/image" Target="../media/image5.png"/><Relationship Id="rId17" Type="http://schemas.openxmlformats.org/officeDocument/2006/relationships/image" Target="../media/image14.png"/><Relationship Id="rId18" Type="http://schemas.openxmlformats.org/officeDocument/2006/relationships/image" Target="../media/image13.png"/><Relationship Id="rId19" Type="http://schemas.openxmlformats.org/officeDocument/2006/relationships/image" Target="../media/image6.png"/><Relationship Id="rId20" Type="http://schemas.openxmlformats.org/officeDocument/2006/relationships/image" Target="../media/image7.png"/><Relationship Id="rId21" Type="http://schemas.openxmlformats.org/officeDocument/2006/relationships/image" Target="../media/image8.png"/><Relationship Id="rId22" Type="http://schemas.openxmlformats.org/officeDocument/2006/relationships/image" Target="../media/image9.png"/><Relationship Id="rId23" Type="http://schemas.openxmlformats.org/officeDocument/2006/relationships/image" Target="../media/image10.png"/><Relationship Id="rId24" Type="http://schemas.openxmlformats.org/officeDocument/2006/relationships/image" Target="../media/image11.png"/><Relationship Id="rId25" Type="http://schemas.openxmlformats.org/officeDocument/2006/relationships/image" Target="../media/image12.png"/></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3.jpeg"/><Relationship Id="rId8" Type="http://schemas.openxmlformats.org/officeDocument/2006/relationships/image" Target="../media/image18.png"/><Relationship Id="rId9" Type="http://schemas.openxmlformats.org/officeDocument/2006/relationships/image" Target="../media/image19.png"/><Relationship Id="rId10" Type="http://schemas.openxmlformats.org/officeDocument/2006/relationships/image" Target="../media/image20.png"/><Relationship Id="rId11" Type="http://schemas.openxmlformats.org/officeDocument/2006/relationships/image" Target="../media/image4.jpeg"/><Relationship Id="rId12" Type="http://schemas.openxmlformats.org/officeDocument/2006/relationships/image" Target="../media/image21.png"/><Relationship Id="rId13" Type="http://schemas.openxmlformats.org/officeDocument/2006/relationships/image" Target="../media/image22.png"/><Relationship Id="rId14" Type="http://schemas.openxmlformats.org/officeDocument/2006/relationships/image" Target="../media/image5.jpeg"/><Relationship Id="rId15" Type="http://schemas.openxmlformats.org/officeDocument/2006/relationships/image" Target="../media/image4.png"/><Relationship Id="rId16" Type="http://schemas.openxmlformats.org/officeDocument/2006/relationships/image" Target="../media/image5.png"/><Relationship Id="rId17" Type="http://schemas.openxmlformats.org/officeDocument/2006/relationships/image" Target="../media/image14.png"/><Relationship Id="rId18" Type="http://schemas.openxmlformats.org/officeDocument/2006/relationships/image" Target="../media/image13.png"/><Relationship Id="rId19" Type="http://schemas.openxmlformats.org/officeDocument/2006/relationships/image" Target="../media/image6.png"/><Relationship Id="rId20" Type="http://schemas.openxmlformats.org/officeDocument/2006/relationships/image" Target="../media/image7.png"/><Relationship Id="rId21" Type="http://schemas.openxmlformats.org/officeDocument/2006/relationships/image" Target="../media/image8.png"/><Relationship Id="rId22" Type="http://schemas.openxmlformats.org/officeDocument/2006/relationships/image" Target="../media/image9.png"/><Relationship Id="rId23" Type="http://schemas.openxmlformats.org/officeDocument/2006/relationships/image" Target="../media/image10.png"/><Relationship Id="rId24" Type="http://schemas.openxmlformats.org/officeDocument/2006/relationships/image" Target="../media/image11.png"/><Relationship Id="rId25" Type="http://schemas.openxmlformats.org/officeDocument/2006/relationships/image" Target="../media/image12.png"/></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3.jpeg"/><Relationship Id="rId8" Type="http://schemas.openxmlformats.org/officeDocument/2006/relationships/image" Target="../media/image18.png"/><Relationship Id="rId9" Type="http://schemas.openxmlformats.org/officeDocument/2006/relationships/image" Target="../media/image19.png"/><Relationship Id="rId10" Type="http://schemas.openxmlformats.org/officeDocument/2006/relationships/image" Target="../media/image20.png"/><Relationship Id="rId11" Type="http://schemas.openxmlformats.org/officeDocument/2006/relationships/image" Target="../media/image4.jpeg"/><Relationship Id="rId12" Type="http://schemas.openxmlformats.org/officeDocument/2006/relationships/image" Target="../media/image21.png"/><Relationship Id="rId13" Type="http://schemas.openxmlformats.org/officeDocument/2006/relationships/image" Target="../media/image22.png"/><Relationship Id="rId14" Type="http://schemas.openxmlformats.org/officeDocument/2006/relationships/image" Target="../media/image5.jpeg"/><Relationship Id="rId15" Type="http://schemas.openxmlformats.org/officeDocument/2006/relationships/image" Target="../media/image4.png"/><Relationship Id="rId16" Type="http://schemas.openxmlformats.org/officeDocument/2006/relationships/image" Target="../media/image5.png"/><Relationship Id="rId17" Type="http://schemas.openxmlformats.org/officeDocument/2006/relationships/image" Target="../media/image14.png"/><Relationship Id="rId18" Type="http://schemas.openxmlformats.org/officeDocument/2006/relationships/image" Target="../media/image13.png"/><Relationship Id="rId19" Type="http://schemas.openxmlformats.org/officeDocument/2006/relationships/image" Target="../media/image6.png"/><Relationship Id="rId20" Type="http://schemas.openxmlformats.org/officeDocument/2006/relationships/image" Target="../media/image7.png"/><Relationship Id="rId21" Type="http://schemas.openxmlformats.org/officeDocument/2006/relationships/image" Target="../media/image8.png"/><Relationship Id="rId22" Type="http://schemas.openxmlformats.org/officeDocument/2006/relationships/image" Target="../media/image9.png"/><Relationship Id="rId23" Type="http://schemas.openxmlformats.org/officeDocument/2006/relationships/image" Target="../media/image10.png"/><Relationship Id="rId24" Type="http://schemas.openxmlformats.org/officeDocument/2006/relationships/image" Target="../media/image11.png"/><Relationship Id="rId25" Type="http://schemas.openxmlformats.org/officeDocument/2006/relationships/image" Target="../media/image12.png"/></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3.jpeg"/><Relationship Id="rId8" Type="http://schemas.openxmlformats.org/officeDocument/2006/relationships/image" Target="../media/image18.png"/><Relationship Id="rId9" Type="http://schemas.openxmlformats.org/officeDocument/2006/relationships/image" Target="../media/image19.png"/><Relationship Id="rId10" Type="http://schemas.openxmlformats.org/officeDocument/2006/relationships/image" Target="../media/image20.png"/><Relationship Id="rId11" Type="http://schemas.openxmlformats.org/officeDocument/2006/relationships/image" Target="../media/image4.jpeg"/><Relationship Id="rId12" Type="http://schemas.openxmlformats.org/officeDocument/2006/relationships/image" Target="../media/image21.png"/><Relationship Id="rId13" Type="http://schemas.openxmlformats.org/officeDocument/2006/relationships/image" Target="../media/image22.png"/><Relationship Id="rId14" Type="http://schemas.openxmlformats.org/officeDocument/2006/relationships/image" Target="../media/image5.jpeg"/><Relationship Id="rId15" Type="http://schemas.openxmlformats.org/officeDocument/2006/relationships/image" Target="../media/image4.png"/><Relationship Id="rId16" Type="http://schemas.openxmlformats.org/officeDocument/2006/relationships/image" Target="../media/image5.png"/><Relationship Id="rId17" Type="http://schemas.openxmlformats.org/officeDocument/2006/relationships/image" Target="../media/image14.png"/><Relationship Id="rId18" Type="http://schemas.openxmlformats.org/officeDocument/2006/relationships/image" Target="../media/image13.png"/><Relationship Id="rId19" Type="http://schemas.openxmlformats.org/officeDocument/2006/relationships/image" Target="../media/image6.png"/><Relationship Id="rId20" Type="http://schemas.openxmlformats.org/officeDocument/2006/relationships/image" Target="../media/image7.png"/><Relationship Id="rId21" Type="http://schemas.openxmlformats.org/officeDocument/2006/relationships/image" Target="../media/image8.png"/><Relationship Id="rId22" Type="http://schemas.openxmlformats.org/officeDocument/2006/relationships/image" Target="../media/image9.png"/><Relationship Id="rId23" Type="http://schemas.openxmlformats.org/officeDocument/2006/relationships/image" Target="../media/image10.png"/><Relationship Id="rId24" Type="http://schemas.openxmlformats.org/officeDocument/2006/relationships/image" Target="../media/image11.png"/><Relationship Id="rId25" Type="http://schemas.openxmlformats.org/officeDocument/2006/relationships/image" Target="../media/image12.png"/></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3.jpeg"/><Relationship Id="rId8" Type="http://schemas.openxmlformats.org/officeDocument/2006/relationships/image" Target="../media/image18.png"/><Relationship Id="rId9" Type="http://schemas.openxmlformats.org/officeDocument/2006/relationships/image" Target="../media/image19.png"/><Relationship Id="rId10" Type="http://schemas.openxmlformats.org/officeDocument/2006/relationships/image" Target="../media/image20.png"/><Relationship Id="rId11" Type="http://schemas.openxmlformats.org/officeDocument/2006/relationships/image" Target="../media/image4.jpeg"/><Relationship Id="rId12" Type="http://schemas.openxmlformats.org/officeDocument/2006/relationships/image" Target="../media/image21.png"/><Relationship Id="rId13" Type="http://schemas.openxmlformats.org/officeDocument/2006/relationships/image" Target="../media/image22.png"/><Relationship Id="rId14" Type="http://schemas.openxmlformats.org/officeDocument/2006/relationships/image" Target="../media/image5.jpeg"/><Relationship Id="rId15" Type="http://schemas.openxmlformats.org/officeDocument/2006/relationships/image" Target="../media/image4.png"/><Relationship Id="rId16" Type="http://schemas.openxmlformats.org/officeDocument/2006/relationships/image" Target="../media/image5.png"/><Relationship Id="rId17" Type="http://schemas.openxmlformats.org/officeDocument/2006/relationships/image" Target="../media/image14.png"/><Relationship Id="rId18" Type="http://schemas.openxmlformats.org/officeDocument/2006/relationships/image" Target="../media/image13.png"/><Relationship Id="rId19" Type="http://schemas.openxmlformats.org/officeDocument/2006/relationships/image" Target="../media/image6.png"/><Relationship Id="rId20" Type="http://schemas.openxmlformats.org/officeDocument/2006/relationships/image" Target="../media/image7.png"/><Relationship Id="rId21" Type="http://schemas.openxmlformats.org/officeDocument/2006/relationships/image" Target="../media/image8.png"/><Relationship Id="rId22" Type="http://schemas.openxmlformats.org/officeDocument/2006/relationships/image" Target="../media/image9.png"/><Relationship Id="rId23" Type="http://schemas.openxmlformats.org/officeDocument/2006/relationships/image" Target="../media/image10.png"/><Relationship Id="rId24" Type="http://schemas.openxmlformats.org/officeDocument/2006/relationships/image" Target="../media/image11.png"/><Relationship Id="rId25" Type="http://schemas.openxmlformats.org/officeDocument/2006/relationships/image" Target="../media/image12.png"/></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3.jpeg"/><Relationship Id="rId8" Type="http://schemas.openxmlformats.org/officeDocument/2006/relationships/image" Target="../media/image18.png"/><Relationship Id="rId9" Type="http://schemas.openxmlformats.org/officeDocument/2006/relationships/image" Target="../media/image19.png"/><Relationship Id="rId10" Type="http://schemas.openxmlformats.org/officeDocument/2006/relationships/image" Target="../media/image20.png"/><Relationship Id="rId11" Type="http://schemas.openxmlformats.org/officeDocument/2006/relationships/image" Target="../media/image4.jpeg"/><Relationship Id="rId12" Type="http://schemas.openxmlformats.org/officeDocument/2006/relationships/image" Target="../media/image21.png"/><Relationship Id="rId13" Type="http://schemas.openxmlformats.org/officeDocument/2006/relationships/image" Target="../media/image22.png"/><Relationship Id="rId14" Type="http://schemas.openxmlformats.org/officeDocument/2006/relationships/image" Target="../media/image5.jpeg"/><Relationship Id="rId15" Type="http://schemas.openxmlformats.org/officeDocument/2006/relationships/image" Target="../media/image4.png"/><Relationship Id="rId16" Type="http://schemas.openxmlformats.org/officeDocument/2006/relationships/image" Target="../media/image7.png"/><Relationship Id="rId17" Type="http://schemas.openxmlformats.org/officeDocument/2006/relationships/image" Target="../media/image8.png"/><Relationship Id="rId18" Type="http://schemas.openxmlformats.org/officeDocument/2006/relationships/image" Target="../media/image10.png"/><Relationship Id="rId19" Type="http://schemas.openxmlformats.org/officeDocument/2006/relationships/image" Target="../media/image12.png"/></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3.jpeg"/><Relationship Id="rId8" Type="http://schemas.openxmlformats.org/officeDocument/2006/relationships/image" Target="../media/image18.png"/><Relationship Id="rId9" Type="http://schemas.openxmlformats.org/officeDocument/2006/relationships/image" Target="../media/image19.png"/><Relationship Id="rId10" Type="http://schemas.openxmlformats.org/officeDocument/2006/relationships/image" Target="../media/image20.png"/><Relationship Id="rId11" Type="http://schemas.openxmlformats.org/officeDocument/2006/relationships/image" Target="../media/image4.jpeg"/><Relationship Id="rId12" Type="http://schemas.openxmlformats.org/officeDocument/2006/relationships/image" Target="../media/image21.png"/><Relationship Id="rId13" Type="http://schemas.openxmlformats.org/officeDocument/2006/relationships/image" Target="../media/image22.png"/><Relationship Id="rId14" Type="http://schemas.openxmlformats.org/officeDocument/2006/relationships/image" Target="../media/image5.jpeg"/><Relationship Id="rId15" Type="http://schemas.openxmlformats.org/officeDocument/2006/relationships/image" Target="../media/image4.png"/><Relationship Id="rId16" Type="http://schemas.openxmlformats.org/officeDocument/2006/relationships/image" Target="../media/image7.png"/><Relationship Id="rId17" Type="http://schemas.openxmlformats.org/officeDocument/2006/relationships/image" Target="../media/image8.png"/><Relationship Id="rId18" Type="http://schemas.openxmlformats.org/officeDocument/2006/relationships/image" Target="../media/image10.png"/><Relationship Id="rId19" Type="http://schemas.openxmlformats.org/officeDocument/2006/relationships/image" Target="../media/image12.png"/></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3.jpeg"/><Relationship Id="rId8" Type="http://schemas.openxmlformats.org/officeDocument/2006/relationships/image" Target="../media/image18.png"/><Relationship Id="rId9" Type="http://schemas.openxmlformats.org/officeDocument/2006/relationships/image" Target="../media/image19.png"/><Relationship Id="rId10" Type="http://schemas.openxmlformats.org/officeDocument/2006/relationships/image" Target="../media/image20.png"/><Relationship Id="rId11" Type="http://schemas.openxmlformats.org/officeDocument/2006/relationships/image" Target="../media/image4.jpeg"/><Relationship Id="rId12" Type="http://schemas.openxmlformats.org/officeDocument/2006/relationships/image" Target="../media/image21.png"/><Relationship Id="rId13" Type="http://schemas.openxmlformats.org/officeDocument/2006/relationships/image" Target="../media/image22.png"/><Relationship Id="rId14" Type="http://schemas.openxmlformats.org/officeDocument/2006/relationships/image" Target="../media/image5.jpeg"/><Relationship Id="rId15" Type="http://schemas.openxmlformats.org/officeDocument/2006/relationships/image" Target="../media/image4.png"/><Relationship Id="rId16" Type="http://schemas.openxmlformats.org/officeDocument/2006/relationships/image" Target="../media/image7.png"/><Relationship Id="rId17" Type="http://schemas.openxmlformats.org/officeDocument/2006/relationships/image" Target="../media/image8.png"/><Relationship Id="rId18" Type="http://schemas.openxmlformats.org/officeDocument/2006/relationships/image" Target="../media/image10.png"/><Relationship Id="rId19" Type="http://schemas.openxmlformats.org/officeDocument/2006/relationships/image" Target="../media/image12.png"/></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3.jpeg"/><Relationship Id="rId8" Type="http://schemas.openxmlformats.org/officeDocument/2006/relationships/image" Target="../media/image18.png"/><Relationship Id="rId9" Type="http://schemas.openxmlformats.org/officeDocument/2006/relationships/image" Target="../media/image19.png"/><Relationship Id="rId10" Type="http://schemas.openxmlformats.org/officeDocument/2006/relationships/image" Target="../media/image20.png"/><Relationship Id="rId11" Type="http://schemas.openxmlformats.org/officeDocument/2006/relationships/image" Target="../media/image4.jpeg"/><Relationship Id="rId12" Type="http://schemas.openxmlformats.org/officeDocument/2006/relationships/image" Target="../media/image21.png"/><Relationship Id="rId13" Type="http://schemas.openxmlformats.org/officeDocument/2006/relationships/image" Target="../media/image22.png"/><Relationship Id="rId14" Type="http://schemas.openxmlformats.org/officeDocument/2006/relationships/image" Target="../media/image5.jpeg"/><Relationship Id="rId15" Type="http://schemas.openxmlformats.org/officeDocument/2006/relationships/image" Target="../media/image4.png"/><Relationship Id="rId16" Type="http://schemas.openxmlformats.org/officeDocument/2006/relationships/image" Target="../media/image7.png"/><Relationship Id="rId17" Type="http://schemas.openxmlformats.org/officeDocument/2006/relationships/image" Target="../media/image8.png"/><Relationship Id="rId18" Type="http://schemas.openxmlformats.org/officeDocument/2006/relationships/image" Target="../media/image10.png"/><Relationship Id="rId19" Type="http://schemas.openxmlformats.org/officeDocument/2006/relationships/image" Target="../media/image12.png"/></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3.jpeg"/><Relationship Id="rId8" Type="http://schemas.openxmlformats.org/officeDocument/2006/relationships/image" Target="../media/image18.png"/><Relationship Id="rId9" Type="http://schemas.openxmlformats.org/officeDocument/2006/relationships/image" Target="../media/image19.png"/><Relationship Id="rId10" Type="http://schemas.openxmlformats.org/officeDocument/2006/relationships/image" Target="../media/image20.png"/><Relationship Id="rId11" Type="http://schemas.openxmlformats.org/officeDocument/2006/relationships/image" Target="../media/image4.jpeg"/><Relationship Id="rId12" Type="http://schemas.openxmlformats.org/officeDocument/2006/relationships/image" Target="../media/image21.png"/><Relationship Id="rId13" Type="http://schemas.openxmlformats.org/officeDocument/2006/relationships/image" Target="../media/image22.png"/><Relationship Id="rId14" Type="http://schemas.openxmlformats.org/officeDocument/2006/relationships/image" Target="../media/image5.jpeg"/><Relationship Id="rId15" Type="http://schemas.openxmlformats.org/officeDocument/2006/relationships/image" Target="../media/image4.png"/><Relationship Id="rId16" Type="http://schemas.openxmlformats.org/officeDocument/2006/relationships/image" Target="../media/image7.png"/><Relationship Id="rId17" Type="http://schemas.openxmlformats.org/officeDocument/2006/relationships/image" Target="../media/image8.png"/><Relationship Id="rId18" Type="http://schemas.openxmlformats.org/officeDocument/2006/relationships/image" Target="../media/image10.png"/><Relationship Id="rId19" Type="http://schemas.openxmlformats.org/officeDocument/2006/relationships/image" Target="../media/image12.png"/></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3.jpeg"/><Relationship Id="rId8" Type="http://schemas.openxmlformats.org/officeDocument/2006/relationships/image" Target="../media/image18.png"/><Relationship Id="rId9" Type="http://schemas.openxmlformats.org/officeDocument/2006/relationships/image" Target="../media/image19.png"/><Relationship Id="rId10" Type="http://schemas.openxmlformats.org/officeDocument/2006/relationships/image" Target="../media/image20.png"/><Relationship Id="rId11" Type="http://schemas.openxmlformats.org/officeDocument/2006/relationships/image" Target="../media/image4.jpeg"/><Relationship Id="rId12" Type="http://schemas.openxmlformats.org/officeDocument/2006/relationships/image" Target="../media/image21.png"/><Relationship Id="rId13" Type="http://schemas.openxmlformats.org/officeDocument/2006/relationships/image" Target="../media/image22.png"/><Relationship Id="rId14" Type="http://schemas.openxmlformats.org/officeDocument/2006/relationships/image" Target="../media/image5.jpeg"/><Relationship Id="rId15" Type="http://schemas.openxmlformats.org/officeDocument/2006/relationships/image" Target="../media/image4.png"/><Relationship Id="rId16" Type="http://schemas.openxmlformats.org/officeDocument/2006/relationships/image" Target="../media/image7.png"/><Relationship Id="rId17" Type="http://schemas.openxmlformats.org/officeDocument/2006/relationships/image" Target="../media/image8.png"/><Relationship Id="rId18" Type="http://schemas.openxmlformats.org/officeDocument/2006/relationships/image" Target="../media/image10.png"/><Relationship Id="rId19" Type="http://schemas.openxmlformats.org/officeDocument/2006/relationships/image" Target="../media/image12.png"/></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3.jpeg"/><Relationship Id="rId8" Type="http://schemas.openxmlformats.org/officeDocument/2006/relationships/image" Target="../media/image18.png"/><Relationship Id="rId9" Type="http://schemas.openxmlformats.org/officeDocument/2006/relationships/image" Target="../media/image19.png"/><Relationship Id="rId10" Type="http://schemas.openxmlformats.org/officeDocument/2006/relationships/image" Target="../media/image20.png"/><Relationship Id="rId11" Type="http://schemas.openxmlformats.org/officeDocument/2006/relationships/image" Target="../media/image4.jpeg"/><Relationship Id="rId12" Type="http://schemas.openxmlformats.org/officeDocument/2006/relationships/image" Target="../media/image21.png"/><Relationship Id="rId13" Type="http://schemas.openxmlformats.org/officeDocument/2006/relationships/image" Target="../media/image22.png"/><Relationship Id="rId14" Type="http://schemas.openxmlformats.org/officeDocument/2006/relationships/image" Target="../media/image5.jpeg"/><Relationship Id="rId15" Type="http://schemas.openxmlformats.org/officeDocument/2006/relationships/image" Target="../media/image4.png"/><Relationship Id="rId16" Type="http://schemas.openxmlformats.org/officeDocument/2006/relationships/image" Target="../media/image7.png"/><Relationship Id="rId17" Type="http://schemas.openxmlformats.org/officeDocument/2006/relationships/image" Target="../media/image8.png"/><Relationship Id="rId18" Type="http://schemas.openxmlformats.org/officeDocument/2006/relationships/image" Target="../media/image10.png"/><Relationship Id="rId19" Type="http://schemas.openxmlformats.org/officeDocument/2006/relationships/image" Target="../media/image12.png"/></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3.jpeg"/><Relationship Id="rId8" Type="http://schemas.openxmlformats.org/officeDocument/2006/relationships/image" Target="../media/image18.png"/><Relationship Id="rId9" Type="http://schemas.openxmlformats.org/officeDocument/2006/relationships/image" Target="../media/image19.png"/><Relationship Id="rId10" Type="http://schemas.openxmlformats.org/officeDocument/2006/relationships/image" Target="../media/image20.png"/><Relationship Id="rId11" Type="http://schemas.openxmlformats.org/officeDocument/2006/relationships/image" Target="../media/image4.jpeg"/><Relationship Id="rId12" Type="http://schemas.openxmlformats.org/officeDocument/2006/relationships/image" Target="../media/image21.png"/><Relationship Id="rId13" Type="http://schemas.openxmlformats.org/officeDocument/2006/relationships/image" Target="../media/image22.png"/><Relationship Id="rId14" Type="http://schemas.openxmlformats.org/officeDocument/2006/relationships/image" Target="../media/image5.jpeg"/><Relationship Id="rId15" Type="http://schemas.openxmlformats.org/officeDocument/2006/relationships/image" Target="../media/image4.png"/><Relationship Id="rId16" Type="http://schemas.openxmlformats.org/officeDocument/2006/relationships/image" Target="../media/image7.png"/><Relationship Id="rId17" Type="http://schemas.openxmlformats.org/officeDocument/2006/relationships/image" Target="../media/image8.png"/><Relationship Id="rId18" Type="http://schemas.openxmlformats.org/officeDocument/2006/relationships/image" Target="../media/image10.png"/><Relationship Id="rId19" Type="http://schemas.openxmlformats.org/officeDocument/2006/relationships/image" Target="../media/image12.png"/></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3.jpeg"/><Relationship Id="rId8" Type="http://schemas.openxmlformats.org/officeDocument/2006/relationships/image" Target="../media/image18.png"/><Relationship Id="rId9" Type="http://schemas.openxmlformats.org/officeDocument/2006/relationships/image" Target="../media/image19.png"/><Relationship Id="rId10" Type="http://schemas.openxmlformats.org/officeDocument/2006/relationships/image" Target="../media/image20.png"/><Relationship Id="rId11" Type="http://schemas.openxmlformats.org/officeDocument/2006/relationships/image" Target="../media/image4.jpeg"/><Relationship Id="rId12" Type="http://schemas.openxmlformats.org/officeDocument/2006/relationships/image" Target="../media/image21.png"/><Relationship Id="rId13" Type="http://schemas.openxmlformats.org/officeDocument/2006/relationships/image" Target="../media/image22.png"/><Relationship Id="rId14" Type="http://schemas.openxmlformats.org/officeDocument/2006/relationships/image" Target="../media/image5.jpeg"/><Relationship Id="rId15" Type="http://schemas.openxmlformats.org/officeDocument/2006/relationships/image" Target="../media/image4.png"/><Relationship Id="rId16" Type="http://schemas.openxmlformats.org/officeDocument/2006/relationships/image" Target="../media/image7.png"/><Relationship Id="rId17" Type="http://schemas.openxmlformats.org/officeDocument/2006/relationships/image" Target="../media/image8.png"/><Relationship Id="rId18" Type="http://schemas.openxmlformats.org/officeDocument/2006/relationships/image" Target="../media/image10.png"/><Relationship Id="rId19" Type="http://schemas.openxmlformats.org/officeDocument/2006/relationships/image" Target="../media/image12.png"/></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标题幻灯片">
    <p:spTree>
      <p:nvGrpSpPr>
        <p:cNvPr id="1" name=""/>
        <p:cNvGrpSpPr/>
        <p:nvPr/>
      </p:nvGrpSpPr>
      <p:grpSpPr>
        <a:xfrm>
          <a:off x="0" y="0"/>
          <a:ext cx="0" cy="0"/>
          <a:chOff x="0" y="0"/>
          <a:chExt cx="0" cy="0"/>
        </a:xfrm>
      </p:grpSpPr>
      <p:sp>
        <p:nvSpPr>
          <p:cNvPr id="22" name="标题文本"/>
          <p:cNvSpPr txBox="1"/>
          <p:nvPr>
            <p:ph type="title"/>
          </p:nvPr>
        </p:nvSpPr>
        <p:spPr>
          <a:xfrm>
            <a:off x="1524000" y="1122362"/>
            <a:ext cx="9144000" cy="2387601"/>
          </a:xfrm>
          <a:prstGeom prst="rect">
            <a:avLst/>
          </a:prstGeom>
        </p:spPr>
        <p:txBody>
          <a:bodyPr anchor="b"/>
          <a:lstStyle>
            <a:lvl1pPr>
              <a:defRPr sz="6000"/>
            </a:lvl1pPr>
          </a:lstStyle>
          <a:p>
            <a:pPr/>
            <a:r>
              <a:t>标题文本</a:t>
            </a:r>
          </a:p>
        </p:txBody>
      </p:sp>
      <p:sp>
        <p:nvSpPr>
          <p:cNvPr id="23" name="正文级别 1…"/>
          <p:cNvSpPr txBox="1"/>
          <p:nvPr>
            <p:ph type="body" sz="quarter" idx="1"/>
          </p:nvPr>
        </p:nvSpPr>
        <p:spPr>
          <a:xfrm>
            <a:off x="1524000" y="3602037"/>
            <a:ext cx="9144000" cy="1655764"/>
          </a:xfrm>
          <a:prstGeom prst="rect">
            <a:avLst/>
          </a:prstGeom>
        </p:spPr>
        <p:txBody>
          <a:bodyPr/>
          <a:lstStyle>
            <a:lvl1pPr marL="0" indent="0" algn="ctr">
              <a:spcBef>
                <a:spcPts val="500"/>
              </a:spcBef>
              <a:buSzTx/>
              <a:buNone/>
              <a:defRPr sz="2400"/>
            </a:lvl1pPr>
            <a:lvl2pPr marL="0" indent="0" algn="ctr">
              <a:spcBef>
                <a:spcPts val="500"/>
              </a:spcBef>
              <a:buSzTx/>
              <a:buNone/>
              <a:defRPr sz="2400"/>
            </a:lvl2pPr>
            <a:lvl3pPr marL="0" indent="0" algn="ctr">
              <a:spcBef>
                <a:spcPts val="500"/>
              </a:spcBef>
              <a:buSzTx/>
              <a:buNone/>
              <a:defRPr sz="2400"/>
            </a:lvl3pPr>
            <a:lvl4pPr marL="0" indent="0" algn="ctr">
              <a:spcBef>
                <a:spcPts val="500"/>
              </a:spcBef>
              <a:buSzTx/>
              <a:buNone/>
              <a:defRPr sz="2400"/>
            </a:lvl4pPr>
            <a:lvl5pPr marL="0" indent="0" algn="ctr">
              <a:spcBef>
                <a:spcPts val="500"/>
              </a:spcBef>
              <a:buSzTx/>
              <a:buNone/>
              <a:defRPr sz="2400"/>
            </a:lvl5pPr>
          </a:lstStyle>
          <a:p>
            <a:pPr/>
            <a:r>
              <a:t>正文级别 1</a:t>
            </a:r>
          </a:p>
          <a:p>
            <a:pPr lvl="1"/>
            <a:r>
              <a:t>正文级别 2</a:t>
            </a:r>
          </a:p>
          <a:p>
            <a:pPr lvl="2"/>
            <a:r>
              <a:t>正文级别 3</a:t>
            </a:r>
          </a:p>
          <a:p>
            <a:pPr lvl="3"/>
            <a:r>
              <a:t>正文级别 4</a:t>
            </a:r>
          </a:p>
          <a:p>
            <a:pPr lvl="4"/>
            <a:r>
              <a:t>正文级别 5</a:t>
            </a:r>
          </a:p>
        </p:txBody>
      </p:sp>
      <p:sp>
        <p:nvSpPr>
          <p:cNvPr id="24"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标题和内容">
    <p:spTree>
      <p:nvGrpSpPr>
        <p:cNvPr id="1" name=""/>
        <p:cNvGrpSpPr/>
        <p:nvPr/>
      </p:nvGrpSpPr>
      <p:grpSpPr>
        <a:xfrm>
          <a:off x="0" y="0"/>
          <a:ext cx="0" cy="0"/>
          <a:chOff x="0" y="0"/>
          <a:chExt cx="0" cy="0"/>
        </a:xfrm>
      </p:grpSpPr>
      <p:sp>
        <p:nvSpPr>
          <p:cNvPr id="31" name="标题文本"/>
          <p:cNvSpPr txBox="1"/>
          <p:nvPr>
            <p:ph type="title"/>
          </p:nvPr>
        </p:nvSpPr>
        <p:spPr>
          <a:prstGeom prst="rect">
            <a:avLst/>
          </a:prstGeom>
        </p:spPr>
        <p:txBody>
          <a:bodyPr/>
          <a:lstStyle/>
          <a:p>
            <a:pPr/>
            <a:r>
              <a:t>标题文本</a:t>
            </a:r>
          </a:p>
        </p:txBody>
      </p:sp>
      <p:sp>
        <p:nvSpPr>
          <p:cNvPr id="32" name="正文级别 1…"/>
          <p:cNvSpPr txBox="1"/>
          <p:nvPr>
            <p:ph type="body" idx="1"/>
          </p:nvPr>
        </p:nvSpPr>
        <p:spPr>
          <a:prstGeom prst="rect">
            <a:avLst/>
          </a:prstGeom>
        </p:spPr>
        <p:txBody>
          <a:bodyPr/>
          <a:lstStyle/>
          <a:p>
            <a:pPr/>
            <a:r>
              <a:t>正文级别 1</a:t>
            </a:r>
          </a:p>
          <a:p>
            <a:pPr lvl="1"/>
            <a:r>
              <a:t>正文级别 2</a:t>
            </a:r>
          </a:p>
          <a:p>
            <a:pPr lvl="2"/>
            <a:r>
              <a:t>正文级别 3</a:t>
            </a:r>
          </a:p>
          <a:p>
            <a:pPr lvl="3"/>
            <a:r>
              <a:t>正文级别 4</a:t>
            </a:r>
          </a:p>
          <a:p>
            <a:pPr lvl="4"/>
            <a:r>
              <a:t>正文级别 5</a:t>
            </a:r>
          </a:p>
        </p:txBody>
      </p:sp>
      <p:sp>
        <p:nvSpPr>
          <p:cNvPr id="33"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节标题">
    <p:spTree>
      <p:nvGrpSpPr>
        <p:cNvPr id="1" name=""/>
        <p:cNvGrpSpPr/>
        <p:nvPr/>
      </p:nvGrpSpPr>
      <p:grpSpPr>
        <a:xfrm>
          <a:off x="0" y="0"/>
          <a:ext cx="0" cy="0"/>
          <a:chOff x="0" y="0"/>
          <a:chExt cx="0" cy="0"/>
        </a:xfrm>
      </p:grpSpPr>
      <p:sp>
        <p:nvSpPr>
          <p:cNvPr id="40" name="标题文本"/>
          <p:cNvSpPr txBox="1"/>
          <p:nvPr>
            <p:ph type="title"/>
          </p:nvPr>
        </p:nvSpPr>
        <p:spPr>
          <a:xfrm>
            <a:off x="831850" y="1709739"/>
            <a:ext cx="10515601" cy="2852737"/>
          </a:xfrm>
          <a:prstGeom prst="rect">
            <a:avLst/>
          </a:prstGeom>
        </p:spPr>
        <p:txBody>
          <a:bodyPr anchor="b"/>
          <a:lstStyle>
            <a:lvl1pPr>
              <a:defRPr sz="6000"/>
            </a:lvl1pPr>
          </a:lstStyle>
          <a:p>
            <a:pPr/>
            <a:r>
              <a:t>标题文本</a:t>
            </a:r>
          </a:p>
        </p:txBody>
      </p:sp>
      <p:sp>
        <p:nvSpPr>
          <p:cNvPr id="41" name="正文级别 1…"/>
          <p:cNvSpPr txBox="1"/>
          <p:nvPr>
            <p:ph type="body" sz="quarter" idx="1"/>
          </p:nvPr>
        </p:nvSpPr>
        <p:spPr>
          <a:xfrm>
            <a:off x="831850" y="4589464"/>
            <a:ext cx="10515601" cy="1500189"/>
          </a:xfrm>
          <a:prstGeom prst="rect">
            <a:avLst/>
          </a:prstGeom>
        </p:spPr>
        <p:txBody>
          <a:bodyPr/>
          <a:lstStyle>
            <a:lvl1pPr marL="0" indent="0">
              <a:spcBef>
                <a:spcPts val="500"/>
              </a:spcBef>
              <a:buSzTx/>
              <a:buNone/>
              <a:defRPr sz="2400"/>
            </a:lvl1pPr>
            <a:lvl2pPr marL="0" indent="0">
              <a:spcBef>
                <a:spcPts val="500"/>
              </a:spcBef>
              <a:buSzTx/>
              <a:buNone/>
              <a:defRPr sz="2400"/>
            </a:lvl2pPr>
            <a:lvl3pPr marL="0" indent="0">
              <a:spcBef>
                <a:spcPts val="500"/>
              </a:spcBef>
              <a:buSzTx/>
              <a:buNone/>
              <a:defRPr sz="2400"/>
            </a:lvl3pPr>
            <a:lvl4pPr marL="0" indent="0">
              <a:spcBef>
                <a:spcPts val="500"/>
              </a:spcBef>
              <a:buSzTx/>
              <a:buNone/>
              <a:defRPr sz="2400"/>
            </a:lvl4pPr>
            <a:lvl5pPr marL="0" indent="0">
              <a:spcBef>
                <a:spcPts val="500"/>
              </a:spcBef>
              <a:buSzTx/>
              <a:buNone/>
              <a:defRPr sz="2400"/>
            </a:lvl5pPr>
          </a:lstStyle>
          <a:p>
            <a:pPr/>
            <a:r>
              <a:t>正文级别 1</a:t>
            </a:r>
          </a:p>
          <a:p>
            <a:pPr lvl="1"/>
            <a:r>
              <a:t>正文级别 2</a:t>
            </a:r>
          </a:p>
          <a:p>
            <a:pPr lvl="2"/>
            <a:r>
              <a:t>正文级别 3</a:t>
            </a:r>
          </a:p>
          <a:p>
            <a:pPr lvl="3"/>
            <a:r>
              <a:t>正文级别 4</a:t>
            </a:r>
          </a:p>
          <a:p>
            <a:pPr lvl="4"/>
            <a:r>
              <a:t>正文级别 5</a:t>
            </a:r>
          </a:p>
        </p:txBody>
      </p:sp>
      <p:sp>
        <p:nvSpPr>
          <p:cNvPr id="42"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两栏内容">
    <p:spTree>
      <p:nvGrpSpPr>
        <p:cNvPr id="1" name=""/>
        <p:cNvGrpSpPr/>
        <p:nvPr/>
      </p:nvGrpSpPr>
      <p:grpSpPr>
        <a:xfrm>
          <a:off x="0" y="0"/>
          <a:ext cx="0" cy="0"/>
          <a:chOff x="0" y="0"/>
          <a:chExt cx="0" cy="0"/>
        </a:xfrm>
      </p:grpSpPr>
      <p:sp>
        <p:nvSpPr>
          <p:cNvPr id="49" name="标题文本"/>
          <p:cNvSpPr txBox="1"/>
          <p:nvPr>
            <p:ph type="title"/>
          </p:nvPr>
        </p:nvSpPr>
        <p:spPr>
          <a:prstGeom prst="rect">
            <a:avLst/>
          </a:prstGeom>
        </p:spPr>
        <p:txBody>
          <a:bodyPr/>
          <a:lstStyle/>
          <a:p>
            <a:pPr/>
            <a:r>
              <a:t>标题文本</a:t>
            </a:r>
          </a:p>
        </p:txBody>
      </p:sp>
      <p:sp>
        <p:nvSpPr>
          <p:cNvPr id="50" name="正文级别 1…"/>
          <p:cNvSpPr txBox="1"/>
          <p:nvPr>
            <p:ph type="body" sz="half" idx="1"/>
          </p:nvPr>
        </p:nvSpPr>
        <p:spPr>
          <a:xfrm>
            <a:off x="609600" y="1600200"/>
            <a:ext cx="5384800" cy="4525965"/>
          </a:xfrm>
          <a:prstGeom prst="rect">
            <a:avLst/>
          </a:prstGeom>
        </p:spPr>
        <p:txBody>
          <a:bodyPr/>
          <a:lstStyle/>
          <a:p>
            <a:pPr/>
            <a:r>
              <a:t>正文级别 1</a:t>
            </a:r>
          </a:p>
          <a:p>
            <a:pPr lvl="1"/>
            <a:r>
              <a:t>正文级别 2</a:t>
            </a:r>
          </a:p>
          <a:p>
            <a:pPr lvl="2"/>
            <a:r>
              <a:t>正文级别 3</a:t>
            </a:r>
          </a:p>
          <a:p>
            <a:pPr lvl="3"/>
            <a:r>
              <a:t>正文级别 4</a:t>
            </a:r>
          </a:p>
          <a:p>
            <a:pPr lvl="4"/>
            <a:r>
              <a:t>正文级别 5</a:t>
            </a:r>
          </a:p>
        </p:txBody>
      </p:sp>
      <p:sp>
        <p:nvSpPr>
          <p:cNvPr id="51"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比较">
    <p:spTree>
      <p:nvGrpSpPr>
        <p:cNvPr id="1" name=""/>
        <p:cNvGrpSpPr/>
        <p:nvPr/>
      </p:nvGrpSpPr>
      <p:grpSpPr>
        <a:xfrm>
          <a:off x="0" y="0"/>
          <a:ext cx="0" cy="0"/>
          <a:chOff x="0" y="0"/>
          <a:chExt cx="0" cy="0"/>
        </a:xfrm>
      </p:grpSpPr>
      <p:sp>
        <p:nvSpPr>
          <p:cNvPr id="58" name="标题文本"/>
          <p:cNvSpPr txBox="1"/>
          <p:nvPr>
            <p:ph type="title"/>
          </p:nvPr>
        </p:nvSpPr>
        <p:spPr>
          <a:xfrm>
            <a:off x="840317" y="365125"/>
            <a:ext cx="10515601" cy="1325564"/>
          </a:xfrm>
          <a:prstGeom prst="rect">
            <a:avLst/>
          </a:prstGeom>
        </p:spPr>
        <p:txBody>
          <a:bodyPr/>
          <a:lstStyle/>
          <a:p>
            <a:pPr/>
            <a:r>
              <a:t>标题文本</a:t>
            </a:r>
          </a:p>
        </p:txBody>
      </p:sp>
      <p:sp>
        <p:nvSpPr>
          <p:cNvPr id="59" name="正文级别 1…"/>
          <p:cNvSpPr txBox="1"/>
          <p:nvPr>
            <p:ph type="body" sz="quarter" idx="1"/>
          </p:nvPr>
        </p:nvSpPr>
        <p:spPr>
          <a:xfrm>
            <a:off x="840317" y="1681163"/>
            <a:ext cx="5158319" cy="823914"/>
          </a:xfrm>
          <a:prstGeom prst="rect">
            <a:avLst/>
          </a:prstGeom>
        </p:spPr>
        <p:txBody>
          <a:bodyPr anchor="b"/>
          <a:lstStyle>
            <a:lvl1pPr marL="0" indent="0">
              <a:spcBef>
                <a:spcPts val="500"/>
              </a:spcBef>
              <a:buSzTx/>
              <a:buNone/>
              <a:defRPr b="1" sz="2400"/>
            </a:lvl1pPr>
            <a:lvl2pPr marL="0" indent="0">
              <a:spcBef>
                <a:spcPts val="500"/>
              </a:spcBef>
              <a:buSzTx/>
              <a:buNone/>
              <a:defRPr b="1" sz="2400"/>
            </a:lvl2pPr>
            <a:lvl3pPr marL="0" indent="0">
              <a:spcBef>
                <a:spcPts val="500"/>
              </a:spcBef>
              <a:buSzTx/>
              <a:buNone/>
              <a:defRPr b="1" sz="2400"/>
            </a:lvl3pPr>
            <a:lvl4pPr marL="0" indent="0">
              <a:spcBef>
                <a:spcPts val="500"/>
              </a:spcBef>
              <a:buSzTx/>
              <a:buNone/>
              <a:defRPr b="1" sz="2400"/>
            </a:lvl4pPr>
            <a:lvl5pPr marL="0" indent="0">
              <a:spcBef>
                <a:spcPts val="500"/>
              </a:spcBef>
              <a:buSzTx/>
              <a:buNone/>
              <a:defRPr b="1" sz="2400"/>
            </a:lvl5pPr>
          </a:lstStyle>
          <a:p>
            <a:pPr/>
            <a:r>
              <a:t>正文级别 1</a:t>
            </a:r>
          </a:p>
          <a:p>
            <a:pPr lvl="1"/>
            <a:r>
              <a:t>正文级别 2</a:t>
            </a:r>
          </a:p>
          <a:p>
            <a:pPr lvl="2"/>
            <a:r>
              <a:t>正文级别 3</a:t>
            </a:r>
          </a:p>
          <a:p>
            <a:pPr lvl="3"/>
            <a:r>
              <a:t>正文级别 4</a:t>
            </a:r>
          </a:p>
          <a:p>
            <a:pPr lvl="4"/>
            <a:r>
              <a:t>正文级别 5</a:t>
            </a:r>
          </a:p>
        </p:txBody>
      </p:sp>
      <p:sp>
        <p:nvSpPr>
          <p:cNvPr id="60" name="文本占位符 4"/>
          <p:cNvSpPr/>
          <p:nvPr>
            <p:ph type="body" sz="quarter" idx="21"/>
          </p:nvPr>
        </p:nvSpPr>
        <p:spPr>
          <a:xfrm>
            <a:off x="6172200" y="1681163"/>
            <a:ext cx="5183717" cy="823914"/>
          </a:xfrm>
          <a:prstGeom prst="rect">
            <a:avLst/>
          </a:prstGeom>
        </p:spPr>
        <p:txBody>
          <a:bodyPr anchor="b"/>
          <a:lstStyle/>
          <a:p>
            <a:pPr/>
          </a:p>
        </p:txBody>
      </p:sp>
      <p:sp>
        <p:nvSpPr>
          <p:cNvPr id="61"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仅标题">
    <p:spTree>
      <p:nvGrpSpPr>
        <p:cNvPr id="1" name=""/>
        <p:cNvGrpSpPr/>
        <p:nvPr/>
      </p:nvGrpSpPr>
      <p:grpSpPr>
        <a:xfrm>
          <a:off x="0" y="0"/>
          <a:ext cx="0" cy="0"/>
          <a:chOff x="0" y="0"/>
          <a:chExt cx="0" cy="0"/>
        </a:xfrm>
      </p:grpSpPr>
      <p:sp>
        <p:nvSpPr>
          <p:cNvPr id="68" name="标题文本"/>
          <p:cNvSpPr txBox="1"/>
          <p:nvPr>
            <p:ph type="title"/>
          </p:nvPr>
        </p:nvSpPr>
        <p:spPr>
          <a:prstGeom prst="rect">
            <a:avLst/>
          </a:prstGeom>
        </p:spPr>
        <p:txBody>
          <a:bodyPr/>
          <a:lstStyle/>
          <a:p>
            <a:pPr/>
            <a:r>
              <a:t>标题文本</a:t>
            </a:r>
          </a:p>
        </p:txBody>
      </p:sp>
      <p:sp>
        <p:nvSpPr>
          <p:cNvPr id="69"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空白">
    <p:spTree>
      <p:nvGrpSpPr>
        <p:cNvPr id="1" name=""/>
        <p:cNvGrpSpPr/>
        <p:nvPr/>
      </p:nvGrpSpPr>
      <p:grpSpPr>
        <a:xfrm>
          <a:off x="0" y="0"/>
          <a:ext cx="0" cy="0"/>
          <a:chOff x="0" y="0"/>
          <a:chExt cx="0" cy="0"/>
        </a:xfrm>
      </p:grpSpPr>
      <p:sp>
        <p:nvSpPr>
          <p:cNvPr id="76"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内容与标题">
    <p:spTree>
      <p:nvGrpSpPr>
        <p:cNvPr id="1" name=""/>
        <p:cNvGrpSpPr/>
        <p:nvPr/>
      </p:nvGrpSpPr>
      <p:grpSpPr>
        <a:xfrm>
          <a:off x="0" y="0"/>
          <a:ext cx="0" cy="0"/>
          <a:chOff x="0" y="0"/>
          <a:chExt cx="0" cy="0"/>
        </a:xfrm>
      </p:grpSpPr>
      <p:sp>
        <p:nvSpPr>
          <p:cNvPr id="83" name="标题文本"/>
          <p:cNvSpPr txBox="1"/>
          <p:nvPr>
            <p:ph type="title"/>
          </p:nvPr>
        </p:nvSpPr>
        <p:spPr>
          <a:xfrm>
            <a:off x="840317" y="457200"/>
            <a:ext cx="3932769" cy="1600200"/>
          </a:xfrm>
          <a:prstGeom prst="rect">
            <a:avLst/>
          </a:prstGeom>
        </p:spPr>
        <p:txBody>
          <a:bodyPr anchor="b"/>
          <a:lstStyle>
            <a:lvl1pPr>
              <a:defRPr sz="3200"/>
            </a:lvl1pPr>
          </a:lstStyle>
          <a:p>
            <a:pPr/>
            <a:r>
              <a:t>标题文本</a:t>
            </a:r>
          </a:p>
        </p:txBody>
      </p:sp>
      <p:sp>
        <p:nvSpPr>
          <p:cNvPr id="84" name="正文级别 1…"/>
          <p:cNvSpPr txBox="1"/>
          <p:nvPr>
            <p:ph type="body" sz="half" idx="1"/>
          </p:nvPr>
        </p:nvSpPr>
        <p:spPr>
          <a:xfrm>
            <a:off x="5183716" y="987425"/>
            <a:ext cx="6172202" cy="4873627"/>
          </a:xfrm>
          <a:prstGeom prst="rect">
            <a:avLst/>
          </a:prstGeom>
        </p:spPr>
        <p:txBody>
          <a:bodyPr/>
          <a:lstStyle/>
          <a:p>
            <a:pPr/>
            <a:r>
              <a:t>正文级别 1</a:t>
            </a:r>
          </a:p>
          <a:p>
            <a:pPr lvl="1"/>
            <a:r>
              <a:t>正文级别 2</a:t>
            </a:r>
          </a:p>
          <a:p>
            <a:pPr lvl="2"/>
            <a:r>
              <a:t>正文级别 3</a:t>
            </a:r>
          </a:p>
          <a:p>
            <a:pPr lvl="3"/>
            <a:r>
              <a:t>正文级别 4</a:t>
            </a:r>
          </a:p>
          <a:p>
            <a:pPr lvl="4"/>
            <a:r>
              <a:t>正文级别 5</a:t>
            </a:r>
          </a:p>
        </p:txBody>
      </p:sp>
      <p:sp>
        <p:nvSpPr>
          <p:cNvPr id="85" name="文本占位符 3"/>
          <p:cNvSpPr/>
          <p:nvPr>
            <p:ph type="body" sz="quarter" idx="21"/>
          </p:nvPr>
        </p:nvSpPr>
        <p:spPr>
          <a:xfrm>
            <a:off x="840317" y="2057400"/>
            <a:ext cx="3932769" cy="3811588"/>
          </a:xfrm>
          <a:prstGeom prst="rect">
            <a:avLst/>
          </a:prstGeom>
        </p:spPr>
        <p:txBody>
          <a:bodyPr/>
          <a:lstStyle/>
          <a:p>
            <a:pPr/>
          </a:p>
        </p:txBody>
      </p:sp>
      <p:sp>
        <p:nvSpPr>
          <p:cNvPr id="86"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图片与标题">
    <p:spTree>
      <p:nvGrpSpPr>
        <p:cNvPr id="1" name=""/>
        <p:cNvGrpSpPr/>
        <p:nvPr/>
      </p:nvGrpSpPr>
      <p:grpSpPr>
        <a:xfrm>
          <a:off x="0" y="0"/>
          <a:ext cx="0" cy="0"/>
          <a:chOff x="0" y="0"/>
          <a:chExt cx="0" cy="0"/>
        </a:xfrm>
      </p:grpSpPr>
      <p:sp>
        <p:nvSpPr>
          <p:cNvPr id="93" name="标题文本"/>
          <p:cNvSpPr txBox="1"/>
          <p:nvPr>
            <p:ph type="title"/>
          </p:nvPr>
        </p:nvSpPr>
        <p:spPr>
          <a:xfrm>
            <a:off x="840317" y="457200"/>
            <a:ext cx="3932769" cy="1600200"/>
          </a:xfrm>
          <a:prstGeom prst="rect">
            <a:avLst/>
          </a:prstGeom>
        </p:spPr>
        <p:txBody>
          <a:bodyPr anchor="b"/>
          <a:lstStyle>
            <a:lvl1pPr>
              <a:defRPr sz="3200"/>
            </a:lvl1pPr>
          </a:lstStyle>
          <a:p>
            <a:pPr/>
            <a:r>
              <a:t>标题文本</a:t>
            </a:r>
          </a:p>
        </p:txBody>
      </p:sp>
      <p:sp>
        <p:nvSpPr>
          <p:cNvPr id="94" name="图片占位符 2"/>
          <p:cNvSpPr/>
          <p:nvPr>
            <p:ph type="pic" sz="half" idx="21"/>
          </p:nvPr>
        </p:nvSpPr>
        <p:spPr>
          <a:xfrm>
            <a:off x="5183716" y="987425"/>
            <a:ext cx="6172202" cy="4873627"/>
          </a:xfrm>
          <a:prstGeom prst="rect">
            <a:avLst/>
          </a:prstGeom>
        </p:spPr>
        <p:txBody>
          <a:bodyPr lIns="91439" tIns="45719" rIns="91439" bIns="45719">
            <a:noAutofit/>
          </a:bodyPr>
          <a:lstStyle/>
          <a:p>
            <a:pPr/>
          </a:p>
        </p:txBody>
      </p:sp>
      <p:sp>
        <p:nvSpPr>
          <p:cNvPr id="95" name="正文级别 1…"/>
          <p:cNvSpPr txBox="1"/>
          <p:nvPr>
            <p:ph type="body" sz="quarter" idx="1"/>
          </p:nvPr>
        </p:nvSpPr>
        <p:spPr>
          <a:xfrm>
            <a:off x="840317" y="2057400"/>
            <a:ext cx="3932769" cy="3811588"/>
          </a:xfrm>
          <a:prstGeom prst="rect">
            <a:avLst/>
          </a:prstGeom>
        </p:spPr>
        <p:txBody>
          <a:bodyPr/>
          <a:lstStyle>
            <a:lvl1pPr marL="0" indent="0">
              <a:spcBef>
                <a:spcPts val="300"/>
              </a:spcBef>
              <a:buSzTx/>
              <a:buNone/>
              <a:defRPr sz="1600"/>
            </a:lvl1pPr>
            <a:lvl2pPr marL="0" indent="0">
              <a:spcBef>
                <a:spcPts val="300"/>
              </a:spcBef>
              <a:buSzTx/>
              <a:buNone/>
              <a:defRPr sz="1600"/>
            </a:lvl2pPr>
            <a:lvl3pPr marL="0" indent="0">
              <a:spcBef>
                <a:spcPts val="300"/>
              </a:spcBef>
              <a:buSzTx/>
              <a:buNone/>
              <a:defRPr sz="1600"/>
            </a:lvl3pPr>
            <a:lvl4pPr marL="0" indent="0">
              <a:spcBef>
                <a:spcPts val="300"/>
              </a:spcBef>
              <a:buSzTx/>
              <a:buNone/>
              <a:defRPr sz="1600"/>
            </a:lvl4pPr>
            <a:lvl5pPr marL="0" indent="0">
              <a:spcBef>
                <a:spcPts val="300"/>
              </a:spcBef>
              <a:buSzTx/>
              <a:buNone/>
              <a:defRPr sz="1600"/>
            </a:lvl5pPr>
          </a:lstStyle>
          <a:p>
            <a:pPr/>
            <a:r>
              <a:t>正文级别 1</a:t>
            </a:r>
          </a:p>
          <a:p>
            <a:pPr lvl="1"/>
            <a:r>
              <a:t>正文级别 2</a:t>
            </a:r>
          </a:p>
          <a:p>
            <a:pPr lvl="2"/>
            <a:r>
              <a:t>正文级别 3</a:t>
            </a:r>
          </a:p>
          <a:p>
            <a:pPr lvl="3"/>
            <a:r>
              <a:t>正文级别 4</a:t>
            </a:r>
          </a:p>
          <a:p>
            <a:pPr lvl="4"/>
            <a:r>
              <a:t>正文级别 5</a:t>
            </a:r>
          </a:p>
        </p:txBody>
      </p:sp>
      <p:sp>
        <p:nvSpPr>
          <p:cNvPr id="96"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标题幻灯片">
    <p:spTree>
      <p:nvGrpSpPr>
        <p:cNvPr id="1" name=""/>
        <p:cNvGrpSpPr/>
        <p:nvPr/>
      </p:nvGrpSpPr>
      <p:grpSpPr>
        <a:xfrm>
          <a:off x="0" y="0"/>
          <a:ext cx="0" cy="0"/>
          <a:chOff x="0" y="0"/>
          <a:chExt cx="0" cy="0"/>
        </a:xfrm>
      </p:grpSpPr>
      <p:grpSp>
        <p:nvGrpSpPr>
          <p:cNvPr id="106" name="组合 6"/>
          <p:cNvGrpSpPr/>
          <p:nvPr/>
        </p:nvGrpSpPr>
        <p:grpSpPr>
          <a:xfrm>
            <a:off x="-212726" y="-28575"/>
            <a:ext cx="12501567" cy="6964365"/>
            <a:chOff x="0" y="0"/>
            <a:chExt cx="12501565" cy="6964364"/>
          </a:xfrm>
        </p:grpSpPr>
        <p:pic>
          <p:nvPicPr>
            <p:cNvPr id="103" name="图片 7" descr="图片 7"/>
            <p:cNvPicPr>
              <a:picLocks noChangeAspect="1"/>
            </p:cNvPicPr>
            <p:nvPr/>
          </p:nvPicPr>
          <p:blipFill>
            <a:blip r:embed="rId2">
              <a:extLst/>
            </a:blip>
            <a:stretch>
              <a:fillRect/>
            </a:stretch>
          </p:blipFill>
          <p:spPr>
            <a:xfrm>
              <a:off x="-1" y="0"/>
              <a:ext cx="12501565" cy="6964365"/>
            </a:xfrm>
            <a:prstGeom prst="rect">
              <a:avLst/>
            </a:prstGeom>
            <a:ln w="12700" cap="flat">
              <a:noFill/>
              <a:miter lim="400000"/>
            </a:ln>
            <a:effectLst/>
          </p:spPr>
        </p:pic>
        <p:pic>
          <p:nvPicPr>
            <p:cNvPr id="104" name="图片 8" descr="图片 8"/>
            <p:cNvPicPr>
              <a:picLocks noChangeAspect="1"/>
            </p:cNvPicPr>
            <p:nvPr/>
          </p:nvPicPr>
          <p:blipFill>
            <a:blip r:embed="rId3">
              <a:extLst/>
            </a:blip>
            <a:stretch>
              <a:fillRect/>
            </a:stretch>
          </p:blipFill>
          <p:spPr>
            <a:xfrm>
              <a:off x="6409537" y="43539"/>
              <a:ext cx="6092029" cy="507619"/>
            </a:xfrm>
            <a:prstGeom prst="rect">
              <a:avLst/>
            </a:prstGeom>
            <a:ln w="12700" cap="flat">
              <a:noFill/>
              <a:miter lim="400000"/>
            </a:ln>
            <a:effectLst/>
          </p:spPr>
        </p:pic>
        <p:pic>
          <p:nvPicPr>
            <p:cNvPr id="105" name="图片 9" descr="图片 9"/>
            <p:cNvPicPr>
              <a:picLocks noChangeAspect="1"/>
            </p:cNvPicPr>
            <p:nvPr/>
          </p:nvPicPr>
          <p:blipFill>
            <a:blip r:embed="rId3">
              <a:extLst/>
            </a:blip>
            <a:stretch>
              <a:fillRect/>
            </a:stretch>
          </p:blipFill>
          <p:spPr>
            <a:xfrm>
              <a:off x="125630" y="176564"/>
              <a:ext cx="553649" cy="1586589"/>
            </a:xfrm>
            <a:prstGeom prst="rect">
              <a:avLst/>
            </a:prstGeom>
            <a:ln w="12700" cap="flat">
              <a:noFill/>
              <a:miter lim="400000"/>
            </a:ln>
            <a:effectLst/>
          </p:spPr>
        </p:pic>
      </p:grpSp>
      <p:pic>
        <p:nvPicPr>
          <p:cNvPr id="107" name="图片 5" descr="图片 5"/>
          <p:cNvPicPr>
            <a:picLocks noChangeAspect="1"/>
          </p:cNvPicPr>
          <p:nvPr/>
        </p:nvPicPr>
        <p:blipFill>
          <a:blip r:embed="rId4">
            <a:extLst/>
          </a:blip>
          <a:stretch>
            <a:fillRect/>
          </a:stretch>
        </p:blipFill>
        <p:spPr>
          <a:xfrm>
            <a:off x="239713" y="1876425"/>
            <a:ext cx="730252" cy="609600"/>
          </a:xfrm>
          <a:prstGeom prst="rect">
            <a:avLst/>
          </a:prstGeom>
          <a:ln w="12700">
            <a:miter lim="400000"/>
          </a:ln>
        </p:spPr>
      </p:pic>
      <p:pic>
        <p:nvPicPr>
          <p:cNvPr id="108" name="图片 10" descr="图片 10"/>
          <p:cNvPicPr>
            <a:picLocks noChangeAspect="1"/>
          </p:cNvPicPr>
          <p:nvPr/>
        </p:nvPicPr>
        <p:blipFill>
          <a:blip r:embed="rId5">
            <a:extLst/>
          </a:blip>
          <a:srcRect l="0" t="12482" r="0" b="0"/>
          <a:stretch>
            <a:fillRect/>
          </a:stretch>
        </p:blipFill>
        <p:spPr>
          <a:xfrm>
            <a:off x="7561263" y="4037012"/>
            <a:ext cx="1327152" cy="795339"/>
          </a:xfrm>
          <a:prstGeom prst="rect">
            <a:avLst/>
          </a:prstGeom>
          <a:ln w="12700">
            <a:miter lim="400000"/>
          </a:ln>
        </p:spPr>
      </p:pic>
      <p:pic>
        <p:nvPicPr>
          <p:cNvPr id="109" name="图片 11" descr="图片 11"/>
          <p:cNvPicPr>
            <a:picLocks noChangeAspect="1"/>
          </p:cNvPicPr>
          <p:nvPr/>
        </p:nvPicPr>
        <p:blipFill>
          <a:blip r:embed="rId5">
            <a:extLst/>
          </a:blip>
          <a:srcRect l="0" t="12481" r="2" b="0"/>
          <a:stretch>
            <a:fillRect/>
          </a:stretch>
        </p:blipFill>
        <p:spPr>
          <a:xfrm>
            <a:off x="7652901" y="4037183"/>
            <a:ext cx="1325961" cy="7948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3" y="0"/>
                </a:moveTo>
                <a:cubicBezTo>
                  <a:pt x="4838" y="0"/>
                  <a:pt x="0" y="4832"/>
                  <a:pt x="0" y="10795"/>
                </a:cubicBezTo>
                <a:cubicBezTo>
                  <a:pt x="0" y="16757"/>
                  <a:pt x="4838" y="21600"/>
                  <a:pt x="10803" y="21600"/>
                </a:cubicBezTo>
                <a:cubicBezTo>
                  <a:pt x="16768" y="21600"/>
                  <a:pt x="21600" y="16757"/>
                  <a:pt x="21600" y="10795"/>
                </a:cubicBezTo>
                <a:cubicBezTo>
                  <a:pt x="21600" y="4832"/>
                  <a:pt x="16768" y="0"/>
                  <a:pt x="10803" y="0"/>
                </a:cubicBezTo>
                <a:close/>
              </a:path>
            </a:pathLst>
          </a:custGeom>
          <a:ln w="12700">
            <a:miter lim="400000"/>
          </a:ln>
        </p:spPr>
      </p:pic>
      <p:pic>
        <p:nvPicPr>
          <p:cNvPr id="110" name="图片 12" descr="图片 12"/>
          <p:cNvPicPr>
            <a:picLocks noChangeAspect="1"/>
          </p:cNvPicPr>
          <p:nvPr/>
        </p:nvPicPr>
        <p:blipFill>
          <a:blip r:embed="rId5">
            <a:extLst/>
          </a:blip>
          <a:srcRect l="0" t="0" r="0" b="0"/>
          <a:stretch>
            <a:fillRect/>
          </a:stretch>
        </p:blipFill>
        <p:spPr>
          <a:xfrm>
            <a:off x="7575353" y="3966231"/>
            <a:ext cx="1282701" cy="790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cubicBezTo>
                  <a:pt x="4835" y="0"/>
                  <a:pt x="0" y="4835"/>
                  <a:pt x="0" y="10800"/>
                </a:cubicBezTo>
                <a:cubicBezTo>
                  <a:pt x="0" y="16765"/>
                  <a:pt x="4835" y="21600"/>
                  <a:pt x="10800" y="21600"/>
                </a:cubicBezTo>
                <a:cubicBezTo>
                  <a:pt x="16765" y="21600"/>
                  <a:pt x="21600" y="16765"/>
                  <a:pt x="21600" y="10800"/>
                </a:cubicBezTo>
                <a:cubicBezTo>
                  <a:pt x="21600" y="4835"/>
                  <a:pt x="16765" y="0"/>
                  <a:pt x="10800" y="0"/>
                </a:cubicBezTo>
                <a:close/>
              </a:path>
            </a:pathLst>
          </a:custGeom>
          <a:ln w="12700">
            <a:miter lim="400000"/>
          </a:ln>
        </p:spPr>
      </p:pic>
      <p:pic>
        <p:nvPicPr>
          <p:cNvPr id="111" name="图片 16" descr="图片 16"/>
          <p:cNvPicPr>
            <a:picLocks noChangeAspect="1"/>
          </p:cNvPicPr>
          <p:nvPr/>
        </p:nvPicPr>
        <p:blipFill>
          <a:blip r:embed="rId6">
            <a:extLst/>
          </a:blip>
          <a:stretch>
            <a:fillRect/>
          </a:stretch>
        </p:blipFill>
        <p:spPr>
          <a:xfrm rot="21432140">
            <a:off x="2855913" y="3957637"/>
            <a:ext cx="5245102" cy="2476502"/>
          </a:xfrm>
          <a:prstGeom prst="rect">
            <a:avLst/>
          </a:prstGeom>
          <a:ln w="12700">
            <a:miter lim="400000"/>
          </a:ln>
        </p:spPr>
      </p:pic>
      <p:grpSp>
        <p:nvGrpSpPr>
          <p:cNvPr id="114" name="Picture 4"/>
          <p:cNvGrpSpPr/>
          <p:nvPr/>
        </p:nvGrpSpPr>
        <p:grpSpPr>
          <a:xfrm>
            <a:off x="3535259" y="2092905"/>
            <a:ext cx="1092408" cy="843392"/>
            <a:chOff x="0" y="0"/>
            <a:chExt cx="1092407" cy="843391"/>
          </a:xfrm>
        </p:grpSpPr>
        <p:sp>
          <p:nvSpPr>
            <p:cNvPr id="112" name="矩形"/>
            <p:cNvSpPr/>
            <p:nvPr/>
          </p:nvSpPr>
          <p:spPr>
            <a:xfrm rot="4001915">
              <a:off x="296964" y="-65669"/>
              <a:ext cx="498478" cy="974728"/>
            </a:xfrm>
            <a:prstGeom prst="rect">
              <a:avLst/>
            </a:prstGeom>
            <a:solidFill>
              <a:srgbClr val="FFFFFF"/>
            </a:soli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pic>
          <p:nvPicPr>
            <p:cNvPr id="113" name="image6.tif" descr="image6.tif"/>
            <p:cNvPicPr>
              <a:picLocks noChangeAspect="1"/>
            </p:cNvPicPr>
            <p:nvPr/>
          </p:nvPicPr>
          <p:blipFill>
            <a:blip r:embed="rId7">
              <a:extLst/>
            </a:blip>
            <a:srcRect l="6615" t="6876" r="6429" b="5899"/>
            <a:stretch>
              <a:fillRect/>
            </a:stretch>
          </p:blipFill>
          <p:spPr>
            <a:xfrm rot="4001915">
              <a:off x="296964" y="-65669"/>
              <a:ext cx="498478" cy="974728"/>
            </a:xfrm>
            <a:prstGeom prst="rect">
              <a:avLst/>
            </a:prstGeom>
            <a:ln w="12700" cap="flat">
              <a:noFill/>
              <a:miter lim="400000"/>
            </a:ln>
            <a:effectLst/>
          </p:spPr>
        </p:pic>
      </p:grpSp>
      <p:pic>
        <p:nvPicPr>
          <p:cNvPr id="115" name="图片 14" descr="图片 14"/>
          <p:cNvPicPr>
            <a:picLocks noChangeAspect="1"/>
          </p:cNvPicPr>
          <p:nvPr/>
        </p:nvPicPr>
        <p:blipFill>
          <a:blip r:embed="rId8">
            <a:extLst/>
          </a:blip>
          <a:stretch>
            <a:fillRect/>
          </a:stretch>
        </p:blipFill>
        <p:spPr>
          <a:xfrm>
            <a:off x="4383087" y="3751262"/>
            <a:ext cx="1030289" cy="949327"/>
          </a:xfrm>
          <a:prstGeom prst="rect">
            <a:avLst/>
          </a:prstGeom>
          <a:ln w="12700">
            <a:miter lim="400000"/>
          </a:ln>
        </p:spPr>
      </p:pic>
      <p:pic>
        <p:nvPicPr>
          <p:cNvPr id="116" name="图片 5" descr="图片 5"/>
          <p:cNvPicPr>
            <a:picLocks noChangeAspect="1"/>
          </p:cNvPicPr>
          <p:nvPr/>
        </p:nvPicPr>
        <p:blipFill>
          <a:blip r:embed="rId9">
            <a:extLst/>
          </a:blip>
          <a:stretch>
            <a:fillRect/>
          </a:stretch>
        </p:blipFill>
        <p:spPr>
          <a:xfrm>
            <a:off x="5464175" y="2141538"/>
            <a:ext cx="1006475" cy="1158877"/>
          </a:xfrm>
          <a:prstGeom prst="rect">
            <a:avLst/>
          </a:prstGeom>
          <a:ln w="12700">
            <a:miter lim="400000"/>
          </a:ln>
        </p:spPr>
      </p:pic>
      <p:pic>
        <p:nvPicPr>
          <p:cNvPr id="117" name="图片 1" descr="图片 1"/>
          <p:cNvPicPr>
            <a:picLocks noChangeAspect="1"/>
          </p:cNvPicPr>
          <p:nvPr/>
        </p:nvPicPr>
        <p:blipFill>
          <a:blip r:embed="rId10">
            <a:extLst/>
          </a:blip>
          <a:stretch>
            <a:fillRect/>
          </a:stretch>
        </p:blipFill>
        <p:spPr>
          <a:xfrm>
            <a:off x="10218738" y="2486025"/>
            <a:ext cx="1841502" cy="2622550"/>
          </a:xfrm>
          <a:prstGeom prst="rect">
            <a:avLst/>
          </a:prstGeom>
          <a:ln w="12700">
            <a:miter lim="400000"/>
          </a:ln>
        </p:spPr>
      </p:pic>
      <p:pic>
        <p:nvPicPr>
          <p:cNvPr id="118" name="Picture 5" descr="Picture 5"/>
          <p:cNvPicPr>
            <a:picLocks noChangeAspect="1"/>
          </p:cNvPicPr>
          <p:nvPr/>
        </p:nvPicPr>
        <p:blipFill>
          <a:blip r:embed="rId11">
            <a:extLst/>
          </a:blip>
          <a:stretch>
            <a:fillRect/>
          </a:stretch>
        </p:blipFill>
        <p:spPr>
          <a:xfrm rot="660000">
            <a:off x="9293225" y="3551237"/>
            <a:ext cx="620713" cy="463552"/>
          </a:xfrm>
          <a:prstGeom prst="rect">
            <a:avLst/>
          </a:prstGeom>
          <a:ln w="12700">
            <a:miter lim="400000"/>
          </a:ln>
        </p:spPr>
      </p:pic>
      <p:pic>
        <p:nvPicPr>
          <p:cNvPr id="119" name="图片 11" descr="图片 11"/>
          <p:cNvPicPr>
            <a:picLocks noChangeAspect="1"/>
          </p:cNvPicPr>
          <p:nvPr/>
        </p:nvPicPr>
        <p:blipFill>
          <a:blip r:embed="rId12">
            <a:extLst/>
          </a:blip>
          <a:stretch>
            <a:fillRect/>
          </a:stretch>
        </p:blipFill>
        <p:spPr>
          <a:xfrm rot="173765">
            <a:off x="8647113" y="4306887"/>
            <a:ext cx="2489202" cy="1644652"/>
          </a:xfrm>
          <a:prstGeom prst="rect">
            <a:avLst/>
          </a:prstGeom>
          <a:ln w="12700">
            <a:miter lim="400000"/>
          </a:ln>
        </p:spPr>
      </p:pic>
      <p:pic>
        <p:nvPicPr>
          <p:cNvPr id="120" name="图片 4" descr="图片 4"/>
          <p:cNvPicPr>
            <a:picLocks noChangeAspect="1"/>
          </p:cNvPicPr>
          <p:nvPr/>
        </p:nvPicPr>
        <p:blipFill>
          <a:blip r:embed="rId13">
            <a:extLst/>
          </a:blip>
          <a:stretch>
            <a:fillRect/>
          </a:stretch>
        </p:blipFill>
        <p:spPr>
          <a:xfrm>
            <a:off x="3987800" y="1876425"/>
            <a:ext cx="1689100" cy="1227138"/>
          </a:xfrm>
          <a:prstGeom prst="rect">
            <a:avLst/>
          </a:prstGeom>
          <a:ln w="12700">
            <a:miter lim="400000"/>
          </a:ln>
        </p:spPr>
      </p:pic>
      <p:pic>
        <p:nvPicPr>
          <p:cNvPr id="121" name="图片 21" descr="图片 21"/>
          <p:cNvPicPr>
            <a:picLocks noChangeAspect="1"/>
          </p:cNvPicPr>
          <p:nvPr/>
        </p:nvPicPr>
        <p:blipFill>
          <a:blip r:embed="rId14">
            <a:extLst/>
          </a:blip>
          <a:stretch>
            <a:fillRect/>
          </a:stretch>
        </p:blipFill>
        <p:spPr>
          <a:xfrm>
            <a:off x="65088" y="1622425"/>
            <a:ext cx="2568576" cy="2422525"/>
          </a:xfrm>
          <a:prstGeom prst="rect">
            <a:avLst/>
          </a:prstGeom>
          <a:ln w="12700">
            <a:miter lim="400000"/>
          </a:ln>
        </p:spPr>
      </p:pic>
      <p:pic>
        <p:nvPicPr>
          <p:cNvPr id="122" name="图片 22" descr="图片 22"/>
          <p:cNvPicPr>
            <a:picLocks noChangeAspect="1"/>
          </p:cNvPicPr>
          <p:nvPr/>
        </p:nvPicPr>
        <p:blipFill>
          <a:blip r:embed="rId5">
            <a:extLst/>
          </a:blip>
          <a:stretch>
            <a:fillRect/>
          </a:stretch>
        </p:blipFill>
        <p:spPr>
          <a:xfrm>
            <a:off x="2819400" y="3061706"/>
            <a:ext cx="1417638" cy="822907"/>
          </a:xfrm>
          <a:prstGeom prst="rect">
            <a:avLst/>
          </a:prstGeom>
          <a:ln w="12700">
            <a:miter lim="400000"/>
          </a:ln>
        </p:spPr>
      </p:pic>
      <p:pic>
        <p:nvPicPr>
          <p:cNvPr id="123" name="图片 23" descr="图片 23"/>
          <p:cNvPicPr>
            <a:picLocks noChangeAspect="1"/>
          </p:cNvPicPr>
          <p:nvPr/>
        </p:nvPicPr>
        <p:blipFill>
          <a:blip r:embed="rId5">
            <a:extLst/>
          </a:blip>
          <a:stretch>
            <a:fillRect/>
          </a:stretch>
        </p:blipFill>
        <p:spPr>
          <a:xfrm>
            <a:off x="4044950" y="3062288"/>
            <a:ext cx="1362075" cy="838202"/>
          </a:xfrm>
          <a:prstGeom prst="rect">
            <a:avLst/>
          </a:prstGeom>
          <a:ln w="12700">
            <a:miter lim="400000"/>
          </a:ln>
        </p:spPr>
      </p:pic>
      <p:pic>
        <p:nvPicPr>
          <p:cNvPr id="124" name="图片 24" descr="图片 24"/>
          <p:cNvPicPr>
            <a:picLocks noChangeAspect="1"/>
          </p:cNvPicPr>
          <p:nvPr/>
        </p:nvPicPr>
        <p:blipFill>
          <a:blip r:embed="rId5">
            <a:extLst/>
          </a:blip>
          <a:stretch>
            <a:fillRect/>
          </a:stretch>
        </p:blipFill>
        <p:spPr>
          <a:xfrm>
            <a:off x="5300662" y="3503612"/>
            <a:ext cx="1252539" cy="830264"/>
          </a:xfrm>
          <a:prstGeom prst="rect">
            <a:avLst/>
          </a:prstGeom>
          <a:ln w="12700">
            <a:miter lim="400000"/>
          </a:ln>
        </p:spPr>
      </p:pic>
      <p:pic>
        <p:nvPicPr>
          <p:cNvPr id="125" name="图片 25" descr="图片 25"/>
          <p:cNvPicPr>
            <a:picLocks noChangeAspect="1"/>
          </p:cNvPicPr>
          <p:nvPr/>
        </p:nvPicPr>
        <p:blipFill>
          <a:blip r:embed="rId5">
            <a:extLst/>
          </a:blip>
          <a:stretch>
            <a:fillRect/>
          </a:stretch>
        </p:blipFill>
        <p:spPr>
          <a:xfrm>
            <a:off x="6442075" y="3919537"/>
            <a:ext cx="1338263" cy="895352"/>
          </a:xfrm>
          <a:prstGeom prst="rect">
            <a:avLst/>
          </a:prstGeom>
          <a:ln w="12700">
            <a:miter lim="400000"/>
          </a:ln>
        </p:spPr>
      </p:pic>
      <p:pic>
        <p:nvPicPr>
          <p:cNvPr id="126" name="图片 1" descr="图片 1"/>
          <p:cNvPicPr>
            <a:picLocks noChangeAspect="1"/>
          </p:cNvPicPr>
          <p:nvPr/>
        </p:nvPicPr>
        <p:blipFill>
          <a:blip r:embed="rId15">
            <a:extLst/>
          </a:blip>
          <a:srcRect l="3503" t="8031" r="7833" b="28462"/>
          <a:stretch>
            <a:fillRect/>
          </a:stretch>
        </p:blipFill>
        <p:spPr>
          <a:xfrm>
            <a:off x="6534150" y="4602162"/>
            <a:ext cx="796927" cy="573089"/>
          </a:xfrm>
          <a:prstGeom prst="rect">
            <a:avLst/>
          </a:prstGeom>
          <a:ln w="12700">
            <a:miter lim="400000"/>
          </a:ln>
        </p:spPr>
      </p:pic>
      <p:pic>
        <p:nvPicPr>
          <p:cNvPr id="127" name="Picture 8" descr="Picture 8"/>
          <p:cNvPicPr>
            <a:picLocks noChangeAspect="1"/>
          </p:cNvPicPr>
          <p:nvPr/>
        </p:nvPicPr>
        <p:blipFill>
          <a:blip r:embed="rId16">
            <a:extLst/>
          </a:blip>
          <a:srcRect l="67061" t="3458" r="1025" b="68901"/>
          <a:stretch>
            <a:fillRect/>
          </a:stretch>
        </p:blipFill>
        <p:spPr>
          <a:xfrm>
            <a:off x="7123113" y="3708399"/>
            <a:ext cx="2538414" cy="1306514"/>
          </a:xfrm>
          <a:prstGeom prst="rect">
            <a:avLst/>
          </a:prstGeom>
          <a:ln w="12700">
            <a:miter lim="400000"/>
          </a:ln>
        </p:spPr>
      </p:pic>
      <p:pic>
        <p:nvPicPr>
          <p:cNvPr id="128" name="图片 28" descr="图片 28"/>
          <p:cNvPicPr>
            <a:picLocks noChangeAspect="1"/>
          </p:cNvPicPr>
          <p:nvPr/>
        </p:nvPicPr>
        <p:blipFill>
          <a:blip r:embed="rId17">
            <a:extLst/>
          </a:blip>
          <a:stretch>
            <a:fillRect/>
          </a:stretch>
        </p:blipFill>
        <p:spPr>
          <a:xfrm>
            <a:off x="9859963" y="3152775"/>
            <a:ext cx="458789" cy="590550"/>
          </a:xfrm>
          <a:prstGeom prst="rect">
            <a:avLst/>
          </a:prstGeom>
          <a:ln w="12700">
            <a:miter lim="400000"/>
          </a:ln>
        </p:spPr>
      </p:pic>
      <p:sp>
        <p:nvSpPr>
          <p:cNvPr id="129" name="梯形 29"/>
          <p:cNvSpPr/>
          <p:nvPr/>
        </p:nvSpPr>
        <p:spPr>
          <a:xfrm rot="12584178">
            <a:off x="2149475" y="2768600"/>
            <a:ext cx="852488" cy="1444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366" y="0"/>
                </a:lnTo>
                <a:lnTo>
                  <a:pt x="19234" y="0"/>
                </a:lnTo>
                <a:lnTo>
                  <a:pt x="21600" y="21600"/>
                </a:lnTo>
                <a:close/>
              </a:path>
            </a:pathLst>
          </a:custGeom>
          <a:solidFill>
            <a:srgbClr val="383030"/>
          </a:solidFill>
          <a:ln w="12700">
            <a:miter lim="400000"/>
          </a:ln>
        </p:spPr>
        <p:txBody>
          <a:bodyPr lIns="45718" tIns="45718" rIns="45718" bIns="45718" anchor="ctr"/>
          <a:lstStyle/>
          <a:p>
            <a:pPr algn="ctr">
              <a:defRPr>
                <a:solidFill>
                  <a:srgbClr val="FFFFFF"/>
                </a:solidFill>
              </a:defRPr>
            </a:pPr>
          </a:p>
        </p:txBody>
      </p:sp>
      <p:sp>
        <p:nvSpPr>
          <p:cNvPr id="130" name="标题文本"/>
          <p:cNvSpPr txBox="1"/>
          <p:nvPr>
            <p:ph type="title"/>
          </p:nvPr>
        </p:nvSpPr>
        <p:spPr>
          <a:xfrm>
            <a:off x="1524000" y="1122362"/>
            <a:ext cx="9144000" cy="2387601"/>
          </a:xfrm>
          <a:prstGeom prst="rect">
            <a:avLst/>
          </a:prstGeom>
        </p:spPr>
        <p:txBody>
          <a:bodyPr anchor="b"/>
          <a:lstStyle>
            <a:lvl1pPr>
              <a:lnSpc>
                <a:spcPct val="90000"/>
              </a:lnSpc>
              <a:defRPr sz="6000">
                <a:latin typeface="Calibri Light"/>
                <a:ea typeface="Calibri Light"/>
                <a:cs typeface="Calibri Light"/>
                <a:sym typeface="Calibri Light"/>
              </a:defRPr>
            </a:lvl1pPr>
          </a:lstStyle>
          <a:p>
            <a:pPr/>
            <a:r>
              <a:t>标题文本</a:t>
            </a:r>
          </a:p>
        </p:txBody>
      </p:sp>
      <p:sp>
        <p:nvSpPr>
          <p:cNvPr id="131" name="正文级别 1…"/>
          <p:cNvSpPr txBox="1"/>
          <p:nvPr>
            <p:ph type="body" sz="quarter" idx="1"/>
          </p:nvPr>
        </p:nvSpPr>
        <p:spPr>
          <a:xfrm>
            <a:off x="1524000" y="3602037"/>
            <a:ext cx="9144000" cy="1655764"/>
          </a:xfrm>
          <a:prstGeom prst="rect">
            <a:avLst/>
          </a:prstGeom>
        </p:spPr>
        <p:txBody>
          <a:bodyPr/>
          <a:lstStyle>
            <a:lvl1pPr marL="0" indent="0" algn="ctr">
              <a:lnSpc>
                <a:spcPct val="90000"/>
              </a:lnSpc>
              <a:spcBef>
                <a:spcPts val="1000"/>
              </a:spcBef>
              <a:buSzTx/>
              <a:buNone/>
              <a:defRPr sz="2400">
                <a:latin typeface="+mn-lt"/>
                <a:ea typeface="+mn-ea"/>
                <a:cs typeface="+mn-cs"/>
                <a:sym typeface="Calibri"/>
              </a:defRPr>
            </a:lvl1pPr>
            <a:lvl2pPr marL="0" indent="0" algn="ctr">
              <a:lnSpc>
                <a:spcPct val="90000"/>
              </a:lnSpc>
              <a:spcBef>
                <a:spcPts val="1000"/>
              </a:spcBef>
              <a:buSzTx/>
              <a:buNone/>
              <a:defRPr sz="2400">
                <a:latin typeface="+mn-lt"/>
                <a:ea typeface="+mn-ea"/>
                <a:cs typeface="+mn-cs"/>
                <a:sym typeface="Calibri"/>
              </a:defRPr>
            </a:lvl2pPr>
            <a:lvl3pPr marL="0" indent="0" algn="ctr">
              <a:lnSpc>
                <a:spcPct val="90000"/>
              </a:lnSpc>
              <a:spcBef>
                <a:spcPts val="1000"/>
              </a:spcBef>
              <a:buSzTx/>
              <a:buNone/>
              <a:defRPr sz="2400">
                <a:latin typeface="+mn-lt"/>
                <a:ea typeface="+mn-ea"/>
                <a:cs typeface="+mn-cs"/>
                <a:sym typeface="Calibri"/>
              </a:defRPr>
            </a:lvl3pPr>
            <a:lvl4pPr marL="0" indent="0" algn="ctr">
              <a:lnSpc>
                <a:spcPct val="90000"/>
              </a:lnSpc>
              <a:spcBef>
                <a:spcPts val="1000"/>
              </a:spcBef>
              <a:buSzTx/>
              <a:buNone/>
              <a:defRPr sz="2400">
                <a:latin typeface="+mn-lt"/>
                <a:ea typeface="+mn-ea"/>
                <a:cs typeface="+mn-cs"/>
                <a:sym typeface="Calibri"/>
              </a:defRPr>
            </a:lvl4pPr>
            <a:lvl5pPr marL="0" indent="0" algn="ctr">
              <a:lnSpc>
                <a:spcPct val="90000"/>
              </a:lnSpc>
              <a:spcBef>
                <a:spcPts val="1000"/>
              </a:spcBef>
              <a:buSzTx/>
              <a:buNone/>
              <a:defRPr sz="2400">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132"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标题和内容">
    <p:spTree>
      <p:nvGrpSpPr>
        <p:cNvPr id="1" name=""/>
        <p:cNvGrpSpPr/>
        <p:nvPr/>
      </p:nvGrpSpPr>
      <p:grpSpPr>
        <a:xfrm>
          <a:off x="0" y="0"/>
          <a:ext cx="0" cy="0"/>
          <a:chOff x="0" y="0"/>
          <a:chExt cx="0" cy="0"/>
        </a:xfrm>
      </p:grpSpPr>
      <p:grpSp>
        <p:nvGrpSpPr>
          <p:cNvPr id="142" name="组合 6"/>
          <p:cNvGrpSpPr/>
          <p:nvPr/>
        </p:nvGrpSpPr>
        <p:grpSpPr>
          <a:xfrm>
            <a:off x="-212726" y="-28575"/>
            <a:ext cx="12501567" cy="6964365"/>
            <a:chOff x="0" y="0"/>
            <a:chExt cx="12501565" cy="6964364"/>
          </a:xfrm>
        </p:grpSpPr>
        <p:pic>
          <p:nvPicPr>
            <p:cNvPr id="139" name="图片 7" descr="图片 7"/>
            <p:cNvPicPr>
              <a:picLocks noChangeAspect="1"/>
            </p:cNvPicPr>
            <p:nvPr/>
          </p:nvPicPr>
          <p:blipFill>
            <a:blip r:embed="rId2">
              <a:extLst/>
            </a:blip>
            <a:stretch>
              <a:fillRect/>
            </a:stretch>
          </p:blipFill>
          <p:spPr>
            <a:xfrm>
              <a:off x="-1" y="0"/>
              <a:ext cx="12501565" cy="6964365"/>
            </a:xfrm>
            <a:prstGeom prst="rect">
              <a:avLst/>
            </a:prstGeom>
            <a:ln w="12700" cap="flat">
              <a:noFill/>
              <a:miter lim="400000"/>
            </a:ln>
            <a:effectLst/>
          </p:spPr>
        </p:pic>
        <p:pic>
          <p:nvPicPr>
            <p:cNvPr id="140" name="图片 8" descr="图片 8"/>
            <p:cNvPicPr>
              <a:picLocks noChangeAspect="1"/>
            </p:cNvPicPr>
            <p:nvPr/>
          </p:nvPicPr>
          <p:blipFill>
            <a:blip r:embed="rId3">
              <a:extLst/>
            </a:blip>
            <a:stretch>
              <a:fillRect/>
            </a:stretch>
          </p:blipFill>
          <p:spPr>
            <a:xfrm>
              <a:off x="6409537" y="43539"/>
              <a:ext cx="6092029" cy="507619"/>
            </a:xfrm>
            <a:prstGeom prst="rect">
              <a:avLst/>
            </a:prstGeom>
            <a:ln w="12700" cap="flat">
              <a:noFill/>
              <a:miter lim="400000"/>
            </a:ln>
            <a:effectLst/>
          </p:spPr>
        </p:pic>
        <p:pic>
          <p:nvPicPr>
            <p:cNvPr id="141" name="图片 9" descr="图片 9"/>
            <p:cNvPicPr>
              <a:picLocks noChangeAspect="1"/>
            </p:cNvPicPr>
            <p:nvPr/>
          </p:nvPicPr>
          <p:blipFill>
            <a:blip r:embed="rId3">
              <a:extLst/>
            </a:blip>
            <a:stretch>
              <a:fillRect/>
            </a:stretch>
          </p:blipFill>
          <p:spPr>
            <a:xfrm>
              <a:off x="125630" y="176564"/>
              <a:ext cx="553649" cy="1586589"/>
            </a:xfrm>
            <a:prstGeom prst="rect">
              <a:avLst/>
            </a:prstGeom>
            <a:ln w="12700" cap="flat">
              <a:noFill/>
              <a:miter lim="400000"/>
            </a:ln>
            <a:effectLst/>
          </p:spPr>
        </p:pic>
      </p:grpSp>
      <p:pic>
        <p:nvPicPr>
          <p:cNvPr id="143" name="图片 5" descr="图片 5"/>
          <p:cNvPicPr>
            <a:picLocks noChangeAspect="1"/>
          </p:cNvPicPr>
          <p:nvPr/>
        </p:nvPicPr>
        <p:blipFill>
          <a:blip r:embed="rId4">
            <a:extLst/>
          </a:blip>
          <a:stretch>
            <a:fillRect/>
          </a:stretch>
        </p:blipFill>
        <p:spPr>
          <a:xfrm>
            <a:off x="239713" y="1876425"/>
            <a:ext cx="730252" cy="609600"/>
          </a:xfrm>
          <a:prstGeom prst="rect">
            <a:avLst/>
          </a:prstGeom>
          <a:ln w="12700">
            <a:miter lim="400000"/>
          </a:ln>
        </p:spPr>
      </p:pic>
      <p:pic>
        <p:nvPicPr>
          <p:cNvPr id="144" name="图片 10" descr="图片 10"/>
          <p:cNvPicPr>
            <a:picLocks noChangeAspect="1"/>
          </p:cNvPicPr>
          <p:nvPr/>
        </p:nvPicPr>
        <p:blipFill>
          <a:blip r:embed="rId5">
            <a:extLst/>
          </a:blip>
          <a:srcRect l="0" t="12482" r="0" b="0"/>
          <a:stretch>
            <a:fillRect/>
          </a:stretch>
        </p:blipFill>
        <p:spPr>
          <a:xfrm>
            <a:off x="7561263" y="4037012"/>
            <a:ext cx="1327152" cy="795339"/>
          </a:xfrm>
          <a:prstGeom prst="rect">
            <a:avLst/>
          </a:prstGeom>
          <a:ln w="12700">
            <a:miter lim="400000"/>
          </a:ln>
        </p:spPr>
      </p:pic>
      <p:pic>
        <p:nvPicPr>
          <p:cNvPr id="145" name="图片 11" descr="图片 11"/>
          <p:cNvPicPr>
            <a:picLocks noChangeAspect="1"/>
          </p:cNvPicPr>
          <p:nvPr/>
        </p:nvPicPr>
        <p:blipFill>
          <a:blip r:embed="rId5">
            <a:extLst/>
          </a:blip>
          <a:srcRect l="0" t="12481" r="2" b="0"/>
          <a:stretch>
            <a:fillRect/>
          </a:stretch>
        </p:blipFill>
        <p:spPr>
          <a:xfrm>
            <a:off x="7652901" y="4037183"/>
            <a:ext cx="1325961" cy="7948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3" y="0"/>
                </a:moveTo>
                <a:cubicBezTo>
                  <a:pt x="4838" y="0"/>
                  <a:pt x="0" y="4832"/>
                  <a:pt x="0" y="10795"/>
                </a:cubicBezTo>
                <a:cubicBezTo>
                  <a:pt x="0" y="16757"/>
                  <a:pt x="4838" y="21600"/>
                  <a:pt x="10803" y="21600"/>
                </a:cubicBezTo>
                <a:cubicBezTo>
                  <a:pt x="16768" y="21600"/>
                  <a:pt x="21600" y="16757"/>
                  <a:pt x="21600" y="10795"/>
                </a:cubicBezTo>
                <a:cubicBezTo>
                  <a:pt x="21600" y="4832"/>
                  <a:pt x="16768" y="0"/>
                  <a:pt x="10803" y="0"/>
                </a:cubicBezTo>
                <a:close/>
              </a:path>
            </a:pathLst>
          </a:custGeom>
          <a:ln w="12700">
            <a:miter lim="400000"/>
          </a:ln>
        </p:spPr>
      </p:pic>
      <p:pic>
        <p:nvPicPr>
          <p:cNvPr id="146" name="图片 12" descr="图片 12"/>
          <p:cNvPicPr>
            <a:picLocks noChangeAspect="1"/>
          </p:cNvPicPr>
          <p:nvPr/>
        </p:nvPicPr>
        <p:blipFill>
          <a:blip r:embed="rId5">
            <a:extLst/>
          </a:blip>
          <a:srcRect l="0" t="0" r="0" b="0"/>
          <a:stretch>
            <a:fillRect/>
          </a:stretch>
        </p:blipFill>
        <p:spPr>
          <a:xfrm>
            <a:off x="7575353" y="3966231"/>
            <a:ext cx="1282701" cy="790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cubicBezTo>
                  <a:pt x="4835" y="0"/>
                  <a:pt x="0" y="4835"/>
                  <a:pt x="0" y="10800"/>
                </a:cubicBezTo>
                <a:cubicBezTo>
                  <a:pt x="0" y="16765"/>
                  <a:pt x="4835" y="21600"/>
                  <a:pt x="10800" y="21600"/>
                </a:cubicBezTo>
                <a:cubicBezTo>
                  <a:pt x="16765" y="21600"/>
                  <a:pt x="21600" y="16765"/>
                  <a:pt x="21600" y="10800"/>
                </a:cubicBezTo>
                <a:cubicBezTo>
                  <a:pt x="21600" y="4835"/>
                  <a:pt x="16765" y="0"/>
                  <a:pt x="10800" y="0"/>
                </a:cubicBezTo>
                <a:close/>
              </a:path>
            </a:pathLst>
          </a:custGeom>
          <a:ln w="12700">
            <a:miter lim="400000"/>
          </a:ln>
        </p:spPr>
      </p:pic>
      <p:pic>
        <p:nvPicPr>
          <p:cNvPr id="147" name="图片 16" descr="图片 16"/>
          <p:cNvPicPr>
            <a:picLocks noChangeAspect="1"/>
          </p:cNvPicPr>
          <p:nvPr/>
        </p:nvPicPr>
        <p:blipFill>
          <a:blip r:embed="rId6">
            <a:extLst/>
          </a:blip>
          <a:stretch>
            <a:fillRect/>
          </a:stretch>
        </p:blipFill>
        <p:spPr>
          <a:xfrm rot="21432140">
            <a:off x="2855913" y="3957637"/>
            <a:ext cx="5245102" cy="2476502"/>
          </a:xfrm>
          <a:prstGeom prst="rect">
            <a:avLst/>
          </a:prstGeom>
          <a:ln w="12700">
            <a:miter lim="400000"/>
          </a:ln>
        </p:spPr>
      </p:pic>
      <p:grpSp>
        <p:nvGrpSpPr>
          <p:cNvPr id="150" name="Picture 4"/>
          <p:cNvGrpSpPr/>
          <p:nvPr/>
        </p:nvGrpSpPr>
        <p:grpSpPr>
          <a:xfrm>
            <a:off x="3535259" y="2092905"/>
            <a:ext cx="1092408" cy="843392"/>
            <a:chOff x="0" y="0"/>
            <a:chExt cx="1092407" cy="843391"/>
          </a:xfrm>
        </p:grpSpPr>
        <p:sp>
          <p:nvSpPr>
            <p:cNvPr id="148" name="矩形"/>
            <p:cNvSpPr/>
            <p:nvPr/>
          </p:nvSpPr>
          <p:spPr>
            <a:xfrm rot="4001915">
              <a:off x="296964" y="-65669"/>
              <a:ext cx="498478" cy="974728"/>
            </a:xfrm>
            <a:prstGeom prst="rect">
              <a:avLst/>
            </a:prstGeom>
            <a:solidFill>
              <a:srgbClr val="FFFFFF"/>
            </a:soli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pic>
          <p:nvPicPr>
            <p:cNvPr id="149" name="image6.tif" descr="image6.tif"/>
            <p:cNvPicPr>
              <a:picLocks noChangeAspect="1"/>
            </p:cNvPicPr>
            <p:nvPr/>
          </p:nvPicPr>
          <p:blipFill>
            <a:blip r:embed="rId7">
              <a:extLst/>
            </a:blip>
            <a:srcRect l="6615" t="6876" r="6429" b="5899"/>
            <a:stretch>
              <a:fillRect/>
            </a:stretch>
          </p:blipFill>
          <p:spPr>
            <a:xfrm rot="4001915">
              <a:off x="296964" y="-65669"/>
              <a:ext cx="498478" cy="974728"/>
            </a:xfrm>
            <a:prstGeom prst="rect">
              <a:avLst/>
            </a:prstGeom>
            <a:ln w="12700" cap="flat">
              <a:noFill/>
              <a:miter lim="400000"/>
            </a:ln>
            <a:effectLst/>
          </p:spPr>
        </p:pic>
      </p:grpSp>
      <p:pic>
        <p:nvPicPr>
          <p:cNvPr id="151" name="图片 14" descr="图片 14"/>
          <p:cNvPicPr>
            <a:picLocks noChangeAspect="1"/>
          </p:cNvPicPr>
          <p:nvPr/>
        </p:nvPicPr>
        <p:blipFill>
          <a:blip r:embed="rId8">
            <a:extLst/>
          </a:blip>
          <a:stretch>
            <a:fillRect/>
          </a:stretch>
        </p:blipFill>
        <p:spPr>
          <a:xfrm>
            <a:off x="4383087" y="3751262"/>
            <a:ext cx="1030289" cy="949327"/>
          </a:xfrm>
          <a:prstGeom prst="rect">
            <a:avLst/>
          </a:prstGeom>
          <a:ln w="12700">
            <a:miter lim="400000"/>
          </a:ln>
        </p:spPr>
      </p:pic>
      <p:pic>
        <p:nvPicPr>
          <p:cNvPr id="152" name="图片 5" descr="图片 5"/>
          <p:cNvPicPr>
            <a:picLocks noChangeAspect="1"/>
          </p:cNvPicPr>
          <p:nvPr/>
        </p:nvPicPr>
        <p:blipFill>
          <a:blip r:embed="rId9">
            <a:extLst/>
          </a:blip>
          <a:stretch>
            <a:fillRect/>
          </a:stretch>
        </p:blipFill>
        <p:spPr>
          <a:xfrm>
            <a:off x="5464175" y="2141538"/>
            <a:ext cx="1006475" cy="1158877"/>
          </a:xfrm>
          <a:prstGeom prst="rect">
            <a:avLst/>
          </a:prstGeom>
          <a:ln w="12700">
            <a:miter lim="400000"/>
          </a:ln>
        </p:spPr>
      </p:pic>
      <p:pic>
        <p:nvPicPr>
          <p:cNvPr id="153" name="图片 1" descr="图片 1"/>
          <p:cNvPicPr>
            <a:picLocks noChangeAspect="1"/>
          </p:cNvPicPr>
          <p:nvPr/>
        </p:nvPicPr>
        <p:blipFill>
          <a:blip r:embed="rId10">
            <a:extLst/>
          </a:blip>
          <a:stretch>
            <a:fillRect/>
          </a:stretch>
        </p:blipFill>
        <p:spPr>
          <a:xfrm>
            <a:off x="10218738" y="2486025"/>
            <a:ext cx="1841502" cy="2622550"/>
          </a:xfrm>
          <a:prstGeom prst="rect">
            <a:avLst/>
          </a:prstGeom>
          <a:ln w="12700">
            <a:miter lim="400000"/>
          </a:ln>
        </p:spPr>
      </p:pic>
      <p:pic>
        <p:nvPicPr>
          <p:cNvPr id="154" name="Picture 5" descr="Picture 5"/>
          <p:cNvPicPr>
            <a:picLocks noChangeAspect="1"/>
          </p:cNvPicPr>
          <p:nvPr/>
        </p:nvPicPr>
        <p:blipFill>
          <a:blip r:embed="rId11">
            <a:extLst/>
          </a:blip>
          <a:stretch>
            <a:fillRect/>
          </a:stretch>
        </p:blipFill>
        <p:spPr>
          <a:xfrm rot="660000">
            <a:off x="9293225" y="3551237"/>
            <a:ext cx="620713" cy="463552"/>
          </a:xfrm>
          <a:prstGeom prst="rect">
            <a:avLst/>
          </a:prstGeom>
          <a:ln w="12700">
            <a:miter lim="400000"/>
          </a:ln>
        </p:spPr>
      </p:pic>
      <p:pic>
        <p:nvPicPr>
          <p:cNvPr id="155" name="图片 11" descr="图片 11"/>
          <p:cNvPicPr>
            <a:picLocks noChangeAspect="1"/>
          </p:cNvPicPr>
          <p:nvPr/>
        </p:nvPicPr>
        <p:blipFill>
          <a:blip r:embed="rId12">
            <a:extLst/>
          </a:blip>
          <a:stretch>
            <a:fillRect/>
          </a:stretch>
        </p:blipFill>
        <p:spPr>
          <a:xfrm rot="173765">
            <a:off x="8647113" y="4306887"/>
            <a:ext cx="2489202" cy="1644652"/>
          </a:xfrm>
          <a:prstGeom prst="rect">
            <a:avLst/>
          </a:prstGeom>
          <a:ln w="12700">
            <a:miter lim="400000"/>
          </a:ln>
        </p:spPr>
      </p:pic>
      <p:pic>
        <p:nvPicPr>
          <p:cNvPr id="156" name="图片 4" descr="图片 4"/>
          <p:cNvPicPr>
            <a:picLocks noChangeAspect="1"/>
          </p:cNvPicPr>
          <p:nvPr/>
        </p:nvPicPr>
        <p:blipFill>
          <a:blip r:embed="rId13">
            <a:extLst/>
          </a:blip>
          <a:stretch>
            <a:fillRect/>
          </a:stretch>
        </p:blipFill>
        <p:spPr>
          <a:xfrm>
            <a:off x="3987800" y="1876425"/>
            <a:ext cx="1689100" cy="1227138"/>
          </a:xfrm>
          <a:prstGeom prst="rect">
            <a:avLst/>
          </a:prstGeom>
          <a:ln w="12700">
            <a:miter lim="400000"/>
          </a:ln>
        </p:spPr>
      </p:pic>
      <p:pic>
        <p:nvPicPr>
          <p:cNvPr id="157" name="图片 21" descr="图片 21"/>
          <p:cNvPicPr>
            <a:picLocks noChangeAspect="1"/>
          </p:cNvPicPr>
          <p:nvPr/>
        </p:nvPicPr>
        <p:blipFill>
          <a:blip r:embed="rId14">
            <a:extLst/>
          </a:blip>
          <a:stretch>
            <a:fillRect/>
          </a:stretch>
        </p:blipFill>
        <p:spPr>
          <a:xfrm>
            <a:off x="65088" y="1622425"/>
            <a:ext cx="2568576" cy="2422525"/>
          </a:xfrm>
          <a:prstGeom prst="rect">
            <a:avLst/>
          </a:prstGeom>
          <a:ln w="12700">
            <a:miter lim="400000"/>
          </a:ln>
        </p:spPr>
      </p:pic>
      <p:pic>
        <p:nvPicPr>
          <p:cNvPr id="158" name="图片 22" descr="图片 22"/>
          <p:cNvPicPr>
            <a:picLocks noChangeAspect="1"/>
          </p:cNvPicPr>
          <p:nvPr/>
        </p:nvPicPr>
        <p:blipFill>
          <a:blip r:embed="rId5">
            <a:extLst/>
          </a:blip>
          <a:stretch>
            <a:fillRect/>
          </a:stretch>
        </p:blipFill>
        <p:spPr>
          <a:xfrm>
            <a:off x="2819400" y="3061706"/>
            <a:ext cx="1417638" cy="822907"/>
          </a:xfrm>
          <a:prstGeom prst="rect">
            <a:avLst/>
          </a:prstGeom>
          <a:ln w="12700">
            <a:miter lim="400000"/>
          </a:ln>
        </p:spPr>
      </p:pic>
      <p:pic>
        <p:nvPicPr>
          <p:cNvPr id="159" name="图片 23" descr="图片 23"/>
          <p:cNvPicPr>
            <a:picLocks noChangeAspect="1"/>
          </p:cNvPicPr>
          <p:nvPr/>
        </p:nvPicPr>
        <p:blipFill>
          <a:blip r:embed="rId5">
            <a:extLst/>
          </a:blip>
          <a:stretch>
            <a:fillRect/>
          </a:stretch>
        </p:blipFill>
        <p:spPr>
          <a:xfrm>
            <a:off x="4044950" y="3062288"/>
            <a:ext cx="1362075" cy="838202"/>
          </a:xfrm>
          <a:prstGeom prst="rect">
            <a:avLst/>
          </a:prstGeom>
          <a:ln w="12700">
            <a:miter lim="400000"/>
          </a:ln>
        </p:spPr>
      </p:pic>
      <p:pic>
        <p:nvPicPr>
          <p:cNvPr id="160" name="图片 24" descr="图片 24"/>
          <p:cNvPicPr>
            <a:picLocks noChangeAspect="1"/>
          </p:cNvPicPr>
          <p:nvPr/>
        </p:nvPicPr>
        <p:blipFill>
          <a:blip r:embed="rId5">
            <a:extLst/>
          </a:blip>
          <a:stretch>
            <a:fillRect/>
          </a:stretch>
        </p:blipFill>
        <p:spPr>
          <a:xfrm>
            <a:off x="5300662" y="3503612"/>
            <a:ext cx="1252539" cy="830264"/>
          </a:xfrm>
          <a:prstGeom prst="rect">
            <a:avLst/>
          </a:prstGeom>
          <a:ln w="12700">
            <a:miter lim="400000"/>
          </a:ln>
        </p:spPr>
      </p:pic>
      <p:pic>
        <p:nvPicPr>
          <p:cNvPr id="161" name="图片 25" descr="图片 25"/>
          <p:cNvPicPr>
            <a:picLocks noChangeAspect="1"/>
          </p:cNvPicPr>
          <p:nvPr/>
        </p:nvPicPr>
        <p:blipFill>
          <a:blip r:embed="rId5">
            <a:extLst/>
          </a:blip>
          <a:stretch>
            <a:fillRect/>
          </a:stretch>
        </p:blipFill>
        <p:spPr>
          <a:xfrm>
            <a:off x="6442075" y="3919537"/>
            <a:ext cx="1338263" cy="895352"/>
          </a:xfrm>
          <a:prstGeom prst="rect">
            <a:avLst/>
          </a:prstGeom>
          <a:ln w="12700">
            <a:miter lim="400000"/>
          </a:ln>
        </p:spPr>
      </p:pic>
      <p:pic>
        <p:nvPicPr>
          <p:cNvPr id="162" name="图片 1" descr="图片 1"/>
          <p:cNvPicPr>
            <a:picLocks noChangeAspect="1"/>
          </p:cNvPicPr>
          <p:nvPr/>
        </p:nvPicPr>
        <p:blipFill>
          <a:blip r:embed="rId15">
            <a:extLst/>
          </a:blip>
          <a:srcRect l="3503" t="8031" r="7833" b="28462"/>
          <a:stretch>
            <a:fillRect/>
          </a:stretch>
        </p:blipFill>
        <p:spPr>
          <a:xfrm>
            <a:off x="6534150" y="4602162"/>
            <a:ext cx="796927" cy="573089"/>
          </a:xfrm>
          <a:prstGeom prst="rect">
            <a:avLst/>
          </a:prstGeom>
          <a:ln w="12700">
            <a:miter lim="400000"/>
          </a:ln>
        </p:spPr>
      </p:pic>
      <p:pic>
        <p:nvPicPr>
          <p:cNvPr id="163" name="Picture 8" descr="Picture 8"/>
          <p:cNvPicPr>
            <a:picLocks noChangeAspect="1"/>
          </p:cNvPicPr>
          <p:nvPr/>
        </p:nvPicPr>
        <p:blipFill>
          <a:blip r:embed="rId16">
            <a:extLst/>
          </a:blip>
          <a:srcRect l="67061" t="3458" r="1025" b="68901"/>
          <a:stretch>
            <a:fillRect/>
          </a:stretch>
        </p:blipFill>
        <p:spPr>
          <a:xfrm>
            <a:off x="7123113" y="3708399"/>
            <a:ext cx="2538414" cy="1306514"/>
          </a:xfrm>
          <a:prstGeom prst="rect">
            <a:avLst/>
          </a:prstGeom>
          <a:ln w="12700">
            <a:miter lim="400000"/>
          </a:ln>
        </p:spPr>
      </p:pic>
      <p:pic>
        <p:nvPicPr>
          <p:cNvPr id="164" name="图片 28" descr="图片 28"/>
          <p:cNvPicPr>
            <a:picLocks noChangeAspect="1"/>
          </p:cNvPicPr>
          <p:nvPr/>
        </p:nvPicPr>
        <p:blipFill>
          <a:blip r:embed="rId17">
            <a:extLst/>
          </a:blip>
          <a:stretch>
            <a:fillRect/>
          </a:stretch>
        </p:blipFill>
        <p:spPr>
          <a:xfrm>
            <a:off x="9859963" y="3152775"/>
            <a:ext cx="458789" cy="590550"/>
          </a:xfrm>
          <a:prstGeom prst="rect">
            <a:avLst/>
          </a:prstGeom>
          <a:ln w="12700">
            <a:miter lim="400000"/>
          </a:ln>
        </p:spPr>
      </p:pic>
      <p:sp>
        <p:nvSpPr>
          <p:cNvPr id="165" name="梯形 29"/>
          <p:cNvSpPr/>
          <p:nvPr/>
        </p:nvSpPr>
        <p:spPr>
          <a:xfrm rot="12584178">
            <a:off x="2149475" y="2768600"/>
            <a:ext cx="852488" cy="1444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366" y="0"/>
                </a:lnTo>
                <a:lnTo>
                  <a:pt x="19234" y="0"/>
                </a:lnTo>
                <a:lnTo>
                  <a:pt x="21600" y="21600"/>
                </a:lnTo>
                <a:close/>
              </a:path>
            </a:pathLst>
          </a:custGeom>
          <a:solidFill>
            <a:srgbClr val="383030"/>
          </a:solidFill>
          <a:ln w="12700">
            <a:miter lim="400000"/>
          </a:ln>
        </p:spPr>
        <p:txBody>
          <a:bodyPr lIns="45718" tIns="45718" rIns="45718" bIns="45718" anchor="ctr"/>
          <a:lstStyle/>
          <a:p>
            <a:pPr algn="ctr">
              <a:defRPr>
                <a:solidFill>
                  <a:srgbClr val="FFFFFF"/>
                </a:solidFill>
              </a:defRPr>
            </a:pPr>
          </a:p>
        </p:txBody>
      </p:sp>
      <p:sp>
        <p:nvSpPr>
          <p:cNvPr id="166" name="标题文本"/>
          <p:cNvSpPr txBox="1"/>
          <p:nvPr>
            <p:ph type="title"/>
          </p:nvPr>
        </p:nvSpPr>
        <p:spPr>
          <a:xfrm>
            <a:off x="838200" y="365125"/>
            <a:ext cx="10515600" cy="1325564"/>
          </a:xfrm>
          <a:prstGeom prst="rect">
            <a:avLst/>
          </a:prstGeom>
        </p:spPr>
        <p:txBody>
          <a:bodyPr/>
          <a:lstStyle>
            <a:lvl1pPr algn="l">
              <a:lnSpc>
                <a:spcPct val="90000"/>
              </a:lnSpc>
              <a:defRPr>
                <a:latin typeface="Calibri Light"/>
                <a:ea typeface="Calibri Light"/>
                <a:cs typeface="Calibri Light"/>
                <a:sym typeface="Calibri Light"/>
              </a:defRPr>
            </a:lvl1pPr>
          </a:lstStyle>
          <a:p>
            <a:pPr/>
            <a:r>
              <a:t>标题文本</a:t>
            </a:r>
          </a:p>
        </p:txBody>
      </p:sp>
      <p:sp>
        <p:nvSpPr>
          <p:cNvPr id="167" name="正文级别 1…"/>
          <p:cNvSpPr txBox="1"/>
          <p:nvPr>
            <p:ph type="body" idx="1"/>
          </p:nvPr>
        </p:nvSpPr>
        <p:spPr>
          <a:xfrm>
            <a:off x="838200" y="1825625"/>
            <a:ext cx="10515600" cy="4351338"/>
          </a:xfrm>
          <a:prstGeom prst="rect">
            <a:avLst/>
          </a:prstGeom>
        </p:spPr>
        <p:txBody>
          <a:bodyPr/>
          <a:lstStyle>
            <a:lvl1pPr marL="228600" indent="-228600">
              <a:lnSpc>
                <a:spcPct val="90000"/>
              </a:lnSpc>
              <a:spcBef>
                <a:spcPts val="1000"/>
              </a:spcBef>
              <a:buFont typeface="Arial"/>
              <a:defRPr sz="2800">
                <a:latin typeface="+mn-lt"/>
                <a:ea typeface="+mn-ea"/>
                <a:cs typeface="+mn-cs"/>
                <a:sym typeface="Calibri"/>
              </a:defRPr>
            </a:lvl1pPr>
            <a:lvl2pPr marL="723900" indent="-266700">
              <a:lnSpc>
                <a:spcPct val="90000"/>
              </a:lnSpc>
              <a:spcBef>
                <a:spcPts val="1000"/>
              </a:spcBef>
              <a:buFont typeface="Arial"/>
              <a:buChar char="•"/>
              <a:defRPr sz="2800">
                <a:latin typeface="+mn-lt"/>
                <a:ea typeface="+mn-ea"/>
                <a:cs typeface="+mn-cs"/>
                <a:sym typeface="Calibri"/>
              </a:defRPr>
            </a:lvl2pPr>
            <a:lvl3pPr marL="1234438" indent="-320038">
              <a:lnSpc>
                <a:spcPct val="90000"/>
              </a:lnSpc>
              <a:spcBef>
                <a:spcPts val="1000"/>
              </a:spcBef>
              <a:buFont typeface="Arial"/>
              <a:defRPr sz="2800">
                <a:latin typeface="+mn-lt"/>
                <a:ea typeface="+mn-ea"/>
                <a:cs typeface="+mn-cs"/>
                <a:sym typeface="Calibri"/>
              </a:defRPr>
            </a:lvl3pPr>
            <a:lvl4pPr marL="1691638" indent="-320038">
              <a:lnSpc>
                <a:spcPct val="90000"/>
              </a:lnSpc>
              <a:spcBef>
                <a:spcPts val="1000"/>
              </a:spcBef>
              <a:buFont typeface="Arial"/>
              <a:buChar char="•"/>
              <a:defRPr sz="2800">
                <a:latin typeface="+mn-lt"/>
                <a:ea typeface="+mn-ea"/>
                <a:cs typeface="+mn-cs"/>
                <a:sym typeface="Calibri"/>
              </a:defRPr>
            </a:lvl4pPr>
            <a:lvl5pPr marL="2148838" indent="-320038">
              <a:lnSpc>
                <a:spcPct val="90000"/>
              </a:lnSpc>
              <a:spcBef>
                <a:spcPts val="1000"/>
              </a:spcBef>
              <a:buFont typeface="Arial"/>
              <a:buChar char="•"/>
              <a:defRPr sz="2800">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168"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节标题">
    <p:spTree>
      <p:nvGrpSpPr>
        <p:cNvPr id="1" name=""/>
        <p:cNvGrpSpPr/>
        <p:nvPr/>
      </p:nvGrpSpPr>
      <p:grpSpPr>
        <a:xfrm>
          <a:off x="0" y="0"/>
          <a:ext cx="0" cy="0"/>
          <a:chOff x="0" y="0"/>
          <a:chExt cx="0" cy="0"/>
        </a:xfrm>
      </p:grpSpPr>
      <p:grpSp>
        <p:nvGrpSpPr>
          <p:cNvPr id="178" name="组合 6"/>
          <p:cNvGrpSpPr/>
          <p:nvPr/>
        </p:nvGrpSpPr>
        <p:grpSpPr>
          <a:xfrm>
            <a:off x="-212726" y="-28575"/>
            <a:ext cx="12501567" cy="6964365"/>
            <a:chOff x="0" y="0"/>
            <a:chExt cx="12501565" cy="6964364"/>
          </a:xfrm>
        </p:grpSpPr>
        <p:pic>
          <p:nvPicPr>
            <p:cNvPr id="175" name="图片 7" descr="图片 7"/>
            <p:cNvPicPr>
              <a:picLocks noChangeAspect="1"/>
            </p:cNvPicPr>
            <p:nvPr/>
          </p:nvPicPr>
          <p:blipFill>
            <a:blip r:embed="rId2">
              <a:extLst/>
            </a:blip>
            <a:stretch>
              <a:fillRect/>
            </a:stretch>
          </p:blipFill>
          <p:spPr>
            <a:xfrm>
              <a:off x="-1" y="0"/>
              <a:ext cx="12501565" cy="6964365"/>
            </a:xfrm>
            <a:prstGeom prst="rect">
              <a:avLst/>
            </a:prstGeom>
            <a:ln w="12700" cap="flat">
              <a:noFill/>
              <a:miter lim="400000"/>
            </a:ln>
            <a:effectLst/>
          </p:spPr>
        </p:pic>
        <p:pic>
          <p:nvPicPr>
            <p:cNvPr id="176" name="图片 8" descr="图片 8"/>
            <p:cNvPicPr>
              <a:picLocks noChangeAspect="1"/>
            </p:cNvPicPr>
            <p:nvPr/>
          </p:nvPicPr>
          <p:blipFill>
            <a:blip r:embed="rId3">
              <a:extLst/>
            </a:blip>
            <a:stretch>
              <a:fillRect/>
            </a:stretch>
          </p:blipFill>
          <p:spPr>
            <a:xfrm>
              <a:off x="6409537" y="43539"/>
              <a:ext cx="6092029" cy="507619"/>
            </a:xfrm>
            <a:prstGeom prst="rect">
              <a:avLst/>
            </a:prstGeom>
            <a:ln w="12700" cap="flat">
              <a:noFill/>
              <a:miter lim="400000"/>
            </a:ln>
            <a:effectLst/>
          </p:spPr>
        </p:pic>
        <p:pic>
          <p:nvPicPr>
            <p:cNvPr id="177" name="图片 9" descr="图片 9"/>
            <p:cNvPicPr>
              <a:picLocks noChangeAspect="1"/>
            </p:cNvPicPr>
            <p:nvPr/>
          </p:nvPicPr>
          <p:blipFill>
            <a:blip r:embed="rId3">
              <a:extLst/>
            </a:blip>
            <a:stretch>
              <a:fillRect/>
            </a:stretch>
          </p:blipFill>
          <p:spPr>
            <a:xfrm>
              <a:off x="125630" y="176564"/>
              <a:ext cx="553649" cy="1586589"/>
            </a:xfrm>
            <a:prstGeom prst="rect">
              <a:avLst/>
            </a:prstGeom>
            <a:ln w="12700" cap="flat">
              <a:noFill/>
              <a:miter lim="400000"/>
            </a:ln>
            <a:effectLst/>
          </p:spPr>
        </p:pic>
      </p:grpSp>
      <p:pic>
        <p:nvPicPr>
          <p:cNvPr id="179" name="图片 5" descr="图片 5"/>
          <p:cNvPicPr>
            <a:picLocks noChangeAspect="1"/>
          </p:cNvPicPr>
          <p:nvPr/>
        </p:nvPicPr>
        <p:blipFill>
          <a:blip r:embed="rId4">
            <a:extLst/>
          </a:blip>
          <a:stretch>
            <a:fillRect/>
          </a:stretch>
        </p:blipFill>
        <p:spPr>
          <a:xfrm>
            <a:off x="239713" y="1876425"/>
            <a:ext cx="730252" cy="609600"/>
          </a:xfrm>
          <a:prstGeom prst="rect">
            <a:avLst/>
          </a:prstGeom>
          <a:ln w="12700">
            <a:miter lim="400000"/>
          </a:ln>
        </p:spPr>
      </p:pic>
      <p:pic>
        <p:nvPicPr>
          <p:cNvPr id="180" name="图片 10" descr="图片 10"/>
          <p:cNvPicPr>
            <a:picLocks noChangeAspect="1"/>
          </p:cNvPicPr>
          <p:nvPr/>
        </p:nvPicPr>
        <p:blipFill>
          <a:blip r:embed="rId5">
            <a:extLst/>
          </a:blip>
          <a:srcRect l="0" t="12482" r="0" b="0"/>
          <a:stretch>
            <a:fillRect/>
          </a:stretch>
        </p:blipFill>
        <p:spPr>
          <a:xfrm>
            <a:off x="7561263" y="4037012"/>
            <a:ext cx="1327152" cy="795339"/>
          </a:xfrm>
          <a:prstGeom prst="rect">
            <a:avLst/>
          </a:prstGeom>
          <a:ln w="12700">
            <a:miter lim="400000"/>
          </a:ln>
        </p:spPr>
      </p:pic>
      <p:pic>
        <p:nvPicPr>
          <p:cNvPr id="181" name="图片 11" descr="图片 11"/>
          <p:cNvPicPr>
            <a:picLocks noChangeAspect="1"/>
          </p:cNvPicPr>
          <p:nvPr/>
        </p:nvPicPr>
        <p:blipFill>
          <a:blip r:embed="rId5">
            <a:extLst/>
          </a:blip>
          <a:srcRect l="0" t="12481" r="2" b="0"/>
          <a:stretch>
            <a:fillRect/>
          </a:stretch>
        </p:blipFill>
        <p:spPr>
          <a:xfrm>
            <a:off x="7652901" y="4037183"/>
            <a:ext cx="1325961" cy="7948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3" y="0"/>
                </a:moveTo>
                <a:cubicBezTo>
                  <a:pt x="4838" y="0"/>
                  <a:pt x="0" y="4832"/>
                  <a:pt x="0" y="10795"/>
                </a:cubicBezTo>
                <a:cubicBezTo>
                  <a:pt x="0" y="16757"/>
                  <a:pt x="4838" y="21600"/>
                  <a:pt x="10803" y="21600"/>
                </a:cubicBezTo>
                <a:cubicBezTo>
                  <a:pt x="16768" y="21600"/>
                  <a:pt x="21600" y="16757"/>
                  <a:pt x="21600" y="10795"/>
                </a:cubicBezTo>
                <a:cubicBezTo>
                  <a:pt x="21600" y="4832"/>
                  <a:pt x="16768" y="0"/>
                  <a:pt x="10803" y="0"/>
                </a:cubicBezTo>
                <a:close/>
              </a:path>
            </a:pathLst>
          </a:custGeom>
          <a:ln w="12700">
            <a:miter lim="400000"/>
          </a:ln>
        </p:spPr>
      </p:pic>
      <p:pic>
        <p:nvPicPr>
          <p:cNvPr id="182" name="图片 12" descr="图片 12"/>
          <p:cNvPicPr>
            <a:picLocks noChangeAspect="1"/>
          </p:cNvPicPr>
          <p:nvPr/>
        </p:nvPicPr>
        <p:blipFill>
          <a:blip r:embed="rId5">
            <a:extLst/>
          </a:blip>
          <a:srcRect l="0" t="0" r="0" b="0"/>
          <a:stretch>
            <a:fillRect/>
          </a:stretch>
        </p:blipFill>
        <p:spPr>
          <a:xfrm>
            <a:off x="7575353" y="3966231"/>
            <a:ext cx="1282701" cy="790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cubicBezTo>
                  <a:pt x="4835" y="0"/>
                  <a:pt x="0" y="4835"/>
                  <a:pt x="0" y="10800"/>
                </a:cubicBezTo>
                <a:cubicBezTo>
                  <a:pt x="0" y="16765"/>
                  <a:pt x="4835" y="21600"/>
                  <a:pt x="10800" y="21600"/>
                </a:cubicBezTo>
                <a:cubicBezTo>
                  <a:pt x="16765" y="21600"/>
                  <a:pt x="21600" y="16765"/>
                  <a:pt x="21600" y="10800"/>
                </a:cubicBezTo>
                <a:cubicBezTo>
                  <a:pt x="21600" y="4835"/>
                  <a:pt x="16765" y="0"/>
                  <a:pt x="10800" y="0"/>
                </a:cubicBezTo>
                <a:close/>
              </a:path>
            </a:pathLst>
          </a:custGeom>
          <a:ln w="12700">
            <a:miter lim="400000"/>
          </a:ln>
        </p:spPr>
      </p:pic>
      <p:pic>
        <p:nvPicPr>
          <p:cNvPr id="183" name="图片 16" descr="图片 16"/>
          <p:cNvPicPr>
            <a:picLocks noChangeAspect="1"/>
          </p:cNvPicPr>
          <p:nvPr/>
        </p:nvPicPr>
        <p:blipFill>
          <a:blip r:embed="rId6">
            <a:extLst/>
          </a:blip>
          <a:stretch>
            <a:fillRect/>
          </a:stretch>
        </p:blipFill>
        <p:spPr>
          <a:xfrm rot="21432140">
            <a:off x="2855913" y="3957637"/>
            <a:ext cx="5245102" cy="2476502"/>
          </a:xfrm>
          <a:prstGeom prst="rect">
            <a:avLst/>
          </a:prstGeom>
          <a:ln w="12700">
            <a:miter lim="400000"/>
          </a:ln>
        </p:spPr>
      </p:pic>
      <p:grpSp>
        <p:nvGrpSpPr>
          <p:cNvPr id="186" name="Picture 4"/>
          <p:cNvGrpSpPr/>
          <p:nvPr/>
        </p:nvGrpSpPr>
        <p:grpSpPr>
          <a:xfrm>
            <a:off x="3535259" y="2092905"/>
            <a:ext cx="1092408" cy="843392"/>
            <a:chOff x="0" y="0"/>
            <a:chExt cx="1092407" cy="843391"/>
          </a:xfrm>
        </p:grpSpPr>
        <p:sp>
          <p:nvSpPr>
            <p:cNvPr id="184" name="矩形"/>
            <p:cNvSpPr/>
            <p:nvPr/>
          </p:nvSpPr>
          <p:spPr>
            <a:xfrm rot="4001915">
              <a:off x="296964" y="-65669"/>
              <a:ext cx="498478" cy="974728"/>
            </a:xfrm>
            <a:prstGeom prst="rect">
              <a:avLst/>
            </a:prstGeom>
            <a:solidFill>
              <a:srgbClr val="FFFFFF"/>
            </a:soli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pic>
          <p:nvPicPr>
            <p:cNvPr id="185" name="image6.tif" descr="image6.tif"/>
            <p:cNvPicPr>
              <a:picLocks noChangeAspect="1"/>
            </p:cNvPicPr>
            <p:nvPr/>
          </p:nvPicPr>
          <p:blipFill>
            <a:blip r:embed="rId7">
              <a:extLst/>
            </a:blip>
            <a:srcRect l="6615" t="6876" r="6429" b="5899"/>
            <a:stretch>
              <a:fillRect/>
            </a:stretch>
          </p:blipFill>
          <p:spPr>
            <a:xfrm rot="4001915">
              <a:off x="296964" y="-65669"/>
              <a:ext cx="498478" cy="974728"/>
            </a:xfrm>
            <a:prstGeom prst="rect">
              <a:avLst/>
            </a:prstGeom>
            <a:ln w="12700" cap="flat">
              <a:noFill/>
              <a:miter lim="400000"/>
            </a:ln>
            <a:effectLst/>
          </p:spPr>
        </p:pic>
      </p:grpSp>
      <p:pic>
        <p:nvPicPr>
          <p:cNvPr id="187" name="图片 14" descr="图片 14"/>
          <p:cNvPicPr>
            <a:picLocks noChangeAspect="1"/>
          </p:cNvPicPr>
          <p:nvPr/>
        </p:nvPicPr>
        <p:blipFill>
          <a:blip r:embed="rId8">
            <a:extLst/>
          </a:blip>
          <a:stretch>
            <a:fillRect/>
          </a:stretch>
        </p:blipFill>
        <p:spPr>
          <a:xfrm>
            <a:off x="4383087" y="3751262"/>
            <a:ext cx="1030289" cy="949327"/>
          </a:xfrm>
          <a:prstGeom prst="rect">
            <a:avLst/>
          </a:prstGeom>
          <a:ln w="12700">
            <a:miter lim="400000"/>
          </a:ln>
        </p:spPr>
      </p:pic>
      <p:pic>
        <p:nvPicPr>
          <p:cNvPr id="188" name="图片 5" descr="图片 5"/>
          <p:cNvPicPr>
            <a:picLocks noChangeAspect="1"/>
          </p:cNvPicPr>
          <p:nvPr/>
        </p:nvPicPr>
        <p:blipFill>
          <a:blip r:embed="rId9">
            <a:extLst/>
          </a:blip>
          <a:stretch>
            <a:fillRect/>
          </a:stretch>
        </p:blipFill>
        <p:spPr>
          <a:xfrm>
            <a:off x="5464175" y="2141538"/>
            <a:ext cx="1006475" cy="1158877"/>
          </a:xfrm>
          <a:prstGeom prst="rect">
            <a:avLst/>
          </a:prstGeom>
          <a:ln w="12700">
            <a:miter lim="400000"/>
          </a:ln>
        </p:spPr>
      </p:pic>
      <p:pic>
        <p:nvPicPr>
          <p:cNvPr id="189" name="图片 1" descr="图片 1"/>
          <p:cNvPicPr>
            <a:picLocks noChangeAspect="1"/>
          </p:cNvPicPr>
          <p:nvPr/>
        </p:nvPicPr>
        <p:blipFill>
          <a:blip r:embed="rId10">
            <a:extLst/>
          </a:blip>
          <a:stretch>
            <a:fillRect/>
          </a:stretch>
        </p:blipFill>
        <p:spPr>
          <a:xfrm>
            <a:off x="10218738" y="2486025"/>
            <a:ext cx="1841502" cy="2622550"/>
          </a:xfrm>
          <a:prstGeom prst="rect">
            <a:avLst/>
          </a:prstGeom>
          <a:ln w="12700">
            <a:miter lim="400000"/>
          </a:ln>
        </p:spPr>
      </p:pic>
      <p:pic>
        <p:nvPicPr>
          <p:cNvPr id="190" name="Picture 5" descr="Picture 5"/>
          <p:cNvPicPr>
            <a:picLocks noChangeAspect="1"/>
          </p:cNvPicPr>
          <p:nvPr/>
        </p:nvPicPr>
        <p:blipFill>
          <a:blip r:embed="rId11">
            <a:extLst/>
          </a:blip>
          <a:stretch>
            <a:fillRect/>
          </a:stretch>
        </p:blipFill>
        <p:spPr>
          <a:xfrm rot="660000">
            <a:off x="9293225" y="3551237"/>
            <a:ext cx="620713" cy="463552"/>
          </a:xfrm>
          <a:prstGeom prst="rect">
            <a:avLst/>
          </a:prstGeom>
          <a:ln w="12700">
            <a:miter lim="400000"/>
          </a:ln>
        </p:spPr>
      </p:pic>
      <p:pic>
        <p:nvPicPr>
          <p:cNvPr id="191" name="图片 11" descr="图片 11"/>
          <p:cNvPicPr>
            <a:picLocks noChangeAspect="1"/>
          </p:cNvPicPr>
          <p:nvPr/>
        </p:nvPicPr>
        <p:blipFill>
          <a:blip r:embed="rId12">
            <a:extLst/>
          </a:blip>
          <a:stretch>
            <a:fillRect/>
          </a:stretch>
        </p:blipFill>
        <p:spPr>
          <a:xfrm rot="173765">
            <a:off x="8647113" y="4306887"/>
            <a:ext cx="2489202" cy="1644652"/>
          </a:xfrm>
          <a:prstGeom prst="rect">
            <a:avLst/>
          </a:prstGeom>
          <a:ln w="12700">
            <a:miter lim="400000"/>
          </a:ln>
        </p:spPr>
      </p:pic>
      <p:pic>
        <p:nvPicPr>
          <p:cNvPr id="192" name="图片 4" descr="图片 4"/>
          <p:cNvPicPr>
            <a:picLocks noChangeAspect="1"/>
          </p:cNvPicPr>
          <p:nvPr/>
        </p:nvPicPr>
        <p:blipFill>
          <a:blip r:embed="rId13">
            <a:extLst/>
          </a:blip>
          <a:stretch>
            <a:fillRect/>
          </a:stretch>
        </p:blipFill>
        <p:spPr>
          <a:xfrm>
            <a:off x="3987800" y="1876425"/>
            <a:ext cx="1689100" cy="1227138"/>
          </a:xfrm>
          <a:prstGeom prst="rect">
            <a:avLst/>
          </a:prstGeom>
          <a:ln w="12700">
            <a:miter lim="400000"/>
          </a:ln>
        </p:spPr>
      </p:pic>
      <p:pic>
        <p:nvPicPr>
          <p:cNvPr id="193" name="图片 21" descr="图片 21"/>
          <p:cNvPicPr>
            <a:picLocks noChangeAspect="1"/>
          </p:cNvPicPr>
          <p:nvPr/>
        </p:nvPicPr>
        <p:blipFill>
          <a:blip r:embed="rId14">
            <a:extLst/>
          </a:blip>
          <a:stretch>
            <a:fillRect/>
          </a:stretch>
        </p:blipFill>
        <p:spPr>
          <a:xfrm>
            <a:off x="65088" y="1622425"/>
            <a:ext cx="2568576" cy="2422525"/>
          </a:xfrm>
          <a:prstGeom prst="rect">
            <a:avLst/>
          </a:prstGeom>
          <a:ln w="12700">
            <a:miter lim="400000"/>
          </a:ln>
        </p:spPr>
      </p:pic>
      <p:pic>
        <p:nvPicPr>
          <p:cNvPr id="194" name="图片 22" descr="图片 22"/>
          <p:cNvPicPr>
            <a:picLocks noChangeAspect="1"/>
          </p:cNvPicPr>
          <p:nvPr/>
        </p:nvPicPr>
        <p:blipFill>
          <a:blip r:embed="rId5">
            <a:extLst/>
          </a:blip>
          <a:stretch>
            <a:fillRect/>
          </a:stretch>
        </p:blipFill>
        <p:spPr>
          <a:xfrm>
            <a:off x="2819400" y="3061706"/>
            <a:ext cx="1417638" cy="822907"/>
          </a:xfrm>
          <a:prstGeom prst="rect">
            <a:avLst/>
          </a:prstGeom>
          <a:ln w="12700">
            <a:miter lim="400000"/>
          </a:ln>
        </p:spPr>
      </p:pic>
      <p:pic>
        <p:nvPicPr>
          <p:cNvPr id="195" name="图片 23" descr="图片 23"/>
          <p:cNvPicPr>
            <a:picLocks noChangeAspect="1"/>
          </p:cNvPicPr>
          <p:nvPr/>
        </p:nvPicPr>
        <p:blipFill>
          <a:blip r:embed="rId5">
            <a:extLst/>
          </a:blip>
          <a:stretch>
            <a:fillRect/>
          </a:stretch>
        </p:blipFill>
        <p:spPr>
          <a:xfrm>
            <a:off x="4044950" y="3062288"/>
            <a:ext cx="1362075" cy="838202"/>
          </a:xfrm>
          <a:prstGeom prst="rect">
            <a:avLst/>
          </a:prstGeom>
          <a:ln w="12700">
            <a:miter lim="400000"/>
          </a:ln>
        </p:spPr>
      </p:pic>
      <p:pic>
        <p:nvPicPr>
          <p:cNvPr id="196" name="图片 24" descr="图片 24"/>
          <p:cNvPicPr>
            <a:picLocks noChangeAspect="1"/>
          </p:cNvPicPr>
          <p:nvPr/>
        </p:nvPicPr>
        <p:blipFill>
          <a:blip r:embed="rId5">
            <a:extLst/>
          </a:blip>
          <a:stretch>
            <a:fillRect/>
          </a:stretch>
        </p:blipFill>
        <p:spPr>
          <a:xfrm>
            <a:off x="5300662" y="3503612"/>
            <a:ext cx="1252539" cy="830264"/>
          </a:xfrm>
          <a:prstGeom prst="rect">
            <a:avLst/>
          </a:prstGeom>
          <a:ln w="12700">
            <a:miter lim="400000"/>
          </a:ln>
        </p:spPr>
      </p:pic>
      <p:pic>
        <p:nvPicPr>
          <p:cNvPr id="197" name="图片 25" descr="图片 25"/>
          <p:cNvPicPr>
            <a:picLocks noChangeAspect="1"/>
          </p:cNvPicPr>
          <p:nvPr/>
        </p:nvPicPr>
        <p:blipFill>
          <a:blip r:embed="rId5">
            <a:extLst/>
          </a:blip>
          <a:stretch>
            <a:fillRect/>
          </a:stretch>
        </p:blipFill>
        <p:spPr>
          <a:xfrm>
            <a:off x="6442075" y="3919537"/>
            <a:ext cx="1338263" cy="895352"/>
          </a:xfrm>
          <a:prstGeom prst="rect">
            <a:avLst/>
          </a:prstGeom>
          <a:ln w="12700">
            <a:miter lim="400000"/>
          </a:ln>
        </p:spPr>
      </p:pic>
      <p:pic>
        <p:nvPicPr>
          <p:cNvPr id="198" name="图片 1" descr="图片 1"/>
          <p:cNvPicPr>
            <a:picLocks noChangeAspect="1"/>
          </p:cNvPicPr>
          <p:nvPr/>
        </p:nvPicPr>
        <p:blipFill>
          <a:blip r:embed="rId15">
            <a:extLst/>
          </a:blip>
          <a:srcRect l="3503" t="8031" r="7833" b="28462"/>
          <a:stretch>
            <a:fillRect/>
          </a:stretch>
        </p:blipFill>
        <p:spPr>
          <a:xfrm>
            <a:off x="6534150" y="4602162"/>
            <a:ext cx="796927" cy="573089"/>
          </a:xfrm>
          <a:prstGeom prst="rect">
            <a:avLst/>
          </a:prstGeom>
          <a:ln w="12700">
            <a:miter lim="400000"/>
          </a:ln>
        </p:spPr>
      </p:pic>
      <p:pic>
        <p:nvPicPr>
          <p:cNvPr id="199" name="Picture 8" descr="Picture 8"/>
          <p:cNvPicPr>
            <a:picLocks noChangeAspect="1"/>
          </p:cNvPicPr>
          <p:nvPr/>
        </p:nvPicPr>
        <p:blipFill>
          <a:blip r:embed="rId16">
            <a:extLst/>
          </a:blip>
          <a:srcRect l="67061" t="3458" r="1025" b="68901"/>
          <a:stretch>
            <a:fillRect/>
          </a:stretch>
        </p:blipFill>
        <p:spPr>
          <a:xfrm>
            <a:off x="7123113" y="3708399"/>
            <a:ext cx="2538414" cy="1306514"/>
          </a:xfrm>
          <a:prstGeom prst="rect">
            <a:avLst/>
          </a:prstGeom>
          <a:ln w="12700">
            <a:miter lim="400000"/>
          </a:ln>
        </p:spPr>
      </p:pic>
      <p:pic>
        <p:nvPicPr>
          <p:cNvPr id="200" name="图片 28" descr="图片 28"/>
          <p:cNvPicPr>
            <a:picLocks noChangeAspect="1"/>
          </p:cNvPicPr>
          <p:nvPr/>
        </p:nvPicPr>
        <p:blipFill>
          <a:blip r:embed="rId17">
            <a:extLst/>
          </a:blip>
          <a:stretch>
            <a:fillRect/>
          </a:stretch>
        </p:blipFill>
        <p:spPr>
          <a:xfrm>
            <a:off x="9859963" y="3152775"/>
            <a:ext cx="458789" cy="590550"/>
          </a:xfrm>
          <a:prstGeom prst="rect">
            <a:avLst/>
          </a:prstGeom>
          <a:ln w="12700">
            <a:miter lim="400000"/>
          </a:ln>
        </p:spPr>
      </p:pic>
      <p:sp>
        <p:nvSpPr>
          <p:cNvPr id="201" name="梯形 29"/>
          <p:cNvSpPr/>
          <p:nvPr/>
        </p:nvSpPr>
        <p:spPr>
          <a:xfrm rot="12584178">
            <a:off x="2149475" y="2768600"/>
            <a:ext cx="852488" cy="1444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366" y="0"/>
                </a:lnTo>
                <a:lnTo>
                  <a:pt x="19234" y="0"/>
                </a:lnTo>
                <a:lnTo>
                  <a:pt x="21600" y="21600"/>
                </a:lnTo>
                <a:close/>
              </a:path>
            </a:pathLst>
          </a:custGeom>
          <a:solidFill>
            <a:srgbClr val="383030"/>
          </a:solidFill>
          <a:ln w="12700">
            <a:miter lim="400000"/>
          </a:ln>
        </p:spPr>
        <p:txBody>
          <a:bodyPr lIns="45718" tIns="45718" rIns="45718" bIns="45718" anchor="ctr"/>
          <a:lstStyle/>
          <a:p>
            <a:pPr algn="ctr">
              <a:defRPr>
                <a:solidFill>
                  <a:srgbClr val="FFFFFF"/>
                </a:solidFill>
              </a:defRPr>
            </a:pPr>
          </a:p>
        </p:txBody>
      </p:sp>
      <p:sp>
        <p:nvSpPr>
          <p:cNvPr id="202" name="标题文本"/>
          <p:cNvSpPr txBox="1"/>
          <p:nvPr>
            <p:ph type="title"/>
          </p:nvPr>
        </p:nvSpPr>
        <p:spPr>
          <a:xfrm>
            <a:off x="831850" y="1709739"/>
            <a:ext cx="10515601" cy="2852737"/>
          </a:xfrm>
          <a:prstGeom prst="rect">
            <a:avLst/>
          </a:prstGeom>
        </p:spPr>
        <p:txBody>
          <a:bodyPr anchor="b"/>
          <a:lstStyle>
            <a:lvl1pPr algn="l">
              <a:lnSpc>
                <a:spcPct val="90000"/>
              </a:lnSpc>
              <a:defRPr sz="6000">
                <a:latin typeface="Calibri Light"/>
                <a:ea typeface="Calibri Light"/>
                <a:cs typeface="Calibri Light"/>
                <a:sym typeface="Calibri Light"/>
              </a:defRPr>
            </a:lvl1pPr>
          </a:lstStyle>
          <a:p>
            <a:pPr/>
            <a:r>
              <a:t>标题文本</a:t>
            </a:r>
          </a:p>
        </p:txBody>
      </p:sp>
      <p:sp>
        <p:nvSpPr>
          <p:cNvPr id="203" name="正文级别 1…"/>
          <p:cNvSpPr txBox="1"/>
          <p:nvPr>
            <p:ph type="body" sz="quarter" idx="1"/>
          </p:nvPr>
        </p:nvSpPr>
        <p:spPr>
          <a:xfrm>
            <a:off x="831850" y="4589464"/>
            <a:ext cx="10515601" cy="1500189"/>
          </a:xfrm>
          <a:prstGeom prst="rect">
            <a:avLst/>
          </a:prstGeom>
        </p:spPr>
        <p:txBody>
          <a:bodyPr/>
          <a:lstStyle>
            <a:lvl1pPr marL="0" indent="0">
              <a:lnSpc>
                <a:spcPct val="90000"/>
              </a:lnSpc>
              <a:spcBef>
                <a:spcPts val="1000"/>
              </a:spcBef>
              <a:buSzTx/>
              <a:buNone/>
              <a:defRPr sz="2400">
                <a:solidFill>
                  <a:srgbClr val="888888"/>
                </a:solidFill>
                <a:latin typeface="+mn-lt"/>
                <a:ea typeface="+mn-ea"/>
                <a:cs typeface="+mn-cs"/>
                <a:sym typeface="Calibri"/>
              </a:defRPr>
            </a:lvl1pPr>
            <a:lvl2pPr marL="0" indent="0">
              <a:lnSpc>
                <a:spcPct val="90000"/>
              </a:lnSpc>
              <a:spcBef>
                <a:spcPts val="1000"/>
              </a:spcBef>
              <a:buSzTx/>
              <a:buNone/>
              <a:defRPr sz="2400">
                <a:solidFill>
                  <a:srgbClr val="888888"/>
                </a:solidFill>
                <a:latin typeface="+mn-lt"/>
                <a:ea typeface="+mn-ea"/>
                <a:cs typeface="+mn-cs"/>
                <a:sym typeface="Calibri"/>
              </a:defRPr>
            </a:lvl2pPr>
            <a:lvl3pPr marL="0" indent="0">
              <a:lnSpc>
                <a:spcPct val="90000"/>
              </a:lnSpc>
              <a:spcBef>
                <a:spcPts val="1000"/>
              </a:spcBef>
              <a:buSzTx/>
              <a:buNone/>
              <a:defRPr sz="2400">
                <a:solidFill>
                  <a:srgbClr val="888888"/>
                </a:solidFill>
                <a:latin typeface="+mn-lt"/>
                <a:ea typeface="+mn-ea"/>
                <a:cs typeface="+mn-cs"/>
                <a:sym typeface="Calibri"/>
              </a:defRPr>
            </a:lvl3pPr>
            <a:lvl4pPr marL="0" indent="0">
              <a:lnSpc>
                <a:spcPct val="90000"/>
              </a:lnSpc>
              <a:spcBef>
                <a:spcPts val="1000"/>
              </a:spcBef>
              <a:buSzTx/>
              <a:buNone/>
              <a:defRPr sz="2400">
                <a:solidFill>
                  <a:srgbClr val="888888"/>
                </a:solidFill>
                <a:latin typeface="+mn-lt"/>
                <a:ea typeface="+mn-ea"/>
                <a:cs typeface="+mn-cs"/>
                <a:sym typeface="Calibri"/>
              </a:defRPr>
            </a:lvl4pPr>
            <a:lvl5pPr marL="0" indent="0">
              <a:lnSpc>
                <a:spcPct val="90000"/>
              </a:lnSpc>
              <a:spcBef>
                <a:spcPts val="1000"/>
              </a:spcBef>
              <a:buSzTx/>
              <a:buNone/>
              <a:defRPr sz="2400">
                <a:solidFill>
                  <a:srgbClr val="888888"/>
                </a:solidFill>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204"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两栏内容">
    <p:spTree>
      <p:nvGrpSpPr>
        <p:cNvPr id="1" name=""/>
        <p:cNvGrpSpPr/>
        <p:nvPr/>
      </p:nvGrpSpPr>
      <p:grpSpPr>
        <a:xfrm>
          <a:off x="0" y="0"/>
          <a:ext cx="0" cy="0"/>
          <a:chOff x="0" y="0"/>
          <a:chExt cx="0" cy="0"/>
        </a:xfrm>
      </p:grpSpPr>
      <p:grpSp>
        <p:nvGrpSpPr>
          <p:cNvPr id="214" name="组合 6"/>
          <p:cNvGrpSpPr/>
          <p:nvPr/>
        </p:nvGrpSpPr>
        <p:grpSpPr>
          <a:xfrm>
            <a:off x="-212726" y="-28575"/>
            <a:ext cx="12501567" cy="6964365"/>
            <a:chOff x="0" y="0"/>
            <a:chExt cx="12501565" cy="6964364"/>
          </a:xfrm>
        </p:grpSpPr>
        <p:pic>
          <p:nvPicPr>
            <p:cNvPr id="211" name="图片 7" descr="图片 7"/>
            <p:cNvPicPr>
              <a:picLocks noChangeAspect="1"/>
            </p:cNvPicPr>
            <p:nvPr/>
          </p:nvPicPr>
          <p:blipFill>
            <a:blip r:embed="rId2">
              <a:extLst/>
            </a:blip>
            <a:stretch>
              <a:fillRect/>
            </a:stretch>
          </p:blipFill>
          <p:spPr>
            <a:xfrm>
              <a:off x="-1" y="0"/>
              <a:ext cx="12501565" cy="6964365"/>
            </a:xfrm>
            <a:prstGeom prst="rect">
              <a:avLst/>
            </a:prstGeom>
            <a:ln w="12700" cap="flat">
              <a:noFill/>
              <a:miter lim="400000"/>
            </a:ln>
            <a:effectLst/>
          </p:spPr>
        </p:pic>
        <p:pic>
          <p:nvPicPr>
            <p:cNvPr id="212" name="图片 8" descr="图片 8"/>
            <p:cNvPicPr>
              <a:picLocks noChangeAspect="1"/>
            </p:cNvPicPr>
            <p:nvPr/>
          </p:nvPicPr>
          <p:blipFill>
            <a:blip r:embed="rId3">
              <a:extLst/>
            </a:blip>
            <a:stretch>
              <a:fillRect/>
            </a:stretch>
          </p:blipFill>
          <p:spPr>
            <a:xfrm>
              <a:off x="6409537" y="43539"/>
              <a:ext cx="6092029" cy="507619"/>
            </a:xfrm>
            <a:prstGeom prst="rect">
              <a:avLst/>
            </a:prstGeom>
            <a:ln w="12700" cap="flat">
              <a:noFill/>
              <a:miter lim="400000"/>
            </a:ln>
            <a:effectLst/>
          </p:spPr>
        </p:pic>
        <p:pic>
          <p:nvPicPr>
            <p:cNvPr id="213" name="图片 9" descr="图片 9"/>
            <p:cNvPicPr>
              <a:picLocks noChangeAspect="1"/>
            </p:cNvPicPr>
            <p:nvPr/>
          </p:nvPicPr>
          <p:blipFill>
            <a:blip r:embed="rId3">
              <a:extLst/>
            </a:blip>
            <a:stretch>
              <a:fillRect/>
            </a:stretch>
          </p:blipFill>
          <p:spPr>
            <a:xfrm>
              <a:off x="125630" y="176564"/>
              <a:ext cx="553649" cy="1586589"/>
            </a:xfrm>
            <a:prstGeom prst="rect">
              <a:avLst/>
            </a:prstGeom>
            <a:ln w="12700" cap="flat">
              <a:noFill/>
              <a:miter lim="400000"/>
            </a:ln>
            <a:effectLst/>
          </p:spPr>
        </p:pic>
      </p:grpSp>
      <p:pic>
        <p:nvPicPr>
          <p:cNvPr id="215" name="图片 5" descr="图片 5"/>
          <p:cNvPicPr>
            <a:picLocks noChangeAspect="1"/>
          </p:cNvPicPr>
          <p:nvPr/>
        </p:nvPicPr>
        <p:blipFill>
          <a:blip r:embed="rId4">
            <a:extLst/>
          </a:blip>
          <a:stretch>
            <a:fillRect/>
          </a:stretch>
        </p:blipFill>
        <p:spPr>
          <a:xfrm>
            <a:off x="239713" y="1876425"/>
            <a:ext cx="730252" cy="609600"/>
          </a:xfrm>
          <a:prstGeom prst="rect">
            <a:avLst/>
          </a:prstGeom>
          <a:ln w="12700">
            <a:miter lim="400000"/>
          </a:ln>
        </p:spPr>
      </p:pic>
      <p:pic>
        <p:nvPicPr>
          <p:cNvPr id="216" name="图片 10" descr="图片 10"/>
          <p:cNvPicPr>
            <a:picLocks noChangeAspect="1"/>
          </p:cNvPicPr>
          <p:nvPr/>
        </p:nvPicPr>
        <p:blipFill>
          <a:blip r:embed="rId5">
            <a:extLst/>
          </a:blip>
          <a:srcRect l="0" t="12482" r="0" b="0"/>
          <a:stretch>
            <a:fillRect/>
          </a:stretch>
        </p:blipFill>
        <p:spPr>
          <a:xfrm>
            <a:off x="7561263" y="4037012"/>
            <a:ext cx="1327152" cy="795339"/>
          </a:xfrm>
          <a:prstGeom prst="rect">
            <a:avLst/>
          </a:prstGeom>
          <a:ln w="12700">
            <a:miter lim="400000"/>
          </a:ln>
        </p:spPr>
      </p:pic>
      <p:pic>
        <p:nvPicPr>
          <p:cNvPr id="217" name="图片 11" descr="图片 11"/>
          <p:cNvPicPr>
            <a:picLocks noChangeAspect="1"/>
          </p:cNvPicPr>
          <p:nvPr/>
        </p:nvPicPr>
        <p:blipFill>
          <a:blip r:embed="rId5">
            <a:extLst/>
          </a:blip>
          <a:srcRect l="0" t="12481" r="2" b="0"/>
          <a:stretch>
            <a:fillRect/>
          </a:stretch>
        </p:blipFill>
        <p:spPr>
          <a:xfrm>
            <a:off x="7652901" y="4037183"/>
            <a:ext cx="1325961" cy="7948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3" y="0"/>
                </a:moveTo>
                <a:cubicBezTo>
                  <a:pt x="4838" y="0"/>
                  <a:pt x="0" y="4832"/>
                  <a:pt x="0" y="10795"/>
                </a:cubicBezTo>
                <a:cubicBezTo>
                  <a:pt x="0" y="16757"/>
                  <a:pt x="4838" y="21600"/>
                  <a:pt x="10803" y="21600"/>
                </a:cubicBezTo>
                <a:cubicBezTo>
                  <a:pt x="16768" y="21600"/>
                  <a:pt x="21600" y="16757"/>
                  <a:pt x="21600" y="10795"/>
                </a:cubicBezTo>
                <a:cubicBezTo>
                  <a:pt x="21600" y="4832"/>
                  <a:pt x="16768" y="0"/>
                  <a:pt x="10803" y="0"/>
                </a:cubicBezTo>
                <a:close/>
              </a:path>
            </a:pathLst>
          </a:custGeom>
          <a:ln w="12700">
            <a:miter lim="400000"/>
          </a:ln>
        </p:spPr>
      </p:pic>
      <p:pic>
        <p:nvPicPr>
          <p:cNvPr id="218" name="图片 12" descr="图片 12"/>
          <p:cNvPicPr>
            <a:picLocks noChangeAspect="1"/>
          </p:cNvPicPr>
          <p:nvPr/>
        </p:nvPicPr>
        <p:blipFill>
          <a:blip r:embed="rId5">
            <a:extLst/>
          </a:blip>
          <a:srcRect l="0" t="0" r="0" b="0"/>
          <a:stretch>
            <a:fillRect/>
          </a:stretch>
        </p:blipFill>
        <p:spPr>
          <a:xfrm>
            <a:off x="7575353" y="3966231"/>
            <a:ext cx="1282701" cy="790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cubicBezTo>
                  <a:pt x="4835" y="0"/>
                  <a:pt x="0" y="4835"/>
                  <a:pt x="0" y="10800"/>
                </a:cubicBezTo>
                <a:cubicBezTo>
                  <a:pt x="0" y="16765"/>
                  <a:pt x="4835" y="21600"/>
                  <a:pt x="10800" y="21600"/>
                </a:cubicBezTo>
                <a:cubicBezTo>
                  <a:pt x="16765" y="21600"/>
                  <a:pt x="21600" y="16765"/>
                  <a:pt x="21600" y="10800"/>
                </a:cubicBezTo>
                <a:cubicBezTo>
                  <a:pt x="21600" y="4835"/>
                  <a:pt x="16765" y="0"/>
                  <a:pt x="10800" y="0"/>
                </a:cubicBezTo>
                <a:close/>
              </a:path>
            </a:pathLst>
          </a:custGeom>
          <a:ln w="12700">
            <a:miter lim="400000"/>
          </a:ln>
        </p:spPr>
      </p:pic>
      <p:pic>
        <p:nvPicPr>
          <p:cNvPr id="219" name="图片 16" descr="图片 16"/>
          <p:cNvPicPr>
            <a:picLocks noChangeAspect="1"/>
          </p:cNvPicPr>
          <p:nvPr/>
        </p:nvPicPr>
        <p:blipFill>
          <a:blip r:embed="rId6">
            <a:extLst/>
          </a:blip>
          <a:stretch>
            <a:fillRect/>
          </a:stretch>
        </p:blipFill>
        <p:spPr>
          <a:xfrm rot="21432140">
            <a:off x="2855913" y="3957637"/>
            <a:ext cx="5245102" cy="2476502"/>
          </a:xfrm>
          <a:prstGeom prst="rect">
            <a:avLst/>
          </a:prstGeom>
          <a:ln w="12700">
            <a:miter lim="400000"/>
          </a:ln>
        </p:spPr>
      </p:pic>
      <p:grpSp>
        <p:nvGrpSpPr>
          <p:cNvPr id="222" name="Picture 4"/>
          <p:cNvGrpSpPr/>
          <p:nvPr/>
        </p:nvGrpSpPr>
        <p:grpSpPr>
          <a:xfrm>
            <a:off x="3535259" y="2092905"/>
            <a:ext cx="1092408" cy="843392"/>
            <a:chOff x="0" y="0"/>
            <a:chExt cx="1092407" cy="843391"/>
          </a:xfrm>
        </p:grpSpPr>
        <p:sp>
          <p:nvSpPr>
            <p:cNvPr id="220" name="矩形"/>
            <p:cNvSpPr/>
            <p:nvPr/>
          </p:nvSpPr>
          <p:spPr>
            <a:xfrm rot="4001915">
              <a:off x="296964" y="-65669"/>
              <a:ext cx="498478" cy="974728"/>
            </a:xfrm>
            <a:prstGeom prst="rect">
              <a:avLst/>
            </a:prstGeom>
            <a:solidFill>
              <a:srgbClr val="FFFFFF"/>
            </a:soli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pic>
          <p:nvPicPr>
            <p:cNvPr id="221" name="image6.tif" descr="image6.tif"/>
            <p:cNvPicPr>
              <a:picLocks noChangeAspect="1"/>
            </p:cNvPicPr>
            <p:nvPr/>
          </p:nvPicPr>
          <p:blipFill>
            <a:blip r:embed="rId7">
              <a:extLst/>
            </a:blip>
            <a:srcRect l="6615" t="6876" r="6429" b="5899"/>
            <a:stretch>
              <a:fillRect/>
            </a:stretch>
          </p:blipFill>
          <p:spPr>
            <a:xfrm rot="4001915">
              <a:off x="296964" y="-65669"/>
              <a:ext cx="498478" cy="974728"/>
            </a:xfrm>
            <a:prstGeom prst="rect">
              <a:avLst/>
            </a:prstGeom>
            <a:ln w="12700" cap="flat">
              <a:noFill/>
              <a:miter lim="400000"/>
            </a:ln>
            <a:effectLst/>
          </p:spPr>
        </p:pic>
      </p:grpSp>
      <p:pic>
        <p:nvPicPr>
          <p:cNvPr id="223" name="图片 14" descr="图片 14"/>
          <p:cNvPicPr>
            <a:picLocks noChangeAspect="1"/>
          </p:cNvPicPr>
          <p:nvPr/>
        </p:nvPicPr>
        <p:blipFill>
          <a:blip r:embed="rId8">
            <a:extLst/>
          </a:blip>
          <a:stretch>
            <a:fillRect/>
          </a:stretch>
        </p:blipFill>
        <p:spPr>
          <a:xfrm>
            <a:off x="4383087" y="3751262"/>
            <a:ext cx="1030289" cy="949327"/>
          </a:xfrm>
          <a:prstGeom prst="rect">
            <a:avLst/>
          </a:prstGeom>
          <a:ln w="12700">
            <a:miter lim="400000"/>
          </a:ln>
        </p:spPr>
      </p:pic>
      <p:pic>
        <p:nvPicPr>
          <p:cNvPr id="224" name="图片 5" descr="图片 5"/>
          <p:cNvPicPr>
            <a:picLocks noChangeAspect="1"/>
          </p:cNvPicPr>
          <p:nvPr/>
        </p:nvPicPr>
        <p:blipFill>
          <a:blip r:embed="rId9">
            <a:extLst/>
          </a:blip>
          <a:stretch>
            <a:fillRect/>
          </a:stretch>
        </p:blipFill>
        <p:spPr>
          <a:xfrm>
            <a:off x="5464175" y="2141538"/>
            <a:ext cx="1006475" cy="1158877"/>
          </a:xfrm>
          <a:prstGeom prst="rect">
            <a:avLst/>
          </a:prstGeom>
          <a:ln w="12700">
            <a:miter lim="400000"/>
          </a:ln>
        </p:spPr>
      </p:pic>
      <p:pic>
        <p:nvPicPr>
          <p:cNvPr id="225" name="图片 1" descr="图片 1"/>
          <p:cNvPicPr>
            <a:picLocks noChangeAspect="1"/>
          </p:cNvPicPr>
          <p:nvPr/>
        </p:nvPicPr>
        <p:blipFill>
          <a:blip r:embed="rId10">
            <a:extLst/>
          </a:blip>
          <a:stretch>
            <a:fillRect/>
          </a:stretch>
        </p:blipFill>
        <p:spPr>
          <a:xfrm>
            <a:off x="10218738" y="2486025"/>
            <a:ext cx="1841502" cy="2622550"/>
          </a:xfrm>
          <a:prstGeom prst="rect">
            <a:avLst/>
          </a:prstGeom>
          <a:ln w="12700">
            <a:miter lim="400000"/>
          </a:ln>
        </p:spPr>
      </p:pic>
      <p:pic>
        <p:nvPicPr>
          <p:cNvPr id="226" name="Picture 5" descr="Picture 5"/>
          <p:cNvPicPr>
            <a:picLocks noChangeAspect="1"/>
          </p:cNvPicPr>
          <p:nvPr/>
        </p:nvPicPr>
        <p:blipFill>
          <a:blip r:embed="rId11">
            <a:extLst/>
          </a:blip>
          <a:stretch>
            <a:fillRect/>
          </a:stretch>
        </p:blipFill>
        <p:spPr>
          <a:xfrm rot="660000">
            <a:off x="9293225" y="3551237"/>
            <a:ext cx="620713" cy="463552"/>
          </a:xfrm>
          <a:prstGeom prst="rect">
            <a:avLst/>
          </a:prstGeom>
          <a:ln w="12700">
            <a:miter lim="400000"/>
          </a:ln>
        </p:spPr>
      </p:pic>
      <p:pic>
        <p:nvPicPr>
          <p:cNvPr id="227" name="图片 11" descr="图片 11"/>
          <p:cNvPicPr>
            <a:picLocks noChangeAspect="1"/>
          </p:cNvPicPr>
          <p:nvPr/>
        </p:nvPicPr>
        <p:blipFill>
          <a:blip r:embed="rId12">
            <a:extLst/>
          </a:blip>
          <a:stretch>
            <a:fillRect/>
          </a:stretch>
        </p:blipFill>
        <p:spPr>
          <a:xfrm rot="173765">
            <a:off x="8647113" y="4306887"/>
            <a:ext cx="2489202" cy="1644652"/>
          </a:xfrm>
          <a:prstGeom prst="rect">
            <a:avLst/>
          </a:prstGeom>
          <a:ln w="12700">
            <a:miter lim="400000"/>
          </a:ln>
        </p:spPr>
      </p:pic>
      <p:pic>
        <p:nvPicPr>
          <p:cNvPr id="228" name="图片 4" descr="图片 4"/>
          <p:cNvPicPr>
            <a:picLocks noChangeAspect="1"/>
          </p:cNvPicPr>
          <p:nvPr/>
        </p:nvPicPr>
        <p:blipFill>
          <a:blip r:embed="rId13">
            <a:extLst/>
          </a:blip>
          <a:stretch>
            <a:fillRect/>
          </a:stretch>
        </p:blipFill>
        <p:spPr>
          <a:xfrm>
            <a:off x="3987800" y="1876425"/>
            <a:ext cx="1689100" cy="1227138"/>
          </a:xfrm>
          <a:prstGeom prst="rect">
            <a:avLst/>
          </a:prstGeom>
          <a:ln w="12700">
            <a:miter lim="400000"/>
          </a:ln>
        </p:spPr>
      </p:pic>
      <p:pic>
        <p:nvPicPr>
          <p:cNvPr id="229" name="图片 21" descr="图片 21"/>
          <p:cNvPicPr>
            <a:picLocks noChangeAspect="1"/>
          </p:cNvPicPr>
          <p:nvPr/>
        </p:nvPicPr>
        <p:blipFill>
          <a:blip r:embed="rId14">
            <a:extLst/>
          </a:blip>
          <a:stretch>
            <a:fillRect/>
          </a:stretch>
        </p:blipFill>
        <p:spPr>
          <a:xfrm>
            <a:off x="65088" y="1622425"/>
            <a:ext cx="2568576" cy="2422525"/>
          </a:xfrm>
          <a:prstGeom prst="rect">
            <a:avLst/>
          </a:prstGeom>
          <a:ln w="12700">
            <a:miter lim="400000"/>
          </a:ln>
        </p:spPr>
      </p:pic>
      <p:pic>
        <p:nvPicPr>
          <p:cNvPr id="230" name="图片 22" descr="图片 22"/>
          <p:cNvPicPr>
            <a:picLocks noChangeAspect="1"/>
          </p:cNvPicPr>
          <p:nvPr/>
        </p:nvPicPr>
        <p:blipFill>
          <a:blip r:embed="rId5">
            <a:extLst/>
          </a:blip>
          <a:stretch>
            <a:fillRect/>
          </a:stretch>
        </p:blipFill>
        <p:spPr>
          <a:xfrm>
            <a:off x="2819400" y="3061706"/>
            <a:ext cx="1417638" cy="822907"/>
          </a:xfrm>
          <a:prstGeom prst="rect">
            <a:avLst/>
          </a:prstGeom>
          <a:ln w="12700">
            <a:miter lim="400000"/>
          </a:ln>
        </p:spPr>
      </p:pic>
      <p:pic>
        <p:nvPicPr>
          <p:cNvPr id="231" name="图片 23" descr="图片 23"/>
          <p:cNvPicPr>
            <a:picLocks noChangeAspect="1"/>
          </p:cNvPicPr>
          <p:nvPr/>
        </p:nvPicPr>
        <p:blipFill>
          <a:blip r:embed="rId5">
            <a:extLst/>
          </a:blip>
          <a:stretch>
            <a:fillRect/>
          </a:stretch>
        </p:blipFill>
        <p:spPr>
          <a:xfrm>
            <a:off x="4044950" y="3062288"/>
            <a:ext cx="1362075" cy="838202"/>
          </a:xfrm>
          <a:prstGeom prst="rect">
            <a:avLst/>
          </a:prstGeom>
          <a:ln w="12700">
            <a:miter lim="400000"/>
          </a:ln>
        </p:spPr>
      </p:pic>
      <p:pic>
        <p:nvPicPr>
          <p:cNvPr id="232" name="图片 24" descr="图片 24"/>
          <p:cNvPicPr>
            <a:picLocks noChangeAspect="1"/>
          </p:cNvPicPr>
          <p:nvPr/>
        </p:nvPicPr>
        <p:blipFill>
          <a:blip r:embed="rId5">
            <a:extLst/>
          </a:blip>
          <a:stretch>
            <a:fillRect/>
          </a:stretch>
        </p:blipFill>
        <p:spPr>
          <a:xfrm>
            <a:off x="5300662" y="3503612"/>
            <a:ext cx="1252539" cy="830264"/>
          </a:xfrm>
          <a:prstGeom prst="rect">
            <a:avLst/>
          </a:prstGeom>
          <a:ln w="12700">
            <a:miter lim="400000"/>
          </a:ln>
        </p:spPr>
      </p:pic>
      <p:pic>
        <p:nvPicPr>
          <p:cNvPr id="233" name="图片 25" descr="图片 25"/>
          <p:cNvPicPr>
            <a:picLocks noChangeAspect="1"/>
          </p:cNvPicPr>
          <p:nvPr/>
        </p:nvPicPr>
        <p:blipFill>
          <a:blip r:embed="rId5">
            <a:extLst/>
          </a:blip>
          <a:stretch>
            <a:fillRect/>
          </a:stretch>
        </p:blipFill>
        <p:spPr>
          <a:xfrm>
            <a:off x="6442075" y="3919537"/>
            <a:ext cx="1338263" cy="895352"/>
          </a:xfrm>
          <a:prstGeom prst="rect">
            <a:avLst/>
          </a:prstGeom>
          <a:ln w="12700">
            <a:miter lim="400000"/>
          </a:ln>
        </p:spPr>
      </p:pic>
      <p:pic>
        <p:nvPicPr>
          <p:cNvPr id="234" name="图片 1" descr="图片 1"/>
          <p:cNvPicPr>
            <a:picLocks noChangeAspect="1"/>
          </p:cNvPicPr>
          <p:nvPr/>
        </p:nvPicPr>
        <p:blipFill>
          <a:blip r:embed="rId15">
            <a:extLst/>
          </a:blip>
          <a:srcRect l="3503" t="8031" r="7833" b="28462"/>
          <a:stretch>
            <a:fillRect/>
          </a:stretch>
        </p:blipFill>
        <p:spPr>
          <a:xfrm>
            <a:off x="6534150" y="4602162"/>
            <a:ext cx="796927" cy="573089"/>
          </a:xfrm>
          <a:prstGeom prst="rect">
            <a:avLst/>
          </a:prstGeom>
          <a:ln w="12700">
            <a:miter lim="400000"/>
          </a:ln>
        </p:spPr>
      </p:pic>
      <p:pic>
        <p:nvPicPr>
          <p:cNvPr id="235" name="Picture 8" descr="Picture 8"/>
          <p:cNvPicPr>
            <a:picLocks noChangeAspect="1"/>
          </p:cNvPicPr>
          <p:nvPr/>
        </p:nvPicPr>
        <p:blipFill>
          <a:blip r:embed="rId16">
            <a:extLst/>
          </a:blip>
          <a:srcRect l="67061" t="3458" r="1025" b="68901"/>
          <a:stretch>
            <a:fillRect/>
          </a:stretch>
        </p:blipFill>
        <p:spPr>
          <a:xfrm>
            <a:off x="7123113" y="3708399"/>
            <a:ext cx="2538414" cy="1306514"/>
          </a:xfrm>
          <a:prstGeom prst="rect">
            <a:avLst/>
          </a:prstGeom>
          <a:ln w="12700">
            <a:miter lim="400000"/>
          </a:ln>
        </p:spPr>
      </p:pic>
      <p:pic>
        <p:nvPicPr>
          <p:cNvPr id="236" name="图片 28" descr="图片 28"/>
          <p:cNvPicPr>
            <a:picLocks noChangeAspect="1"/>
          </p:cNvPicPr>
          <p:nvPr/>
        </p:nvPicPr>
        <p:blipFill>
          <a:blip r:embed="rId17">
            <a:extLst/>
          </a:blip>
          <a:stretch>
            <a:fillRect/>
          </a:stretch>
        </p:blipFill>
        <p:spPr>
          <a:xfrm>
            <a:off x="9859963" y="3152775"/>
            <a:ext cx="458789" cy="590550"/>
          </a:xfrm>
          <a:prstGeom prst="rect">
            <a:avLst/>
          </a:prstGeom>
          <a:ln w="12700">
            <a:miter lim="400000"/>
          </a:ln>
        </p:spPr>
      </p:pic>
      <p:sp>
        <p:nvSpPr>
          <p:cNvPr id="237" name="梯形 29"/>
          <p:cNvSpPr/>
          <p:nvPr/>
        </p:nvSpPr>
        <p:spPr>
          <a:xfrm rot="12584178">
            <a:off x="2149475" y="2768600"/>
            <a:ext cx="852488" cy="1444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366" y="0"/>
                </a:lnTo>
                <a:lnTo>
                  <a:pt x="19234" y="0"/>
                </a:lnTo>
                <a:lnTo>
                  <a:pt x="21600" y="21600"/>
                </a:lnTo>
                <a:close/>
              </a:path>
            </a:pathLst>
          </a:custGeom>
          <a:solidFill>
            <a:srgbClr val="383030"/>
          </a:solidFill>
          <a:ln w="12700">
            <a:miter lim="400000"/>
          </a:ln>
        </p:spPr>
        <p:txBody>
          <a:bodyPr lIns="45718" tIns="45718" rIns="45718" bIns="45718" anchor="ctr"/>
          <a:lstStyle/>
          <a:p>
            <a:pPr algn="ctr">
              <a:defRPr>
                <a:solidFill>
                  <a:srgbClr val="FFFFFF"/>
                </a:solidFill>
              </a:defRPr>
            </a:pPr>
          </a:p>
        </p:txBody>
      </p:sp>
      <p:sp>
        <p:nvSpPr>
          <p:cNvPr id="238" name="标题文本"/>
          <p:cNvSpPr txBox="1"/>
          <p:nvPr>
            <p:ph type="title"/>
          </p:nvPr>
        </p:nvSpPr>
        <p:spPr>
          <a:xfrm>
            <a:off x="838200" y="365125"/>
            <a:ext cx="10515600" cy="1325564"/>
          </a:xfrm>
          <a:prstGeom prst="rect">
            <a:avLst/>
          </a:prstGeom>
        </p:spPr>
        <p:txBody>
          <a:bodyPr/>
          <a:lstStyle>
            <a:lvl1pPr algn="l">
              <a:lnSpc>
                <a:spcPct val="90000"/>
              </a:lnSpc>
              <a:defRPr>
                <a:latin typeface="Calibri Light"/>
                <a:ea typeface="Calibri Light"/>
                <a:cs typeface="Calibri Light"/>
                <a:sym typeface="Calibri Light"/>
              </a:defRPr>
            </a:lvl1pPr>
          </a:lstStyle>
          <a:p>
            <a:pPr/>
            <a:r>
              <a:t>标题文本</a:t>
            </a:r>
          </a:p>
        </p:txBody>
      </p:sp>
      <p:sp>
        <p:nvSpPr>
          <p:cNvPr id="239" name="正文级别 1…"/>
          <p:cNvSpPr txBox="1"/>
          <p:nvPr>
            <p:ph type="body" sz="half" idx="1"/>
          </p:nvPr>
        </p:nvSpPr>
        <p:spPr>
          <a:xfrm>
            <a:off x="838200" y="1825625"/>
            <a:ext cx="5156200" cy="4351338"/>
          </a:xfrm>
          <a:prstGeom prst="rect">
            <a:avLst/>
          </a:prstGeom>
        </p:spPr>
        <p:txBody>
          <a:bodyPr/>
          <a:lstStyle>
            <a:lvl1pPr marL="228600" indent="-228600">
              <a:lnSpc>
                <a:spcPct val="90000"/>
              </a:lnSpc>
              <a:spcBef>
                <a:spcPts val="1000"/>
              </a:spcBef>
              <a:buFont typeface="Arial"/>
              <a:defRPr sz="2800">
                <a:latin typeface="+mn-lt"/>
                <a:ea typeface="+mn-ea"/>
                <a:cs typeface="+mn-cs"/>
                <a:sym typeface="Calibri"/>
              </a:defRPr>
            </a:lvl1pPr>
            <a:lvl2pPr marL="723900" indent="-266700">
              <a:lnSpc>
                <a:spcPct val="90000"/>
              </a:lnSpc>
              <a:spcBef>
                <a:spcPts val="1000"/>
              </a:spcBef>
              <a:buFont typeface="Arial"/>
              <a:buChar char="•"/>
              <a:defRPr sz="2800">
                <a:latin typeface="+mn-lt"/>
                <a:ea typeface="+mn-ea"/>
                <a:cs typeface="+mn-cs"/>
                <a:sym typeface="Calibri"/>
              </a:defRPr>
            </a:lvl2pPr>
            <a:lvl3pPr marL="1234438" indent="-320038">
              <a:lnSpc>
                <a:spcPct val="90000"/>
              </a:lnSpc>
              <a:spcBef>
                <a:spcPts val="1000"/>
              </a:spcBef>
              <a:buFont typeface="Arial"/>
              <a:defRPr sz="2800">
                <a:latin typeface="+mn-lt"/>
                <a:ea typeface="+mn-ea"/>
                <a:cs typeface="+mn-cs"/>
                <a:sym typeface="Calibri"/>
              </a:defRPr>
            </a:lvl3pPr>
            <a:lvl4pPr marL="1691638" indent="-320038">
              <a:lnSpc>
                <a:spcPct val="90000"/>
              </a:lnSpc>
              <a:spcBef>
                <a:spcPts val="1000"/>
              </a:spcBef>
              <a:buFont typeface="Arial"/>
              <a:buChar char="•"/>
              <a:defRPr sz="2800">
                <a:latin typeface="+mn-lt"/>
                <a:ea typeface="+mn-ea"/>
                <a:cs typeface="+mn-cs"/>
                <a:sym typeface="Calibri"/>
              </a:defRPr>
            </a:lvl4pPr>
            <a:lvl5pPr marL="2148838" indent="-320038">
              <a:lnSpc>
                <a:spcPct val="90000"/>
              </a:lnSpc>
              <a:spcBef>
                <a:spcPts val="1000"/>
              </a:spcBef>
              <a:buFont typeface="Arial"/>
              <a:buChar char="•"/>
              <a:defRPr sz="2800">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240"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比较">
    <p:spTree>
      <p:nvGrpSpPr>
        <p:cNvPr id="1" name=""/>
        <p:cNvGrpSpPr/>
        <p:nvPr/>
      </p:nvGrpSpPr>
      <p:grpSpPr>
        <a:xfrm>
          <a:off x="0" y="0"/>
          <a:ext cx="0" cy="0"/>
          <a:chOff x="0" y="0"/>
          <a:chExt cx="0" cy="0"/>
        </a:xfrm>
      </p:grpSpPr>
      <p:grpSp>
        <p:nvGrpSpPr>
          <p:cNvPr id="250" name="组合 6"/>
          <p:cNvGrpSpPr/>
          <p:nvPr/>
        </p:nvGrpSpPr>
        <p:grpSpPr>
          <a:xfrm>
            <a:off x="-212726" y="-28575"/>
            <a:ext cx="12501567" cy="6964365"/>
            <a:chOff x="0" y="0"/>
            <a:chExt cx="12501565" cy="6964364"/>
          </a:xfrm>
        </p:grpSpPr>
        <p:pic>
          <p:nvPicPr>
            <p:cNvPr id="247" name="图片 7" descr="图片 7"/>
            <p:cNvPicPr>
              <a:picLocks noChangeAspect="1"/>
            </p:cNvPicPr>
            <p:nvPr/>
          </p:nvPicPr>
          <p:blipFill>
            <a:blip r:embed="rId2">
              <a:extLst/>
            </a:blip>
            <a:stretch>
              <a:fillRect/>
            </a:stretch>
          </p:blipFill>
          <p:spPr>
            <a:xfrm>
              <a:off x="-1" y="0"/>
              <a:ext cx="12501565" cy="6964365"/>
            </a:xfrm>
            <a:prstGeom prst="rect">
              <a:avLst/>
            </a:prstGeom>
            <a:ln w="12700" cap="flat">
              <a:noFill/>
              <a:miter lim="400000"/>
            </a:ln>
            <a:effectLst/>
          </p:spPr>
        </p:pic>
        <p:pic>
          <p:nvPicPr>
            <p:cNvPr id="248" name="图片 8" descr="图片 8"/>
            <p:cNvPicPr>
              <a:picLocks noChangeAspect="1"/>
            </p:cNvPicPr>
            <p:nvPr/>
          </p:nvPicPr>
          <p:blipFill>
            <a:blip r:embed="rId3">
              <a:extLst/>
            </a:blip>
            <a:stretch>
              <a:fillRect/>
            </a:stretch>
          </p:blipFill>
          <p:spPr>
            <a:xfrm>
              <a:off x="6409537" y="43539"/>
              <a:ext cx="6092029" cy="507619"/>
            </a:xfrm>
            <a:prstGeom prst="rect">
              <a:avLst/>
            </a:prstGeom>
            <a:ln w="12700" cap="flat">
              <a:noFill/>
              <a:miter lim="400000"/>
            </a:ln>
            <a:effectLst/>
          </p:spPr>
        </p:pic>
        <p:pic>
          <p:nvPicPr>
            <p:cNvPr id="249" name="图片 9" descr="图片 9"/>
            <p:cNvPicPr>
              <a:picLocks noChangeAspect="1"/>
            </p:cNvPicPr>
            <p:nvPr/>
          </p:nvPicPr>
          <p:blipFill>
            <a:blip r:embed="rId3">
              <a:extLst/>
            </a:blip>
            <a:stretch>
              <a:fillRect/>
            </a:stretch>
          </p:blipFill>
          <p:spPr>
            <a:xfrm>
              <a:off x="125630" y="176564"/>
              <a:ext cx="553649" cy="1586589"/>
            </a:xfrm>
            <a:prstGeom prst="rect">
              <a:avLst/>
            </a:prstGeom>
            <a:ln w="12700" cap="flat">
              <a:noFill/>
              <a:miter lim="400000"/>
            </a:ln>
            <a:effectLst/>
          </p:spPr>
        </p:pic>
      </p:grpSp>
      <p:pic>
        <p:nvPicPr>
          <p:cNvPr id="251" name="图片 5" descr="图片 5"/>
          <p:cNvPicPr>
            <a:picLocks noChangeAspect="1"/>
          </p:cNvPicPr>
          <p:nvPr/>
        </p:nvPicPr>
        <p:blipFill>
          <a:blip r:embed="rId4">
            <a:extLst/>
          </a:blip>
          <a:stretch>
            <a:fillRect/>
          </a:stretch>
        </p:blipFill>
        <p:spPr>
          <a:xfrm>
            <a:off x="239713" y="1876425"/>
            <a:ext cx="730252" cy="609600"/>
          </a:xfrm>
          <a:prstGeom prst="rect">
            <a:avLst/>
          </a:prstGeom>
          <a:ln w="12700">
            <a:miter lim="400000"/>
          </a:ln>
        </p:spPr>
      </p:pic>
      <p:pic>
        <p:nvPicPr>
          <p:cNvPr id="252" name="图片 10" descr="图片 10"/>
          <p:cNvPicPr>
            <a:picLocks noChangeAspect="1"/>
          </p:cNvPicPr>
          <p:nvPr/>
        </p:nvPicPr>
        <p:blipFill>
          <a:blip r:embed="rId5">
            <a:extLst/>
          </a:blip>
          <a:srcRect l="0" t="12482" r="0" b="0"/>
          <a:stretch>
            <a:fillRect/>
          </a:stretch>
        </p:blipFill>
        <p:spPr>
          <a:xfrm>
            <a:off x="7561263" y="4037012"/>
            <a:ext cx="1327152" cy="795339"/>
          </a:xfrm>
          <a:prstGeom prst="rect">
            <a:avLst/>
          </a:prstGeom>
          <a:ln w="12700">
            <a:miter lim="400000"/>
          </a:ln>
        </p:spPr>
      </p:pic>
      <p:pic>
        <p:nvPicPr>
          <p:cNvPr id="253" name="图片 11" descr="图片 11"/>
          <p:cNvPicPr>
            <a:picLocks noChangeAspect="1"/>
          </p:cNvPicPr>
          <p:nvPr/>
        </p:nvPicPr>
        <p:blipFill>
          <a:blip r:embed="rId5">
            <a:extLst/>
          </a:blip>
          <a:srcRect l="0" t="12481" r="2" b="0"/>
          <a:stretch>
            <a:fillRect/>
          </a:stretch>
        </p:blipFill>
        <p:spPr>
          <a:xfrm>
            <a:off x="7652901" y="4037183"/>
            <a:ext cx="1325961" cy="7948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3" y="0"/>
                </a:moveTo>
                <a:cubicBezTo>
                  <a:pt x="4838" y="0"/>
                  <a:pt x="0" y="4832"/>
                  <a:pt x="0" y="10795"/>
                </a:cubicBezTo>
                <a:cubicBezTo>
                  <a:pt x="0" y="16757"/>
                  <a:pt x="4838" y="21600"/>
                  <a:pt x="10803" y="21600"/>
                </a:cubicBezTo>
                <a:cubicBezTo>
                  <a:pt x="16768" y="21600"/>
                  <a:pt x="21600" y="16757"/>
                  <a:pt x="21600" y="10795"/>
                </a:cubicBezTo>
                <a:cubicBezTo>
                  <a:pt x="21600" y="4832"/>
                  <a:pt x="16768" y="0"/>
                  <a:pt x="10803" y="0"/>
                </a:cubicBezTo>
                <a:close/>
              </a:path>
            </a:pathLst>
          </a:custGeom>
          <a:ln w="12700">
            <a:miter lim="400000"/>
          </a:ln>
        </p:spPr>
      </p:pic>
      <p:pic>
        <p:nvPicPr>
          <p:cNvPr id="254" name="图片 12" descr="图片 12"/>
          <p:cNvPicPr>
            <a:picLocks noChangeAspect="1"/>
          </p:cNvPicPr>
          <p:nvPr/>
        </p:nvPicPr>
        <p:blipFill>
          <a:blip r:embed="rId5">
            <a:extLst/>
          </a:blip>
          <a:srcRect l="0" t="0" r="0" b="0"/>
          <a:stretch>
            <a:fillRect/>
          </a:stretch>
        </p:blipFill>
        <p:spPr>
          <a:xfrm>
            <a:off x="7575353" y="3966231"/>
            <a:ext cx="1282701" cy="790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cubicBezTo>
                  <a:pt x="4835" y="0"/>
                  <a:pt x="0" y="4835"/>
                  <a:pt x="0" y="10800"/>
                </a:cubicBezTo>
                <a:cubicBezTo>
                  <a:pt x="0" y="16765"/>
                  <a:pt x="4835" y="21600"/>
                  <a:pt x="10800" y="21600"/>
                </a:cubicBezTo>
                <a:cubicBezTo>
                  <a:pt x="16765" y="21600"/>
                  <a:pt x="21600" y="16765"/>
                  <a:pt x="21600" y="10800"/>
                </a:cubicBezTo>
                <a:cubicBezTo>
                  <a:pt x="21600" y="4835"/>
                  <a:pt x="16765" y="0"/>
                  <a:pt x="10800" y="0"/>
                </a:cubicBezTo>
                <a:close/>
              </a:path>
            </a:pathLst>
          </a:custGeom>
          <a:ln w="12700">
            <a:miter lim="400000"/>
          </a:ln>
        </p:spPr>
      </p:pic>
      <p:pic>
        <p:nvPicPr>
          <p:cNvPr id="255" name="图片 16" descr="图片 16"/>
          <p:cNvPicPr>
            <a:picLocks noChangeAspect="1"/>
          </p:cNvPicPr>
          <p:nvPr/>
        </p:nvPicPr>
        <p:blipFill>
          <a:blip r:embed="rId6">
            <a:extLst/>
          </a:blip>
          <a:stretch>
            <a:fillRect/>
          </a:stretch>
        </p:blipFill>
        <p:spPr>
          <a:xfrm rot="21432140">
            <a:off x="2855913" y="3957637"/>
            <a:ext cx="5245102" cy="2476502"/>
          </a:xfrm>
          <a:prstGeom prst="rect">
            <a:avLst/>
          </a:prstGeom>
          <a:ln w="12700">
            <a:miter lim="400000"/>
          </a:ln>
        </p:spPr>
      </p:pic>
      <p:grpSp>
        <p:nvGrpSpPr>
          <p:cNvPr id="258" name="Picture 4"/>
          <p:cNvGrpSpPr/>
          <p:nvPr/>
        </p:nvGrpSpPr>
        <p:grpSpPr>
          <a:xfrm>
            <a:off x="3535259" y="2092905"/>
            <a:ext cx="1092408" cy="843392"/>
            <a:chOff x="0" y="0"/>
            <a:chExt cx="1092407" cy="843391"/>
          </a:xfrm>
        </p:grpSpPr>
        <p:sp>
          <p:nvSpPr>
            <p:cNvPr id="256" name="矩形"/>
            <p:cNvSpPr/>
            <p:nvPr/>
          </p:nvSpPr>
          <p:spPr>
            <a:xfrm rot="4001915">
              <a:off x="296964" y="-65669"/>
              <a:ext cx="498478" cy="974728"/>
            </a:xfrm>
            <a:prstGeom prst="rect">
              <a:avLst/>
            </a:prstGeom>
            <a:solidFill>
              <a:srgbClr val="FFFFFF"/>
            </a:soli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pic>
          <p:nvPicPr>
            <p:cNvPr id="257" name="image6.tif" descr="image6.tif"/>
            <p:cNvPicPr>
              <a:picLocks noChangeAspect="1"/>
            </p:cNvPicPr>
            <p:nvPr/>
          </p:nvPicPr>
          <p:blipFill>
            <a:blip r:embed="rId7">
              <a:extLst/>
            </a:blip>
            <a:srcRect l="6615" t="6876" r="6429" b="5899"/>
            <a:stretch>
              <a:fillRect/>
            </a:stretch>
          </p:blipFill>
          <p:spPr>
            <a:xfrm rot="4001915">
              <a:off x="296964" y="-65669"/>
              <a:ext cx="498478" cy="974728"/>
            </a:xfrm>
            <a:prstGeom prst="rect">
              <a:avLst/>
            </a:prstGeom>
            <a:ln w="12700" cap="flat">
              <a:noFill/>
              <a:miter lim="400000"/>
            </a:ln>
            <a:effectLst/>
          </p:spPr>
        </p:pic>
      </p:grpSp>
      <p:pic>
        <p:nvPicPr>
          <p:cNvPr id="259" name="图片 14" descr="图片 14"/>
          <p:cNvPicPr>
            <a:picLocks noChangeAspect="1"/>
          </p:cNvPicPr>
          <p:nvPr/>
        </p:nvPicPr>
        <p:blipFill>
          <a:blip r:embed="rId8">
            <a:extLst/>
          </a:blip>
          <a:stretch>
            <a:fillRect/>
          </a:stretch>
        </p:blipFill>
        <p:spPr>
          <a:xfrm>
            <a:off x="4383087" y="3751262"/>
            <a:ext cx="1030289" cy="949327"/>
          </a:xfrm>
          <a:prstGeom prst="rect">
            <a:avLst/>
          </a:prstGeom>
          <a:ln w="12700">
            <a:miter lim="400000"/>
          </a:ln>
        </p:spPr>
      </p:pic>
      <p:pic>
        <p:nvPicPr>
          <p:cNvPr id="260" name="图片 5" descr="图片 5"/>
          <p:cNvPicPr>
            <a:picLocks noChangeAspect="1"/>
          </p:cNvPicPr>
          <p:nvPr/>
        </p:nvPicPr>
        <p:blipFill>
          <a:blip r:embed="rId9">
            <a:extLst/>
          </a:blip>
          <a:stretch>
            <a:fillRect/>
          </a:stretch>
        </p:blipFill>
        <p:spPr>
          <a:xfrm>
            <a:off x="5464175" y="2141538"/>
            <a:ext cx="1006475" cy="1158877"/>
          </a:xfrm>
          <a:prstGeom prst="rect">
            <a:avLst/>
          </a:prstGeom>
          <a:ln w="12700">
            <a:miter lim="400000"/>
          </a:ln>
        </p:spPr>
      </p:pic>
      <p:pic>
        <p:nvPicPr>
          <p:cNvPr id="261" name="图片 1" descr="图片 1"/>
          <p:cNvPicPr>
            <a:picLocks noChangeAspect="1"/>
          </p:cNvPicPr>
          <p:nvPr/>
        </p:nvPicPr>
        <p:blipFill>
          <a:blip r:embed="rId10">
            <a:extLst/>
          </a:blip>
          <a:stretch>
            <a:fillRect/>
          </a:stretch>
        </p:blipFill>
        <p:spPr>
          <a:xfrm>
            <a:off x="10218738" y="2486025"/>
            <a:ext cx="1841502" cy="2622550"/>
          </a:xfrm>
          <a:prstGeom prst="rect">
            <a:avLst/>
          </a:prstGeom>
          <a:ln w="12700">
            <a:miter lim="400000"/>
          </a:ln>
        </p:spPr>
      </p:pic>
      <p:pic>
        <p:nvPicPr>
          <p:cNvPr id="262" name="Picture 5" descr="Picture 5"/>
          <p:cNvPicPr>
            <a:picLocks noChangeAspect="1"/>
          </p:cNvPicPr>
          <p:nvPr/>
        </p:nvPicPr>
        <p:blipFill>
          <a:blip r:embed="rId11">
            <a:extLst/>
          </a:blip>
          <a:stretch>
            <a:fillRect/>
          </a:stretch>
        </p:blipFill>
        <p:spPr>
          <a:xfrm rot="660000">
            <a:off x="9293225" y="3551237"/>
            <a:ext cx="620713" cy="463552"/>
          </a:xfrm>
          <a:prstGeom prst="rect">
            <a:avLst/>
          </a:prstGeom>
          <a:ln w="12700">
            <a:miter lim="400000"/>
          </a:ln>
        </p:spPr>
      </p:pic>
      <p:pic>
        <p:nvPicPr>
          <p:cNvPr id="263" name="图片 11" descr="图片 11"/>
          <p:cNvPicPr>
            <a:picLocks noChangeAspect="1"/>
          </p:cNvPicPr>
          <p:nvPr/>
        </p:nvPicPr>
        <p:blipFill>
          <a:blip r:embed="rId12">
            <a:extLst/>
          </a:blip>
          <a:stretch>
            <a:fillRect/>
          </a:stretch>
        </p:blipFill>
        <p:spPr>
          <a:xfrm rot="173765">
            <a:off x="8647113" y="4306887"/>
            <a:ext cx="2489202" cy="1644652"/>
          </a:xfrm>
          <a:prstGeom prst="rect">
            <a:avLst/>
          </a:prstGeom>
          <a:ln w="12700">
            <a:miter lim="400000"/>
          </a:ln>
        </p:spPr>
      </p:pic>
      <p:pic>
        <p:nvPicPr>
          <p:cNvPr id="264" name="图片 4" descr="图片 4"/>
          <p:cNvPicPr>
            <a:picLocks noChangeAspect="1"/>
          </p:cNvPicPr>
          <p:nvPr/>
        </p:nvPicPr>
        <p:blipFill>
          <a:blip r:embed="rId13">
            <a:extLst/>
          </a:blip>
          <a:stretch>
            <a:fillRect/>
          </a:stretch>
        </p:blipFill>
        <p:spPr>
          <a:xfrm>
            <a:off x="3987800" y="1876425"/>
            <a:ext cx="1689100" cy="1227138"/>
          </a:xfrm>
          <a:prstGeom prst="rect">
            <a:avLst/>
          </a:prstGeom>
          <a:ln w="12700">
            <a:miter lim="400000"/>
          </a:ln>
        </p:spPr>
      </p:pic>
      <p:pic>
        <p:nvPicPr>
          <p:cNvPr id="265" name="图片 21" descr="图片 21"/>
          <p:cNvPicPr>
            <a:picLocks noChangeAspect="1"/>
          </p:cNvPicPr>
          <p:nvPr/>
        </p:nvPicPr>
        <p:blipFill>
          <a:blip r:embed="rId14">
            <a:extLst/>
          </a:blip>
          <a:stretch>
            <a:fillRect/>
          </a:stretch>
        </p:blipFill>
        <p:spPr>
          <a:xfrm>
            <a:off x="65088" y="1622425"/>
            <a:ext cx="2568576" cy="2422525"/>
          </a:xfrm>
          <a:prstGeom prst="rect">
            <a:avLst/>
          </a:prstGeom>
          <a:ln w="12700">
            <a:miter lim="400000"/>
          </a:ln>
        </p:spPr>
      </p:pic>
      <p:pic>
        <p:nvPicPr>
          <p:cNvPr id="266" name="图片 22" descr="图片 22"/>
          <p:cNvPicPr>
            <a:picLocks noChangeAspect="1"/>
          </p:cNvPicPr>
          <p:nvPr/>
        </p:nvPicPr>
        <p:blipFill>
          <a:blip r:embed="rId5">
            <a:extLst/>
          </a:blip>
          <a:stretch>
            <a:fillRect/>
          </a:stretch>
        </p:blipFill>
        <p:spPr>
          <a:xfrm>
            <a:off x="2819400" y="3061706"/>
            <a:ext cx="1417638" cy="822907"/>
          </a:xfrm>
          <a:prstGeom prst="rect">
            <a:avLst/>
          </a:prstGeom>
          <a:ln w="12700">
            <a:miter lim="400000"/>
          </a:ln>
        </p:spPr>
      </p:pic>
      <p:pic>
        <p:nvPicPr>
          <p:cNvPr id="267" name="图片 23" descr="图片 23"/>
          <p:cNvPicPr>
            <a:picLocks noChangeAspect="1"/>
          </p:cNvPicPr>
          <p:nvPr/>
        </p:nvPicPr>
        <p:blipFill>
          <a:blip r:embed="rId5">
            <a:extLst/>
          </a:blip>
          <a:stretch>
            <a:fillRect/>
          </a:stretch>
        </p:blipFill>
        <p:spPr>
          <a:xfrm>
            <a:off x="4044950" y="3062288"/>
            <a:ext cx="1362075" cy="838202"/>
          </a:xfrm>
          <a:prstGeom prst="rect">
            <a:avLst/>
          </a:prstGeom>
          <a:ln w="12700">
            <a:miter lim="400000"/>
          </a:ln>
        </p:spPr>
      </p:pic>
      <p:pic>
        <p:nvPicPr>
          <p:cNvPr id="268" name="图片 24" descr="图片 24"/>
          <p:cNvPicPr>
            <a:picLocks noChangeAspect="1"/>
          </p:cNvPicPr>
          <p:nvPr/>
        </p:nvPicPr>
        <p:blipFill>
          <a:blip r:embed="rId5">
            <a:extLst/>
          </a:blip>
          <a:stretch>
            <a:fillRect/>
          </a:stretch>
        </p:blipFill>
        <p:spPr>
          <a:xfrm>
            <a:off x="5300662" y="3503612"/>
            <a:ext cx="1252539" cy="830264"/>
          </a:xfrm>
          <a:prstGeom prst="rect">
            <a:avLst/>
          </a:prstGeom>
          <a:ln w="12700">
            <a:miter lim="400000"/>
          </a:ln>
        </p:spPr>
      </p:pic>
      <p:pic>
        <p:nvPicPr>
          <p:cNvPr id="269" name="图片 25" descr="图片 25"/>
          <p:cNvPicPr>
            <a:picLocks noChangeAspect="1"/>
          </p:cNvPicPr>
          <p:nvPr/>
        </p:nvPicPr>
        <p:blipFill>
          <a:blip r:embed="rId5">
            <a:extLst/>
          </a:blip>
          <a:stretch>
            <a:fillRect/>
          </a:stretch>
        </p:blipFill>
        <p:spPr>
          <a:xfrm>
            <a:off x="6442075" y="3919537"/>
            <a:ext cx="1338263" cy="895352"/>
          </a:xfrm>
          <a:prstGeom prst="rect">
            <a:avLst/>
          </a:prstGeom>
          <a:ln w="12700">
            <a:miter lim="400000"/>
          </a:ln>
        </p:spPr>
      </p:pic>
      <p:pic>
        <p:nvPicPr>
          <p:cNvPr id="270" name="图片 1" descr="图片 1"/>
          <p:cNvPicPr>
            <a:picLocks noChangeAspect="1"/>
          </p:cNvPicPr>
          <p:nvPr/>
        </p:nvPicPr>
        <p:blipFill>
          <a:blip r:embed="rId15">
            <a:extLst/>
          </a:blip>
          <a:srcRect l="3503" t="8031" r="7833" b="28462"/>
          <a:stretch>
            <a:fillRect/>
          </a:stretch>
        </p:blipFill>
        <p:spPr>
          <a:xfrm>
            <a:off x="6534150" y="4602162"/>
            <a:ext cx="796927" cy="573089"/>
          </a:xfrm>
          <a:prstGeom prst="rect">
            <a:avLst/>
          </a:prstGeom>
          <a:ln w="12700">
            <a:miter lim="400000"/>
          </a:ln>
        </p:spPr>
      </p:pic>
      <p:pic>
        <p:nvPicPr>
          <p:cNvPr id="271" name="Picture 8" descr="Picture 8"/>
          <p:cNvPicPr>
            <a:picLocks noChangeAspect="1"/>
          </p:cNvPicPr>
          <p:nvPr/>
        </p:nvPicPr>
        <p:blipFill>
          <a:blip r:embed="rId16">
            <a:extLst/>
          </a:blip>
          <a:srcRect l="67061" t="3458" r="1025" b="68901"/>
          <a:stretch>
            <a:fillRect/>
          </a:stretch>
        </p:blipFill>
        <p:spPr>
          <a:xfrm>
            <a:off x="7123113" y="3708399"/>
            <a:ext cx="2538414" cy="1306514"/>
          </a:xfrm>
          <a:prstGeom prst="rect">
            <a:avLst/>
          </a:prstGeom>
          <a:ln w="12700">
            <a:miter lim="400000"/>
          </a:ln>
        </p:spPr>
      </p:pic>
      <p:pic>
        <p:nvPicPr>
          <p:cNvPr id="272" name="图片 28" descr="图片 28"/>
          <p:cNvPicPr>
            <a:picLocks noChangeAspect="1"/>
          </p:cNvPicPr>
          <p:nvPr/>
        </p:nvPicPr>
        <p:blipFill>
          <a:blip r:embed="rId17">
            <a:extLst/>
          </a:blip>
          <a:stretch>
            <a:fillRect/>
          </a:stretch>
        </p:blipFill>
        <p:spPr>
          <a:xfrm>
            <a:off x="9859963" y="3152775"/>
            <a:ext cx="458789" cy="590550"/>
          </a:xfrm>
          <a:prstGeom prst="rect">
            <a:avLst/>
          </a:prstGeom>
          <a:ln w="12700">
            <a:miter lim="400000"/>
          </a:ln>
        </p:spPr>
      </p:pic>
      <p:sp>
        <p:nvSpPr>
          <p:cNvPr id="273" name="梯形 29"/>
          <p:cNvSpPr/>
          <p:nvPr/>
        </p:nvSpPr>
        <p:spPr>
          <a:xfrm rot="12584178">
            <a:off x="2149475" y="2768600"/>
            <a:ext cx="852488" cy="1444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366" y="0"/>
                </a:lnTo>
                <a:lnTo>
                  <a:pt x="19234" y="0"/>
                </a:lnTo>
                <a:lnTo>
                  <a:pt x="21600" y="21600"/>
                </a:lnTo>
                <a:close/>
              </a:path>
            </a:pathLst>
          </a:custGeom>
          <a:solidFill>
            <a:srgbClr val="383030"/>
          </a:solidFill>
          <a:ln w="12700">
            <a:miter lim="400000"/>
          </a:ln>
        </p:spPr>
        <p:txBody>
          <a:bodyPr lIns="45718" tIns="45718" rIns="45718" bIns="45718" anchor="ctr"/>
          <a:lstStyle/>
          <a:p>
            <a:pPr algn="ctr">
              <a:defRPr>
                <a:solidFill>
                  <a:srgbClr val="FFFFFF"/>
                </a:solidFill>
              </a:defRPr>
            </a:pPr>
          </a:p>
        </p:txBody>
      </p:sp>
      <p:sp>
        <p:nvSpPr>
          <p:cNvPr id="274" name="标题文本"/>
          <p:cNvSpPr txBox="1"/>
          <p:nvPr>
            <p:ph type="title"/>
          </p:nvPr>
        </p:nvSpPr>
        <p:spPr>
          <a:xfrm>
            <a:off x="840317" y="365125"/>
            <a:ext cx="10515601" cy="1325564"/>
          </a:xfrm>
          <a:prstGeom prst="rect">
            <a:avLst/>
          </a:prstGeom>
        </p:spPr>
        <p:txBody>
          <a:bodyPr/>
          <a:lstStyle>
            <a:lvl1pPr algn="l">
              <a:lnSpc>
                <a:spcPct val="90000"/>
              </a:lnSpc>
              <a:defRPr>
                <a:latin typeface="Calibri Light"/>
                <a:ea typeface="Calibri Light"/>
                <a:cs typeface="Calibri Light"/>
                <a:sym typeface="Calibri Light"/>
              </a:defRPr>
            </a:lvl1pPr>
          </a:lstStyle>
          <a:p>
            <a:pPr/>
            <a:r>
              <a:t>标题文本</a:t>
            </a:r>
          </a:p>
        </p:txBody>
      </p:sp>
      <p:sp>
        <p:nvSpPr>
          <p:cNvPr id="275" name="正文级别 1…"/>
          <p:cNvSpPr txBox="1"/>
          <p:nvPr>
            <p:ph type="body" sz="quarter" idx="1"/>
          </p:nvPr>
        </p:nvSpPr>
        <p:spPr>
          <a:xfrm>
            <a:off x="840317" y="1681163"/>
            <a:ext cx="5158319" cy="823914"/>
          </a:xfrm>
          <a:prstGeom prst="rect">
            <a:avLst/>
          </a:prstGeom>
        </p:spPr>
        <p:txBody>
          <a:bodyPr anchor="b"/>
          <a:lstStyle>
            <a:lvl1pPr marL="0" indent="0">
              <a:lnSpc>
                <a:spcPct val="90000"/>
              </a:lnSpc>
              <a:spcBef>
                <a:spcPts val="1000"/>
              </a:spcBef>
              <a:buSzTx/>
              <a:buNone/>
              <a:defRPr b="1" sz="2400">
                <a:latin typeface="+mn-lt"/>
                <a:ea typeface="+mn-ea"/>
                <a:cs typeface="+mn-cs"/>
                <a:sym typeface="Calibri"/>
              </a:defRPr>
            </a:lvl1pPr>
            <a:lvl2pPr marL="0" indent="0">
              <a:lnSpc>
                <a:spcPct val="90000"/>
              </a:lnSpc>
              <a:spcBef>
                <a:spcPts val="1000"/>
              </a:spcBef>
              <a:buSzTx/>
              <a:buNone/>
              <a:defRPr b="1" sz="2400">
                <a:latin typeface="+mn-lt"/>
                <a:ea typeface="+mn-ea"/>
                <a:cs typeface="+mn-cs"/>
                <a:sym typeface="Calibri"/>
              </a:defRPr>
            </a:lvl2pPr>
            <a:lvl3pPr marL="0" indent="0">
              <a:lnSpc>
                <a:spcPct val="90000"/>
              </a:lnSpc>
              <a:spcBef>
                <a:spcPts val="1000"/>
              </a:spcBef>
              <a:buSzTx/>
              <a:buNone/>
              <a:defRPr b="1" sz="2400">
                <a:latin typeface="+mn-lt"/>
                <a:ea typeface="+mn-ea"/>
                <a:cs typeface="+mn-cs"/>
                <a:sym typeface="Calibri"/>
              </a:defRPr>
            </a:lvl3pPr>
            <a:lvl4pPr marL="0" indent="0">
              <a:lnSpc>
                <a:spcPct val="90000"/>
              </a:lnSpc>
              <a:spcBef>
                <a:spcPts val="1000"/>
              </a:spcBef>
              <a:buSzTx/>
              <a:buNone/>
              <a:defRPr b="1" sz="2400">
                <a:latin typeface="+mn-lt"/>
                <a:ea typeface="+mn-ea"/>
                <a:cs typeface="+mn-cs"/>
                <a:sym typeface="Calibri"/>
              </a:defRPr>
            </a:lvl4pPr>
            <a:lvl5pPr marL="0" indent="0">
              <a:lnSpc>
                <a:spcPct val="90000"/>
              </a:lnSpc>
              <a:spcBef>
                <a:spcPts val="1000"/>
              </a:spcBef>
              <a:buSzTx/>
              <a:buNone/>
              <a:defRPr b="1" sz="2400">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276" name="文本占位符 4"/>
          <p:cNvSpPr/>
          <p:nvPr>
            <p:ph type="body" sz="quarter" idx="21"/>
          </p:nvPr>
        </p:nvSpPr>
        <p:spPr>
          <a:xfrm>
            <a:off x="6172200" y="1681163"/>
            <a:ext cx="5183717" cy="823914"/>
          </a:xfrm>
          <a:prstGeom prst="rect">
            <a:avLst/>
          </a:prstGeom>
        </p:spPr>
        <p:txBody>
          <a:bodyPr anchor="b"/>
          <a:lstStyle/>
          <a:p>
            <a:pPr/>
          </a:p>
        </p:txBody>
      </p:sp>
      <p:sp>
        <p:nvSpPr>
          <p:cNvPr id="277"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仅标题">
    <p:spTree>
      <p:nvGrpSpPr>
        <p:cNvPr id="1" name=""/>
        <p:cNvGrpSpPr/>
        <p:nvPr/>
      </p:nvGrpSpPr>
      <p:grpSpPr>
        <a:xfrm>
          <a:off x="0" y="0"/>
          <a:ext cx="0" cy="0"/>
          <a:chOff x="0" y="0"/>
          <a:chExt cx="0" cy="0"/>
        </a:xfrm>
      </p:grpSpPr>
      <p:grpSp>
        <p:nvGrpSpPr>
          <p:cNvPr id="287" name="组合 6"/>
          <p:cNvGrpSpPr/>
          <p:nvPr/>
        </p:nvGrpSpPr>
        <p:grpSpPr>
          <a:xfrm>
            <a:off x="-212726" y="-28575"/>
            <a:ext cx="12501567" cy="6964365"/>
            <a:chOff x="0" y="0"/>
            <a:chExt cx="12501565" cy="6964364"/>
          </a:xfrm>
        </p:grpSpPr>
        <p:pic>
          <p:nvPicPr>
            <p:cNvPr id="284" name="图片 7" descr="图片 7"/>
            <p:cNvPicPr>
              <a:picLocks noChangeAspect="1"/>
            </p:cNvPicPr>
            <p:nvPr/>
          </p:nvPicPr>
          <p:blipFill>
            <a:blip r:embed="rId2">
              <a:extLst/>
            </a:blip>
            <a:stretch>
              <a:fillRect/>
            </a:stretch>
          </p:blipFill>
          <p:spPr>
            <a:xfrm>
              <a:off x="-1" y="0"/>
              <a:ext cx="12501565" cy="6964365"/>
            </a:xfrm>
            <a:prstGeom prst="rect">
              <a:avLst/>
            </a:prstGeom>
            <a:ln w="12700" cap="flat">
              <a:noFill/>
              <a:miter lim="400000"/>
            </a:ln>
            <a:effectLst/>
          </p:spPr>
        </p:pic>
        <p:pic>
          <p:nvPicPr>
            <p:cNvPr id="285" name="图片 8" descr="图片 8"/>
            <p:cNvPicPr>
              <a:picLocks noChangeAspect="1"/>
            </p:cNvPicPr>
            <p:nvPr/>
          </p:nvPicPr>
          <p:blipFill>
            <a:blip r:embed="rId3">
              <a:extLst/>
            </a:blip>
            <a:stretch>
              <a:fillRect/>
            </a:stretch>
          </p:blipFill>
          <p:spPr>
            <a:xfrm>
              <a:off x="6409537" y="43539"/>
              <a:ext cx="6092029" cy="507619"/>
            </a:xfrm>
            <a:prstGeom prst="rect">
              <a:avLst/>
            </a:prstGeom>
            <a:ln w="12700" cap="flat">
              <a:noFill/>
              <a:miter lim="400000"/>
            </a:ln>
            <a:effectLst/>
          </p:spPr>
        </p:pic>
        <p:pic>
          <p:nvPicPr>
            <p:cNvPr id="286" name="图片 9" descr="图片 9"/>
            <p:cNvPicPr>
              <a:picLocks noChangeAspect="1"/>
            </p:cNvPicPr>
            <p:nvPr/>
          </p:nvPicPr>
          <p:blipFill>
            <a:blip r:embed="rId3">
              <a:extLst/>
            </a:blip>
            <a:stretch>
              <a:fillRect/>
            </a:stretch>
          </p:blipFill>
          <p:spPr>
            <a:xfrm>
              <a:off x="125630" y="176564"/>
              <a:ext cx="553649" cy="1586589"/>
            </a:xfrm>
            <a:prstGeom prst="rect">
              <a:avLst/>
            </a:prstGeom>
            <a:ln w="12700" cap="flat">
              <a:noFill/>
              <a:miter lim="400000"/>
            </a:ln>
            <a:effectLst/>
          </p:spPr>
        </p:pic>
      </p:grpSp>
      <p:pic>
        <p:nvPicPr>
          <p:cNvPr id="288" name="图片 5" descr="图片 5"/>
          <p:cNvPicPr>
            <a:picLocks noChangeAspect="1"/>
          </p:cNvPicPr>
          <p:nvPr/>
        </p:nvPicPr>
        <p:blipFill>
          <a:blip r:embed="rId4">
            <a:extLst/>
          </a:blip>
          <a:stretch>
            <a:fillRect/>
          </a:stretch>
        </p:blipFill>
        <p:spPr>
          <a:xfrm>
            <a:off x="239713" y="1876425"/>
            <a:ext cx="730252" cy="609600"/>
          </a:xfrm>
          <a:prstGeom prst="rect">
            <a:avLst/>
          </a:prstGeom>
          <a:ln w="12700">
            <a:miter lim="400000"/>
          </a:ln>
        </p:spPr>
      </p:pic>
      <p:pic>
        <p:nvPicPr>
          <p:cNvPr id="289" name="图片 10" descr="图片 10"/>
          <p:cNvPicPr>
            <a:picLocks noChangeAspect="1"/>
          </p:cNvPicPr>
          <p:nvPr/>
        </p:nvPicPr>
        <p:blipFill>
          <a:blip r:embed="rId5">
            <a:extLst/>
          </a:blip>
          <a:srcRect l="0" t="12482" r="0" b="0"/>
          <a:stretch>
            <a:fillRect/>
          </a:stretch>
        </p:blipFill>
        <p:spPr>
          <a:xfrm>
            <a:off x="7561263" y="4037012"/>
            <a:ext cx="1327152" cy="795339"/>
          </a:xfrm>
          <a:prstGeom prst="rect">
            <a:avLst/>
          </a:prstGeom>
          <a:ln w="12700">
            <a:miter lim="400000"/>
          </a:ln>
        </p:spPr>
      </p:pic>
      <p:pic>
        <p:nvPicPr>
          <p:cNvPr id="290" name="图片 11" descr="图片 11"/>
          <p:cNvPicPr>
            <a:picLocks noChangeAspect="1"/>
          </p:cNvPicPr>
          <p:nvPr/>
        </p:nvPicPr>
        <p:blipFill>
          <a:blip r:embed="rId5">
            <a:extLst/>
          </a:blip>
          <a:srcRect l="0" t="12481" r="2" b="0"/>
          <a:stretch>
            <a:fillRect/>
          </a:stretch>
        </p:blipFill>
        <p:spPr>
          <a:xfrm>
            <a:off x="7652901" y="4037183"/>
            <a:ext cx="1325961" cy="7948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3" y="0"/>
                </a:moveTo>
                <a:cubicBezTo>
                  <a:pt x="4838" y="0"/>
                  <a:pt x="0" y="4832"/>
                  <a:pt x="0" y="10795"/>
                </a:cubicBezTo>
                <a:cubicBezTo>
                  <a:pt x="0" y="16757"/>
                  <a:pt x="4838" y="21600"/>
                  <a:pt x="10803" y="21600"/>
                </a:cubicBezTo>
                <a:cubicBezTo>
                  <a:pt x="16768" y="21600"/>
                  <a:pt x="21600" y="16757"/>
                  <a:pt x="21600" y="10795"/>
                </a:cubicBezTo>
                <a:cubicBezTo>
                  <a:pt x="21600" y="4832"/>
                  <a:pt x="16768" y="0"/>
                  <a:pt x="10803" y="0"/>
                </a:cubicBezTo>
                <a:close/>
              </a:path>
            </a:pathLst>
          </a:custGeom>
          <a:ln w="12700">
            <a:miter lim="400000"/>
          </a:ln>
        </p:spPr>
      </p:pic>
      <p:pic>
        <p:nvPicPr>
          <p:cNvPr id="291" name="图片 12" descr="图片 12"/>
          <p:cNvPicPr>
            <a:picLocks noChangeAspect="1"/>
          </p:cNvPicPr>
          <p:nvPr/>
        </p:nvPicPr>
        <p:blipFill>
          <a:blip r:embed="rId5">
            <a:extLst/>
          </a:blip>
          <a:srcRect l="0" t="0" r="0" b="0"/>
          <a:stretch>
            <a:fillRect/>
          </a:stretch>
        </p:blipFill>
        <p:spPr>
          <a:xfrm>
            <a:off x="7575353" y="3966231"/>
            <a:ext cx="1282701" cy="790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cubicBezTo>
                  <a:pt x="4835" y="0"/>
                  <a:pt x="0" y="4835"/>
                  <a:pt x="0" y="10800"/>
                </a:cubicBezTo>
                <a:cubicBezTo>
                  <a:pt x="0" y="16765"/>
                  <a:pt x="4835" y="21600"/>
                  <a:pt x="10800" y="21600"/>
                </a:cubicBezTo>
                <a:cubicBezTo>
                  <a:pt x="16765" y="21600"/>
                  <a:pt x="21600" y="16765"/>
                  <a:pt x="21600" y="10800"/>
                </a:cubicBezTo>
                <a:cubicBezTo>
                  <a:pt x="21600" y="4835"/>
                  <a:pt x="16765" y="0"/>
                  <a:pt x="10800" y="0"/>
                </a:cubicBezTo>
                <a:close/>
              </a:path>
            </a:pathLst>
          </a:custGeom>
          <a:ln w="12700">
            <a:miter lim="400000"/>
          </a:ln>
        </p:spPr>
      </p:pic>
      <p:pic>
        <p:nvPicPr>
          <p:cNvPr id="292" name="图片 16" descr="图片 16"/>
          <p:cNvPicPr>
            <a:picLocks noChangeAspect="1"/>
          </p:cNvPicPr>
          <p:nvPr/>
        </p:nvPicPr>
        <p:blipFill>
          <a:blip r:embed="rId6">
            <a:extLst/>
          </a:blip>
          <a:stretch>
            <a:fillRect/>
          </a:stretch>
        </p:blipFill>
        <p:spPr>
          <a:xfrm rot="21432140">
            <a:off x="2855913" y="3957637"/>
            <a:ext cx="5245102" cy="2476502"/>
          </a:xfrm>
          <a:prstGeom prst="rect">
            <a:avLst/>
          </a:prstGeom>
          <a:ln w="12700">
            <a:miter lim="400000"/>
          </a:ln>
        </p:spPr>
      </p:pic>
      <p:grpSp>
        <p:nvGrpSpPr>
          <p:cNvPr id="295" name="Picture 4"/>
          <p:cNvGrpSpPr/>
          <p:nvPr/>
        </p:nvGrpSpPr>
        <p:grpSpPr>
          <a:xfrm>
            <a:off x="3535259" y="2092905"/>
            <a:ext cx="1092408" cy="843392"/>
            <a:chOff x="0" y="0"/>
            <a:chExt cx="1092407" cy="843391"/>
          </a:xfrm>
        </p:grpSpPr>
        <p:sp>
          <p:nvSpPr>
            <p:cNvPr id="293" name="矩形"/>
            <p:cNvSpPr/>
            <p:nvPr/>
          </p:nvSpPr>
          <p:spPr>
            <a:xfrm rot="4001915">
              <a:off x="296964" y="-65669"/>
              <a:ext cx="498478" cy="974728"/>
            </a:xfrm>
            <a:prstGeom prst="rect">
              <a:avLst/>
            </a:prstGeom>
            <a:solidFill>
              <a:srgbClr val="FFFFFF"/>
            </a:soli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pic>
          <p:nvPicPr>
            <p:cNvPr id="294" name="image6.tif" descr="image6.tif"/>
            <p:cNvPicPr>
              <a:picLocks noChangeAspect="1"/>
            </p:cNvPicPr>
            <p:nvPr/>
          </p:nvPicPr>
          <p:blipFill>
            <a:blip r:embed="rId7">
              <a:extLst/>
            </a:blip>
            <a:srcRect l="6615" t="6876" r="6429" b="5899"/>
            <a:stretch>
              <a:fillRect/>
            </a:stretch>
          </p:blipFill>
          <p:spPr>
            <a:xfrm rot="4001915">
              <a:off x="296964" y="-65669"/>
              <a:ext cx="498478" cy="974728"/>
            </a:xfrm>
            <a:prstGeom prst="rect">
              <a:avLst/>
            </a:prstGeom>
            <a:ln w="12700" cap="flat">
              <a:noFill/>
              <a:miter lim="400000"/>
            </a:ln>
            <a:effectLst/>
          </p:spPr>
        </p:pic>
      </p:grpSp>
      <p:pic>
        <p:nvPicPr>
          <p:cNvPr id="296" name="图片 14" descr="图片 14"/>
          <p:cNvPicPr>
            <a:picLocks noChangeAspect="1"/>
          </p:cNvPicPr>
          <p:nvPr/>
        </p:nvPicPr>
        <p:blipFill>
          <a:blip r:embed="rId8">
            <a:extLst/>
          </a:blip>
          <a:stretch>
            <a:fillRect/>
          </a:stretch>
        </p:blipFill>
        <p:spPr>
          <a:xfrm>
            <a:off x="4383087" y="3751262"/>
            <a:ext cx="1030289" cy="949327"/>
          </a:xfrm>
          <a:prstGeom prst="rect">
            <a:avLst/>
          </a:prstGeom>
          <a:ln w="12700">
            <a:miter lim="400000"/>
          </a:ln>
        </p:spPr>
      </p:pic>
      <p:pic>
        <p:nvPicPr>
          <p:cNvPr id="297" name="图片 5" descr="图片 5"/>
          <p:cNvPicPr>
            <a:picLocks noChangeAspect="1"/>
          </p:cNvPicPr>
          <p:nvPr/>
        </p:nvPicPr>
        <p:blipFill>
          <a:blip r:embed="rId9">
            <a:extLst/>
          </a:blip>
          <a:stretch>
            <a:fillRect/>
          </a:stretch>
        </p:blipFill>
        <p:spPr>
          <a:xfrm>
            <a:off x="5464175" y="2141538"/>
            <a:ext cx="1006475" cy="1158877"/>
          </a:xfrm>
          <a:prstGeom prst="rect">
            <a:avLst/>
          </a:prstGeom>
          <a:ln w="12700">
            <a:miter lim="400000"/>
          </a:ln>
        </p:spPr>
      </p:pic>
      <p:pic>
        <p:nvPicPr>
          <p:cNvPr id="298" name="图片 1" descr="图片 1"/>
          <p:cNvPicPr>
            <a:picLocks noChangeAspect="1"/>
          </p:cNvPicPr>
          <p:nvPr/>
        </p:nvPicPr>
        <p:blipFill>
          <a:blip r:embed="rId10">
            <a:extLst/>
          </a:blip>
          <a:stretch>
            <a:fillRect/>
          </a:stretch>
        </p:blipFill>
        <p:spPr>
          <a:xfrm>
            <a:off x="10218738" y="2486025"/>
            <a:ext cx="1841502" cy="2622550"/>
          </a:xfrm>
          <a:prstGeom prst="rect">
            <a:avLst/>
          </a:prstGeom>
          <a:ln w="12700">
            <a:miter lim="400000"/>
          </a:ln>
        </p:spPr>
      </p:pic>
      <p:pic>
        <p:nvPicPr>
          <p:cNvPr id="299" name="Picture 5" descr="Picture 5"/>
          <p:cNvPicPr>
            <a:picLocks noChangeAspect="1"/>
          </p:cNvPicPr>
          <p:nvPr/>
        </p:nvPicPr>
        <p:blipFill>
          <a:blip r:embed="rId11">
            <a:extLst/>
          </a:blip>
          <a:stretch>
            <a:fillRect/>
          </a:stretch>
        </p:blipFill>
        <p:spPr>
          <a:xfrm rot="660000">
            <a:off x="9293225" y="3551237"/>
            <a:ext cx="620713" cy="463552"/>
          </a:xfrm>
          <a:prstGeom prst="rect">
            <a:avLst/>
          </a:prstGeom>
          <a:ln w="12700">
            <a:miter lim="400000"/>
          </a:ln>
        </p:spPr>
      </p:pic>
      <p:pic>
        <p:nvPicPr>
          <p:cNvPr id="300" name="图片 11" descr="图片 11"/>
          <p:cNvPicPr>
            <a:picLocks noChangeAspect="1"/>
          </p:cNvPicPr>
          <p:nvPr/>
        </p:nvPicPr>
        <p:blipFill>
          <a:blip r:embed="rId12">
            <a:extLst/>
          </a:blip>
          <a:stretch>
            <a:fillRect/>
          </a:stretch>
        </p:blipFill>
        <p:spPr>
          <a:xfrm rot="173765">
            <a:off x="8647113" y="4306887"/>
            <a:ext cx="2489202" cy="1644652"/>
          </a:xfrm>
          <a:prstGeom prst="rect">
            <a:avLst/>
          </a:prstGeom>
          <a:ln w="12700">
            <a:miter lim="400000"/>
          </a:ln>
        </p:spPr>
      </p:pic>
      <p:pic>
        <p:nvPicPr>
          <p:cNvPr id="301" name="图片 4" descr="图片 4"/>
          <p:cNvPicPr>
            <a:picLocks noChangeAspect="1"/>
          </p:cNvPicPr>
          <p:nvPr/>
        </p:nvPicPr>
        <p:blipFill>
          <a:blip r:embed="rId13">
            <a:extLst/>
          </a:blip>
          <a:stretch>
            <a:fillRect/>
          </a:stretch>
        </p:blipFill>
        <p:spPr>
          <a:xfrm>
            <a:off x="3987800" y="1876425"/>
            <a:ext cx="1689100" cy="1227138"/>
          </a:xfrm>
          <a:prstGeom prst="rect">
            <a:avLst/>
          </a:prstGeom>
          <a:ln w="12700">
            <a:miter lim="400000"/>
          </a:ln>
        </p:spPr>
      </p:pic>
      <p:pic>
        <p:nvPicPr>
          <p:cNvPr id="302" name="图片 21" descr="图片 21"/>
          <p:cNvPicPr>
            <a:picLocks noChangeAspect="1"/>
          </p:cNvPicPr>
          <p:nvPr/>
        </p:nvPicPr>
        <p:blipFill>
          <a:blip r:embed="rId14">
            <a:extLst/>
          </a:blip>
          <a:stretch>
            <a:fillRect/>
          </a:stretch>
        </p:blipFill>
        <p:spPr>
          <a:xfrm>
            <a:off x="65088" y="1622425"/>
            <a:ext cx="2568576" cy="2422525"/>
          </a:xfrm>
          <a:prstGeom prst="rect">
            <a:avLst/>
          </a:prstGeom>
          <a:ln w="12700">
            <a:miter lim="400000"/>
          </a:ln>
        </p:spPr>
      </p:pic>
      <p:pic>
        <p:nvPicPr>
          <p:cNvPr id="303" name="图片 22" descr="图片 22"/>
          <p:cNvPicPr>
            <a:picLocks noChangeAspect="1"/>
          </p:cNvPicPr>
          <p:nvPr/>
        </p:nvPicPr>
        <p:blipFill>
          <a:blip r:embed="rId5">
            <a:extLst/>
          </a:blip>
          <a:stretch>
            <a:fillRect/>
          </a:stretch>
        </p:blipFill>
        <p:spPr>
          <a:xfrm>
            <a:off x="2819400" y="3061706"/>
            <a:ext cx="1417638" cy="822907"/>
          </a:xfrm>
          <a:prstGeom prst="rect">
            <a:avLst/>
          </a:prstGeom>
          <a:ln w="12700">
            <a:miter lim="400000"/>
          </a:ln>
        </p:spPr>
      </p:pic>
      <p:pic>
        <p:nvPicPr>
          <p:cNvPr id="304" name="图片 23" descr="图片 23"/>
          <p:cNvPicPr>
            <a:picLocks noChangeAspect="1"/>
          </p:cNvPicPr>
          <p:nvPr/>
        </p:nvPicPr>
        <p:blipFill>
          <a:blip r:embed="rId5">
            <a:extLst/>
          </a:blip>
          <a:stretch>
            <a:fillRect/>
          </a:stretch>
        </p:blipFill>
        <p:spPr>
          <a:xfrm>
            <a:off x="4044950" y="3062288"/>
            <a:ext cx="1362075" cy="838202"/>
          </a:xfrm>
          <a:prstGeom prst="rect">
            <a:avLst/>
          </a:prstGeom>
          <a:ln w="12700">
            <a:miter lim="400000"/>
          </a:ln>
        </p:spPr>
      </p:pic>
      <p:pic>
        <p:nvPicPr>
          <p:cNvPr id="305" name="图片 24" descr="图片 24"/>
          <p:cNvPicPr>
            <a:picLocks noChangeAspect="1"/>
          </p:cNvPicPr>
          <p:nvPr/>
        </p:nvPicPr>
        <p:blipFill>
          <a:blip r:embed="rId5">
            <a:extLst/>
          </a:blip>
          <a:stretch>
            <a:fillRect/>
          </a:stretch>
        </p:blipFill>
        <p:spPr>
          <a:xfrm>
            <a:off x="5300662" y="3503612"/>
            <a:ext cx="1252539" cy="830264"/>
          </a:xfrm>
          <a:prstGeom prst="rect">
            <a:avLst/>
          </a:prstGeom>
          <a:ln w="12700">
            <a:miter lim="400000"/>
          </a:ln>
        </p:spPr>
      </p:pic>
      <p:pic>
        <p:nvPicPr>
          <p:cNvPr id="306" name="图片 25" descr="图片 25"/>
          <p:cNvPicPr>
            <a:picLocks noChangeAspect="1"/>
          </p:cNvPicPr>
          <p:nvPr/>
        </p:nvPicPr>
        <p:blipFill>
          <a:blip r:embed="rId5">
            <a:extLst/>
          </a:blip>
          <a:stretch>
            <a:fillRect/>
          </a:stretch>
        </p:blipFill>
        <p:spPr>
          <a:xfrm>
            <a:off x="6442075" y="3919537"/>
            <a:ext cx="1338263" cy="895352"/>
          </a:xfrm>
          <a:prstGeom prst="rect">
            <a:avLst/>
          </a:prstGeom>
          <a:ln w="12700">
            <a:miter lim="400000"/>
          </a:ln>
        </p:spPr>
      </p:pic>
      <p:pic>
        <p:nvPicPr>
          <p:cNvPr id="307" name="图片 1" descr="图片 1"/>
          <p:cNvPicPr>
            <a:picLocks noChangeAspect="1"/>
          </p:cNvPicPr>
          <p:nvPr/>
        </p:nvPicPr>
        <p:blipFill>
          <a:blip r:embed="rId15">
            <a:extLst/>
          </a:blip>
          <a:srcRect l="3503" t="8031" r="7833" b="28462"/>
          <a:stretch>
            <a:fillRect/>
          </a:stretch>
        </p:blipFill>
        <p:spPr>
          <a:xfrm>
            <a:off x="6534150" y="4602162"/>
            <a:ext cx="796927" cy="573089"/>
          </a:xfrm>
          <a:prstGeom prst="rect">
            <a:avLst/>
          </a:prstGeom>
          <a:ln w="12700">
            <a:miter lim="400000"/>
          </a:ln>
        </p:spPr>
      </p:pic>
      <p:pic>
        <p:nvPicPr>
          <p:cNvPr id="308" name="Picture 8" descr="Picture 8"/>
          <p:cNvPicPr>
            <a:picLocks noChangeAspect="1"/>
          </p:cNvPicPr>
          <p:nvPr/>
        </p:nvPicPr>
        <p:blipFill>
          <a:blip r:embed="rId16">
            <a:extLst/>
          </a:blip>
          <a:srcRect l="67061" t="3458" r="1025" b="68901"/>
          <a:stretch>
            <a:fillRect/>
          </a:stretch>
        </p:blipFill>
        <p:spPr>
          <a:xfrm>
            <a:off x="7123113" y="3708399"/>
            <a:ext cx="2538414" cy="1306514"/>
          </a:xfrm>
          <a:prstGeom prst="rect">
            <a:avLst/>
          </a:prstGeom>
          <a:ln w="12700">
            <a:miter lim="400000"/>
          </a:ln>
        </p:spPr>
      </p:pic>
      <p:pic>
        <p:nvPicPr>
          <p:cNvPr id="309" name="图片 28" descr="图片 28"/>
          <p:cNvPicPr>
            <a:picLocks noChangeAspect="1"/>
          </p:cNvPicPr>
          <p:nvPr/>
        </p:nvPicPr>
        <p:blipFill>
          <a:blip r:embed="rId17">
            <a:extLst/>
          </a:blip>
          <a:stretch>
            <a:fillRect/>
          </a:stretch>
        </p:blipFill>
        <p:spPr>
          <a:xfrm>
            <a:off x="9859963" y="3152775"/>
            <a:ext cx="458789" cy="590550"/>
          </a:xfrm>
          <a:prstGeom prst="rect">
            <a:avLst/>
          </a:prstGeom>
          <a:ln w="12700">
            <a:miter lim="400000"/>
          </a:ln>
        </p:spPr>
      </p:pic>
      <p:sp>
        <p:nvSpPr>
          <p:cNvPr id="310" name="梯形 29"/>
          <p:cNvSpPr/>
          <p:nvPr/>
        </p:nvSpPr>
        <p:spPr>
          <a:xfrm rot="12584178">
            <a:off x="2149475" y="2768600"/>
            <a:ext cx="852488" cy="1444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366" y="0"/>
                </a:lnTo>
                <a:lnTo>
                  <a:pt x="19234" y="0"/>
                </a:lnTo>
                <a:lnTo>
                  <a:pt x="21600" y="21600"/>
                </a:lnTo>
                <a:close/>
              </a:path>
            </a:pathLst>
          </a:custGeom>
          <a:solidFill>
            <a:srgbClr val="383030"/>
          </a:solidFill>
          <a:ln w="12700">
            <a:miter lim="400000"/>
          </a:ln>
        </p:spPr>
        <p:txBody>
          <a:bodyPr lIns="45718" tIns="45718" rIns="45718" bIns="45718" anchor="ctr"/>
          <a:lstStyle/>
          <a:p>
            <a:pPr algn="ctr">
              <a:defRPr>
                <a:solidFill>
                  <a:srgbClr val="FFFFFF"/>
                </a:solidFill>
              </a:defRPr>
            </a:pPr>
          </a:p>
        </p:txBody>
      </p:sp>
      <p:sp>
        <p:nvSpPr>
          <p:cNvPr id="311" name="标题文本"/>
          <p:cNvSpPr txBox="1"/>
          <p:nvPr>
            <p:ph type="title"/>
          </p:nvPr>
        </p:nvSpPr>
        <p:spPr>
          <a:xfrm>
            <a:off x="838200" y="365125"/>
            <a:ext cx="10515600" cy="1325564"/>
          </a:xfrm>
          <a:prstGeom prst="rect">
            <a:avLst/>
          </a:prstGeom>
        </p:spPr>
        <p:txBody>
          <a:bodyPr/>
          <a:lstStyle>
            <a:lvl1pPr algn="l">
              <a:lnSpc>
                <a:spcPct val="90000"/>
              </a:lnSpc>
              <a:defRPr>
                <a:latin typeface="Calibri Light"/>
                <a:ea typeface="Calibri Light"/>
                <a:cs typeface="Calibri Light"/>
                <a:sym typeface="Calibri Light"/>
              </a:defRPr>
            </a:lvl1pPr>
          </a:lstStyle>
          <a:p>
            <a:pPr/>
            <a:r>
              <a:t>标题文本</a:t>
            </a:r>
          </a:p>
        </p:txBody>
      </p:sp>
      <p:sp>
        <p:nvSpPr>
          <p:cNvPr id="312"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空白">
    <p:spTree>
      <p:nvGrpSpPr>
        <p:cNvPr id="1" name=""/>
        <p:cNvGrpSpPr/>
        <p:nvPr/>
      </p:nvGrpSpPr>
      <p:grpSpPr>
        <a:xfrm>
          <a:off x="0" y="0"/>
          <a:ext cx="0" cy="0"/>
          <a:chOff x="0" y="0"/>
          <a:chExt cx="0" cy="0"/>
        </a:xfrm>
      </p:grpSpPr>
      <p:grpSp>
        <p:nvGrpSpPr>
          <p:cNvPr id="322" name="组合 6"/>
          <p:cNvGrpSpPr/>
          <p:nvPr/>
        </p:nvGrpSpPr>
        <p:grpSpPr>
          <a:xfrm>
            <a:off x="-212726" y="-28575"/>
            <a:ext cx="12501567" cy="6964365"/>
            <a:chOff x="0" y="0"/>
            <a:chExt cx="12501565" cy="6964364"/>
          </a:xfrm>
        </p:grpSpPr>
        <p:pic>
          <p:nvPicPr>
            <p:cNvPr id="319" name="图片 7" descr="图片 7"/>
            <p:cNvPicPr>
              <a:picLocks noChangeAspect="1"/>
            </p:cNvPicPr>
            <p:nvPr/>
          </p:nvPicPr>
          <p:blipFill>
            <a:blip r:embed="rId2">
              <a:extLst/>
            </a:blip>
            <a:stretch>
              <a:fillRect/>
            </a:stretch>
          </p:blipFill>
          <p:spPr>
            <a:xfrm>
              <a:off x="-1" y="0"/>
              <a:ext cx="12501565" cy="6964365"/>
            </a:xfrm>
            <a:prstGeom prst="rect">
              <a:avLst/>
            </a:prstGeom>
            <a:ln w="12700" cap="flat">
              <a:noFill/>
              <a:miter lim="400000"/>
            </a:ln>
            <a:effectLst/>
          </p:spPr>
        </p:pic>
        <p:pic>
          <p:nvPicPr>
            <p:cNvPr id="320" name="图片 8" descr="图片 8"/>
            <p:cNvPicPr>
              <a:picLocks noChangeAspect="1"/>
            </p:cNvPicPr>
            <p:nvPr/>
          </p:nvPicPr>
          <p:blipFill>
            <a:blip r:embed="rId3">
              <a:extLst/>
            </a:blip>
            <a:stretch>
              <a:fillRect/>
            </a:stretch>
          </p:blipFill>
          <p:spPr>
            <a:xfrm>
              <a:off x="6409537" y="43539"/>
              <a:ext cx="6092029" cy="507619"/>
            </a:xfrm>
            <a:prstGeom prst="rect">
              <a:avLst/>
            </a:prstGeom>
            <a:ln w="12700" cap="flat">
              <a:noFill/>
              <a:miter lim="400000"/>
            </a:ln>
            <a:effectLst/>
          </p:spPr>
        </p:pic>
        <p:pic>
          <p:nvPicPr>
            <p:cNvPr id="321" name="图片 9" descr="图片 9"/>
            <p:cNvPicPr>
              <a:picLocks noChangeAspect="1"/>
            </p:cNvPicPr>
            <p:nvPr/>
          </p:nvPicPr>
          <p:blipFill>
            <a:blip r:embed="rId3">
              <a:extLst/>
            </a:blip>
            <a:stretch>
              <a:fillRect/>
            </a:stretch>
          </p:blipFill>
          <p:spPr>
            <a:xfrm>
              <a:off x="125630" y="176564"/>
              <a:ext cx="553649" cy="1586589"/>
            </a:xfrm>
            <a:prstGeom prst="rect">
              <a:avLst/>
            </a:prstGeom>
            <a:ln w="12700" cap="flat">
              <a:noFill/>
              <a:miter lim="400000"/>
            </a:ln>
            <a:effectLst/>
          </p:spPr>
        </p:pic>
      </p:grpSp>
      <p:pic>
        <p:nvPicPr>
          <p:cNvPr id="323" name="图片 5" descr="图片 5"/>
          <p:cNvPicPr>
            <a:picLocks noChangeAspect="1"/>
          </p:cNvPicPr>
          <p:nvPr/>
        </p:nvPicPr>
        <p:blipFill>
          <a:blip r:embed="rId4">
            <a:extLst/>
          </a:blip>
          <a:stretch>
            <a:fillRect/>
          </a:stretch>
        </p:blipFill>
        <p:spPr>
          <a:xfrm>
            <a:off x="239713" y="1876425"/>
            <a:ext cx="730252" cy="609600"/>
          </a:xfrm>
          <a:prstGeom prst="rect">
            <a:avLst/>
          </a:prstGeom>
          <a:ln w="12700">
            <a:miter lim="400000"/>
          </a:ln>
        </p:spPr>
      </p:pic>
      <p:pic>
        <p:nvPicPr>
          <p:cNvPr id="324" name="图片 10" descr="图片 10"/>
          <p:cNvPicPr>
            <a:picLocks noChangeAspect="1"/>
          </p:cNvPicPr>
          <p:nvPr/>
        </p:nvPicPr>
        <p:blipFill>
          <a:blip r:embed="rId5">
            <a:extLst/>
          </a:blip>
          <a:srcRect l="0" t="12482" r="0" b="0"/>
          <a:stretch>
            <a:fillRect/>
          </a:stretch>
        </p:blipFill>
        <p:spPr>
          <a:xfrm>
            <a:off x="7561263" y="4037012"/>
            <a:ext cx="1327152" cy="795339"/>
          </a:xfrm>
          <a:prstGeom prst="rect">
            <a:avLst/>
          </a:prstGeom>
          <a:ln w="12700">
            <a:miter lim="400000"/>
          </a:ln>
        </p:spPr>
      </p:pic>
      <p:pic>
        <p:nvPicPr>
          <p:cNvPr id="325" name="图片 11" descr="图片 11"/>
          <p:cNvPicPr>
            <a:picLocks noChangeAspect="1"/>
          </p:cNvPicPr>
          <p:nvPr/>
        </p:nvPicPr>
        <p:blipFill>
          <a:blip r:embed="rId5">
            <a:extLst/>
          </a:blip>
          <a:srcRect l="0" t="12481" r="2" b="0"/>
          <a:stretch>
            <a:fillRect/>
          </a:stretch>
        </p:blipFill>
        <p:spPr>
          <a:xfrm>
            <a:off x="7652901" y="4037183"/>
            <a:ext cx="1325961" cy="7948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3" y="0"/>
                </a:moveTo>
                <a:cubicBezTo>
                  <a:pt x="4838" y="0"/>
                  <a:pt x="0" y="4832"/>
                  <a:pt x="0" y="10795"/>
                </a:cubicBezTo>
                <a:cubicBezTo>
                  <a:pt x="0" y="16757"/>
                  <a:pt x="4838" y="21600"/>
                  <a:pt x="10803" y="21600"/>
                </a:cubicBezTo>
                <a:cubicBezTo>
                  <a:pt x="16768" y="21600"/>
                  <a:pt x="21600" y="16757"/>
                  <a:pt x="21600" y="10795"/>
                </a:cubicBezTo>
                <a:cubicBezTo>
                  <a:pt x="21600" y="4832"/>
                  <a:pt x="16768" y="0"/>
                  <a:pt x="10803" y="0"/>
                </a:cubicBezTo>
                <a:close/>
              </a:path>
            </a:pathLst>
          </a:custGeom>
          <a:ln w="12700">
            <a:miter lim="400000"/>
          </a:ln>
        </p:spPr>
      </p:pic>
      <p:pic>
        <p:nvPicPr>
          <p:cNvPr id="326" name="图片 12" descr="图片 12"/>
          <p:cNvPicPr>
            <a:picLocks noChangeAspect="1"/>
          </p:cNvPicPr>
          <p:nvPr/>
        </p:nvPicPr>
        <p:blipFill>
          <a:blip r:embed="rId5">
            <a:extLst/>
          </a:blip>
          <a:srcRect l="0" t="0" r="0" b="0"/>
          <a:stretch>
            <a:fillRect/>
          </a:stretch>
        </p:blipFill>
        <p:spPr>
          <a:xfrm>
            <a:off x="7575353" y="3966231"/>
            <a:ext cx="1282701" cy="790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cubicBezTo>
                  <a:pt x="4835" y="0"/>
                  <a:pt x="0" y="4835"/>
                  <a:pt x="0" y="10800"/>
                </a:cubicBezTo>
                <a:cubicBezTo>
                  <a:pt x="0" y="16765"/>
                  <a:pt x="4835" y="21600"/>
                  <a:pt x="10800" y="21600"/>
                </a:cubicBezTo>
                <a:cubicBezTo>
                  <a:pt x="16765" y="21600"/>
                  <a:pt x="21600" y="16765"/>
                  <a:pt x="21600" y="10800"/>
                </a:cubicBezTo>
                <a:cubicBezTo>
                  <a:pt x="21600" y="4835"/>
                  <a:pt x="16765" y="0"/>
                  <a:pt x="10800" y="0"/>
                </a:cubicBezTo>
                <a:close/>
              </a:path>
            </a:pathLst>
          </a:custGeom>
          <a:ln w="12700">
            <a:miter lim="400000"/>
          </a:ln>
        </p:spPr>
      </p:pic>
      <p:pic>
        <p:nvPicPr>
          <p:cNvPr id="327" name="图片 16" descr="图片 16"/>
          <p:cNvPicPr>
            <a:picLocks noChangeAspect="1"/>
          </p:cNvPicPr>
          <p:nvPr/>
        </p:nvPicPr>
        <p:blipFill>
          <a:blip r:embed="rId6">
            <a:extLst/>
          </a:blip>
          <a:stretch>
            <a:fillRect/>
          </a:stretch>
        </p:blipFill>
        <p:spPr>
          <a:xfrm rot="21432140">
            <a:off x="2855913" y="3957637"/>
            <a:ext cx="5245102" cy="2476502"/>
          </a:xfrm>
          <a:prstGeom prst="rect">
            <a:avLst/>
          </a:prstGeom>
          <a:ln w="12700">
            <a:miter lim="400000"/>
          </a:ln>
        </p:spPr>
      </p:pic>
      <p:grpSp>
        <p:nvGrpSpPr>
          <p:cNvPr id="330" name="Picture 4"/>
          <p:cNvGrpSpPr/>
          <p:nvPr/>
        </p:nvGrpSpPr>
        <p:grpSpPr>
          <a:xfrm>
            <a:off x="3535259" y="2092905"/>
            <a:ext cx="1092408" cy="843392"/>
            <a:chOff x="0" y="0"/>
            <a:chExt cx="1092407" cy="843391"/>
          </a:xfrm>
        </p:grpSpPr>
        <p:sp>
          <p:nvSpPr>
            <p:cNvPr id="328" name="矩形"/>
            <p:cNvSpPr/>
            <p:nvPr/>
          </p:nvSpPr>
          <p:spPr>
            <a:xfrm rot="4001915">
              <a:off x="296964" y="-65669"/>
              <a:ext cx="498478" cy="974728"/>
            </a:xfrm>
            <a:prstGeom prst="rect">
              <a:avLst/>
            </a:prstGeom>
            <a:solidFill>
              <a:srgbClr val="FFFFFF"/>
            </a:soli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pic>
          <p:nvPicPr>
            <p:cNvPr id="329" name="image6.tif" descr="image6.tif"/>
            <p:cNvPicPr>
              <a:picLocks noChangeAspect="1"/>
            </p:cNvPicPr>
            <p:nvPr/>
          </p:nvPicPr>
          <p:blipFill>
            <a:blip r:embed="rId7">
              <a:extLst/>
            </a:blip>
            <a:srcRect l="6615" t="6876" r="6429" b="5899"/>
            <a:stretch>
              <a:fillRect/>
            </a:stretch>
          </p:blipFill>
          <p:spPr>
            <a:xfrm rot="4001915">
              <a:off x="296964" y="-65669"/>
              <a:ext cx="498478" cy="974728"/>
            </a:xfrm>
            <a:prstGeom prst="rect">
              <a:avLst/>
            </a:prstGeom>
            <a:ln w="12700" cap="flat">
              <a:noFill/>
              <a:miter lim="400000"/>
            </a:ln>
            <a:effectLst/>
          </p:spPr>
        </p:pic>
      </p:grpSp>
      <p:pic>
        <p:nvPicPr>
          <p:cNvPr id="331" name="图片 14" descr="图片 14"/>
          <p:cNvPicPr>
            <a:picLocks noChangeAspect="1"/>
          </p:cNvPicPr>
          <p:nvPr/>
        </p:nvPicPr>
        <p:blipFill>
          <a:blip r:embed="rId8">
            <a:extLst/>
          </a:blip>
          <a:stretch>
            <a:fillRect/>
          </a:stretch>
        </p:blipFill>
        <p:spPr>
          <a:xfrm>
            <a:off x="4383087" y="3751262"/>
            <a:ext cx="1030289" cy="949327"/>
          </a:xfrm>
          <a:prstGeom prst="rect">
            <a:avLst/>
          </a:prstGeom>
          <a:ln w="12700">
            <a:miter lim="400000"/>
          </a:ln>
        </p:spPr>
      </p:pic>
      <p:pic>
        <p:nvPicPr>
          <p:cNvPr id="332" name="图片 5" descr="图片 5"/>
          <p:cNvPicPr>
            <a:picLocks noChangeAspect="1"/>
          </p:cNvPicPr>
          <p:nvPr/>
        </p:nvPicPr>
        <p:blipFill>
          <a:blip r:embed="rId9">
            <a:extLst/>
          </a:blip>
          <a:stretch>
            <a:fillRect/>
          </a:stretch>
        </p:blipFill>
        <p:spPr>
          <a:xfrm>
            <a:off x="5464175" y="2141538"/>
            <a:ext cx="1006475" cy="1158877"/>
          </a:xfrm>
          <a:prstGeom prst="rect">
            <a:avLst/>
          </a:prstGeom>
          <a:ln w="12700">
            <a:miter lim="400000"/>
          </a:ln>
        </p:spPr>
      </p:pic>
      <p:pic>
        <p:nvPicPr>
          <p:cNvPr id="333" name="图片 1" descr="图片 1"/>
          <p:cNvPicPr>
            <a:picLocks noChangeAspect="1"/>
          </p:cNvPicPr>
          <p:nvPr/>
        </p:nvPicPr>
        <p:blipFill>
          <a:blip r:embed="rId10">
            <a:extLst/>
          </a:blip>
          <a:stretch>
            <a:fillRect/>
          </a:stretch>
        </p:blipFill>
        <p:spPr>
          <a:xfrm>
            <a:off x="10218738" y="2486025"/>
            <a:ext cx="1841502" cy="2622550"/>
          </a:xfrm>
          <a:prstGeom prst="rect">
            <a:avLst/>
          </a:prstGeom>
          <a:ln w="12700">
            <a:miter lim="400000"/>
          </a:ln>
        </p:spPr>
      </p:pic>
      <p:pic>
        <p:nvPicPr>
          <p:cNvPr id="334" name="Picture 5" descr="Picture 5"/>
          <p:cNvPicPr>
            <a:picLocks noChangeAspect="1"/>
          </p:cNvPicPr>
          <p:nvPr/>
        </p:nvPicPr>
        <p:blipFill>
          <a:blip r:embed="rId11">
            <a:extLst/>
          </a:blip>
          <a:stretch>
            <a:fillRect/>
          </a:stretch>
        </p:blipFill>
        <p:spPr>
          <a:xfrm rot="660000">
            <a:off x="9293225" y="3551237"/>
            <a:ext cx="620713" cy="463552"/>
          </a:xfrm>
          <a:prstGeom prst="rect">
            <a:avLst/>
          </a:prstGeom>
          <a:ln w="12700">
            <a:miter lim="400000"/>
          </a:ln>
        </p:spPr>
      </p:pic>
      <p:pic>
        <p:nvPicPr>
          <p:cNvPr id="335" name="图片 11" descr="图片 11"/>
          <p:cNvPicPr>
            <a:picLocks noChangeAspect="1"/>
          </p:cNvPicPr>
          <p:nvPr/>
        </p:nvPicPr>
        <p:blipFill>
          <a:blip r:embed="rId12">
            <a:extLst/>
          </a:blip>
          <a:stretch>
            <a:fillRect/>
          </a:stretch>
        </p:blipFill>
        <p:spPr>
          <a:xfrm rot="173765">
            <a:off x="8647113" y="4306887"/>
            <a:ext cx="2489202" cy="1644652"/>
          </a:xfrm>
          <a:prstGeom prst="rect">
            <a:avLst/>
          </a:prstGeom>
          <a:ln w="12700">
            <a:miter lim="400000"/>
          </a:ln>
        </p:spPr>
      </p:pic>
      <p:pic>
        <p:nvPicPr>
          <p:cNvPr id="336" name="图片 4" descr="图片 4"/>
          <p:cNvPicPr>
            <a:picLocks noChangeAspect="1"/>
          </p:cNvPicPr>
          <p:nvPr/>
        </p:nvPicPr>
        <p:blipFill>
          <a:blip r:embed="rId13">
            <a:extLst/>
          </a:blip>
          <a:stretch>
            <a:fillRect/>
          </a:stretch>
        </p:blipFill>
        <p:spPr>
          <a:xfrm>
            <a:off x="3987800" y="1876425"/>
            <a:ext cx="1689100" cy="1227138"/>
          </a:xfrm>
          <a:prstGeom prst="rect">
            <a:avLst/>
          </a:prstGeom>
          <a:ln w="12700">
            <a:miter lim="400000"/>
          </a:ln>
        </p:spPr>
      </p:pic>
      <p:pic>
        <p:nvPicPr>
          <p:cNvPr id="337" name="图片 21" descr="图片 21"/>
          <p:cNvPicPr>
            <a:picLocks noChangeAspect="1"/>
          </p:cNvPicPr>
          <p:nvPr/>
        </p:nvPicPr>
        <p:blipFill>
          <a:blip r:embed="rId14">
            <a:extLst/>
          </a:blip>
          <a:stretch>
            <a:fillRect/>
          </a:stretch>
        </p:blipFill>
        <p:spPr>
          <a:xfrm>
            <a:off x="65088" y="1622425"/>
            <a:ext cx="2568576" cy="2422525"/>
          </a:xfrm>
          <a:prstGeom prst="rect">
            <a:avLst/>
          </a:prstGeom>
          <a:ln w="12700">
            <a:miter lim="400000"/>
          </a:ln>
        </p:spPr>
      </p:pic>
      <p:pic>
        <p:nvPicPr>
          <p:cNvPr id="338" name="图片 22" descr="图片 22"/>
          <p:cNvPicPr>
            <a:picLocks noChangeAspect="1"/>
          </p:cNvPicPr>
          <p:nvPr/>
        </p:nvPicPr>
        <p:blipFill>
          <a:blip r:embed="rId5">
            <a:extLst/>
          </a:blip>
          <a:stretch>
            <a:fillRect/>
          </a:stretch>
        </p:blipFill>
        <p:spPr>
          <a:xfrm>
            <a:off x="2819400" y="3061706"/>
            <a:ext cx="1417638" cy="822907"/>
          </a:xfrm>
          <a:prstGeom prst="rect">
            <a:avLst/>
          </a:prstGeom>
          <a:ln w="12700">
            <a:miter lim="400000"/>
          </a:ln>
        </p:spPr>
      </p:pic>
      <p:pic>
        <p:nvPicPr>
          <p:cNvPr id="339" name="图片 23" descr="图片 23"/>
          <p:cNvPicPr>
            <a:picLocks noChangeAspect="1"/>
          </p:cNvPicPr>
          <p:nvPr/>
        </p:nvPicPr>
        <p:blipFill>
          <a:blip r:embed="rId5">
            <a:extLst/>
          </a:blip>
          <a:stretch>
            <a:fillRect/>
          </a:stretch>
        </p:blipFill>
        <p:spPr>
          <a:xfrm>
            <a:off x="4044950" y="3062288"/>
            <a:ext cx="1362075" cy="838202"/>
          </a:xfrm>
          <a:prstGeom prst="rect">
            <a:avLst/>
          </a:prstGeom>
          <a:ln w="12700">
            <a:miter lim="400000"/>
          </a:ln>
        </p:spPr>
      </p:pic>
      <p:pic>
        <p:nvPicPr>
          <p:cNvPr id="340" name="图片 24" descr="图片 24"/>
          <p:cNvPicPr>
            <a:picLocks noChangeAspect="1"/>
          </p:cNvPicPr>
          <p:nvPr/>
        </p:nvPicPr>
        <p:blipFill>
          <a:blip r:embed="rId5">
            <a:extLst/>
          </a:blip>
          <a:stretch>
            <a:fillRect/>
          </a:stretch>
        </p:blipFill>
        <p:spPr>
          <a:xfrm>
            <a:off x="5300662" y="3503612"/>
            <a:ext cx="1252539" cy="830264"/>
          </a:xfrm>
          <a:prstGeom prst="rect">
            <a:avLst/>
          </a:prstGeom>
          <a:ln w="12700">
            <a:miter lim="400000"/>
          </a:ln>
        </p:spPr>
      </p:pic>
      <p:pic>
        <p:nvPicPr>
          <p:cNvPr id="341" name="图片 25" descr="图片 25"/>
          <p:cNvPicPr>
            <a:picLocks noChangeAspect="1"/>
          </p:cNvPicPr>
          <p:nvPr/>
        </p:nvPicPr>
        <p:blipFill>
          <a:blip r:embed="rId5">
            <a:extLst/>
          </a:blip>
          <a:stretch>
            <a:fillRect/>
          </a:stretch>
        </p:blipFill>
        <p:spPr>
          <a:xfrm>
            <a:off x="6442075" y="3919537"/>
            <a:ext cx="1338263" cy="895352"/>
          </a:xfrm>
          <a:prstGeom prst="rect">
            <a:avLst/>
          </a:prstGeom>
          <a:ln w="12700">
            <a:miter lim="400000"/>
          </a:ln>
        </p:spPr>
      </p:pic>
      <p:pic>
        <p:nvPicPr>
          <p:cNvPr id="342" name="图片 1" descr="图片 1"/>
          <p:cNvPicPr>
            <a:picLocks noChangeAspect="1"/>
          </p:cNvPicPr>
          <p:nvPr/>
        </p:nvPicPr>
        <p:blipFill>
          <a:blip r:embed="rId15">
            <a:extLst/>
          </a:blip>
          <a:srcRect l="3503" t="8031" r="7833" b="28462"/>
          <a:stretch>
            <a:fillRect/>
          </a:stretch>
        </p:blipFill>
        <p:spPr>
          <a:xfrm>
            <a:off x="6534150" y="4602162"/>
            <a:ext cx="796927" cy="573089"/>
          </a:xfrm>
          <a:prstGeom prst="rect">
            <a:avLst/>
          </a:prstGeom>
          <a:ln w="12700">
            <a:miter lim="400000"/>
          </a:ln>
        </p:spPr>
      </p:pic>
      <p:pic>
        <p:nvPicPr>
          <p:cNvPr id="343" name="Picture 8" descr="Picture 8"/>
          <p:cNvPicPr>
            <a:picLocks noChangeAspect="1"/>
          </p:cNvPicPr>
          <p:nvPr/>
        </p:nvPicPr>
        <p:blipFill>
          <a:blip r:embed="rId16">
            <a:extLst/>
          </a:blip>
          <a:srcRect l="67061" t="3458" r="1025" b="68901"/>
          <a:stretch>
            <a:fillRect/>
          </a:stretch>
        </p:blipFill>
        <p:spPr>
          <a:xfrm>
            <a:off x="7123113" y="3708399"/>
            <a:ext cx="2538414" cy="1306514"/>
          </a:xfrm>
          <a:prstGeom prst="rect">
            <a:avLst/>
          </a:prstGeom>
          <a:ln w="12700">
            <a:miter lim="400000"/>
          </a:ln>
        </p:spPr>
      </p:pic>
      <p:pic>
        <p:nvPicPr>
          <p:cNvPr id="344" name="图片 28" descr="图片 28"/>
          <p:cNvPicPr>
            <a:picLocks noChangeAspect="1"/>
          </p:cNvPicPr>
          <p:nvPr/>
        </p:nvPicPr>
        <p:blipFill>
          <a:blip r:embed="rId17">
            <a:extLst/>
          </a:blip>
          <a:stretch>
            <a:fillRect/>
          </a:stretch>
        </p:blipFill>
        <p:spPr>
          <a:xfrm>
            <a:off x="9859963" y="3152775"/>
            <a:ext cx="458789" cy="590550"/>
          </a:xfrm>
          <a:prstGeom prst="rect">
            <a:avLst/>
          </a:prstGeom>
          <a:ln w="12700">
            <a:miter lim="400000"/>
          </a:ln>
        </p:spPr>
      </p:pic>
      <p:sp>
        <p:nvSpPr>
          <p:cNvPr id="345" name="梯形 29"/>
          <p:cNvSpPr/>
          <p:nvPr/>
        </p:nvSpPr>
        <p:spPr>
          <a:xfrm rot="12584178">
            <a:off x="2149475" y="2768600"/>
            <a:ext cx="852488" cy="1444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366" y="0"/>
                </a:lnTo>
                <a:lnTo>
                  <a:pt x="19234" y="0"/>
                </a:lnTo>
                <a:lnTo>
                  <a:pt x="21600" y="21600"/>
                </a:lnTo>
                <a:close/>
              </a:path>
            </a:pathLst>
          </a:custGeom>
          <a:solidFill>
            <a:srgbClr val="383030"/>
          </a:solidFill>
          <a:ln w="12700">
            <a:miter lim="400000"/>
          </a:ln>
        </p:spPr>
        <p:txBody>
          <a:bodyPr lIns="45718" tIns="45718" rIns="45718" bIns="45718" anchor="ctr"/>
          <a:lstStyle/>
          <a:p>
            <a:pPr algn="ctr">
              <a:defRPr>
                <a:solidFill>
                  <a:srgbClr val="FFFFFF"/>
                </a:solidFill>
              </a:defRPr>
            </a:pPr>
          </a:p>
        </p:txBody>
      </p:sp>
      <p:sp>
        <p:nvSpPr>
          <p:cNvPr id="346"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内容与标题">
    <p:spTree>
      <p:nvGrpSpPr>
        <p:cNvPr id="1" name=""/>
        <p:cNvGrpSpPr/>
        <p:nvPr/>
      </p:nvGrpSpPr>
      <p:grpSpPr>
        <a:xfrm>
          <a:off x="0" y="0"/>
          <a:ext cx="0" cy="0"/>
          <a:chOff x="0" y="0"/>
          <a:chExt cx="0" cy="0"/>
        </a:xfrm>
      </p:grpSpPr>
      <p:grpSp>
        <p:nvGrpSpPr>
          <p:cNvPr id="356" name="组合 6"/>
          <p:cNvGrpSpPr/>
          <p:nvPr/>
        </p:nvGrpSpPr>
        <p:grpSpPr>
          <a:xfrm>
            <a:off x="-212726" y="-28575"/>
            <a:ext cx="12501567" cy="6964365"/>
            <a:chOff x="0" y="0"/>
            <a:chExt cx="12501565" cy="6964364"/>
          </a:xfrm>
        </p:grpSpPr>
        <p:pic>
          <p:nvPicPr>
            <p:cNvPr id="353" name="图片 7" descr="图片 7"/>
            <p:cNvPicPr>
              <a:picLocks noChangeAspect="1"/>
            </p:cNvPicPr>
            <p:nvPr/>
          </p:nvPicPr>
          <p:blipFill>
            <a:blip r:embed="rId2">
              <a:extLst/>
            </a:blip>
            <a:stretch>
              <a:fillRect/>
            </a:stretch>
          </p:blipFill>
          <p:spPr>
            <a:xfrm>
              <a:off x="-1" y="0"/>
              <a:ext cx="12501565" cy="6964365"/>
            </a:xfrm>
            <a:prstGeom prst="rect">
              <a:avLst/>
            </a:prstGeom>
            <a:ln w="12700" cap="flat">
              <a:noFill/>
              <a:miter lim="400000"/>
            </a:ln>
            <a:effectLst/>
          </p:spPr>
        </p:pic>
        <p:pic>
          <p:nvPicPr>
            <p:cNvPr id="354" name="图片 8" descr="图片 8"/>
            <p:cNvPicPr>
              <a:picLocks noChangeAspect="1"/>
            </p:cNvPicPr>
            <p:nvPr/>
          </p:nvPicPr>
          <p:blipFill>
            <a:blip r:embed="rId3">
              <a:extLst/>
            </a:blip>
            <a:stretch>
              <a:fillRect/>
            </a:stretch>
          </p:blipFill>
          <p:spPr>
            <a:xfrm>
              <a:off x="6409537" y="43539"/>
              <a:ext cx="6092029" cy="507619"/>
            </a:xfrm>
            <a:prstGeom prst="rect">
              <a:avLst/>
            </a:prstGeom>
            <a:ln w="12700" cap="flat">
              <a:noFill/>
              <a:miter lim="400000"/>
            </a:ln>
            <a:effectLst/>
          </p:spPr>
        </p:pic>
        <p:pic>
          <p:nvPicPr>
            <p:cNvPr id="355" name="图片 9" descr="图片 9"/>
            <p:cNvPicPr>
              <a:picLocks noChangeAspect="1"/>
            </p:cNvPicPr>
            <p:nvPr/>
          </p:nvPicPr>
          <p:blipFill>
            <a:blip r:embed="rId3">
              <a:extLst/>
            </a:blip>
            <a:stretch>
              <a:fillRect/>
            </a:stretch>
          </p:blipFill>
          <p:spPr>
            <a:xfrm>
              <a:off x="125630" y="176564"/>
              <a:ext cx="553649" cy="1586589"/>
            </a:xfrm>
            <a:prstGeom prst="rect">
              <a:avLst/>
            </a:prstGeom>
            <a:ln w="12700" cap="flat">
              <a:noFill/>
              <a:miter lim="400000"/>
            </a:ln>
            <a:effectLst/>
          </p:spPr>
        </p:pic>
      </p:grpSp>
      <p:pic>
        <p:nvPicPr>
          <p:cNvPr id="357" name="图片 5" descr="图片 5"/>
          <p:cNvPicPr>
            <a:picLocks noChangeAspect="1"/>
          </p:cNvPicPr>
          <p:nvPr/>
        </p:nvPicPr>
        <p:blipFill>
          <a:blip r:embed="rId4">
            <a:extLst/>
          </a:blip>
          <a:stretch>
            <a:fillRect/>
          </a:stretch>
        </p:blipFill>
        <p:spPr>
          <a:xfrm>
            <a:off x="239713" y="1876425"/>
            <a:ext cx="730252" cy="609600"/>
          </a:xfrm>
          <a:prstGeom prst="rect">
            <a:avLst/>
          </a:prstGeom>
          <a:ln w="12700">
            <a:miter lim="400000"/>
          </a:ln>
        </p:spPr>
      </p:pic>
      <p:pic>
        <p:nvPicPr>
          <p:cNvPr id="358" name="图片 10" descr="图片 10"/>
          <p:cNvPicPr>
            <a:picLocks noChangeAspect="1"/>
          </p:cNvPicPr>
          <p:nvPr/>
        </p:nvPicPr>
        <p:blipFill>
          <a:blip r:embed="rId5">
            <a:extLst/>
          </a:blip>
          <a:srcRect l="0" t="12482" r="0" b="0"/>
          <a:stretch>
            <a:fillRect/>
          </a:stretch>
        </p:blipFill>
        <p:spPr>
          <a:xfrm>
            <a:off x="7561263" y="4037012"/>
            <a:ext cx="1327152" cy="795339"/>
          </a:xfrm>
          <a:prstGeom prst="rect">
            <a:avLst/>
          </a:prstGeom>
          <a:ln w="12700">
            <a:miter lim="400000"/>
          </a:ln>
        </p:spPr>
      </p:pic>
      <p:pic>
        <p:nvPicPr>
          <p:cNvPr id="359" name="图片 11" descr="图片 11"/>
          <p:cNvPicPr>
            <a:picLocks noChangeAspect="1"/>
          </p:cNvPicPr>
          <p:nvPr/>
        </p:nvPicPr>
        <p:blipFill>
          <a:blip r:embed="rId5">
            <a:extLst/>
          </a:blip>
          <a:srcRect l="0" t="12481" r="2" b="0"/>
          <a:stretch>
            <a:fillRect/>
          </a:stretch>
        </p:blipFill>
        <p:spPr>
          <a:xfrm>
            <a:off x="7652901" y="4037183"/>
            <a:ext cx="1325961" cy="7948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3" y="0"/>
                </a:moveTo>
                <a:cubicBezTo>
                  <a:pt x="4838" y="0"/>
                  <a:pt x="0" y="4832"/>
                  <a:pt x="0" y="10795"/>
                </a:cubicBezTo>
                <a:cubicBezTo>
                  <a:pt x="0" y="16757"/>
                  <a:pt x="4838" y="21600"/>
                  <a:pt x="10803" y="21600"/>
                </a:cubicBezTo>
                <a:cubicBezTo>
                  <a:pt x="16768" y="21600"/>
                  <a:pt x="21600" y="16757"/>
                  <a:pt x="21600" y="10795"/>
                </a:cubicBezTo>
                <a:cubicBezTo>
                  <a:pt x="21600" y="4832"/>
                  <a:pt x="16768" y="0"/>
                  <a:pt x="10803" y="0"/>
                </a:cubicBezTo>
                <a:close/>
              </a:path>
            </a:pathLst>
          </a:custGeom>
          <a:ln w="12700">
            <a:miter lim="400000"/>
          </a:ln>
        </p:spPr>
      </p:pic>
      <p:pic>
        <p:nvPicPr>
          <p:cNvPr id="360" name="图片 12" descr="图片 12"/>
          <p:cNvPicPr>
            <a:picLocks noChangeAspect="1"/>
          </p:cNvPicPr>
          <p:nvPr/>
        </p:nvPicPr>
        <p:blipFill>
          <a:blip r:embed="rId5">
            <a:extLst/>
          </a:blip>
          <a:srcRect l="0" t="0" r="0" b="0"/>
          <a:stretch>
            <a:fillRect/>
          </a:stretch>
        </p:blipFill>
        <p:spPr>
          <a:xfrm>
            <a:off x="7575353" y="3966231"/>
            <a:ext cx="1282701" cy="790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cubicBezTo>
                  <a:pt x="4835" y="0"/>
                  <a:pt x="0" y="4835"/>
                  <a:pt x="0" y="10800"/>
                </a:cubicBezTo>
                <a:cubicBezTo>
                  <a:pt x="0" y="16765"/>
                  <a:pt x="4835" y="21600"/>
                  <a:pt x="10800" y="21600"/>
                </a:cubicBezTo>
                <a:cubicBezTo>
                  <a:pt x="16765" y="21600"/>
                  <a:pt x="21600" y="16765"/>
                  <a:pt x="21600" y="10800"/>
                </a:cubicBezTo>
                <a:cubicBezTo>
                  <a:pt x="21600" y="4835"/>
                  <a:pt x="16765" y="0"/>
                  <a:pt x="10800" y="0"/>
                </a:cubicBezTo>
                <a:close/>
              </a:path>
            </a:pathLst>
          </a:custGeom>
          <a:ln w="12700">
            <a:miter lim="400000"/>
          </a:ln>
        </p:spPr>
      </p:pic>
      <p:pic>
        <p:nvPicPr>
          <p:cNvPr id="361" name="图片 16" descr="图片 16"/>
          <p:cNvPicPr>
            <a:picLocks noChangeAspect="1"/>
          </p:cNvPicPr>
          <p:nvPr/>
        </p:nvPicPr>
        <p:blipFill>
          <a:blip r:embed="rId6">
            <a:extLst/>
          </a:blip>
          <a:stretch>
            <a:fillRect/>
          </a:stretch>
        </p:blipFill>
        <p:spPr>
          <a:xfrm rot="21432140">
            <a:off x="2855913" y="3957637"/>
            <a:ext cx="5245102" cy="2476502"/>
          </a:xfrm>
          <a:prstGeom prst="rect">
            <a:avLst/>
          </a:prstGeom>
          <a:ln w="12700">
            <a:miter lim="400000"/>
          </a:ln>
        </p:spPr>
      </p:pic>
      <p:grpSp>
        <p:nvGrpSpPr>
          <p:cNvPr id="364" name="Picture 4"/>
          <p:cNvGrpSpPr/>
          <p:nvPr/>
        </p:nvGrpSpPr>
        <p:grpSpPr>
          <a:xfrm>
            <a:off x="3535259" y="2092905"/>
            <a:ext cx="1092408" cy="843392"/>
            <a:chOff x="0" y="0"/>
            <a:chExt cx="1092407" cy="843391"/>
          </a:xfrm>
        </p:grpSpPr>
        <p:sp>
          <p:nvSpPr>
            <p:cNvPr id="362" name="矩形"/>
            <p:cNvSpPr/>
            <p:nvPr/>
          </p:nvSpPr>
          <p:spPr>
            <a:xfrm rot="4001915">
              <a:off x="296964" y="-65669"/>
              <a:ext cx="498478" cy="974728"/>
            </a:xfrm>
            <a:prstGeom prst="rect">
              <a:avLst/>
            </a:prstGeom>
            <a:solidFill>
              <a:srgbClr val="FFFFFF"/>
            </a:soli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pic>
          <p:nvPicPr>
            <p:cNvPr id="363" name="image6.tif" descr="image6.tif"/>
            <p:cNvPicPr>
              <a:picLocks noChangeAspect="1"/>
            </p:cNvPicPr>
            <p:nvPr/>
          </p:nvPicPr>
          <p:blipFill>
            <a:blip r:embed="rId7">
              <a:extLst/>
            </a:blip>
            <a:srcRect l="6615" t="6876" r="6429" b="5899"/>
            <a:stretch>
              <a:fillRect/>
            </a:stretch>
          </p:blipFill>
          <p:spPr>
            <a:xfrm rot="4001915">
              <a:off x="296964" y="-65669"/>
              <a:ext cx="498478" cy="974728"/>
            </a:xfrm>
            <a:prstGeom prst="rect">
              <a:avLst/>
            </a:prstGeom>
            <a:ln w="12700" cap="flat">
              <a:noFill/>
              <a:miter lim="400000"/>
            </a:ln>
            <a:effectLst/>
          </p:spPr>
        </p:pic>
      </p:grpSp>
      <p:pic>
        <p:nvPicPr>
          <p:cNvPr id="365" name="图片 14" descr="图片 14"/>
          <p:cNvPicPr>
            <a:picLocks noChangeAspect="1"/>
          </p:cNvPicPr>
          <p:nvPr/>
        </p:nvPicPr>
        <p:blipFill>
          <a:blip r:embed="rId8">
            <a:extLst/>
          </a:blip>
          <a:stretch>
            <a:fillRect/>
          </a:stretch>
        </p:blipFill>
        <p:spPr>
          <a:xfrm>
            <a:off x="4383087" y="3751262"/>
            <a:ext cx="1030289" cy="949327"/>
          </a:xfrm>
          <a:prstGeom prst="rect">
            <a:avLst/>
          </a:prstGeom>
          <a:ln w="12700">
            <a:miter lim="400000"/>
          </a:ln>
        </p:spPr>
      </p:pic>
      <p:pic>
        <p:nvPicPr>
          <p:cNvPr id="366" name="图片 5" descr="图片 5"/>
          <p:cNvPicPr>
            <a:picLocks noChangeAspect="1"/>
          </p:cNvPicPr>
          <p:nvPr/>
        </p:nvPicPr>
        <p:blipFill>
          <a:blip r:embed="rId9">
            <a:extLst/>
          </a:blip>
          <a:stretch>
            <a:fillRect/>
          </a:stretch>
        </p:blipFill>
        <p:spPr>
          <a:xfrm>
            <a:off x="5464175" y="2141538"/>
            <a:ext cx="1006475" cy="1158877"/>
          </a:xfrm>
          <a:prstGeom prst="rect">
            <a:avLst/>
          </a:prstGeom>
          <a:ln w="12700">
            <a:miter lim="400000"/>
          </a:ln>
        </p:spPr>
      </p:pic>
      <p:pic>
        <p:nvPicPr>
          <p:cNvPr id="367" name="图片 1" descr="图片 1"/>
          <p:cNvPicPr>
            <a:picLocks noChangeAspect="1"/>
          </p:cNvPicPr>
          <p:nvPr/>
        </p:nvPicPr>
        <p:blipFill>
          <a:blip r:embed="rId10">
            <a:extLst/>
          </a:blip>
          <a:stretch>
            <a:fillRect/>
          </a:stretch>
        </p:blipFill>
        <p:spPr>
          <a:xfrm>
            <a:off x="10218738" y="2486025"/>
            <a:ext cx="1841502" cy="2622550"/>
          </a:xfrm>
          <a:prstGeom prst="rect">
            <a:avLst/>
          </a:prstGeom>
          <a:ln w="12700">
            <a:miter lim="400000"/>
          </a:ln>
        </p:spPr>
      </p:pic>
      <p:pic>
        <p:nvPicPr>
          <p:cNvPr id="368" name="Picture 5" descr="Picture 5"/>
          <p:cNvPicPr>
            <a:picLocks noChangeAspect="1"/>
          </p:cNvPicPr>
          <p:nvPr/>
        </p:nvPicPr>
        <p:blipFill>
          <a:blip r:embed="rId11">
            <a:extLst/>
          </a:blip>
          <a:stretch>
            <a:fillRect/>
          </a:stretch>
        </p:blipFill>
        <p:spPr>
          <a:xfrm rot="660000">
            <a:off x="9293225" y="3551237"/>
            <a:ext cx="620713" cy="463552"/>
          </a:xfrm>
          <a:prstGeom prst="rect">
            <a:avLst/>
          </a:prstGeom>
          <a:ln w="12700">
            <a:miter lim="400000"/>
          </a:ln>
        </p:spPr>
      </p:pic>
      <p:pic>
        <p:nvPicPr>
          <p:cNvPr id="369" name="图片 11" descr="图片 11"/>
          <p:cNvPicPr>
            <a:picLocks noChangeAspect="1"/>
          </p:cNvPicPr>
          <p:nvPr/>
        </p:nvPicPr>
        <p:blipFill>
          <a:blip r:embed="rId12">
            <a:extLst/>
          </a:blip>
          <a:stretch>
            <a:fillRect/>
          </a:stretch>
        </p:blipFill>
        <p:spPr>
          <a:xfrm rot="173765">
            <a:off x="8647113" y="4306887"/>
            <a:ext cx="2489202" cy="1644652"/>
          </a:xfrm>
          <a:prstGeom prst="rect">
            <a:avLst/>
          </a:prstGeom>
          <a:ln w="12700">
            <a:miter lim="400000"/>
          </a:ln>
        </p:spPr>
      </p:pic>
      <p:pic>
        <p:nvPicPr>
          <p:cNvPr id="370" name="图片 4" descr="图片 4"/>
          <p:cNvPicPr>
            <a:picLocks noChangeAspect="1"/>
          </p:cNvPicPr>
          <p:nvPr/>
        </p:nvPicPr>
        <p:blipFill>
          <a:blip r:embed="rId13">
            <a:extLst/>
          </a:blip>
          <a:stretch>
            <a:fillRect/>
          </a:stretch>
        </p:blipFill>
        <p:spPr>
          <a:xfrm>
            <a:off x="3987800" y="1876425"/>
            <a:ext cx="1689100" cy="1227138"/>
          </a:xfrm>
          <a:prstGeom prst="rect">
            <a:avLst/>
          </a:prstGeom>
          <a:ln w="12700">
            <a:miter lim="400000"/>
          </a:ln>
        </p:spPr>
      </p:pic>
      <p:pic>
        <p:nvPicPr>
          <p:cNvPr id="371" name="图片 21" descr="图片 21"/>
          <p:cNvPicPr>
            <a:picLocks noChangeAspect="1"/>
          </p:cNvPicPr>
          <p:nvPr/>
        </p:nvPicPr>
        <p:blipFill>
          <a:blip r:embed="rId14">
            <a:extLst/>
          </a:blip>
          <a:stretch>
            <a:fillRect/>
          </a:stretch>
        </p:blipFill>
        <p:spPr>
          <a:xfrm>
            <a:off x="65088" y="1622425"/>
            <a:ext cx="2568576" cy="2422525"/>
          </a:xfrm>
          <a:prstGeom prst="rect">
            <a:avLst/>
          </a:prstGeom>
          <a:ln w="12700">
            <a:miter lim="400000"/>
          </a:ln>
        </p:spPr>
      </p:pic>
      <p:pic>
        <p:nvPicPr>
          <p:cNvPr id="372" name="图片 22" descr="图片 22"/>
          <p:cNvPicPr>
            <a:picLocks noChangeAspect="1"/>
          </p:cNvPicPr>
          <p:nvPr/>
        </p:nvPicPr>
        <p:blipFill>
          <a:blip r:embed="rId5">
            <a:extLst/>
          </a:blip>
          <a:stretch>
            <a:fillRect/>
          </a:stretch>
        </p:blipFill>
        <p:spPr>
          <a:xfrm>
            <a:off x="2819400" y="3061706"/>
            <a:ext cx="1417638" cy="822907"/>
          </a:xfrm>
          <a:prstGeom prst="rect">
            <a:avLst/>
          </a:prstGeom>
          <a:ln w="12700">
            <a:miter lim="400000"/>
          </a:ln>
        </p:spPr>
      </p:pic>
      <p:pic>
        <p:nvPicPr>
          <p:cNvPr id="373" name="图片 23" descr="图片 23"/>
          <p:cNvPicPr>
            <a:picLocks noChangeAspect="1"/>
          </p:cNvPicPr>
          <p:nvPr/>
        </p:nvPicPr>
        <p:blipFill>
          <a:blip r:embed="rId5">
            <a:extLst/>
          </a:blip>
          <a:stretch>
            <a:fillRect/>
          </a:stretch>
        </p:blipFill>
        <p:spPr>
          <a:xfrm>
            <a:off x="4044950" y="3062288"/>
            <a:ext cx="1362075" cy="838202"/>
          </a:xfrm>
          <a:prstGeom prst="rect">
            <a:avLst/>
          </a:prstGeom>
          <a:ln w="12700">
            <a:miter lim="400000"/>
          </a:ln>
        </p:spPr>
      </p:pic>
      <p:pic>
        <p:nvPicPr>
          <p:cNvPr id="374" name="图片 24" descr="图片 24"/>
          <p:cNvPicPr>
            <a:picLocks noChangeAspect="1"/>
          </p:cNvPicPr>
          <p:nvPr/>
        </p:nvPicPr>
        <p:blipFill>
          <a:blip r:embed="rId5">
            <a:extLst/>
          </a:blip>
          <a:stretch>
            <a:fillRect/>
          </a:stretch>
        </p:blipFill>
        <p:spPr>
          <a:xfrm>
            <a:off x="5300662" y="3503612"/>
            <a:ext cx="1252539" cy="830264"/>
          </a:xfrm>
          <a:prstGeom prst="rect">
            <a:avLst/>
          </a:prstGeom>
          <a:ln w="12700">
            <a:miter lim="400000"/>
          </a:ln>
        </p:spPr>
      </p:pic>
      <p:pic>
        <p:nvPicPr>
          <p:cNvPr id="375" name="图片 25" descr="图片 25"/>
          <p:cNvPicPr>
            <a:picLocks noChangeAspect="1"/>
          </p:cNvPicPr>
          <p:nvPr/>
        </p:nvPicPr>
        <p:blipFill>
          <a:blip r:embed="rId5">
            <a:extLst/>
          </a:blip>
          <a:stretch>
            <a:fillRect/>
          </a:stretch>
        </p:blipFill>
        <p:spPr>
          <a:xfrm>
            <a:off x="6442075" y="3919537"/>
            <a:ext cx="1338263" cy="895352"/>
          </a:xfrm>
          <a:prstGeom prst="rect">
            <a:avLst/>
          </a:prstGeom>
          <a:ln w="12700">
            <a:miter lim="400000"/>
          </a:ln>
        </p:spPr>
      </p:pic>
      <p:pic>
        <p:nvPicPr>
          <p:cNvPr id="376" name="图片 1" descr="图片 1"/>
          <p:cNvPicPr>
            <a:picLocks noChangeAspect="1"/>
          </p:cNvPicPr>
          <p:nvPr/>
        </p:nvPicPr>
        <p:blipFill>
          <a:blip r:embed="rId15">
            <a:extLst/>
          </a:blip>
          <a:srcRect l="3503" t="8031" r="7833" b="28462"/>
          <a:stretch>
            <a:fillRect/>
          </a:stretch>
        </p:blipFill>
        <p:spPr>
          <a:xfrm>
            <a:off x="6534150" y="4602162"/>
            <a:ext cx="796927" cy="573089"/>
          </a:xfrm>
          <a:prstGeom prst="rect">
            <a:avLst/>
          </a:prstGeom>
          <a:ln w="12700">
            <a:miter lim="400000"/>
          </a:ln>
        </p:spPr>
      </p:pic>
      <p:pic>
        <p:nvPicPr>
          <p:cNvPr id="377" name="Picture 8" descr="Picture 8"/>
          <p:cNvPicPr>
            <a:picLocks noChangeAspect="1"/>
          </p:cNvPicPr>
          <p:nvPr/>
        </p:nvPicPr>
        <p:blipFill>
          <a:blip r:embed="rId16">
            <a:extLst/>
          </a:blip>
          <a:srcRect l="67061" t="3458" r="1025" b="68901"/>
          <a:stretch>
            <a:fillRect/>
          </a:stretch>
        </p:blipFill>
        <p:spPr>
          <a:xfrm>
            <a:off x="7123113" y="3708399"/>
            <a:ext cx="2538414" cy="1306514"/>
          </a:xfrm>
          <a:prstGeom prst="rect">
            <a:avLst/>
          </a:prstGeom>
          <a:ln w="12700">
            <a:miter lim="400000"/>
          </a:ln>
        </p:spPr>
      </p:pic>
      <p:pic>
        <p:nvPicPr>
          <p:cNvPr id="378" name="图片 28" descr="图片 28"/>
          <p:cNvPicPr>
            <a:picLocks noChangeAspect="1"/>
          </p:cNvPicPr>
          <p:nvPr/>
        </p:nvPicPr>
        <p:blipFill>
          <a:blip r:embed="rId17">
            <a:extLst/>
          </a:blip>
          <a:stretch>
            <a:fillRect/>
          </a:stretch>
        </p:blipFill>
        <p:spPr>
          <a:xfrm>
            <a:off x="9859963" y="3152775"/>
            <a:ext cx="458789" cy="590550"/>
          </a:xfrm>
          <a:prstGeom prst="rect">
            <a:avLst/>
          </a:prstGeom>
          <a:ln w="12700">
            <a:miter lim="400000"/>
          </a:ln>
        </p:spPr>
      </p:pic>
      <p:sp>
        <p:nvSpPr>
          <p:cNvPr id="379" name="梯形 29"/>
          <p:cNvSpPr/>
          <p:nvPr/>
        </p:nvSpPr>
        <p:spPr>
          <a:xfrm rot="12584178">
            <a:off x="2149475" y="2768600"/>
            <a:ext cx="852488" cy="1444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366" y="0"/>
                </a:lnTo>
                <a:lnTo>
                  <a:pt x="19234" y="0"/>
                </a:lnTo>
                <a:lnTo>
                  <a:pt x="21600" y="21600"/>
                </a:lnTo>
                <a:close/>
              </a:path>
            </a:pathLst>
          </a:custGeom>
          <a:solidFill>
            <a:srgbClr val="383030"/>
          </a:solidFill>
          <a:ln w="12700">
            <a:miter lim="400000"/>
          </a:ln>
        </p:spPr>
        <p:txBody>
          <a:bodyPr lIns="45718" tIns="45718" rIns="45718" bIns="45718" anchor="ctr"/>
          <a:lstStyle/>
          <a:p>
            <a:pPr algn="ctr">
              <a:defRPr>
                <a:solidFill>
                  <a:srgbClr val="FFFFFF"/>
                </a:solidFill>
              </a:defRPr>
            </a:pPr>
          </a:p>
        </p:txBody>
      </p:sp>
      <p:sp>
        <p:nvSpPr>
          <p:cNvPr id="380" name="标题文本"/>
          <p:cNvSpPr txBox="1"/>
          <p:nvPr>
            <p:ph type="title"/>
          </p:nvPr>
        </p:nvSpPr>
        <p:spPr>
          <a:xfrm>
            <a:off x="840317" y="457200"/>
            <a:ext cx="3932769" cy="1600200"/>
          </a:xfrm>
          <a:prstGeom prst="rect">
            <a:avLst/>
          </a:prstGeom>
        </p:spPr>
        <p:txBody>
          <a:bodyPr anchor="b"/>
          <a:lstStyle>
            <a:lvl1pPr algn="l">
              <a:lnSpc>
                <a:spcPct val="90000"/>
              </a:lnSpc>
              <a:defRPr sz="3200">
                <a:latin typeface="Calibri Light"/>
                <a:ea typeface="Calibri Light"/>
                <a:cs typeface="Calibri Light"/>
                <a:sym typeface="Calibri Light"/>
              </a:defRPr>
            </a:lvl1pPr>
          </a:lstStyle>
          <a:p>
            <a:pPr/>
            <a:r>
              <a:t>标题文本</a:t>
            </a:r>
          </a:p>
        </p:txBody>
      </p:sp>
      <p:sp>
        <p:nvSpPr>
          <p:cNvPr id="381" name="正文级别 1…"/>
          <p:cNvSpPr txBox="1"/>
          <p:nvPr>
            <p:ph type="body" sz="half" idx="1"/>
          </p:nvPr>
        </p:nvSpPr>
        <p:spPr>
          <a:xfrm>
            <a:off x="5183716" y="987425"/>
            <a:ext cx="6172202" cy="4873627"/>
          </a:xfrm>
          <a:prstGeom prst="rect">
            <a:avLst/>
          </a:prstGeom>
        </p:spPr>
        <p:txBody>
          <a:bodyPr/>
          <a:lstStyle>
            <a:lvl1pPr marL="228600" indent="-228600">
              <a:lnSpc>
                <a:spcPct val="90000"/>
              </a:lnSpc>
              <a:spcBef>
                <a:spcPts val="1000"/>
              </a:spcBef>
              <a:buFont typeface="Arial"/>
              <a:defRPr>
                <a:latin typeface="+mn-lt"/>
                <a:ea typeface="+mn-ea"/>
                <a:cs typeface="+mn-cs"/>
                <a:sym typeface="Calibri"/>
              </a:defRPr>
            </a:lvl1pPr>
            <a:lvl2pPr marL="718457" indent="-261257">
              <a:lnSpc>
                <a:spcPct val="90000"/>
              </a:lnSpc>
              <a:spcBef>
                <a:spcPts val="1000"/>
              </a:spcBef>
              <a:buFont typeface="Arial"/>
              <a:buChar char="•"/>
              <a:defRPr>
                <a:latin typeface="+mn-lt"/>
                <a:ea typeface="+mn-ea"/>
                <a:cs typeface="+mn-cs"/>
                <a:sym typeface="Calibri"/>
              </a:defRPr>
            </a:lvl2pPr>
            <a:lvl3pPr>
              <a:lnSpc>
                <a:spcPct val="90000"/>
              </a:lnSpc>
              <a:spcBef>
                <a:spcPts val="1000"/>
              </a:spcBef>
              <a:buFont typeface="Arial"/>
              <a:defRPr>
                <a:latin typeface="+mn-lt"/>
                <a:ea typeface="+mn-ea"/>
                <a:cs typeface="+mn-cs"/>
                <a:sym typeface="Calibri"/>
              </a:defRPr>
            </a:lvl3pPr>
            <a:lvl4pPr>
              <a:lnSpc>
                <a:spcPct val="90000"/>
              </a:lnSpc>
              <a:spcBef>
                <a:spcPts val="1000"/>
              </a:spcBef>
              <a:buFont typeface="Arial"/>
              <a:buChar char="•"/>
              <a:defRPr>
                <a:latin typeface="+mn-lt"/>
                <a:ea typeface="+mn-ea"/>
                <a:cs typeface="+mn-cs"/>
                <a:sym typeface="Calibri"/>
              </a:defRPr>
            </a:lvl4pPr>
            <a:lvl5pPr>
              <a:lnSpc>
                <a:spcPct val="90000"/>
              </a:lnSpc>
              <a:spcBef>
                <a:spcPts val="1000"/>
              </a:spcBef>
              <a:buFont typeface="Arial"/>
              <a:buChar char="•"/>
              <a:defRPr>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382" name="文本占位符 3"/>
          <p:cNvSpPr/>
          <p:nvPr>
            <p:ph type="body" sz="quarter" idx="21"/>
          </p:nvPr>
        </p:nvSpPr>
        <p:spPr>
          <a:xfrm>
            <a:off x="840317" y="2057400"/>
            <a:ext cx="3932769" cy="3811588"/>
          </a:xfrm>
          <a:prstGeom prst="rect">
            <a:avLst/>
          </a:prstGeom>
        </p:spPr>
        <p:txBody>
          <a:bodyPr/>
          <a:lstStyle/>
          <a:p>
            <a:pPr/>
          </a:p>
        </p:txBody>
      </p:sp>
      <p:sp>
        <p:nvSpPr>
          <p:cNvPr id="383"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图片与标题">
    <p:spTree>
      <p:nvGrpSpPr>
        <p:cNvPr id="1" name=""/>
        <p:cNvGrpSpPr/>
        <p:nvPr/>
      </p:nvGrpSpPr>
      <p:grpSpPr>
        <a:xfrm>
          <a:off x="0" y="0"/>
          <a:ext cx="0" cy="0"/>
          <a:chOff x="0" y="0"/>
          <a:chExt cx="0" cy="0"/>
        </a:xfrm>
      </p:grpSpPr>
      <p:grpSp>
        <p:nvGrpSpPr>
          <p:cNvPr id="393" name="组合 6"/>
          <p:cNvGrpSpPr/>
          <p:nvPr/>
        </p:nvGrpSpPr>
        <p:grpSpPr>
          <a:xfrm>
            <a:off x="-212726" y="-28575"/>
            <a:ext cx="12501567" cy="6964365"/>
            <a:chOff x="0" y="0"/>
            <a:chExt cx="12501565" cy="6964364"/>
          </a:xfrm>
        </p:grpSpPr>
        <p:pic>
          <p:nvPicPr>
            <p:cNvPr id="390" name="图片 7" descr="图片 7"/>
            <p:cNvPicPr>
              <a:picLocks noChangeAspect="1"/>
            </p:cNvPicPr>
            <p:nvPr/>
          </p:nvPicPr>
          <p:blipFill>
            <a:blip r:embed="rId2">
              <a:extLst/>
            </a:blip>
            <a:stretch>
              <a:fillRect/>
            </a:stretch>
          </p:blipFill>
          <p:spPr>
            <a:xfrm>
              <a:off x="-1" y="0"/>
              <a:ext cx="12501565" cy="6964365"/>
            </a:xfrm>
            <a:prstGeom prst="rect">
              <a:avLst/>
            </a:prstGeom>
            <a:ln w="12700" cap="flat">
              <a:noFill/>
              <a:miter lim="400000"/>
            </a:ln>
            <a:effectLst/>
          </p:spPr>
        </p:pic>
        <p:pic>
          <p:nvPicPr>
            <p:cNvPr id="391" name="图片 8" descr="图片 8"/>
            <p:cNvPicPr>
              <a:picLocks noChangeAspect="1"/>
            </p:cNvPicPr>
            <p:nvPr/>
          </p:nvPicPr>
          <p:blipFill>
            <a:blip r:embed="rId3">
              <a:extLst/>
            </a:blip>
            <a:stretch>
              <a:fillRect/>
            </a:stretch>
          </p:blipFill>
          <p:spPr>
            <a:xfrm>
              <a:off x="6409537" y="43539"/>
              <a:ext cx="6092029" cy="507619"/>
            </a:xfrm>
            <a:prstGeom prst="rect">
              <a:avLst/>
            </a:prstGeom>
            <a:ln w="12700" cap="flat">
              <a:noFill/>
              <a:miter lim="400000"/>
            </a:ln>
            <a:effectLst/>
          </p:spPr>
        </p:pic>
        <p:pic>
          <p:nvPicPr>
            <p:cNvPr id="392" name="图片 9" descr="图片 9"/>
            <p:cNvPicPr>
              <a:picLocks noChangeAspect="1"/>
            </p:cNvPicPr>
            <p:nvPr/>
          </p:nvPicPr>
          <p:blipFill>
            <a:blip r:embed="rId3">
              <a:extLst/>
            </a:blip>
            <a:stretch>
              <a:fillRect/>
            </a:stretch>
          </p:blipFill>
          <p:spPr>
            <a:xfrm>
              <a:off x="125630" y="176564"/>
              <a:ext cx="553649" cy="1586589"/>
            </a:xfrm>
            <a:prstGeom prst="rect">
              <a:avLst/>
            </a:prstGeom>
            <a:ln w="12700" cap="flat">
              <a:noFill/>
              <a:miter lim="400000"/>
            </a:ln>
            <a:effectLst/>
          </p:spPr>
        </p:pic>
      </p:grpSp>
      <p:pic>
        <p:nvPicPr>
          <p:cNvPr id="394" name="图片 5" descr="图片 5"/>
          <p:cNvPicPr>
            <a:picLocks noChangeAspect="1"/>
          </p:cNvPicPr>
          <p:nvPr/>
        </p:nvPicPr>
        <p:blipFill>
          <a:blip r:embed="rId4">
            <a:extLst/>
          </a:blip>
          <a:stretch>
            <a:fillRect/>
          </a:stretch>
        </p:blipFill>
        <p:spPr>
          <a:xfrm>
            <a:off x="239713" y="1876425"/>
            <a:ext cx="730252" cy="609600"/>
          </a:xfrm>
          <a:prstGeom prst="rect">
            <a:avLst/>
          </a:prstGeom>
          <a:ln w="12700">
            <a:miter lim="400000"/>
          </a:ln>
        </p:spPr>
      </p:pic>
      <p:pic>
        <p:nvPicPr>
          <p:cNvPr id="395" name="图片 10" descr="图片 10"/>
          <p:cNvPicPr>
            <a:picLocks noChangeAspect="1"/>
          </p:cNvPicPr>
          <p:nvPr/>
        </p:nvPicPr>
        <p:blipFill>
          <a:blip r:embed="rId5">
            <a:extLst/>
          </a:blip>
          <a:srcRect l="0" t="12482" r="0" b="0"/>
          <a:stretch>
            <a:fillRect/>
          </a:stretch>
        </p:blipFill>
        <p:spPr>
          <a:xfrm>
            <a:off x="7561263" y="4037012"/>
            <a:ext cx="1327152" cy="795339"/>
          </a:xfrm>
          <a:prstGeom prst="rect">
            <a:avLst/>
          </a:prstGeom>
          <a:ln w="12700">
            <a:miter lim="400000"/>
          </a:ln>
        </p:spPr>
      </p:pic>
      <p:pic>
        <p:nvPicPr>
          <p:cNvPr id="396" name="图片 11" descr="图片 11"/>
          <p:cNvPicPr>
            <a:picLocks noChangeAspect="1"/>
          </p:cNvPicPr>
          <p:nvPr/>
        </p:nvPicPr>
        <p:blipFill>
          <a:blip r:embed="rId5">
            <a:extLst/>
          </a:blip>
          <a:srcRect l="0" t="12481" r="2" b="0"/>
          <a:stretch>
            <a:fillRect/>
          </a:stretch>
        </p:blipFill>
        <p:spPr>
          <a:xfrm>
            <a:off x="7652901" y="4037183"/>
            <a:ext cx="1325961" cy="7948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3" y="0"/>
                </a:moveTo>
                <a:cubicBezTo>
                  <a:pt x="4838" y="0"/>
                  <a:pt x="0" y="4832"/>
                  <a:pt x="0" y="10795"/>
                </a:cubicBezTo>
                <a:cubicBezTo>
                  <a:pt x="0" y="16757"/>
                  <a:pt x="4838" y="21600"/>
                  <a:pt x="10803" y="21600"/>
                </a:cubicBezTo>
                <a:cubicBezTo>
                  <a:pt x="16768" y="21600"/>
                  <a:pt x="21600" y="16757"/>
                  <a:pt x="21600" y="10795"/>
                </a:cubicBezTo>
                <a:cubicBezTo>
                  <a:pt x="21600" y="4832"/>
                  <a:pt x="16768" y="0"/>
                  <a:pt x="10803" y="0"/>
                </a:cubicBezTo>
                <a:close/>
              </a:path>
            </a:pathLst>
          </a:custGeom>
          <a:ln w="12700">
            <a:miter lim="400000"/>
          </a:ln>
        </p:spPr>
      </p:pic>
      <p:pic>
        <p:nvPicPr>
          <p:cNvPr id="397" name="图片 12" descr="图片 12"/>
          <p:cNvPicPr>
            <a:picLocks noChangeAspect="1"/>
          </p:cNvPicPr>
          <p:nvPr/>
        </p:nvPicPr>
        <p:blipFill>
          <a:blip r:embed="rId5">
            <a:extLst/>
          </a:blip>
          <a:srcRect l="0" t="0" r="0" b="0"/>
          <a:stretch>
            <a:fillRect/>
          </a:stretch>
        </p:blipFill>
        <p:spPr>
          <a:xfrm>
            <a:off x="7575353" y="3966231"/>
            <a:ext cx="1282701" cy="7905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cubicBezTo>
                  <a:pt x="4835" y="0"/>
                  <a:pt x="0" y="4835"/>
                  <a:pt x="0" y="10800"/>
                </a:cubicBezTo>
                <a:cubicBezTo>
                  <a:pt x="0" y="16765"/>
                  <a:pt x="4835" y="21600"/>
                  <a:pt x="10800" y="21600"/>
                </a:cubicBezTo>
                <a:cubicBezTo>
                  <a:pt x="16765" y="21600"/>
                  <a:pt x="21600" y="16765"/>
                  <a:pt x="21600" y="10800"/>
                </a:cubicBezTo>
                <a:cubicBezTo>
                  <a:pt x="21600" y="4835"/>
                  <a:pt x="16765" y="0"/>
                  <a:pt x="10800" y="0"/>
                </a:cubicBezTo>
                <a:close/>
              </a:path>
            </a:pathLst>
          </a:custGeom>
          <a:ln w="12700">
            <a:miter lim="400000"/>
          </a:ln>
        </p:spPr>
      </p:pic>
      <p:pic>
        <p:nvPicPr>
          <p:cNvPr id="398" name="图片 16" descr="图片 16"/>
          <p:cNvPicPr>
            <a:picLocks noChangeAspect="1"/>
          </p:cNvPicPr>
          <p:nvPr/>
        </p:nvPicPr>
        <p:blipFill>
          <a:blip r:embed="rId6">
            <a:extLst/>
          </a:blip>
          <a:stretch>
            <a:fillRect/>
          </a:stretch>
        </p:blipFill>
        <p:spPr>
          <a:xfrm rot="21432140">
            <a:off x="2855913" y="3957637"/>
            <a:ext cx="5245102" cy="2476502"/>
          </a:xfrm>
          <a:prstGeom prst="rect">
            <a:avLst/>
          </a:prstGeom>
          <a:ln w="12700">
            <a:miter lim="400000"/>
          </a:ln>
        </p:spPr>
      </p:pic>
      <p:grpSp>
        <p:nvGrpSpPr>
          <p:cNvPr id="401" name="Picture 4"/>
          <p:cNvGrpSpPr/>
          <p:nvPr/>
        </p:nvGrpSpPr>
        <p:grpSpPr>
          <a:xfrm>
            <a:off x="3535259" y="2092905"/>
            <a:ext cx="1092408" cy="843392"/>
            <a:chOff x="0" y="0"/>
            <a:chExt cx="1092407" cy="843391"/>
          </a:xfrm>
        </p:grpSpPr>
        <p:sp>
          <p:nvSpPr>
            <p:cNvPr id="399" name="矩形"/>
            <p:cNvSpPr/>
            <p:nvPr/>
          </p:nvSpPr>
          <p:spPr>
            <a:xfrm rot="4001915">
              <a:off x="296964" y="-65669"/>
              <a:ext cx="498478" cy="974728"/>
            </a:xfrm>
            <a:prstGeom prst="rect">
              <a:avLst/>
            </a:prstGeom>
            <a:solidFill>
              <a:srgbClr val="FFFFFF"/>
            </a:soli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pic>
          <p:nvPicPr>
            <p:cNvPr id="400" name="image6.tif" descr="image6.tif"/>
            <p:cNvPicPr>
              <a:picLocks noChangeAspect="1"/>
            </p:cNvPicPr>
            <p:nvPr/>
          </p:nvPicPr>
          <p:blipFill>
            <a:blip r:embed="rId7">
              <a:extLst/>
            </a:blip>
            <a:srcRect l="6615" t="6876" r="6429" b="5899"/>
            <a:stretch>
              <a:fillRect/>
            </a:stretch>
          </p:blipFill>
          <p:spPr>
            <a:xfrm rot="4001915">
              <a:off x="296964" y="-65669"/>
              <a:ext cx="498478" cy="974728"/>
            </a:xfrm>
            <a:prstGeom prst="rect">
              <a:avLst/>
            </a:prstGeom>
            <a:ln w="12700" cap="flat">
              <a:noFill/>
              <a:miter lim="400000"/>
            </a:ln>
            <a:effectLst/>
          </p:spPr>
        </p:pic>
      </p:grpSp>
      <p:pic>
        <p:nvPicPr>
          <p:cNvPr id="402" name="图片 14" descr="图片 14"/>
          <p:cNvPicPr>
            <a:picLocks noChangeAspect="1"/>
          </p:cNvPicPr>
          <p:nvPr/>
        </p:nvPicPr>
        <p:blipFill>
          <a:blip r:embed="rId8">
            <a:extLst/>
          </a:blip>
          <a:stretch>
            <a:fillRect/>
          </a:stretch>
        </p:blipFill>
        <p:spPr>
          <a:xfrm>
            <a:off x="4383087" y="3751262"/>
            <a:ext cx="1030289" cy="949327"/>
          </a:xfrm>
          <a:prstGeom prst="rect">
            <a:avLst/>
          </a:prstGeom>
          <a:ln w="12700">
            <a:miter lim="400000"/>
          </a:ln>
        </p:spPr>
      </p:pic>
      <p:pic>
        <p:nvPicPr>
          <p:cNvPr id="403" name="图片 5" descr="图片 5"/>
          <p:cNvPicPr>
            <a:picLocks noChangeAspect="1"/>
          </p:cNvPicPr>
          <p:nvPr/>
        </p:nvPicPr>
        <p:blipFill>
          <a:blip r:embed="rId9">
            <a:extLst/>
          </a:blip>
          <a:stretch>
            <a:fillRect/>
          </a:stretch>
        </p:blipFill>
        <p:spPr>
          <a:xfrm>
            <a:off x="5464175" y="2141538"/>
            <a:ext cx="1006475" cy="1158877"/>
          </a:xfrm>
          <a:prstGeom prst="rect">
            <a:avLst/>
          </a:prstGeom>
          <a:ln w="12700">
            <a:miter lim="400000"/>
          </a:ln>
        </p:spPr>
      </p:pic>
      <p:pic>
        <p:nvPicPr>
          <p:cNvPr id="404" name="图片 1" descr="图片 1"/>
          <p:cNvPicPr>
            <a:picLocks noChangeAspect="1"/>
          </p:cNvPicPr>
          <p:nvPr/>
        </p:nvPicPr>
        <p:blipFill>
          <a:blip r:embed="rId10">
            <a:extLst/>
          </a:blip>
          <a:stretch>
            <a:fillRect/>
          </a:stretch>
        </p:blipFill>
        <p:spPr>
          <a:xfrm>
            <a:off x="10218738" y="2486025"/>
            <a:ext cx="1841502" cy="2622550"/>
          </a:xfrm>
          <a:prstGeom prst="rect">
            <a:avLst/>
          </a:prstGeom>
          <a:ln w="12700">
            <a:miter lim="400000"/>
          </a:ln>
        </p:spPr>
      </p:pic>
      <p:pic>
        <p:nvPicPr>
          <p:cNvPr id="405" name="Picture 5" descr="Picture 5"/>
          <p:cNvPicPr>
            <a:picLocks noChangeAspect="1"/>
          </p:cNvPicPr>
          <p:nvPr/>
        </p:nvPicPr>
        <p:blipFill>
          <a:blip r:embed="rId11">
            <a:extLst/>
          </a:blip>
          <a:stretch>
            <a:fillRect/>
          </a:stretch>
        </p:blipFill>
        <p:spPr>
          <a:xfrm rot="660000">
            <a:off x="9293225" y="3551237"/>
            <a:ext cx="620713" cy="463552"/>
          </a:xfrm>
          <a:prstGeom prst="rect">
            <a:avLst/>
          </a:prstGeom>
          <a:ln w="12700">
            <a:miter lim="400000"/>
          </a:ln>
        </p:spPr>
      </p:pic>
      <p:pic>
        <p:nvPicPr>
          <p:cNvPr id="406" name="图片 11" descr="图片 11"/>
          <p:cNvPicPr>
            <a:picLocks noChangeAspect="1"/>
          </p:cNvPicPr>
          <p:nvPr/>
        </p:nvPicPr>
        <p:blipFill>
          <a:blip r:embed="rId12">
            <a:extLst/>
          </a:blip>
          <a:stretch>
            <a:fillRect/>
          </a:stretch>
        </p:blipFill>
        <p:spPr>
          <a:xfrm rot="173765">
            <a:off x="8647113" y="4306887"/>
            <a:ext cx="2489202" cy="1644652"/>
          </a:xfrm>
          <a:prstGeom prst="rect">
            <a:avLst/>
          </a:prstGeom>
          <a:ln w="12700">
            <a:miter lim="400000"/>
          </a:ln>
        </p:spPr>
      </p:pic>
      <p:pic>
        <p:nvPicPr>
          <p:cNvPr id="407" name="图片 4" descr="图片 4"/>
          <p:cNvPicPr>
            <a:picLocks noChangeAspect="1"/>
          </p:cNvPicPr>
          <p:nvPr/>
        </p:nvPicPr>
        <p:blipFill>
          <a:blip r:embed="rId13">
            <a:extLst/>
          </a:blip>
          <a:stretch>
            <a:fillRect/>
          </a:stretch>
        </p:blipFill>
        <p:spPr>
          <a:xfrm>
            <a:off x="3987800" y="1876425"/>
            <a:ext cx="1689100" cy="1227138"/>
          </a:xfrm>
          <a:prstGeom prst="rect">
            <a:avLst/>
          </a:prstGeom>
          <a:ln w="12700">
            <a:miter lim="400000"/>
          </a:ln>
        </p:spPr>
      </p:pic>
      <p:pic>
        <p:nvPicPr>
          <p:cNvPr id="408" name="图片 21" descr="图片 21"/>
          <p:cNvPicPr>
            <a:picLocks noChangeAspect="1"/>
          </p:cNvPicPr>
          <p:nvPr/>
        </p:nvPicPr>
        <p:blipFill>
          <a:blip r:embed="rId14">
            <a:extLst/>
          </a:blip>
          <a:stretch>
            <a:fillRect/>
          </a:stretch>
        </p:blipFill>
        <p:spPr>
          <a:xfrm>
            <a:off x="65088" y="1622425"/>
            <a:ext cx="2568576" cy="2422525"/>
          </a:xfrm>
          <a:prstGeom prst="rect">
            <a:avLst/>
          </a:prstGeom>
          <a:ln w="12700">
            <a:miter lim="400000"/>
          </a:ln>
        </p:spPr>
      </p:pic>
      <p:pic>
        <p:nvPicPr>
          <p:cNvPr id="409" name="图片 22" descr="图片 22"/>
          <p:cNvPicPr>
            <a:picLocks noChangeAspect="1"/>
          </p:cNvPicPr>
          <p:nvPr/>
        </p:nvPicPr>
        <p:blipFill>
          <a:blip r:embed="rId5">
            <a:extLst/>
          </a:blip>
          <a:stretch>
            <a:fillRect/>
          </a:stretch>
        </p:blipFill>
        <p:spPr>
          <a:xfrm>
            <a:off x="2819400" y="3061706"/>
            <a:ext cx="1417638" cy="822907"/>
          </a:xfrm>
          <a:prstGeom prst="rect">
            <a:avLst/>
          </a:prstGeom>
          <a:ln w="12700">
            <a:miter lim="400000"/>
          </a:ln>
        </p:spPr>
      </p:pic>
      <p:pic>
        <p:nvPicPr>
          <p:cNvPr id="410" name="图片 23" descr="图片 23"/>
          <p:cNvPicPr>
            <a:picLocks noChangeAspect="1"/>
          </p:cNvPicPr>
          <p:nvPr/>
        </p:nvPicPr>
        <p:blipFill>
          <a:blip r:embed="rId5">
            <a:extLst/>
          </a:blip>
          <a:stretch>
            <a:fillRect/>
          </a:stretch>
        </p:blipFill>
        <p:spPr>
          <a:xfrm>
            <a:off x="4044950" y="3062288"/>
            <a:ext cx="1362075" cy="838202"/>
          </a:xfrm>
          <a:prstGeom prst="rect">
            <a:avLst/>
          </a:prstGeom>
          <a:ln w="12700">
            <a:miter lim="400000"/>
          </a:ln>
        </p:spPr>
      </p:pic>
      <p:pic>
        <p:nvPicPr>
          <p:cNvPr id="411" name="图片 24" descr="图片 24"/>
          <p:cNvPicPr>
            <a:picLocks noChangeAspect="1"/>
          </p:cNvPicPr>
          <p:nvPr/>
        </p:nvPicPr>
        <p:blipFill>
          <a:blip r:embed="rId5">
            <a:extLst/>
          </a:blip>
          <a:stretch>
            <a:fillRect/>
          </a:stretch>
        </p:blipFill>
        <p:spPr>
          <a:xfrm>
            <a:off x="5300662" y="3503612"/>
            <a:ext cx="1252539" cy="830264"/>
          </a:xfrm>
          <a:prstGeom prst="rect">
            <a:avLst/>
          </a:prstGeom>
          <a:ln w="12700">
            <a:miter lim="400000"/>
          </a:ln>
        </p:spPr>
      </p:pic>
      <p:pic>
        <p:nvPicPr>
          <p:cNvPr id="412" name="图片 25" descr="图片 25"/>
          <p:cNvPicPr>
            <a:picLocks noChangeAspect="1"/>
          </p:cNvPicPr>
          <p:nvPr/>
        </p:nvPicPr>
        <p:blipFill>
          <a:blip r:embed="rId5">
            <a:extLst/>
          </a:blip>
          <a:stretch>
            <a:fillRect/>
          </a:stretch>
        </p:blipFill>
        <p:spPr>
          <a:xfrm>
            <a:off x="6442075" y="3919537"/>
            <a:ext cx="1338263" cy="895352"/>
          </a:xfrm>
          <a:prstGeom prst="rect">
            <a:avLst/>
          </a:prstGeom>
          <a:ln w="12700">
            <a:miter lim="400000"/>
          </a:ln>
        </p:spPr>
      </p:pic>
      <p:pic>
        <p:nvPicPr>
          <p:cNvPr id="413" name="图片 1" descr="图片 1"/>
          <p:cNvPicPr>
            <a:picLocks noChangeAspect="1"/>
          </p:cNvPicPr>
          <p:nvPr/>
        </p:nvPicPr>
        <p:blipFill>
          <a:blip r:embed="rId15">
            <a:extLst/>
          </a:blip>
          <a:srcRect l="3503" t="8031" r="7833" b="28462"/>
          <a:stretch>
            <a:fillRect/>
          </a:stretch>
        </p:blipFill>
        <p:spPr>
          <a:xfrm>
            <a:off x="6534150" y="4602162"/>
            <a:ext cx="796927" cy="573089"/>
          </a:xfrm>
          <a:prstGeom prst="rect">
            <a:avLst/>
          </a:prstGeom>
          <a:ln w="12700">
            <a:miter lim="400000"/>
          </a:ln>
        </p:spPr>
      </p:pic>
      <p:pic>
        <p:nvPicPr>
          <p:cNvPr id="414" name="Picture 8" descr="Picture 8"/>
          <p:cNvPicPr>
            <a:picLocks noChangeAspect="1"/>
          </p:cNvPicPr>
          <p:nvPr/>
        </p:nvPicPr>
        <p:blipFill>
          <a:blip r:embed="rId16">
            <a:extLst/>
          </a:blip>
          <a:srcRect l="67061" t="3458" r="1025" b="68901"/>
          <a:stretch>
            <a:fillRect/>
          </a:stretch>
        </p:blipFill>
        <p:spPr>
          <a:xfrm>
            <a:off x="7123113" y="3708399"/>
            <a:ext cx="2538414" cy="1306514"/>
          </a:xfrm>
          <a:prstGeom prst="rect">
            <a:avLst/>
          </a:prstGeom>
          <a:ln w="12700">
            <a:miter lim="400000"/>
          </a:ln>
        </p:spPr>
      </p:pic>
      <p:pic>
        <p:nvPicPr>
          <p:cNvPr id="415" name="图片 28" descr="图片 28"/>
          <p:cNvPicPr>
            <a:picLocks noChangeAspect="1"/>
          </p:cNvPicPr>
          <p:nvPr/>
        </p:nvPicPr>
        <p:blipFill>
          <a:blip r:embed="rId17">
            <a:extLst/>
          </a:blip>
          <a:stretch>
            <a:fillRect/>
          </a:stretch>
        </p:blipFill>
        <p:spPr>
          <a:xfrm>
            <a:off x="9859963" y="3152775"/>
            <a:ext cx="458789" cy="590550"/>
          </a:xfrm>
          <a:prstGeom prst="rect">
            <a:avLst/>
          </a:prstGeom>
          <a:ln w="12700">
            <a:miter lim="400000"/>
          </a:ln>
        </p:spPr>
      </p:pic>
      <p:sp>
        <p:nvSpPr>
          <p:cNvPr id="416" name="梯形 29"/>
          <p:cNvSpPr/>
          <p:nvPr/>
        </p:nvSpPr>
        <p:spPr>
          <a:xfrm rot="12584178">
            <a:off x="2149475" y="2768600"/>
            <a:ext cx="852488" cy="1444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366" y="0"/>
                </a:lnTo>
                <a:lnTo>
                  <a:pt x="19234" y="0"/>
                </a:lnTo>
                <a:lnTo>
                  <a:pt x="21600" y="21600"/>
                </a:lnTo>
                <a:close/>
              </a:path>
            </a:pathLst>
          </a:custGeom>
          <a:solidFill>
            <a:srgbClr val="383030"/>
          </a:solidFill>
          <a:ln w="12700">
            <a:miter lim="400000"/>
          </a:ln>
        </p:spPr>
        <p:txBody>
          <a:bodyPr lIns="45718" tIns="45718" rIns="45718" bIns="45718" anchor="ctr"/>
          <a:lstStyle/>
          <a:p>
            <a:pPr algn="ctr">
              <a:defRPr>
                <a:solidFill>
                  <a:srgbClr val="FFFFFF"/>
                </a:solidFill>
              </a:defRPr>
            </a:pPr>
          </a:p>
        </p:txBody>
      </p:sp>
      <p:sp>
        <p:nvSpPr>
          <p:cNvPr id="417" name="标题文本"/>
          <p:cNvSpPr txBox="1"/>
          <p:nvPr>
            <p:ph type="title"/>
          </p:nvPr>
        </p:nvSpPr>
        <p:spPr>
          <a:xfrm>
            <a:off x="840317" y="457200"/>
            <a:ext cx="3932769" cy="1600200"/>
          </a:xfrm>
          <a:prstGeom prst="rect">
            <a:avLst/>
          </a:prstGeom>
        </p:spPr>
        <p:txBody>
          <a:bodyPr anchor="b"/>
          <a:lstStyle>
            <a:lvl1pPr algn="l">
              <a:lnSpc>
                <a:spcPct val="90000"/>
              </a:lnSpc>
              <a:defRPr sz="3200">
                <a:latin typeface="Calibri Light"/>
                <a:ea typeface="Calibri Light"/>
                <a:cs typeface="Calibri Light"/>
                <a:sym typeface="Calibri Light"/>
              </a:defRPr>
            </a:lvl1pPr>
          </a:lstStyle>
          <a:p>
            <a:pPr/>
            <a:r>
              <a:t>标题文本</a:t>
            </a:r>
          </a:p>
        </p:txBody>
      </p:sp>
      <p:sp>
        <p:nvSpPr>
          <p:cNvPr id="418" name="图片占位符 2"/>
          <p:cNvSpPr/>
          <p:nvPr>
            <p:ph type="pic" sz="half" idx="21"/>
          </p:nvPr>
        </p:nvSpPr>
        <p:spPr>
          <a:xfrm>
            <a:off x="5183716" y="987425"/>
            <a:ext cx="6172202" cy="4873627"/>
          </a:xfrm>
          <a:prstGeom prst="rect">
            <a:avLst/>
          </a:prstGeom>
        </p:spPr>
        <p:txBody>
          <a:bodyPr lIns="91439" tIns="45719" rIns="91439" bIns="45719">
            <a:noAutofit/>
          </a:bodyPr>
          <a:lstStyle/>
          <a:p>
            <a:pPr/>
          </a:p>
        </p:txBody>
      </p:sp>
      <p:sp>
        <p:nvSpPr>
          <p:cNvPr id="419" name="正文级别 1…"/>
          <p:cNvSpPr txBox="1"/>
          <p:nvPr>
            <p:ph type="body" sz="quarter" idx="1"/>
          </p:nvPr>
        </p:nvSpPr>
        <p:spPr>
          <a:xfrm>
            <a:off x="840317" y="2057400"/>
            <a:ext cx="3932769" cy="3811588"/>
          </a:xfrm>
          <a:prstGeom prst="rect">
            <a:avLst/>
          </a:prstGeom>
        </p:spPr>
        <p:txBody>
          <a:bodyPr/>
          <a:lstStyle>
            <a:lvl1pPr marL="0" indent="0">
              <a:lnSpc>
                <a:spcPct val="90000"/>
              </a:lnSpc>
              <a:spcBef>
                <a:spcPts val="1000"/>
              </a:spcBef>
              <a:buSzTx/>
              <a:buNone/>
              <a:defRPr sz="1600">
                <a:latin typeface="+mn-lt"/>
                <a:ea typeface="+mn-ea"/>
                <a:cs typeface="+mn-cs"/>
                <a:sym typeface="Calibri"/>
              </a:defRPr>
            </a:lvl1pPr>
            <a:lvl2pPr marL="0" indent="0">
              <a:lnSpc>
                <a:spcPct val="90000"/>
              </a:lnSpc>
              <a:spcBef>
                <a:spcPts val="1000"/>
              </a:spcBef>
              <a:buSzTx/>
              <a:buNone/>
              <a:defRPr sz="1600">
                <a:latin typeface="+mn-lt"/>
                <a:ea typeface="+mn-ea"/>
                <a:cs typeface="+mn-cs"/>
                <a:sym typeface="Calibri"/>
              </a:defRPr>
            </a:lvl2pPr>
            <a:lvl3pPr marL="0" indent="0">
              <a:lnSpc>
                <a:spcPct val="90000"/>
              </a:lnSpc>
              <a:spcBef>
                <a:spcPts val="1000"/>
              </a:spcBef>
              <a:buSzTx/>
              <a:buNone/>
              <a:defRPr sz="1600">
                <a:latin typeface="+mn-lt"/>
                <a:ea typeface="+mn-ea"/>
                <a:cs typeface="+mn-cs"/>
                <a:sym typeface="Calibri"/>
              </a:defRPr>
            </a:lvl3pPr>
            <a:lvl4pPr marL="0" indent="0">
              <a:lnSpc>
                <a:spcPct val="90000"/>
              </a:lnSpc>
              <a:spcBef>
                <a:spcPts val="1000"/>
              </a:spcBef>
              <a:buSzTx/>
              <a:buNone/>
              <a:defRPr sz="1600">
                <a:latin typeface="+mn-lt"/>
                <a:ea typeface="+mn-ea"/>
                <a:cs typeface="+mn-cs"/>
                <a:sym typeface="Calibri"/>
              </a:defRPr>
            </a:lvl4pPr>
            <a:lvl5pPr marL="0" indent="0">
              <a:lnSpc>
                <a:spcPct val="90000"/>
              </a:lnSpc>
              <a:spcBef>
                <a:spcPts val="1000"/>
              </a:spcBef>
              <a:buSzTx/>
              <a:buNone/>
              <a:defRPr sz="1600">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420"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标题幻灯片">
    <p:spTree>
      <p:nvGrpSpPr>
        <p:cNvPr id="1" name=""/>
        <p:cNvGrpSpPr/>
        <p:nvPr/>
      </p:nvGrpSpPr>
      <p:grpSpPr>
        <a:xfrm>
          <a:off x="0" y="0"/>
          <a:ext cx="0" cy="0"/>
          <a:chOff x="0" y="0"/>
          <a:chExt cx="0" cy="0"/>
        </a:xfrm>
      </p:grpSpPr>
      <p:grpSp>
        <p:nvGrpSpPr>
          <p:cNvPr id="451" name="组合 55"/>
          <p:cNvGrpSpPr/>
          <p:nvPr/>
        </p:nvGrpSpPr>
        <p:grpSpPr>
          <a:xfrm>
            <a:off x="153831" y="-1140712"/>
            <a:ext cx="11834182" cy="9293609"/>
            <a:chOff x="-6" y="-10"/>
            <a:chExt cx="11834181" cy="9293607"/>
          </a:xfrm>
        </p:grpSpPr>
        <p:grpSp>
          <p:nvGrpSpPr>
            <p:cNvPr id="449" name="组合 53"/>
            <p:cNvGrpSpPr/>
            <p:nvPr/>
          </p:nvGrpSpPr>
          <p:grpSpPr>
            <a:xfrm>
              <a:off x="-7" y="-11"/>
              <a:ext cx="10541819" cy="9293609"/>
              <a:chOff x="-5" y="-9"/>
              <a:chExt cx="10541817" cy="9293607"/>
            </a:xfrm>
          </p:grpSpPr>
          <p:grpSp>
            <p:nvGrpSpPr>
              <p:cNvPr id="447" name="组合 51"/>
              <p:cNvGrpSpPr/>
              <p:nvPr/>
            </p:nvGrpSpPr>
            <p:grpSpPr>
              <a:xfrm>
                <a:off x="-6" y="-10"/>
                <a:ext cx="10541819" cy="9293608"/>
                <a:chOff x="-4" y="-8"/>
                <a:chExt cx="10541817" cy="9293607"/>
              </a:xfrm>
            </p:grpSpPr>
            <p:grpSp>
              <p:nvGrpSpPr>
                <p:cNvPr id="443" name="组合 43"/>
                <p:cNvGrpSpPr/>
                <p:nvPr/>
              </p:nvGrpSpPr>
              <p:grpSpPr>
                <a:xfrm>
                  <a:off x="-5" y="-9"/>
                  <a:ext cx="10541819" cy="9293608"/>
                  <a:chOff x="-3" y="-7"/>
                  <a:chExt cx="10541817" cy="9293607"/>
                </a:xfrm>
              </p:grpSpPr>
              <p:grpSp>
                <p:nvGrpSpPr>
                  <p:cNvPr id="441" name="组合 41"/>
                  <p:cNvGrpSpPr/>
                  <p:nvPr/>
                </p:nvGrpSpPr>
                <p:grpSpPr>
                  <a:xfrm>
                    <a:off x="-4" y="-8"/>
                    <a:ext cx="10541819" cy="9293608"/>
                    <a:chOff x="-2" y="-6"/>
                    <a:chExt cx="10541817" cy="9293607"/>
                  </a:xfrm>
                </p:grpSpPr>
                <p:grpSp>
                  <p:nvGrpSpPr>
                    <p:cNvPr id="439" name="组合 39"/>
                    <p:cNvGrpSpPr/>
                    <p:nvPr/>
                  </p:nvGrpSpPr>
                  <p:grpSpPr>
                    <a:xfrm>
                      <a:off x="-3" y="-7"/>
                      <a:ext cx="10541819" cy="9293609"/>
                      <a:chOff x="-1" y="-4"/>
                      <a:chExt cx="10541817" cy="9293607"/>
                    </a:xfrm>
                  </p:grpSpPr>
                  <p:grpSp>
                    <p:nvGrpSpPr>
                      <p:cNvPr id="437" name="组合 37"/>
                      <p:cNvGrpSpPr/>
                      <p:nvPr/>
                    </p:nvGrpSpPr>
                    <p:grpSpPr>
                      <a:xfrm>
                        <a:off x="-2" y="-5"/>
                        <a:ext cx="10541819" cy="9293608"/>
                        <a:chOff x="0" y="-3"/>
                        <a:chExt cx="10541818" cy="9293607"/>
                      </a:xfrm>
                    </p:grpSpPr>
                    <p:grpSp>
                      <p:nvGrpSpPr>
                        <p:cNvPr id="435" name="组合 31"/>
                        <p:cNvGrpSpPr/>
                        <p:nvPr/>
                      </p:nvGrpSpPr>
                      <p:grpSpPr>
                        <a:xfrm>
                          <a:off x="1159510" y="-4"/>
                          <a:ext cx="9382308" cy="9293608"/>
                          <a:chOff x="-3" y="-3"/>
                          <a:chExt cx="9382307" cy="9293607"/>
                        </a:xfrm>
                      </p:grpSpPr>
                      <p:grpSp>
                        <p:nvGrpSpPr>
                          <p:cNvPr id="432" name="组合 2"/>
                          <p:cNvGrpSpPr/>
                          <p:nvPr/>
                        </p:nvGrpSpPr>
                        <p:grpSpPr>
                          <a:xfrm>
                            <a:off x="-4" y="-4"/>
                            <a:ext cx="9382308" cy="9293609"/>
                            <a:chOff x="-2" y="-2"/>
                            <a:chExt cx="9382307" cy="9293607"/>
                          </a:xfrm>
                        </p:grpSpPr>
                        <p:grpSp>
                          <p:nvGrpSpPr>
                            <p:cNvPr id="430" name="组合 6"/>
                            <p:cNvGrpSpPr/>
                            <p:nvPr/>
                          </p:nvGrpSpPr>
                          <p:grpSpPr>
                            <a:xfrm>
                              <a:off x="-3" y="-3"/>
                              <a:ext cx="9382308" cy="9293608"/>
                              <a:chOff x="-1" y="-1"/>
                              <a:chExt cx="9382307" cy="9293607"/>
                            </a:xfrm>
                          </p:grpSpPr>
                          <p:pic>
                            <p:nvPicPr>
                              <p:cNvPr id="427" name="图片 7" descr="图片 7"/>
                              <p:cNvPicPr>
                                <a:picLocks noChangeAspect="1"/>
                              </p:cNvPicPr>
                              <p:nvPr/>
                            </p:nvPicPr>
                            <p:blipFill>
                              <a:blip r:embed="rId2">
                                <a:extLst/>
                              </a:blip>
                              <a:stretch>
                                <a:fillRect/>
                              </a:stretch>
                            </p:blipFill>
                            <p:spPr>
                              <a:xfrm rot="2411">
                                <a:off x="3255" y="3286"/>
                                <a:ext cx="9375795" cy="9287033"/>
                              </a:xfrm>
                              <a:prstGeom prst="rect">
                                <a:avLst/>
                              </a:prstGeom>
                              <a:ln w="12700" cap="flat">
                                <a:noFill/>
                                <a:miter lim="400000"/>
                              </a:ln>
                              <a:effectLst/>
                            </p:spPr>
                          </p:pic>
                          <p:pic>
                            <p:nvPicPr>
                              <p:cNvPr id="428" name="图片 8" descr="图片 8"/>
                              <p:cNvPicPr>
                                <a:picLocks noChangeAspect="1"/>
                              </p:cNvPicPr>
                              <p:nvPr/>
                            </p:nvPicPr>
                            <p:blipFill>
                              <a:blip r:embed="rId3">
                                <a:extLst/>
                              </a:blip>
                              <a:stretch>
                                <a:fillRect/>
                              </a:stretch>
                            </p:blipFill>
                            <p:spPr>
                              <a:xfrm rot="2411">
                                <a:off x="4813192" y="63034"/>
                                <a:ext cx="4568836" cy="676912"/>
                              </a:xfrm>
                              <a:prstGeom prst="rect">
                                <a:avLst/>
                              </a:prstGeom>
                              <a:ln w="12700" cap="flat">
                                <a:noFill/>
                                <a:miter lim="400000"/>
                              </a:ln>
                              <a:effectLst/>
                            </p:spPr>
                          </p:pic>
                          <p:pic>
                            <p:nvPicPr>
                              <p:cNvPr id="429" name="图片 9" descr="图片 9"/>
                              <p:cNvPicPr>
                                <a:picLocks noChangeAspect="1"/>
                              </p:cNvPicPr>
                              <p:nvPr/>
                            </p:nvPicPr>
                            <p:blipFill>
                              <a:blip r:embed="rId3">
                                <a:extLst/>
                              </a:blip>
                              <a:stretch>
                                <a:fillRect/>
                              </a:stretch>
                            </p:blipFill>
                            <p:spPr>
                              <a:xfrm rot="2411">
                                <a:off x="99825" y="235661"/>
                                <a:ext cx="415221" cy="2115728"/>
                              </a:xfrm>
                              <a:prstGeom prst="rect">
                                <a:avLst/>
                              </a:prstGeom>
                              <a:ln w="12700" cap="flat">
                                <a:noFill/>
                                <a:miter lim="400000"/>
                              </a:ln>
                              <a:effectLst/>
                            </p:spPr>
                          </p:pic>
                        </p:grpSp>
                        <p:pic>
                          <p:nvPicPr>
                            <p:cNvPr id="431" name="图片 1" descr="图片 1"/>
                            <p:cNvPicPr>
                              <a:picLocks noChangeAspect="1"/>
                            </p:cNvPicPr>
                            <p:nvPr/>
                          </p:nvPicPr>
                          <p:blipFill>
                            <a:blip r:embed="rId4">
                              <a:extLst/>
                            </a:blip>
                            <a:stretch>
                              <a:fillRect/>
                            </a:stretch>
                          </p:blipFill>
                          <p:spPr>
                            <a:xfrm rot="17822159">
                              <a:off x="3946807" y="3326448"/>
                              <a:ext cx="342936" cy="4017489"/>
                            </a:xfrm>
                            <a:prstGeom prst="rect">
                              <a:avLst/>
                            </a:prstGeom>
                            <a:ln w="12700" cap="flat">
                              <a:noFill/>
                              <a:miter lim="400000"/>
                            </a:ln>
                            <a:effectLst/>
                          </p:spPr>
                        </p:pic>
                      </p:grpSp>
                      <p:pic>
                        <p:nvPicPr>
                          <p:cNvPr id="433" name="图片 3" descr="图片 3"/>
                          <p:cNvPicPr>
                            <a:picLocks noChangeAspect="1"/>
                          </p:cNvPicPr>
                          <p:nvPr/>
                        </p:nvPicPr>
                        <p:blipFill>
                          <a:blip r:embed="rId5">
                            <a:extLst/>
                          </a:blip>
                          <a:stretch>
                            <a:fillRect/>
                          </a:stretch>
                        </p:blipFill>
                        <p:spPr>
                          <a:xfrm rot="3977126">
                            <a:off x="6186349" y="4456281"/>
                            <a:ext cx="333362" cy="2019502"/>
                          </a:xfrm>
                          <a:prstGeom prst="rect">
                            <a:avLst/>
                          </a:prstGeom>
                          <a:ln w="12700" cap="flat">
                            <a:noFill/>
                            <a:miter lim="400000"/>
                          </a:ln>
                          <a:effectLst/>
                        </p:spPr>
                      </p:pic>
                      <p:pic>
                        <p:nvPicPr>
                          <p:cNvPr id="434" name="图片 30" descr="图片 30"/>
                          <p:cNvPicPr>
                            <a:picLocks noChangeAspect="1"/>
                          </p:cNvPicPr>
                          <p:nvPr/>
                        </p:nvPicPr>
                        <p:blipFill>
                          <a:blip r:embed="rId6">
                            <a:extLst/>
                          </a:blip>
                          <a:stretch>
                            <a:fillRect/>
                          </a:stretch>
                        </p:blipFill>
                        <p:spPr>
                          <a:xfrm rot="3977126">
                            <a:off x="4773023" y="4747854"/>
                            <a:ext cx="1061141" cy="2248124"/>
                          </a:xfrm>
                          <a:prstGeom prst="rect">
                            <a:avLst/>
                          </a:prstGeom>
                          <a:ln w="12700" cap="flat">
                            <a:noFill/>
                            <a:miter lim="400000"/>
                          </a:ln>
                          <a:effectLst/>
                        </p:spPr>
                      </p:pic>
                    </p:grpSp>
                    <p:pic>
                      <p:nvPicPr>
                        <p:cNvPr id="436" name="图片 36" descr="图片 36"/>
                        <p:cNvPicPr>
                          <a:picLocks noChangeAspect="1"/>
                        </p:cNvPicPr>
                        <p:nvPr/>
                      </p:nvPicPr>
                      <p:blipFill>
                        <a:blip r:embed="rId7">
                          <a:extLst/>
                        </a:blip>
                        <a:stretch>
                          <a:fillRect/>
                        </a:stretch>
                      </p:blipFill>
                      <p:spPr>
                        <a:xfrm rot="1631287">
                          <a:off x="-83768" y="3392412"/>
                          <a:ext cx="2146513" cy="152395"/>
                        </a:xfrm>
                        <a:prstGeom prst="rect">
                          <a:avLst/>
                        </a:prstGeom>
                        <a:ln w="12700" cap="flat">
                          <a:noFill/>
                          <a:miter lim="400000"/>
                        </a:ln>
                        <a:effectLst/>
                      </p:spPr>
                    </p:pic>
                  </p:grpSp>
                  <p:pic>
                    <p:nvPicPr>
                      <p:cNvPr id="438" name="图片 38" descr="图片 38"/>
                      <p:cNvPicPr>
                        <a:picLocks noChangeAspect="1"/>
                      </p:cNvPicPr>
                      <p:nvPr/>
                    </p:nvPicPr>
                    <p:blipFill>
                      <a:blip r:embed="rId8">
                        <a:extLst/>
                      </a:blip>
                      <a:stretch>
                        <a:fillRect/>
                      </a:stretch>
                    </p:blipFill>
                    <p:spPr>
                      <a:xfrm rot="5404036">
                        <a:off x="1721206" y="3431580"/>
                        <a:ext cx="1000224" cy="508051"/>
                      </a:xfrm>
                      <a:prstGeom prst="rect">
                        <a:avLst/>
                      </a:prstGeom>
                      <a:ln w="12700" cap="flat">
                        <a:noFill/>
                        <a:miter lim="400000"/>
                      </a:ln>
                      <a:effectLst/>
                    </p:spPr>
                  </p:pic>
                </p:grpSp>
                <p:pic>
                  <p:nvPicPr>
                    <p:cNvPr id="440" name="图片 40" descr="图片 40"/>
                    <p:cNvPicPr>
                      <a:picLocks noChangeAspect="1"/>
                    </p:cNvPicPr>
                    <p:nvPr/>
                  </p:nvPicPr>
                  <p:blipFill>
                    <a:blip r:embed="rId9">
                      <a:extLst/>
                    </a:blip>
                    <a:stretch>
                      <a:fillRect/>
                    </a:stretch>
                  </p:blipFill>
                  <p:spPr>
                    <a:xfrm flipH="1" rot="5874492">
                      <a:off x="2436687" y="4000163"/>
                      <a:ext cx="352321" cy="299601"/>
                    </a:xfrm>
                    <a:prstGeom prst="rect">
                      <a:avLst/>
                    </a:prstGeom>
                    <a:ln w="12700" cap="flat">
                      <a:noFill/>
                      <a:miter lim="400000"/>
                    </a:ln>
                    <a:effectLst/>
                  </p:spPr>
                </p:pic>
              </p:grpSp>
              <p:pic>
                <p:nvPicPr>
                  <p:cNvPr id="442" name="图片 42" descr="图片 42"/>
                  <p:cNvPicPr>
                    <a:picLocks noChangeAspect="1"/>
                  </p:cNvPicPr>
                  <p:nvPr/>
                </p:nvPicPr>
                <p:blipFill>
                  <a:blip r:embed="rId10">
                    <a:extLst/>
                  </a:blip>
                  <a:stretch>
                    <a:fillRect/>
                  </a:stretch>
                </p:blipFill>
                <p:spPr>
                  <a:xfrm rot="3453025">
                    <a:off x="2805282" y="4294335"/>
                    <a:ext cx="285738" cy="443048"/>
                  </a:xfrm>
                  <a:prstGeom prst="rect">
                    <a:avLst/>
                  </a:prstGeom>
                  <a:ln w="12700" cap="flat">
                    <a:noFill/>
                    <a:miter lim="400000"/>
                  </a:ln>
                  <a:effectLst/>
                </p:spPr>
              </p:pic>
            </p:grpSp>
            <p:pic>
              <p:nvPicPr>
                <p:cNvPr id="444" name="图片 44" descr="图片 44"/>
                <p:cNvPicPr>
                  <a:picLocks noChangeAspect="1"/>
                </p:cNvPicPr>
                <p:nvPr/>
              </p:nvPicPr>
              <p:blipFill>
                <a:blip r:embed="rId11">
                  <a:extLst/>
                </a:blip>
                <a:stretch>
                  <a:fillRect/>
                </a:stretch>
              </p:blipFill>
              <p:spPr>
                <a:xfrm rot="7068484">
                  <a:off x="7763615" y="4616330"/>
                  <a:ext cx="279429" cy="942932"/>
                </a:xfrm>
                <a:prstGeom prst="rect">
                  <a:avLst/>
                </a:prstGeom>
                <a:ln w="12700" cap="flat">
                  <a:noFill/>
                  <a:miter lim="400000"/>
                </a:ln>
                <a:effectLst/>
              </p:spPr>
            </p:pic>
            <p:pic>
              <p:nvPicPr>
                <p:cNvPr id="445" name="图片 49" descr="图片 49"/>
                <p:cNvPicPr>
                  <a:picLocks noChangeAspect="1"/>
                </p:cNvPicPr>
                <p:nvPr/>
              </p:nvPicPr>
              <p:blipFill>
                <a:blip r:embed="rId12">
                  <a:extLst/>
                </a:blip>
                <a:stretch>
                  <a:fillRect/>
                </a:stretch>
              </p:blipFill>
              <p:spPr>
                <a:xfrm rot="6876390">
                  <a:off x="8108836" y="4877248"/>
                  <a:ext cx="303588" cy="122922"/>
                </a:xfrm>
                <a:prstGeom prst="rect">
                  <a:avLst/>
                </a:prstGeom>
                <a:ln w="12700" cap="flat">
                  <a:noFill/>
                  <a:miter lim="400000"/>
                </a:ln>
                <a:effectLst/>
              </p:spPr>
            </p:pic>
            <p:pic>
              <p:nvPicPr>
                <p:cNvPr id="446" name="图片 50" descr="图片 50"/>
                <p:cNvPicPr>
                  <a:picLocks noChangeAspect="1"/>
                </p:cNvPicPr>
                <p:nvPr/>
              </p:nvPicPr>
              <p:blipFill>
                <a:blip r:embed="rId12">
                  <a:extLst/>
                </a:blip>
                <a:srcRect l="0" t="0" r="35" b="0"/>
                <a:stretch>
                  <a:fillRect/>
                </a:stretch>
              </p:blipFill>
              <p:spPr>
                <a:xfrm flipH="1" rot="9591434">
                  <a:off x="7962806" y="4896892"/>
                  <a:ext cx="416719" cy="11824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90" y="0"/>
                      </a:moveTo>
                      <a:lnTo>
                        <a:pt x="0" y="21600"/>
                      </a:lnTo>
                      <a:lnTo>
                        <a:pt x="21600" y="21600"/>
                      </a:lnTo>
                      <a:lnTo>
                        <a:pt x="16910" y="0"/>
                      </a:lnTo>
                      <a:lnTo>
                        <a:pt x="4690" y="0"/>
                      </a:lnTo>
                      <a:close/>
                    </a:path>
                  </a:pathLst>
                </a:custGeom>
                <a:ln w="12700" cap="flat">
                  <a:noFill/>
                  <a:miter lim="400000"/>
                </a:ln>
                <a:effectLst/>
              </p:spPr>
            </p:pic>
          </p:grpSp>
          <p:pic>
            <p:nvPicPr>
              <p:cNvPr id="448" name="图片 52" descr="图片 52"/>
              <p:cNvPicPr>
                <a:picLocks noChangeAspect="1"/>
              </p:cNvPicPr>
              <p:nvPr/>
            </p:nvPicPr>
            <p:blipFill>
              <a:blip r:embed="rId13">
                <a:extLst/>
              </a:blip>
              <a:stretch>
                <a:fillRect/>
              </a:stretch>
            </p:blipFill>
            <p:spPr>
              <a:xfrm rot="7548150">
                <a:off x="8445146" y="4460563"/>
                <a:ext cx="427459" cy="272477"/>
              </a:xfrm>
              <a:prstGeom prst="rect">
                <a:avLst/>
              </a:prstGeom>
              <a:ln w="12700" cap="flat">
                <a:noFill/>
                <a:miter lim="400000"/>
              </a:ln>
              <a:effectLst/>
            </p:spPr>
          </p:pic>
        </p:grpSp>
        <p:pic>
          <p:nvPicPr>
            <p:cNvPr id="450" name="图片 54" descr="图片 54"/>
            <p:cNvPicPr>
              <a:picLocks noChangeAspect="1"/>
            </p:cNvPicPr>
            <p:nvPr/>
          </p:nvPicPr>
          <p:blipFill>
            <a:blip r:embed="rId14">
              <a:extLst/>
            </a:blip>
            <a:srcRect l="0" t="0" r="0" b="25"/>
            <a:stretch>
              <a:fillRect/>
            </a:stretch>
          </p:blipFill>
          <p:spPr>
            <a:xfrm rot="9179011">
              <a:off x="9359728" y="3988163"/>
              <a:ext cx="2585500" cy="1321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75" y="0"/>
                  </a:moveTo>
                  <a:lnTo>
                    <a:pt x="0" y="21600"/>
                  </a:lnTo>
                  <a:lnTo>
                    <a:pt x="21600" y="21600"/>
                  </a:lnTo>
                  <a:lnTo>
                    <a:pt x="21322" y="0"/>
                  </a:lnTo>
                  <a:lnTo>
                    <a:pt x="275" y="0"/>
                  </a:lnTo>
                  <a:close/>
                </a:path>
              </a:pathLst>
            </a:custGeom>
            <a:ln w="12700" cap="flat">
              <a:noFill/>
              <a:miter lim="400000"/>
            </a:ln>
            <a:effectLst/>
          </p:spPr>
        </p:pic>
      </p:grpSp>
      <p:pic>
        <p:nvPicPr>
          <p:cNvPr id="452" name="图片 56" descr="图片 56"/>
          <p:cNvPicPr>
            <a:picLocks noChangeAspect="1"/>
          </p:cNvPicPr>
          <p:nvPr/>
        </p:nvPicPr>
        <p:blipFill>
          <a:blip r:embed="rId15">
            <a:extLst/>
          </a:blip>
          <a:stretch>
            <a:fillRect/>
          </a:stretch>
        </p:blipFill>
        <p:spPr>
          <a:xfrm rot="21432140">
            <a:off x="2828925" y="3937000"/>
            <a:ext cx="5245100" cy="2476500"/>
          </a:xfrm>
          <a:prstGeom prst="rect">
            <a:avLst/>
          </a:prstGeom>
          <a:ln w="12700">
            <a:miter lim="400000"/>
          </a:ln>
        </p:spPr>
      </p:pic>
      <p:grpSp>
        <p:nvGrpSpPr>
          <p:cNvPr id="455" name="Picture 4"/>
          <p:cNvGrpSpPr/>
          <p:nvPr/>
        </p:nvGrpSpPr>
        <p:grpSpPr>
          <a:xfrm>
            <a:off x="3557419" y="2158306"/>
            <a:ext cx="1090949" cy="842764"/>
            <a:chOff x="0" y="0"/>
            <a:chExt cx="1090948" cy="842762"/>
          </a:xfrm>
        </p:grpSpPr>
        <p:sp>
          <p:nvSpPr>
            <p:cNvPr id="453" name="矩形"/>
            <p:cNvSpPr/>
            <p:nvPr/>
          </p:nvSpPr>
          <p:spPr>
            <a:xfrm rot="4001915">
              <a:off x="296235" y="-65189"/>
              <a:ext cx="498477" cy="973140"/>
            </a:xfrm>
            <a:prstGeom prst="rect">
              <a:avLst/>
            </a:prstGeom>
            <a:solidFill>
              <a:srgbClr val="FFFFFF"/>
            </a:soli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pic>
          <p:nvPicPr>
            <p:cNvPr id="454" name="image6.tif" descr="image6.tif"/>
            <p:cNvPicPr>
              <a:picLocks noChangeAspect="1"/>
            </p:cNvPicPr>
            <p:nvPr/>
          </p:nvPicPr>
          <p:blipFill>
            <a:blip r:embed="rId16">
              <a:extLst/>
            </a:blip>
            <a:srcRect l="6615" t="6876" r="6429" b="5901"/>
            <a:stretch>
              <a:fillRect/>
            </a:stretch>
          </p:blipFill>
          <p:spPr>
            <a:xfrm rot="4001915">
              <a:off x="296235" y="-65189"/>
              <a:ext cx="498477" cy="973140"/>
            </a:xfrm>
            <a:prstGeom prst="rect">
              <a:avLst/>
            </a:prstGeom>
            <a:ln w="12700" cap="flat">
              <a:noFill/>
              <a:miter lim="400000"/>
            </a:ln>
            <a:effectLst/>
          </p:spPr>
        </p:pic>
      </p:grpSp>
      <p:pic>
        <p:nvPicPr>
          <p:cNvPr id="456" name="Picture 8" descr="Picture 8"/>
          <p:cNvPicPr>
            <a:picLocks noChangeAspect="1"/>
          </p:cNvPicPr>
          <p:nvPr/>
        </p:nvPicPr>
        <p:blipFill>
          <a:blip r:embed="rId17">
            <a:extLst/>
          </a:blip>
          <a:srcRect l="67061" t="3458" r="1027" b="68900"/>
          <a:stretch>
            <a:fillRect/>
          </a:stretch>
        </p:blipFill>
        <p:spPr>
          <a:xfrm>
            <a:off x="6492875" y="5181598"/>
            <a:ext cx="2536825" cy="1304927"/>
          </a:xfrm>
          <a:prstGeom prst="rect">
            <a:avLst/>
          </a:prstGeom>
          <a:ln w="12700">
            <a:miter lim="400000"/>
          </a:ln>
        </p:spPr>
      </p:pic>
      <p:pic>
        <p:nvPicPr>
          <p:cNvPr id="457" name="图片 59" descr="图片 59"/>
          <p:cNvPicPr>
            <a:picLocks noChangeAspect="1"/>
          </p:cNvPicPr>
          <p:nvPr/>
        </p:nvPicPr>
        <p:blipFill>
          <a:blip r:embed="rId18">
            <a:extLst/>
          </a:blip>
          <a:srcRect l="3502" t="8031" r="7833" b="28462"/>
          <a:stretch>
            <a:fillRect/>
          </a:stretch>
        </p:blipFill>
        <p:spPr>
          <a:xfrm>
            <a:off x="6492873" y="4748212"/>
            <a:ext cx="795340" cy="573089"/>
          </a:xfrm>
          <a:prstGeom prst="rect">
            <a:avLst/>
          </a:prstGeom>
          <a:ln w="12700">
            <a:miter lim="400000"/>
          </a:ln>
        </p:spPr>
      </p:pic>
      <p:pic>
        <p:nvPicPr>
          <p:cNvPr id="458" name="图片 60" descr="图片 60"/>
          <p:cNvPicPr>
            <a:picLocks noChangeAspect="1"/>
          </p:cNvPicPr>
          <p:nvPr/>
        </p:nvPicPr>
        <p:blipFill>
          <a:blip r:embed="rId19">
            <a:extLst/>
          </a:blip>
          <a:stretch>
            <a:fillRect/>
          </a:stretch>
        </p:blipFill>
        <p:spPr>
          <a:xfrm>
            <a:off x="4403725" y="3817937"/>
            <a:ext cx="1031875" cy="949327"/>
          </a:xfrm>
          <a:prstGeom prst="rect">
            <a:avLst/>
          </a:prstGeom>
          <a:ln w="12700">
            <a:miter lim="400000"/>
          </a:ln>
        </p:spPr>
      </p:pic>
      <p:pic>
        <p:nvPicPr>
          <p:cNvPr id="459" name="图片 61" descr="图片 61"/>
          <p:cNvPicPr>
            <a:picLocks noChangeAspect="1"/>
          </p:cNvPicPr>
          <p:nvPr/>
        </p:nvPicPr>
        <p:blipFill>
          <a:blip r:embed="rId20">
            <a:extLst/>
          </a:blip>
          <a:stretch>
            <a:fillRect/>
          </a:stretch>
        </p:blipFill>
        <p:spPr>
          <a:xfrm>
            <a:off x="5486400" y="2208213"/>
            <a:ext cx="1006475" cy="1158877"/>
          </a:xfrm>
          <a:prstGeom prst="rect">
            <a:avLst/>
          </a:prstGeom>
          <a:ln w="12700">
            <a:miter lim="400000"/>
          </a:ln>
        </p:spPr>
      </p:pic>
      <p:pic>
        <p:nvPicPr>
          <p:cNvPr id="460" name="图片 62" descr="图片 62"/>
          <p:cNvPicPr>
            <a:picLocks noChangeAspect="1"/>
          </p:cNvPicPr>
          <p:nvPr/>
        </p:nvPicPr>
        <p:blipFill>
          <a:blip r:embed="rId21">
            <a:extLst/>
          </a:blip>
          <a:stretch>
            <a:fillRect/>
          </a:stretch>
        </p:blipFill>
        <p:spPr>
          <a:xfrm>
            <a:off x="10240963" y="2327275"/>
            <a:ext cx="1841502" cy="2847975"/>
          </a:xfrm>
          <a:prstGeom prst="rect">
            <a:avLst/>
          </a:prstGeom>
          <a:ln w="12700">
            <a:miter lim="400000"/>
          </a:ln>
        </p:spPr>
      </p:pic>
      <p:pic>
        <p:nvPicPr>
          <p:cNvPr id="461" name="Picture 5" descr="Picture 5"/>
          <p:cNvPicPr>
            <a:picLocks noChangeAspect="1"/>
          </p:cNvPicPr>
          <p:nvPr/>
        </p:nvPicPr>
        <p:blipFill>
          <a:blip r:embed="rId22">
            <a:extLst/>
          </a:blip>
          <a:stretch>
            <a:fillRect/>
          </a:stretch>
        </p:blipFill>
        <p:spPr>
          <a:xfrm rot="660000">
            <a:off x="8562975" y="3248025"/>
            <a:ext cx="619125" cy="463550"/>
          </a:xfrm>
          <a:prstGeom prst="rect">
            <a:avLst/>
          </a:prstGeom>
          <a:ln w="12700">
            <a:miter lim="400000"/>
          </a:ln>
        </p:spPr>
      </p:pic>
      <p:pic>
        <p:nvPicPr>
          <p:cNvPr id="462" name="图片 64" descr="图片 64"/>
          <p:cNvPicPr>
            <a:picLocks noChangeAspect="1"/>
          </p:cNvPicPr>
          <p:nvPr/>
        </p:nvPicPr>
        <p:blipFill>
          <a:blip r:embed="rId23">
            <a:extLst/>
          </a:blip>
          <a:stretch>
            <a:fillRect/>
          </a:stretch>
        </p:blipFill>
        <p:spPr>
          <a:xfrm rot="173765">
            <a:off x="8759825" y="4362450"/>
            <a:ext cx="2489200" cy="1644650"/>
          </a:xfrm>
          <a:prstGeom prst="rect">
            <a:avLst/>
          </a:prstGeom>
          <a:ln w="12700">
            <a:miter lim="400000"/>
          </a:ln>
        </p:spPr>
      </p:pic>
      <p:pic>
        <p:nvPicPr>
          <p:cNvPr id="463" name="图片 65" descr="图片 65"/>
          <p:cNvPicPr>
            <a:picLocks noChangeAspect="1"/>
          </p:cNvPicPr>
          <p:nvPr/>
        </p:nvPicPr>
        <p:blipFill>
          <a:blip r:embed="rId24">
            <a:extLst/>
          </a:blip>
          <a:stretch>
            <a:fillRect/>
          </a:stretch>
        </p:blipFill>
        <p:spPr>
          <a:xfrm>
            <a:off x="4102100" y="1936750"/>
            <a:ext cx="1689100" cy="1225550"/>
          </a:xfrm>
          <a:prstGeom prst="rect">
            <a:avLst/>
          </a:prstGeom>
          <a:ln w="12700">
            <a:miter lim="400000"/>
          </a:ln>
        </p:spPr>
      </p:pic>
      <p:pic>
        <p:nvPicPr>
          <p:cNvPr id="464" name="图片 66" descr="图片 66"/>
          <p:cNvPicPr>
            <a:picLocks noChangeAspect="1"/>
          </p:cNvPicPr>
          <p:nvPr/>
        </p:nvPicPr>
        <p:blipFill>
          <a:blip r:embed="rId25">
            <a:extLst/>
          </a:blip>
          <a:stretch>
            <a:fillRect/>
          </a:stretch>
        </p:blipFill>
        <p:spPr>
          <a:xfrm>
            <a:off x="-57150" y="1787525"/>
            <a:ext cx="2474915" cy="2333625"/>
          </a:xfrm>
          <a:prstGeom prst="rect">
            <a:avLst/>
          </a:prstGeom>
          <a:ln w="12700">
            <a:miter lim="400000"/>
          </a:ln>
        </p:spPr>
      </p:pic>
      <p:sp>
        <p:nvSpPr>
          <p:cNvPr id="465" name="标题文本"/>
          <p:cNvSpPr txBox="1"/>
          <p:nvPr>
            <p:ph type="title"/>
          </p:nvPr>
        </p:nvSpPr>
        <p:spPr>
          <a:xfrm>
            <a:off x="1524000" y="1122362"/>
            <a:ext cx="9144000" cy="2387601"/>
          </a:xfrm>
          <a:prstGeom prst="rect">
            <a:avLst/>
          </a:prstGeom>
        </p:spPr>
        <p:txBody>
          <a:bodyPr anchor="b"/>
          <a:lstStyle>
            <a:lvl1pPr>
              <a:lnSpc>
                <a:spcPct val="90000"/>
              </a:lnSpc>
              <a:defRPr sz="6000">
                <a:latin typeface="Calibri Light"/>
                <a:ea typeface="Calibri Light"/>
                <a:cs typeface="Calibri Light"/>
                <a:sym typeface="Calibri Light"/>
              </a:defRPr>
            </a:lvl1pPr>
          </a:lstStyle>
          <a:p>
            <a:pPr/>
            <a:r>
              <a:t>标题文本</a:t>
            </a:r>
          </a:p>
        </p:txBody>
      </p:sp>
      <p:sp>
        <p:nvSpPr>
          <p:cNvPr id="466" name="正文级别 1…"/>
          <p:cNvSpPr txBox="1"/>
          <p:nvPr>
            <p:ph type="body" sz="quarter" idx="1"/>
          </p:nvPr>
        </p:nvSpPr>
        <p:spPr>
          <a:xfrm>
            <a:off x="1524000" y="3602037"/>
            <a:ext cx="9144000" cy="1655764"/>
          </a:xfrm>
          <a:prstGeom prst="rect">
            <a:avLst/>
          </a:prstGeom>
        </p:spPr>
        <p:txBody>
          <a:bodyPr/>
          <a:lstStyle>
            <a:lvl1pPr marL="0" indent="0" algn="ctr">
              <a:lnSpc>
                <a:spcPct val="90000"/>
              </a:lnSpc>
              <a:spcBef>
                <a:spcPts val="1000"/>
              </a:spcBef>
              <a:buSzTx/>
              <a:buNone/>
              <a:defRPr sz="2400">
                <a:latin typeface="+mn-lt"/>
                <a:ea typeface="+mn-ea"/>
                <a:cs typeface="+mn-cs"/>
                <a:sym typeface="Calibri"/>
              </a:defRPr>
            </a:lvl1pPr>
            <a:lvl2pPr marL="0" indent="0" algn="ctr">
              <a:lnSpc>
                <a:spcPct val="90000"/>
              </a:lnSpc>
              <a:spcBef>
                <a:spcPts val="1000"/>
              </a:spcBef>
              <a:buSzTx/>
              <a:buNone/>
              <a:defRPr sz="2400">
                <a:latin typeface="+mn-lt"/>
                <a:ea typeface="+mn-ea"/>
                <a:cs typeface="+mn-cs"/>
                <a:sym typeface="Calibri"/>
              </a:defRPr>
            </a:lvl2pPr>
            <a:lvl3pPr marL="0" indent="0" algn="ctr">
              <a:lnSpc>
                <a:spcPct val="90000"/>
              </a:lnSpc>
              <a:spcBef>
                <a:spcPts val="1000"/>
              </a:spcBef>
              <a:buSzTx/>
              <a:buNone/>
              <a:defRPr sz="2400">
                <a:latin typeface="+mn-lt"/>
                <a:ea typeface="+mn-ea"/>
                <a:cs typeface="+mn-cs"/>
                <a:sym typeface="Calibri"/>
              </a:defRPr>
            </a:lvl3pPr>
            <a:lvl4pPr marL="0" indent="0" algn="ctr">
              <a:lnSpc>
                <a:spcPct val="90000"/>
              </a:lnSpc>
              <a:spcBef>
                <a:spcPts val="1000"/>
              </a:spcBef>
              <a:buSzTx/>
              <a:buNone/>
              <a:defRPr sz="2400">
                <a:latin typeface="+mn-lt"/>
                <a:ea typeface="+mn-ea"/>
                <a:cs typeface="+mn-cs"/>
                <a:sym typeface="Calibri"/>
              </a:defRPr>
            </a:lvl4pPr>
            <a:lvl5pPr marL="0" indent="0" algn="ctr">
              <a:lnSpc>
                <a:spcPct val="90000"/>
              </a:lnSpc>
              <a:spcBef>
                <a:spcPts val="1000"/>
              </a:spcBef>
              <a:buSzTx/>
              <a:buNone/>
              <a:defRPr sz="2400">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467"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标题和内容">
    <p:spTree>
      <p:nvGrpSpPr>
        <p:cNvPr id="1" name=""/>
        <p:cNvGrpSpPr/>
        <p:nvPr/>
      </p:nvGrpSpPr>
      <p:grpSpPr>
        <a:xfrm>
          <a:off x="0" y="0"/>
          <a:ext cx="0" cy="0"/>
          <a:chOff x="0" y="0"/>
          <a:chExt cx="0" cy="0"/>
        </a:xfrm>
      </p:grpSpPr>
      <p:grpSp>
        <p:nvGrpSpPr>
          <p:cNvPr id="498" name="组合 55"/>
          <p:cNvGrpSpPr/>
          <p:nvPr/>
        </p:nvGrpSpPr>
        <p:grpSpPr>
          <a:xfrm>
            <a:off x="153831" y="-1140712"/>
            <a:ext cx="11834182" cy="9293609"/>
            <a:chOff x="-6" y="-10"/>
            <a:chExt cx="11834181" cy="9293607"/>
          </a:xfrm>
        </p:grpSpPr>
        <p:grpSp>
          <p:nvGrpSpPr>
            <p:cNvPr id="496" name="组合 53"/>
            <p:cNvGrpSpPr/>
            <p:nvPr/>
          </p:nvGrpSpPr>
          <p:grpSpPr>
            <a:xfrm>
              <a:off x="-7" y="-11"/>
              <a:ext cx="10541819" cy="9293609"/>
              <a:chOff x="-5" y="-9"/>
              <a:chExt cx="10541817" cy="9293607"/>
            </a:xfrm>
          </p:grpSpPr>
          <p:grpSp>
            <p:nvGrpSpPr>
              <p:cNvPr id="494" name="组合 51"/>
              <p:cNvGrpSpPr/>
              <p:nvPr/>
            </p:nvGrpSpPr>
            <p:grpSpPr>
              <a:xfrm>
                <a:off x="-6" y="-10"/>
                <a:ext cx="10541819" cy="9293608"/>
                <a:chOff x="-4" y="-8"/>
                <a:chExt cx="10541817" cy="9293607"/>
              </a:xfrm>
            </p:grpSpPr>
            <p:grpSp>
              <p:nvGrpSpPr>
                <p:cNvPr id="490" name="组合 43"/>
                <p:cNvGrpSpPr/>
                <p:nvPr/>
              </p:nvGrpSpPr>
              <p:grpSpPr>
                <a:xfrm>
                  <a:off x="-5" y="-9"/>
                  <a:ext cx="10541819" cy="9293608"/>
                  <a:chOff x="-3" y="-7"/>
                  <a:chExt cx="10541817" cy="9293607"/>
                </a:xfrm>
              </p:grpSpPr>
              <p:grpSp>
                <p:nvGrpSpPr>
                  <p:cNvPr id="488" name="组合 41"/>
                  <p:cNvGrpSpPr/>
                  <p:nvPr/>
                </p:nvGrpSpPr>
                <p:grpSpPr>
                  <a:xfrm>
                    <a:off x="-4" y="-8"/>
                    <a:ext cx="10541819" cy="9293608"/>
                    <a:chOff x="-2" y="-6"/>
                    <a:chExt cx="10541817" cy="9293607"/>
                  </a:xfrm>
                </p:grpSpPr>
                <p:grpSp>
                  <p:nvGrpSpPr>
                    <p:cNvPr id="486" name="组合 39"/>
                    <p:cNvGrpSpPr/>
                    <p:nvPr/>
                  </p:nvGrpSpPr>
                  <p:grpSpPr>
                    <a:xfrm>
                      <a:off x="-3" y="-7"/>
                      <a:ext cx="10541819" cy="9293609"/>
                      <a:chOff x="-1" y="-4"/>
                      <a:chExt cx="10541817" cy="9293607"/>
                    </a:xfrm>
                  </p:grpSpPr>
                  <p:grpSp>
                    <p:nvGrpSpPr>
                      <p:cNvPr id="484" name="组合 37"/>
                      <p:cNvGrpSpPr/>
                      <p:nvPr/>
                    </p:nvGrpSpPr>
                    <p:grpSpPr>
                      <a:xfrm>
                        <a:off x="-2" y="-5"/>
                        <a:ext cx="10541819" cy="9293608"/>
                        <a:chOff x="0" y="-3"/>
                        <a:chExt cx="10541818" cy="9293607"/>
                      </a:xfrm>
                    </p:grpSpPr>
                    <p:grpSp>
                      <p:nvGrpSpPr>
                        <p:cNvPr id="482" name="组合 31"/>
                        <p:cNvGrpSpPr/>
                        <p:nvPr/>
                      </p:nvGrpSpPr>
                      <p:grpSpPr>
                        <a:xfrm>
                          <a:off x="1159510" y="-4"/>
                          <a:ext cx="9382308" cy="9293608"/>
                          <a:chOff x="-3" y="-3"/>
                          <a:chExt cx="9382307" cy="9293607"/>
                        </a:xfrm>
                      </p:grpSpPr>
                      <p:grpSp>
                        <p:nvGrpSpPr>
                          <p:cNvPr id="479" name="组合 2"/>
                          <p:cNvGrpSpPr/>
                          <p:nvPr/>
                        </p:nvGrpSpPr>
                        <p:grpSpPr>
                          <a:xfrm>
                            <a:off x="-4" y="-4"/>
                            <a:ext cx="9382308" cy="9293609"/>
                            <a:chOff x="-2" y="-2"/>
                            <a:chExt cx="9382307" cy="9293607"/>
                          </a:xfrm>
                        </p:grpSpPr>
                        <p:grpSp>
                          <p:nvGrpSpPr>
                            <p:cNvPr id="477" name="组合 6"/>
                            <p:cNvGrpSpPr/>
                            <p:nvPr/>
                          </p:nvGrpSpPr>
                          <p:grpSpPr>
                            <a:xfrm>
                              <a:off x="-3" y="-3"/>
                              <a:ext cx="9382308" cy="9293608"/>
                              <a:chOff x="-1" y="-1"/>
                              <a:chExt cx="9382307" cy="9293607"/>
                            </a:xfrm>
                          </p:grpSpPr>
                          <p:pic>
                            <p:nvPicPr>
                              <p:cNvPr id="474" name="图片 7" descr="图片 7"/>
                              <p:cNvPicPr>
                                <a:picLocks noChangeAspect="1"/>
                              </p:cNvPicPr>
                              <p:nvPr/>
                            </p:nvPicPr>
                            <p:blipFill>
                              <a:blip r:embed="rId2">
                                <a:extLst/>
                              </a:blip>
                              <a:stretch>
                                <a:fillRect/>
                              </a:stretch>
                            </p:blipFill>
                            <p:spPr>
                              <a:xfrm rot="2411">
                                <a:off x="3255" y="3286"/>
                                <a:ext cx="9375795" cy="9287033"/>
                              </a:xfrm>
                              <a:prstGeom prst="rect">
                                <a:avLst/>
                              </a:prstGeom>
                              <a:ln w="12700" cap="flat">
                                <a:noFill/>
                                <a:miter lim="400000"/>
                              </a:ln>
                              <a:effectLst/>
                            </p:spPr>
                          </p:pic>
                          <p:pic>
                            <p:nvPicPr>
                              <p:cNvPr id="475" name="图片 8" descr="图片 8"/>
                              <p:cNvPicPr>
                                <a:picLocks noChangeAspect="1"/>
                              </p:cNvPicPr>
                              <p:nvPr/>
                            </p:nvPicPr>
                            <p:blipFill>
                              <a:blip r:embed="rId3">
                                <a:extLst/>
                              </a:blip>
                              <a:stretch>
                                <a:fillRect/>
                              </a:stretch>
                            </p:blipFill>
                            <p:spPr>
                              <a:xfrm rot="2411">
                                <a:off x="4813192" y="63034"/>
                                <a:ext cx="4568836" cy="676912"/>
                              </a:xfrm>
                              <a:prstGeom prst="rect">
                                <a:avLst/>
                              </a:prstGeom>
                              <a:ln w="12700" cap="flat">
                                <a:noFill/>
                                <a:miter lim="400000"/>
                              </a:ln>
                              <a:effectLst/>
                            </p:spPr>
                          </p:pic>
                          <p:pic>
                            <p:nvPicPr>
                              <p:cNvPr id="476" name="图片 9" descr="图片 9"/>
                              <p:cNvPicPr>
                                <a:picLocks noChangeAspect="1"/>
                              </p:cNvPicPr>
                              <p:nvPr/>
                            </p:nvPicPr>
                            <p:blipFill>
                              <a:blip r:embed="rId3">
                                <a:extLst/>
                              </a:blip>
                              <a:stretch>
                                <a:fillRect/>
                              </a:stretch>
                            </p:blipFill>
                            <p:spPr>
                              <a:xfrm rot="2411">
                                <a:off x="99825" y="235661"/>
                                <a:ext cx="415221" cy="2115728"/>
                              </a:xfrm>
                              <a:prstGeom prst="rect">
                                <a:avLst/>
                              </a:prstGeom>
                              <a:ln w="12700" cap="flat">
                                <a:noFill/>
                                <a:miter lim="400000"/>
                              </a:ln>
                              <a:effectLst/>
                            </p:spPr>
                          </p:pic>
                        </p:grpSp>
                        <p:pic>
                          <p:nvPicPr>
                            <p:cNvPr id="478" name="图片 1" descr="图片 1"/>
                            <p:cNvPicPr>
                              <a:picLocks noChangeAspect="1"/>
                            </p:cNvPicPr>
                            <p:nvPr/>
                          </p:nvPicPr>
                          <p:blipFill>
                            <a:blip r:embed="rId4">
                              <a:extLst/>
                            </a:blip>
                            <a:stretch>
                              <a:fillRect/>
                            </a:stretch>
                          </p:blipFill>
                          <p:spPr>
                            <a:xfrm rot="17822159">
                              <a:off x="3946807" y="3326448"/>
                              <a:ext cx="342936" cy="4017489"/>
                            </a:xfrm>
                            <a:prstGeom prst="rect">
                              <a:avLst/>
                            </a:prstGeom>
                            <a:ln w="12700" cap="flat">
                              <a:noFill/>
                              <a:miter lim="400000"/>
                            </a:ln>
                            <a:effectLst/>
                          </p:spPr>
                        </p:pic>
                      </p:grpSp>
                      <p:pic>
                        <p:nvPicPr>
                          <p:cNvPr id="480" name="图片 3" descr="图片 3"/>
                          <p:cNvPicPr>
                            <a:picLocks noChangeAspect="1"/>
                          </p:cNvPicPr>
                          <p:nvPr/>
                        </p:nvPicPr>
                        <p:blipFill>
                          <a:blip r:embed="rId5">
                            <a:extLst/>
                          </a:blip>
                          <a:stretch>
                            <a:fillRect/>
                          </a:stretch>
                        </p:blipFill>
                        <p:spPr>
                          <a:xfrm rot="3977126">
                            <a:off x="6186349" y="4456281"/>
                            <a:ext cx="333362" cy="2019502"/>
                          </a:xfrm>
                          <a:prstGeom prst="rect">
                            <a:avLst/>
                          </a:prstGeom>
                          <a:ln w="12700" cap="flat">
                            <a:noFill/>
                            <a:miter lim="400000"/>
                          </a:ln>
                          <a:effectLst/>
                        </p:spPr>
                      </p:pic>
                      <p:pic>
                        <p:nvPicPr>
                          <p:cNvPr id="481" name="图片 30" descr="图片 30"/>
                          <p:cNvPicPr>
                            <a:picLocks noChangeAspect="1"/>
                          </p:cNvPicPr>
                          <p:nvPr/>
                        </p:nvPicPr>
                        <p:blipFill>
                          <a:blip r:embed="rId6">
                            <a:extLst/>
                          </a:blip>
                          <a:stretch>
                            <a:fillRect/>
                          </a:stretch>
                        </p:blipFill>
                        <p:spPr>
                          <a:xfrm rot="3977126">
                            <a:off x="4773023" y="4747854"/>
                            <a:ext cx="1061141" cy="2248124"/>
                          </a:xfrm>
                          <a:prstGeom prst="rect">
                            <a:avLst/>
                          </a:prstGeom>
                          <a:ln w="12700" cap="flat">
                            <a:noFill/>
                            <a:miter lim="400000"/>
                          </a:ln>
                          <a:effectLst/>
                        </p:spPr>
                      </p:pic>
                    </p:grpSp>
                    <p:pic>
                      <p:nvPicPr>
                        <p:cNvPr id="483" name="图片 36" descr="图片 36"/>
                        <p:cNvPicPr>
                          <a:picLocks noChangeAspect="1"/>
                        </p:cNvPicPr>
                        <p:nvPr/>
                      </p:nvPicPr>
                      <p:blipFill>
                        <a:blip r:embed="rId7">
                          <a:extLst/>
                        </a:blip>
                        <a:stretch>
                          <a:fillRect/>
                        </a:stretch>
                      </p:blipFill>
                      <p:spPr>
                        <a:xfrm rot="1631287">
                          <a:off x="-83768" y="3392412"/>
                          <a:ext cx="2146513" cy="152395"/>
                        </a:xfrm>
                        <a:prstGeom prst="rect">
                          <a:avLst/>
                        </a:prstGeom>
                        <a:ln w="12700" cap="flat">
                          <a:noFill/>
                          <a:miter lim="400000"/>
                        </a:ln>
                        <a:effectLst/>
                      </p:spPr>
                    </p:pic>
                  </p:grpSp>
                  <p:pic>
                    <p:nvPicPr>
                      <p:cNvPr id="485" name="图片 38" descr="图片 38"/>
                      <p:cNvPicPr>
                        <a:picLocks noChangeAspect="1"/>
                      </p:cNvPicPr>
                      <p:nvPr/>
                    </p:nvPicPr>
                    <p:blipFill>
                      <a:blip r:embed="rId8">
                        <a:extLst/>
                      </a:blip>
                      <a:stretch>
                        <a:fillRect/>
                      </a:stretch>
                    </p:blipFill>
                    <p:spPr>
                      <a:xfrm rot="5404036">
                        <a:off x="1721206" y="3431580"/>
                        <a:ext cx="1000224" cy="508051"/>
                      </a:xfrm>
                      <a:prstGeom prst="rect">
                        <a:avLst/>
                      </a:prstGeom>
                      <a:ln w="12700" cap="flat">
                        <a:noFill/>
                        <a:miter lim="400000"/>
                      </a:ln>
                      <a:effectLst/>
                    </p:spPr>
                  </p:pic>
                </p:grpSp>
                <p:pic>
                  <p:nvPicPr>
                    <p:cNvPr id="487" name="图片 40" descr="图片 40"/>
                    <p:cNvPicPr>
                      <a:picLocks noChangeAspect="1"/>
                    </p:cNvPicPr>
                    <p:nvPr/>
                  </p:nvPicPr>
                  <p:blipFill>
                    <a:blip r:embed="rId9">
                      <a:extLst/>
                    </a:blip>
                    <a:stretch>
                      <a:fillRect/>
                    </a:stretch>
                  </p:blipFill>
                  <p:spPr>
                    <a:xfrm flipH="1" rot="5874492">
                      <a:off x="2436687" y="4000163"/>
                      <a:ext cx="352321" cy="299601"/>
                    </a:xfrm>
                    <a:prstGeom prst="rect">
                      <a:avLst/>
                    </a:prstGeom>
                    <a:ln w="12700" cap="flat">
                      <a:noFill/>
                      <a:miter lim="400000"/>
                    </a:ln>
                    <a:effectLst/>
                  </p:spPr>
                </p:pic>
              </p:grpSp>
              <p:pic>
                <p:nvPicPr>
                  <p:cNvPr id="489" name="图片 42" descr="图片 42"/>
                  <p:cNvPicPr>
                    <a:picLocks noChangeAspect="1"/>
                  </p:cNvPicPr>
                  <p:nvPr/>
                </p:nvPicPr>
                <p:blipFill>
                  <a:blip r:embed="rId10">
                    <a:extLst/>
                  </a:blip>
                  <a:stretch>
                    <a:fillRect/>
                  </a:stretch>
                </p:blipFill>
                <p:spPr>
                  <a:xfrm rot="3453025">
                    <a:off x="2805282" y="4294335"/>
                    <a:ext cx="285738" cy="443048"/>
                  </a:xfrm>
                  <a:prstGeom prst="rect">
                    <a:avLst/>
                  </a:prstGeom>
                  <a:ln w="12700" cap="flat">
                    <a:noFill/>
                    <a:miter lim="400000"/>
                  </a:ln>
                  <a:effectLst/>
                </p:spPr>
              </p:pic>
            </p:grpSp>
            <p:pic>
              <p:nvPicPr>
                <p:cNvPr id="491" name="图片 44" descr="图片 44"/>
                <p:cNvPicPr>
                  <a:picLocks noChangeAspect="1"/>
                </p:cNvPicPr>
                <p:nvPr/>
              </p:nvPicPr>
              <p:blipFill>
                <a:blip r:embed="rId11">
                  <a:extLst/>
                </a:blip>
                <a:stretch>
                  <a:fillRect/>
                </a:stretch>
              </p:blipFill>
              <p:spPr>
                <a:xfrm rot="7068484">
                  <a:off x="7763615" y="4616330"/>
                  <a:ext cx="279429" cy="942932"/>
                </a:xfrm>
                <a:prstGeom prst="rect">
                  <a:avLst/>
                </a:prstGeom>
                <a:ln w="12700" cap="flat">
                  <a:noFill/>
                  <a:miter lim="400000"/>
                </a:ln>
                <a:effectLst/>
              </p:spPr>
            </p:pic>
            <p:pic>
              <p:nvPicPr>
                <p:cNvPr id="492" name="图片 49" descr="图片 49"/>
                <p:cNvPicPr>
                  <a:picLocks noChangeAspect="1"/>
                </p:cNvPicPr>
                <p:nvPr/>
              </p:nvPicPr>
              <p:blipFill>
                <a:blip r:embed="rId12">
                  <a:extLst/>
                </a:blip>
                <a:stretch>
                  <a:fillRect/>
                </a:stretch>
              </p:blipFill>
              <p:spPr>
                <a:xfrm rot="6876390">
                  <a:off x="8108836" y="4877248"/>
                  <a:ext cx="303588" cy="122922"/>
                </a:xfrm>
                <a:prstGeom prst="rect">
                  <a:avLst/>
                </a:prstGeom>
                <a:ln w="12700" cap="flat">
                  <a:noFill/>
                  <a:miter lim="400000"/>
                </a:ln>
                <a:effectLst/>
              </p:spPr>
            </p:pic>
            <p:pic>
              <p:nvPicPr>
                <p:cNvPr id="493" name="图片 50" descr="图片 50"/>
                <p:cNvPicPr>
                  <a:picLocks noChangeAspect="1"/>
                </p:cNvPicPr>
                <p:nvPr/>
              </p:nvPicPr>
              <p:blipFill>
                <a:blip r:embed="rId12">
                  <a:extLst/>
                </a:blip>
                <a:srcRect l="0" t="0" r="35" b="0"/>
                <a:stretch>
                  <a:fillRect/>
                </a:stretch>
              </p:blipFill>
              <p:spPr>
                <a:xfrm flipH="1" rot="9591434">
                  <a:off x="7962806" y="4896892"/>
                  <a:ext cx="416719" cy="11824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90" y="0"/>
                      </a:moveTo>
                      <a:lnTo>
                        <a:pt x="0" y="21600"/>
                      </a:lnTo>
                      <a:lnTo>
                        <a:pt x="21600" y="21600"/>
                      </a:lnTo>
                      <a:lnTo>
                        <a:pt x="16910" y="0"/>
                      </a:lnTo>
                      <a:lnTo>
                        <a:pt x="4690" y="0"/>
                      </a:lnTo>
                      <a:close/>
                    </a:path>
                  </a:pathLst>
                </a:custGeom>
                <a:ln w="12700" cap="flat">
                  <a:noFill/>
                  <a:miter lim="400000"/>
                </a:ln>
                <a:effectLst/>
              </p:spPr>
            </p:pic>
          </p:grpSp>
          <p:pic>
            <p:nvPicPr>
              <p:cNvPr id="495" name="图片 52" descr="图片 52"/>
              <p:cNvPicPr>
                <a:picLocks noChangeAspect="1"/>
              </p:cNvPicPr>
              <p:nvPr/>
            </p:nvPicPr>
            <p:blipFill>
              <a:blip r:embed="rId13">
                <a:extLst/>
              </a:blip>
              <a:stretch>
                <a:fillRect/>
              </a:stretch>
            </p:blipFill>
            <p:spPr>
              <a:xfrm rot="7548150">
                <a:off x="8445146" y="4460563"/>
                <a:ext cx="427459" cy="272477"/>
              </a:xfrm>
              <a:prstGeom prst="rect">
                <a:avLst/>
              </a:prstGeom>
              <a:ln w="12700" cap="flat">
                <a:noFill/>
                <a:miter lim="400000"/>
              </a:ln>
              <a:effectLst/>
            </p:spPr>
          </p:pic>
        </p:grpSp>
        <p:pic>
          <p:nvPicPr>
            <p:cNvPr id="497" name="图片 54" descr="图片 54"/>
            <p:cNvPicPr>
              <a:picLocks noChangeAspect="1"/>
            </p:cNvPicPr>
            <p:nvPr/>
          </p:nvPicPr>
          <p:blipFill>
            <a:blip r:embed="rId14">
              <a:extLst/>
            </a:blip>
            <a:srcRect l="0" t="0" r="0" b="25"/>
            <a:stretch>
              <a:fillRect/>
            </a:stretch>
          </p:blipFill>
          <p:spPr>
            <a:xfrm rot="9179011">
              <a:off x="9359728" y="3988163"/>
              <a:ext cx="2585500" cy="1321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75" y="0"/>
                  </a:moveTo>
                  <a:lnTo>
                    <a:pt x="0" y="21600"/>
                  </a:lnTo>
                  <a:lnTo>
                    <a:pt x="21600" y="21600"/>
                  </a:lnTo>
                  <a:lnTo>
                    <a:pt x="21322" y="0"/>
                  </a:lnTo>
                  <a:lnTo>
                    <a:pt x="275" y="0"/>
                  </a:lnTo>
                  <a:close/>
                </a:path>
              </a:pathLst>
            </a:custGeom>
            <a:ln w="12700" cap="flat">
              <a:noFill/>
              <a:miter lim="400000"/>
            </a:ln>
            <a:effectLst/>
          </p:spPr>
        </p:pic>
      </p:grpSp>
      <p:pic>
        <p:nvPicPr>
          <p:cNvPr id="499" name="图片 56" descr="图片 56"/>
          <p:cNvPicPr>
            <a:picLocks noChangeAspect="1"/>
          </p:cNvPicPr>
          <p:nvPr/>
        </p:nvPicPr>
        <p:blipFill>
          <a:blip r:embed="rId15">
            <a:extLst/>
          </a:blip>
          <a:stretch>
            <a:fillRect/>
          </a:stretch>
        </p:blipFill>
        <p:spPr>
          <a:xfrm rot="21432140">
            <a:off x="2828925" y="3937000"/>
            <a:ext cx="5245100" cy="2476500"/>
          </a:xfrm>
          <a:prstGeom prst="rect">
            <a:avLst/>
          </a:prstGeom>
          <a:ln w="12700">
            <a:miter lim="400000"/>
          </a:ln>
        </p:spPr>
      </p:pic>
      <p:grpSp>
        <p:nvGrpSpPr>
          <p:cNvPr id="502" name="Picture 4"/>
          <p:cNvGrpSpPr/>
          <p:nvPr/>
        </p:nvGrpSpPr>
        <p:grpSpPr>
          <a:xfrm>
            <a:off x="3557419" y="2158306"/>
            <a:ext cx="1090949" cy="842764"/>
            <a:chOff x="0" y="0"/>
            <a:chExt cx="1090948" cy="842762"/>
          </a:xfrm>
        </p:grpSpPr>
        <p:sp>
          <p:nvSpPr>
            <p:cNvPr id="500" name="矩形"/>
            <p:cNvSpPr/>
            <p:nvPr/>
          </p:nvSpPr>
          <p:spPr>
            <a:xfrm rot="4001915">
              <a:off x="296235" y="-65189"/>
              <a:ext cx="498477" cy="973140"/>
            </a:xfrm>
            <a:prstGeom prst="rect">
              <a:avLst/>
            </a:prstGeom>
            <a:solidFill>
              <a:srgbClr val="FFFFFF"/>
            </a:soli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pic>
          <p:nvPicPr>
            <p:cNvPr id="501" name="image6.tif" descr="image6.tif"/>
            <p:cNvPicPr>
              <a:picLocks noChangeAspect="1"/>
            </p:cNvPicPr>
            <p:nvPr/>
          </p:nvPicPr>
          <p:blipFill>
            <a:blip r:embed="rId16">
              <a:extLst/>
            </a:blip>
            <a:srcRect l="6615" t="6876" r="6429" b="5901"/>
            <a:stretch>
              <a:fillRect/>
            </a:stretch>
          </p:blipFill>
          <p:spPr>
            <a:xfrm rot="4001915">
              <a:off x="296235" y="-65189"/>
              <a:ext cx="498477" cy="973140"/>
            </a:xfrm>
            <a:prstGeom prst="rect">
              <a:avLst/>
            </a:prstGeom>
            <a:ln w="12700" cap="flat">
              <a:noFill/>
              <a:miter lim="400000"/>
            </a:ln>
            <a:effectLst/>
          </p:spPr>
        </p:pic>
      </p:grpSp>
      <p:pic>
        <p:nvPicPr>
          <p:cNvPr id="503" name="Picture 8" descr="Picture 8"/>
          <p:cNvPicPr>
            <a:picLocks noChangeAspect="1"/>
          </p:cNvPicPr>
          <p:nvPr/>
        </p:nvPicPr>
        <p:blipFill>
          <a:blip r:embed="rId17">
            <a:extLst/>
          </a:blip>
          <a:srcRect l="67061" t="3458" r="1027" b="68900"/>
          <a:stretch>
            <a:fillRect/>
          </a:stretch>
        </p:blipFill>
        <p:spPr>
          <a:xfrm>
            <a:off x="6492875" y="5181598"/>
            <a:ext cx="2536825" cy="1304927"/>
          </a:xfrm>
          <a:prstGeom prst="rect">
            <a:avLst/>
          </a:prstGeom>
          <a:ln w="12700">
            <a:miter lim="400000"/>
          </a:ln>
        </p:spPr>
      </p:pic>
      <p:pic>
        <p:nvPicPr>
          <p:cNvPr id="504" name="图片 59" descr="图片 59"/>
          <p:cNvPicPr>
            <a:picLocks noChangeAspect="1"/>
          </p:cNvPicPr>
          <p:nvPr/>
        </p:nvPicPr>
        <p:blipFill>
          <a:blip r:embed="rId18">
            <a:extLst/>
          </a:blip>
          <a:srcRect l="3502" t="8031" r="7833" b="28462"/>
          <a:stretch>
            <a:fillRect/>
          </a:stretch>
        </p:blipFill>
        <p:spPr>
          <a:xfrm>
            <a:off x="6492873" y="4748212"/>
            <a:ext cx="795340" cy="573089"/>
          </a:xfrm>
          <a:prstGeom prst="rect">
            <a:avLst/>
          </a:prstGeom>
          <a:ln w="12700">
            <a:miter lim="400000"/>
          </a:ln>
        </p:spPr>
      </p:pic>
      <p:pic>
        <p:nvPicPr>
          <p:cNvPr id="505" name="图片 60" descr="图片 60"/>
          <p:cNvPicPr>
            <a:picLocks noChangeAspect="1"/>
          </p:cNvPicPr>
          <p:nvPr/>
        </p:nvPicPr>
        <p:blipFill>
          <a:blip r:embed="rId19">
            <a:extLst/>
          </a:blip>
          <a:stretch>
            <a:fillRect/>
          </a:stretch>
        </p:blipFill>
        <p:spPr>
          <a:xfrm>
            <a:off x="4403725" y="3817937"/>
            <a:ext cx="1031875" cy="949327"/>
          </a:xfrm>
          <a:prstGeom prst="rect">
            <a:avLst/>
          </a:prstGeom>
          <a:ln w="12700">
            <a:miter lim="400000"/>
          </a:ln>
        </p:spPr>
      </p:pic>
      <p:pic>
        <p:nvPicPr>
          <p:cNvPr id="506" name="图片 61" descr="图片 61"/>
          <p:cNvPicPr>
            <a:picLocks noChangeAspect="1"/>
          </p:cNvPicPr>
          <p:nvPr/>
        </p:nvPicPr>
        <p:blipFill>
          <a:blip r:embed="rId20">
            <a:extLst/>
          </a:blip>
          <a:stretch>
            <a:fillRect/>
          </a:stretch>
        </p:blipFill>
        <p:spPr>
          <a:xfrm>
            <a:off x="5486400" y="2208213"/>
            <a:ext cx="1006475" cy="1158877"/>
          </a:xfrm>
          <a:prstGeom prst="rect">
            <a:avLst/>
          </a:prstGeom>
          <a:ln w="12700">
            <a:miter lim="400000"/>
          </a:ln>
        </p:spPr>
      </p:pic>
      <p:pic>
        <p:nvPicPr>
          <p:cNvPr id="507" name="图片 62" descr="图片 62"/>
          <p:cNvPicPr>
            <a:picLocks noChangeAspect="1"/>
          </p:cNvPicPr>
          <p:nvPr/>
        </p:nvPicPr>
        <p:blipFill>
          <a:blip r:embed="rId21">
            <a:extLst/>
          </a:blip>
          <a:stretch>
            <a:fillRect/>
          </a:stretch>
        </p:blipFill>
        <p:spPr>
          <a:xfrm>
            <a:off x="10240963" y="2327275"/>
            <a:ext cx="1841502" cy="2847975"/>
          </a:xfrm>
          <a:prstGeom prst="rect">
            <a:avLst/>
          </a:prstGeom>
          <a:ln w="12700">
            <a:miter lim="400000"/>
          </a:ln>
        </p:spPr>
      </p:pic>
      <p:pic>
        <p:nvPicPr>
          <p:cNvPr id="508" name="Picture 5" descr="Picture 5"/>
          <p:cNvPicPr>
            <a:picLocks noChangeAspect="1"/>
          </p:cNvPicPr>
          <p:nvPr/>
        </p:nvPicPr>
        <p:blipFill>
          <a:blip r:embed="rId22">
            <a:extLst/>
          </a:blip>
          <a:stretch>
            <a:fillRect/>
          </a:stretch>
        </p:blipFill>
        <p:spPr>
          <a:xfrm rot="660000">
            <a:off x="8562975" y="3248025"/>
            <a:ext cx="619125" cy="463550"/>
          </a:xfrm>
          <a:prstGeom prst="rect">
            <a:avLst/>
          </a:prstGeom>
          <a:ln w="12700">
            <a:miter lim="400000"/>
          </a:ln>
        </p:spPr>
      </p:pic>
      <p:pic>
        <p:nvPicPr>
          <p:cNvPr id="509" name="图片 64" descr="图片 64"/>
          <p:cNvPicPr>
            <a:picLocks noChangeAspect="1"/>
          </p:cNvPicPr>
          <p:nvPr/>
        </p:nvPicPr>
        <p:blipFill>
          <a:blip r:embed="rId23">
            <a:extLst/>
          </a:blip>
          <a:stretch>
            <a:fillRect/>
          </a:stretch>
        </p:blipFill>
        <p:spPr>
          <a:xfrm rot="173765">
            <a:off x="8759825" y="4362450"/>
            <a:ext cx="2489200" cy="1644650"/>
          </a:xfrm>
          <a:prstGeom prst="rect">
            <a:avLst/>
          </a:prstGeom>
          <a:ln w="12700">
            <a:miter lim="400000"/>
          </a:ln>
        </p:spPr>
      </p:pic>
      <p:pic>
        <p:nvPicPr>
          <p:cNvPr id="510" name="图片 65" descr="图片 65"/>
          <p:cNvPicPr>
            <a:picLocks noChangeAspect="1"/>
          </p:cNvPicPr>
          <p:nvPr/>
        </p:nvPicPr>
        <p:blipFill>
          <a:blip r:embed="rId24">
            <a:extLst/>
          </a:blip>
          <a:stretch>
            <a:fillRect/>
          </a:stretch>
        </p:blipFill>
        <p:spPr>
          <a:xfrm>
            <a:off x="4102100" y="1936750"/>
            <a:ext cx="1689100" cy="1225550"/>
          </a:xfrm>
          <a:prstGeom prst="rect">
            <a:avLst/>
          </a:prstGeom>
          <a:ln w="12700">
            <a:miter lim="400000"/>
          </a:ln>
        </p:spPr>
      </p:pic>
      <p:pic>
        <p:nvPicPr>
          <p:cNvPr id="511" name="图片 66" descr="图片 66"/>
          <p:cNvPicPr>
            <a:picLocks noChangeAspect="1"/>
          </p:cNvPicPr>
          <p:nvPr/>
        </p:nvPicPr>
        <p:blipFill>
          <a:blip r:embed="rId25">
            <a:extLst/>
          </a:blip>
          <a:stretch>
            <a:fillRect/>
          </a:stretch>
        </p:blipFill>
        <p:spPr>
          <a:xfrm>
            <a:off x="-57150" y="1787525"/>
            <a:ext cx="2474915" cy="2333625"/>
          </a:xfrm>
          <a:prstGeom prst="rect">
            <a:avLst/>
          </a:prstGeom>
          <a:ln w="12700">
            <a:miter lim="400000"/>
          </a:ln>
        </p:spPr>
      </p:pic>
      <p:sp>
        <p:nvSpPr>
          <p:cNvPr id="512" name="标题文本"/>
          <p:cNvSpPr txBox="1"/>
          <p:nvPr>
            <p:ph type="title"/>
          </p:nvPr>
        </p:nvSpPr>
        <p:spPr>
          <a:xfrm>
            <a:off x="838200" y="365125"/>
            <a:ext cx="10515600" cy="1325564"/>
          </a:xfrm>
          <a:prstGeom prst="rect">
            <a:avLst/>
          </a:prstGeom>
        </p:spPr>
        <p:txBody>
          <a:bodyPr/>
          <a:lstStyle>
            <a:lvl1pPr algn="l">
              <a:lnSpc>
                <a:spcPct val="90000"/>
              </a:lnSpc>
              <a:defRPr>
                <a:latin typeface="Calibri Light"/>
                <a:ea typeface="Calibri Light"/>
                <a:cs typeface="Calibri Light"/>
                <a:sym typeface="Calibri Light"/>
              </a:defRPr>
            </a:lvl1pPr>
          </a:lstStyle>
          <a:p>
            <a:pPr/>
            <a:r>
              <a:t>标题文本</a:t>
            </a:r>
          </a:p>
        </p:txBody>
      </p:sp>
      <p:sp>
        <p:nvSpPr>
          <p:cNvPr id="513" name="正文级别 1…"/>
          <p:cNvSpPr txBox="1"/>
          <p:nvPr>
            <p:ph type="body" idx="1"/>
          </p:nvPr>
        </p:nvSpPr>
        <p:spPr>
          <a:xfrm>
            <a:off x="838200" y="1825625"/>
            <a:ext cx="10515600" cy="4351338"/>
          </a:xfrm>
          <a:prstGeom prst="rect">
            <a:avLst/>
          </a:prstGeom>
        </p:spPr>
        <p:txBody>
          <a:bodyPr/>
          <a:lstStyle>
            <a:lvl1pPr marL="228600" indent="-228600">
              <a:lnSpc>
                <a:spcPct val="90000"/>
              </a:lnSpc>
              <a:spcBef>
                <a:spcPts val="1000"/>
              </a:spcBef>
              <a:buFont typeface="Arial"/>
              <a:defRPr sz="2800">
                <a:latin typeface="+mn-lt"/>
                <a:ea typeface="+mn-ea"/>
                <a:cs typeface="+mn-cs"/>
                <a:sym typeface="Calibri"/>
              </a:defRPr>
            </a:lvl1pPr>
            <a:lvl2pPr marL="723900" indent="-266700">
              <a:lnSpc>
                <a:spcPct val="90000"/>
              </a:lnSpc>
              <a:spcBef>
                <a:spcPts val="1000"/>
              </a:spcBef>
              <a:buFont typeface="Arial"/>
              <a:buChar char="•"/>
              <a:defRPr sz="2800">
                <a:latin typeface="+mn-lt"/>
                <a:ea typeface="+mn-ea"/>
                <a:cs typeface="+mn-cs"/>
                <a:sym typeface="Calibri"/>
              </a:defRPr>
            </a:lvl2pPr>
            <a:lvl3pPr marL="1234438" indent="-320038">
              <a:lnSpc>
                <a:spcPct val="90000"/>
              </a:lnSpc>
              <a:spcBef>
                <a:spcPts val="1000"/>
              </a:spcBef>
              <a:buFont typeface="Arial"/>
              <a:defRPr sz="2800">
                <a:latin typeface="+mn-lt"/>
                <a:ea typeface="+mn-ea"/>
                <a:cs typeface="+mn-cs"/>
                <a:sym typeface="Calibri"/>
              </a:defRPr>
            </a:lvl3pPr>
            <a:lvl4pPr marL="1691638" indent="-320038">
              <a:lnSpc>
                <a:spcPct val="90000"/>
              </a:lnSpc>
              <a:spcBef>
                <a:spcPts val="1000"/>
              </a:spcBef>
              <a:buFont typeface="Arial"/>
              <a:buChar char="•"/>
              <a:defRPr sz="2800">
                <a:latin typeface="+mn-lt"/>
                <a:ea typeface="+mn-ea"/>
                <a:cs typeface="+mn-cs"/>
                <a:sym typeface="Calibri"/>
              </a:defRPr>
            </a:lvl4pPr>
            <a:lvl5pPr marL="2148838" indent="-320038">
              <a:lnSpc>
                <a:spcPct val="90000"/>
              </a:lnSpc>
              <a:spcBef>
                <a:spcPts val="1000"/>
              </a:spcBef>
              <a:buFont typeface="Arial"/>
              <a:buChar char="•"/>
              <a:defRPr sz="2800">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514"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节标题">
    <p:spTree>
      <p:nvGrpSpPr>
        <p:cNvPr id="1" name=""/>
        <p:cNvGrpSpPr/>
        <p:nvPr/>
      </p:nvGrpSpPr>
      <p:grpSpPr>
        <a:xfrm>
          <a:off x="0" y="0"/>
          <a:ext cx="0" cy="0"/>
          <a:chOff x="0" y="0"/>
          <a:chExt cx="0" cy="0"/>
        </a:xfrm>
      </p:grpSpPr>
      <p:grpSp>
        <p:nvGrpSpPr>
          <p:cNvPr id="545" name="组合 55"/>
          <p:cNvGrpSpPr/>
          <p:nvPr/>
        </p:nvGrpSpPr>
        <p:grpSpPr>
          <a:xfrm>
            <a:off x="153831" y="-1140712"/>
            <a:ext cx="11834182" cy="9293609"/>
            <a:chOff x="-6" y="-10"/>
            <a:chExt cx="11834181" cy="9293607"/>
          </a:xfrm>
        </p:grpSpPr>
        <p:grpSp>
          <p:nvGrpSpPr>
            <p:cNvPr id="543" name="组合 53"/>
            <p:cNvGrpSpPr/>
            <p:nvPr/>
          </p:nvGrpSpPr>
          <p:grpSpPr>
            <a:xfrm>
              <a:off x="-7" y="-11"/>
              <a:ext cx="10541819" cy="9293609"/>
              <a:chOff x="-5" y="-9"/>
              <a:chExt cx="10541817" cy="9293607"/>
            </a:xfrm>
          </p:grpSpPr>
          <p:grpSp>
            <p:nvGrpSpPr>
              <p:cNvPr id="541" name="组合 51"/>
              <p:cNvGrpSpPr/>
              <p:nvPr/>
            </p:nvGrpSpPr>
            <p:grpSpPr>
              <a:xfrm>
                <a:off x="-6" y="-10"/>
                <a:ext cx="10541819" cy="9293608"/>
                <a:chOff x="-4" y="-8"/>
                <a:chExt cx="10541817" cy="9293607"/>
              </a:xfrm>
            </p:grpSpPr>
            <p:grpSp>
              <p:nvGrpSpPr>
                <p:cNvPr id="537" name="组合 43"/>
                <p:cNvGrpSpPr/>
                <p:nvPr/>
              </p:nvGrpSpPr>
              <p:grpSpPr>
                <a:xfrm>
                  <a:off x="-5" y="-9"/>
                  <a:ext cx="10541819" cy="9293608"/>
                  <a:chOff x="-3" y="-7"/>
                  <a:chExt cx="10541817" cy="9293607"/>
                </a:xfrm>
              </p:grpSpPr>
              <p:grpSp>
                <p:nvGrpSpPr>
                  <p:cNvPr id="535" name="组合 41"/>
                  <p:cNvGrpSpPr/>
                  <p:nvPr/>
                </p:nvGrpSpPr>
                <p:grpSpPr>
                  <a:xfrm>
                    <a:off x="-4" y="-8"/>
                    <a:ext cx="10541819" cy="9293608"/>
                    <a:chOff x="-2" y="-6"/>
                    <a:chExt cx="10541817" cy="9293607"/>
                  </a:xfrm>
                </p:grpSpPr>
                <p:grpSp>
                  <p:nvGrpSpPr>
                    <p:cNvPr id="533" name="组合 39"/>
                    <p:cNvGrpSpPr/>
                    <p:nvPr/>
                  </p:nvGrpSpPr>
                  <p:grpSpPr>
                    <a:xfrm>
                      <a:off x="-3" y="-7"/>
                      <a:ext cx="10541819" cy="9293609"/>
                      <a:chOff x="-1" y="-4"/>
                      <a:chExt cx="10541817" cy="9293607"/>
                    </a:xfrm>
                  </p:grpSpPr>
                  <p:grpSp>
                    <p:nvGrpSpPr>
                      <p:cNvPr id="531" name="组合 37"/>
                      <p:cNvGrpSpPr/>
                      <p:nvPr/>
                    </p:nvGrpSpPr>
                    <p:grpSpPr>
                      <a:xfrm>
                        <a:off x="-2" y="-5"/>
                        <a:ext cx="10541819" cy="9293608"/>
                        <a:chOff x="0" y="-3"/>
                        <a:chExt cx="10541818" cy="9293607"/>
                      </a:xfrm>
                    </p:grpSpPr>
                    <p:grpSp>
                      <p:nvGrpSpPr>
                        <p:cNvPr id="529" name="组合 31"/>
                        <p:cNvGrpSpPr/>
                        <p:nvPr/>
                      </p:nvGrpSpPr>
                      <p:grpSpPr>
                        <a:xfrm>
                          <a:off x="1159510" y="-4"/>
                          <a:ext cx="9382308" cy="9293608"/>
                          <a:chOff x="-3" y="-3"/>
                          <a:chExt cx="9382307" cy="9293607"/>
                        </a:xfrm>
                      </p:grpSpPr>
                      <p:grpSp>
                        <p:nvGrpSpPr>
                          <p:cNvPr id="526" name="组合 2"/>
                          <p:cNvGrpSpPr/>
                          <p:nvPr/>
                        </p:nvGrpSpPr>
                        <p:grpSpPr>
                          <a:xfrm>
                            <a:off x="-4" y="-4"/>
                            <a:ext cx="9382308" cy="9293609"/>
                            <a:chOff x="-2" y="-2"/>
                            <a:chExt cx="9382307" cy="9293607"/>
                          </a:xfrm>
                        </p:grpSpPr>
                        <p:grpSp>
                          <p:nvGrpSpPr>
                            <p:cNvPr id="524" name="组合 6"/>
                            <p:cNvGrpSpPr/>
                            <p:nvPr/>
                          </p:nvGrpSpPr>
                          <p:grpSpPr>
                            <a:xfrm>
                              <a:off x="-3" y="-3"/>
                              <a:ext cx="9382308" cy="9293608"/>
                              <a:chOff x="-1" y="-1"/>
                              <a:chExt cx="9382307" cy="9293607"/>
                            </a:xfrm>
                          </p:grpSpPr>
                          <p:pic>
                            <p:nvPicPr>
                              <p:cNvPr id="521" name="图片 7" descr="图片 7"/>
                              <p:cNvPicPr>
                                <a:picLocks noChangeAspect="1"/>
                              </p:cNvPicPr>
                              <p:nvPr/>
                            </p:nvPicPr>
                            <p:blipFill>
                              <a:blip r:embed="rId2">
                                <a:extLst/>
                              </a:blip>
                              <a:stretch>
                                <a:fillRect/>
                              </a:stretch>
                            </p:blipFill>
                            <p:spPr>
                              <a:xfrm rot="2411">
                                <a:off x="3255" y="3286"/>
                                <a:ext cx="9375795" cy="9287033"/>
                              </a:xfrm>
                              <a:prstGeom prst="rect">
                                <a:avLst/>
                              </a:prstGeom>
                              <a:ln w="12700" cap="flat">
                                <a:noFill/>
                                <a:miter lim="400000"/>
                              </a:ln>
                              <a:effectLst/>
                            </p:spPr>
                          </p:pic>
                          <p:pic>
                            <p:nvPicPr>
                              <p:cNvPr id="522" name="图片 8" descr="图片 8"/>
                              <p:cNvPicPr>
                                <a:picLocks noChangeAspect="1"/>
                              </p:cNvPicPr>
                              <p:nvPr/>
                            </p:nvPicPr>
                            <p:blipFill>
                              <a:blip r:embed="rId3">
                                <a:extLst/>
                              </a:blip>
                              <a:stretch>
                                <a:fillRect/>
                              </a:stretch>
                            </p:blipFill>
                            <p:spPr>
                              <a:xfrm rot="2411">
                                <a:off x="4813192" y="63034"/>
                                <a:ext cx="4568836" cy="676912"/>
                              </a:xfrm>
                              <a:prstGeom prst="rect">
                                <a:avLst/>
                              </a:prstGeom>
                              <a:ln w="12700" cap="flat">
                                <a:noFill/>
                                <a:miter lim="400000"/>
                              </a:ln>
                              <a:effectLst/>
                            </p:spPr>
                          </p:pic>
                          <p:pic>
                            <p:nvPicPr>
                              <p:cNvPr id="523" name="图片 9" descr="图片 9"/>
                              <p:cNvPicPr>
                                <a:picLocks noChangeAspect="1"/>
                              </p:cNvPicPr>
                              <p:nvPr/>
                            </p:nvPicPr>
                            <p:blipFill>
                              <a:blip r:embed="rId3">
                                <a:extLst/>
                              </a:blip>
                              <a:stretch>
                                <a:fillRect/>
                              </a:stretch>
                            </p:blipFill>
                            <p:spPr>
                              <a:xfrm rot="2411">
                                <a:off x="99825" y="235661"/>
                                <a:ext cx="415221" cy="2115728"/>
                              </a:xfrm>
                              <a:prstGeom prst="rect">
                                <a:avLst/>
                              </a:prstGeom>
                              <a:ln w="12700" cap="flat">
                                <a:noFill/>
                                <a:miter lim="400000"/>
                              </a:ln>
                              <a:effectLst/>
                            </p:spPr>
                          </p:pic>
                        </p:grpSp>
                        <p:pic>
                          <p:nvPicPr>
                            <p:cNvPr id="525" name="图片 1" descr="图片 1"/>
                            <p:cNvPicPr>
                              <a:picLocks noChangeAspect="1"/>
                            </p:cNvPicPr>
                            <p:nvPr/>
                          </p:nvPicPr>
                          <p:blipFill>
                            <a:blip r:embed="rId4">
                              <a:extLst/>
                            </a:blip>
                            <a:stretch>
                              <a:fillRect/>
                            </a:stretch>
                          </p:blipFill>
                          <p:spPr>
                            <a:xfrm rot="17822159">
                              <a:off x="3946807" y="3326448"/>
                              <a:ext cx="342936" cy="4017489"/>
                            </a:xfrm>
                            <a:prstGeom prst="rect">
                              <a:avLst/>
                            </a:prstGeom>
                            <a:ln w="12700" cap="flat">
                              <a:noFill/>
                              <a:miter lim="400000"/>
                            </a:ln>
                            <a:effectLst/>
                          </p:spPr>
                        </p:pic>
                      </p:grpSp>
                      <p:pic>
                        <p:nvPicPr>
                          <p:cNvPr id="527" name="图片 3" descr="图片 3"/>
                          <p:cNvPicPr>
                            <a:picLocks noChangeAspect="1"/>
                          </p:cNvPicPr>
                          <p:nvPr/>
                        </p:nvPicPr>
                        <p:blipFill>
                          <a:blip r:embed="rId5">
                            <a:extLst/>
                          </a:blip>
                          <a:stretch>
                            <a:fillRect/>
                          </a:stretch>
                        </p:blipFill>
                        <p:spPr>
                          <a:xfrm rot="3977126">
                            <a:off x="6186349" y="4456281"/>
                            <a:ext cx="333362" cy="2019502"/>
                          </a:xfrm>
                          <a:prstGeom prst="rect">
                            <a:avLst/>
                          </a:prstGeom>
                          <a:ln w="12700" cap="flat">
                            <a:noFill/>
                            <a:miter lim="400000"/>
                          </a:ln>
                          <a:effectLst/>
                        </p:spPr>
                      </p:pic>
                      <p:pic>
                        <p:nvPicPr>
                          <p:cNvPr id="528" name="图片 30" descr="图片 30"/>
                          <p:cNvPicPr>
                            <a:picLocks noChangeAspect="1"/>
                          </p:cNvPicPr>
                          <p:nvPr/>
                        </p:nvPicPr>
                        <p:blipFill>
                          <a:blip r:embed="rId6">
                            <a:extLst/>
                          </a:blip>
                          <a:stretch>
                            <a:fillRect/>
                          </a:stretch>
                        </p:blipFill>
                        <p:spPr>
                          <a:xfrm rot="3977126">
                            <a:off x="4773023" y="4747854"/>
                            <a:ext cx="1061141" cy="2248124"/>
                          </a:xfrm>
                          <a:prstGeom prst="rect">
                            <a:avLst/>
                          </a:prstGeom>
                          <a:ln w="12700" cap="flat">
                            <a:noFill/>
                            <a:miter lim="400000"/>
                          </a:ln>
                          <a:effectLst/>
                        </p:spPr>
                      </p:pic>
                    </p:grpSp>
                    <p:pic>
                      <p:nvPicPr>
                        <p:cNvPr id="530" name="图片 36" descr="图片 36"/>
                        <p:cNvPicPr>
                          <a:picLocks noChangeAspect="1"/>
                        </p:cNvPicPr>
                        <p:nvPr/>
                      </p:nvPicPr>
                      <p:blipFill>
                        <a:blip r:embed="rId7">
                          <a:extLst/>
                        </a:blip>
                        <a:stretch>
                          <a:fillRect/>
                        </a:stretch>
                      </p:blipFill>
                      <p:spPr>
                        <a:xfrm rot="1631287">
                          <a:off x="-83768" y="3392412"/>
                          <a:ext cx="2146513" cy="152395"/>
                        </a:xfrm>
                        <a:prstGeom prst="rect">
                          <a:avLst/>
                        </a:prstGeom>
                        <a:ln w="12700" cap="flat">
                          <a:noFill/>
                          <a:miter lim="400000"/>
                        </a:ln>
                        <a:effectLst/>
                      </p:spPr>
                    </p:pic>
                  </p:grpSp>
                  <p:pic>
                    <p:nvPicPr>
                      <p:cNvPr id="532" name="图片 38" descr="图片 38"/>
                      <p:cNvPicPr>
                        <a:picLocks noChangeAspect="1"/>
                      </p:cNvPicPr>
                      <p:nvPr/>
                    </p:nvPicPr>
                    <p:blipFill>
                      <a:blip r:embed="rId8">
                        <a:extLst/>
                      </a:blip>
                      <a:stretch>
                        <a:fillRect/>
                      </a:stretch>
                    </p:blipFill>
                    <p:spPr>
                      <a:xfrm rot="5404036">
                        <a:off x="1721206" y="3431580"/>
                        <a:ext cx="1000224" cy="508051"/>
                      </a:xfrm>
                      <a:prstGeom prst="rect">
                        <a:avLst/>
                      </a:prstGeom>
                      <a:ln w="12700" cap="flat">
                        <a:noFill/>
                        <a:miter lim="400000"/>
                      </a:ln>
                      <a:effectLst/>
                    </p:spPr>
                  </p:pic>
                </p:grpSp>
                <p:pic>
                  <p:nvPicPr>
                    <p:cNvPr id="534" name="图片 40" descr="图片 40"/>
                    <p:cNvPicPr>
                      <a:picLocks noChangeAspect="1"/>
                    </p:cNvPicPr>
                    <p:nvPr/>
                  </p:nvPicPr>
                  <p:blipFill>
                    <a:blip r:embed="rId9">
                      <a:extLst/>
                    </a:blip>
                    <a:stretch>
                      <a:fillRect/>
                    </a:stretch>
                  </p:blipFill>
                  <p:spPr>
                    <a:xfrm flipH="1" rot="5874492">
                      <a:off x="2436687" y="4000163"/>
                      <a:ext cx="352321" cy="299601"/>
                    </a:xfrm>
                    <a:prstGeom prst="rect">
                      <a:avLst/>
                    </a:prstGeom>
                    <a:ln w="12700" cap="flat">
                      <a:noFill/>
                      <a:miter lim="400000"/>
                    </a:ln>
                    <a:effectLst/>
                  </p:spPr>
                </p:pic>
              </p:grpSp>
              <p:pic>
                <p:nvPicPr>
                  <p:cNvPr id="536" name="图片 42" descr="图片 42"/>
                  <p:cNvPicPr>
                    <a:picLocks noChangeAspect="1"/>
                  </p:cNvPicPr>
                  <p:nvPr/>
                </p:nvPicPr>
                <p:blipFill>
                  <a:blip r:embed="rId10">
                    <a:extLst/>
                  </a:blip>
                  <a:stretch>
                    <a:fillRect/>
                  </a:stretch>
                </p:blipFill>
                <p:spPr>
                  <a:xfrm rot="3453025">
                    <a:off x="2805282" y="4294335"/>
                    <a:ext cx="285738" cy="443048"/>
                  </a:xfrm>
                  <a:prstGeom prst="rect">
                    <a:avLst/>
                  </a:prstGeom>
                  <a:ln w="12700" cap="flat">
                    <a:noFill/>
                    <a:miter lim="400000"/>
                  </a:ln>
                  <a:effectLst/>
                </p:spPr>
              </p:pic>
            </p:grpSp>
            <p:pic>
              <p:nvPicPr>
                <p:cNvPr id="538" name="图片 44" descr="图片 44"/>
                <p:cNvPicPr>
                  <a:picLocks noChangeAspect="1"/>
                </p:cNvPicPr>
                <p:nvPr/>
              </p:nvPicPr>
              <p:blipFill>
                <a:blip r:embed="rId11">
                  <a:extLst/>
                </a:blip>
                <a:stretch>
                  <a:fillRect/>
                </a:stretch>
              </p:blipFill>
              <p:spPr>
                <a:xfrm rot="7068484">
                  <a:off x="7763615" y="4616330"/>
                  <a:ext cx="279429" cy="942932"/>
                </a:xfrm>
                <a:prstGeom prst="rect">
                  <a:avLst/>
                </a:prstGeom>
                <a:ln w="12700" cap="flat">
                  <a:noFill/>
                  <a:miter lim="400000"/>
                </a:ln>
                <a:effectLst/>
              </p:spPr>
            </p:pic>
            <p:pic>
              <p:nvPicPr>
                <p:cNvPr id="539" name="图片 49" descr="图片 49"/>
                <p:cNvPicPr>
                  <a:picLocks noChangeAspect="1"/>
                </p:cNvPicPr>
                <p:nvPr/>
              </p:nvPicPr>
              <p:blipFill>
                <a:blip r:embed="rId12">
                  <a:extLst/>
                </a:blip>
                <a:stretch>
                  <a:fillRect/>
                </a:stretch>
              </p:blipFill>
              <p:spPr>
                <a:xfrm rot="6876390">
                  <a:off x="8108836" y="4877248"/>
                  <a:ext cx="303588" cy="122922"/>
                </a:xfrm>
                <a:prstGeom prst="rect">
                  <a:avLst/>
                </a:prstGeom>
                <a:ln w="12700" cap="flat">
                  <a:noFill/>
                  <a:miter lim="400000"/>
                </a:ln>
                <a:effectLst/>
              </p:spPr>
            </p:pic>
            <p:pic>
              <p:nvPicPr>
                <p:cNvPr id="540" name="图片 50" descr="图片 50"/>
                <p:cNvPicPr>
                  <a:picLocks noChangeAspect="1"/>
                </p:cNvPicPr>
                <p:nvPr/>
              </p:nvPicPr>
              <p:blipFill>
                <a:blip r:embed="rId12">
                  <a:extLst/>
                </a:blip>
                <a:srcRect l="0" t="0" r="35" b="0"/>
                <a:stretch>
                  <a:fillRect/>
                </a:stretch>
              </p:blipFill>
              <p:spPr>
                <a:xfrm flipH="1" rot="9591434">
                  <a:off x="7962806" y="4896892"/>
                  <a:ext cx="416719" cy="11824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90" y="0"/>
                      </a:moveTo>
                      <a:lnTo>
                        <a:pt x="0" y="21600"/>
                      </a:lnTo>
                      <a:lnTo>
                        <a:pt x="21600" y="21600"/>
                      </a:lnTo>
                      <a:lnTo>
                        <a:pt x="16910" y="0"/>
                      </a:lnTo>
                      <a:lnTo>
                        <a:pt x="4690" y="0"/>
                      </a:lnTo>
                      <a:close/>
                    </a:path>
                  </a:pathLst>
                </a:custGeom>
                <a:ln w="12700" cap="flat">
                  <a:noFill/>
                  <a:miter lim="400000"/>
                </a:ln>
                <a:effectLst/>
              </p:spPr>
            </p:pic>
          </p:grpSp>
          <p:pic>
            <p:nvPicPr>
              <p:cNvPr id="542" name="图片 52" descr="图片 52"/>
              <p:cNvPicPr>
                <a:picLocks noChangeAspect="1"/>
              </p:cNvPicPr>
              <p:nvPr/>
            </p:nvPicPr>
            <p:blipFill>
              <a:blip r:embed="rId13">
                <a:extLst/>
              </a:blip>
              <a:stretch>
                <a:fillRect/>
              </a:stretch>
            </p:blipFill>
            <p:spPr>
              <a:xfrm rot="7548150">
                <a:off x="8445146" y="4460563"/>
                <a:ext cx="427459" cy="272477"/>
              </a:xfrm>
              <a:prstGeom prst="rect">
                <a:avLst/>
              </a:prstGeom>
              <a:ln w="12700" cap="flat">
                <a:noFill/>
                <a:miter lim="400000"/>
              </a:ln>
              <a:effectLst/>
            </p:spPr>
          </p:pic>
        </p:grpSp>
        <p:pic>
          <p:nvPicPr>
            <p:cNvPr id="544" name="图片 54" descr="图片 54"/>
            <p:cNvPicPr>
              <a:picLocks noChangeAspect="1"/>
            </p:cNvPicPr>
            <p:nvPr/>
          </p:nvPicPr>
          <p:blipFill>
            <a:blip r:embed="rId14">
              <a:extLst/>
            </a:blip>
            <a:srcRect l="0" t="0" r="0" b="25"/>
            <a:stretch>
              <a:fillRect/>
            </a:stretch>
          </p:blipFill>
          <p:spPr>
            <a:xfrm rot="9179011">
              <a:off x="9359728" y="3988163"/>
              <a:ext cx="2585500" cy="1321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75" y="0"/>
                  </a:moveTo>
                  <a:lnTo>
                    <a:pt x="0" y="21600"/>
                  </a:lnTo>
                  <a:lnTo>
                    <a:pt x="21600" y="21600"/>
                  </a:lnTo>
                  <a:lnTo>
                    <a:pt x="21322" y="0"/>
                  </a:lnTo>
                  <a:lnTo>
                    <a:pt x="275" y="0"/>
                  </a:lnTo>
                  <a:close/>
                </a:path>
              </a:pathLst>
            </a:custGeom>
            <a:ln w="12700" cap="flat">
              <a:noFill/>
              <a:miter lim="400000"/>
            </a:ln>
            <a:effectLst/>
          </p:spPr>
        </p:pic>
      </p:grpSp>
      <p:pic>
        <p:nvPicPr>
          <p:cNvPr id="546" name="图片 56" descr="图片 56"/>
          <p:cNvPicPr>
            <a:picLocks noChangeAspect="1"/>
          </p:cNvPicPr>
          <p:nvPr/>
        </p:nvPicPr>
        <p:blipFill>
          <a:blip r:embed="rId15">
            <a:extLst/>
          </a:blip>
          <a:stretch>
            <a:fillRect/>
          </a:stretch>
        </p:blipFill>
        <p:spPr>
          <a:xfrm rot="21432140">
            <a:off x="2828925" y="3937000"/>
            <a:ext cx="5245100" cy="2476500"/>
          </a:xfrm>
          <a:prstGeom prst="rect">
            <a:avLst/>
          </a:prstGeom>
          <a:ln w="12700">
            <a:miter lim="400000"/>
          </a:ln>
        </p:spPr>
      </p:pic>
      <p:grpSp>
        <p:nvGrpSpPr>
          <p:cNvPr id="549" name="Picture 4"/>
          <p:cNvGrpSpPr/>
          <p:nvPr/>
        </p:nvGrpSpPr>
        <p:grpSpPr>
          <a:xfrm>
            <a:off x="3557419" y="2158306"/>
            <a:ext cx="1090949" cy="842764"/>
            <a:chOff x="0" y="0"/>
            <a:chExt cx="1090948" cy="842762"/>
          </a:xfrm>
        </p:grpSpPr>
        <p:sp>
          <p:nvSpPr>
            <p:cNvPr id="547" name="矩形"/>
            <p:cNvSpPr/>
            <p:nvPr/>
          </p:nvSpPr>
          <p:spPr>
            <a:xfrm rot="4001915">
              <a:off x="296235" y="-65189"/>
              <a:ext cx="498477" cy="973140"/>
            </a:xfrm>
            <a:prstGeom prst="rect">
              <a:avLst/>
            </a:prstGeom>
            <a:solidFill>
              <a:srgbClr val="FFFFFF"/>
            </a:soli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pic>
          <p:nvPicPr>
            <p:cNvPr id="548" name="image6.tif" descr="image6.tif"/>
            <p:cNvPicPr>
              <a:picLocks noChangeAspect="1"/>
            </p:cNvPicPr>
            <p:nvPr/>
          </p:nvPicPr>
          <p:blipFill>
            <a:blip r:embed="rId16">
              <a:extLst/>
            </a:blip>
            <a:srcRect l="6615" t="6876" r="6429" b="5901"/>
            <a:stretch>
              <a:fillRect/>
            </a:stretch>
          </p:blipFill>
          <p:spPr>
            <a:xfrm rot="4001915">
              <a:off x="296235" y="-65189"/>
              <a:ext cx="498477" cy="973140"/>
            </a:xfrm>
            <a:prstGeom prst="rect">
              <a:avLst/>
            </a:prstGeom>
            <a:ln w="12700" cap="flat">
              <a:noFill/>
              <a:miter lim="400000"/>
            </a:ln>
            <a:effectLst/>
          </p:spPr>
        </p:pic>
      </p:grpSp>
      <p:pic>
        <p:nvPicPr>
          <p:cNvPr id="550" name="Picture 8" descr="Picture 8"/>
          <p:cNvPicPr>
            <a:picLocks noChangeAspect="1"/>
          </p:cNvPicPr>
          <p:nvPr/>
        </p:nvPicPr>
        <p:blipFill>
          <a:blip r:embed="rId17">
            <a:extLst/>
          </a:blip>
          <a:srcRect l="67061" t="3458" r="1027" b="68900"/>
          <a:stretch>
            <a:fillRect/>
          </a:stretch>
        </p:blipFill>
        <p:spPr>
          <a:xfrm>
            <a:off x="6492875" y="5181598"/>
            <a:ext cx="2536825" cy="1304927"/>
          </a:xfrm>
          <a:prstGeom prst="rect">
            <a:avLst/>
          </a:prstGeom>
          <a:ln w="12700">
            <a:miter lim="400000"/>
          </a:ln>
        </p:spPr>
      </p:pic>
      <p:pic>
        <p:nvPicPr>
          <p:cNvPr id="551" name="图片 59" descr="图片 59"/>
          <p:cNvPicPr>
            <a:picLocks noChangeAspect="1"/>
          </p:cNvPicPr>
          <p:nvPr/>
        </p:nvPicPr>
        <p:blipFill>
          <a:blip r:embed="rId18">
            <a:extLst/>
          </a:blip>
          <a:srcRect l="3502" t="8031" r="7833" b="28462"/>
          <a:stretch>
            <a:fillRect/>
          </a:stretch>
        </p:blipFill>
        <p:spPr>
          <a:xfrm>
            <a:off x="6492873" y="4748212"/>
            <a:ext cx="795340" cy="573089"/>
          </a:xfrm>
          <a:prstGeom prst="rect">
            <a:avLst/>
          </a:prstGeom>
          <a:ln w="12700">
            <a:miter lim="400000"/>
          </a:ln>
        </p:spPr>
      </p:pic>
      <p:pic>
        <p:nvPicPr>
          <p:cNvPr id="552" name="图片 60" descr="图片 60"/>
          <p:cNvPicPr>
            <a:picLocks noChangeAspect="1"/>
          </p:cNvPicPr>
          <p:nvPr/>
        </p:nvPicPr>
        <p:blipFill>
          <a:blip r:embed="rId19">
            <a:extLst/>
          </a:blip>
          <a:stretch>
            <a:fillRect/>
          </a:stretch>
        </p:blipFill>
        <p:spPr>
          <a:xfrm>
            <a:off x="4403725" y="3817937"/>
            <a:ext cx="1031875" cy="949327"/>
          </a:xfrm>
          <a:prstGeom prst="rect">
            <a:avLst/>
          </a:prstGeom>
          <a:ln w="12700">
            <a:miter lim="400000"/>
          </a:ln>
        </p:spPr>
      </p:pic>
      <p:pic>
        <p:nvPicPr>
          <p:cNvPr id="553" name="图片 61" descr="图片 61"/>
          <p:cNvPicPr>
            <a:picLocks noChangeAspect="1"/>
          </p:cNvPicPr>
          <p:nvPr/>
        </p:nvPicPr>
        <p:blipFill>
          <a:blip r:embed="rId20">
            <a:extLst/>
          </a:blip>
          <a:stretch>
            <a:fillRect/>
          </a:stretch>
        </p:blipFill>
        <p:spPr>
          <a:xfrm>
            <a:off x="5486400" y="2208213"/>
            <a:ext cx="1006475" cy="1158877"/>
          </a:xfrm>
          <a:prstGeom prst="rect">
            <a:avLst/>
          </a:prstGeom>
          <a:ln w="12700">
            <a:miter lim="400000"/>
          </a:ln>
        </p:spPr>
      </p:pic>
      <p:pic>
        <p:nvPicPr>
          <p:cNvPr id="554" name="图片 62" descr="图片 62"/>
          <p:cNvPicPr>
            <a:picLocks noChangeAspect="1"/>
          </p:cNvPicPr>
          <p:nvPr/>
        </p:nvPicPr>
        <p:blipFill>
          <a:blip r:embed="rId21">
            <a:extLst/>
          </a:blip>
          <a:stretch>
            <a:fillRect/>
          </a:stretch>
        </p:blipFill>
        <p:spPr>
          <a:xfrm>
            <a:off x="10240963" y="2327275"/>
            <a:ext cx="1841502" cy="2847975"/>
          </a:xfrm>
          <a:prstGeom prst="rect">
            <a:avLst/>
          </a:prstGeom>
          <a:ln w="12700">
            <a:miter lim="400000"/>
          </a:ln>
        </p:spPr>
      </p:pic>
      <p:pic>
        <p:nvPicPr>
          <p:cNvPr id="555" name="Picture 5" descr="Picture 5"/>
          <p:cNvPicPr>
            <a:picLocks noChangeAspect="1"/>
          </p:cNvPicPr>
          <p:nvPr/>
        </p:nvPicPr>
        <p:blipFill>
          <a:blip r:embed="rId22">
            <a:extLst/>
          </a:blip>
          <a:stretch>
            <a:fillRect/>
          </a:stretch>
        </p:blipFill>
        <p:spPr>
          <a:xfrm rot="660000">
            <a:off x="8562975" y="3248025"/>
            <a:ext cx="619125" cy="463550"/>
          </a:xfrm>
          <a:prstGeom prst="rect">
            <a:avLst/>
          </a:prstGeom>
          <a:ln w="12700">
            <a:miter lim="400000"/>
          </a:ln>
        </p:spPr>
      </p:pic>
      <p:pic>
        <p:nvPicPr>
          <p:cNvPr id="556" name="图片 64" descr="图片 64"/>
          <p:cNvPicPr>
            <a:picLocks noChangeAspect="1"/>
          </p:cNvPicPr>
          <p:nvPr/>
        </p:nvPicPr>
        <p:blipFill>
          <a:blip r:embed="rId23">
            <a:extLst/>
          </a:blip>
          <a:stretch>
            <a:fillRect/>
          </a:stretch>
        </p:blipFill>
        <p:spPr>
          <a:xfrm rot="173765">
            <a:off x="8759825" y="4362450"/>
            <a:ext cx="2489200" cy="1644650"/>
          </a:xfrm>
          <a:prstGeom prst="rect">
            <a:avLst/>
          </a:prstGeom>
          <a:ln w="12700">
            <a:miter lim="400000"/>
          </a:ln>
        </p:spPr>
      </p:pic>
      <p:pic>
        <p:nvPicPr>
          <p:cNvPr id="557" name="图片 65" descr="图片 65"/>
          <p:cNvPicPr>
            <a:picLocks noChangeAspect="1"/>
          </p:cNvPicPr>
          <p:nvPr/>
        </p:nvPicPr>
        <p:blipFill>
          <a:blip r:embed="rId24">
            <a:extLst/>
          </a:blip>
          <a:stretch>
            <a:fillRect/>
          </a:stretch>
        </p:blipFill>
        <p:spPr>
          <a:xfrm>
            <a:off x="4102100" y="1936750"/>
            <a:ext cx="1689100" cy="1225550"/>
          </a:xfrm>
          <a:prstGeom prst="rect">
            <a:avLst/>
          </a:prstGeom>
          <a:ln w="12700">
            <a:miter lim="400000"/>
          </a:ln>
        </p:spPr>
      </p:pic>
      <p:pic>
        <p:nvPicPr>
          <p:cNvPr id="558" name="图片 66" descr="图片 66"/>
          <p:cNvPicPr>
            <a:picLocks noChangeAspect="1"/>
          </p:cNvPicPr>
          <p:nvPr/>
        </p:nvPicPr>
        <p:blipFill>
          <a:blip r:embed="rId25">
            <a:extLst/>
          </a:blip>
          <a:stretch>
            <a:fillRect/>
          </a:stretch>
        </p:blipFill>
        <p:spPr>
          <a:xfrm>
            <a:off x="-57150" y="1787525"/>
            <a:ext cx="2474915" cy="2333625"/>
          </a:xfrm>
          <a:prstGeom prst="rect">
            <a:avLst/>
          </a:prstGeom>
          <a:ln w="12700">
            <a:miter lim="400000"/>
          </a:ln>
        </p:spPr>
      </p:pic>
      <p:sp>
        <p:nvSpPr>
          <p:cNvPr id="559" name="标题文本"/>
          <p:cNvSpPr txBox="1"/>
          <p:nvPr>
            <p:ph type="title"/>
          </p:nvPr>
        </p:nvSpPr>
        <p:spPr>
          <a:xfrm>
            <a:off x="831850" y="1709739"/>
            <a:ext cx="10515601" cy="2852737"/>
          </a:xfrm>
          <a:prstGeom prst="rect">
            <a:avLst/>
          </a:prstGeom>
        </p:spPr>
        <p:txBody>
          <a:bodyPr anchor="b"/>
          <a:lstStyle>
            <a:lvl1pPr algn="l">
              <a:lnSpc>
                <a:spcPct val="90000"/>
              </a:lnSpc>
              <a:defRPr sz="6000">
                <a:latin typeface="Calibri Light"/>
                <a:ea typeface="Calibri Light"/>
                <a:cs typeface="Calibri Light"/>
                <a:sym typeface="Calibri Light"/>
              </a:defRPr>
            </a:lvl1pPr>
          </a:lstStyle>
          <a:p>
            <a:pPr/>
            <a:r>
              <a:t>标题文本</a:t>
            </a:r>
          </a:p>
        </p:txBody>
      </p:sp>
      <p:sp>
        <p:nvSpPr>
          <p:cNvPr id="560" name="正文级别 1…"/>
          <p:cNvSpPr txBox="1"/>
          <p:nvPr>
            <p:ph type="body" sz="quarter" idx="1"/>
          </p:nvPr>
        </p:nvSpPr>
        <p:spPr>
          <a:xfrm>
            <a:off x="831850" y="4589464"/>
            <a:ext cx="10515601" cy="1500189"/>
          </a:xfrm>
          <a:prstGeom prst="rect">
            <a:avLst/>
          </a:prstGeom>
        </p:spPr>
        <p:txBody>
          <a:bodyPr/>
          <a:lstStyle>
            <a:lvl1pPr marL="0" indent="0">
              <a:lnSpc>
                <a:spcPct val="90000"/>
              </a:lnSpc>
              <a:spcBef>
                <a:spcPts val="1000"/>
              </a:spcBef>
              <a:buSzTx/>
              <a:buNone/>
              <a:defRPr sz="2400">
                <a:solidFill>
                  <a:srgbClr val="888888"/>
                </a:solidFill>
                <a:latin typeface="+mn-lt"/>
                <a:ea typeface="+mn-ea"/>
                <a:cs typeface="+mn-cs"/>
                <a:sym typeface="Calibri"/>
              </a:defRPr>
            </a:lvl1pPr>
            <a:lvl2pPr marL="0" indent="0">
              <a:lnSpc>
                <a:spcPct val="90000"/>
              </a:lnSpc>
              <a:spcBef>
                <a:spcPts val="1000"/>
              </a:spcBef>
              <a:buSzTx/>
              <a:buNone/>
              <a:defRPr sz="2400">
                <a:solidFill>
                  <a:srgbClr val="888888"/>
                </a:solidFill>
                <a:latin typeface="+mn-lt"/>
                <a:ea typeface="+mn-ea"/>
                <a:cs typeface="+mn-cs"/>
                <a:sym typeface="Calibri"/>
              </a:defRPr>
            </a:lvl2pPr>
            <a:lvl3pPr marL="0" indent="0">
              <a:lnSpc>
                <a:spcPct val="90000"/>
              </a:lnSpc>
              <a:spcBef>
                <a:spcPts val="1000"/>
              </a:spcBef>
              <a:buSzTx/>
              <a:buNone/>
              <a:defRPr sz="2400">
                <a:solidFill>
                  <a:srgbClr val="888888"/>
                </a:solidFill>
                <a:latin typeface="+mn-lt"/>
                <a:ea typeface="+mn-ea"/>
                <a:cs typeface="+mn-cs"/>
                <a:sym typeface="Calibri"/>
              </a:defRPr>
            </a:lvl3pPr>
            <a:lvl4pPr marL="0" indent="0">
              <a:lnSpc>
                <a:spcPct val="90000"/>
              </a:lnSpc>
              <a:spcBef>
                <a:spcPts val="1000"/>
              </a:spcBef>
              <a:buSzTx/>
              <a:buNone/>
              <a:defRPr sz="2400">
                <a:solidFill>
                  <a:srgbClr val="888888"/>
                </a:solidFill>
                <a:latin typeface="+mn-lt"/>
                <a:ea typeface="+mn-ea"/>
                <a:cs typeface="+mn-cs"/>
                <a:sym typeface="Calibri"/>
              </a:defRPr>
            </a:lvl4pPr>
            <a:lvl5pPr marL="0" indent="0">
              <a:lnSpc>
                <a:spcPct val="90000"/>
              </a:lnSpc>
              <a:spcBef>
                <a:spcPts val="1000"/>
              </a:spcBef>
              <a:buSzTx/>
              <a:buNone/>
              <a:defRPr sz="2400">
                <a:solidFill>
                  <a:srgbClr val="888888"/>
                </a:solidFill>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561"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两栏内容">
    <p:spTree>
      <p:nvGrpSpPr>
        <p:cNvPr id="1" name=""/>
        <p:cNvGrpSpPr/>
        <p:nvPr/>
      </p:nvGrpSpPr>
      <p:grpSpPr>
        <a:xfrm>
          <a:off x="0" y="0"/>
          <a:ext cx="0" cy="0"/>
          <a:chOff x="0" y="0"/>
          <a:chExt cx="0" cy="0"/>
        </a:xfrm>
      </p:grpSpPr>
      <p:grpSp>
        <p:nvGrpSpPr>
          <p:cNvPr id="592" name="组合 55"/>
          <p:cNvGrpSpPr/>
          <p:nvPr/>
        </p:nvGrpSpPr>
        <p:grpSpPr>
          <a:xfrm>
            <a:off x="153831" y="-1140712"/>
            <a:ext cx="11834182" cy="9293609"/>
            <a:chOff x="-6" y="-10"/>
            <a:chExt cx="11834181" cy="9293607"/>
          </a:xfrm>
        </p:grpSpPr>
        <p:grpSp>
          <p:nvGrpSpPr>
            <p:cNvPr id="590" name="组合 53"/>
            <p:cNvGrpSpPr/>
            <p:nvPr/>
          </p:nvGrpSpPr>
          <p:grpSpPr>
            <a:xfrm>
              <a:off x="-7" y="-11"/>
              <a:ext cx="10541819" cy="9293609"/>
              <a:chOff x="-5" y="-9"/>
              <a:chExt cx="10541817" cy="9293607"/>
            </a:xfrm>
          </p:grpSpPr>
          <p:grpSp>
            <p:nvGrpSpPr>
              <p:cNvPr id="588" name="组合 51"/>
              <p:cNvGrpSpPr/>
              <p:nvPr/>
            </p:nvGrpSpPr>
            <p:grpSpPr>
              <a:xfrm>
                <a:off x="-6" y="-10"/>
                <a:ext cx="10541819" cy="9293608"/>
                <a:chOff x="-4" y="-8"/>
                <a:chExt cx="10541817" cy="9293607"/>
              </a:xfrm>
            </p:grpSpPr>
            <p:grpSp>
              <p:nvGrpSpPr>
                <p:cNvPr id="584" name="组合 43"/>
                <p:cNvGrpSpPr/>
                <p:nvPr/>
              </p:nvGrpSpPr>
              <p:grpSpPr>
                <a:xfrm>
                  <a:off x="-5" y="-9"/>
                  <a:ext cx="10541819" cy="9293608"/>
                  <a:chOff x="-3" y="-7"/>
                  <a:chExt cx="10541817" cy="9293607"/>
                </a:xfrm>
              </p:grpSpPr>
              <p:grpSp>
                <p:nvGrpSpPr>
                  <p:cNvPr id="582" name="组合 41"/>
                  <p:cNvGrpSpPr/>
                  <p:nvPr/>
                </p:nvGrpSpPr>
                <p:grpSpPr>
                  <a:xfrm>
                    <a:off x="-4" y="-8"/>
                    <a:ext cx="10541819" cy="9293608"/>
                    <a:chOff x="-2" y="-6"/>
                    <a:chExt cx="10541817" cy="9293607"/>
                  </a:xfrm>
                </p:grpSpPr>
                <p:grpSp>
                  <p:nvGrpSpPr>
                    <p:cNvPr id="580" name="组合 39"/>
                    <p:cNvGrpSpPr/>
                    <p:nvPr/>
                  </p:nvGrpSpPr>
                  <p:grpSpPr>
                    <a:xfrm>
                      <a:off x="-3" y="-7"/>
                      <a:ext cx="10541819" cy="9293609"/>
                      <a:chOff x="-1" y="-4"/>
                      <a:chExt cx="10541817" cy="9293607"/>
                    </a:xfrm>
                  </p:grpSpPr>
                  <p:grpSp>
                    <p:nvGrpSpPr>
                      <p:cNvPr id="578" name="组合 37"/>
                      <p:cNvGrpSpPr/>
                      <p:nvPr/>
                    </p:nvGrpSpPr>
                    <p:grpSpPr>
                      <a:xfrm>
                        <a:off x="-2" y="-5"/>
                        <a:ext cx="10541819" cy="9293608"/>
                        <a:chOff x="0" y="-3"/>
                        <a:chExt cx="10541818" cy="9293607"/>
                      </a:xfrm>
                    </p:grpSpPr>
                    <p:grpSp>
                      <p:nvGrpSpPr>
                        <p:cNvPr id="576" name="组合 31"/>
                        <p:cNvGrpSpPr/>
                        <p:nvPr/>
                      </p:nvGrpSpPr>
                      <p:grpSpPr>
                        <a:xfrm>
                          <a:off x="1159510" y="-4"/>
                          <a:ext cx="9382308" cy="9293608"/>
                          <a:chOff x="-3" y="-3"/>
                          <a:chExt cx="9382307" cy="9293607"/>
                        </a:xfrm>
                      </p:grpSpPr>
                      <p:grpSp>
                        <p:nvGrpSpPr>
                          <p:cNvPr id="573" name="组合 2"/>
                          <p:cNvGrpSpPr/>
                          <p:nvPr/>
                        </p:nvGrpSpPr>
                        <p:grpSpPr>
                          <a:xfrm>
                            <a:off x="-4" y="-4"/>
                            <a:ext cx="9382308" cy="9293609"/>
                            <a:chOff x="-2" y="-2"/>
                            <a:chExt cx="9382307" cy="9293607"/>
                          </a:xfrm>
                        </p:grpSpPr>
                        <p:grpSp>
                          <p:nvGrpSpPr>
                            <p:cNvPr id="571" name="组合 6"/>
                            <p:cNvGrpSpPr/>
                            <p:nvPr/>
                          </p:nvGrpSpPr>
                          <p:grpSpPr>
                            <a:xfrm>
                              <a:off x="-3" y="-3"/>
                              <a:ext cx="9382308" cy="9293608"/>
                              <a:chOff x="-1" y="-1"/>
                              <a:chExt cx="9382307" cy="9293607"/>
                            </a:xfrm>
                          </p:grpSpPr>
                          <p:pic>
                            <p:nvPicPr>
                              <p:cNvPr id="568" name="图片 7" descr="图片 7"/>
                              <p:cNvPicPr>
                                <a:picLocks noChangeAspect="1"/>
                              </p:cNvPicPr>
                              <p:nvPr/>
                            </p:nvPicPr>
                            <p:blipFill>
                              <a:blip r:embed="rId2">
                                <a:extLst/>
                              </a:blip>
                              <a:stretch>
                                <a:fillRect/>
                              </a:stretch>
                            </p:blipFill>
                            <p:spPr>
                              <a:xfrm rot="2411">
                                <a:off x="3255" y="3286"/>
                                <a:ext cx="9375795" cy="9287033"/>
                              </a:xfrm>
                              <a:prstGeom prst="rect">
                                <a:avLst/>
                              </a:prstGeom>
                              <a:ln w="12700" cap="flat">
                                <a:noFill/>
                                <a:miter lim="400000"/>
                              </a:ln>
                              <a:effectLst/>
                            </p:spPr>
                          </p:pic>
                          <p:pic>
                            <p:nvPicPr>
                              <p:cNvPr id="569" name="图片 8" descr="图片 8"/>
                              <p:cNvPicPr>
                                <a:picLocks noChangeAspect="1"/>
                              </p:cNvPicPr>
                              <p:nvPr/>
                            </p:nvPicPr>
                            <p:blipFill>
                              <a:blip r:embed="rId3">
                                <a:extLst/>
                              </a:blip>
                              <a:stretch>
                                <a:fillRect/>
                              </a:stretch>
                            </p:blipFill>
                            <p:spPr>
                              <a:xfrm rot="2411">
                                <a:off x="4813192" y="63034"/>
                                <a:ext cx="4568836" cy="676912"/>
                              </a:xfrm>
                              <a:prstGeom prst="rect">
                                <a:avLst/>
                              </a:prstGeom>
                              <a:ln w="12700" cap="flat">
                                <a:noFill/>
                                <a:miter lim="400000"/>
                              </a:ln>
                              <a:effectLst/>
                            </p:spPr>
                          </p:pic>
                          <p:pic>
                            <p:nvPicPr>
                              <p:cNvPr id="570" name="图片 9" descr="图片 9"/>
                              <p:cNvPicPr>
                                <a:picLocks noChangeAspect="1"/>
                              </p:cNvPicPr>
                              <p:nvPr/>
                            </p:nvPicPr>
                            <p:blipFill>
                              <a:blip r:embed="rId3">
                                <a:extLst/>
                              </a:blip>
                              <a:stretch>
                                <a:fillRect/>
                              </a:stretch>
                            </p:blipFill>
                            <p:spPr>
                              <a:xfrm rot="2411">
                                <a:off x="99825" y="235661"/>
                                <a:ext cx="415221" cy="2115728"/>
                              </a:xfrm>
                              <a:prstGeom prst="rect">
                                <a:avLst/>
                              </a:prstGeom>
                              <a:ln w="12700" cap="flat">
                                <a:noFill/>
                                <a:miter lim="400000"/>
                              </a:ln>
                              <a:effectLst/>
                            </p:spPr>
                          </p:pic>
                        </p:grpSp>
                        <p:pic>
                          <p:nvPicPr>
                            <p:cNvPr id="572" name="图片 1" descr="图片 1"/>
                            <p:cNvPicPr>
                              <a:picLocks noChangeAspect="1"/>
                            </p:cNvPicPr>
                            <p:nvPr/>
                          </p:nvPicPr>
                          <p:blipFill>
                            <a:blip r:embed="rId4">
                              <a:extLst/>
                            </a:blip>
                            <a:stretch>
                              <a:fillRect/>
                            </a:stretch>
                          </p:blipFill>
                          <p:spPr>
                            <a:xfrm rot="17822159">
                              <a:off x="3946807" y="3326448"/>
                              <a:ext cx="342936" cy="4017489"/>
                            </a:xfrm>
                            <a:prstGeom prst="rect">
                              <a:avLst/>
                            </a:prstGeom>
                            <a:ln w="12700" cap="flat">
                              <a:noFill/>
                              <a:miter lim="400000"/>
                            </a:ln>
                            <a:effectLst/>
                          </p:spPr>
                        </p:pic>
                      </p:grpSp>
                      <p:pic>
                        <p:nvPicPr>
                          <p:cNvPr id="574" name="图片 3" descr="图片 3"/>
                          <p:cNvPicPr>
                            <a:picLocks noChangeAspect="1"/>
                          </p:cNvPicPr>
                          <p:nvPr/>
                        </p:nvPicPr>
                        <p:blipFill>
                          <a:blip r:embed="rId5">
                            <a:extLst/>
                          </a:blip>
                          <a:stretch>
                            <a:fillRect/>
                          </a:stretch>
                        </p:blipFill>
                        <p:spPr>
                          <a:xfrm rot="3977126">
                            <a:off x="6186349" y="4456281"/>
                            <a:ext cx="333362" cy="2019502"/>
                          </a:xfrm>
                          <a:prstGeom prst="rect">
                            <a:avLst/>
                          </a:prstGeom>
                          <a:ln w="12700" cap="flat">
                            <a:noFill/>
                            <a:miter lim="400000"/>
                          </a:ln>
                          <a:effectLst/>
                        </p:spPr>
                      </p:pic>
                      <p:pic>
                        <p:nvPicPr>
                          <p:cNvPr id="575" name="图片 30" descr="图片 30"/>
                          <p:cNvPicPr>
                            <a:picLocks noChangeAspect="1"/>
                          </p:cNvPicPr>
                          <p:nvPr/>
                        </p:nvPicPr>
                        <p:blipFill>
                          <a:blip r:embed="rId6">
                            <a:extLst/>
                          </a:blip>
                          <a:stretch>
                            <a:fillRect/>
                          </a:stretch>
                        </p:blipFill>
                        <p:spPr>
                          <a:xfrm rot="3977126">
                            <a:off x="4773023" y="4747854"/>
                            <a:ext cx="1061141" cy="2248124"/>
                          </a:xfrm>
                          <a:prstGeom prst="rect">
                            <a:avLst/>
                          </a:prstGeom>
                          <a:ln w="12700" cap="flat">
                            <a:noFill/>
                            <a:miter lim="400000"/>
                          </a:ln>
                          <a:effectLst/>
                        </p:spPr>
                      </p:pic>
                    </p:grpSp>
                    <p:pic>
                      <p:nvPicPr>
                        <p:cNvPr id="577" name="图片 36" descr="图片 36"/>
                        <p:cNvPicPr>
                          <a:picLocks noChangeAspect="1"/>
                        </p:cNvPicPr>
                        <p:nvPr/>
                      </p:nvPicPr>
                      <p:blipFill>
                        <a:blip r:embed="rId7">
                          <a:extLst/>
                        </a:blip>
                        <a:stretch>
                          <a:fillRect/>
                        </a:stretch>
                      </p:blipFill>
                      <p:spPr>
                        <a:xfrm rot="1631287">
                          <a:off x="-83768" y="3392412"/>
                          <a:ext cx="2146513" cy="152395"/>
                        </a:xfrm>
                        <a:prstGeom prst="rect">
                          <a:avLst/>
                        </a:prstGeom>
                        <a:ln w="12700" cap="flat">
                          <a:noFill/>
                          <a:miter lim="400000"/>
                        </a:ln>
                        <a:effectLst/>
                      </p:spPr>
                    </p:pic>
                  </p:grpSp>
                  <p:pic>
                    <p:nvPicPr>
                      <p:cNvPr id="579" name="图片 38" descr="图片 38"/>
                      <p:cNvPicPr>
                        <a:picLocks noChangeAspect="1"/>
                      </p:cNvPicPr>
                      <p:nvPr/>
                    </p:nvPicPr>
                    <p:blipFill>
                      <a:blip r:embed="rId8">
                        <a:extLst/>
                      </a:blip>
                      <a:stretch>
                        <a:fillRect/>
                      </a:stretch>
                    </p:blipFill>
                    <p:spPr>
                      <a:xfrm rot="5404036">
                        <a:off x="1721206" y="3431580"/>
                        <a:ext cx="1000224" cy="508051"/>
                      </a:xfrm>
                      <a:prstGeom prst="rect">
                        <a:avLst/>
                      </a:prstGeom>
                      <a:ln w="12700" cap="flat">
                        <a:noFill/>
                        <a:miter lim="400000"/>
                      </a:ln>
                      <a:effectLst/>
                    </p:spPr>
                  </p:pic>
                </p:grpSp>
                <p:pic>
                  <p:nvPicPr>
                    <p:cNvPr id="581" name="图片 40" descr="图片 40"/>
                    <p:cNvPicPr>
                      <a:picLocks noChangeAspect="1"/>
                    </p:cNvPicPr>
                    <p:nvPr/>
                  </p:nvPicPr>
                  <p:blipFill>
                    <a:blip r:embed="rId9">
                      <a:extLst/>
                    </a:blip>
                    <a:stretch>
                      <a:fillRect/>
                    </a:stretch>
                  </p:blipFill>
                  <p:spPr>
                    <a:xfrm flipH="1" rot="5874492">
                      <a:off x="2436687" y="4000163"/>
                      <a:ext cx="352321" cy="299601"/>
                    </a:xfrm>
                    <a:prstGeom prst="rect">
                      <a:avLst/>
                    </a:prstGeom>
                    <a:ln w="12700" cap="flat">
                      <a:noFill/>
                      <a:miter lim="400000"/>
                    </a:ln>
                    <a:effectLst/>
                  </p:spPr>
                </p:pic>
              </p:grpSp>
              <p:pic>
                <p:nvPicPr>
                  <p:cNvPr id="583" name="图片 42" descr="图片 42"/>
                  <p:cNvPicPr>
                    <a:picLocks noChangeAspect="1"/>
                  </p:cNvPicPr>
                  <p:nvPr/>
                </p:nvPicPr>
                <p:blipFill>
                  <a:blip r:embed="rId10">
                    <a:extLst/>
                  </a:blip>
                  <a:stretch>
                    <a:fillRect/>
                  </a:stretch>
                </p:blipFill>
                <p:spPr>
                  <a:xfrm rot="3453025">
                    <a:off x="2805282" y="4294335"/>
                    <a:ext cx="285738" cy="443048"/>
                  </a:xfrm>
                  <a:prstGeom prst="rect">
                    <a:avLst/>
                  </a:prstGeom>
                  <a:ln w="12700" cap="flat">
                    <a:noFill/>
                    <a:miter lim="400000"/>
                  </a:ln>
                  <a:effectLst/>
                </p:spPr>
              </p:pic>
            </p:grpSp>
            <p:pic>
              <p:nvPicPr>
                <p:cNvPr id="585" name="图片 44" descr="图片 44"/>
                <p:cNvPicPr>
                  <a:picLocks noChangeAspect="1"/>
                </p:cNvPicPr>
                <p:nvPr/>
              </p:nvPicPr>
              <p:blipFill>
                <a:blip r:embed="rId11">
                  <a:extLst/>
                </a:blip>
                <a:stretch>
                  <a:fillRect/>
                </a:stretch>
              </p:blipFill>
              <p:spPr>
                <a:xfrm rot="7068484">
                  <a:off x="7763615" y="4616330"/>
                  <a:ext cx="279429" cy="942932"/>
                </a:xfrm>
                <a:prstGeom prst="rect">
                  <a:avLst/>
                </a:prstGeom>
                <a:ln w="12700" cap="flat">
                  <a:noFill/>
                  <a:miter lim="400000"/>
                </a:ln>
                <a:effectLst/>
              </p:spPr>
            </p:pic>
            <p:pic>
              <p:nvPicPr>
                <p:cNvPr id="586" name="图片 49" descr="图片 49"/>
                <p:cNvPicPr>
                  <a:picLocks noChangeAspect="1"/>
                </p:cNvPicPr>
                <p:nvPr/>
              </p:nvPicPr>
              <p:blipFill>
                <a:blip r:embed="rId12">
                  <a:extLst/>
                </a:blip>
                <a:stretch>
                  <a:fillRect/>
                </a:stretch>
              </p:blipFill>
              <p:spPr>
                <a:xfrm rot="6876390">
                  <a:off x="8108836" y="4877248"/>
                  <a:ext cx="303588" cy="122922"/>
                </a:xfrm>
                <a:prstGeom prst="rect">
                  <a:avLst/>
                </a:prstGeom>
                <a:ln w="12700" cap="flat">
                  <a:noFill/>
                  <a:miter lim="400000"/>
                </a:ln>
                <a:effectLst/>
              </p:spPr>
            </p:pic>
            <p:pic>
              <p:nvPicPr>
                <p:cNvPr id="587" name="图片 50" descr="图片 50"/>
                <p:cNvPicPr>
                  <a:picLocks noChangeAspect="1"/>
                </p:cNvPicPr>
                <p:nvPr/>
              </p:nvPicPr>
              <p:blipFill>
                <a:blip r:embed="rId12">
                  <a:extLst/>
                </a:blip>
                <a:srcRect l="0" t="0" r="35" b="0"/>
                <a:stretch>
                  <a:fillRect/>
                </a:stretch>
              </p:blipFill>
              <p:spPr>
                <a:xfrm flipH="1" rot="9591434">
                  <a:off x="7962806" y="4896892"/>
                  <a:ext cx="416719" cy="11824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90" y="0"/>
                      </a:moveTo>
                      <a:lnTo>
                        <a:pt x="0" y="21600"/>
                      </a:lnTo>
                      <a:lnTo>
                        <a:pt x="21600" y="21600"/>
                      </a:lnTo>
                      <a:lnTo>
                        <a:pt x="16910" y="0"/>
                      </a:lnTo>
                      <a:lnTo>
                        <a:pt x="4690" y="0"/>
                      </a:lnTo>
                      <a:close/>
                    </a:path>
                  </a:pathLst>
                </a:custGeom>
                <a:ln w="12700" cap="flat">
                  <a:noFill/>
                  <a:miter lim="400000"/>
                </a:ln>
                <a:effectLst/>
              </p:spPr>
            </p:pic>
          </p:grpSp>
          <p:pic>
            <p:nvPicPr>
              <p:cNvPr id="589" name="图片 52" descr="图片 52"/>
              <p:cNvPicPr>
                <a:picLocks noChangeAspect="1"/>
              </p:cNvPicPr>
              <p:nvPr/>
            </p:nvPicPr>
            <p:blipFill>
              <a:blip r:embed="rId13">
                <a:extLst/>
              </a:blip>
              <a:stretch>
                <a:fillRect/>
              </a:stretch>
            </p:blipFill>
            <p:spPr>
              <a:xfrm rot="7548150">
                <a:off x="8445146" y="4460563"/>
                <a:ext cx="427459" cy="272477"/>
              </a:xfrm>
              <a:prstGeom prst="rect">
                <a:avLst/>
              </a:prstGeom>
              <a:ln w="12700" cap="flat">
                <a:noFill/>
                <a:miter lim="400000"/>
              </a:ln>
              <a:effectLst/>
            </p:spPr>
          </p:pic>
        </p:grpSp>
        <p:pic>
          <p:nvPicPr>
            <p:cNvPr id="591" name="图片 54" descr="图片 54"/>
            <p:cNvPicPr>
              <a:picLocks noChangeAspect="1"/>
            </p:cNvPicPr>
            <p:nvPr/>
          </p:nvPicPr>
          <p:blipFill>
            <a:blip r:embed="rId14">
              <a:extLst/>
            </a:blip>
            <a:srcRect l="0" t="0" r="0" b="25"/>
            <a:stretch>
              <a:fillRect/>
            </a:stretch>
          </p:blipFill>
          <p:spPr>
            <a:xfrm rot="9179011">
              <a:off x="9359728" y="3988163"/>
              <a:ext cx="2585500" cy="1321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75" y="0"/>
                  </a:moveTo>
                  <a:lnTo>
                    <a:pt x="0" y="21600"/>
                  </a:lnTo>
                  <a:lnTo>
                    <a:pt x="21600" y="21600"/>
                  </a:lnTo>
                  <a:lnTo>
                    <a:pt x="21322" y="0"/>
                  </a:lnTo>
                  <a:lnTo>
                    <a:pt x="275" y="0"/>
                  </a:lnTo>
                  <a:close/>
                </a:path>
              </a:pathLst>
            </a:custGeom>
            <a:ln w="12700" cap="flat">
              <a:noFill/>
              <a:miter lim="400000"/>
            </a:ln>
            <a:effectLst/>
          </p:spPr>
        </p:pic>
      </p:grpSp>
      <p:pic>
        <p:nvPicPr>
          <p:cNvPr id="593" name="图片 56" descr="图片 56"/>
          <p:cNvPicPr>
            <a:picLocks noChangeAspect="1"/>
          </p:cNvPicPr>
          <p:nvPr/>
        </p:nvPicPr>
        <p:blipFill>
          <a:blip r:embed="rId15">
            <a:extLst/>
          </a:blip>
          <a:stretch>
            <a:fillRect/>
          </a:stretch>
        </p:blipFill>
        <p:spPr>
          <a:xfrm rot="21432140">
            <a:off x="2828925" y="3937000"/>
            <a:ext cx="5245100" cy="2476500"/>
          </a:xfrm>
          <a:prstGeom prst="rect">
            <a:avLst/>
          </a:prstGeom>
          <a:ln w="12700">
            <a:miter lim="400000"/>
          </a:ln>
        </p:spPr>
      </p:pic>
      <p:grpSp>
        <p:nvGrpSpPr>
          <p:cNvPr id="596" name="Picture 4"/>
          <p:cNvGrpSpPr/>
          <p:nvPr/>
        </p:nvGrpSpPr>
        <p:grpSpPr>
          <a:xfrm>
            <a:off x="3557419" y="2158306"/>
            <a:ext cx="1090949" cy="842764"/>
            <a:chOff x="0" y="0"/>
            <a:chExt cx="1090948" cy="842762"/>
          </a:xfrm>
        </p:grpSpPr>
        <p:sp>
          <p:nvSpPr>
            <p:cNvPr id="594" name="矩形"/>
            <p:cNvSpPr/>
            <p:nvPr/>
          </p:nvSpPr>
          <p:spPr>
            <a:xfrm rot="4001915">
              <a:off x="296235" y="-65189"/>
              <a:ext cx="498477" cy="973140"/>
            </a:xfrm>
            <a:prstGeom prst="rect">
              <a:avLst/>
            </a:prstGeom>
            <a:solidFill>
              <a:srgbClr val="FFFFFF"/>
            </a:soli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pic>
          <p:nvPicPr>
            <p:cNvPr id="595" name="image6.tif" descr="image6.tif"/>
            <p:cNvPicPr>
              <a:picLocks noChangeAspect="1"/>
            </p:cNvPicPr>
            <p:nvPr/>
          </p:nvPicPr>
          <p:blipFill>
            <a:blip r:embed="rId16">
              <a:extLst/>
            </a:blip>
            <a:srcRect l="6615" t="6876" r="6429" b="5901"/>
            <a:stretch>
              <a:fillRect/>
            </a:stretch>
          </p:blipFill>
          <p:spPr>
            <a:xfrm rot="4001915">
              <a:off x="296235" y="-65189"/>
              <a:ext cx="498477" cy="973140"/>
            </a:xfrm>
            <a:prstGeom prst="rect">
              <a:avLst/>
            </a:prstGeom>
            <a:ln w="12700" cap="flat">
              <a:noFill/>
              <a:miter lim="400000"/>
            </a:ln>
            <a:effectLst/>
          </p:spPr>
        </p:pic>
      </p:grpSp>
      <p:pic>
        <p:nvPicPr>
          <p:cNvPr id="597" name="Picture 8" descr="Picture 8"/>
          <p:cNvPicPr>
            <a:picLocks noChangeAspect="1"/>
          </p:cNvPicPr>
          <p:nvPr/>
        </p:nvPicPr>
        <p:blipFill>
          <a:blip r:embed="rId17">
            <a:extLst/>
          </a:blip>
          <a:srcRect l="67061" t="3458" r="1027" b="68900"/>
          <a:stretch>
            <a:fillRect/>
          </a:stretch>
        </p:blipFill>
        <p:spPr>
          <a:xfrm>
            <a:off x="6492875" y="5181598"/>
            <a:ext cx="2536825" cy="1304927"/>
          </a:xfrm>
          <a:prstGeom prst="rect">
            <a:avLst/>
          </a:prstGeom>
          <a:ln w="12700">
            <a:miter lim="400000"/>
          </a:ln>
        </p:spPr>
      </p:pic>
      <p:pic>
        <p:nvPicPr>
          <p:cNvPr id="598" name="图片 59" descr="图片 59"/>
          <p:cNvPicPr>
            <a:picLocks noChangeAspect="1"/>
          </p:cNvPicPr>
          <p:nvPr/>
        </p:nvPicPr>
        <p:blipFill>
          <a:blip r:embed="rId18">
            <a:extLst/>
          </a:blip>
          <a:srcRect l="3502" t="8031" r="7833" b="28462"/>
          <a:stretch>
            <a:fillRect/>
          </a:stretch>
        </p:blipFill>
        <p:spPr>
          <a:xfrm>
            <a:off x="6492873" y="4748212"/>
            <a:ext cx="795340" cy="573089"/>
          </a:xfrm>
          <a:prstGeom prst="rect">
            <a:avLst/>
          </a:prstGeom>
          <a:ln w="12700">
            <a:miter lim="400000"/>
          </a:ln>
        </p:spPr>
      </p:pic>
      <p:pic>
        <p:nvPicPr>
          <p:cNvPr id="599" name="图片 60" descr="图片 60"/>
          <p:cNvPicPr>
            <a:picLocks noChangeAspect="1"/>
          </p:cNvPicPr>
          <p:nvPr/>
        </p:nvPicPr>
        <p:blipFill>
          <a:blip r:embed="rId19">
            <a:extLst/>
          </a:blip>
          <a:stretch>
            <a:fillRect/>
          </a:stretch>
        </p:blipFill>
        <p:spPr>
          <a:xfrm>
            <a:off x="4403725" y="3817937"/>
            <a:ext cx="1031875" cy="949327"/>
          </a:xfrm>
          <a:prstGeom prst="rect">
            <a:avLst/>
          </a:prstGeom>
          <a:ln w="12700">
            <a:miter lim="400000"/>
          </a:ln>
        </p:spPr>
      </p:pic>
      <p:pic>
        <p:nvPicPr>
          <p:cNvPr id="600" name="图片 61" descr="图片 61"/>
          <p:cNvPicPr>
            <a:picLocks noChangeAspect="1"/>
          </p:cNvPicPr>
          <p:nvPr/>
        </p:nvPicPr>
        <p:blipFill>
          <a:blip r:embed="rId20">
            <a:extLst/>
          </a:blip>
          <a:stretch>
            <a:fillRect/>
          </a:stretch>
        </p:blipFill>
        <p:spPr>
          <a:xfrm>
            <a:off x="5486400" y="2208213"/>
            <a:ext cx="1006475" cy="1158877"/>
          </a:xfrm>
          <a:prstGeom prst="rect">
            <a:avLst/>
          </a:prstGeom>
          <a:ln w="12700">
            <a:miter lim="400000"/>
          </a:ln>
        </p:spPr>
      </p:pic>
      <p:pic>
        <p:nvPicPr>
          <p:cNvPr id="601" name="图片 62" descr="图片 62"/>
          <p:cNvPicPr>
            <a:picLocks noChangeAspect="1"/>
          </p:cNvPicPr>
          <p:nvPr/>
        </p:nvPicPr>
        <p:blipFill>
          <a:blip r:embed="rId21">
            <a:extLst/>
          </a:blip>
          <a:stretch>
            <a:fillRect/>
          </a:stretch>
        </p:blipFill>
        <p:spPr>
          <a:xfrm>
            <a:off x="10240963" y="2327275"/>
            <a:ext cx="1841502" cy="2847975"/>
          </a:xfrm>
          <a:prstGeom prst="rect">
            <a:avLst/>
          </a:prstGeom>
          <a:ln w="12700">
            <a:miter lim="400000"/>
          </a:ln>
        </p:spPr>
      </p:pic>
      <p:pic>
        <p:nvPicPr>
          <p:cNvPr id="602" name="Picture 5" descr="Picture 5"/>
          <p:cNvPicPr>
            <a:picLocks noChangeAspect="1"/>
          </p:cNvPicPr>
          <p:nvPr/>
        </p:nvPicPr>
        <p:blipFill>
          <a:blip r:embed="rId22">
            <a:extLst/>
          </a:blip>
          <a:stretch>
            <a:fillRect/>
          </a:stretch>
        </p:blipFill>
        <p:spPr>
          <a:xfrm rot="660000">
            <a:off x="8562975" y="3248025"/>
            <a:ext cx="619125" cy="463550"/>
          </a:xfrm>
          <a:prstGeom prst="rect">
            <a:avLst/>
          </a:prstGeom>
          <a:ln w="12700">
            <a:miter lim="400000"/>
          </a:ln>
        </p:spPr>
      </p:pic>
      <p:pic>
        <p:nvPicPr>
          <p:cNvPr id="603" name="图片 64" descr="图片 64"/>
          <p:cNvPicPr>
            <a:picLocks noChangeAspect="1"/>
          </p:cNvPicPr>
          <p:nvPr/>
        </p:nvPicPr>
        <p:blipFill>
          <a:blip r:embed="rId23">
            <a:extLst/>
          </a:blip>
          <a:stretch>
            <a:fillRect/>
          </a:stretch>
        </p:blipFill>
        <p:spPr>
          <a:xfrm rot="173765">
            <a:off x="8759825" y="4362450"/>
            <a:ext cx="2489200" cy="1644650"/>
          </a:xfrm>
          <a:prstGeom prst="rect">
            <a:avLst/>
          </a:prstGeom>
          <a:ln w="12700">
            <a:miter lim="400000"/>
          </a:ln>
        </p:spPr>
      </p:pic>
      <p:pic>
        <p:nvPicPr>
          <p:cNvPr id="604" name="图片 65" descr="图片 65"/>
          <p:cNvPicPr>
            <a:picLocks noChangeAspect="1"/>
          </p:cNvPicPr>
          <p:nvPr/>
        </p:nvPicPr>
        <p:blipFill>
          <a:blip r:embed="rId24">
            <a:extLst/>
          </a:blip>
          <a:stretch>
            <a:fillRect/>
          </a:stretch>
        </p:blipFill>
        <p:spPr>
          <a:xfrm>
            <a:off x="4102100" y="1936750"/>
            <a:ext cx="1689100" cy="1225550"/>
          </a:xfrm>
          <a:prstGeom prst="rect">
            <a:avLst/>
          </a:prstGeom>
          <a:ln w="12700">
            <a:miter lim="400000"/>
          </a:ln>
        </p:spPr>
      </p:pic>
      <p:pic>
        <p:nvPicPr>
          <p:cNvPr id="605" name="图片 66" descr="图片 66"/>
          <p:cNvPicPr>
            <a:picLocks noChangeAspect="1"/>
          </p:cNvPicPr>
          <p:nvPr/>
        </p:nvPicPr>
        <p:blipFill>
          <a:blip r:embed="rId25">
            <a:extLst/>
          </a:blip>
          <a:stretch>
            <a:fillRect/>
          </a:stretch>
        </p:blipFill>
        <p:spPr>
          <a:xfrm>
            <a:off x="-57150" y="1787525"/>
            <a:ext cx="2474915" cy="2333625"/>
          </a:xfrm>
          <a:prstGeom prst="rect">
            <a:avLst/>
          </a:prstGeom>
          <a:ln w="12700">
            <a:miter lim="400000"/>
          </a:ln>
        </p:spPr>
      </p:pic>
      <p:sp>
        <p:nvSpPr>
          <p:cNvPr id="606" name="标题文本"/>
          <p:cNvSpPr txBox="1"/>
          <p:nvPr>
            <p:ph type="title"/>
          </p:nvPr>
        </p:nvSpPr>
        <p:spPr>
          <a:xfrm>
            <a:off x="838200" y="365125"/>
            <a:ext cx="10515600" cy="1325564"/>
          </a:xfrm>
          <a:prstGeom prst="rect">
            <a:avLst/>
          </a:prstGeom>
        </p:spPr>
        <p:txBody>
          <a:bodyPr/>
          <a:lstStyle>
            <a:lvl1pPr algn="l">
              <a:lnSpc>
                <a:spcPct val="90000"/>
              </a:lnSpc>
              <a:defRPr>
                <a:latin typeface="Calibri Light"/>
                <a:ea typeface="Calibri Light"/>
                <a:cs typeface="Calibri Light"/>
                <a:sym typeface="Calibri Light"/>
              </a:defRPr>
            </a:lvl1pPr>
          </a:lstStyle>
          <a:p>
            <a:pPr/>
            <a:r>
              <a:t>标题文本</a:t>
            </a:r>
          </a:p>
        </p:txBody>
      </p:sp>
      <p:sp>
        <p:nvSpPr>
          <p:cNvPr id="607" name="正文级别 1…"/>
          <p:cNvSpPr txBox="1"/>
          <p:nvPr>
            <p:ph type="body" sz="half" idx="1"/>
          </p:nvPr>
        </p:nvSpPr>
        <p:spPr>
          <a:xfrm>
            <a:off x="838200" y="1825625"/>
            <a:ext cx="5156200" cy="4351338"/>
          </a:xfrm>
          <a:prstGeom prst="rect">
            <a:avLst/>
          </a:prstGeom>
        </p:spPr>
        <p:txBody>
          <a:bodyPr/>
          <a:lstStyle>
            <a:lvl1pPr marL="228600" indent="-228600">
              <a:lnSpc>
                <a:spcPct val="90000"/>
              </a:lnSpc>
              <a:spcBef>
                <a:spcPts val="1000"/>
              </a:spcBef>
              <a:buFont typeface="Arial"/>
              <a:defRPr sz="2800">
                <a:latin typeface="+mn-lt"/>
                <a:ea typeface="+mn-ea"/>
                <a:cs typeface="+mn-cs"/>
                <a:sym typeface="Calibri"/>
              </a:defRPr>
            </a:lvl1pPr>
            <a:lvl2pPr marL="723900" indent="-266700">
              <a:lnSpc>
                <a:spcPct val="90000"/>
              </a:lnSpc>
              <a:spcBef>
                <a:spcPts val="1000"/>
              </a:spcBef>
              <a:buFont typeface="Arial"/>
              <a:buChar char="•"/>
              <a:defRPr sz="2800">
                <a:latin typeface="+mn-lt"/>
                <a:ea typeface="+mn-ea"/>
                <a:cs typeface="+mn-cs"/>
                <a:sym typeface="Calibri"/>
              </a:defRPr>
            </a:lvl2pPr>
            <a:lvl3pPr marL="1234438" indent="-320038">
              <a:lnSpc>
                <a:spcPct val="90000"/>
              </a:lnSpc>
              <a:spcBef>
                <a:spcPts val="1000"/>
              </a:spcBef>
              <a:buFont typeface="Arial"/>
              <a:defRPr sz="2800">
                <a:latin typeface="+mn-lt"/>
                <a:ea typeface="+mn-ea"/>
                <a:cs typeface="+mn-cs"/>
                <a:sym typeface="Calibri"/>
              </a:defRPr>
            </a:lvl3pPr>
            <a:lvl4pPr marL="1691638" indent="-320038">
              <a:lnSpc>
                <a:spcPct val="90000"/>
              </a:lnSpc>
              <a:spcBef>
                <a:spcPts val="1000"/>
              </a:spcBef>
              <a:buFont typeface="Arial"/>
              <a:buChar char="•"/>
              <a:defRPr sz="2800">
                <a:latin typeface="+mn-lt"/>
                <a:ea typeface="+mn-ea"/>
                <a:cs typeface="+mn-cs"/>
                <a:sym typeface="Calibri"/>
              </a:defRPr>
            </a:lvl4pPr>
            <a:lvl5pPr marL="2148838" indent="-320038">
              <a:lnSpc>
                <a:spcPct val="90000"/>
              </a:lnSpc>
              <a:spcBef>
                <a:spcPts val="1000"/>
              </a:spcBef>
              <a:buFont typeface="Arial"/>
              <a:buChar char="•"/>
              <a:defRPr sz="2800">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608"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比较">
    <p:spTree>
      <p:nvGrpSpPr>
        <p:cNvPr id="1" name=""/>
        <p:cNvGrpSpPr/>
        <p:nvPr/>
      </p:nvGrpSpPr>
      <p:grpSpPr>
        <a:xfrm>
          <a:off x="0" y="0"/>
          <a:ext cx="0" cy="0"/>
          <a:chOff x="0" y="0"/>
          <a:chExt cx="0" cy="0"/>
        </a:xfrm>
      </p:grpSpPr>
      <p:grpSp>
        <p:nvGrpSpPr>
          <p:cNvPr id="639" name="组合 55"/>
          <p:cNvGrpSpPr/>
          <p:nvPr/>
        </p:nvGrpSpPr>
        <p:grpSpPr>
          <a:xfrm>
            <a:off x="153831" y="-1140712"/>
            <a:ext cx="11834182" cy="9293609"/>
            <a:chOff x="-6" y="-10"/>
            <a:chExt cx="11834181" cy="9293607"/>
          </a:xfrm>
        </p:grpSpPr>
        <p:grpSp>
          <p:nvGrpSpPr>
            <p:cNvPr id="637" name="组合 53"/>
            <p:cNvGrpSpPr/>
            <p:nvPr/>
          </p:nvGrpSpPr>
          <p:grpSpPr>
            <a:xfrm>
              <a:off x="-7" y="-11"/>
              <a:ext cx="10541819" cy="9293609"/>
              <a:chOff x="-5" y="-9"/>
              <a:chExt cx="10541817" cy="9293607"/>
            </a:xfrm>
          </p:grpSpPr>
          <p:grpSp>
            <p:nvGrpSpPr>
              <p:cNvPr id="635" name="组合 51"/>
              <p:cNvGrpSpPr/>
              <p:nvPr/>
            </p:nvGrpSpPr>
            <p:grpSpPr>
              <a:xfrm>
                <a:off x="-6" y="-10"/>
                <a:ext cx="10541819" cy="9293608"/>
                <a:chOff x="-4" y="-8"/>
                <a:chExt cx="10541817" cy="9293607"/>
              </a:xfrm>
            </p:grpSpPr>
            <p:grpSp>
              <p:nvGrpSpPr>
                <p:cNvPr id="631" name="组合 43"/>
                <p:cNvGrpSpPr/>
                <p:nvPr/>
              </p:nvGrpSpPr>
              <p:grpSpPr>
                <a:xfrm>
                  <a:off x="-5" y="-9"/>
                  <a:ext cx="10541819" cy="9293608"/>
                  <a:chOff x="-3" y="-7"/>
                  <a:chExt cx="10541817" cy="9293607"/>
                </a:xfrm>
              </p:grpSpPr>
              <p:grpSp>
                <p:nvGrpSpPr>
                  <p:cNvPr id="629" name="组合 41"/>
                  <p:cNvGrpSpPr/>
                  <p:nvPr/>
                </p:nvGrpSpPr>
                <p:grpSpPr>
                  <a:xfrm>
                    <a:off x="-4" y="-8"/>
                    <a:ext cx="10541819" cy="9293608"/>
                    <a:chOff x="-2" y="-6"/>
                    <a:chExt cx="10541817" cy="9293607"/>
                  </a:xfrm>
                </p:grpSpPr>
                <p:grpSp>
                  <p:nvGrpSpPr>
                    <p:cNvPr id="627" name="组合 39"/>
                    <p:cNvGrpSpPr/>
                    <p:nvPr/>
                  </p:nvGrpSpPr>
                  <p:grpSpPr>
                    <a:xfrm>
                      <a:off x="-3" y="-7"/>
                      <a:ext cx="10541819" cy="9293609"/>
                      <a:chOff x="-1" y="-4"/>
                      <a:chExt cx="10541817" cy="9293607"/>
                    </a:xfrm>
                  </p:grpSpPr>
                  <p:grpSp>
                    <p:nvGrpSpPr>
                      <p:cNvPr id="625" name="组合 37"/>
                      <p:cNvGrpSpPr/>
                      <p:nvPr/>
                    </p:nvGrpSpPr>
                    <p:grpSpPr>
                      <a:xfrm>
                        <a:off x="-2" y="-5"/>
                        <a:ext cx="10541819" cy="9293608"/>
                        <a:chOff x="0" y="-3"/>
                        <a:chExt cx="10541818" cy="9293607"/>
                      </a:xfrm>
                    </p:grpSpPr>
                    <p:grpSp>
                      <p:nvGrpSpPr>
                        <p:cNvPr id="623" name="组合 31"/>
                        <p:cNvGrpSpPr/>
                        <p:nvPr/>
                      </p:nvGrpSpPr>
                      <p:grpSpPr>
                        <a:xfrm>
                          <a:off x="1159510" y="-4"/>
                          <a:ext cx="9382308" cy="9293608"/>
                          <a:chOff x="-3" y="-3"/>
                          <a:chExt cx="9382307" cy="9293607"/>
                        </a:xfrm>
                      </p:grpSpPr>
                      <p:grpSp>
                        <p:nvGrpSpPr>
                          <p:cNvPr id="620" name="组合 2"/>
                          <p:cNvGrpSpPr/>
                          <p:nvPr/>
                        </p:nvGrpSpPr>
                        <p:grpSpPr>
                          <a:xfrm>
                            <a:off x="-4" y="-4"/>
                            <a:ext cx="9382308" cy="9293609"/>
                            <a:chOff x="-2" y="-2"/>
                            <a:chExt cx="9382307" cy="9293607"/>
                          </a:xfrm>
                        </p:grpSpPr>
                        <p:grpSp>
                          <p:nvGrpSpPr>
                            <p:cNvPr id="618" name="组合 6"/>
                            <p:cNvGrpSpPr/>
                            <p:nvPr/>
                          </p:nvGrpSpPr>
                          <p:grpSpPr>
                            <a:xfrm>
                              <a:off x="-3" y="-3"/>
                              <a:ext cx="9382308" cy="9293608"/>
                              <a:chOff x="-1" y="-1"/>
                              <a:chExt cx="9382307" cy="9293607"/>
                            </a:xfrm>
                          </p:grpSpPr>
                          <p:pic>
                            <p:nvPicPr>
                              <p:cNvPr id="615" name="图片 7" descr="图片 7"/>
                              <p:cNvPicPr>
                                <a:picLocks noChangeAspect="1"/>
                              </p:cNvPicPr>
                              <p:nvPr/>
                            </p:nvPicPr>
                            <p:blipFill>
                              <a:blip r:embed="rId2">
                                <a:extLst/>
                              </a:blip>
                              <a:stretch>
                                <a:fillRect/>
                              </a:stretch>
                            </p:blipFill>
                            <p:spPr>
                              <a:xfrm rot="2411">
                                <a:off x="3255" y="3286"/>
                                <a:ext cx="9375795" cy="9287033"/>
                              </a:xfrm>
                              <a:prstGeom prst="rect">
                                <a:avLst/>
                              </a:prstGeom>
                              <a:ln w="12700" cap="flat">
                                <a:noFill/>
                                <a:miter lim="400000"/>
                              </a:ln>
                              <a:effectLst/>
                            </p:spPr>
                          </p:pic>
                          <p:pic>
                            <p:nvPicPr>
                              <p:cNvPr id="616" name="图片 8" descr="图片 8"/>
                              <p:cNvPicPr>
                                <a:picLocks noChangeAspect="1"/>
                              </p:cNvPicPr>
                              <p:nvPr/>
                            </p:nvPicPr>
                            <p:blipFill>
                              <a:blip r:embed="rId3">
                                <a:extLst/>
                              </a:blip>
                              <a:stretch>
                                <a:fillRect/>
                              </a:stretch>
                            </p:blipFill>
                            <p:spPr>
                              <a:xfrm rot="2411">
                                <a:off x="4813192" y="63034"/>
                                <a:ext cx="4568836" cy="676912"/>
                              </a:xfrm>
                              <a:prstGeom prst="rect">
                                <a:avLst/>
                              </a:prstGeom>
                              <a:ln w="12700" cap="flat">
                                <a:noFill/>
                                <a:miter lim="400000"/>
                              </a:ln>
                              <a:effectLst/>
                            </p:spPr>
                          </p:pic>
                          <p:pic>
                            <p:nvPicPr>
                              <p:cNvPr id="617" name="图片 9" descr="图片 9"/>
                              <p:cNvPicPr>
                                <a:picLocks noChangeAspect="1"/>
                              </p:cNvPicPr>
                              <p:nvPr/>
                            </p:nvPicPr>
                            <p:blipFill>
                              <a:blip r:embed="rId3">
                                <a:extLst/>
                              </a:blip>
                              <a:stretch>
                                <a:fillRect/>
                              </a:stretch>
                            </p:blipFill>
                            <p:spPr>
                              <a:xfrm rot="2411">
                                <a:off x="99825" y="235661"/>
                                <a:ext cx="415221" cy="2115728"/>
                              </a:xfrm>
                              <a:prstGeom prst="rect">
                                <a:avLst/>
                              </a:prstGeom>
                              <a:ln w="12700" cap="flat">
                                <a:noFill/>
                                <a:miter lim="400000"/>
                              </a:ln>
                              <a:effectLst/>
                            </p:spPr>
                          </p:pic>
                        </p:grpSp>
                        <p:pic>
                          <p:nvPicPr>
                            <p:cNvPr id="619" name="图片 1" descr="图片 1"/>
                            <p:cNvPicPr>
                              <a:picLocks noChangeAspect="1"/>
                            </p:cNvPicPr>
                            <p:nvPr/>
                          </p:nvPicPr>
                          <p:blipFill>
                            <a:blip r:embed="rId4">
                              <a:extLst/>
                            </a:blip>
                            <a:stretch>
                              <a:fillRect/>
                            </a:stretch>
                          </p:blipFill>
                          <p:spPr>
                            <a:xfrm rot="17822159">
                              <a:off x="3946807" y="3326448"/>
                              <a:ext cx="342936" cy="4017489"/>
                            </a:xfrm>
                            <a:prstGeom prst="rect">
                              <a:avLst/>
                            </a:prstGeom>
                            <a:ln w="12700" cap="flat">
                              <a:noFill/>
                              <a:miter lim="400000"/>
                            </a:ln>
                            <a:effectLst/>
                          </p:spPr>
                        </p:pic>
                      </p:grpSp>
                      <p:pic>
                        <p:nvPicPr>
                          <p:cNvPr id="621" name="图片 3" descr="图片 3"/>
                          <p:cNvPicPr>
                            <a:picLocks noChangeAspect="1"/>
                          </p:cNvPicPr>
                          <p:nvPr/>
                        </p:nvPicPr>
                        <p:blipFill>
                          <a:blip r:embed="rId5">
                            <a:extLst/>
                          </a:blip>
                          <a:stretch>
                            <a:fillRect/>
                          </a:stretch>
                        </p:blipFill>
                        <p:spPr>
                          <a:xfrm rot="3977126">
                            <a:off x="6186349" y="4456281"/>
                            <a:ext cx="333362" cy="2019502"/>
                          </a:xfrm>
                          <a:prstGeom prst="rect">
                            <a:avLst/>
                          </a:prstGeom>
                          <a:ln w="12700" cap="flat">
                            <a:noFill/>
                            <a:miter lim="400000"/>
                          </a:ln>
                          <a:effectLst/>
                        </p:spPr>
                      </p:pic>
                      <p:pic>
                        <p:nvPicPr>
                          <p:cNvPr id="622" name="图片 30" descr="图片 30"/>
                          <p:cNvPicPr>
                            <a:picLocks noChangeAspect="1"/>
                          </p:cNvPicPr>
                          <p:nvPr/>
                        </p:nvPicPr>
                        <p:blipFill>
                          <a:blip r:embed="rId6">
                            <a:extLst/>
                          </a:blip>
                          <a:stretch>
                            <a:fillRect/>
                          </a:stretch>
                        </p:blipFill>
                        <p:spPr>
                          <a:xfrm rot="3977126">
                            <a:off x="4773023" y="4747854"/>
                            <a:ext cx="1061141" cy="2248124"/>
                          </a:xfrm>
                          <a:prstGeom prst="rect">
                            <a:avLst/>
                          </a:prstGeom>
                          <a:ln w="12700" cap="flat">
                            <a:noFill/>
                            <a:miter lim="400000"/>
                          </a:ln>
                          <a:effectLst/>
                        </p:spPr>
                      </p:pic>
                    </p:grpSp>
                    <p:pic>
                      <p:nvPicPr>
                        <p:cNvPr id="624" name="图片 36" descr="图片 36"/>
                        <p:cNvPicPr>
                          <a:picLocks noChangeAspect="1"/>
                        </p:cNvPicPr>
                        <p:nvPr/>
                      </p:nvPicPr>
                      <p:blipFill>
                        <a:blip r:embed="rId7">
                          <a:extLst/>
                        </a:blip>
                        <a:stretch>
                          <a:fillRect/>
                        </a:stretch>
                      </p:blipFill>
                      <p:spPr>
                        <a:xfrm rot="1631287">
                          <a:off x="-83768" y="3392412"/>
                          <a:ext cx="2146513" cy="152395"/>
                        </a:xfrm>
                        <a:prstGeom prst="rect">
                          <a:avLst/>
                        </a:prstGeom>
                        <a:ln w="12700" cap="flat">
                          <a:noFill/>
                          <a:miter lim="400000"/>
                        </a:ln>
                        <a:effectLst/>
                      </p:spPr>
                    </p:pic>
                  </p:grpSp>
                  <p:pic>
                    <p:nvPicPr>
                      <p:cNvPr id="626" name="图片 38" descr="图片 38"/>
                      <p:cNvPicPr>
                        <a:picLocks noChangeAspect="1"/>
                      </p:cNvPicPr>
                      <p:nvPr/>
                    </p:nvPicPr>
                    <p:blipFill>
                      <a:blip r:embed="rId8">
                        <a:extLst/>
                      </a:blip>
                      <a:stretch>
                        <a:fillRect/>
                      </a:stretch>
                    </p:blipFill>
                    <p:spPr>
                      <a:xfrm rot="5404036">
                        <a:off x="1721206" y="3431580"/>
                        <a:ext cx="1000224" cy="508051"/>
                      </a:xfrm>
                      <a:prstGeom prst="rect">
                        <a:avLst/>
                      </a:prstGeom>
                      <a:ln w="12700" cap="flat">
                        <a:noFill/>
                        <a:miter lim="400000"/>
                      </a:ln>
                      <a:effectLst/>
                    </p:spPr>
                  </p:pic>
                </p:grpSp>
                <p:pic>
                  <p:nvPicPr>
                    <p:cNvPr id="628" name="图片 40" descr="图片 40"/>
                    <p:cNvPicPr>
                      <a:picLocks noChangeAspect="1"/>
                    </p:cNvPicPr>
                    <p:nvPr/>
                  </p:nvPicPr>
                  <p:blipFill>
                    <a:blip r:embed="rId9">
                      <a:extLst/>
                    </a:blip>
                    <a:stretch>
                      <a:fillRect/>
                    </a:stretch>
                  </p:blipFill>
                  <p:spPr>
                    <a:xfrm flipH="1" rot="5874492">
                      <a:off x="2436687" y="4000163"/>
                      <a:ext cx="352321" cy="299601"/>
                    </a:xfrm>
                    <a:prstGeom prst="rect">
                      <a:avLst/>
                    </a:prstGeom>
                    <a:ln w="12700" cap="flat">
                      <a:noFill/>
                      <a:miter lim="400000"/>
                    </a:ln>
                    <a:effectLst/>
                  </p:spPr>
                </p:pic>
              </p:grpSp>
              <p:pic>
                <p:nvPicPr>
                  <p:cNvPr id="630" name="图片 42" descr="图片 42"/>
                  <p:cNvPicPr>
                    <a:picLocks noChangeAspect="1"/>
                  </p:cNvPicPr>
                  <p:nvPr/>
                </p:nvPicPr>
                <p:blipFill>
                  <a:blip r:embed="rId10">
                    <a:extLst/>
                  </a:blip>
                  <a:stretch>
                    <a:fillRect/>
                  </a:stretch>
                </p:blipFill>
                <p:spPr>
                  <a:xfrm rot="3453025">
                    <a:off x="2805282" y="4294335"/>
                    <a:ext cx="285738" cy="443048"/>
                  </a:xfrm>
                  <a:prstGeom prst="rect">
                    <a:avLst/>
                  </a:prstGeom>
                  <a:ln w="12700" cap="flat">
                    <a:noFill/>
                    <a:miter lim="400000"/>
                  </a:ln>
                  <a:effectLst/>
                </p:spPr>
              </p:pic>
            </p:grpSp>
            <p:pic>
              <p:nvPicPr>
                <p:cNvPr id="632" name="图片 44" descr="图片 44"/>
                <p:cNvPicPr>
                  <a:picLocks noChangeAspect="1"/>
                </p:cNvPicPr>
                <p:nvPr/>
              </p:nvPicPr>
              <p:blipFill>
                <a:blip r:embed="rId11">
                  <a:extLst/>
                </a:blip>
                <a:stretch>
                  <a:fillRect/>
                </a:stretch>
              </p:blipFill>
              <p:spPr>
                <a:xfrm rot="7068484">
                  <a:off x="7763615" y="4616330"/>
                  <a:ext cx="279429" cy="942932"/>
                </a:xfrm>
                <a:prstGeom prst="rect">
                  <a:avLst/>
                </a:prstGeom>
                <a:ln w="12700" cap="flat">
                  <a:noFill/>
                  <a:miter lim="400000"/>
                </a:ln>
                <a:effectLst/>
              </p:spPr>
            </p:pic>
            <p:pic>
              <p:nvPicPr>
                <p:cNvPr id="633" name="图片 49" descr="图片 49"/>
                <p:cNvPicPr>
                  <a:picLocks noChangeAspect="1"/>
                </p:cNvPicPr>
                <p:nvPr/>
              </p:nvPicPr>
              <p:blipFill>
                <a:blip r:embed="rId12">
                  <a:extLst/>
                </a:blip>
                <a:stretch>
                  <a:fillRect/>
                </a:stretch>
              </p:blipFill>
              <p:spPr>
                <a:xfrm rot="6876390">
                  <a:off x="8108836" y="4877248"/>
                  <a:ext cx="303588" cy="122922"/>
                </a:xfrm>
                <a:prstGeom prst="rect">
                  <a:avLst/>
                </a:prstGeom>
                <a:ln w="12700" cap="flat">
                  <a:noFill/>
                  <a:miter lim="400000"/>
                </a:ln>
                <a:effectLst/>
              </p:spPr>
            </p:pic>
            <p:pic>
              <p:nvPicPr>
                <p:cNvPr id="634" name="图片 50" descr="图片 50"/>
                <p:cNvPicPr>
                  <a:picLocks noChangeAspect="1"/>
                </p:cNvPicPr>
                <p:nvPr/>
              </p:nvPicPr>
              <p:blipFill>
                <a:blip r:embed="rId12">
                  <a:extLst/>
                </a:blip>
                <a:srcRect l="0" t="0" r="35" b="0"/>
                <a:stretch>
                  <a:fillRect/>
                </a:stretch>
              </p:blipFill>
              <p:spPr>
                <a:xfrm flipH="1" rot="9591434">
                  <a:off x="7962806" y="4896892"/>
                  <a:ext cx="416719" cy="11824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90" y="0"/>
                      </a:moveTo>
                      <a:lnTo>
                        <a:pt x="0" y="21600"/>
                      </a:lnTo>
                      <a:lnTo>
                        <a:pt x="21600" y="21600"/>
                      </a:lnTo>
                      <a:lnTo>
                        <a:pt x="16910" y="0"/>
                      </a:lnTo>
                      <a:lnTo>
                        <a:pt x="4690" y="0"/>
                      </a:lnTo>
                      <a:close/>
                    </a:path>
                  </a:pathLst>
                </a:custGeom>
                <a:ln w="12700" cap="flat">
                  <a:noFill/>
                  <a:miter lim="400000"/>
                </a:ln>
                <a:effectLst/>
              </p:spPr>
            </p:pic>
          </p:grpSp>
          <p:pic>
            <p:nvPicPr>
              <p:cNvPr id="636" name="图片 52" descr="图片 52"/>
              <p:cNvPicPr>
                <a:picLocks noChangeAspect="1"/>
              </p:cNvPicPr>
              <p:nvPr/>
            </p:nvPicPr>
            <p:blipFill>
              <a:blip r:embed="rId13">
                <a:extLst/>
              </a:blip>
              <a:stretch>
                <a:fillRect/>
              </a:stretch>
            </p:blipFill>
            <p:spPr>
              <a:xfrm rot="7548150">
                <a:off x="8445146" y="4460563"/>
                <a:ext cx="427459" cy="272477"/>
              </a:xfrm>
              <a:prstGeom prst="rect">
                <a:avLst/>
              </a:prstGeom>
              <a:ln w="12700" cap="flat">
                <a:noFill/>
                <a:miter lim="400000"/>
              </a:ln>
              <a:effectLst/>
            </p:spPr>
          </p:pic>
        </p:grpSp>
        <p:pic>
          <p:nvPicPr>
            <p:cNvPr id="638" name="图片 54" descr="图片 54"/>
            <p:cNvPicPr>
              <a:picLocks noChangeAspect="1"/>
            </p:cNvPicPr>
            <p:nvPr/>
          </p:nvPicPr>
          <p:blipFill>
            <a:blip r:embed="rId14">
              <a:extLst/>
            </a:blip>
            <a:srcRect l="0" t="0" r="0" b="25"/>
            <a:stretch>
              <a:fillRect/>
            </a:stretch>
          </p:blipFill>
          <p:spPr>
            <a:xfrm rot="9179011">
              <a:off x="9359728" y="3988163"/>
              <a:ext cx="2585500" cy="1321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75" y="0"/>
                  </a:moveTo>
                  <a:lnTo>
                    <a:pt x="0" y="21600"/>
                  </a:lnTo>
                  <a:lnTo>
                    <a:pt x="21600" y="21600"/>
                  </a:lnTo>
                  <a:lnTo>
                    <a:pt x="21322" y="0"/>
                  </a:lnTo>
                  <a:lnTo>
                    <a:pt x="275" y="0"/>
                  </a:lnTo>
                  <a:close/>
                </a:path>
              </a:pathLst>
            </a:custGeom>
            <a:ln w="12700" cap="flat">
              <a:noFill/>
              <a:miter lim="400000"/>
            </a:ln>
            <a:effectLst/>
          </p:spPr>
        </p:pic>
      </p:grpSp>
      <p:pic>
        <p:nvPicPr>
          <p:cNvPr id="640" name="图片 56" descr="图片 56"/>
          <p:cNvPicPr>
            <a:picLocks noChangeAspect="1"/>
          </p:cNvPicPr>
          <p:nvPr/>
        </p:nvPicPr>
        <p:blipFill>
          <a:blip r:embed="rId15">
            <a:extLst/>
          </a:blip>
          <a:stretch>
            <a:fillRect/>
          </a:stretch>
        </p:blipFill>
        <p:spPr>
          <a:xfrm rot="21432140">
            <a:off x="2828925" y="3937000"/>
            <a:ext cx="5245100" cy="2476500"/>
          </a:xfrm>
          <a:prstGeom prst="rect">
            <a:avLst/>
          </a:prstGeom>
          <a:ln w="12700">
            <a:miter lim="400000"/>
          </a:ln>
        </p:spPr>
      </p:pic>
      <p:grpSp>
        <p:nvGrpSpPr>
          <p:cNvPr id="643" name="Picture 4"/>
          <p:cNvGrpSpPr/>
          <p:nvPr/>
        </p:nvGrpSpPr>
        <p:grpSpPr>
          <a:xfrm>
            <a:off x="3557419" y="2158306"/>
            <a:ext cx="1090949" cy="842764"/>
            <a:chOff x="0" y="0"/>
            <a:chExt cx="1090948" cy="842762"/>
          </a:xfrm>
        </p:grpSpPr>
        <p:sp>
          <p:nvSpPr>
            <p:cNvPr id="641" name="矩形"/>
            <p:cNvSpPr/>
            <p:nvPr/>
          </p:nvSpPr>
          <p:spPr>
            <a:xfrm rot="4001915">
              <a:off x="296235" y="-65189"/>
              <a:ext cx="498477" cy="973140"/>
            </a:xfrm>
            <a:prstGeom prst="rect">
              <a:avLst/>
            </a:prstGeom>
            <a:solidFill>
              <a:srgbClr val="FFFFFF"/>
            </a:soli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pic>
          <p:nvPicPr>
            <p:cNvPr id="642" name="image6.tif" descr="image6.tif"/>
            <p:cNvPicPr>
              <a:picLocks noChangeAspect="1"/>
            </p:cNvPicPr>
            <p:nvPr/>
          </p:nvPicPr>
          <p:blipFill>
            <a:blip r:embed="rId16">
              <a:extLst/>
            </a:blip>
            <a:srcRect l="6615" t="6876" r="6429" b="5901"/>
            <a:stretch>
              <a:fillRect/>
            </a:stretch>
          </p:blipFill>
          <p:spPr>
            <a:xfrm rot="4001915">
              <a:off x="296235" y="-65189"/>
              <a:ext cx="498477" cy="973140"/>
            </a:xfrm>
            <a:prstGeom prst="rect">
              <a:avLst/>
            </a:prstGeom>
            <a:ln w="12700" cap="flat">
              <a:noFill/>
              <a:miter lim="400000"/>
            </a:ln>
            <a:effectLst/>
          </p:spPr>
        </p:pic>
      </p:grpSp>
      <p:pic>
        <p:nvPicPr>
          <p:cNvPr id="644" name="Picture 8" descr="Picture 8"/>
          <p:cNvPicPr>
            <a:picLocks noChangeAspect="1"/>
          </p:cNvPicPr>
          <p:nvPr/>
        </p:nvPicPr>
        <p:blipFill>
          <a:blip r:embed="rId17">
            <a:extLst/>
          </a:blip>
          <a:srcRect l="67061" t="3458" r="1027" b="68900"/>
          <a:stretch>
            <a:fillRect/>
          </a:stretch>
        </p:blipFill>
        <p:spPr>
          <a:xfrm>
            <a:off x="6492875" y="5181598"/>
            <a:ext cx="2536825" cy="1304927"/>
          </a:xfrm>
          <a:prstGeom prst="rect">
            <a:avLst/>
          </a:prstGeom>
          <a:ln w="12700">
            <a:miter lim="400000"/>
          </a:ln>
        </p:spPr>
      </p:pic>
      <p:pic>
        <p:nvPicPr>
          <p:cNvPr id="645" name="图片 59" descr="图片 59"/>
          <p:cNvPicPr>
            <a:picLocks noChangeAspect="1"/>
          </p:cNvPicPr>
          <p:nvPr/>
        </p:nvPicPr>
        <p:blipFill>
          <a:blip r:embed="rId18">
            <a:extLst/>
          </a:blip>
          <a:srcRect l="3502" t="8031" r="7833" b="28462"/>
          <a:stretch>
            <a:fillRect/>
          </a:stretch>
        </p:blipFill>
        <p:spPr>
          <a:xfrm>
            <a:off x="6492873" y="4748212"/>
            <a:ext cx="795340" cy="573089"/>
          </a:xfrm>
          <a:prstGeom prst="rect">
            <a:avLst/>
          </a:prstGeom>
          <a:ln w="12700">
            <a:miter lim="400000"/>
          </a:ln>
        </p:spPr>
      </p:pic>
      <p:pic>
        <p:nvPicPr>
          <p:cNvPr id="646" name="图片 60" descr="图片 60"/>
          <p:cNvPicPr>
            <a:picLocks noChangeAspect="1"/>
          </p:cNvPicPr>
          <p:nvPr/>
        </p:nvPicPr>
        <p:blipFill>
          <a:blip r:embed="rId19">
            <a:extLst/>
          </a:blip>
          <a:stretch>
            <a:fillRect/>
          </a:stretch>
        </p:blipFill>
        <p:spPr>
          <a:xfrm>
            <a:off x="4403725" y="3817937"/>
            <a:ext cx="1031875" cy="949327"/>
          </a:xfrm>
          <a:prstGeom prst="rect">
            <a:avLst/>
          </a:prstGeom>
          <a:ln w="12700">
            <a:miter lim="400000"/>
          </a:ln>
        </p:spPr>
      </p:pic>
      <p:pic>
        <p:nvPicPr>
          <p:cNvPr id="647" name="图片 61" descr="图片 61"/>
          <p:cNvPicPr>
            <a:picLocks noChangeAspect="1"/>
          </p:cNvPicPr>
          <p:nvPr/>
        </p:nvPicPr>
        <p:blipFill>
          <a:blip r:embed="rId20">
            <a:extLst/>
          </a:blip>
          <a:stretch>
            <a:fillRect/>
          </a:stretch>
        </p:blipFill>
        <p:spPr>
          <a:xfrm>
            <a:off x="5486400" y="2208213"/>
            <a:ext cx="1006475" cy="1158877"/>
          </a:xfrm>
          <a:prstGeom prst="rect">
            <a:avLst/>
          </a:prstGeom>
          <a:ln w="12700">
            <a:miter lim="400000"/>
          </a:ln>
        </p:spPr>
      </p:pic>
      <p:pic>
        <p:nvPicPr>
          <p:cNvPr id="648" name="图片 62" descr="图片 62"/>
          <p:cNvPicPr>
            <a:picLocks noChangeAspect="1"/>
          </p:cNvPicPr>
          <p:nvPr/>
        </p:nvPicPr>
        <p:blipFill>
          <a:blip r:embed="rId21">
            <a:extLst/>
          </a:blip>
          <a:stretch>
            <a:fillRect/>
          </a:stretch>
        </p:blipFill>
        <p:spPr>
          <a:xfrm>
            <a:off x="10240963" y="2327275"/>
            <a:ext cx="1841502" cy="2847975"/>
          </a:xfrm>
          <a:prstGeom prst="rect">
            <a:avLst/>
          </a:prstGeom>
          <a:ln w="12700">
            <a:miter lim="400000"/>
          </a:ln>
        </p:spPr>
      </p:pic>
      <p:pic>
        <p:nvPicPr>
          <p:cNvPr id="649" name="Picture 5" descr="Picture 5"/>
          <p:cNvPicPr>
            <a:picLocks noChangeAspect="1"/>
          </p:cNvPicPr>
          <p:nvPr/>
        </p:nvPicPr>
        <p:blipFill>
          <a:blip r:embed="rId22">
            <a:extLst/>
          </a:blip>
          <a:stretch>
            <a:fillRect/>
          </a:stretch>
        </p:blipFill>
        <p:spPr>
          <a:xfrm rot="660000">
            <a:off x="8562975" y="3248025"/>
            <a:ext cx="619125" cy="463550"/>
          </a:xfrm>
          <a:prstGeom prst="rect">
            <a:avLst/>
          </a:prstGeom>
          <a:ln w="12700">
            <a:miter lim="400000"/>
          </a:ln>
        </p:spPr>
      </p:pic>
      <p:pic>
        <p:nvPicPr>
          <p:cNvPr id="650" name="图片 64" descr="图片 64"/>
          <p:cNvPicPr>
            <a:picLocks noChangeAspect="1"/>
          </p:cNvPicPr>
          <p:nvPr/>
        </p:nvPicPr>
        <p:blipFill>
          <a:blip r:embed="rId23">
            <a:extLst/>
          </a:blip>
          <a:stretch>
            <a:fillRect/>
          </a:stretch>
        </p:blipFill>
        <p:spPr>
          <a:xfrm rot="173765">
            <a:off x="8759825" y="4362450"/>
            <a:ext cx="2489200" cy="1644650"/>
          </a:xfrm>
          <a:prstGeom prst="rect">
            <a:avLst/>
          </a:prstGeom>
          <a:ln w="12700">
            <a:miter lim="400000"/>
          </a:ln>
        </p:spPr>
      </p:pic>
      <p:pic>
        <p:nvPicPr>
          <p:cNvPr id="651" name="图片 65" descr="图片 65"/>
          <p:cNvPicPr>
            <a:picLocks noChangeAspect="1"/>
          </p:cNvPicPr>
          <p:nvPr/>
        </p:nvPicPr>
        <p:blipFill>
          <a:blip r:embed="rId24">
            <a:extLst/>
          </a:blip>
          <a:stretch>
            <a:fillRect/>
          </a:stretch>
        </p:blipFill>
        <p:spPr>
          <a:xfrm>
            <a:off x="4102100" y="1936750"/>
            <a:ext cx="1689100" cy="1225550"/>
          </a:xfrm>
          <a:prstGeom prst="rect">
            <a:avLst/>
          </a:prstGeom>
          <a:ln w="12700">
            <a:miter lim="400000"/>
          </a:ln>
        </p:spPr>
      </p:pic>
      <p:pic>
        <p:nvPicPr>
          <p:cNvPr id="652" name="图片 66" descr="图片 66"/>
          <p:cNvPicPr>
            <a:picLocks noChangeAspect="1"/>
          </p:cNvPicPr>
          <p:nvPr/>
        </p:nvPicPr>
        <p:blipFill>
          <a:blip r:embed="rId25">
            <a:extLst/>
          </a:blip>
          <a:stretch>
            <a:fillRect/>
          </a:stretch>
        </p:blipFill>
        <p:spPr>
          <a:xfrm>
            <a:off x="-57150" y="1787525"/>
            <a:ext cx="2474915" cy="2333625"/>
          </a:xfrm>
          <a:prstGeom prst="rect">
            <a:avLst/>
          </a:prstGeom>
          <a:ln w="12700">
            <a:miter lim="400000"/>
          </a:ln>
        </p:spPr>
      </p:pic>
      <p:sp>
        <p:nvSpPr>
          <p:cNvPr id="653" name="标题文本"/>
          <p:cNvSpPr txBox="1"/>
          <p:nvPr>
            <p:ph type="title"/>
          </p:nvPr>
        </p:nvSpPr>
        <p:spPr>
          <a:xfrm>
            <a:off x="840317" y="365125"/>
            <a:ext cx="10515601" cy="1325564"/>
          </a:xfrm>
          <a:prstGeom prst="rect">
            <a:avLst/>
          </a:prstGeom>
        </p:spPr>
        <p:txBody>
          <a:bodyPr/>
          <a:lstStyle>
            <a:lvl1pPr algn="l">
              <a:lnSpc>
                <a:spcPct val="90000"/>
              </a:lnSpc>
              <a:defRPr>
                <a:latin typeface="Calibri Light"/>
                <a:ea typeface="Calibri Light"/>
                <a:cs typeface="Calibri Light"/>
                <a:sym typeface="Calibri Light"/>
              </a:defRPr>
            </a:lvl1pPr>
          </a:lstStyle>
          <a:p>
            <a:pPr/>
            <a:r>
              <a:t>标题文本</a:t>
            </a:r>
          </a:p>
        </p:txBody>
      </p:sp>
      <p:sp>
        <p:nvSpPr>
          <p:cNvPr id="654" name="正文级别 1…"/>
          <p:cNvSpPr txBox="1"/>
          <p:nvPr>
            <p:ph type="body" sz="quarter" idx="1"/>
          </p:nvPr>
        </p:nvSpPr>
        <p:spPr>
          <a:xfrm>
            <a:off x="840317" y="1681163"/>
            <a:ext cx="5158319" cy="823914"/>
          </a:xfrm>
          <a:prstGeom prst="rect">
            <a:avLst/>
          </a:prstGeom>
        </p:spPr>
        <p:txBody>
          <a:bodyPr anchor="b"/>
          <a:lstStyle>
            <a:lvl1pPr marL="0" indent="0">
              <a:lnSpc>
                <a:spcPct val="90000"/>
              </a:lnSpc>
              <a:spcBef>
                <a:spcPts val="1000"/>
              </a:spcBef>
              <a:buSzTx/>
              <a:buNone/>
              <a:defRPr b="1" sz="2400">
                <a:latin typeface="+mn-lt"/>
                <a:ea typeface="+mn-ea"/>
                <a:cs typeface="+mn-cs"/>
                <a:sym typeface="Calibri"/>
              </a:defRPr>
            </a:lvl1pPr>
            <a:lvl2pPr marL="0" indent="0">
              <a:lnSpc>
                <a:spcPct val="90000"/>
              </a:lnSpc>
              <a:spcBef>
                <a:spcPts val="1000"/>
              </a:spcBef>
              <a:buSzTx/>
              <a:buNone/>
              <a:defRPr b="1" sz="2400">
                <a:latin typeface="+mn-lt"/>
                <a:ea typeface="+mn-ea"/>
                <a:cs typeface="+mn-cs"/>
                <a:sym typeface="Calibri"/>
              </a:defRPr>
            </a:lvl2pPr>
            <a:lvl3pPr marL="0" indent="0">
              <a:lnSpc>
                <a:spcPct val="90000"/>
              </a:lnSpc>
              <a:spcBef>
                <a:spcPts val="1000"/>
              </a:spcBef>
              <a:buSzTx/>
              <a:buNone/>
              <a:defRPr b="1" sz="2400">
                <a:latin typeface="+mn-lt"/>
                <a:ea typeface="+mn-ea"/>
                <a:cs typeface="+mn-cs"/>
                <a:sym typeface="Calibri"/>
              </a:defRPr>
            </a:lvl3pPr>
            <a:lvl4pPr marL="0" indent="0">
              <a:lnSpc>
                <a:spcPct val="90000"/>
              </a:lnSpc>
              <a:spcBef>
                <a:spcPts val="1000"/>
              </a:spcBef>
              <a:buSzTx/>
              <a:buNone/>
              <a:defRPr b="1" sz="2400">
                <a:latin typeface="+mn-lt"/>
                <a:ea typeface="+mn-ea"/>
                <a:cs typeface="+mn-cs"/>
                <a:sym typeface="Calibri"/>
              </a:defRPr>
            </a:lvl4pPr>
            <a:lvl5pPr marL="0" indent="0">
              <a:lnSpc>
                <a:spcPct val="90000"/>
              </a:lnSpc>
              <a:spcBef>
                <a:spcPts val="1000"/>
              </a:spcBef>
              <a:buSzTx/>
              <a:buNone/>
              <a:defRPr b="1" sz="2400">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655" name="文本占位符 4"/>
          <p:cNvSpPr/>
          <p:nvPr>
            <p:ph type="body" sz="quarter" idx="21"/>
          </p:nvPr>
        </p:nvSpPr>
        <p:spPr>
          <a:xfrm>
            <a:off x="6172200" y="1681163"/>
            <a:ext cx="5183717" cy="823914"/>
          </a:xfrm>
          <a:prstGeom prst="rect">
            <a:avLst/>
          </a:prstGeom>
        </p:spPr>
        <p:txBody>
          <a:bodyPr anchor="b"/>
          <a:lstStyle/>
          <a:p>
            <a:pPr/>
          </a:p>
        </p:txBody>
      </p:sp>
      <p:sp>
        <p:nvSpPr>
          <p:cNvPr id="656"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仅标题">
    <p:spTree>
      <p:nvGrpSpPr>
        <p:cNvPr id="1" name=""/>
        <p:cNvGrpSpPr/>
        <p:nvPr/>
      </p:nvGrpSpPr>
      <p:grpSpPr>
        <a:xfrm>
          <a:off x="0" y="0"/>
          <a:ext cx="0" cy="0"/>
          <a:chOff x="0" y="0"/>
          <a:chExt cx="0" cy="0"/>
        </a:xfrm>
      </p:grpSpPr>
      <p:grpSp>
        <p:nvGrpSpPr>
          <p:cNvPr id="687" name="组合 55"/>
          <p:cNvGrpSpPr/>
          <p:nvPr/>
        </p:nvGrpSpPr>
        <p:grpSpPr>
          <a:xfrm>
            <a:off x="153831" y="-1140712"/>
            <a:ext cx="11834182" cy="9293609"/>
            <a:chOff x="-6" y="-10"/>
            <a:chExt cx="11834181" cy="9293607"/>
          </a:xfrm>
        </p:grpSpPr>
        <p:grpSp>
          <p:nvGrpSpPr>
            <p:cNvPr id="685" name="组合 53"/>
            <p:cNvGrpSpPr/>
            <p:nvPr/>
          </p:nvGrpSpPr>
          <p:grpSpPr>
            <a:xfrm>
              <a:off x="-7" y="-11"/>
              <a:ext cx="10541819" cy="9293609"/>
              <a:chOff x="-5" y="-9"/>
              <a:chExt cx="10541817" cy="9293607"/>
            </a:xfrm>
          </p:grpSpPr>
          <p:grpSp>
            <p:nvGrpSpPr>
              <p:cNvPr id="683" name="组合 51"/>
              <p:cNvGrpSpPr/>
              <p:nvPr/>
            </p:nvGrpSpPr>
            <p:grpSpPr>
              <a:xfrm>
                <a:off x="-6" y="-10"/>
                <a:ext cx="10541819" cy="9293608"/>
                <a:chOff x="-4" y="-8"/>
                <a:chExt cx="10541817" cy="9293607"/>
              </a:xfrm>
            </p:grpSpPr>
            <p:grpSp>
              <p:nvGrpSpPr>
                <p:cNvPr id="679" name="组合 43"/>
                <p:cNvGrpSpPr/>
                <p:nvPr/>
              </p:nvGrpSpPr>
              <p:grpSpPr>
                <a:xfrm>
                  <a:off x="-5" y="-9"/>
                  <a:ext cx="10541819" cy="9293608"/>
                  <a:chOff x="-3" y="-7"/>
                  <a:chExt cx="10541817" cy="9293607"/>
                </a:xfrm>
              </p:grpSpPr>
              <p:grpSp>
                <p:nvGrpSpPr>
                  <p:cNvPr id="677" name="组合 41"/>
                  <p:cNvGrpSpPr/>
                  <p:nvPr/>
                </p:nvGrpSpPr>
                <p:grpSpPr>
                  <a:xfrm>
                    <a:off x="-4" y="-8"/>
                    <a:ext cx="10541819" cy="9293608"/>
                    <a:chOff x="-2" y="-6"/>
                    <a:chExt cx="10541817" cy="9293607"/>
                  </a:xfrm>
                </p:grpSpPr>
                <p:grpSp>
                  <p:nvGrpSpPr>
                    <p:cNvPr id="675" name="组合 39"/>
                    <p:cNvGrpSpPr/>
                    <p:nvPr/>
                  </p:nvGrpSpPr>
                  <p:grpSpPr>
                    <a:xfrm>
                      <a:off x="-3" y="-7"/>
                      <a:ext cx="10541819" cy="9293609"/>
                      <a:chOff x="-1" y="-4"/>
                      <a:chExt cx="10541817" cy="9293607"/>
                    </a:xfrm>
                  </p:grpSpPr>
                  <p:grpSp>
                    <p:nvGrpSpPr>
                      <p:cNvPr id="673" name="组合 37"/>
                      <p:cNvGrpSpPr/>
                      <p:nvPr/>
                    </p:nvGrpSpPr>
                    <p:grpSpPr>
                      <a:xfrm>
                        <a:off x="-2" y="-5"/>
                        <a:ext cx="10541819" cy="9293608"/>
                        <a:chOff x="0" y="-3"/>
                        <a:chExt cx="10541818" cy="9293607"/>
                      </a:xfrm>
                    </p:grpSpPr>
                    <p:grpSp>
                      <p:nvGrpSpPr>
                        <p:cNvPr id="671" name="组合 31"/>
                        <p:cNvGrpSpPr/>
                        <p:nvPr/>
                      </p:nvGrpSpPr>
                      <p:grpSpPr>
                        <a:xfrm>
                          <a:off x="1159510" y="-4"/>
                          <a:ext cx="9382308" cy="9293608"/>
                          <a:chOff x="-3" y="-3"/>
                          <a:chExt cx="9382307" cy="9293607"/>
                        </a:xfrm>
                      </p:grpSpPr>
                      <p:grpSp>
                        <p:nvGrpSpPr>
                          <p:cNvPr id="668" name="组合 2"/>
                          <p:cNvGrpSpPr/>
                          <p:nvPr/>
                        </p:nvGrpSpPr>
                        <p:grpSpPr>
                          <a:xfrm>
                            <a:off x="-4" y="-4"/>
                            <a:ext cx="9382308" cy="9293609"/>
                            <a:chOff x="-2" y="-2"/>
                            <a:chExt cx="9382307" cy="9293607"/>
                          </a:xfrm>
                        </p:grpSpPr>
                        <p:grpSp>
                          <p:nvGrpSpPr>
                            <p:cNvPr id="666" name="组合 6"/>
                            <p:cNvGrpSpPr/>
                            <p:nvPr/>
                          </p:nvGrpSpPr>
                          <p:grpSpPr>
                            <a:xfrm>
                              <a:off x="-3" y="-3"/>
                              <a:ext cx="9382308" cy="9293608"/>
                              <a:chOff x="-1" y="-1"/>
                              <a:chExt cx="9382307" cy="9293607"/>
                            </a:xfrm>
                          </p:grpSpPr>
                          <p:pic>
                            <p:nvPicPr>
                              <p:cNvPr id="663" name="图片 7" descr="图片 7"/>
                              <p:cNvPicPr>
                                <a:picLocks noChangeAspect="1"/>
                              </p:cNvPicPr>
                              <p:nvPr/>
                            </p:nvPicPr>
                            <p:blipFill>
                              <a:blip r:embed="rId2">
                                <a:extLst/>
                              </a:blip>
                              <a:stretch>
                                <a:fillRect/>
                              </a:stretch>
                            </p:blipFill>
                            <p:spPr>
                              <a:xfrm rot="2411">
                                <a:off x="3255" y="3286"/>
                                <a:ext cx="9375795" cy="9287033"/>
                              </a:xfrm>
                              <a:prstGeom prst="rect">
                                <a:avLst/>
                              </a:prstGeom>
                              <a:ln w="12700" cap="flat">
                                <a:noFill/>
                                <a:miter lim="400000"/>
                              </a:ln>
                              <a:effectLst/>
                            </p:spPr>
                          </p:pic>
                          <p:pic>
                            <p:nvPicPr>
                              <p:cNvPr id="664" name="图片 8" descr="图片 8"/>
                              <p:cNvPicPr>
                                <a:picLocks noChangeAspect="1"/>
                              </p:cNvPicPr>
                              <p:nvPr/>
                            </p:nvPicPr>
                            <p:blipFill>
                              <a:blip r:embed="rId3">
                                <a:extLst/>
                              </a:blip>
                              <a:stretch>
                                <a:fillRect/>
                              </a:stretch>
                            </p:blipFill>
                            <p:spPr>
                              <a:xfrm rot="2411">
                                <a:off x="4813192" y="63034"/>
                                <a:ext cx="4568836" cy="676912"/>
                              </a:xfrm>
                              <a:prstGeom prst="rect">
                                <a:avLst/>
                              </a:prstGeom>
                              <a:ln w="12700" cap="flat">
                                <a:noFill/>
                                <a:miter lim="400000"/>
                              </a:ln>
                              <a:effectLst/>
                            </p:spPr>
                          </p:pic>
                          <p:pic>
                            <p:nvPicPr>
                              <p:cNvPr id="665" name="图片 9" descr="图片 9"/>
                              <p:cNvPicPr>
                                <a:picLocks noChangeAspect="1"/>
                              </p:cNvPicPr>
                              <p:nvPr/>
                            </p:nvPicPr>
                            <p:blipFill>
                              <a:blip r:embed="rId3">
                                <a:extLst/>
                              </a:blip>
                              <a:stretch>
                                <a:fillRect/>
                              </a:stretch>
                            </p:blipFill>
                            <p:spPr>
                              <a:xfrm rot="2411">
                                <a:off x="99825" y="235661"/>
                                <a:ext cx="415221" cy="2115728"/>
                              </a:xfrm>
                              <a:prstGeom prst="rect">
                                <a:avLst/>
                              </a:prstGeom>
                              <a:ln w="12700" cap="flat">
                                <a:noFill/>
                                <a:miter lim="400000"/>
                              </a:ln>
                              <a:effectLst/>
                            </p:spPr>
                          </p:pic>
                        </p:grpSp>
                        <p:pic>
                          <p:nvPicPr>
                            <p:cNvPr id="667" name="图片 1" descr="图片 1"/>
                            <p:cNvPicPr>
                              <a:picLocks noChangeAspect="1"/>
                            </p:cNvPicPr>
                            <p:nvPr/>
                          </p:nvPicPr>
                          <p:blipFill>
                            <a:blip r:embed="rId4">
                              <a:extLst/>
                            </a:blip>
                            <a:stretch>
                              <a:fillRect/>
                            </a:stretch>
                          </p:blipFill>
                          <p:spPr>
                            <a:xfrm rot="17822159">
                              <a:off x="3946807" y="3326448"/>
                              <a:ext cx="342936" cy="4017489"/>
                            </a:xfrm>
                            <a:prstGeom prst="rect">
                              <a:avLst/>
                            </a:prstGeom>
                            <a:ln w="12700" cap="flat">
                              <a:noFill/>
                              <a:miter lim="400000"/>
                            </a:ln>
                            <a:effectLst/>
                          </p:spPr>
                        </p:pic>
                      </p:grpSp>
                      <p:pic>
                        <p:nvPicPr>
                          <p:cNvPr id="669" name="图片 3" descr="图片 3"/>
                          <p:cNvPicPr>
                            <a:picLocks noChangeAspect="1"/>
                          </p:cNvPicPr>
                          <p:nvPr/>
                        </p:nvPicPr>
                        <p:blipFill>
                          <a:blip r:embed="rId5">
                            <a:extLst/>
                          </a:blip>
                          <a:stretch>
                            <a:fillRect/>
                          </a:stretch>
                        </p:blipFill>
                        <p:spPr>
                          <a:xfrm rot="3977126">
                            <a:off x="6186349" y="4456281"/>
                            <a:ext cx="333362" cy="2019502"/>
                          </a:xfrm>
                          <a:prstGeom prst="rect">
                            <a:avLst/>
                          </a:prstGeom>
                          <a:ln w="12700" cap="flat">
                            <a:noFill/>
                            <a:miter lim="400000"/>
                          </a:ln>
                          <a:effectLst/>
                        </p:spPr>
                      </p:pic>
                      <p:pic>
                        <p:nvPicPr>
                          <p:cNvPr id="670" name="图片 30" descr="图片 30"/>
                          <p:cNvPicPr>
                            <a:picLocks noChangeAspect="1"/>
                          </p:cNvPicPr>
                          <p:nvPr/>
                        </p:nvPicPr>
                        <p:blipFill>
                          <a:blip r:embed="rId6">
                            <a:extLst/>
                          </a:blip>
                          <a:stretch>
                            <a:fillRect/>
                          </a:stretch>
                        </p:blipFill>
                        <p:spPr>
                          <a:xfrm rot="3977126">
                            <a:off x="4773023" y="4747854"/>
                            <a:ext cx="1061141" cy="2248124"/>
                          </a:xfrm>
                          <a:prstGeom prst="rect">
                            <a:avLst/>
                          </a:prstGeom>
                          <a:ln w="12700" cap="flat">
                            <a:noFill/>
                            <a:miter lim="400000"/>
                          </a:ln>
                          <a:effectLst/>
                        </p:spPr>
                      </p:pic>
                    </p:grpSp>
                    <p:pic>
                      <p:nvPicPr>
                        <p:cNvPr id="672" name="图片 36" descr="图片 36"/>
                        <p:cNvPicPr>
                          <a:picLocks noChangeAspect="1"/>
                        </p:cNvPicPr>
                        <p:nvPr/>
                      </p:nvPicPr>
                      <p:blipFill>
                        <a:blip r:embed="rId7">
                          <a:extLst/>
                        </a:blip>
                        <a:stretch>
                          <a:fillRect/>
                        </a:stretch>
                      </p:blipFill>
                      <p:spPr>
                        <a:xfrm rot="1631287">
                          <a:off x="-83768" y="3392412"/>
                          <a:ext cx="2146513" cy="152395"/>
                        </a:xfrm>
                        <a:prstGeom prst="rect">
                          <a:avLst/>
                        </a:prstGeom>
                        <a:ln w="12700" cap="flat">
                          <a:noFill/>
                          <a:miter lim="400000"/>
                        </a:ln>
                        <a:effectLst/>
                      </p:spPr>
                    </p:pic>
                  </p:grpSp>
                  <p:pic>
                    <p:nvPicPr>
                      <p:cNvPr id="674" name="图片 38" descr="图片 38"/>
                      <p:cNvPicPr>
                        <a:picLocks noChangeAspect="1"/>
                      </p:cNvPicPr>
                      <p:nvPr/>
                    </p:nvPicPr>
                    <p:blipFill>
                      <a:blip r:embed="rId8">
                        <a:extLst/>
                      </a:blip>
                      <a:stretch>
                        <a:fillRect/>
                      </a:stretch>
                    </p:blipFill>
                    <p:spPr>
                      <a:xfrm rot="5404036">
                        <a:off x="1721206" y="3431580"/>
                        <a:ext cx="1000224" cy="508051"/>
                      </a:xfrm>
                      <a:prstGeom prst="rect">
                        <a:avLst/>
                      </a:prstGeom>
                      <a:ln w="12700" cap="flat">
                        <a:noFill/>
                        <a:miter lim="400000"/>
                      </a:ln>
                      <a:effectLst/>
                    </p:spPr>
                  </p:pic>
                </p:grpSp>
                <p:pic>
                  <p:nvPicPr>
                    <p:cNvPr id="676" name="图片 40" descr="图片 40"/>
                    <p:cNvPicPr>
                      <a:picLocks noChangeAspect="1"/>
                    </p:cNvPicPr>
                    <p:nvPr/>
                  </p:nvPicPr>
                  <p:blipFill>
                    <a:blip r:embed="rId9">
                      <a:extLst/>
                    </a:blip>
                    <a:stretch>
                      <a:fillRect/>
                    </a:stretch>
                  </p:blipFill>
                  <p:spPr>
                    <a:xfrm flipH="1" rot="5874492">
                      <a:off x="2436687" y="4000163"/>
                      <a:ext cx="352321" cy="299601"/>
                    </a:xfrm>
                    <a:prstGeom prst="rect">
                      <a:avLst/>
                    </a:prstGeom>
                    <a:ln w="12700" cap="flat">
                      <a:noFill/>
                      <a:miter lim="400000"/>
                    </a:ln>
                    <a:effectLst/>
                  </p:spPr>
                </p:pic>
              </p:grpSp>
              <p:pic>
                <p:nvPicPr>
                  <p:cNvPr id="678" name="图片 42" descr="图片 42"/>
                  <p:cNvPicPr>
                    <a:picLocks noChangeAspect="1"/>
                  </p:cNvPicPr>
                  <p:nvPr/>
                </p:nvPicPr>
                <p:blipFill>
                  <a:blip r:embed="rId10">
                    <a:extLst/>
                  </a:blip>
                  <a:stretch>
                    <a:fillRect/>
                  </a:stretch>
                </p:blipFill>
                <p:spPr>
                  <a:xfrm rot="3453025">
                    <a:off x="2805282" y="4294335"/>
                    <a:ext cx="285738" cy="443048"/>
                  </a:xfrm>
                  <a:prstGeom prst="rect">
                    <a:avLst/>
                  </a:prstGeom>
                  <a:ln w="12700" cap="flat">
                    <a:noFill/>
                    <a:miter lim="400000"/>
                  </a:ln>
                  <a:effectLst/>
                </p:spPr>
              </p:pic>
            </p:grpSp>
            <p:pic>
              <p:nvPicPr>
                <p:cNvPr id="680" name="图片 44" descr="图片 44"/>
                <p:cNvPicPr>
                  <a:picLocks noChangeAspect="1"/>
                </p:cNvPicPr>
                <p:nvPr/>
              </p:nvPicPr>
              <p:blipFill>
                <a:blip r:embed="rId11">
                  <a:extLst/>
                </a:blip>
                <a:stretch>
                  <a:fillRect/>
                </a:stretch>
              </p:blipFill>
              <p:spPr>
                <a:xfrm rot="7068484">
                  <a:off x="7763615" y="4616330"/>
                  <a:ext cx="279429" cy="942932"/>
                </a:xfrm>
                <a:prstGeom prst="rect">
                  <a:avLst/>
                </a:prstGeom>
                <a:ln w="12700" cap="flat">
                  <a:noFill/>
                  <a:miter lim="400000"/>
                </a:ln>
                <a:effectLst/>
              </p:spPr>
            </p:pic>
            <p:pic>
              <p:nvPicPr>
                <p:cNvPr id="681" name="图片 49" descr="图片 49"/>
                <p:cNvPicPr>
                  <a:picLocks noChangeAspect="1"/>
                </p:cNvPicPr>
                <p:nvPr/>
              </p:nvPicPr>
              <p:blipFill>
                <a:blip r:embed="rId12">
                  <a:extLst/>
                </a:blip>
                <a:stretch>
                  <a:fillRect/>
                </a:stretch>
              </p:blipFill>
              <p:spPr>
                <a:xfrm rot="6876390">
                  <a:off x="8108836" y="4877248"/>
                  <a:ext cx="303588" cy="122922"/>
                </a:xfrm>
                <a:prstGeom prst="rect">
                  <a:avLst/>
                </a:prstGeom>
                <a:ln w="12700" cap="flat">
                  <a:noFill/>
                  <a:miter lim="400000"/>
                </a:ln>
                <a:effectLst/>
              </p:spPr>
            </p:pic>
            <p:pic>
              <p:nvPicPr>
                <p:cNvPr id="682" name="图片 50" descr="图片 50"/>
                <p:cNvPicPr>
                  <a:picLocks noChangeAspect="1"/>
                </p:cNvPicPr>
                <p:nvPr/>
              </p:nvPicPr>
              <p:blipFill>
                <a:blip r:embed="rId12">
                  <a:extLst/>
                </a:blip>
                <a:srcRect l="0" t="0" r="35" b="0"/>
                <a:stretch>
                  <a:fillRect/>
                </a:stretch>
              </p:blipFill>
              <p:spPr>
                <a:xfrm flipH="1" rot="9591434">
                  <a:off x="7962806" y="4896892"/>
                  <a:ext cx="416719" cy="11824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90" y="0"/>
                      </a:moveTo>
                      <a:lnTo>
                        <a:pt x="0" y="21600"/>
                      </a:lnTo>
                      <a:lnTo>
                        <a:pt x="21600" y="21600"/>
                      </a:lnTo>
                      <a:lnTo>
                        <a:pt x="16910" y="0"/>
                      </a:lnTo>
                      <a:lnTo>
                        <a:pt x="4690" y="0"/>
                      </a:lnTo>
                      <a:close/>
                    </a:path>
                  </a:pathLst>
                </a:custGeom>
                <a:ln w="12700" cap="flat">
                  <a:noFill/>
                  <a:miter lim="400000"/>
                </a:ln>
                <a:effectLst/>
              </p:spPr>
            </p:pic>
          </p:grpSp>
          <p:pic>
            <p:nvPicPr>
              <p:cNvPr id="684" name="图片 52" descr="图片 52"/>
              <p:cNvPicPr>
                <a:picLocks noChangeAspect="1"/>
              </p:cNvPicPr>
              <p:nvPr/>
            </p:nvPicPr>
            <p:blipFill>
              <a:blip r:embed="rId13">
                <a:extLst/>
              </a:blip>
              <a:stretch>
                <a:fillRect/>
              </a:stretch>
            </p:blipFill>
            <p:spPr>
              <a:xfrm rot="7548150">
                <a:off x="8445146" y="4460563"/>
                <a:ext cx="427459" cy="272477"/>
              </a:xfrm>
              <a:prstGeom prst="rect">
                <a:avLst/>
              </a:prstGeom>
              <a:ln w="12700" cap="flat">
                <a:noFill/>
                <a:miter lim="400000"/>
              </a:ln>
              <a:effectLst/>
            </p:spPr>
          </p:pic>
        </p:grpSp>
        <p:pic>
          <p:nvPicPr>
            <p:cNvPr id="686" name="图片 54" descr="图片 54"/>
            <p:cNvPicPr>
              <a:picLocks noChangeAspect="1"/>
            </p:cNvPicPr>
            <p:nvPr/>
          </p:nvPicPr>
          <p:blipFill>
            <a:blip r:embed="rId14">
              <a:extLst/>
            </a:blip>
            <a:srcRect l="0" t="0" r="0" b="25"/>
            <a:stretch>
              <a:fillRect/>
            </a:stretch>
          </p:blipFill>
          <p:spPr>
            <a:xfrm rot="9179011">
              <a:off x="9359728" y="3988163"/>
              <a:ext cx="2585500" cy="1321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75" y="0"/>
                  </a:moveTo>
                  <a:lnTo>
                    <a:pt x="0" y="21600"/>
                  </a:lnTo>
                  <a:lnTo>
                    <a:pt x="21600" y="21600"/>
                  </a:lnTo>
                  <a:lnTo>
                    <a:pt x="21322" y="0"/>
                  </a:lnTo>
                  <a:lnTo>
                    <a:pt x="275" y="0"/>
                  </a:lnTo>
                  <a:close/>
                </a:path>
              </a:pathLst>
            </a:custGeom>
            <a:ln w="12700" cap="flat">
              <a:noFill/>
              <a:miter lim="400000"/>
            </a:ln>
            <a:effectLst/>
          </p:spPr>
        </p:pic>
      </p:grpSp>
      <p:pic>
        <p:nvPicPr>
          <p:cNvPr id="688" name="图片 56" descr="图片 56"/>
          <p:cNvPicPr>
            <a:picLocks noChangeAspect="1"/>
          </p:cNvPicPr>
          <p:nvPr/>
        </p:nvPicPr>
        <p:blipFill>
          <a:blip r:embed="rId15">
            <a:extLst/>
          </a:blip>
          <a:stretch>
            <a:fillRect/>
          </a:stretch>
        </p:blipFill>
        <p:spPr>
          <a:xfrm rot="21432140">
            <a:off x="2828925" y="3937000"/>
            <a:ext cx="5245100" cy="2476500"/>
          </a:xfrm>
          <a:prstGeom prst="rect">
            <a:avLst/>
          </a:prstGeom>
          <a:ln w="12700">
            <a:miter lim="400000"/>
          </a:ln>
        </p:spPr>
      </p:pic>
      <p:grpSp>
        <p:nvGrpSpPr>
          <p:cNvPr id="691" name="Picture 4"/>
          <p:cNvGrpSpPr/>
          <p:nvPr/>
        </p:nvGrpSpPr>
        <p:grpSpPr>
          <a:xfrm>
            <a:off x="3557419" y="2158306"/>
            <a:ext cx="1090949" cy="842764"/>
            <a:chOff x="0" y="0"/>
            <a:chExt cx="1090948" cy="842762"/>
          </a:xfrm>
        </p:grpSpPr>
        <p:sp>
          <p:nvSpPr>
            <p:cNvPr id="689" name="矩形"/>
            <p:cNvSpPr/>
            <p:nvPr/>
          </p:nvSpPr>
          <p:spPr>
            <a:xfrm rot="4001915">
              <a:off x="296235" y="-65189"/>
              <a:ext cx="498477" cy="973140"/>
            </a:xfrm>
            <a:prstGeom prst="rect">
              <a:avLst/>
            </a:prstGeom>
            <a:solidFill>
              <a:srgbClr val="FFFFFF"/>
            </a:soli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pic>
          <p:nvPicPr>
            <p:cNvPr id="690" name="image6.tif" descr="image6.tif"/>
            <p:cNvPicPr>
              <a:picLocks noChangeAspect="1"/>
            </p:cNvPicPr>
            <p:nvPr/>
          </p:nvPicPr>
          <p:blipFill>
            <a:blip r:embed="rId16">
              <a:extLst/>
            </a:blip>
            <a:srcRect l="6615" t="6876" r="6429" b="5901"/>
            <a:stretch>
              <a:fillRect/>
            </a:stretch>
          </p:blipFill>
          <p:spPr>
            <a:xfrm rot="4001915">
              <a:off x="296235" y="-65189"/>
              <a:ext cx="498477" cy="973140"/>
            </a:xfrm>
            <a:prstGeom prst="rect">
              <a:avLst/>
            </a:prstGeom>
            <a:ln w="12700" cap="flat">
              <a:noFill/>
              <a:miter lim="400000"/>
            </a:ln>
            <a:effectLst/>
          </p:spPr>
        </p:pic>
      </p:grpSp>
      <p:pic>
        <p:nvPicPr>
          <p:cNvPr id="692" name="Picture 8" descr="Picture 8"/>
          <p:cNvPicPr>
            <a:picLocks noChangeAspect="1"/>
          </p:cNvPicPr>
          <p:nvPr/>
        </p:nvPicPr>
        <p:blipFill>
          <a:blip r:embed="rId17">
            <a:extLst/>
          </a:blip>
          <a:srcRect l="67061" t="3458" r="1027" b="68900"/>
          <a:stretch>
            <a:fillRect/>
          </a:stretch>
        </p:blipFill>
        <p:spPr>
          <a:xfrm>
            <a:off x="6492875" y="5181598"/>
            <a:ext cx="2536825" cy="1304927"/>
          </a:xfrm>
          <a:prstGeom prst="rect">
            <a:avLst/>
          </a:prstGeom>
          <a:ln w="12700">
            <a:miter lim="400000"/>
          </a:ln>
        </p:spPr>
      </p:pic>
      <p:pic>
        <p:nvPicPr>
          <p:cNvPr id="693" name="图片 59" descr="图片 59"/>
          <p:cNvPicPr>
            <a:picLocks noChangeAspect="1"/>
          </p:cNvPicPr>
          <p:nvPr/>
        </p:nvPicPr>
        <p:blipFill>
          <a:blip r:embed="rId18">
            <a:extLst/>
          </a:blip>
          <a:srcRect l="3502" t="8031" r="7833" b="28462"/>
          <a:stretch>
            <a:fillRect/>
          </a:stretch>
        </p:blipFill>
        <p:spPr>
          <a:xfrm>
            <a:off x="6492873" y="4748212"/>
            <a:ext cx="795340" cy="573089"/>
          </a:xfrm>
          <a:prstGeom prst="rect">
            <a:avLst/>
          </a:prstGeom>
          <a:ln w="12700">
            <a:miter lim="400000"/>
          </a:ln>
        </p:spPr>
      </p:pic>
      <p:pic>
        <p:nvPicPr>
          <p:cNvPr id="694" name="图片 60" descr="图片 60"/>
          <p:cNvPicPr>
            <a:picLocks noChangeAspect="1"/>
          </p:cNvPicPr>
          <p:nvPr/>
        </p:nvPicPr>
        <p:blipFill>
          <a:blip r:embed="rId19">
            <a:extLst/>
          </a:blip>
          <a:stretch>
            <a:fillRect/>
          </a:stretch>
        </p:blipFill>
        <p:spPr>
          <a:xfrm>
            <a:off x="4403725" y="3817937"/>
            <a:ext cx="1031875" cy="949327"/>
          </a:xfrm>
          <a:prstGeom prst="rect">
            <a:avLst/>
          </a:prstGeom>
          <a:ln w="12700">
            <a:miter lim="400000"/>
          </a:ln>
        </p:spPr>
      </p:pic>
      <p:pic>
        <p:nvPicPr>
          <p:cNvPr id="695" name="图片 61" descr="图片 61"/>
          <p:cNvPicPr>
            <a:picLocks noChangeAspect="1"/>
          </p:cNvPicPr>
          <p:nvPr/>
        </p:nvPicPr>
        <p:blipFill>
          <a:blip r:embed="rId20">
            <a:extLst/>
          </a:blip>
          <a:stretch>
            <a:fillRect/>
          </a:stretch>
        </p:blipFill>
        <p:spPr>
          <a:xfrm>
            <a:off x="5486400" y="2208213"/>
            <a:ext cx="1006475" cy="1158877"/>
          </a:xfrm>
          <a:prstGeom prst="rect">
            <a:avLst/>
          </a:prstGeom>
          <a:ln w="12700">
            <a:miter lim="400000"/>
          </a:ln>
        </p:spPr>
      </p:pic>
      <p:pic>
        <p:nvPicPr>
          <p:cNvPr id="696" name="图片 62" descr="图片 62"/>
          <p:cNvPicPr>
            <a:picLocks noChangeAspect="1"/>
          </p:cNvPicPr>
          <p:nvPr/>
        </p:nvPicPr>
        <p:blipFill>
          <a:blip r:embed="rId21">
            <a:extLst/>
          </a:blip>
          <a:stretch>
            <a:fillRect/>
          </a:stretch>
        </p:blipFill>
        <p:spPr>
          <a:xfrm>
            <a:off x="10240963" y="2327275"/>
            <a:ext cx="1841502" cy="2847975"/>
          </a:xfrm>
          <a:prstGeom prst="rect">
            <a:avLst/>
          </a:prstGeom>
          <a:ln w="12700">
            <a:miter lim="400000"/>
          </a:ln>
        </p:spPr>
      </p:pic>
      <p:pic>
        <p:nvPicPr>
          <p:cNvPr id="697" name="Picture 5" descr="Picture 5"/>
          <p:cNvPicPr>
            <a:picLocks noChangeAspect="1"/>
          </p:cNvPicPr>
          <p:nvPr/>
        </p:nvPicPr>
        <p:blipFill>
          <a:blip r:embed="rId22">
            <a:extLst/>
          </a:blip>
          <a:stretch>
            <a:fillRect/>
          </a:stretch>
        </p:blipFill>
        <p:spPr>
          <a:xfrm rot="660000">
            <a:off x="8562975" y="3248025"/>
            <a:ext cx="619125" cy="463550"/>
          </a:xfrm>
          <a:prstGeom prst="rect">
            <a:avLst/>
          </a:prstGeom>
          <a:ln w="12700">
            <a:miter lim="400000"/>
          </a:ln>
        </p:spPr>
      </p:pic>
      <p:pic>
        <p:nvPicPr>
          <p:cNvPr id="698" name="图片 64" descr="图片 64"/>
          <p:cNvPicPr>
            <a:picLocks noChangeAspect="1"/>
          </p:cNvPicPr>
          <p:nvPr/>
        </p:nvPicPr>
        <p:blipFill>
          <a:blip r:embed="rId23">
            <a:extLst/>
          </a:blip>
          <a:stretch>
            <a:fillRect/>
          </a:stretch>
        </p:blipFill>
        <p:spPr>
          <a:xfrm rot="173765">
            <a:off x="8759825" y="4362450"/>
            <a:ext cx="2489200" cy="1644650"/>
          </a:xfrm>
          <a:prstGeom prst="rect">
            <a:avLst/>
          </a:prstGeom>
          <a:ln w="12700">
            <a:miter lim="400000"/>
          </a:ln>
        </p:spPr>
      </p:pic>
      <p:pic>
        <p:nvPicPr>
          <p:cNvPr id="699" name="图片 65" descr="图片 65"/>
          <p:cNvPicPr>
            <a:picLocks noChangeAspect="1"/>
          </p:cNvPicPr>
          <p:nvPr/>
        </p:nvPicPr>
        <p:blipFill>
          <a:blip r:embed="rId24">
            <a:extLst/>
          </a:blip>
          <a:stretch>
            <a:fillRect/>
          </a:stretch>
        </p:blipFill>
        <p:spPr>
          <a:xfrm>
            <a:off x="4102100" y="1936750"/>
            <a:ext cx="1689100" cy="1225550"/>
          </a:xfrm>
          <a:prstGeom prst="rect">
            <a:avLst/>
          </a:prstGeom>
          <a:ln w="12700">
            <a:miter lim="400000"/>
          </a:ln>
        </p:spPr>
      </p:pic>
      <p:pic>
        <p:nvPicPr>
          <p:cNvPr id="700" name="图片 66" descr="图片 66"/>
          <p:cNvPicPr>
            <a:picLocks noChangeAspect="1"/>
          </p:cNvPicPr>
          <p:nvPr/>
        </p:nvPicPr>
        <p:blipFill>
          <a:blip r:embed="rId25">
            <a:extLst/>
          </a:blip>
          <a:stretch>
            <a:fillRect/>
          </a:stretch>
        </p:blipFill>
        <p:spPr>
          <a:xfrm>
            <a:off x="-57150" y="1787525"/>
            <a:ext cx="2474915" cy="2333625"/>
          </a:xfrm>
          <a:prstGeom prst="rect">
            <a:avLst/>
          </a:prstGeom>
          <a:ln w="12700">
            <a:miter lim="400000"/>
          </a:ln>
        </p:spPr>
      </p:pic>
      <p:sp>
        <p:nvSpPr>
          <p:cNvPr id="701" name="标题文本"/>
          <p:cNvSpPr txBox="1"/>
          <p:nvPr>
            <p:ph type="title"/>
          </p:nvPr>
        </p:nvSpPr>
        <p:spPr>
          <a:xfrm>
            <a:off x="838200" y="365125"/>
            <a:ext cx="10515600" cy="1325564"/>
          </a:xfrm>
          <a:prstGeom prst="rect">
            <a:avLst/>
          </a:prstGeom>
        </p:spPr>
        <p:txBody>
          <a:bodyPr/>
          <a:lstStyle>
            <a:lvl1pPr algn="l">
              <a:lnSpc>
                <a:spcPct val="90000"/>
              </a:lnSpc>
              <a:defRPr>
                <a:latin typeface="Calibri Light"/>
                <a:ea typeface="Calibri Light"/>
                <a:cs typeface="Calibri Light"/>
                <a:sym typeface="Calibri Light"/>
              </a:defRPr>
            </a:lvl1pPr>
          </a:lstStyle>
          <a:p>
            <a:pPr/>
            <a:r>
              <a:t>标题文本</a:t>
            </a:r>
          </a:p>
        </p:txBody>
      </p:sp>
      <p:sp>
        <p:nvSpPr>
          <p:cNvPr id="702"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空白">
    <p:spTree>
      <p:nvGrpSpPr>
        <p:cNvPr id="1" name=""/>
        <p:cNvGrpSpPr/>
        <p:nvPr/>
      </p:nvGrpSpPr>
      <p:grpSpPr>
        <a:xfrm>
          <a:off x="0" y="0"/>
          <a:ext cx="0" cy="0"/>
          <a:chOff x="0" y="0"/>
          <a:chExt cx="0" cy="0"/>
        </a:xfrm>
      </p:grpSpPr>
      <p:grpSp>
        <p:nvGrpSpPr>
          <p:cNvPr id="733" name="组合 55"/>
          <p:cNvGrpSpPr/>
          <p:nvPr/>
        </p:nvGrpSpPr>
        <p:grpSpPr>
          <a:xfrm>
            <a:off x="153831" y="-1140712"/>
            <a:ext cx="11834182" cy="9293609"/>
            <a:chOff x="-6" y="-10"/>
            <a:chExt cx="11834181" cy="9293607"/>
          </a:xfrm>
        </p:grpSpPr>
        <p:grpSp>
          <p:nvGrpSpPr>
            <p:cNvPr id="731" name="组合 53"/>
            <p:cNvGrpSpPr/>
            <p:nvPr/>
          </p:nvGrpSpPr>
          <p:grpSpPr>
            <a:xfrm>
              <a:off x="-7" y="-11"/>
              <a:ext cx="10541819" cy="9293609"/>
              <a:chOff x="-5" y="-9"/>
              <a:chExt cx="10541817" cy="9293607"/>
            </a:xfrm>
          </p:grpSpPr>
          <p:grpSp>
            <p:nvGrpSpPr>
              <p:cNvPr id="729" name="组合 51"/>
              <p:cNvGrpSpPr/>
              <p:nvPr/>
            </p:nvGrpSpPr>
            <p:grpSpPr>
              <a:xfrm>
                <a:off x="-6" y="-10"/>
                <a:ext cx="10541819" cy="9293608"/>
                <a:chOff x="-4" y="-8"/>
                <a:chExt cx="10541817" cy="9293607"/>
              </a:xfrm>
            </p:grpSpPr>
            <p:grpSp>
              <p:nvGrpSpPr>
                <p:cNvPr id="725" name="组合 43"/>
                <p:cNvGrpSpPr/>
                <p:nvPr/>
              </p:nvGrpSpPr>
              <p:grpSpPr>
                <a:xfrm>
                  <a:off x="-5" y="-9"/>
                  <a:ext cx="10541819" cy="9293608"/>
                  <a:chOff x="-3" y="-7"/>
                  <a:chExt cx="10541817" cy="9293607"/>
                </a:xfrm>
              </p:grpSpPr>
              <p:grpSp>
                <p:nvGrpSpPr>
                  <p:cNvPr id="723" name="组合 41"/>
                  <p:cNvGrpSpPr/>
                  <p:nvPr/>
                </p:nvGrpSpPr>
                <p:grpSpPr>
                  <a:xfrm>
                    <a:off x="-4" y="-8"/>
                    <a:ext cx="10541819" cy="9293608"/>
                    <a:chOff x="-2" y="-6"/>
                    <a:chExt cx="10541817" cy="9293607"/>
                  </a:xfrm>
                </p:grpSpPr>
                <p:grpSp>
                  <p:nvGrpSpPr>
                    <p:cNvPr id="721" name="组合 39"/>
                    <p:cNvGrpSpPr/>
                    <p:nvPr/>
                  </p:nvGrpSpPr>
                  <p:grpSpPr>
                    <a:xfrm>
                      <a:off x="-3" y="-7"/>
                      <a:ext cx="10541819" cy="9293609"/>
                      <a:chOff x="-1" y="-4"/>
                      <a:chExt cx="10541817" cy="9293607"/>
                    </a:xfrm>
                  </p:grpSpPr>
                  <p:grpSp>
                    <p:nvGrpSpPr>
                      <p:cNvPr id="719" name="组合 37"/>
                      <p:cNvGrpSpPr/>
                      <p:nvPr/>
                    </p:nvGrpSpPr>
                    <p:grpSpPr>
                      <a:xfrm>
                        <a:off x="-2" y="-5"/>
                        <a:ext cx="10541819" cy="9293608"/>
                        <a:chOff x="0" y="-3"/>
                        <a:chExt cx="10541818" cy="9293607"/>
                      </a:xfrm>
                    </p:grpSpPr>
                    <p:grpSp>
                      <p:nvGrpSpPr>
                        <p:cNvPr id="717" name="组合 31"/>
                        <p:cNvGrpSpPr/>
                        <p:nvPr/>
                      </p:nvGrpSpPr>
                      <p:grpSpPr>
                        <a:xfrm>
                          <a:off x="1159510" y="-4"/>
                          <a:ext cx="9382308" cy="9293608"/>
                          <a:chOff x="-3" y="-3"/>
                          <a:chExt cx="9382307" cy="9293607"/>
                        </a:xfrm>
                      </p:grpSpPr>
                      <p:grpSp>
                        <p:nvGrpSpPr>
                          <p:cNvPr id="714" name="组合 2"/>
                          <p:cNvGrpSpPr/>
                          <p:nvPr/>
                        </p:nvGrpSpPr>
                        <p:grpSpPr>
                          <a:xfrm>
                            <a:off x="-4" y="-4"/>
                            <a:ext cx="9382308" cy="9293609"/>
                            <a:chOff x="-2" y="-2"/>
                            <a:chExt cx="9382307" cy="9293607"/>
                          </a:xfrm>
                        </p:grpSpPr>
                        <p:grpSp>
                          <p:nvGrpSpPr>
                            <p:cNvPr id="712" name="组合 6"/>
                            <p:cNvGrpSpPr/>
                            <p:nvPr/>
                          </p:nvGrpSpPr>
                          <p:grpSpPr>
                            <a:xfrm>
                              <a:off x="-3" y="-3"/>
                              <a:ext cx="9382308" cy="9293608"/>
                              <a:chOff x="-1" y="-1"/>
                              <a:chExt cx="9382307" cy="9293607"/>
                            </a:xfrm>
                          </p:grpSpPr>
                          <p:pic>
                            <p:nvPicPr>
                              <p:cNvPr id="709" name="图片 7" descr="图片 7"/>
                              <p:cNvPicPr>
                                <a:picLocks noChangeAspect="1"/>
                              </p:cNvPicPr>
                              <p:nvPr/>
                            </p:nvPicPr>
                            <p:blipFill>
                              <a:blip r:embed="rId2">
                                <a:extLst/>
                              </a:blip>
                              <a:stretch>
                                <a:fillRect/>
                              </a:stretch>
                            </p:blipFill>
                            <p:spPr>
                              <a:xfrm rot="2411">
                                <a:off x="3255" y="3286"/>
                                <a:ext cx="9375795" cy="9287033"/>
                              </a:xfrm>
                              <a:prstGeom prst="rect">
                                <a:avLst/>
                              </a:prstGeom>
                              <a:ln w="12700" cap="flat">
                                <a:noFill/>
                                <a:miter lim="400000"/>
                              </a:ln>
                              <a:effectLst/>
                            </p:spPr>
                          </p:pic>
                          <p:pic>
                            <p:nvPicPr>
                              <p:cNvPr id="710" name="图片 8" descr="图片 8"/>
                              <p:cNvPicPr>
                                <a:picLocks noChangeAspect="1"/>
                              </p:cNvPicPr>
                              <p:nvPr/>
                            </p:nvPicPr>
                            <p:blipFill>
                              <a:blip r:embed="rId3">
                                <a:extLst/>
                              </a:blip>
                              <a:stretch>
                                <a:fillRect/>
                              </a:stretch>
                            </p:blipFill>
                            <p:spPr>
                              <a:xfrm rot="2411">
                                <a:off x="4813192" y="63034"/>
                                <a:ext cx="4568836" cy="676912"/>
                              </a:xfrm>
                              <a:prstGeom prst="rect">
                                <a:avLst/>
                              </a:prstGeom>
                              <a:ln w="12700" cap="flat">
                                <a:noFill/>
                                <a:miter lim="400000"/>
                              </a:ln>
                              <a:effectLst/>
                            </p:spPr>
                          </p:pic>
                          <p:pic>
                            <p:nvPicPr>
                              <p:cNvPr id="711" name="图片 9" descr="图片 9"/>
                              <p:cNvPicPr>
                                <a:picLocks noChangeAspect="1"/>
                              </p:cNvPicPr>
                              <p:nvPr/>
                            </p:nvPicPr>
                            <p:blipFill>
                              <a:blip r:embed="rId3">
                                <a:extLst/>
                              </a:blip>
                              <a:stretch>
                                <a:fillRect/>
                              </a:stretch>
                            </p:blipFill>
                            <p:spPr>
                              <a:xfrm rot="2411">
                                <a:off x="99825" y="235661"/>
                                <a:ext cx="415221" cy="2115728"/>
                              </a:xfrm>
                              <a:prstGeom prst="rect">
                                <a:avLst/>
                              </a:prstGeom>
                              <a:ln w="12700" cap="flat">
                                <a:noFill/>
                                <a:miter lim="400000"/>
                              </a:ln>
                              <a:effectLst/>
                            </p:spPr>
                          </p:pic>
                        </p:grpSp>
                        <p:pic>
                          <p:nvPicPr>
                            <p:cNvPr id="713" name="图片 1" descr="图片 1"/>
                            <p:cNvPicPr>
                              <a:picLocks noChangeAspect="1"/>
                            </p:cNvPicPr>
                            <p:nvPr/>
                          </p:nvPicPr>
                          <p:blipFill>
                            <a:blip r:embed="rId4">
                              <a:extLst/>
                            </a:blip>
                            <a:stretch>
                              <a:fillRect/>
                            </a:stretch>
                          </p:blipFill>
                          <p:spPr>
                            <a:xfrm rot="17822159">
                              <a:off x="3946807" y="3326448"/>
                              <a:ext cx="342936" cy="4017489"/>
                            </a:xfrm>
                            <a:prstGeom prst="rect">
                              <a:avLst/>
                            </a:prstGeom>
                            <a:ln w="12700" cap="flat">
                              <a:noFill/>
                              <a:miter lim="400000"/>
                            </a:ln>
                            <a:effectLst/>
                          </p:spPr>
                        </p:pic>
                      </p:grpSp>
                      <p:pic>
                        <p:nvPicPr>
                          <p:cNvPr id="715" name="图片 3" descr="图片 3"/>
                          <p:cNvPicPr>
                            <a:picLocks noChangeAspect="1"/>
                          </p:cNvPicPr>
                          <p:nvPr/>
                        </p:nvPicPr>
                        <p:blipFill>
                          <a:blip r:embed="rId5">
                            <a:extLst/>
                          </a:blip>
                          <a:stretch>
                            <a:fillRect/>
                          </a:stretch>
                        </p:blipFill>
                        <p:spPr>
                          <a:xfrm rot="3977126">
                            <a:off x="6186349" y="4456281"/>
                            <a:ext cx="333362" cy="2019502"/>
                          </a:xfrm>
                          <a:prstGeom prst="rect">
                            <a:avLst/>
                          </a:prstGeom>
                          <a:ln w="12700" cap="flat">
                            <a:noFill/>
                            <a:miter lim="400000"/>
                          </a:ln>
                          <a:effectLst/>
                        </p:spPr>
                      </p:pic>
                      <p:pic>
                        <p:nvPicPr>
                          <p:cNvPr id="716" name="图片 30" descr="图片 30"/>
                          <p:cNvPicPr>
                            <a:picLocks noChangeAspect="1"/>
                          </p:cNvPicPr>
                          <p:nvPr/>
                        </p:nvPicPr>
                        <p:blipFill>
                          <a:blip r:embed="rId6">
                            <a:extLst/>
                          </a:blip>
                          <a:stretch>
                            <a:fillRect/>
                          </a:stretch>
                        </p:blipFill>
                        <p:spPr>
                          <a:xfrm rot="3977126">
                            <a:off x="4773023" y="4747854"/>
                            <a:ext cx="1061141" cy="2248124"/>
                          </a:xfrm>
                          <a:prstGeom prst="rect">
                            <a:avLst/>
                          </a:prstGeom>
                          <a:ln w="12700" cap="flat">
                            <a:noFill/>
                            <a:miter lim="400000"/>
                          </a:ln>
                          <a:effectLst/>
                        </p:spPr>
                      </p:pic>
                    </p:grpSp>
                    <p:pic>
                      <p:nvPicPr>
                        <p:cNvPr id="718" name="图片 36" descr="图片 36"/>
                        <p:cNvPicPr>
                          <a:picLocks noChangeAspect="1"/>
                        </p:cNvPicPr>
                        <p:nvPr/>
                      </p:nvPicPr>
                      <p:blipFill>
                        <a:blip r:embed="rId7">
                          <a:extLst/>
                        </a:blip>
                        <a:stretch>
                          <a:fillRect/>
                        </a:stretch>
                      </p:blipFill>
                      <p:spPr>
                        <a:xfrm rot="1631287">
                          <a:off x="-83768" y="3392412"/>
                          <a:ext cx="2146513" cy="152395"/>
                        </a:xfrm>
                        <a:prstGeom prst="rect">
                          <a:avLst/>
                        </a:prstGeom>
                        <a:ln w="12700" cap="flat">
                          <a:noFill/>
                          <a:miter lim="400000"/>
                        </a:ln>
                        <a:effectLst/>
                      </p:spPr>
                    </p:pic>
                  </p:grpSp>
                  <p:pic>
                    <p:nvPicPr>
                      <p:cNvPr id="720" name="图片 38" descr="图片 38"/>
                      <p:cNvPicPr>
                        <a:picLocks noChangeAspect="1"/>
                      </p:cNvPicPr>
                      <p:nvPr/>
                    </p:nvPicPr>
                    <p:blipFill>
                      <a:blip r:embed="rId8">
                        <a:extLst/>
                      </a:blip>
                      <a:stretch>
                        <a:fillRect/>
                      </a:stretch>
                    </p:blipFill>
                    <p:spPr>
                      <a:xfrm rot="5404036">
                        <a:off x="1721206" y="3431580"/>
                        <a:ext cx="1000224" cy="508051"/>
                      </a:xfrm>
                      <a:prstGeom prst="rect">
                        <a:avLst/>
                      </a:prstGeom>
                      <a:ln w="12700" cap="flat">
                        <a:noFill/>
                        <a:miter lim="400000"/>
                      </a:ln>
                      <a:effectLst/>
                    </p:spPr>
                  </p:pic>
                </p:grpSp>
                <p:pic>
                  <p:nvPicPr>
                    <p:cNvPr id="722" name="图片 40" descr="图片 40"/>
                    <p:cNvPicPr>
                      <a:picLocks noChangeAspect="1"/>
                    </p:cNvPicPr>
                    <p:nvPr/>
                  </p:nvPicPr>
                  <p:blipFill>
                    <a:blip r:embed="rId9">
                      <a:extLst/>
                    </a:blip>
                    <a:stretch>
                      <a:fillRect/>
                    </a:stretch>
                  </p:blipFill>
                  <p:spPr>
                    <a:xfrm flipH="1" rot="5874492">
                      <a:off x="2436687" y="4000163"/>
                      <a:ext cx="352321" cy="299601"/>
                    </a:xfrm>
                    <a:prstGeom prst="rect">
                      <a:avLst/>
                    </a:prstGeom>
                    <a:ln w="12700" cap="flat">
                      <a:noFill/>
                      <a:miter lim="400000"/>
                    </a:ln>
                    <a:effectLst/>
                  </p:spPr>
                </p:pic>
              </p:grpSp>
              <p:pic>
                <p:nvPicPr>
                  <p:cNvPr id="724" name="图片 42" descr="图片 42"/>
                  <p:cNvPicPr>
                    <a:picLocks noChangeAspect="1"/>
                  </p:cNvPicPr>
                  <p:nvPr/>
                </p:nvPicPr>
                <p:blipFill>
                  <a:blip r:embed="rId10">
                    <a:extLst/>
                  </a:blip>
                  <a:stretch>
                    <a:fillRect/>
                  </a:stretch>
                </p:blipFill>
                <p:spPr>
                  <a:xfrm rot="3453025">
                    <a:off x="2805282" y="4294335"/>
                    <a:ext cx="285738" cy="443048"/>
                  </a:xfrm>
                  <a:prstGeom prst="rect">
                    <a:avLst/>
                  </a:prstGeom>
                  <a:ln w="12700" cap="flat">
                    <a:noFill/>
                    <a:miter lim="400000"/>
                  </a:ln>
                  <a:effectLst/>
                </p:spPr>
              </p:pic>
            </p:grpSp>
            <p:pic>
              <p:nvPicPr>
                <p:cNvPr id="726" name="图片 44" descr="图片 44"/>
                <p:cNvPicPr>
                  <a:picLocks noChangeAspect="1"/>
                </p:cNvPicPr>
                <p:nvPr/>
              </p:nvPicPr>
              <p:blipFill>
                <a:blip r:embed="rId11">
                  <a:extLst/>
                </a:blip>
                <a:stretch>
                  <a:fillRect/>
                </a:stretch>
              </p:blipFill>
              <p:spPr>
                <a:xfrm rot="7068484">
                  <a:off x="7763615" y="4616330"/>
                  <a:ext cx="279429" cy="942932"/>
                </a:xfrm>
                <a:prstGeom prst="rect">
                  <a:avLst/>
                </a:prstGeom>
                <a:ln w="12700" cap="flat">
                  <a:noFill/>
                  <a:miter lim="400000"/>
                </a:ln>
                <a:effectLst/>
              </p:spPr>
            </p:pic>
            <p:pic>
              <p:nvPicPr>
                <p:cNvPr id="727" name="图片 49" descr="图片 49"/>
                <p:cNvPicPr>
                  <a:picLocks noChangeAspect="1"/>
                </p:cNvPicPr>
                <p:nvPr/>
              </p:nvPicPr>
              <p:blipFill>
                <a:blip r:embed="rId12">
                  <a:extLst/>
                </a:blip>
                <a:stretch>
                  <a:fillRect/>
                </a:stretch>
              </p:blipFill>
              <p:spPr>
                <a:xfrm rot="6876390">
                  <a:off x="8108836" y="4877248"/>
                  <a:ext cx="303588" cy="122922"/>
                </a:xfrm>
                <a:prstGeom prst="rect">
                  <a:avLst/>
                </a:prstGeom>
                <a:ln w="12700" cap="flat">
                  <a:noFill/>
                  <a:miter lim="400000"/>
                </a:ln>
                <a:effectLst/>
              </p:spPr>
            </p:pic>
            <p:pic>
              <p:nvPicPr>
                <p:cNvPr id="728" name="图片 50" descr="图片 50"/>
                <p:cNvPicPr>
                  <a:picLocks noChangeAspect="1"/>
                </p:cNvPicPr>
                <p:nvPr/>
              </p:nvPicPr>
              <p:blipFill>
                <a:blip r:embed="rId12">
                  <a:extLst/>
                </a:blip>
                <a:srcRect l="0" t="0" r="35" b="0"/>
                <a:stretch>
                  <a:fillRect/>
                </a:stretch>
              </p:blipFill>
              <p:spPr>
                <a:xfrm flipH="1" rot="9591434">
                  <a:off x="7962806" y="4896892"/>
                  <a:ext cx="416719" cy="11824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90" y="0"/>
                      </a:moveTo>
                      <a:lnTo>
                        <a:pt x="0" y="21600"/>
                      </a:lnTo>
                      <a:lnTo>
                        <a:pt x="21600" y="21600"/>
                      </a:lnTo>
                      <a:lnTo>
                        <a:pt x="16910" y="0"/>
                      </a:lnTo>
                      <a:lnTo>
                        <a:pt x="4690" y="0"/>
                      </a:lnTo>
                      <a:close/>
                    </a:path>
                  </a:pathLst>
                </a:custGeom>
                <a:ln w="12700" cap="flat">
                  <a:noFill/>
                  <a:miter lim="400000"/>
                </a:ln>
                <a:effectLst/>
              </p:spPr>
            </p:pic>
          </p:grpSp>
          <p:pic>
            <p:nvPicPr>
              <p:cNvPr id="730" name="图片 52" descr="图片 52"/>
              <p:cNvPicPr>
                <a:picLocks noChangeAspect="1"/>
              </p:cNvPicPr>
              <p:nvPr/>
            </p:nvPicPr>
            <p:blipFill>
              <a:blip r:embed="rId13">
                <a:extLst/>
              </a:blip>
              <a:stretch>
                <a:fillRect/>
              </a:stretch>
            </p:blipFill>
            <p:spPr>
              <a:xfrm rot="7548150">
                <a:off x="8445146" y="4460563"/>
                <a:ext cx="427459" cy="272477"/>
              </a:xfrm>
              <a:prstGeom prst="rect">
                <a:avLst/>
              </a:prstGeom>
              <a:ln w="12700" cap="flat">
                <a:noFill/>
                <a:miter lim="400000"/>
              </a:ln>
              <a:effectLst/>
            </p:spPr>
          </p:pic>
        </p:grpSp>
        <p:pic>
          <p:nvPicPr>
            <p:cNvPr id="732" name="图片 54" descr="图片 54"/>
            <p:cNvPicPr>
              <a:picLocks noChangeAspect="1"/>
            </p:cNvPicPr>
            <p:nvPr/>
          </p:nvPicPr>
          <p:blipFill>
            <a:blip r:embed="rId14">
              <a:extLst/>
            </a:blip>
            <a:srcRect l="0" t="0" r="0" b="25"/>
            <a:stretch>
              <a:fillRect/>
            </a:stretch>
          </p:blipFill>
          <p:spPr>
            <a:xfrm rot="9179011">
              <a:off x="9359728" y="3988163"/>
              <a:ext cx="2585500" cy="1321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75" y="0"/>
                  </a:moveTo>
                  <a:lnTo>
                    <a:pt x="0" y="21600"/>
                  </a:lnTo>
                  <a:lnTo>
                    <a:pt x="21600" y="21600"/>
                  </a:lnTo>
                  <a:lnTo>
                    <a:pt x="21322" y="0"/>
                  </a:lnTo>
                  <a:lnTo>
                    <a:pt x="275" y="0"/>
                  </a:lnTo>
                  <a:close/>
                </a:path>
              </a:pathLst>
            </a:custGeom>
            <a:ln w="12700" cap="flat">
              <a:noFill/>
              <a:miter lim="400000"/>
            </a:ln>
            <a:effectLst/>
          </p:spPr>
        </p:pic>
      </p:grpSp>
      <p:pic>
        <p:nvPicPr>
          <p:cNvPr id="734" name="图片 56" descr="图片 56"/>
          <p:cNvPicPr>
            <a:picLocks noChangeAspect="1"/>
          </p:cNvPicPr>
          <p:nvPr/>
        </p:nvPicPr>
        <p:blipFill>
          <a:blip r:embed="rId15">
            <a:extLst/>
          </a:blip>
          <a:stretch>
            <a:fillRect/>
          </a:stretch>
        </p:blipFill>
        <p:spPr>
          <a:xfrm rot="21432140">
            <a:off x="2828925" y="3937000"/>
            <a:ext cx="5245100" cy="2476500"/>
          </a:xfrm>
          <a:prstGeom prst="rect">
            <a:avLst/>
          </a:prstGeom>
          <a:ln w="12700">
            <a:miter lim="400000"/>
          </a:ln>
        </p:spPr>
      </p:pic>
      <p:grpSp>
        <p:nvGrpSpPr>
          <p:cNvPr id="737" name="Picture 4"/>
          <p:cNvGrpSpPr/>
          <p:nvPr/>
        </p:nvGrpSpPr>
        <p:grpSpPr>
          <a:xfrm>
            <a:off x="3557419" y="2158306"/>
            <a:ext cx="1090949" cy="842764"/>
            <a:chOff x="0" y="0"/>
            <a:chExt cx="1090948" cy="842762"/>
          </a:xfrm>
        </p:grpSpPr>
        <p:sp>
          <p:nvSpPr>
            <p:cNvPr id="735" name="矩形"/>
            <p:cNvSpPr/>
            <p:nvPr/>
          </p:nvSpPr>
          <p:spPr>
            <a:xfrm rot="4001915">
              <a:off x="296235" y="-65189"/>
              <a:ext cx="498477" cy="973140"/>
            </a:xfrm>
            <a:prstGeom prst="rect">
              <a:avLst/>
            </a:prstGeom>
            <a:solidFill>
              <a:srgbClr val="FFFFFF"/>
            </a:soli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pic>
          <p:nvPicPr>
            <p:cNvPr id="736" name="image6.tif" descr="image6.tif"/>
            <p:cNvPicPr>
              <a:picLocks noChangeAspect="1"/>
            </p:cNvPicPr>
            <p:nvPr/>
          </p:nvPicPr>
          <p:blipFill>
            <a:blip r:embed="rId16">
              <a:extLst/>
            </a:blip>
            <a:srcRect l="6615" t="6876" r="6429" b="5901"/>
            <a:stretch>
              <a:fillRect/>
            </a:stretch>
          </p:blipFill>
          <p:spPr>
            <a:xfrm rot="4001915">
              <a:off x="296235" y="-65189"/>
              <a:ext cx="498477" cy="973140"/>
            </a:xfrm>
            <a:prstGeom prst="rect">
              <a:avLst/>
            </a:prstGeom>
            <a:ln w="12700" cap="flat">
              <a:noFill/>
              <a:miter lim="400000"/>
            </a:ln>
            <a:effectLst/>
          </p:spPr>
        </p:pic>
      </p:grpSp>
      <p:pic>
        <p:nvPicPr>
          <p:cNvPr id="738" name="Picture 8" descr="Picture 8"/>
          <p:cNvPicPr>
            <a:picLocks noChangeAspect="1"/>
          </p:cNvPicPr>
          <p:nvPr/>
        </p:nvPicPr>
        <p:blipFill>
          <a:blip r:embed="rId17">
            <a:extLst/>
          </a:blip>
          <a:srcRect l="67061" t="3458" r="1027" b="68900"/>
          <a:stretch>
            <a:fillRect/>
          </a:stretch>
        </p:blipFill>
        <p:spPr>
          <a:xfrm>
            <a:off x="6492875" y="5181598"/>
            <a:ext cx="2536825" cy="1304927"/>
          </a:xfrm>
          <a:prstGeom prst="rect">
            <a:avLst/>
          </a:prstGeom>
          <a:ln w="12700">
            <a:miter lim="400000"/>
          </a:ln>
        </p:spPr>
      </p:pic>
      <p:pic>
        <p:nvPicPr>
          <p:cNvPr id="739" name="图片 59" descr="图片 59"/>
          <p:cNvPicPr>
            <a:picLocks noChangeAspect="1"/>
          </p:cNvPicPr>
          <p:nvPr/>
        </p:nvPicPr>
        <p:blipFill>
          <a:blip r:embed="rId18">
            <a:extLst/>
          </a:blip>
          <a:srcRect l="3502" t="8031" r="7833" b="28462"/>
          <a:stretch>
            <a:fillRect/>
          </a:stretch>
        </p:blipFill>
        <p:spPr>
          <a:xfrm>
            <a:off x="6492873" y="4748212"/>
            <a:ext cx="795340" cy="573089"/>
          </a:xfrm>
          <a:prstGeom prst="rect">
            <a:avLst/>
          </a:prstGeom>
          <a:ln w="12700">
            <a:miter lim="400000"/>
          </a:ln>
        </p:spPr>
      </p:pic>
      <p:pic>
        <p:nvPicPr>
          <p:cNvPr id="740" name="图片 60" descr="图片 60"/>
          <p:cNvPicPr>
            <a:picLocks noChangeAspect="1"/>
          </p:cNvPicPr>
          <p:nvPr/>
        </p:nvPicPr>
        <p:blipFill>
          <a:blip r:embed="rId19">
            <a:extLst/>
          </a:blip>
          <a:stretch>
            <a:fillRect/>
          </a:stretch>
        </p:blipFill>
        <p:spPr>
          <a:xfrm>
            <a:off x="4403725" y="3817937"/>
            <a:ext cx="1031875" cy="949327"/>
          </a:xfrm>
          <a:prstGeom prst="rect">
            <a:avLst/>
          </a:prstGeom>
          <a:ln w="12700">
            <a:miter lim="400000"/>
          </a:ln>
        </p:spPr>
      </p:pic>
      <p:pic>
        <p:nvPicPr>
          <p:cNvPr id="741" name="图片 61" descr="图片 61"/>
          <p:cNvPicPr>
            <a:picLocks noChangeAspect="1"/>
          </p:cNvPicPr>
          <p:nvPr/>
        </p:nvPicPr>
        <p:blipFill>
          <a:blip r:embed="rId20">
            <a:extLst/>
          </a:blip>
          <a:stretch>
            <a:fillRect/>
          </a:stretch>
        </p:blipFill>
        <p:spPr>
          <a:xfrm>
            <a:off x="5486400" y="2208213"/>
            <a:ext cx="1006475" cy="1158877"/>
          </a:xfrm>
          <a:prstGeom prst="rect">
            <a:avLst/>
          </a:prstGeom>
          <a:ln w="12700">
            <a:miter lim="400000"/>
          </a:ln>
        </p:spPr>
      </p:pic>
      <p:pic>
        <p:nvPicPr>
          <p:cNvPr id="742" name="图片 62" descr="图片 62"/>
          <p:cNvPicPr>
            <a:picLocks noChangeAspect="1"/>
          </p:cNvPicPr>
          <p:nvPr/>
        </p:nvPicPr>
        <p:blipFill>
          <a:blip r:embed="rId21">
            <a:extLst/>
          </a:blip>
          <a:stretch>
            <a:fillRect/>
          </a:stretch>
        </p:blipFill>
        <p:spPr>
          <a:xfrm>
            <a:off x="10240963" y="2327275"/>
            <a:ext cx="1841502" cy="2847975"/>
          </a:xfrm>
          <a:prstGeom prst="rect">
            <a:avLst/>
          </a:prstGeom>
          <a:ln w="12700">
            <a:miter lim="400000"/>
          </a:ln>
        </p:spPr>
      </p:pic>
      <p:pic>
        <p:nvPicPr>
          <p:cNvPr id="743" name="Picture 5" descr="Picture 5"/>
          <p:cNvPicPr>
            <a:picLocks noChangeAspect="1"/>
          </p:cNvPicPr>
          <p:nvPr/>
        </p:nvPicPr>
        <p:blipFill>
          <a:blip r:embed="rId22">
            <a:extLst/>
          </a:blip>
          <a:stretch>
            <a:fillRect/>
          </a:stretch>
        </p:blipFill>
        <p:spPr>
          <a:xfrm rot="660000">
            <a:off x="8562975" y="3248025"/>
            <a:ext cx="619125" cy="463550"/>
          </a:xfrm>
          <a:prstGeom prst="rect">
            <a:avLst/>
          </a:prstGeom>
          <a:ln w="12700">
            <a:miter lim="400000"/>
          </a:ln>
        </p:spPr>
      </p:pic>
      <p:pic>
        <p:nvPicPr>
          <p:cNvPr id="744" name="图片 64" descr="图片 64"/>
          <p:cNvPicPr>
            <a:picLocks noChangeAspect="1"/>
          </p:cNvPicPr>
          <p:nvPr/>
        </p:nvPicPr>
        <p:blipFill>
          <a:blip r:embed="rId23">
            <a:extLst/>
          </a:blip>
          <a:stretch>
            <a:fillRect/>
          </a:stretch>
        </p:blipFill>
        <p:spPr>
          <a:xfrm rot="173765">
            <a:off x="8759825" y="4362450"/>
            <a:ext cx="2489200" cy="1644650"/>
          </a:xfrm>
          <a:prstGeom prst="rect">
            <a:avLst/>
          </a:prstGeom>
          <a:ln w="12700">
            <a:miter lim="400000"/>
          </a:ln>
        </p:spPr>
      </p:pic>
      <p:pic>
        <p:nvPicPr>
          <p:cNvPr id="745" name="图片 65" descr="图片 65"/>
          <p:cNvPicPr>
            <a:picLocks noChangeAspect="1"/>
          </p:cNvPicPr>
          <p:nvPr/>
        </p:nvPicPr>
        <p:blipFill>
          <a:blip r:embed="rId24">
            <a:extLst/>
          </a:blip>
          <a:stretch>
            <a:fillRect/>
          </a:stretch>
        </p:blipFill>
        <p:spPr>
          <a:xfrm>
            <a:off x="4102100" y="1936750"/>
            <a:ext cx="1689100" cy="1225550"/>
          </a:xfrm>
          <a:prstGeom prst="rect">
            <a:avLst/>
          </a:prstGeom>
          <a:ln w="12700">
            <a:miter lim="400000"/>
          </a:ln>
        </p:spPr>
      </p:pic>
      <p:pic>
        <p:nvPicPr>
          <p:cNvPr id="746" name="图片 66" descr="图片 66"/>
          <p:cNvPicPr>
            <a:picLocks noChangeAspect="1"/>
          </p:cNvPicPr>
          <p:nvPr/>
        </p:nvPicPr>
        <p:blipFill>
          <a:blip r:embed="rId25">
            <a:extLst/>
          </a:blip>
          <a:stretch>
            <a:fillRect/>
          </a:stretch>
        </p:blipFill>
        <p:spPr>
          <a:xfrm>
            <a:off x="-57150" y="1787525"/>
            <a:ext cx="2474915" cy="2333625"/>
          </a:xfrm>
          <a:prstGeom prst="rect">
            <a:avLst/>
          </a:prstGeom>
          <a:ln w="12700">
            <a:miter lim="400000"/>
          </a:ln>
        </p:spPr>
      </p:pic>
      <p:sp>
        <p:nvSpPr>
          <p:cNvPr id="747"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内容与标题">
    <p:spTree>
      <p:nvGrpSpPr>
        <p:cNvPr id="1" name=""/>
        <p:cNvGrpSpPr/>
        <p:nvPr/>
      </p:nvGrpSpPr>
      <p:grpSpPr>
        <a:xfrm>
          <a:off x="0" y="0"/>
          <a:ext cx="0" cy="0"/>
          <a:chOff x="0" y="0"/>
          <a:chExt cx="0" cy="0"/>
        </a:xfrm>
      </p:grpSpPr>
      <p:grpSp>
        <p:nvGrpSpPr>
          <p:cNvPr id="778" name="组合 55"/>
          <p:cNvGrpSpPr/>
          <p:nvPr/>
        </p:nvGrpSpPr>
        <p:grpSpPr>
          <a:xfrm>
            <a:off x="153831" y="-1140712"/>
            <a:ext cx="11834182" cy="9293609"/>
            <a:chOff x="-6" y="-10"/>
            <a:chExt cx="11834181" cy="9293607"/>
          </a:xfrm>
        </p:grpSpPr>
        <p:grpSp>
          <p:nvGrpSpPr>
            <p:cNvPr id="776" name="组合 53"/>
            <p:cNvGrpSpPr/>
            <p:nvPr/>
          </p:nvGrpSpPr>
          <p:grpSpPr>
            <a:xfrm>
              <a:off x="-7" y="-11"/>
              <a:ext cx="10541819" cy="9293609"/>
              <a:chOff x="-5" y="-9"/>
              <a:chExt cx="10541817" cy="9293607"/>
            </a:xfrm>
          </p:grpSpPr>
          <p:grpSp>
            <p:nvGrpSpPr>
              <p:cNvPr id="774" name="组合 51"/>
              <p:cNvGrpSpPr/>
              <p:nvPr/>
            </p:nvGrpSpPr>
            <p:grpSpPr>
              <a:xfrm>
                <a:off x="-6" y="-10"/>
                <a:ext cx="10541819" cy="9293608"/>
                <a:chOff x="-4" y="-8"/>
                <a:chExt cx="10541817" cy="9293607"/>
              </a:xfrm>
            </p:grpSpPr>
            <p:grpSp>
              <p:nvGrpSpPr>
                <p:cNvPr id="770" name="组合 43"/>
                <p:cNvGrpSpPr/>
                <p:nvPr/>
              </p:nvGrpSpPr>
              <p:grpSpPr>
                <a:xfrm>
                  <a:off x="-5" y="-9"/>
                  <a:ext cx="10541819" cy="9293608"/>
                  <a:chOff x="-3" y="-7"/>
                  <a:chExt cx="10541817" cy="9293607"/>
                </a:xfrm>
              </p:grpSpPr>
              <p:grpSp>
                <p:nvGrpSpPr>
                  <p:cNvPr id="768" name="组合 41"/>
                  <p:cNvGrpSpPr/>
                  <p:nvPr/>
                </p:nvGrpSpPr>
                <p:grpSpPr>
                  <a:xfrm>
                    <a:off x="-4" y="-8"/>
                    <a:ext cx="10541819" cy="9293608"/>
                    <a:chOff x="-2" y="-6"/>
                    <a:chExt cx="10541817" cy="9293607"/>
                  </a:xfrm>
                </p:grpSpPr>
                <p:grpSp>
                  <p:nvGrpSpPr>
                    <p:cNvPr id="766" name="组合 39"/>
                    <p:cNvGrpSpPr/>
                    <p:nvPr/>
                  </p:nvGrpSpPr>
                  <p:grpSpPr>
                    <a:xfrm>
                      <a:off x="-3" y="-7"/>
                      <a:ext cx="10541819" cy="9293609"/>
                      <a:chOff x="-1" y="-4"/>
                      <a:chExt cx="10541817" cy="9293607"/>
                    </a:xfrm>
                  </p:grpSpPr>
                  <p:grpSp>
                    <p:nvGrpSpPr>
                      <p:cNvPr id="764" name="组合 37"/>
                      <p:cNvGrpSpPr/>
                      <p:nvPr/>
                    </p:nvGrpSpPr>
                    <p:grpSpPr>
                      <a:xfrm>
                        <a:off x="-2" y="-5"/>
                        <a:ext cx="10541819" cy="9293608"/>
                        <a:chOff x="0" y="-3"/>
                        <a:chExt cx="10541818" cy="9293607"/>
                      </a:xfrm>
                    </p:grpSpPr>
                    <p:grpSp>
                      <p:nvGrpSpPr>
                        <p:cNvPr id="762" name="组合 31"/>
                        <p:cNvGrpSpPr/>
                        <p:nvPr/>
                      </p:nvGrpSpPr>
                      <p:grpSpPr>
                        <a:xfrm>
                          <a:off x="1159510" y="-4"/>
                          <a:ext cx="9382308" cy="9293608"/>
                          <a:chOff x="-3" y="-3"/>
                          <a:chExt cx="9382307" cy="9293607"/>
                        </a:xfrm>
                      </p:grpSpPr>
                      <p:grpSp>
                        <p:nvGrpSpPr>
                          <p:cNvPr id="759" name="组合 2"/>
                          <p:cNvGrpSpPr/>
                          <p:nvPr/>
                        </p:nvGrpSpPr>
                        <p:grpSpPr>
                          <a:xfrm>
                            <a:off x="-4" y="-4"/>
                            <a:ext cx="9382308" cy="9293609"/>
                            <a:chOff x="-2" y="-2"/>
                            <a:chExt cx="9382307" cy="9293607"/>
                          </a:xfrm>
                        </p:grpSpPr>
                        <p:grpSp>
                          <p:nvGrpSpPr>
                            <p:cNvPr id="757" name="组合 6"/>
                            <p:cNvGrpSpPr/>
                            <p:nvPr/>
                          </p:nvGrpSpPr>
                          <p:grpSpPr>
                            <a:xfrm>
                              <a:off x="-3" y="-3"/>
                              <a:ext cx="9382308" cy="9293608"/>
                              <a:chOff x="-1" y="-1"/>
                              <a:chExt cx="9382307" cy="9293607"/>
                            </a:xfrm>
                          </p:grpSpPr>
                          <p:pic>
                            <p:nvPicPr>
                              <p:cNvPr id="754" name="图片 7" descr="图片 7"/>
                              <p:cNvPicPr>
                                <a:picLocks noChangeAspect="1"/>
                              </p:cNvPicPr>
                              <p:nvPr/>
                            </p:nvPicPr>
                            <p:blipFill>
                              <a:blip r:embed="rId2">
                                <a:extLst/>
                              </a:blip>
                              <a:stretch>
                                <a:fillRect/>
                              </a:stretch>
                            </p:blipFill>
                            <p:spPr>
                              <a:xfrm rot="2411">
                                <a:off x="3255" y="3286"/>
                                <a:ext cx="9375795" cy="9287033"/>
                              </a:xfrm>
                              <a:prstGeom prst="rect">
                                <a:avLst/>
                              </a:prstGeom>
                              <a:ln w="12700" cap="flat">
                                <a:noFill/>
                                <a:miter lim="400000"/>
                              </a:ln>
                              <a:effectLst/>
                            </p:spPr>
                          </p:pic>
                          <p:pic>
                            <p:nvPicPr>
                              <p:cNvPr id="755" name="图片 8" descr="图片 8"/>
                              <p:cNvPicPr>
                                <a:picLocks noChangeAspect="1"/>
                              </p:cNvPicPr>
                              <p:nvPr/>
                            </p:nvPicPr>
                            <p:blipFill>
                              <a:blip r:embed="rId3">
                                <a:extLst/>
                              </a:blip>
                              <a:stretch>
                                <a:fillRect/>
                              </a:stretch>
                            </p:blipFill>
                            <p:spPr>
                              <a:xfrm rot="2411">
                                <a:off x="4813192" y="63034"/>
                                <a:ext cx="4568836" cy="676912"/>
                              </a:xfrm>
                              <a:prstGeom prst="rect">
                                <a:avLst/>
                              </a:prstGeom>
                              <a:ln w="12700" cap="flat">
                                <a:noFill/>
                                <a:miter lim="400000"/>
                              </a:ln>
                              <a:effectLst/>
                            </p:spPr>
                          </p:pic>
                          <p:pic>
                            <p:nvPicPr>
                              <p:cNvPr id="756" name="图片 9" descr="图片 9"/>
                              <p:cNvPicPr>
                                <a:picLocks noChangeAspect="1"/>
                              </p:cNvPicPr>
                              <p:nvPr/>
                            </p:nvPicPr>
                            <p:blipFill>
                              <a:blip r:embed="rId3">
                                <a:extLst/>
                              </a:blip>
                              <a:stretch>
                                <a:fillRect/>
                              </a:stretch>
                            </p:blipFill>
                            <p:spPr>
                              <a:xfrm rot="2411">
                                <a:off x="99825" y="235661"/>
                                <a:ext cx="415221" cy="2115728"/>
                              </a:xfrm>
                              <a:prstGeom prst="rect">
                                <a:avLst/>
                              </a:prstGeom>
                              <a:ln w="12700" cap="flat">
                                <a:noFill/>
                                <a:miter lim="400000"/>
                              </a:ln>
                              <a:effectLst/>
                            </p:spPr>
                          </p:pic>
                        </p:grpSp>
                        <p:pic>
                          <p:nvPicPr>
                            <p:cNvPr id="758" name="图片 1" descr="图片 1"/>
                            <p:cNvPicPr>
                              <a:picLocks noChangeAspect="1"/>
                            </p:cNvPicPr>
                            <p:nvPr/>
                          </p:nvPicPr>
                          <p:blipFill>
                            <a:blip r:embed="rId4">
                              <a:extLst/>
                            </a:blip>
                            <a:stretch>
                              <a:fillRect/>
                            </a:stretch>
                          </p:blipFill>
                          <p:spPr>
                            <a:xfrm rot="17822159">
                              <a:off x="3946807" y="3326448"/>
                              <a:ext cx="342936" cy="4017489"/>
                            </a:xfrm>
                            <a:prstGeom prst="rect">
                              <a:avLst/>
                            </a:prstGeom>
                            <a:ln w="12700" cap="flat">
                              <a:noFill/>
                              <a:miter lim="400000"/>
                            </a:ln>
                            <a:effectLst/>
                          </p:spPr>
                        </p:pic>
                      </p:grpSp>
                      <p:pic>
                        <p:nvPicPr>
                          <p:cNvPr id="760" name="图片 3" descr="图片 3"/>
                          <p:cNvPicPr>
                            <a:picLocks noChangeAspect="1"/>
                          </p:cNvPicPr>
                          <p:nvPr/>
                        </p:nvPicPr>
                        <p:blipFill>
                          <a:blip r:embed="rId5">
                            <a:extLst/>
                          </a:blip>
                          <a:stretch>
                            <a:fillRect/>
                          </a:stretch>
                        </p:blipFill>
                        <p:spPr>
                          <a:xfrm rot="3977126">
                            <a:off x="6186349" y="4456281"/>
                            <a:ext cx="333362" cy="2019502"/>
                          </a:xfrm>
                          <a:prstGeom prst="rect">
                            <a:avLst/>
                          </a:prstGeom>
                          <a:ln w="12700" cap="flat">
                            <a:noFill/>
                            <a:miter lim="400000"/>
                          </a:ln>
                          <a:effectLst/>
                        </p:spPr>
                      </p:pic>
                      <p:pic>
                        <p:nvPicPr>
                          <p:cNvPr id="761" name="图片 30" descr="图片 30"/>
                          <p:cNvPicPr>
                            <a:picLocks noChangeAspect="1"/>
                          </p:cNvPicPr>
                          <p:nvPr/>
                        </p:nvPicPr>
                        <p:blipFill>
                          <a:blip r:embed="rId6">
                            <a:extLst/>
                          </a:blip>
                          <a:stretch>
                            <a:fillRect/>
                          </a:stretch>
                        </p:blipFill>
                        <p:spPr>
                          <a:xfrm rot="3977126">
                            <a:off x="4773023" y="4747854"/>
                            <a:ext cx="1061141" cy="2248124"/>
                          </a:xfrm>
                          <a:prstGeom prst="rect">
                            <a:avLst/>
                          </a:prstGeom>
                          <a:ln w="12700" cap="flat">
                            <a:noFill/>
                            <a:miter lim="400000"/>
                          </a:ln>
                          <a:effectLst/>
                        </p:spPr>
                      </p:pic>
                    </p:grpSp>
                    <p:pic>
                      <p:nvPicPr>
                        <p:cNvPr id="763" name="图片 36" descr="图片 36"/>
                        <p:cNvPicPr>
                          <a:picLocks noChangeAspect="1"/>
                        </p:cNvPicPr>
                        <p:nvPr/>
                      </p:nvPicPr>
                      <p:blipFill>
                        <a:blip r:embed="rId7">
                          <a:extLst/>
                        </a:blip>
                        <a:stretch>
                          <a:fillRect/>
                        </a:stretch>
                      </p:blipFill>
                      <p:spPr>
                        <a:xfrm rot="1631287">
                          <a:off x="-83768" y="3392412"/>
                          <a:ext cx="2146513" cy="152395"/>
                        </a:xfrm>
                        <a:prstGeom prst="rect">
                          <a:avLst/>
                        </a:prstGeom>
                        <a:ln w="12700" cap="flat">
                          <a:noFill/>
                          <a:miter lim="400000"/>
                        </a:ln>
                        <a:effectLst/>
                      </p:spPr>
                    </p:pic>
                  </p:grpSp>
                  <p:pic>
                    <p:nvPicPr>
                      <p:cNvPr id="765" name="图片 38" descr="图片 38"/>
                      <p:cNvPicPr>
                        <a:picLocks noChangeAspect="1"/>
                      </p:cNvPicPr>
                      <p:nvPr/>
                    </p:nvPicPr>
                    <p:blipFill>
                      <a:blip r:embed="rId8">
                        <a:extLst/>
                      </a:blip>
                      <a:stretch>
                        <a:fillRect/>
                      </a:stretch>
                    </p:blipFill>
                    <p:spPr>
                      <a:xfrm rot="5404036">
                        <a:off x="1721206" y="3431580"/>
                        <a:ext cx="1000224" cy="508051"/>
                      </a:xfrm>
                      <a:prstGeom prst="rect">
                        <a:avLst/>
                      </a:prstGeom>
                      <a:ln w="12700" cap="flat">
                        <a:noFill/>
                        <a:miter lim="400000"/>
                      </a:ln>
                      <a:effectLst/>
                    </p:spPr>
                  </p:pic>
                </p:grpSp>
                <p:pic>
                  <p:nvPicPr>
                    <p:cNvPr id="767" name="图片 40" descr="图片 40"/>
                    <p:cNvPicPr>
                      <a:picLocks noChangeAspect="1"/>
                    </p:cNvPicPr>
                    <p:nvPr/>
                  </p:nvPicPr>
                  <p:blipFill>
                    <a:blip r:embed="rId9">
                      <a:extLst/>
                    </a:blip>
                    <a:stretch>
                      <a:fillRect/>
                    </a:stretch>
                  </p:blipFill>
                  <p:spPr>
                    <a:xfrm flipH="1" rot="5874492">
                      <a:off x="2436687" y="4000163"/>
                      <a:ext cx="352321" cy="299601"/>
                    </a:xfrm>
                    <a:prstGeom prst="rect">
                      <a:avLst/>
                    </a:prstGeom>
                    <a:ln w="12700" cap="flat">
                      <a:noFill/>
                      <a:miter lim="400000"/>
                    </a:ln>
                    <a:effectLst/>
                  </p:spPr>
                </p:pic>
              </p:grpSp>
              <p:pic>
                <p:nvPicPr>
                  <p:cNvPr id="769" name="图片 42" descr="图片 42"/>
                  <p:cNvPicPr>
                    <a:picLocks noChangeAspect="1"/>
                  </p:cNvPicPr>
                  <p:nvPr/>
                </p:nvPicPr>
                <p:blipFill>
                  <a:blip r:embed="rId10">
                    <a:extLst/>
                  </a:blip>
                  <a:stretch>
                    <a:fillRect/>
                  </a:stretch>
                </p:blipFill>
                <p:spPr>
                  <a:xfrm rot="3453025">
                    <a:off x="2805282" y="4294335"/>
                    <a:ext cx="285738" cy="443048"/>
                  </a:xfrm>
                  <a:prstGeom prst="rect">
                    <a:avLst/>
                  </a:prstGeom>
                  <a:ln w="12700" cap="flat">
                    <a:noFill/>
                    <a:miter lim="400000"/>
                  </a:ln>
                  <a:effectLst/>
                </p:spPr>
              </p:pic>
            </p:grpSp>
            <p:pic>
              <p:nvPicPr>
                <p:cNvPr id="771" name="图片 44" descr="图片 44"/>
                <p:cNvPicPr>
                  <a:picLocks noChangeAspect="1"/>
                </p:cNvPicPr>
                <p:nvPr/>
              </p:nvPicPr>
              <p:blipFill>
                <a:blip r:embed="rId11">
                  <a:extLst/>
                </a:blip>
                <a:stretch>
                  <a:fillRect/>
                </a:stretch>
              </p:blipFill>
              <p:spPr>
                <a:xfrm rot="7068484">
                  <a:off x="7763615" y="4616330"/>
                  <a:ext cx="279429" cy="942932"/>
                </a:xfrm>
                <a:prstGeom prst="rect">
                  <a:avLst/>
                </a:prstGeom>
                <a:ln w="12700" cap="flat">
                  <a:noFill/>
                  <a:miter lim="400000"/>
                </a:ln>
                <a:effectLst/>
              </p:spPr>
            </p:pic>
            <p:pic>
              <p:nvPicPr>
                <p:cNvPr id="772" name="图片 49" descr="图片 49"/>
                <p:cNvPicPr>
                  <a:picLocks noChangeAspect="1"/>
                </p:cNvPicPr>
                <p:nvPr/>
              </p:nvPicPr>
              <p:blipFill>
                <a:blip r:embed="rId12">
                  <a:extLst/>
                </a:blip>
                <a:stretch>
                  <a:fillRect/>
                </a:stretch>
              </p:blipFill>
              <p:spPr>
                <a:xfrm rot="6876390">
                  <a:off x="8108836" y="4877248"/>
                  <a:ext cx="303588" cy="122922"/>
                </a:xfrm>
                <a:prstGeom prst="rect">
                  <a:avLst/>
                </a:prstGeom>
                <a:ln w="12700" cap="flat">
                  <a:noFill/>
                  <a:miter lim="400000"/>
                </a:ln>
                <a:effectLst/>
              </p:spPr>
            </p:pic>
            <p:pic>
              <p:nvPicPr>
                <p:cNvPr id="773" name="图片 50" descr="图片 50"/>
                <p:cNvPicPr>
                  <a:picLocks noChangeAspect="1"/>
                </p:cNvPicPr>
                <p:nvPr/>
              </p:nvPicPr>
              <p:blipFill>
                <a:blip r:embed="rId12">
                  <a:extLst/>
                </a:blip>
                <a:srcRect l="0" t="0" r="35" b="0"/>
                <a:stretch>
                  <a:fillRect/>
                </a:stretch>
              </p:blipFill>
              <p:spPr>
                <a:xfrm flipH="1" rot="9591434">
                  <a:off x="7962806" y="4896892"/>
                  <a:ext cx="416719" cy="11824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90" y="0"/>
                      </a:moveTo>
                      <a:lnTo>
                        <a:pt x="0" y="21600"/>
                      </a:lnTo>
                      <a:lnTo>
                        <a:pt x="21600" y="21600"/>
                      </a:lnTo>
                      <a:lnTo>
                        <a:pt x="16910" y="0"/>
                      </a:lnTo>
                      <a:lnTo>
                        <a:pt x="4690" y="0"/>
                      </a:lnTo>
                      <a:close/>
                    </a:path>
                  </a:pathLst>
                </a:custGeom>
                <a:ln w="12700" cap="flat">
                  <a:noFill/>
                  <a:miter lim="400000"/>
                </a:ln>
                <a:effectLst/>
              </p:spPr>
            </p:pic>
          </p:grpSp>
          <p:pic>
            <p:nvPicPr>
              <p:cNvPr id="775" name="图片 52" descr="图片 52"/>
              <p:cNvPicPr>
                <a:picLocks noChangeAspect="1"/>
              </p:cNvPicPr>
              <p:nvPr/>
            </p:nvPicPr>
            <p:blipFill>
              <a:blip r:embed="rId13">
                <a:extLst/>
              </a:blip>
              <a:stretch>
                <a:fillRect/>
              </a:stretch>
            </p:blipFill>
            <p:spPr>
              <a:xfrm rot="7548150">
                <a:off x="8445146" y="4460563"/>
                <a:ext cx="427459" cy="272477"/>
              </a:xfrm>
              <a:prstGeom prst="rect">
                <a:avLst/>
              </a:prstGeom>
              <a:ln w="12700" cap="flat">
                <a:noFill/>
                <a:miter lim="400000"/>
              </a:ln>
              <a:effectLst/>
            </p:spPr>
          </p:pic>
        </p:grpSp>
        <p:pic>
          <p:nvPicPr>
            <p:cNvPr id="777" name="图片 54" descr="图片 54"/>
            <p:cNvPicPr>
              <a:picLocks noChangeAspect="1"/>
            </p:cNvPicPr>
            <p:nvPr/>
          </p:nvPicPr>
          <p:blipFill>
            <a:blip r:embed="rId14">
              <a:extLst/>
            </a:blip>
            <a:srcRect l="0" t="0" r="0" b="25"/>
            <a:stretch>
              <a:fillRect/>
            </a:stretch>
          </p:blipFill>
          <p:spPr>
            <a:xfrm rot="9179011">
              <a:off x="9359728" y="3988163"/>
              <a:ext cx="2585500" cy="1321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75" y="0"/>
                  </a:moveTo>
                  <a:lnTo>
                    <a:pt x="0" y="21600"/>
                  </a:lnTo>
                  <a:lnTo>
                    <a:pt x="21600" y="21600"/>
                  </a:lnTo>
                  <a:lnTo>
                    <a:pt x="21322" y="0"/>
                  </a:lnTo>
                  <a:lnTo>
                    <a:pt x="275" y="0"/>
                  </a:lnTo>
                  <a:close/>
                </a:path>
              </a:pathLst>
            </a:custGeom>
            <a:ln w="12700" cap="flat">
              <a:noFill/>
              <a:miter lim="400000"/>
            </a:ln>
            <a:effectLst/>
          </p:spPr>
        </p:pic>
      </p:grpSp>
      <p:pic>
        <p:nvPicPr>
          <p:cNvPr id="779" name="图片 56" descr="图片 56"/>
          <p:cNvPicPr>
            <a:picLocks noChangeAspect="1"/>
          </p:cNvPicPr>
          <p:nvPr/>
        </p:nvPicPr>
        <p:blipFill>
          <a:blip r:embed="rId15">
            <a:extLst/>
          </a:blip>
          <a:stretch>
            <a:fillRect/>
          </a:stretch>
        </p:blipFill>
        <p:spPr>
          <a:xfrm rot="21432140">
            <a:off x="2828925" y="3937000"/>
            <a:ext cx="5245100" cy="2476500"/>
          </a:xfrm>
          <a:prstGeom prst="rect">
            <a:avLst/>
          </a:prstGeom>
          <a:ln w="12700">
            <a:miter lim="400000"/>
          </a:ln>
        </p:spPr>
      </p:pic>
      <p:grpSp>
        <p:nvGrpSpPr>
          <p:cNvPr id="782" name="Picture 4"/>
          <p:cNvGrpSpPr/>
          <p:nvPr/>
        </p:nvGrpSpPr>
        <p:grpSpPr>
          <a:xfrm>
            <a:off x="3557419" y="2158306"/>
            <a:ext cx="1090949" cy="842764"/>
            <a:chOff x="0" y="0"/>
            <a:chExt cx="1090948" cy="842762"/>
          </a:xfrm>
        </p:grpSpPr>
        <p:sp>
          <p:nvSpPr>
            <p:cNvPr id="780" name="矩形"/>
            <p:cNvSpPr/>
            <p:nvPr/>
          </p:nvSpPr>
          <p:spPr>
            <a:xfrm rot="4001915">
              <a:off x="296235" y="-65189"/>
              <a:ext cx="498477" cy="973140"/>
            </a:xfrm>
            <a:prstGeom prst="rect">
              <a:avLst/>
            </a:prstGeom>
            <a:solidFill>
              <a:srgbClr val="FFFFFF"/>
            </a:soli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pic>
          <p:nvPicPr>
            <p:cNvPr id="781" name="image6.tif" descr="image6.tif"/>
            <p:cNvPicPr>
              <a:picLocks noChangeAspect="1"/>
            </p:cNvPicPr>
            <p:nvPr/>
          </p:nvPicPr>
          <p:blipFill>
            <a:blip r:embed="rId16">
              <a:extLst/>
            </a:blip>
            <a:srcRect l="6615" t="6876" r="6429" b="5901"/>
            <a:stretch>
              <a:fillRect/>
            </a:stretch>
          </p:blipFill>
          <p:spPr>
            <a:xfrm rot="4001915">
              <a:off x="296235" y="-65189"/>
              <a:ext cx="498477" cy="973140"/>
            </a:xfrm>
            <a:prstGeom prst="rect">
              <a:avLst/>
            </a:prstGeom>
            <a:ln w="12700" cap="flat">
              <a:noFill/>
              <a:miter lim="400000"/>
            </a:ln>
            <a:effectLst/>
          </p:spPr>
        </p:pic>
      </p:grpSp>
      <p:pic>
        <p:nvPicPr>
          <p:cNvPr id="783" name="Picture 8" descr="Picture 8"/>
          <p:cNvPicPr>
            <a:picLocks noChangeAspect="1"/>
          </p:cNvPicPr>
          <p:nvPr/>
        </p:nvPicPr>
        <p:blipFill>
          <a:blip r:embed="rId17">
            <a:extLst/>
          </a:blip>
          <a:srcRect l="67061" t="3458" r="1027" b="68900"/>
          <a:stretch>
            <a:fillRect/>
          </a:stretch>
        </p:blipFill>
        <p:spPr>
          <a:xfrm>
            <a:off x="6492875" y="5181598"/>
            <a:ext cx="2536825" cy="1304927"/>
          </a:xfrm>
          <a:prstGeom prst="rect">
            <a:avLst/>
          </a:prstGeom>
          <a:ln w="12700">
            <a:miter lim="400000"/>
          </a:ln>
        </p:spPr>
      </p:pic>
      <p:pic>
        <p:nvPicPr>
          <p:cNvPr id="784" name="图片 59" descr="图片 59"/>
          <p:cNvPicPr>
            <a:picLocks noChangeAspect="1"/>
          </p:cNvPicPr>
          <p:nvPr/>
        </p:nvPicPr>
        <p:blipFill>
          <a:blip r:embed="rId18">
            <a:extLst/>
          </a:blip>
          <a:srcRect l="3502" t="8031" r="7833" b="28462"/>
          <a:stretch>
            <a:fillRect/>
          </a:stretch>
        </p:blipFill>
        <p:spPr>
          <a:xfrm>
            <a:off x="6492873" y="4748212"/>
            <a:ext cx="795340" cy="573089"/>
          </a:xfrm>
          <a:prstGeom prst="rect">
            <a:avLst/>
          </a:prstGeom>
          <a:ln w="12700">
            <a:miter lim="400000"/>
          </a:ln>
        </p:spPr>
      </p:pic>
      <p:pic>
        <p:nvPicPr>
          <p:cNvPr id="785" name="图片 60" descr="图片 60"/>
          <p:cNvPicPr>
            <a:picLocks noChangeAspect="1"/>
          </p:cNvPicPr>
          <p:nvPr/>
        </p:nvPicPr>
        <p:blipFill>
          <a:blip r:embed="rId19">
            <a:extLst/>
          </a:blip>
          <a:stretch>
            <a:fillRect/>
          </a:stretch>
        </p:blipFill>
        <p:spPr>
          <a:xfrm>
            <a:off x="4403725" y="3817937"/>
            <a:ext cx="1031875" cy="949327"/>
          </a:xfrm>
          <a:prstGeom prst="rect">
            <a:avLst/>
          </a:prstGeom>
          <a:ln w="12700">
            <a:miter lim="400000"/>
          </a:ln>
        </p:spPr>
      </p:pic>
      <p:pic>
        <p:nvPicPr>
          <p:cNvPr id="786" name="图片 61" descr="图片 61"/>
          <p:cNvPicPr>
            <a:picLocks noChangeAspect="1"/>
          </p:cNvPicPr>
          <p:nvPr/>
        </p:nvPicPr>
        <p:blipFill>
          <a:blip r:embed="rId20">
            <a:extLst/>
          </a:blip>
          <a:stretch>
            <a:fillRect/>
          </a:stretch>
        </p:blipFill>
        <p:spPr>
          <a:xfrm>
            <a:off x="5486400" y="2208213"/>
            <a:ext cx="1006475" cy="1158877"/>
          </a:xfrm>
          <a:prstGeom prst="rect">
            <a:avLst/>
          </a:prstGeom>
          <a:ln w="12700">
            <a:miter lim="400000"/>
          </a:ln>
        </p:spPr>
      </p:pic>
      <p:pic>
        <p:nvPicPr>
          <p:cNvPr id="787" name="图片 62" descr="图片 62"/>
          <p:cNvPicPr>
            <a:picLocks noChangeAspect="1"/>
          </p:cNvPicPr>
          <p:nvPr/>
        </p:nvPicPr>
        <p:blipFill>
          <a:blip r:embed="rId21">
            <a:extLst/>
          </a:blip>
          <a:stretch>
            <a:fillRect/>
          </a:stretch>
        </p:blipFill>
        <p:spPr>
          <a:xfrm>
            <a:off x="10240963" y="2327275"/>
            <a:ext cx="1841502" cy="2847975"/>
          </a:xfrm>
          <a:prstGeom prst="rect">
            <a:avLst/>
          </a:prstGeom>
          <a:ln w="12700">
            <a:miter lim="400000"/>
          </a:ln>
        </p:spPr>
      </p:pic>
      <p:pic>
        <p:nvPicPr>
          <p:cNvPr id="788" name="Picture 5" descr="Picture 5"/>
          <p:cNvPicPr>
            <a:picLocks noChangeAspect="1"/>
          </p:cNvPicPr>
          <p:nvPr/>
        </p:nvPicPr>
        <p:blipFill>
          <a:blip r:embed="rId22">
            <a:extLst/>
          </a:blip>
          <a:stretch>
            <a:fillRect/>
          </a:stretch>
        </p:blipFill>
        <p:spPr>
          <a:xfrm rot="660000">
            <a:off x="8562975" y="3248025"/>
            <a:ext cx="619125" cy="463550"/>
          </a:xfrm>
          <a:prstGeom prst="rect">
            <a:avLst/>
          </a:prstGeom>
          <a:ln w="12700">
            <a:miter lim="400000"/>
          </a:ln>
        </p:spPr>
      </p:pic>
      <p:pic>
        <p:nvPicPr>
          <p:cNvPr id="789" name="图片 64" descr="图片 64"/>
          <p:cNvPicPr>
            <a:picLocks noChangeAspect="1"/>
          </p:cNvPicPr>
          <p:nvPr/>
        </p:nvPicPr>
        <p:blipFill>
          <a:blip r:embed="rId23">
            <a:extLst/>
          </a:blip>
          <a:stretch>
            <a:fillRect/>
          </a:stretch>
        </p:blipFill>
        <p:spPr>
          <a:xfrm rot="173765">
            <a:off x="8759825" y="4362450"/>
            <a:ext cx="2489200" cy="1644650"/>
          </a:xfrm>
          <a:prstGeom prst="rect">
            <a:avLst/>
          </a:prstGeom>
          <a:ln w="12700">
            <a:miter lim="400000"/>
          </a:ln>
        </p:spPr>
      </p:pic>
      <p:pic>
        <p:nvPicPr>
          <p:cNvPr id="790" name="图片 65" descr="图片 65"/>
          <p:cNvPicPr>
            <a:picLocks noChangeAspect="1"/>
          </p:cNvPicPr>
          <p:nvPr/>
        </p:nvPicPr>
        <p:blipFill>
          <a:blip r:embed="rId24">
            <a:extLst/>
          </a:blip>
          <a:stretch>
            <a:fillRect/>
          </a:stretch>
        </p:blipFill>
        <p:spPr>
          <a:xfrm>
            <a:off x="4102100" y="1936750"/>
            <a:ext cx="1689100" cy="1225550"/>
          </a:xfrm>
          <a:prstGeom prst="rect">
            <a:avLst/>
          </a:prstGeom>
          <a:ln w="12700">
            <a:miter lim="400000"/>
          </a:ln>
        </p:spPr>
      </p:pic>
      <p:pic>
        <p:nvPicPr>
          <p:cNvPr id="791" name="图片 66" descr="图片 66"/>
          <p:cNvPicPr>
            <a:picLocks noChangeAspect="1"/>
          </p:cNvPicPr>
          <p:nvPr/>
        </p:nvPicPr>
        <p:blipFill>
          <a:blip r:embed="rId25">
            <a:extLst/>
          </a:blip>
          <a:stretch>
            <a:fillRect/>
          </a:stretch>
        </p:blipFill>
        <p:spPr>
          <a:xfrm>
            <a:off x="-57150" y="1787525"/>
            <a:ext cx="2474915" cy="2333625"/>
          </a:xfrm>
          <a:prstGeom prst="rect">
            <a:avLst/>
          </a:prstGeom>
          <a:ln w="12700">
            <a:miter lim="400000"/>
          </a:ln>
        </p:spPr>
      </p:pic>
      <p:sp>
        <p:nvSpPr>
          <p:cNvPr id="792" name="标题文本"/>
          <p:cNvSpPr txBox="1"/>
          <p:nvPr>
            <p:ph type="title"/>
          </p:nvPr>
        </p:nvSpPr>
        <p:spPr>
          <a:xfrm>
            <a:off x="840317" y="457200"/>
            <a:ext cx="3932769" cy="1600200"/>
          </a:xfrm>
          <a:prstGeom prst="rect">
            <a:avLst/>
          </a:prstGeom>
        </p:spPr>
        <p:txBody>
          <a:bodyPr anchor="b"/>
          <a:lstStyle>
            <a:lvl1pPr algn="l">
              <a:lnSpc>
                <a:spcPct val="90000"/>
              </a:lnSpc>
              <a:defRPr sz="3200">
                <a:latin typeface="Calibri Light"/>
                <a:ea typeface="Calibri Light"/>
                <a:cs typeface="Calibri Light"/>
                <a:sym typeface="Calibri Light"/>
              </a:defRPr>
            </a:lvl1pPr>
          </a:lstStyle>
          <a:p>
            <a:pPr/>
            <a:r>
              <a:t>标题文本</a:t>
            </a:r>
          </a:p>
        </p:txBody>
      </p:sp>
      <p:sp>
        <p:nvSpPr>
          <p:cNvPr id="793" name="正文级别 1…"/>
          <p:cNvSpPr txBox="1"/>
          <p:nvPr>
            <p:ph type="body" sz="half" idx="1"/>
          </p:nvPr>
        </p:nvSpPr>
        <p:spPr>
          <a:xfrm>
            <a:off x="5183716" y="987425"/>
            <a:ext cx="6172202" cy="4873627"/>
          </a:xfrm>
          <a:prstGeom prst="rect">
            <a:avLst/>
          </a:prstGeom>
        </p:spPr>
        <p:txBody>
          <a:bodyPr/>
          <a:lstStyle>
            <a:lvl1pPr marL="228600" indent="-228600">
              <a:lnSpc>
                <a:spcPct val="90000"/>
              </a:lnSpc>
              <a:spcBef>
                <a:spcPts val="1000"/>
              </a:spcBef>
              <a:buFont typeface="Arial"/>
              <a:defRPr>
                <a:latin typeface="+mn-lt"/>
                <a:ea typeface="+mn-ea"/>
                <a:cs typeface="+mn-cs"/>
                <a:sym typeface="Calibri"/>
              </a:defRPr>
            </a:lvl1pPr>
            <a:lvl2pPr marL="718457" indent="-261257">
              <a:lnSpc>
                <a:spcPct val="90000"/>
              </a:lnSpc>
              <a:spcBef>
                <a:spcPts val="1000"/>
              </a:spcBef>
              <a:buFont typeface="Arial"/>
              <a:buChar char="•"/>
              <a:defRPr>
                <a:latin typeface="+mn-lt"/>
                <a:ea typeface="+mn-ea"/>
                <a:cs typeface="+mn-cs"/>
                <a:sym typeface="Calibri"/>
              </a:defRPr>
            </a:lvl2pPr>
            <a:lvl3pPr>
              <a:lnSpc>
                <a:spcPct val="90000"/>
              </a:lnSpc>
              <a:spcBef>
                <a:spcPts val="1000"/>
              </a:spcBef>
              <a:buFont typeface="Arial"/>
              <a:defRPr>
                <a:latin typeface="+mn-lt"/>
                <a:ea typeface="+mn-ea"/>
                <a:cs typeface="+mn-cs"/>
                <a:sym typeface="Calibri"/>
              </a:defRPr>
            </a:lvl3pPr>
            <a:lvl4pPr>
              <a:lnSpc>
                <a:spcPct val="90000"/>
              </a:lnSpc>
              <a:spcBef>
                <a:spcPts val="1000"/>
              </a:spcBef>
              <a:buFont typeface="Arial"/>
              <a:buChar char="•"/>
              <a:defRPr>
                <a:latin typeface="+mn-lt"/>
                <a:ea typeface="+mn-ea"/>
                <a:cs typeface="+mn-cs"/>
                <a:sym typeface="Calibri"/>
              </a:defRPr>
            </a:lvl4pPr>
            <a:lvl5pPr>
              <a:lnSpc>
                <a:spcPct val="90000"/>
              </a:lnSpc>
              <a:spcBef>
                <a:spcPts val="1000"/>
              </a:spcBef>
              <a:buFont typeface="Arial"/>
              <a:buChar char="•"/>
              <a:defRPr>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794" name="文本占位符 3"/>
          <p:cNvSpPr/>
          <p:nvPr>
            <p:ph type="body" sz="quarter" idx="21"/>
          </p:nvPr>
        </p:nvSpPr>
        <p:spPr>
          <a:xfrm>
            <a:off x="840317" y="2057400"/>
            <a:ext cx="3932769" cy="3811588"/>
          </a:xfrm>
          <a:prstGeom prst="rect">
            <a:avLst/>
          </a:prstGeom>
        </p:spPr>
        <p:txBody>
          <a:bodyPr/>
          <a:lstStyle/>
          <a:p>
            <a:pPr/>
          </a:p>
        </p:txBody>
      </p:sp>
      <p:sp>
        <p:nvSpPr>
          <p:cNvPr id="795"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图片与标题">
    <p:spTree>
      <p:nvGrpSpPr>
        <p:cNvPr id="1" name=""/>
        <p:cNvGrpSpPr/>
        <p:nvPr/>
      </p:nvGrpSpPr>
      <p:grpSpPr>
        <a:xfrm>
          <a:off x="0" y="0"/>
          <a:ext cx="0" cy="0"/>
          <a:chOff x="0" y="0"/>
          <a:chExt cx="0" cy="0"/>
        </a:xfrm>
      </p:grpSpPr>
      <p:grpSp>
        <p:nvGrpSpPr>
          <p:cNvPr id="826" name="组合 55"/>
          <p:cNvGrpSpPr/>
          <p:nvPr/>
        </p:nvGrpSpPr>
        <p:grpSpPr>
          <a:xfrm>
            <a:off x="153831" y="-1140712"/>
            <a:ext cx="11834182" cy="9293609"/>
            <a:chOff x="-6" y="-10"/>
            <a:chExt cx="11834181" cy="9293607"/>
          </a:xfrm>
        </p:grpSpPr>
        <p:grpSp>
          <p:nvGrpSpPr>
            <p:cNvPr id="824" name="组合 53"/>
            <p:cNvGrpSpPr/>
            <p:nvPr/>
          </p:nvGrpSpPr>
          <p:grpSpPr>
            <a:xfrm>
              <a:off x="-7" y="-11"/>
              <a:ext cx="10541819" cy="9293609"/>
              <a:chOff x="-5" y="-9"/>
              <a:chExt cx="10541817" cy="9293607"/>
            </a:xfrm>
          </p:grpSpPr>
          <p:grpSp>
            <p:nvGrpSpPr>
              <p:cNvPr id="822" name="组合 51"/>
              <p:cNvGrpSpPr/>
              <p:nvPr/>
            </p:nvGrpSpPr>
            <p:grpSpPr>
              <a:xfrm>
                <a:off x="-6" y="-10"/>
                <a:ext cx="10541819" cy="9293608"/>
                <a:chOff x="-4" y="-8"/>
                <a:chExt cx="10541817" cy="9293607"/>
              </a:xfrm>
            </p:grpSpPr>
            <p:grpSp>
              <p:nvGrpSpPr>
                <p:cNvPr id="818" name="组合 43"/>
                <p:cNvGrpSpPr/>
                <p:nvPr/>
              </p:nvGrpSpPr>
              <p:grpSpPr>
                <a:xfrm>
                  <a:off x="-5" y="-9"/>
                  <a:ext cx="10541819" cy="9293608"/>
                  <a:chOff x="-3" y="-7"/>
                  <a:chExt cx="10541817" cy="9293607"/>
                </a:xfrm>
              </p:grpSpPr>
              <p:grpSp>
                <p:nvGrpSpPr>
                  <p:cNvPr id="816" name="组合 41"/>
                  <p:cNvGrpSpPr/>
                  <p:nvPr/>
                </p:nvGrpSpPr>
                <p:grpSpPr>
                  <a:xfrm>
                    <a:off x="-4" y="-8"/>
                    <a:ext cx="10541819" cy="9293608"/>
                    <a:chOff x="-2" y="-6"/>
                    <a:chExt cx="10541817" cy="9293607"/>
                  </a:xfrm>
                </p:grpSpPr>
                <p:grpSp>
                  <p:nvGrpSpPr>
                    <p:cNvPr id="814" name="组合 39"/>
                    <p:cNvGrpSpPr/>
                    <p:nvPr/>
                  </p:nvGrpSpPr>
                  <p:grpSpPr>
                    <a:xfrm>
                      <a:off x="-3" y="-7"/>
                      <a:ext cx="10541819" cy="9293609"/>
                      <a:chOff x="-1" y="-4"/>
                      <a:chExt cx="10541817" cy="9293607"/>
                    </a:xfrm>
                  </p:grpSpPr>
                  <p:grpSp>
                    <p:nvGrpSpPr>
                      <p:cNvPr id="812" name="组合 37"/>
                      <p:cNvGrpSpPr/>
                      <p:nvPr/>
                    </p:nvGrpSpPr>
                    <p:grpSpPr>
                      <a:xfrm>
                        <a:off x="-2" y="-5"/>
                        <a:ext cx="10541819" cy="9293608"/>
                        <a:chOff x="0" y="-3"/>
                        <a:chExt cx="10541818" cy="9293607"/>
                      </a:xfrm>
                    </p:grpSpPr>
                    <p:grpSp>
                      <p:nvGrpSpPr>
                        <p:cNvPr id="810" name="组合 31"/>
                        <p:cNvGrpSpPr/>
                        <p:nvPr/>
                      </p:nvGrpSpPr>
                      <p:grpSpPr>
                        <a:xfrm>
                          <a:off x="1159510" y="-4"/>
                          <a:ext cx="9382308" cy="9293608"/>
                          <a:chOff x="-3" y="-3"/>
                          <a:chExt cx="9382307" cy="9293607"/>
                        </a:xfrm>
                      </p:grpSpPr>
                      <p:grpSp>
                        <p:nvGrpSpPr>
                          <p:cNvPr id="807" name="组合 2"/>
                          <p:cNvGrpSpPr/>
                          <p:nvPr/>
                        </p:nvGrpSpPr>
                        <p:grpSpPr>
                          <a:xfrm>
                            <a:off x="-4" y="-4"/>
                            <a:ext cx="9382308" cy="9293609"/>
                            <a:chOff x="-2" y="-2"/>
                            <a:chExt cx="9382307" cy="9293607"/>
                          </a:xfrm>
                        </p:grpSpPr>
                        <p:grpSp>
                          <p:nvGrpSpPr>
                            <p:cNvPr id="805" name="组合 6"/>
                            <p:cNvGrpSpPr/>
                            <p:nvPr/>
                          </p:nvGrpSpPr>
                          <p:grpSpPr>
                            <a:xfrm>
                              <a:off x="-3" y="-3"/>
                              <a:ext cx="9382308" cy="9293608"/>
                              <a:chOff x="-1" y="-1"/>
                              <a:chExt cx="9382307" cy="9293607"/>
                            </a:xfrm>
                          </p:grpSpPr>
                          <p:pic>
                            <p:nvPicPr>
                              <p:cNvPr id="802" name="图片 7" descr="图片 7"/>
                              <p:cNvPicPr>
                                <a:picLocks noChangeAspect="1"/>
                              </p:cNvPicPr>
                              <p:nvPr/>
                            </p:nvPicPr>
                            <p:blipFill>
                              <a:blip r:embed="rId2">
                                <a:extLst/>
                              </a:blip>
                              <a:stretch>
                                <a:fillRect/>
                              </a:stretch>
                            </p:blipFill>
                            <p:spPr>
                              <a:xfrm rot="2411">
                                <a:off x="3255" y="3286"/>
                                <a:ext cx="9375795" cy="9287033"/>
                              </a:xfrm>
                              <a:prstGeom prst="rect">
                                <a:avLst/>
                              </a:prstGeom>
                              <a:ln w="12700" cap="flat">
                                <a:noFill/>
                                <a:miter lim="400000"/>
                              </a:ln>
                              <a:effectLst/>
                            </p:spPr>
                          </p:pic>
                          <p:pic>
                            <p:nvPicPr>
                              <p:cNvPr id="803" name="图片 8" descr="图片 8"/>
                              <p:cNvPicPr>
                                <a:picLocks noChangeAspect="1"/>
                              </p:cNvPicPr>
                              <p:nvPr/>
                            </p:nvPicPr>
                            <p:blipFill>
                              <a:blip r:embed="rId3">
                                <a:extLst/>
                              </a:blip>
                              <a:stretch>
                                <a:fillRect/>
                              </a:stretch>
                            </p:blipFill>
                            <p:spPr>
                              <a:xfrm rot="2411">
                                <a:off x="4813192" y="63034"/>
                                <a:ext cx="4568836" cy="676912"/>
                              </a:xfrm>
                              <a:prstGeom prst="rect">
                                <a:avLst/>
                              </a:prstGeom>
                              <a:ln w="12700" cap="flat">
                                <a:noFill/>
                                <a:miter lim="400000"/>
                              </a:ln>
                              <a:effectLst/>
                            </p:spPr>
                          </p:pic>
                          <p:pic>
                            <p:nvPicPr>
                              <p:cNvPr id="804" name="图片 9" descr="图片 9"/>
                              <p:cNvPicPr>
                                <a:picLocks noChangeAspect="1"/>
                              </p:cNvPicPr>
                              <p:nvPr/>
                            </p:nvPicPr>
                            <p:blipFill>
                              <a:blip r:embed="rId3">
                                <a:extLst/>
                              </a:blip>
                              <a:stretch>
                                <a:fillRect/>
                              </a:stretch>
                            </p:blipFill>
                            <p:spPr>
                              <a:xfrm rot="2411">
                                <a:off x="99825" y="235661"/>
                                <a:ext cx="415221" cy="2115728"/>
                              </a:xfrm>
                              <a:prstGeom prst="rect">
                                <a:avLst/>
                              </a:prstGeom>
                              <a:ln w="12700" cap="flat">
                                <a:noFill/>
                                <a:miter lim="400000"/>
                              </a:ln>
                              <a:effectLst/>
                            </p:spPr>
                          </p:pic>
                        </p:grpSp>
                        <p:pic>
                          <p:nvPicPr>
                            <p:cNvPr id="806" name="图片 1" descr="图片 1"/>
                            <p:cNvPicPr>
                              <a:picLocks noChangeAspect="1"/>
                            </p:cNvPicPr>
                            <p:nvPr/>
                          </p:nvPicPr>
                          <p:blipFill>
                            <a:blip r:embed="rId4">
                              <a:extLst/>
                            </a:blip>
                            <a:stretch>
                              <a:fillRect/>
                            </a:stretch>
                          </p:blipFill>
                          <p:spPr>
                            <a:xfrm rot="17822159">
                              <a:off x="3946807" y="3326448"/>
                              <a:ext cx="342936" cy="4017489"/>
                            </a:xfrm>
                            <a:prstGeom prst="rect">
                              <a:avLst/>
                            </a:prstGeom>
                            <a:ln w="12700" cap="flat">
                              <a:noFill/>
                              <a:miter lim="400000"/>
                            </a:ln>
                            <a:effectLst/>
                          </p:spPr>
                        </p:pic>
                      </p:grpSp>
                      <p:pic>
                        <p:nvPicPr>
                          <p:cNvPr id="808" name="图片 3" descr="图片 3"/>
                          <p:cNvPicPr>
                            <a:picLocks noChangeAspect="1"/>
                          </p:cNvPicPr>
                          <p:nvPr/>
                        </p:nvPicPr>
                        <p:blipFill>
                          <a:blip r:embed="rId5">
                            <a:extLst/>
                          </a:blip>
                          <a:stretch>
                            <a:fillRect/>
                          </a:stretch>
                        </p:blipFill>
                        <p:spPr>
                          <a:xfrm rot="3977126">
                            <a:off x="6186349" y="4456281"/>
                            <a:ext cx="333362" cy="2019502"/>
                          </a:xfrm>
                          <a:prstGeom prst="rect">
                            <a:avLst/>
                          </a:prstGeom>
                          <a:ln w="12700" cap="flat">
                            <a:noFill/>
                            <a:miter lim="400000"/>
                          </a:ln>
                          <a:effectLst/>
                        </p:spPr>
                      </p:pic>
                      <p:pic>
                        <p:nvPicPr>
                          <p:cNvPr id="809" name="图片 30" descr="图片 30"/>
                          <p:cNvPicPr>
                            <a:picLocks noChangeAspect="1"/>
                          </p:cNvPicPr>
                          <p:nvPr/>
                        </p:nvPicPr>
                        <p:blipFill>
                          <a:blip r:embed="rId6">
                            <a:extLst/>
                          </a:blip>
                          <a:stretch>
                            <a:fillRect/>
                          </a:stretch>
                        </p:blipFill>
                        <p:spPr>
                          <a:xfrm rot="3977126">
                            <a:off x="4773023" y="4747854"/>
                            <a:ext cx="1061141" cy="2248124"/>
                          </a:xfrm>
                          <a:prstGeom prst="rect">
                            <a:avLst/>
                          </a:prstGeom>
                          <a:ln w="12700" cap="flat">
                            <a:noFill/>
                            <a:miter lim="400000"/>
                          </a:ln>
                          <a:effectLst/>
                        </p:spPr>
                      </p:pic>
                    </p:grpSp>
                    <p:pic>
                      <p:nvPicPr>
                        <p:cNvPr id="811" name="图片 36" descr="图片 36"/>
                        <p:cNvPicPr>
                          <a:picLocks noChangeAspect="1"/>
                        </p:cNvPicPr>
                        <p:nvPr/>
                      </p:nvPicPr>
                      <p:blipFill>
                        <a:blip r:embed="rId7">
                          <a:extLst/>
                        </a:blip>
                        <a:stretch>
                          <a:fillRect/>
                        </a:stretch>
                      </p:blipFill>
                      <p:spPr>
                        <a:xfrm rot="1631287">
                          <a:off x="-83768" y="3392412"/>
                          <a:ext cx="2146513" cy="152395"/>
                        </a:xfrm>
                        <a:prstGeom prst="rect">
                          <a:avLst/>
                        </a:prstGeom>
                        <a:ln w="12700" cap="flat">
                          <a:noFill/>
                          <a:miter lim="400000"/>
                        </a:ln>
                        <a:effectLst/>
                      </p:spPr>
                    </p:pic>
                  </p:grpSp>
                  <p:pic>
                    <p:nvPicPr>
                      <p:cNvPr id="813" name="图片 38" descr="图片 38"/>
                      <p:cNvPicPr>
                        <a:picLocks noChangeAspect="1"/>
                      </p:cNvPicPr>
                      <p:nvPr/>
                    </p:nvPicPr>
                    <p:blipFill>
                      <a:blip r:embed="rId8">
                        <a:extLst/>
                      </a:blip>
                      <a:stretch>
                        <a:fillRect/>
                      </a:stretch>
                    </p:blipFill>
                    <p:spPr>
                      <a:xfrm rot="5404036">
                        <a:off x="1721206" y="3431580"/>
                        <a:ext cx="1000224" cy="508051"/>
                      </a:xfrm>
                      <a:prstGeom prst="rect">
                        <a:avLst/>
                      </a:prstGeom>
                      <a:ln w="12700" cap="flat">
                        <a:noFill/>
                        <a:miter lim="400000"/>
                      </a:ln>
                      <a:effectLst/>
                    </p:spPr>
                  </p:pic>
                </p:grpSp>
                <p:pic>
                  <p:nvPicPr>
                    <p:cNvPr id="815" name="图片 40" descr="图片 40"/>
                    <p:cNvPicPr>
                      <a:picLocks noChangeAspect="1"/>
                    </p:cNvPicPr>
                    <p:nvPr/>
                  </p:nvPicPr>
                  <p:blipFill>
                    <a:blip r:embed="rId9">
                      <a:extLst/>
                    </a:blip>
                    <a:stretch>
                      <a:fillRect/>
                    </a:stretch>
                  </p:blipFill>
                  <p:spPr>
                    <a:xfrm flipH="1" rot="5874492">
                      <a:off x="2436687" y="4000163"/>
                      <a:ext cx="352321" cy="299601"/>
                    </a:xfrm>
                    <a:prstGeom prst="rect">
                      <a:avLst/>
                    </a:prstGeom>
                    <a:ln w="12700" cap="flat">
                      <a:noFill/>
                      <a:miter lim="400000"/>
                    </a:ln>
                    <a:effectLst/>
                  </p:spPr>
                </p:pic>
              </p:grpSp>
              <p:pic>
                <p:nvPicPr>
                  <p:cNvPr id="817" name="图片 42" descr="图片 42"/>
                  <p:cNvPicPr>
                    <a:picLocks noChangeAspect="1"/>
                  </p:cNvPicPr>
                  <p:nvPr/>
                </p:nvPicPr>
                <p:blipFill>
                  <a:blip r:embed="rId10">
                    <a:extLst/>
                  </a:blip>
                  <a:stretch>
                    <a:fillRect/>
                  </a:stretch>
                </p:blipFill>
                <p:spPr>
                  <a:xfrm rot="3453025">
                    <a:off x="2805282" y="4294335"/>
                    <a:ext cx="285738" cy="443048"/>
                  </a:xfrm>
                  <a:prstGeom prst="rect">
                    <a:avLst/>
                  </a:prstGeom>
                  <a:ln w="12700" cap="flat">
                    <a:noFill/>
                    <a:miter lim="400000"/>
                  </a:ln>
                  <a:effectLst/>
                </p:spPr>
              </p:pic>
            </p:grpSp>
            <p:pic>
              <p:nvPicPr>
                <p:cNvPr id="819" name="图片 44" descr="图片 44"/>
                <p:cNvPicPr>
                  <a:picLocks noChangeAspect="1"/>
                </p:cNvPicPr>
                <p:nvPr/>
              </p:nvPicPr>
              <p:blipFill>
                <a:blip r:embed="rId11">
                  <a:extLst/>
                </a:blip>
                <a:stretch>
                  <a:fillRect/>
                </a:stretch>
              </p:blipFill>
              <p:spPr>
                <a:xfrm rot="7068484">
                  <a:off x="7763615" y="4616330"/>
                  <a:ext cx="279429" cy="942932"/>
                </a:xfrm>
                <a:prstGeom prst="rect">
                  <a:avLst/>
                </a:prstGeom>
                <a:ln w="12700" cap="flat">
                  <a:noFill/>
                  <a:miter lim="400000"/>
                </a:ln>
                <a:effectLst/>
              </p:spPr>
            </p:pic>
            <p:pic>
              <p:nvPicPr>
                <p:cNvPr id="820" name="图片 49" descr="图片 49"/>
                <p:cNvPicPr>
                  <a:picLocks noChangeAspect="1"/>
                </p:cNvPicPr>
                <p:nvPr/>
              </p:nvPicPr>
              <p:blipFill>
                <a:blip r:embed="rId12">
                  <a:extLst/>
                </a:blip>
                <a:stretch>
                  <a:fillRect/>
                </a:stretch>
              </p:blipFill>
              <p:spPr>
                <a:xfrm rot="6876390">
                  <a:off x="8108836" y="4877248"/>
                  <a:ext cx="303588" cy="122922"/>
                </a:xfrm>
                <a:prstGeom prst="rect">
                  <a:avLst/>
                </a:prstGeom>
                <a:ln w="12700" cap="flat">
                  <a:noFill/>
                  <a:miter lim="400000"/>
                </a:ln>
                <a:effectLst/>
              </p:spPr>
            </p:pic>
            <p:pic>
              <p:nvPicPr>
                <p:cNvPr id="821" name="图片 50" descr="图片 50"/>
                <p:cNvPicPr>
                  <a:picLocks noChangeAspect="1"/>
                </p:cNvPicPr>
                <p:nvPr/>
              </p:nvPicPr>
              <p:blipFill>
                <a:blip r:embed="rId12">
                  <a:extLst/>
                </a:blip>
                <a:srcRect l="0" t="0" r="35" b="0"/>
                <a:stretch>
                  <a:fillRect/>
                </a:stretch>
              </p:blipFill>
              <p:spPr>
                <a:xfrm flipH="1" rot="9591434">
                  <a:off x="7962806" y="4896892"/>
                  <a:ext cx="416719" cy="11824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90" y="0"/>
                      </a:moveTo>
                      <a:lnTo>
                        <a:pt x="0" y="21600"/>
                      </a:lnTo>
                      <a:lnTo>
                        <a:pt x="21600" y="21600"/>
                      </a:lnTo>
                      <a:lnTo>
                        <a:pt x="16910" y="0"/>
                      </a:lnTo>
                      <a:lnTo>
                        <a:pt x="4690" y="0"/>
                      </a:lnTo>
                      <a:close/>
                    </a:path>
                  </a:pathLst>
                </a:custGeom>
                <a:ln w="12700" cap="flat">
                  <a:noFill/>
                  <a:miter lim="400000"/>
                </a:ln>
                <a:effectLst/>
              </p:spPr>
            </p:pic>
          </p:grpSp>
          <p:pic>
            <p:nvPicPr>
              <p:cNvPr id="823" name="图片 52" descr="图片 52"/>
              <p:cNvPicPr>
                <a:picLocks noChangeAspect="1"/>
              </p:cNvPicPr>
              <p:nvPr/>
            </p:nvPicPr>
            <p:blipFill>
              <a:blip r:embed="rId13">
                <a:extLst/>
              </a:blip>
              <a:stretch>
                <a:fillRect/>
              </a:stretch>
            </p:blipFill>
            <p:spPr>
              <a:xfrm rot="7548150">
                <a:off x="8445146" y="4460563"/>
                <a:ext cx="427459" cy="272477"/>
              </a:xfrm>
              <a:prstGeom prst="rect">
                <a:avLst/>
              </a:prstGeom>
              <a:ln w="12700" cap="flat">
                <a:noFill/>
                <a:miter lim="400000"/>
              </a:ln>
              <a:effectLst/>
            </p:spPr>
          </p:pic>
        </p:grpSp>
        <p:pic>
          <p:nvPicPr>
            <p:cNvPr id="825" name="图片 54" descr="图片 54"/>
            <p:cNvPicPr>
              <a:picLocks noChangeAspect="1"/>
            </p:cNvPicPr>
            <p:nvPr/>
          </p:nvPicPr>
          <p:blipFill>
            <a:blip r:embed="rId14">
              <a:extLst/>
            </a:blip>
            <a:srcRect l="0" t="0" r="0" b="25"/>
            <a:stretch>
              <a:fillRect/>
            </a:stretch>
          </p:blipFill>
          <p:spPr>
            <a:xfrm rot="9179011">
              <a:off x="9359728" y="3988163"/>
              <a:ext cx="2585500" cy="1321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75" y="0"/>
                  </a:moveTo>
                  <a:lnTo>
                    <a:pt x="0" y="21600"/>
                  </a:lnTo>
                  <a:lnTo>
                    <a:pt x="21600" y="21600"/>
                  </a:lnTo>
                  <a:lnTo>
                    <a:pt x="21322" y="0"/>
                  </a:lnTo>
                  <a:lnTo>
                    <a:pt x="275" y="0"/>
                  </a:lnTo>
                  <a:close/>
                </a:path>
              </a:pathLst>
            </a:custGeom>
            <a:ln w="12700" cap="flat">
              <a:noFill/>
              <a:miter lim="400000"/>
            </a:ln>
            <a:effectLst/>
          </p:spPr>
        </p:pic>
      </p:grpSp>
      <p:pic>
        <p:nvPicPr>
          <p:cNvPr id="827" name="图片 56" descr="图片 56"/>
          <p:cNvPicPr>
            <a:picLocks noChangeAspect="1"/>
          </p:cNvPicPr>
          <p:nvPr/>
        </p:nvPicPr>
        <p:blipFill>
          <a:blip r:embed="rId15">
            <a:extLst/>
          </a:blip>
          <a:stretch>
            <a:fillRect/>
          </a:stretch>
        </p:blipFill>
        <p:spPr>
          <a:xfrm rot="21432140">
            <a:off x="2828925" y="3937000"/>
            <a:ext cx="5245100" cy="2476500"/>
          </a:xfrm>
          <a:prstGeom prst="rect">
            <a:avLst/>
          </a:prstGeom>
          <a:ln w="12700">
            <a:miter lim="400000"/>
          </a:ln>
        </p:spPr>
      </p:pic>
      <p:grpSp>
        <p:nvGrpSpPr>
          <p:cNvPr id="830" name="Picture 4"/>
          <p:cNvGrpSpPr/>
          <p:nvPr/>
        </p:nvGrpSpPr>
        <p:grpSpPr>
          <a:xfrm>
            <a:off x="3557419" y="2158306"/>
            <a:ext cx="1090949" cy="842764"/>
            <a:chOff x="0" y="0"/>
            <a:chExt cx="1090948" cy="842762"/>
          </a:xfrm>
        </p:grpSpPr>
        <p:sp>
          <p:nvSpPr>
            <p:cNvPr id="828" name="矩形"/>
            <p:cNvSpPr/>
            <p:nvPr/>
          </p:nvSpPr>
          <p:spPr>
            <a:xfrm rot="4001915">
              <a:off x="296235" y="-65189"/>
              <a:ext cx="498477" cy="973140"/>
            </a:xfrm>
            <a:prstGeom prst="rect">
              <a:avLst/>
            </a:prstGeom>
            <a:solidFill>
              <a:srgbClr val="FFFFFF"/>
            </a:solidFill>
            <a:ln w="12700" cap="flat">
              <a:noFill/>
              <a:miter lim="400000"/>
            </a:ln>
            <a:effectLst/>
          </p:spPr>
          <p:txBody>
            <a:bodyPr wrap="square" lIns="45718" tIns="45718" rIns="45718" bIns="45718" numCol="1" anchor="t">
              <a:noAutofit/>
            </a:bodyPr>
            <a:lstStyle/>
            <a:p>
              <a:pPr>
                <a:defRPr>
                  <a:latin typeface="Arial"/>
                  <a:ea typeface="Arial"/>
                  <a:cs typeface="Arial"/>
                  <a:sym typeface="Arial"/>
                </a:defRPr>
              </a:pPr>
            </a:p>
          </p:txBody>
        </p:sp>
        <p:pic>
          <p:nvPicPr>
            <p:cNvPr id="829" name="image6.tif" descr="image6.tif"/>
            <p:cNvPicPr>
              <a:picLocks noChangeAspect="1"/>
            </p:cNvPicPr>
            <p:nvPr/>
          </p:nvPicPr>
          <p:blipFill>
            <a:blip r:embed="rId16">
              <a:extLst/>
            </a:blip>
            <a:srcRect l="6615" t="6876" r="6429" b="5901"/>
            <a:stretch>
              <a:fillRect/>
            </a:stretch>
          </p:blipFill>
          <p:spPr>
            <a:xfrm rot="4001915">
              <a:off x="296235" y="-65189"/>
              <a:ext cx="498477" cy="973140"/>
            </a:xfrm>
            <a:prstGeom prst="rect">
              <a:avLst/>
            </a:prstGeom>
            <a:ln w="12700" cap="flat">
              <a:noFill/>
              <a:miter lim="400000"/>
            </a:ln>
            <a:effectLst/>
          </p:spPr>
        </p:pic>
      </p:grpSp>
      <p:pic>
        <p:nvPicPr>
          <p:cNvPr id="831" name="Picture 8" descr="Picture 8"/>
          <p:cNvPicPr>
            <a:picLocks noChangeAspect="1"/>
          </p:cNvPicPr>
          <p:nvPr/>
        </p:nvPicPr>
        <p:blipFill>
          <a:blip r:embed="rId17">
            <a:extLst/>
          </a:blip>
          <a:srcRect l="67061" t="3458" r="1027" b="68900"/>
          <a:stretch>
            <a:fillRect/>
          </a:stretch>
        </p:blipFill>
        <p:spPr>
          <a:xfrm>
            <a:off x="6492875" y="5181598"/>
            <a:ext cx="2536825" cy="1304927"/>
          </a:xfrm>
          <a:prstGeom prst="rect">
            <a:avLst/>
          </a:prstGeom>
          <a:ln w="12700">
            <a:miter lim="400000"/>
          </a:ln>
        </p:spPr>
      </p:pic>
      <p:pic>
        <p:nvPicPr>
          <p:cNvPr id="832" name="图片 59" descr="图片 59"/>
          <p:cNvPicPr>
            <a:picLocks noChangeAspect="1"/>
          </p:cNvPicPr>
          <p:nvPr/>
        </p:nvPicPr>
        <p:blipFill>
          <a:blip r:embed="rId18">
            <a:extLst/>
          </a:blip>
          <a:srcRect l="3502" t="8031" r="7833" b="28462"/>
          <a:stretch>
            <a:fillRect/>
          </a:stretch>
        </p:blipFill>
        <p:spPr>
          <a:xfrm>
            <a:off x="6492873" y="4748212"/>
            <a:ext cx="795340" cy="573089"/>
          </a:xfrm>
          <a:prstGeom prst="rect">
            <a:avLst/>
          </a:prstGeom>
          <a:ln w="12700">
            <a:miter lim="400000"/>
          </a:ln>
        </p:spPr>
      </p:pic>
      <p:pic>
        <p:nvPicPr>
          <p:cNvPr id="833" name="图片 60" descr="图片 60"/>
          <p:cNvPicPr>
            <a:picLocks noChangeAspect="1"/>
          </p:cNvPicPr>
          <p:nvPr/>
        </p:nvPicPr>
        <p:blipFill>
          <a:blip r:embed="rId19">
            <a:extLst/>
          </a:blip>
          <a:stretch>
            <a:fillRect/>
          </a:stretch>
        </p:blipFill>
        <p:spPr>
          <a:xfrm>
            <a:off x="4403725" y="3817937"/>
            <a:ext cx="1031875" cy="949327"/>
          </a:xfrm>
          <a:prstGeom prst="rect">
            <a:avLst/>
          </a:prstGeom>
          <a:ln w="12700">
            <a:miter lim="400000"/>
          </a:ln>
        </p:spPr>
      </p:pic>
      <p:pic>
        <p:nvPicPr>
          <p:cNvPr id="834" name="图片 61" descr="图片 61"/>
          <p:cNvPicPr>
            <a:picLocks noChangeAspect="1"/>
          </p:cNvPicPr>
          <p:nvPr/>
        </p:nvPicPr>
        <p:blipFill>
          <a:blip r:embed="rId20">
            <a:extLst/>
          </a:blip>
          <a:stretch>
            <a:fillRect/>
          </a:stretch>
        </p:blipFill>
        <p:spPr>
          <a:xfrm>
            <a:off x="5486400" y="2208213"/>
            <a:ext cx="1006475" cy="1158877"/>
          </a:xfrm>
          <a:prstGeom prst="rect">
            <a:avLst/>
          </a:prstGeom>
          <a:ln w="12700">
            <a:miter lim="400000"/>
          </a:ln>
        </p:spPr>
      </p:pic>
      <p:pic>
        <p:nvPicPr>
          <p:cNvPr id="835" name="图片 62" descr="图片 62"/>
          <p:cNvPicPr>
            <a:picLocks noChangeAspect="1"/>
          </p:cNvPicPr>
          <p:nvPr/>
        </p:nvPicPr>
        <p:blipFill>
          <a:blip r:embed="rId21">
            <a:extLst/>
          </a:blip>
          <a:stretch>
            <a:fillRect/>
          </a:stretch>
        </p:blipFill>
        <p:spPr>
          <a:xfrm>
            <a:off x="10240963" y="2327275"/>
            <a:ext cx="1841502" cy="2847975"/>
          </a:xfrm>
          <a:prstGeom prst="rect">
            <a:avLst/>
          </a:prstGeom>
          <a:ln w="12700">
            <a:miter lim="400000"/>
          </a:ln>
        </p:spPr>
      </p:pic>
      <p:pic>
        <p:nvPicPr>
          <p:cNvPr id="836" name="Picture 5" descr="Picture 5"/>
          <p:cNvPicPr>
            <a:picLocks noChangeAspect="1"/>
          </p:cNvPicPr>
          <p:nvPr/>
        </p:nvPicPr>
        <p:blipFill>
          <a:blip r:embed="rId22">
            <a:extLst/>
          </a:blip>
          <a:stretch>
            <a:fillRect/>
          </a:stretch>
        </p:blipFill>
        <p:spPr>
          <a:xfrm rot="660000">
            <a:off x="8562975" y="3248025"/>
            <a:ext cx="619125" cy="463550"/>
          </a:xfrm>
          <a:prstGeom prst="rect">
            <a:avLst/>
          </a:prstGeom>
          <a:ln w="12700">
            <a:miter lim="400000"/>
          </a:ln>
        </p:spPr>
      </p:pic>
      <p:pic>
        <p:nvPicPr>
          <p:cNvPr id="837" name="图片 64" descr="图片 64"/>
          <p:cNvPicPr>
            <a:picLocks noChangeAspect="1"/>
          </p:cNvPicPr>
          <p:nvPr/>
        </p:nvPicPr>
        <p:blipFill>
          <a:blip r:embed="rId23">
            <a:extLst/>
          </a:blip>
          <a:stretch>
            <a:fillRect/>
          </a:stretch>
        </p:blipFill>
        <p:spPr>
          <a:xfrm rot="173765">
            <a:off x="8759825" y="4362450"/>
            <a:ext cx="2489200" cy="1644650"/>
          </a:xfrm>
          <a:prstGeom prst="rect">
            <a:avLst/>
          </a:prstGeom>
          <a:ln w="12700">
            <a:miter lim="400000"/>
          </a:ln>
        </p:spPr>
      </p:pic>
      <p:pic>
        <p:nvPicPr>
          <p:cNvPr id="838" name="图片 65" descr="图片 65"/>
          <p:cNvPicPr>
            <a:picLocks noChangeAspect="1"/>
          </p:cNvPicPr>
          <p:nvPr/>
        </p:nvPicPr>
        <p:blipFill>
          <a:blip r:embed="rId24">
            <a:extLst/>
          </a:blip>
          <a:stretch>
            <a:fillRect/>
          </a:stretch>
        </p:blipFill>
        <p:spPr>
          <a:xfrm>
            <a:off x="4102100" y="1936750"/>
            <a:ext cx="1689100" cy="1225550"/>
          </a:xfrm>
          <a:prstGeom prst="rect">
            <a:avLst/>
          </a:prstGeom>
          <a:ln w="12700">
            <a:miter lim="400000"/>
          </a:ln>
        </p:spPr>
      </p:pic>
      <p:pic>
        <p:nvPicPr>
          <p:cNvPr id="839" name="图片 66" descr="图片 66"/>
          <p:cNvPicPr>
            <a:picLocks noChangeAspect="1"/>
          </p:cNvPicPr>
          <p:nvPr/>
        </p:nvPicPr>
        <p:blipFill>
          <a:blip r:embed="rId25">
            <a:extLst/>
          </a:blip>
          <a:stretch>
            <a:fillRect/>
          </a:stretch>
        </p:blipFill>
        <p:spPr>
          <a:xfrm>
            <a:off x="-57150" y="1787525"/>
            <a:ext cx="2474915" cy="2333625"/>
          </a:xfrm>
          <a:prstGeom prst="rect">
            <a:avLst/>
          </a:prstGeom>
          <a:ln w="12700">
            <a:miter lim="400000"/>
          </a:ln>
        </p:spPr>
      </p:pic>
      <p:sp>
        <p:nvSpPr>
          <p:cNvPr id="840" name="标题文本"/>
          <p:cNvSpPr txBox="1"/>
          <p:nvPr>
            <p:ph type="title"/>
          </p:nvPr>
        </p:nvSpPr>
        <p:spPr>
          <a:xfrm>
            <a:off x="840317" y="457200"/>
            <a:ext cx="3932769" cy="1600200"/>
          </a:xfrm>
          <a:prstGeom prst="rect">
            <a:avLst/>
          </a:prstGeom>
        </p:spPr>
        <p:txBody>
          <a:bodyPr anchor="b"/>
          <a:lstStyle>
            <a:lvl1pPr algn="l">
              <a:lnSpc>
                <a:spcPct val="90000"/>
              </a:lnSpc>
              <a:defRPr sz="3200">
                <a:latin typeface="Calibri Light"/>
                <a:ea typeface="Calibri Light"/>
                <a:cs typeface="Calibri Light"/>
                <a:sym typeface="Calibri Light"/>
              </a:defRPr>
            </a:lvl1pPr>
          </a:lstStyle>
          <a:p>
            <a:pPr/>
            <a:r>
              <a:t>标题文本</a:t>
            </a:r>
          </a:p>
        </p:txBody>
      </p:sp>
      <p:sp>
        <p:nvSpPr>
          <p:cNvPr id="841" name="图片占位符 2"/>
          <p:cNvSpPr/>
          <p:nvPr>
            <p:ph type="pic" sz="half" idx="21"/>
          </p:nvPr>
        </p:nvSpPr>
        <p:spPr>
          <a:xfrm>
            <a:off x="5183716" y="987425"/>
            <a:ext cx="6172202" cy="4873627"/>
          </a:xfrm>
          <a:prstGeom prst="rect">
            <a:avLst/>
          </a:prstGeom>
        </p:spPr>
        <p:txBody>
          <a:bodyPr lIns="91439" tIns="45719" rIns="91439" bIns="45719">
            <a:noAutofit/>
          </a:bodyPr>
          <a:lstStyle/>
          <a:p>
            <a:pPr/>
          </a:p>
        </p:txBody>
      </p:sp>
      <p:sp>
        <p:nvSpPr>
          <p:cNvPr id="842" name="正文级别 1…"/>
          <p:cNvSpPr txBox="1"/>
          <p:nvPr>
            <p:ph type="body" sz="quarter" idx="1"/>
          </p:nvPr>
        </p:nvSpPr>
        <p:spPr>
          <a:xfrm>
            <a:off x="840317" y="2057400"/>
            <a:ext cx="3932769" cy="3811588"/>
          </a:xfrm>
          <a:prstGeom prst="rect">
            <a:avLst/>
          </a:prstGeom>
        </p:spPr>
        <p:txBody>
          <a:bodyPr/>
          <a:lstStyle>
            <a:lvl1pPr marL="0" indent="0">
              <a:lnSpc>
                <a:spcPct val="90000"/>
              </a:lnSpc>
              <a:spcBef>
                <a:spcPts val="1000"/>
              </a:spcBef>
              <a:buSzTx/>
              <a:buNone/>
              <a:defRPr sz="1600">
                <a:latin typeface="+mn-lt"/>
                <a:ea typeface="+mn-ea"/>
                <a:cs typeface="+mn-cs"/>
                <a:sym typeface="Calibri"/>
              </a:defRPr>
            </a:lvl1pPr>
            <a:lvl2pPr marL="0" indent="0">
              <a:lnSpc>
                <a:spcPct val="90000"/>
              </a:lnSpc>
              <a:spcBef>
                <a:spcPts val="1000"/>
              </a:spcBef>
              <a:buSzTx/>
              <a:buNone/>
              <a:defRPr sz="1600">
                <a:latin typeface="+mn-lt"/>
                <a:ea typeface="+mn-ea"/>
                <a:cs typeface="+mn-cs"/>
                <a:sym typeface="Calibri"/>
              </a:defRPr>
            </a:lvl2pPr>
            <a:lvl3pPr marL="0" indent="0">
              <a:lnSpc>
                <a:spcPct val="90000"/>
              </a:lnSpc>
              <a:spcBef>
                <a:spcPts val="1000"/>
              </a:spcBef>
              <a:buSzTx/>
              <a:buNone/>
              <a:defRPr sz="1600">
                <a:latin typeface="+mn-lt"/>
                <a:ea typeface="+mn-ea"/>
                <a:cs typeface="+mn-cs"/>
                <a:sym typeface="Calibri"/>
              </a:defRPr>
            </a:lvl3pPr>
            <a:lvl4pPr marL="0" indent="0">
              <a:lnSpc>
                <a:spcPct val="90000"/>
              </a:lnSpc>
              <a:spcBef>
                <a:spcPts val="1000"/>
              </a:spcBef>
              <a:buSzTx/>
              <a:buNone/>
              <a:defRPr sz="1600">
                <a:latin typeface="+mn-lt"/>
                <a:ea typeface="+mn-ea"/>
                <a:cs typeface="+mn-cs"/>
                <a:sym typeface="Calibri"/>
              </a:defRPr>
            </a:lvl4pPr>
            <a:lvl5pPr marL="0" indent="0">
              <a:lnSpc>
                <a:spcPct val="90000"/>
              </a:lnSpc>
              <a:spcBef>
                <a:spcPts val="1000"/>
              </a:spcBef>
              <a:buSzTx/>
              <a:buNone/>
              <a:defRPr sz="1600">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843"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标题幻灯片">
    <p:spTree>
      <p:nvGrpSpPr>
        <p:cNvPr id="1" name=""/>
        <p:cNvGrpSpPr/>
        <p:nvPr/>
      </p:nvGrpSpPr>
      <p:grpSpPr>
        <a:xfrm>
          <a:off x="0" y="0"/>
          <a:ext cx="0" cy="0"/>
          <a:chOff x="0" y="0"/>
          <a:chExt cx="0" cy="0"/>
        </a:xfrm>
      </p:grpSpPr>
      <p:grpSp>
        <p:nvGrpSpPr>
          <p:cNvPr id="874" name="组合 55"/>
          <p:cNvGrpSpPr/>
          <p:nvPr/>
        </p:nvGrpSpPr>
        <p:grpSpPr>
          <a:xfrm>
            <a:off x="153831" y="-1140712"/>
            <a:ext cx="11834182" cy="9293609"/>
            <a:chOff x="-6" y="-10"/>
            <a:chExt cx="11834181" cy="9293607"/>
          </a:xfrm>
        </p:grpSpPr>
        <p:grpSp>
          <p:nvGrpSpPr>
            <p:cNvPr id="872" name="组合 53"/>
            <p:cNvGrpSpPr/>
            <p:nvPr/>
          </p:nvGrpSpPr>
          <p:grpSpPr>
            <a:xfrm>
              <a:off x="-7" y="-11"/>
              <a:ext cx="10541819" cy="9293609"/>
              <a:chOff x="-5" y="-9"/>
              <a:chExt cx="10541817" cy="9293607"/>
            </a:xfrm>
          </p:grpSpPr>
          <p:grpSp>
            <p:nvGrpSpPr>
              <p:cNvPr id="870" name="组合 51"/>
              <p:cNvGrpSpPr/>
              <p:nvPr/>
            </p:nvGrpSpPr>
            <p:grpSpPr>
              <a:xfrm>
                <a:off x="-6" y="-10"/>
                <a:ext cx="10541819" cy="9293608"/>
                <a:chOff x="-4" y="-8"/>
                <a:chExt cx="10541817" cy="9293607"/>
              </a:xfrm>
            </p:grpSpPr>
            <p:grpSp>
              <p:nvGrpSpPr>
                <p:cNvPr id="866" name="组合 43"/>
                <p:cNvGrpSpPr/>
                <p:nvPr/>
              </p:nvGrpSpPr>
              <p:grpSpPr>
                <a:xfrm>
                  <a:off x="-5" y="-9"/>
                  <a:ext cx="10541819" cy="9293608"/>
                  <a:chOff x="-3" y="-7"/>
                  <a:chExt cx="10541817" cy="9293607"/>
                </a:xfrm>
              </p:grpSpPr>
              <p:grpSp>
                <p:nvGrpSpPr>
                  <p:cNvPr id="864" name="组合 41"/>
                  <p:cNvGrpSpPr/>
                  <p:nvPr/>
                </p:nvGrpSpPr>
                <p:grpSpPr>
                  <a:xfrm>
                    <a:off x="-4" y="-8"/>
                    <a:ext cx="10541819" cy="9293608"/>
                    <a:chOff x="-2" y="-6"/>
                    <a:chExt cx="10541817" cy="9293607"/>
                  </a:xfrm>
                </p:grpSpPr>
                <p:grpSp>
                  <p:nvGrpSpPr>
                    <p:cNvPr id="862" name="组合 39"/>
                    <p:cNvGrpSpPr/>
                    <p:nvPr/>
                  </p:nvGrpSpPr>
                  <p:grpSpPr>
                    <a:xfrm>
                      <a:off x="-3" y="-7"/>
                      <a:ext cx="10541819" cy="9293609"/>
                      <a:chOff x="-1" y="-4"/>
                      <a:chExt cx="10541817" cy="9293607"/>
                    </a:xfrm>
                  </p:grpSpPr>
                  <p:grpSp>
                    <p:nvGrpSpPr>
                      <p:cNvPr id="860" name="组合 37"/>
                      <p:cNvGrpSpPr/>
                      <p:nvPr/>
                    </p:nvGrpSpPr>
                    <p:grpSpPr>
                      <a:xfrm>
                        <a:off x="-2" y="-5"/>
                        <a:ext cx="10541819" cy="9293608"/>
                        <a:chOff x="0" y="-3"/>
                        <a:chExt cx="10541818" cy="9293607"/>
                      </a:xfrm>
                    </p:grpSpPr>
                    <p:grpSp>
                      <p:nvGrpSpPr>
                        <p:cNvPr id="858" name="组合 31"/>
                        <p:cNvGrpSpPr/>
                        <p:nvPr/>
                      </p:nvGrpSpPr>
                      <p:grpSpPr>
                        <a:xfrm>
                          <a:off x="1159510" y="-4"/>
                          <a:ext cx="9382308" cy="9293608"/>
                          <a:chOff x="-3" y="-3"/>
                          <a:chExt cx="9382307" cy="9293607"/>
                        </a:xfrm>
                      </p:grpSpPr>
                      <p:grpSp>
                        <p:nvGrpSpPr>
                          <p:cNvPr id="855" name="组合 2"/>
                          <p:cNvGrpSpPr/>
                          <p:nvPr/>
                        </p:nvGrpSpPr>
                        <p:grpSpPr>
                          <a:xfrm>
                            <a:off x="-4" y="-4"/>
                            <a:ext cx="9382308" cy="9293609"/>
                            <a:chOff x="-2" y="-2"/>
                            <a:chExt cx="9382307" cy="9293607"/>
                          </a:xfrm>
                        </p:grpSpPr>
                        <p:grpSp>
                          <p:nvGrpSpPr>
                            <p:cNvPr id="853" name="组合 6"/>
                            <p:cNvGrpSpPr/>
                            <p:nvPr/>
                          </p:nvGrpSpPr>
                          <p:grpSpPr>
                            <a:xfrm>
                              <a:off x="-3" y="-3"/>
                              <a:ext cx="9382308" cy="9293608"/>
                              <a:chOff x="-1" y="-1"/>
                              <a:chExt cx="9382307" cy="9293607"/>
                            </a:xfrm>
                          </p:grpSpPr>
                          <p:pic>
                            <p:nvPicPr>
                              <p:cNvPr id="850" name="图片 7" descr="图片 7"/>
                              <p:cNvPicPr>
                                <a:picLocks noChangeAspect="1"/>
                              </p:cNvPicPr>
                              <p:nvPr/>
                            </p:nvPicPr>
                            <p:blipFill>
                              <a:blip r:embed="rId2">
                                <a:extLst/>
                              </a:blip>
                              <a:stretch>
                                <a:fillRect/>
                              </a:stretch>
                            </p:blipFill>
                            <p:spPr>
                              <a:xfrm rot="2411">
                                <a:off x="3255" y="3286"/>
                                <a:ext cx="9375795" cy="9287033"/>
                              </a:xfrm>
                              <a:prstGeom prst="rect">
                                <a:avLst/>
                              </a:prstGeom>
                              <a:ln w="12700" cap="flat">
                                <a:noFill/>
                                <a:miter lim="400000"/>
                              </a:ln>
                              <a:effectLst/>
                            </p:spPr>
                          </p:pic>
                          <p:pic>
                            <p:nvPicPr>
                              <p:cNvPr id="851" name="图片 8" descr="图片 8"/>
                              <p:cNvPicPr>
                                <a:picLocks noChangeAspect="1"/>
                              </p:cNvPicPr>
                              <p:nvPr/>
                            </p:nvPicPr>
                            <p:blipFill>
                              <a:blip r:embed="rId3">
                                <a:extLst/>
                              </a:blip>
                              <a:stretch>
                                <a:fillRect/>
                              </a:stretch>
                            </p:blipFill>
                            <p:spPr>
                              <a:xfrm rot="2411">
                                <a:off x="4813192" y="63034"/>
                                <a:ext cx="4568836" cy="676912"/>
                              </a:xfrm>
                              <a:prstGeom prst="rect">
                                <a:avLst/>
                              </a:prstGeom>
                              <a:ln w="12700" cap="flat">
                                <a:noFill/>
                                <a:miter lim="400000"/>
                              </a:ln>
                              <a:effectLst/>
                            </p:spPr>
                          </p:pic>
                          <p:pic>
                            <p:nvPicPr>
                              <p:cNvPr id="852" name="图片 9" descr="图片 9"/>
                              <p:cNvPicPr>
                                <a:picLocks noChangeAspect="1"/>
                              </p:cNvPicPr>
                              <p:nvPr/>
                            </p:nvPicPr>
                            <p:blipFill>
                              <a:blip r:embed="rId3">
                                <a:extLst/>
                              </a:blip>
                              <a:stretch>
                                <a:fillRect/>
                              </a:stretch>
                            </p:blipFill>
                            <p:spPr>
                              <a:xfrm rot="2411">
                                <a:off x="99825" y="235661"/>
                                <a:ext cx="415221" cy="2115728"/>
                              </a:xfrm>
                              <a:prstGeom prst="rect">
                                <a:avLst/>
                              </a:prstGeom>
                              <a:ln w="12700" cap="flat">
                                <a:noFill/>
                                <a:miter lim="400000"/>
                              </a:ln>
                              <a:effectLst/>
                            </p:spPr>
                          </p:pic>
                        </p:grpSp>
                        <p:pic>
                          <p:nvPicPr>
                            <p:cNvPr id="854" name="图片 1" descr="图片 1"/>
                            <p:cNvPicPr>
                              <a:picLocks noChangeAspect="1"/>
                            </p:cNvPicPr>
                            <p:nvPr/>
                          </p:nvPicPr>
                          <p:blipFill>
                            <a:blip r:embed="rId4">
                              <a:extLst/>
                            </a:blip>
                            <a:stretch>
                              <a:fillRect/>
                            </a:stretch>
                          </p:blipFill>
                          <p:spPr>
                            <a:xfrm rot="17822159">
                              <a:off x="3946807" y="3326448"/>
                              <a:ext cx="342936" cy="4017489"/>
                            </a:xfrm>
                            <a:prstGeom prst="rect">
                              <a:avLst/>
                            </a:prstGeom>
                            <a:ln w="12700" cap="flat">
                              <a:noFill/>
                              <a:miter lim="400000"/>
                            </a:ln>
                            <a:effectLst/>
                          </p:spPr>
                        </p:pic>
                      </p:grpSp>
                      <p:pic>
                        <p:nvPicPr>
                          <p:cNvPr id="856" name="图片 3" descr="图片 3"/>
                          <p:cNvPicPr>
                            <a:picLocks noChangeAspect="1"/>
                          </p:cNvPicPr>
                          <p:nvPr/>
                        </p:nvPicPr>
                        <p:blipFill>
                          <a:blip r:embed="rId5">
                            <a:extLst/>
                          </a:blip>
                          <a:stretch>
                            <a:fillRect/>
                          </a:stretch>
                        </p:blipFill>
                        <p:spPr>
                          <a:xfrm rot="3977126">
                            <a:off x="6186349" y="4456281"/>
                            <a:ext cx="333362" cy="2019502"/>
                          </a:xfrm>
                          <a:prstGeom prst="rect">
                            <a:avLst/>
                          </a:prstGeom>
                          <a:ln w="12700" cap="flat">
                            <a:noFill/>
                            <a:miter lim="400000"/>
                          </a:ln>
                          <a:effectLst/>
                        </p:spPr>
                      </p:pic>
                      <p:pic>
                        <p:nvPicPr>
                          <p:cNvPr id="857" name="图片 30" descr="图片 30"/>
                          <p:cNvPicPr>
                            <a:picLocks noChangeAspect="1"/>
                          </p:cNvPicPr>
                          <p:nvPr/>
                        </p:nvPicPr>
                        <p:blipFill>
                          <a:blip r:embed="rId6">
                            <a:extLst/>
                          </a:blip>
                          <a:stretch>
                            <a:fillRect/>
                          </a:stretch>
                        </p:blipFill>
                        <p:spPr>
                          <a:xfrm rot="3977126">
                            <a:off x="4773023" y="4747854"/>
                            <a:ext cx="1061141" cy="2248124"/>
                          </a:xfrm>
                          <a:prstGeom prst="rect">
                            <a:avLst/>
                          </a:prstGeom>
                          <a:ln w="12700" cap="flat">
                            <a:noFill/>
                            <a:miter lim="400000"/>
                          </a:ln>
                          <a:effectLst/>
                        </p:spPr>
                      </p:pic>
                    </p:grpSp>
                    <p:pic>
                      <p:nvPicPr>
                        <p:cNvPr id="859" name="图片 36" descr="图片 36"/>
                        <p:cNvPicPr>
                          <a:picLocks noChangeAspect="1"/>
                        </p:cNvPicPr>
                        <p:nvPr/>
                      </p:nvPicPr>
                      <p:blipFill>
                        <a:blip r:embed="rId7">
                          <a:extLst/>
                        </a:blip>
                        <a:stretch>
                          <a:fillRect/>
                        </a:stretch>
                      </p:blipFill>
                      <p:spPr>
                        <a:xfrm rot="1631287">
                          <a:off x="-83768" y="3392412"/>
                          <a:ext cx="2146513" cy="152395"/>
                        </a:xfrm>
                        <a:prstGeom prst="rect">
                          <a:avLst/>
                        </a:prstGeom>
                        <a:ln w="12700" cap="flat">
                          <a:noFill/>
                          <a:miter lim="400000"/>
                        </a:ln>
                        <a:effectLst/>
                      </p:spPr>
                    </p:pic>
                  </p:grpSp>
                  <p:pic>
                    <p:nvPicPr>
                      <p:cNvPr id="861" name="图片 38" descr="图片 38"/>
                      <p:cNvPicPr>
                        <a:picLocks noChangeAspect="1"/>
                      </p:cNvPicPr>
                      <p:nvPr/>
                    </p:nvPicPr>
                    <p:blipFill>
                      <a:blip r:embed="rId8">
                        <a:extLst/>
                      </a:blip>
                      <a:stretch>
                        <a:fillRect/>
                      </a:stretch>
                    </p:blipFill>
                    <p:spPr>
                      <a:xfrm rot="5404036">
                        <a:off x="1721206" y="3431580"/>
                        <a:ext cx="1000224" cy="508051"/>
                      </a:xfrm>
                      <a:prstGeom prst="rect">
                        <a:avLst/>
                      </a:prstGeom>
                      <a:ln w="12700" cap="flat">
                        <a:noFill/>
                        <a:miter lim="400000"/>
                      </a:ln>
                      <a:effectLst/>
                    </p:spPr>
                  </p:pic>
                </p:grpSp>
                <p:pic>
                  <p:nvPicPr>
                    <p:cNvPr id="863" name="图片 40" descr="图片 40"/>
                    <p:cNvPicPr>
                      <a:picLocks noChangeAspect="1"/>
                    </p:cNvPicPr>
                    <p:nvPr/>
                  </p:nvPicPr>
                  <p:blipFill>
                    <a:blip r:embed="rId9">
                      <a:extLst/>
                    </a:blip>
                    <a:stretch>
                      <a:fillRect/>
                    </a:stretch>
                  </p:blipFill>
                  <p:spPr>
                    <a:xfrm flipH="1" rot="5874492">
                      <a:off x="2436687" y="4000163"/>
                      <a:ext cx="352321" cy="299601"/>
                    </a:xfrm>
                    <a:prstGeom prst="rect">
                      <a:avLst/>
                    </a:prstGeom>
                    <a:ln w="12700" cap="flat">
                      <a:noFill/>
                      <a:miter lim="400000"/>
                    </a:ln>
                    <a:effectLst/>
                  </p:spPr>
                </p:pic>
              </p:grpSp>
              <p:pic>
                <p:nvPicPr>
                  <p:cNvPr id="865" name="图片 42" descr="图片 42"/>
                  <p:cNvPicPr>
                    <a:picLocks noChangeAspect="1"/>
                  </p:cNvPicPr>
                  <p:nvPr/>
                </p:nvPicPr>
                <p:blipFill>
                  <a:blip r:embed="rId10">
                    <a:extLst/>
                  </a:blip>
                  <a:stretch>
                    <a:fillRect/>
                  </a:stretch>
                </p:blipFill>
                <p:spPr>
                  <a:xfrm rot="3453025">
                    <a:off x="2805282" y="4294335"/>
                    <a:ext cx="285738" cy="443048"/>
                  </a:xfrm>
                  <a:prstGeom prst="rect">
                    <a:avLst/>
                  </a:prstGeom>
                  <a:ln w="12700" cap="flat">
                    <a:noFill/>
                    <a:miter lim="400000"/>
                  </a:ln>
                  <a:effectLst/>
                </p:spPr>
              </p:pic>
            </p:grpSp>
            <p:pic>
              <p:nvPicPr>
                <p:cNvPr id="867" name="图片 44" descr="图片 44"/>
                <p:cNvPicPr>
                  <a:picLocks noChangeAspect="1"/>
                </p:cNvPicPr>
                <p:nvPr/>
              </p:nvPicPr>
              <p:blipFill>
                <a:blip r:embed="rId11">
                  <a:extLst/>
                </a:blip>
                <a:stretch>
                  <a:fillRect/>
                </a:stretch>
              </p:blipFill>
              <p:spPr>
                <a:xfrm rot="7068484">
                  <a:off x="7763615" y="4616330"/>
                  <a:ext cx="279429" cy="942932"/>
                </a:xfrm>
                <a:prstGeom prst="rect">
                  <a:avLst/>
                </a:prstGeom>
                <a:ln w="12700" cap="flat">
                  <a:noFill/>
                  <a:miter lim="400000"/>
                </a:ln>
                <a:effectLst/>
              </p:spPr>
            </p:pic>
            <p:pic>
              <p:nvPicPr>
                <p:cNvPr id="868" name="图片 49" descr="图片 49"/>
                <p:cNvPicPr>
                  <a:picLocks noChangeAspect="1"/>
                </p:cNvPicPr>
                <p:nvPr/>
              </p:nvPicPr>
              <p:blipFill>
                <a:blip r:embed="rId12">
                  <a:extLst/>
                </a:blip>
                <a:stretch>
                  <a:fillRect/>
                </a:stretch>
              </p:blipFill>
              <p:spPr>
                <a:xfrm rot="6876390">
                  <a:off x="8108836" y="4877248"/>
                  <a:ext cx="303588" cy="122922"/>
                </a:xfrm>
                <a:prstGeom prst="rect">
                  <a:avLst/>
                </a:prstGeom>
                <a:ln w="12700" cap="flat">
                  <a:noFill/>
                  <a:miter lim="400000"/>
                </a:ln>
                <a:effectLst/>
              </p:spPr>
            </p:pic>
            <p:pic>
              <p:nvPicPr>
                <p:cNvPr id="869" name="图片 50" descr="图片 50"/>
                <p:cNvPicPr>
                  <a:picLocks noChangeAspect="1"/>
                </p:cNvPicPr>
                <p:nvPr/>
              </p:nvPicPr>
              <p:blipFill>
                <a:blip r:embed="rId12">
                  <a:extLst/>
                </a:blip>
                <a:srcRect l="0" t="0" r="35" b="0"/>
                <a:stretch>
                  <a:fillRect/>
                </a:stretch>
              </p:blipFill>
              <p:spPr>
                <a:xfrm flipH="1" rot="9591434">
                  <a:off x="7962806" y="4896892"/>
                  <a:ext cx="416719" cy="11824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90" y="0"/>
                      </a:moveTo>
                      <a:lnTo>
                        <a:pt x="0" y="21600"/>
                      </a:lnTo>
                      <a:lnTo>
                        <a:pt x="21600" y="21600"/>
                      </a:lnTo>
                      <a:lnTo>
                        <a:pt x="16910" y="0"/>
                      </a:lnTo>
                      <a:lnTo>
                        <a:pt x="4690" y="0"/>
                      </a:lnTo>
                      <a:close/>
                    </a:path>
                  </a:pathLst>
                </a:custGeom>
                <a:ln w="12700" cap="flat">
                  <a:noFill/>
                  <a:miter lim="400000"/>
                </a:ln>
                <a:effectLst/>
              </p:spPr>
            </p:pic>
          </p:grpSp>
          <p:pic>
            <p:nvPicPr>
              <p:cNvPr id="871" name="图片 52" descr="图片 52"/>
              <p:cNvPicPr>
                <a:picLocks noChangeAspect="1"/>
              </p:cNvPicPr>
              <p:nvPr/>
            </p:nvPicPr>
            <p:blipFill>
              <a:blip r:embed="rId13">
                <a:extLst/>
              </a:blip>
              <a:stretch>
                <a:fillRect/>
              </a:stretch>
            </p:blipFill>
            <p:spPr>
              <a:xfrm rot="7548150">
                <a:off x="8445146" y="4460563"/>
                <a:ext cx="427459" cy="272477"/>
              </a:xfrm>
              <a:prstGeom prst="rect">
                <a:avLst/>
              </a:prstGeom>
              <a:ln w="12700" cap="flat">
                <a:noFill/>
                <a:miter lim="400000"/>
              </a:ln>
              <a:effectLst/>
            </p:spPr>
          </p:pic>
        </p:grpSp>
        <p:pic>
          <p:nvPicPr>
            <p:cNvPr id="873" name="图片 54" descr="图片 54"/>
            <p:cNvPicPr>
              <a:picLocks noChangeAspect="1"/>
            </p:cNvPicPr>
            <p:nvPr/>
          </p:nvPicPr>
          <p:blipFill>
            <a:blip r:embed="rId14">
              <a:extLst/>
            </a:blip>
            <a:srcRect l="0" t="0" r="0" b="25"/>
            <a:stretch>
              <a:fillRect/>
            </a:stretch>
          </p:blipFill>
          <p:spPr>
            <a:xfrm rot="9179011">
              <a:off x="9359728" y="3988163"/>
              <a:ext cx="2585500" cy="1321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75" y="0"/>
                  </a:moveTo>
                  <a:lnTo>
                    <a:pt x="0" y="21600"/>
                  </a:lnTo>
                  <a:lnTo>
                    <a:pt x="21600" y="21600"/>
                  </a:lnTo>
                  <a:lnTo>
                    <a:pt x="21322" y="0"/>
                  </a:lnTo>
                  <a:lnTo>
                    <a:pt x="275" y="0"/>
                  </a:lnTo>
                  <a:close/>
                </a:path>
              </a:pathLst>
            </a:custGeom>
            <a:ln w="12700" cap="flat">
              <a:noFill/>
              <a:miter lim="400000"/>
            </a:ln>
            <a:effectLst/>
          </p:spPr>
        </p:pic>
      </p:grpSp>
      <p:pic>
        <p:nvPicPr>
          <p:cNvPr id="875" name="图片 56" descr="图片 56"/>
          <p:cNvPicPr>
            <a:picLocks noChangeAspect="1"/>
          </p:cNvPicPr>
          <p:nvPr/>
        </p:nvPicPr>
        <p:blipFill>
          <a:blip r:embed="rId15">
            <a:extLst/>
          </a:blip>
          <a:stretch>
            <a:fillRect/>
          </a:stretch>
        </p:blipFill>
        <p:spPr>
          <a:xfrm rot="21432140">
            <a:off x="2828925" y="3937000"/>
            <a:ext cx="5245100" cy="2476500"/>
          </a:xfrm>
          <a:prstGeom prst="rect">
            <a:avLst/>
          </a:prstGeom>
          <a:ln w="12700">
            <a:miter lim="400000"/>
          </a:ln>
        </p:spPr>
      </p:pic>
      <p:pic>
        <p:nvPicPr>
          <p:cNvPr id="876" name="图片 61" descr="图片 61"/>
          <p:cNvPicPr>
            <a:picLocks noChangeAspect="1"/>
          </p:cNvPicPr>
          <p:nvPr/>
        </p:nvPicPr>
        <p:blipFill>
          <a:blip r:embed="rId16">
            <a:extLst/>
          </a:blip>
          <a:stretch>
            <a:fillRect/>
          </a:stretch>
        </p:blipFill>
        <p:spPr>
          <a:xfrm>
            <a:off x="5486400" y="2208213"/>
            <a:ext cx="1006475" cy="1158877"/>
          </a:xfrm>
          <a:prstGeom prst="rect">
            <a:avLst/>
          </a:prstGeom>
          <a:ln w="12700">
            <a:miter lim="400000"/>
          </a:ln>
        </p:spPr>
      </p:pic>
      <p:pic>
        <p:nvPicPr>
          <p:cNvPr id="877" name="图片 62" descr="图片 62"/>
          <p:cNvPicPr>
            <a:picLocks noChangeAspect="1"/>
          </p:cNvPicPr>
          <p:nvPr/>
        </p:nvPicPr>
        <p:blipFill>
          <a:blip r:embed="rId17">
            <a:extLst/>
          </a:blip>
          <a:stretch>
            <a:fillRect/>
          </a:stretch>
        </p:blipFill>
        <p:spPr>
          <a:xfrm>
            <a:off x="10240963" y="2327275"/>
            <a:ext cx="1841502" cy="2847975"/>
          </a:xfrm>
          <a:prstGeom prst="rect">
            <a:avLst/>
          </a:prstGeom>
          <a:ln w="12700">
            <a:miter lim="400000"/>
          </a:ln>
        </p:spPr>
      </p:pic>
      <p:pic>
        <p:nvPicPr>
          <p:cNvPr id="878" name="图片 64" descr="图片 64"/>
          <p:cNvPicPr>
            <a:picLocks noChangeAspect="1"/>
          </p:cNvPicPr>
          <p:nvPr/>
        </p:nvPicPr>
        <p:blipFill>
          <a:blip r:embed="rId18">
            <a:extLst/>
          </a:blip>
          <a:stretch>
            <a:fillRect/>
          </a:stretch>
        </p:blipFill>
        <p:spPr>
          <a:xfrm rot="173765">
            <a:off x="8759825" y="4362450"/>
            <a:ext cx="2489200" cy="1644650"/>
          </a:xfrm>
          <a:prstGeom prst="rect">
            <a:avLst/>
          </a:prstGeom>
          <a:ln w="12700">
            <a:miter lim="400000"/>
          </a:ln>
        </p:spPr>
      </p:pic>
      <p:pic>
        <p:nvPicPr>
          <p:cNvPr id="879" name="图片 66" descr="图片 66"/>
          <p:cNvPicPr>
            <a:picLocks noChangeAspect="1"/>
          </p:cNvPicPr>
          <p:nvPr/>
        </p:nvPicPr>
        <p:blipFill>
          <a:blip r:embed="rId19">
            <a:extLst/>
          </a:blip>
          <a:stretch>
            <a:fillRect/>
          </a:stretch>
        </p:blipFill>
        <p:spPr>
          <a:xfrm>
            <a:off x="-57150" y="1787525"/>
            <a:ext cx="2474915" cy="2333625"/>
          </a:xfrm>
          <a:prstGeom prst="rect">
            <a:avLst/>
          </a:prstGeom>
          <a:ln w="12700">
            <a:miter lim="400000"/>
          </a:ln>
        </p:spPr>
      </p:pic>
      <p:sp>
        <p:nvSpPr>
          <p:cNvPr id="880" name="幻灯片编号"/>
          <p:cNvSpPr txBox="1"/>
          <p:nvPr>
            <p:ph type="sldNum" sz="quarter" idx="2"/>
          </p:nvPr>
        </p:nvSpPr>
        <p:spPr>
          <a:xfrm>
            <a:off x="8463946" y="6224224"/>
            <a:ext cx="273654" cy="264253"/>
          </a:xfrm>
          <a:prstGeom prst="rect">
            <a:avLst/>
          </a:prstGeom>
        </p:spPr>
        <p:txBody>
          <a:bodyPr anchor="ctr"/>
          <a:lstStyle>
            <a:lvl1pPr algn="r">
              <a:defRPr sz="12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标题和内容">
    <p:spTree>
      <p:nvGrpSpPr>
        <p:cNvPr id="1" name=""/>
        <p:cNvGrpSpPr/>
        <p:nvPr/>
      </p:nvGrpSpPr>
      <p:grpSpPr>
        <a:xfrm>
          <a:off x="0" y="0"/>
          <a:ext cx="0" cy="0"/>
          <a:chOff x="0" y="0"/>
          <a:chExt cx="0" cy="0"/>
        </a:xfrm>
      </p:grpSpPr>
      <p:grpSp>
        <p:nvGrpSpPr>
          <p:cNvPr id="911" name="组合 55"/>
          <p:cNvGrpSpPr/>
          <p:nvPr/>
        </p:nvGrpSpPr>
        <p:grpSpPr>
          <a:xfrm>
            <a:off x="153831" y="-1140712"/>
            <a:ext cx="11834182" cy="9293609"/>
            <a:chOff x="-6" y="-10"/>
            <a:chExt cx="11834181" cy="9293607"/>
          </a:xfrm>
        </p:grpSpPr>
        <p:grpSp>
          <p:nvGrpSpPr>
            <p:cNvPr id="909" name="组合 53"/>
            <p:cNvGrpSpPr/>
            <p:nvPr/>
          </p:nvGrpSpPr>
          <p:grpSpPr>
            <a:xfrm>
              <a:off x="-7" y="-11"/>
              <a:ext cx="10541819" cy="9293609"/>
              <a:chOff x="-5" y="-9"/>
              <a:chExt cx="10541817" cy="9293607"/>
            </a:xfrm>
          </p:grpSpPr>
          <p:grpSp>
            <p:nvGrpSpPr>
              <p:cNvPr id="907" name="组合 51"/>
              <p:cNvGrpSpPr/>
              <p:nvPr/>
            </p:nvGrpSpPr>
            <p:grpSpPr>
              <a:xfrm>
                <a:off x="-6" y="-10"/>
                <a:ext cx="10541819" cy="9293608"/>
                <a:chOff x="-4" y="-8"/>
                <a:chExt cx="10541817" cy="9293607"/>
              </a:xfrm>
            </p:grpSpPr>
            <p:grpSp>
              <p:nvGrpSpPr>
                <p:cNvPr id="903" name="组合 43"/>
                <p:cNvGrpSpPr/>
                <p:nvPr/>
              </p:nvGrpSpPr>
              <p:grpSpPr>
                <a:xfrm>
                  <a:off x="-5" y="-9"/>
                  <a:ext cx="10541819" cy="9293608"/>
                  <a:chOff x="-3" y="-7"/>
                  <a:chExt cx="10541817" cy="9293607"/>
                </a:xfrm>
              </p:grpSpPr>
              <p:grpSp>
                <p:nvGrpSpPr>
                  <p:cNvPr id="901" name="组合 41"/>
                  <p:cNvGrpSpPr/>
                  <p:nvPr/>
                </p:nvGrpSpPr>
                <p:grpSpPr>
                  <a:xfrm>
                    <a:off x="-4" y="-8"/>
                    <a:ext cx="10541819" cy="9293608"/>
                    <a:chOff x="-2" y="-6"/>
                    <a:chExt cx="10541817" cy="9293607"/>
                  </a:xfrm>
                </p:grpSpPr>
                <p:grpSp>
                  <p:nvGrpSpPr>
                    <p:cNvPr id="899" name="组合 39"/>
                    <p:cNvGrpSpPr/>
                    <p:nvPr/>
                  </p:nvGrpSpPr>
                  <p:grpSpPr>
                    <a:xfrm>
                      <a:off x="-3" y="-7"/>
                      <a:ext cx="10541819" cy="9293609"/>
                      <a:chOff x="-1" y="-4"/>
                      <a:chExt cx="10541817" cy="9293607"/>
                    </a:xfrm>
                  </p:grpSpPr>
                  <p:grpSp>
                    <p:nvGrpSpPr>
                      <p:cNvPr id="897" name="组合 37"/>
                      <p:cNvGrpSpPr/>
                      <p:nvPr/>
                    </p:nvGrpSpPr>
                    <p:grpSpPr>
                      <a:xfrm>
                        <a:off x="-2" y="-5"/>
                        <a:ext cx="10541819" cy="9293608"/>
                        <a:chOff x="0" y="-3"/>
                        <a:chExt cx="10541818" cy="9293607"/>
                      </a:xfrm>
                    </p:grpSpPr>
                    <p:grpSp>
                      <p:nvGrpSpPr>
                        <p:cNvPr id="895" name="组合 31"/>
                        <p:cNvGrpSpPr/>
                        <p:nvPr/>
                      </p:nvGrpSpPr>
                      <p:grpSpPr>
                        <a:xfrm>
                          <a:off x="1159510" y="-4"/>
                          <a:ext cx="9382308" cy="9293608"/>
                          <a:chOff x="-3" y="-3"/>
                          <a:chExt cx="9382307" cy="9293607"/>
                        </a:xfrm>
                      </p:grpSpPr>
                      <p:grpSp>
                        <p:nvGrpSpPr>
                          <p:cNvPr id="892" name="组合 2"/>
                          <p:cNvGrpSpPr/>
                          <p:nvPr/>
                        </p:nvGrpSpPr>
                        <p:grpSpPr>
                          <a:xfrm>
                            <a:off x="-4" y="-4"/>
                            <a:ext cx="9382308" cy="9293609"/>
                            <a:chOff x="-2" y="-2"/>
                            <a:chExt cx="9382307" cy="9293607"/>
                          </a:xfrm>
                        </p:grpSpPr>
                        <p:grpSp>
                          <p:nvGrpSpPr>
                            <p:cNvPr id="890" name="组合 6"/>
                            <p:cNvGrpSpPr/>
                            <p:nvPr/>
                          </p:nvGrpSpPr>
                          <p:grpSpPr>
                            <a:xfrm>
                              <a:off x="-3" y="-3"/>
                              <a:ext cx="9382308" cy="9293608"/>
                              <a:chOff x="-1" y="-1"/>
                              <a:chExt cx="9382307" cy="9293607"/>
                            </a:xfrm>
                          </p:grpSpPr>
                          <p:pic>
                            <p:nvPicPr>
                              <p:cNvPr id="887" name="图片 7" descr="图片 7"/>
                              <p:cNvPicPr>
                                <a:picLocks noChangeAspect="1"/>
                              </p:cNvPicPr>
                              <p:nvPr/>
                            </p:nvPicPr>
                            <p:blipFill>
                              <a:blip r:embed="rId2">
                                <a:extLst/>
                              </a:blip>
                              <a:stretch>
                                <a:fillRect/>
                              </a:stretch>
                            </p:blipFill>
                            <p:spPr>
                              <a:xfrm rot="2411">
                                <a:off x="3255" y="3286"/>
                                <a:ext cx="9375795" cy="9287033"/>
                              </a:xfrm>
                              <a:prstGeom prst="rect">
                                <a:avLst/>
                              </a:prstGeom>
                              <a:ln w="12700" cap="flat">
                                <a:noFill/>
                                <a:miter lim="400000"/>
                              </a:ln>
                              <a:effectLst/>
                            </p:spPr>
                          </p:pic>
                          <p:pic>
                            <p:nvPicPr>
                              <p:cNvPr id="888" name="图片 8" descr="图片 8"/>
                              <p:cNvPicPr>
                                <a:picLocks noChangeAspect="1"/>
                              </p:cNvPicPr>
                              <p:nvPr/>
                            </p:nvPicPr>
                            <p:blipFill>
                              <a:blip r:embed="rId3">
                                <a:extLst/>
                              </a:blip>
                              <a:stretch>
                                <a:fillRect/>
                              </a:stretch>
                            </p:blipFill>
                            <p:spPr>
                              <a:xfrm rot="2411">
                                <a:off x="4813192" y="63034"/>
                                <a:ext cx="4568836" cy="676912"/>
                              </a:xfrm>
                              <a:prstGeom prst="rect">
                                <a:avLst/>
                              </a:prstGeom>
                              <a:ln w="12700" cap="flat">
                                <a:noFill/>
                                <a:miter lim="400000"/>
                              </a:ln>
                              <a:effectLst/>
                            </p:spPr>
                          </p:pic>
                          <p:pic>
                            <p:nvPicPr>
                              <p:cNvPr id="889" name="图片 9" descr="图片 9"/>
                              <p:cNvPicPr>
                                <a:picLocks noChangeAspect="1"/>
                              </p:cNvPicPr>
                              <p:nvPr/>
                            </p:nvPicPr>
                            <p:blipFill>
                              <a:blip r:embed="rId3">
                                <a:extLst/>
                              </a:blip>
                              <a:stretch>
                                <a:fillRect/>
                              </a:stretch>
                            </p:blipFill>
                            <p:spPr>
                              <a:xfrm rot="2411">
                                <a:off x="99825" y="235661"/>
                                <a:ext cx="415221" cy="2115728"/>
                              </a:xfrm>
                              <a:prstGeom prst="rect">
                                <a:avLst/>
                              </a:prstGeom>
                              <a:ln w="12700" cap="flat">
                                <a:noFill/>
                                <a:miter lim="400000"/>
                              </a:ln>
                              <a:effectLst/>
                            </p:spPr>
                          </p:pic>
                        </p:grpSp>
                        <p:pic>
                          <p:nvPicPr>
                            <p:cNvPr id="891" name="图片 1" descr="图片 1"/>
                            <p:cNvPicPr>
                              <a:picLocks noChangeAspect="1"/>
                            </p:cNvPicPr>
                            <p:nvPr/>
                          </p:nvPicPr>
                          <p:blipFill>
                            <a:blip r:embed="rId4">
                              <a:extLst/>
                            </a:blip>
                            <a:stretch>
                              <a:fillRect/>
                            </a:stretch>
                          </p:blipFill>
                          <p:spPr>
                            <a:xfrm rot="17822159">
                              <a:off x="3946807" y="3326448"/>
                              <a:ext cx="342936" cy="4017489"/>
                            </a:xfrm>
                            <a:prstGeom prst="rect">
                              <a:avLst/>
                            </a:prstGeom>
                            <a:ln w="12700" cap="flat">
                              <a:noFill/>
                              <a:miter lim="400000"/>
                            </a:ln>
                            <a:effectLst/>
                          </p:spPr>
                        </p:pic>
                      </p:grpSp>
                      <p:pic>
                        <p:nvPicPr>
                          <p:cNvPr id="893" name="图片 3" descr="图片 3"/>
                          <p:cNvPicPr>
                            <a:picLocks noChangeAspect="1"/>
                          </p:cNvPicPr>
                          <p:nvPr/>
                        </p:nvPicPr>
                        <p:blipFill>
                          <a:blip r:embed="rId5">
                            <a:extLst/>
                          </a:blip>
                          <a:stretch>
                            <a:fillRect/>
                          </a:stretch>
                        </p:blipFill>
                        <p:spPr>
                          <a:xfrm rot="3977126">
                            <a:off x="6186349" y="4456281"/>
                            <a:ext cx="333362" cy="2019502"/>
                          </a:xfrm>
                          <a:prstGeom prst="rect">
                            <a:avLst/>
                          </a:prstGeom>
                          <a:ln w="12700" cap="flat">
                            <a:noFill/>
                            <a:miter lim="400000"/>
                          </a:ln>
                          <a:effectLst/>
                        </p:spPr>
                      </p:pic>
                      <p:pic>
                        <p:nvPicPr>
                          <p:cNvPr id="894" name="图片 30" descr="图片 30"/>
                          <p:cNvPicPr>
                            <a:picLocks noChangeAspect="1"/>
                          </p:cNvPicPr>
                          <p:nvPr/>
                        </p:nvPicPr>
                        <p:blipFill>
                          <a:blip r:embed="rId6">
                            <a:extLst/>
                          </a:blip>
                          <a:stretch>
                            <a:fillRect/>
                          </a:stretch>
                        </p:blipFill>
                        <p:spPr>
                          <a:xfrm rot="3977126">
                            <a:off x="4773023" y="4747854"/>
                            <a:ext cx="1061141" cy="2248124"/>
                          </a:xfrm>
                          <a:prstGeom prst="rect">
                            <a:avLst/>
                          </a:prstGeom>
                          <a:ln w="12700" cap="flat">
                            <a:noFill/>
                            <a:miter lim="400000"/>
                          </a:ln>
                          <a:effectLst/>
                        </p:spPr>
                      </p:pic>
                    </p:grpSp>
                    <p:pic>
                      <p:nvPicPr>
                        <p:cNvPr id="896" name="图片 36" descr="图片 36"/>
                        <p:cNvPicPr>
                          <a:picLocks noChangeAspect="1"/>
                        </p:cNvPicPr>
                        <p:nvPr/>
                      </p:nvPicPr>
                      <p:blipFill>
                        <a:blip r:embed="rId7">
                          <a:extLst/>
                        </a:blip>
                        <a:stretch>
                          <a:fillRect/>
                        </a:stretch>
                      </p:blipFill>
                      <p:spPr>
                        <a:xfrm rot="1631287">
                          <a:off x="-83768" y="3392412"/>
                          <a:ext cx="2146513" cy="152395"/>
                        </a:xfrm>
                        <a:prstGeom prst="rect">
                          <a:avLst/>
                        </a:prstGeom>
                        <a:ln w="12700" cap="flat">
                          <a:noFill/>
                          <a:miter lim="400000"/>
                        </a:ln>
                        <a:effectLst/>
                      </p:spPr>
                    </p:pic>
                  </p:grpSp>
                  <p:pic>
                    <p:nvPicPr>
                      <p:cNvPr id="898" name="图片 38" descr="图片 38"/>
                      <p:cNvPicPr>
                        <a:picLocks noChangeAspect="1"/>
                      </p:cNvPicPr>
                      <p:nvPr/>
                    </p:nvPicPr>
                    <p:blipFill>
                      <a:blip r:embed="rId8">
                        <a:extLst/>
                      </a:blip>
                      <a:stretch>
                        <a:fillRect/>
                      </a:stretch>
                    </p:blipFill>
                    <p:spPr>
                      <a:xfrm rot="5404036">
                        <a:off x="1721206" y="3431580"/>
                        <a:ext cx="1000224" cy="508051"/>
                      </a:xfrm>
                      <a:prstGeom prst="rect">
                        <a:avLst/>
                      </a:prstGeom>
                      <a:ln w="12700" cap="flat">
                        <a:noFill/>
                        <a:miter lim="400000"/>
                      </a:ln>
                      <a:effectLst/>
                    </p:spPr>
                  </p:pic>
                </p:grpSp>
                <p:pic>
                  <p:nvPicPr>
                    <p:cNvPr id="900" name="图片 40" descr="图片 40"/>
                    <p:cNvPicPr>
                      <a:picLocks noChangeAspect="1"/>
                    </p:cNvPicPr>
                    <p:nvPr/>
                  </p:nvPicPr>
                  <p:blipFill>
                    <a:blip r:embed="rId9">
                      <a:extLst/>
                    </a:blip>
                    <a:stretch>
                      <a:fillRect/>
                    </a:stretch>
                  </p:blipFill>
                  <p:spPr>
                    <a:xfrm flipH="1" rot="5874492">
                      <a:off x="2436687" y="4000163"/>
                      <a:ext cx="352321" cy="299601"/>
                    </a:xfrm>
                    <a:prstGeom prst="rect">
                      <a:avLst/>
                    </a:prstGeom>
                    <a:ln w="12700" cap="flat">
                      <a:noFill/>
                      <a:miter lim="400000"/>
                    </a:ln>
                    <a:effectLst/>
                  </p:spPr>
                </p:pic>
              </p:grpSp>
              <p:pic>
                <p:nvPicPr>
                  <p:cNvPr id="902" name="图片 42" descr="图片 42"/>
                  <p:cNvPicPr>
                    <a:picLocks noChangeAspect="1"/>
                  </p:cNvPicPr>
                  <p:nvPr/>
                </p:nvPicPr>
                <p:blipFill>
                  <a:blip r:embed="rId10">
                    <a:extLst/>
                  </a:blip>
                  <a:stretch>
                    <a:fillRect/>
                  </a:stretch>
                </p:blipFill>
                <p:spPr>
                  <a:xfrm rot="3453025">
                    <a:off x="2805282" y="4294335"/>
                    <a:ext cx="285738" cy="443048"/>
                  </a:xfrm>
                  <a:prstGeom prst="rect">
                    <a:avLst/>
                  </a:prstGeom>
                  <a:ln w="12700" cap="flat">
                    <a:noFill/>
                    <a:miter lim="400000"/>
                  </a:ln>
                  <a:effectLst/>
                </p:spPr>
              </p:pic>
            </p:grpSp>
            <p:pic>
              <p:nvPicPr>
                <p:cNvPr id="904" name="图片 44" descr="图片 44"/>
                <p:cNvPicPr>
                  <a:picLocks noChangeAspect="1"/>
                </p:cNvPicPr>
                <p:nvPr/>
              </p:nvPicPr>
              <p:blipFill>
                <a:blip r:embed="rId11">
                  <a:extLst/>
                </a:blip>
                <a:stretch>
                  <a:fillRect/>
                </a:stretch>
              </p:blipFill>
              <p:spPr>
                <a:xfrm rot="7068484">
                  <a:off x="7763615" y="4616330"/>
                  <a:ext cx="279429" cy="942932"/>
                </a:xfrm>
                <a:prstGeom prst="rect">
                  <a:avLst/>
                </a:prstGeom>
                <a:ln w="12700" cap="flat">
                  <a:noFill/>
                  <a:miter lim="400000"/>
                </a:ln>
                <a:effectLst/>
              </p:spPr>
            </p:pic>
            <p:pic>
              <p:nvPicPr>
                <p:cNvPr id="905" name="图片 49" descr="图片 49"/>
                <p:cNvPicPr>
                  <a:picLocks noChangeAspect="1"/>
                </p:cNvPicPr>
                <p:nvPr/>
              </p:nvPicPr>
              <p:blipFill>
                <a:blip r:embed="rId12">
                  <a:extLst/>
                </a:blip>
                <a:stretch>
                  <a:fillRect/>
                </a:stretch>
              </p:blipFill>
              <p:spPr>
                <a:xfrm rot="6876390">
                  <a:off x="8108836" y="4877248"/>
                  <a:ext cx="303588" cy="122922"/>
                </a:xfrm>
                <a:prstGeom prst="rect">
                  <a:avLst/>
                </a:prstGeom>
                <a:ln w="12700" cap="flat">
                  <a:noFill/>
                  <a:miter lim="400000"/>
                </a:ln>
                <a:effectLst/>
              </p:spPr>
            </p:pic>
            <p:pic>
              <p:nvPicPr>
                <p:cNvPr id="906" name="图片 50" descr="图片 50"/>
                <p:cNvPicPr>
                  <a:picLocks noChangeAspect="1"/>
                </p:cNvPicPr>
                <p:nvPr/>
              </p:nvPicPr>
              <p:blipFill>
                <a:blip r:embed="rId12">
                  <a:extLst/>
                </a:blip>
                <a:srcRect l="0" t="0" r="35" b="0"/>
                <a:stretch>
                  <a:fillRect/>
                </a:stretch>
              </p:blipFill>
              <p:spPr>
                <a:xfrm flipH="1" rot="9591434">
                  <a:off x="7962806" y="4896892"/>
                  <a:ext cx="416719" cy="11824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90" y="0"/>
                      </a:moveTo>
                      <a:lnTo>
                        <a:pt x="0" y="21600"/>
                      </a:lnTo>
                      <a:lnTo>
                        <a:pt x="21600" y="21600"/>
                      </a:lnTo>
                      <a:lnTo>
                        <a:pt x="16910" y="0"/>
                      </a:lnTo>
                      <a:lnTo>
                        <a:pt x="4690" y="0"/>
                      </a:lnTo>
                      <a:close/>
                    </a:path>
                  </a:pathLst>
                </a:custGeom>
                <a:ln w="12700" cap="flat">
                  <a:noFill/>
                  <a:miter lim="400000"/>
                </a:ln>
                <a:effectLst/>
              </p:spPr>
            </p:pic>
          </p:grpSp>
          <p:pic>
            <p:nvPicPr>
              <p:cNvPr id="908" name="图片 52" descr="图片 52"/>
              <p:cNvPicPr>
                <a:picLocks noChangeAspect="1"/>
              </p:cNvPicPr>
              <p:nvPr/>
            </p:nvPicPr>
            <p:blipFill>
              <a:blip r:embed="rId13">
                <a:extLst/>
              </a:blip>
              <a:stretch>
                <a:fillRect/>
              </a:stretch>
            </p:blipFill>
            <p:spPr>
              <a:xfrm rot="7548150">
                <a:off x="8445146" y="4460563"/>
                <a:ext cx="427459" cy="272477"/>
              </a:xfrm>
              <a:prstGeom prst="rect">
                <a:avLst/>
              </a:prstGeom>
              <a:ln w="12700" cap="flat">
                <a:noFill/>
                <a:miter lim="400000"/>
              </a:ln>
              <a:effectLst/>
            </p:spPr>
          </p:pic>
        </p:grpSp>
        <p:pic>
          <p:nvPicPr>
            <p:cNvPr id="910" name="图片 54" descr="图片 54"/>
            <p:cNvPicPr>
              <a:picLocks noChangeAspect="1"/>
            </p:cNvPicPr>
            <p:nvPr/>
          </p:nvPicPr>
          <p:blipFill>
            <a:blip r:embed="rId14">
              <a:extLst/>
            </a:blip>
            <a:srcRect l="0" t="0" r="0" b="25"/>
            <a:stretch>
              <a:fillRect/>
            </a:stretch>
          </p:blipFill>
          <p:spPr>
            <a:xfrm rot="9179011">
              <a:off x="9359728" y="3988163"/>
              <a:ext cx="2585500" cy="1321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75" y="0"/>
                  </a:moveTo>
                  <a:lnTo>
                    <a:pt x="0" y="21600"/>
                  </a:lnTo>
                  <a:lnTo>
                    <a:pt x="21600" y="21600"/>
                  </a:lnTo>
                  <a:lnTo>
                    <a:pt x="21322" y="0"/>
                  </a:lnTo>
                  <a:lnTo>
                    <a:pt x="275" y="0"/>
                  </a:lnTo>
                  <a:close/>
                </a:path>
              </a:pathLst>
            </a:custGeom>
            <a:ln w="12700" cap="flat">
              <a:noFill/>
              <a:miter lim="400000"/>
            </a:ln>
            <a:effectLst/>
          </p:spPr>
        </p:pic>
      </p:grpSp>
      <p:pic>
        <p:nvPicPr>
          <p:cNvPr id="912" name="图片 56" descr="图片 56"/>
          <p:cNvPicPr>
            <a:picLocks noChangeAspect="1"/>
          </p:cNvPicPr>
          <p:nvPr/>
        </p:nvPicPr>
        <p:blipFill>
          <a:blip r:embed="rId15">
            <a:extLst/>
          </a:blip>
          <a:stretch>
            <a:fillRect/>
          </a:stretch>
        </p:blipFill>
        <p:spPr>
          <a:xfrm rot="21432140">
            <a:off x="2828925" y="3937000"/>
            <a:ext cx="5245100" cy="2476500"/>
          </a:xfrm>
          <a:prstGeom prst="rect">
            <a:avLst/>
          </a:prstGeom>
          <a:ln w="12700">
            <a:miter lim="400000"/>
          </a:ln>
        </p:spPr>
      </p:pic>
      <p:pic>
        <p:nvPicPr>
          <p:cNvPr id="913" name="图片 61" descr="图片 61"/>
          <p:cNvPicPr>
            <a:picLocks noChangeAspect="1"/>
          </p:cNvPicPr>
          <p:nvPr/>
        </p:nvPicPr>
        <p:blipFill>
          <a:blip r:embed="rId16">
            <a:extLst/>
          </a:blip>
          <a:stretch>
            <a:fillRect/>
          </a:stretch>
        </p:blipFill>
        <p:spPr>
          <a:xfrm>
            <a:off x="5486400" y="2208213"/>
            <a:ext cx="1006475" cy="1158877"/>
          </a:xfrm>
          <a:prstGeom prst="rect">
            <a:avLst/>
          </a:prstGeom>
          <a:ln w="12700">
            <a:miter lim="400000"/>
          </a:ln>
        </p:spPr>
      </p:pic>
      <p:pic>
        <p:nvPicPr>
          <p:cNvPr id="914" name="图片 62" descr="图片 62"/>
          <p:cNvPicPr>
            <a:picLocks noChangeAspect="1"/>
          </p:cNvPicPr>
          <p:nvPr/>
        </p:nvPicPr>
        <p:blipFill>
          <a:blip r:embed="rId17">
            <a:extLst/>
          </a:blip>
          <a:stretch>
            <a:fillRect/>
          </a:stretch>
        </p:blipFill>
        <p:spPr>
          <a:xfrm>
            <a:off x="10240963" y="2327275"/>
            <a:ext cx="1841502" cy="2847975"/>
          </a:xfrm>
          <a:prstGeom prst="rect">
            <a:avLst/>
          </a:prstGeom>
          <a:ln w="12700">
            <a:miter lim="400000"/>
          </a:ln>
        </p:spPr>
      </p:pic>
      <p:pic>
        <p:nvPicPr>
          <p:cNvPr id="915" name="图片 64" descr="图片 64"/>
          <p:cNvPicPr>
            <a:picLocks noChangeAspect="1"/>
          </p:cNvPicPr>
          <p:nvPr/>
        </p:nvPicPr>
        <p:blipFill>
          <a:blip r:embed="rId18">
            <a:extLst/>
          </a:blip>
          <a:stretch>
            <a:fillRect/>
          </a:stretch>
        </p:blipFill>
        <p:spPr>
          <a:xfrm rot="173765">
            <a:off x="8759825" y="4362450"/>
            <a:ext cx="2489200" cy="1644650"/>
          </a:xfrm>
          <a:prstGeom prst="rect">
            <a:avLst/>
          </a:prstGeom>
          <a:ln w="12700">
            <a:miter lim="400000"/>
          </a:ln>
        </p:spPr>
      </p:pic>
      <p:pic>
        <p:nvPicPr>
          <p:cNvPr id="916" name="图片 66" descr="图片 66"/>
          <p:cNvPicPr>
            <a:picLocks noChangeAspect="1"/>
          </p:cNvPicPr>
          <p:nvPr/>
        </p:nvPicPr>
        <p:blipFill>
          <a:blip r:embed="rId19">
            <a:extLst/>
          </a:blip>
          <a:stretch>
            <a:fillRect/>
          </a:stretch>
        </p:blipFill>
        <p:spPr>
          <a:xfrm>
            <a:off x="-57150" y="1787525"/>
            <a:ext cx="2474915" cy="2333625"/>
          </a:xfrm>
          <a:prstGeom prst="rect">
            <a:avLst/>
          </a:prstGeom>
          <a:ln w="12700">
            <a:miter lim="400000"/>
          </a:ln>
        </p:spPr>
      </p:pic>
      <p:sp>
        <p:nvSpPr>
          <p:cNvPr id="917" name="标题文本"/>
          <p:cNvSpPr txBox="1"/>
          <p:nvPr>
            <p:ph type="title"/>
          </p:nvPr>
        </p:nvSpPr>
        <p:spPr>
          <a:xfrm>
            <a:off x="838200" y="365125"/>
            <a:ext cx="10515600" cy="1325564"/>
          </a:xfrm>
          <a:prstGeom prst="rect">
            <a:avLst/>
          </a:prstGeom>
        </p:spPr>
        <p:txBody>
          <a:bodyPr/>
          <a:lstStyle>
            <a:lvl1pPr algn="l">
              <a:lnSpc>
                <a:spcPct val="90000"/>
              </a:lnSpc>
              <a:defRPr>
                <a:latin typeface="Calibri Light"/>
                <a:ea typeface="Calibri Light"/>
                <a:cs typeface="Calibri Light"/>
                <a:sym typeface="Calibri Light"/>
              </a:defRPr>
            </a:lvl1pPr>
          </a:lstStyle>
          <a:p>
            <a:pPr/>
            <a:r>
              <a:t>标题文本</a:t>
            </a:r>
          </a:p>
        </p:txBody>
      </p:sp>
      <p:sp>
        <p:nvSpPr>
          <p:cNvPr id="918" name="正文级别 1…"/>
          <p:cNvSpPr txBox="1"/>
          <p:nvPr>
            <p:ph type="body" idx="1"/>
          </p:nvPr>
        </p:nvSpPr>
        <p:spPr>
          <a:xfrm>
            <a:off x="838200" y="1825625"/>
            <a:ext cx="10515600" cy="4351338"/>
          </a:xfrm>
          <a:prstGeom prst="rect">
            <a:avLst/>
          </a:prstGeom>
        </p:spPr>
        <p:txBody>
          <a:bodyPr/>
          <a:lstStyle>
            <a:lvl1pPr marL="228600" indent="-228600">
              <a:lnSpc>
                <a:spcPct val="90000"/>
              </a:lnSpc>
              <a:spcBef>
                <a:spcPts val="1000"/>
              </a:spcBef>
              <a:buFont typeface="Arial"/>
              <a:defRPr sz="2800">
                <a:latin typeface="+mn-lt"/>
                <a:ea typeface="+mn-ea"/>
                <a:cs typeface="+mn-cs"/>
                <a:sym typeface="Calibri"/>
              </a:defRPr>
            </a:lvl1pPr>
            <a:lvl2pPr marL="723900" indent="-266700">
              <a:lnSpc>
                <a:spcPct val="90000"/>
              </a:lnSpc>
              <a:spcBef>
                <a:spcPts val="1000"/>
              </a:spcBef>
              <a:buFont typeface="Arial"/>
              <a:buChar char="•"/>
              <a:defRPr sz="2800">
                <a:latin typeface="+mn-lt"/>
                <a:ea typeface="+mn-ea"/>
                <a:cs typeface="+mn-cs"/>
                <a:sym typeface="Calibri"/>
              </a:defRPr>
            </a:lvl2pPr>
            <a:lvl3pPr marL="1234438" indent="-320038">
              <a:lnSpc>
                <a:spcPct val="90000"/>
              </a:lnSpc>
              <a:spcBef>
                <a:spcPts val="1000"/>
              </a:spcBef>
              <a:buFont typeface="Arial"/>
              <a:defRPr sz="2800">
                <a:latin typeface="+mn-lt"/>
                <a:ea typeface="+mn-ea"/>
                <a:cs typeface="+mn-cs"/>
                <a:sym typeface="Calibri"/>
              </a:defRPr>
            </a:lvl3pPr>
            <a:lvl4pPr marL="1691638" indent="-320038">
              <a:lnSpc>
                <a:spcPct val="90000"/>
              </a:lnSpc>
              <a:spcBef>
                <a:spcPts val="1000"/>
              </a:spcBef>
              <a:buFont typeface="Arial"/>
              <a:buChar char="•"/>
              <a:defRPr sz="2800">
                <a:latin typeface="+mn-lt"/>
                <a:ea typeface="+mn-ea"/>
                <a:cs typeface="+mn-cs"/>
                <a:sym typeface="Calibri"/>
              </a:defRPr>
            </a:lvl4pPr>
            <a:lvl5pPr marL="2148838" indent="-320038">
              <a:lnSpc>
                <a:spcPct val="90000"/>
              </a:lnSpc>
              <a:spcBef>
                <a:spcPts val="1000"/>
              </a:spcBef>
              <a:buFont typeface="Arial"/>
              <a:buChar char="•"/>
              <a:defRPr sz="2800">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919"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节标题">
    <p:spTree>
      <p:nvGrpSpPr>
        <p:cNvPr id="1" name=""/>
        <p:cNvGrpSpPr/>
        <p:nvPr/>
      </p:nvGrpSpPr>
      <p:grpSpPr>
        <a:xfrm>
          <a:off x="0" y="0"/>
          <a:ext cx="0" cy="0"/>
          <a:chOff x="0" y="0"/>
          <a:chExt cx="0" cy="0"/>
        </a:xfrm>
      </p:grpSpPr>
      <p:grpSp>
        <p:nvGrpSpPr>
          <p:cNvPr id="950" name="组合 55"/>
          <p:cNvGrpSpPr/>
          <p:nvPr/>
        </p:nvGrpSpPr>
        <p:grpSpPr>
          <a:xfrm>
            <a:off x="153831" y="-1140712"/>
            <a:ext cx="11834182" cy="9293609"/>
            <a:chOff x="-6" y="-10"/>
            <a:chExt cx="11834181" cy="9293607"/>
          </a:xfrm>
        </p:grpSpPr>
        <p:grpSp>
          <p:nvGrpSpPr>
            <p:cNvPr id="948" name="组合 53"/>
            <p:cNvGrpSpPr/>
            <p:nvPr/>
          </p:nvGrpSpPr>
          <p:grpSpPr>
            <a:xfrm>
              <a:off x="-7" y="-11"/>
              <a:ext cx="10541819" cy="9293609"/>
              <a:chOff x="-5" y="-9"/>
              <a:chExt cx="10541817" cy="9293607"/>
            </a:xfrm>
          </p:grpSpPr>
          <p:grpSp>
            <p:nvGrpSpPr>
              <p:cNvPr id="946" name="组合 51"/>
              <p:cNvGrpSpPr/>
              <p:nvPr/>
            </p:nvGrpSpPr>
            <p:grpSpPr>
              <a:xfrm>
                <a:off x="-6" y="-10"/>
                <a:ext cx="10541819" cy="9293608"/>
                <a:chOff x="-4" y="-8"/>
                <a:chExt cx="10541817" cy="9293607"/>
              </a:xfrm>
            </p:grpSpPr>
            <p:grpSp>
              <p:nvGrpSpPr>
                <p:cNvPr id="942" name="组合 43"/>
                <p:cNvGrpSpPr/>
                <p:nvPr/>
              </p:nvGrpSpPr>
              <p:grpSpPr>
                <a:xfrm>
                  <a:off x="-5" y="-9"/>
                  <a:ext cx="10541819" cy="9293608"/>
                  <a:chOff x="-3" y="-7"/>
                  <a:chExt cx="10541817" cy="9293607"/>
                </a:xfrm>
              </p:grpSpPr>
              <p:grpSp>
                <p:nvGrpSpPr>
                  <p:cNvPr id="940" name="组合 41"/>
                  <p:cNvGrpSpPr/>
                  <p:nvPr/>
                </p:nvGrpSpPr>
                <p:grpSpPr>
                  <a:xfrm>
                    <a:off x="-4" y="-8"/>
                    <a:ext cx="10541819" cy="9293608"/>
                    <a:chOff x="-2" y="-6"/>
                    <a:chExt cx="10541817" cy="9293607"/>
                  </a:xfrm>
                </p:grpSpPr>
                <p:grpSp>
                  <p:nvGrpSpPr>
                    <p:cNvPr id="938" name="组合 39"/>
                    <p:cNvGrpSpPr/>
                    <p:nvPr/>
                  </p:nvGrpSpPr>
                  <p:grpSpPr>
                    <a:xfrm>
                      <a:off x="-3" y="-7"/>
                      <a:ext cx="10541819" cy="9293609"/>
                      <a:chOff x="-1" y="-4"/>
                      <a:chExt cx="10541817" cy="9293607"/>
                    </a:xfrm>
                  </p:grpSpPr>
                  <p:grpSp>
                    <p:nvGrpSpPr>
                      <p:cNvPr id="936" name="组合 37"/>
                      <p:cNvGrpSpPr/>
                      <p:nvPr/>
                    </p:nvGrpSpPr>
                    <p:grpSpPr>
                      <a:xfrm>
                        <a:off x="-2" y="-5"/>
                        <a:ext cx="10541819" cy="9293608"/>
                        <a:chOff x="0" y="-3"/>
                        <a:chExt cx="10541818" cy="9293607"/>
                      </a:xfrm>
                    </p:grpSpPr>
                    <p:grpSp>
                      <p:nvGrpSpPr>
                        <p:cNvPr id="934" name="组合 31"/>
                        <p:cNvGrpSpPr/>
                        <p:nvPr/>
                      </p:nvGrpSpPr>
                      <p:grpSpPr>
                        <a:xfrm>
                          <a:off x="1159510" y="-4"/>
                          <a:ext cx="9382308" cy="9293608"/>
                          <a:chOff x="-3" y="-3"/>
                          <a:chExt cx="9382307" cy="9293607"/>
                        </a:xfrm>
                      </p:grpSpPr>
                      <p:grpSp>
                        <p:nvGrpSpPr>
                          <p:cNvPr id="931" name="组合 2"/>
                          <p:cNvGrpSpPr/>
                          <p:nvPr/>
                        </p:nvGrpSpPr>
                        <p:grpSpPr>
                          <a:xfrm>
                            <a:off x="-4" y="-4"/>
                            <a:ext cx="9382308" cy="9293609"/>
                            <a:chOff x="-2" y="-2"/>
                            <a:chExt cx="9382307" cy="9293607"/>
                          </a:xfrm>
                        </p:grpSpPr>
                        <p:grpSp>
                          <p:nvGrpSpPr>
                            <p:cNvPr id="929" name="组合 6"/>
                            <p:cNvGrpSpPr/>
                            <p:nvPr/>
                          </p:nvGrpSpPr>
                          <p:grpSpPr>
                            <a:xfrm>
                              <a:off x="-3" y="-3"/>
                              <a:ext cx="9382308" cy="9293608"/>
                              <a:chOff x="-1" y="-1"/>
                              <a:chExt cx="9382307" cy="9293607"/>
                            </a:xfrm>
                          </p:grpSpPr>
                          <p:pic>
                            <p:nvPicPr>
                              <p:cNvPr id="926" name="图片 7" descr="图片 7"/>
                              <p:cNvPicPr>
                                <a:picLocks noChangeAspect="1"/>
                              </p:cNvPicPr>
                              <p:nvPr/>
                            </p:nvPicPr>
                            <p:blipFill>
                              <a:blip r:embed="rId2">
                                <a:extLst/>
                              </a:blip>
                              <a:stretch>
                                <a:fillRect/>
                              </a:stretch>
                            </p:blipFill>
                            <p:spPr>
                              <a:xfrm rot="2411">
                                <a:off x="3255" y="3286"/>
                                <a:ext cx="9375795" cy="9287033"/>
                              </a:xfrm>
                              <a:prstGeom prst="rect">
                                <a:avLst/>
                              </a:prstGeom>
                              <a:ln w="12700" cap="flat">
                                <a:noFill/>
                                <a:miter lim="400000"/>
                              </a:ln>
                              <a:effectLst/>
                            </p:spPr>
                          </p:pic>
                          <p:pic>
                            <p:nvPicPr>
                              <p:cNvPr id="927" name="图片 8" descr="图片 8"/>
                              <p:cNvPicPr>
                                <a:picLocks noChangeAspect="1"/>
                              </p:cNvPicPr>
                              <p:nvPr/>
                            </p:nvPicPr>
                            <p:blipFill>
                              <a:blip r:embed="rId3">
                                <a:extLst/>
                              </a:blip>
                              <a:stretch>
                                <a:fillRect/>
                              </a:stretch>
                            </p:blipFill>
                            <p:spPr>
                              <a:xfrm rot="2411">
                                <a:off x="4813192" y="63034"/>
                                <a:ext cx="4568836" cy="676912"/>
                              </a:xfrm>
                              <a:prstGeom prst="rect">
                                <a:avLst/>
                              </a:prstGeom>
                              <a:ln w="12700" cap="flat">
                                <a:noFill/>
                                <a:miter lim="400000"/>
                              </a:ln>
                              <a:effectLst/>
                            </p:spPr>
                          </p:pic>
                          <p:pic>
                            <p:nvPicPr>
                              <p:cNvPr id="928" name="图片 9" descr="图片 9"/>
                              <p:cNvPicPr>
                                <a:picLocks noChangeAspect="1"/>
                              </p:cNvPicPr>
                              <p:nvPr/>
                            </p:nvPicPr>
                            <p:blipFill>
                              <a:blip r:embed="rId3">
                                <a:extLst/>
                              </a:blip>
                              <a:stretch>
                                <a:fillRect/>
                              </a:stretch>
                            </p:blipFill>
                            <p:spPr>
                              <a:xfrm rot="2411">
                                <a:off x="99825" y="235661"/>
                                <a:ext cx="415221" cy="2115728"/>
                              </a:xfrm>
                              <a:prstGeom prst="rect">
                                <a:avLst/>
                              </a:prstGeom>
                              <a:ln w="12700" cap="flat">
                                <a:noFill/>
                                <a:miter lim="400000"/>
                              </a:ln>
                              <a:effectLst/>
                            </p:spPr>
                          </p:pic>
                        </p:grpSp>
                        <p:pic>
                          <p:nvPicPr>
                            <p:cNvPr id="930" name="图片 1" descr="图片 1"/>
                            <p:cNvPicPr>
                              <a:picLocks noChangeAspect="1"/>
                            </p:cNvPicPr>
                            <p:nvPr/>
                          </p:nvPicPr>
                          <p:blipFill>
                            <a:blip r:embed="rId4">
                              <a:extLst/>
                            </a:blip>
                            <a:stretch>
                              <a:fillRect/>
                            </a:stretch>
                          </p:blipFill>
                          <p:spPr>
                            <a:xfrm rot="17822159">
                              <a:off x="3946807" y="3326448"/>
                              <a:ext cx="342936" cy="4017489"/>
                            </a:xfrm>
                            <a:prstGeom prst="rect">
                              <a:avLst/>
                            </a:prstGeom>
                            <a:ln w="12700" cap="flat">
                              <a:noFill/>
                              <a:miter lim="400000"/>
                            </a:ln>
                            <a:effectLst/>
                          </p:spPr>
                        </p:pic>
                      </p:grpSp>
                      <p:pic>
                        <p:nvPicPr>
                          <p:cNvPr id="932" name="图片 3" descr="图片 3"/>
                          <p:cNvPicPr>
                            <a:picLocks noChangeAspect="1"/>
                          </p:cNvPicPr>
                          <p:nvPr/>
                        </p:nvPicPr>
                        <p:blipFill>
                          <a:blip r:embed="rId5">
                            <a:extLst/>
                          </a:blip>
                          <a:stretch>
                            <a:fillRect/>
                          </a:stretch>
                        </p:blipFill>
                        <p:spPr>
                          <a:xfrm rot="3977126">
                            <a:off x="6186349" y="4456281"/>
                            <a:ext cx="333362" cy="2019502"/>
                          </a:xfrm>
                          <a:prstGeom prst="rect">
                            <a:avLst/>
                          </a:prstGeom>
                          <a:ln w="12700" cap="flat">
                            <a:noFill/>
                            <a:miter lim="400000"/>
                          </a:ln>
                          <a:effectLst/>
                        </p:spPr>
                      </p:pic>
                      <p:pic>
                        <p:nvPicPr>
                          <p:cNvPr id="933" name="图片 30" descr="图片 30"/>
                          <p:cNvPicPr>
                            <a:picLocks noChangeAspect="1"/>
                          </p:cNvPicPr>
                          <p:nvPr/>
                        </p:nvPicPr>
                        <p:blipFill>
                          <a:blip r:embed="rId6">
                            <a:extLst/>
                          </a:blip>
                          <a:stretch>
                            <a:fillRect/>
                          </a:stretch>
                        </p:blipFill>
                        <p:spPr>
                          <a:xfrm rot="3977126">
                            <a:off x="4773023" y="4747854"/>
                            <a:ext cx="1061141" cy="2248124"/>
                          </a:xfrm>
                          <a:prstGeom prst="rect">
                            <a:avLst/>
                          </a:prstGeom>
                          <a:ln w="12700" cap="flat">
                            <a:noFill/>
                            <a:miter lim="400000"/>
                          </a:ln>
                          <a:effectLst/>
                        </p:spPr>
                      </p:pic>
                    </p:grpSp>
                    <p:pic>
                      <p:nvPicPr>
                        <p:cNvPr id="935" name="图片 36" descr="图片 36"/>
                        <p:cNvPicPr>
                          <a:picLocks noChangeAspect="1"/>
                        </p:cNvPicPr>
                        <p:nvPr/>
                      </p:nvPicPr>
                      <p:blipFill>
                        <a:blip r:embed="rId7">
                          <a:extLst/>
                        </a:blip>
                        <a:stretch>
                          <a:fillRect/>
                        </a:stretch>
                      </p:blipFill>
                      <p:spPr>
                        <a:xfrm rot="1631287">
                          <a:off x="-83768" y="3392412"/>
                          <a:ext cx="2146513" cy="152395"/>
                        </a:xfrm>
                        <a:prstGeom prst="rect">
                          <a:avLst/>
                        </a:prstGeom>
                        <a:ln w="12700" cap="flat">
                          <a:noFill/>
                          <a:miter lim="400000"/>
                        </a:ln>
                        <a:effectLst/>
                      </p:spPr>
                    </p:pic>
                  </p:grpSp>
                  <p:pic>
                    <p:nvPicPr>
                      <p:cNvPr id="937" name="图片 38" descr="图片 38"/>
                      <p:cNvPicPr>
                        <a:picLocks noChangeAspect="1"/>
                      </p:cNvPicPr>
                      <p:nvPr/>
                    </p:nvPicPr>
                    <p:blipFill>
                      <a:blip r:embed="rId8">
                        <a:extLst/>
                      </a:blip>
                      <a:stretch>
                        <a:fillRect/>
                      </a:stretch>
                    </p:blipFill>
                    <p:spPr>
                      <a:xfrm rot="5404036">
                        <a:off x="1721206" y="3431580"/>
                        <a:ext cx="1000224" cy="508051"/>
                      </a:xfrm>
                      <a:prstGeom prst="rect">
                        <a:avLst/>
                      </a:prstGeom>
                      <a:ln w="12700" cap="flat">
                        <a:noFill/>
                        <a:miter lim="400000"/>
                      </a:ln>
                      <a:effectLst/>
                    </p:spPr>
                  </p:pic>
                </p:grpSp>
                <p:pic>
                  <p:nvPicPr>
                    <p:cNvPr id="939" name="图片 40" descr="图片 40"/>
                    <p:cNvPicPr>
                      <a:picLocks noChangeAspect="1"/>
                    </p:cNvPicPr>
                    <p:nvPr/>
                  </p:nvPicPr>
                  <p:blipFill>
                    <a:blip r:embed="rId9">
                      <a:extLst/>
                    </a:blip>
                    <a:stretch>
                      <a:fillRect/>
                    </a:stretch>
                  </p:blipFill>
                  <p:spPr>
                    <a:xfrm flipH="1" rot="5874492">
                      <a:off x="2436687" y="4000163"/>
                      <a:ext cx="352321" cy="299601"/>
                    </a:xfrm>
                    <a:prstGeom prst="rect">
                      <a:avLst/>
                    </a:prstGeom>
                    <a:ln w="12700" cap="flat">
                      <a:noFill/>
                      <a:miter lim="400000"/>
                    </a:ln>
                    <a:effectLst/>
                  </p:spPr>
                </p:pic>
              </p:grpSp>
              <p:pic>
                <p:nvPicPr>
                  <p:cNvPr id="941" name="图片 42" descr="图片 42"/>
                  <p:cNvPicPr>
                    <a:picLocks noChangeAspect="1"/>
                  </p:cNvPicPr>
                  <p:nvPr/>
                </p:nvPicPr>
                <p:blipFill>
                  <a:blip r:embed="rId10">
                    <a:extLst/>
                  </a:blip>
                  <a:stretch>
                    <a:fillRect/>
                  </a:stretch>
                </p:blipFill>
                <p:spPr>
                  <a:xfrm rot="3453025">
                    <a:off x="2805282" y="4294335"/>
                    <a:ext cx="285738" cy="443048"/>
                  </a:xfrm>
                  <a:prstGeom prst="rect">
                    <a:avLst/>
                  </a:prstGeom>
                  <a:ln w="12700" cap="flat">
                    <a:noFill/>
                    <a:miter lim="400000"/>
                  </a:ln>
                  <a:effectLst/>
                </p:spPr>
              </p:pic>
            </p:grpSp>
            <p:pic>
              <p:nvPicPr>
                <p:cNvPr id="943" name="图片 44" descr="图片 44"/>
                <p:cNvPicPr>
                  <a:picLocks noChangeAspect="1"/>
                </p:cNvPicPr>
                <p:nvPr/>
              </p:nvPicPr>
              <p:blipFill>
                <a:blip r:embed="rId11">
                  <a:extLst/>
                </a:blip>
                <a:stretch>
                  <a:fillRect/>
                </a:stretch>
              </p:blipFill>
              <p:spPr>
                <a:xfrm rot="7068484">
                  <a:off x="7763615" y="4616330"/>
                  <a:ext cx="279429" cy="942932"/>
                </a:xfrm>
                <a:prstGeom prst="rect">
                  <a:avLst/>
                </a:prstGeom>
                <a:ln w="12700" cap="flat">
                  <a:noFill/>
                  <a:miter lim="400000"/>
                </a:ln>
                <a:effectLst/>
              </p:spPr>
            </p:pic>
            <p:pic>
              <p:nvPicPr>
                <p:cNvPr id="944" name="图片 49" descr="图片 49"/>
                <p:cNvPicPr>
                  <a:picLocks noChangeAspect="1"/>
                </p:cNvPicPr>
                <p:nvPr/>
              </p:nvPicPr>
              <p:blipFill>
                <a:blip r:embed="rId12">
                  <a:extLst/>
                </a:blip>
                <a:stretch>
                  <a:fillRect/>
                </a:stretch>
              </p:blipFill>
              <p:spPr>
                <a:xfrm rot="6876390">
                  <a:off x="8108836" y="4877248"/>
                  <a:ext cx="303588" cy="122922"/>
                </a:xfrm>
                <a:prstGeom prst="rect">
                  <a:avLst/>
                </a:prstGeom>
                <a:ln w="12700" cap="flat">
                  <a:noFill/>
                  <a:miter lim="400000"/>
                </a:ln>
                <a:effectLst/>
              </p:spPr>
            </p:pic>
            <p:pic>
              <p:nvPicPr>
                <p:cNvPr id="945" name="图片 50" descr="图片 50"/>
                <p:cNvPicPr>
                  <a:picLocks noChangeAspect="1"/>
                </p:cNvPicPr>
                <p:nvPr/>
              </p:nvPicPr>
              <p:blipFill>
                <a:blip r:embed="rId12">
                  <a:extLst/>
                </a:blip>
                <a:srcRect l="0" t="0" r="35" b="0"/>
                <a:stretch>
                  <a:fillRect/>
                </a:stretch>
              </p:blipFill>
              <p:spPr>
                <a:xfrm flipH="1" rot="9591434">
                  <a:off x="7962806" y="4896892"/>
                  <a:ext cx="416719" cy="11824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90" y="0"/>
                      </a:moveTo>
                      <a:lnTo>
                        <a:pt x="0" y="21600"/>
                      </a:lnTo>
                      <a:lnTo>
                        <a:pt x="21600" y="21600"/>
                      </a:lnTo>
                      <a:lnTo>
                        <a:pt x="16910" y="0"/>
                      </a:lnTo>
                      <a:lnTo>
                        <a:pt x="4690" y="0"/>
                      </a:lnTo>
                      <a:close/>
                    </a:path>
                  </a:pathLst>
                </a:custGeom>
                <a:ln w="12700" cap="flat">
                  <a:noFill/>
                  <a:miter lim="400000"/>
                </a:ln>
                <a:effectLst/>
              </p:spPr>
            </p:pic>
          </p:grpSp>
          <p:pic>
            <p:nvPicPr>
              <p:cNvPr id="947" name="图片 52" descr="图片 52"/>
              <p:cNvPicPr>
                <a:picLocks noChangeAspect="1"/>
              </p:cNvPicPr>
              <p:nvPr/>
            </p:nvPicPr>
            <p:blipFill>
              <a:blip r:embed="rId13">
                <a:extLst/>
              </a:blip>
              <a:stretch>
                <a:fillRect/>
              </a:stretch>
            </p:blipFill>
            <p:spPr>
              <a:xfrm rot="7548150">
                <a:off x="8445146" y="4460563"/>
                <a:ext cx="427459" cy="272477"/>
              </a:xfrm>
              <a:prstGeom prst="rect">
                <a:avLst/>
              </a:prstGeom>
              <a:ln w="12700" cap="flat">
                <a:noFill/>
                <a:miter lim="400000"/>
              </a:ln>
              <a:effectLst/>
            </p:spPr>
          </p:pic>
        </p:grpSp>
        <p:pic>
          <p:nvPicPr>
            <p:cNvPr id="949" name="图片 54" descr="图片 54"/>
            <p:cNvPicPr>
              <a:picLocks noChangeAspect="1"/>
            </p:cNvPicPr>
            <p:nvPr/>
          </p:nvPicPr>
          <p:blipFill>
            <a:blip r:embed="rId14">
              <a:extLst/>
            </a:blip>
            <a:srcRect l="0" t="0" r="0" b="25"/>
            <a:stretch>
              <a:fillRect/>
            </a:stretch>
          </p:blipFill>
          <p:spPr>
            <a:xfrm rot="9179011">
              <a:off x="9359728" y="3988163"/>
              <a:ext cx="2585500" cy="1321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75" y="0"/>
                  </a:moveTo>
                  <a:lnTo>
                    <a:pt x="0" y="21600"/>
                  </a:lnTo>
                  <a:lnTo>
                    <a:pt x="21600" y="21600"/>
                  </a:lnTo>
                  <a:lnTo>
                    <a:pt x="21322" y="0"/>
                  </a:lnTo>
                  <a:lnTo>
                    <a:pt x="275" y="0"/>
                  </a:lnTo>
                  <a:close/>
                </a:path>
              </a:pathLst>
            </a:custGeom>
            <a:ln w="12700" cap="flat">
              <a:noFill/>
              <a:miter lim="400000"/>
            </a:ln>
            <a:effectLst/>
          </p:spPr>
        </p:pic>
      </p:grpSp>
      <p:pic>
        <p:nvPicPr>
          <p:cNvPr id="951" name="图片 56" descr="图片 56"/>
          <p:cNvPicPr>
            <a:picLocks noChangeAspect="1"/>
          </p:cNvPicPr>
          <p:nvPr/>
        </p:nvPicPr>
        <p:blipFill>
          <a:blip r:embed="rId15">
            <a:extLst/>
          </a:blip>
          <a:stretch>
            <a:fillRect/>
          </a:stretch>
        </p:blipFill>
        <p:spPr>
          <a:xfrm rot="21432140">
            <a:off x="2828925" y="3937000"/>
            <a:ext cx="5245100" cy="2476500"/>
          </a:xfrm>
          <a:prstGeom prst="rect">
            <a:avLst/>
          </a:prstGeom>
          <a:ln w="12700">
            <a:miter lim="400000"/>
          </a:ln>
        </p:spPr>
      </p:pic>
      <p:pic>
        <p:nvPicPr>
          <p:cNvPr id="952" name="图片 61" descr="图片 61"/>
          <p:cNvPicPr>
            <a:picLocks noChangeAspect="1"/>
          </p:cNvPicPr>
          <p:nvPr/>
        </p:nvPicPr>
        <p:blipFill>
          <a:blip r:embed="rId16">
            <a:extLst/>
          </a:blip>
          <a:stretch>
            <a:fillRect/>
          </a:stretch>
        </p:blipFill>
        <p:spPr>
          <a:xfrm>
            <a:off x="5486400" y="2208213"/>
            <a:ext cx="1006475" cy="1158877"/>
          </a:xfrm>
          <a:prstGeom prst="rect">
            <a:avLst/>
          </a:prstGeom>
          <a:ln w="12700">
            <a:miter lim="400000"/>
          </a:ln>
        </p:spPr>
      </p:pic>
      <p:pic>
        <p:nvPicPr>
          <p:cNvPr id="953" name="图片 62" descr="图片 62"/>
          <p:cNvPicPr>
            <a:picLocks noChangeAspect="1"/>
          </p:cNvPicPr>
          <p:nvPr/>
        </p:nvPicPr>
        <p:blipFill>
          <a:blip r:embed="rId17">
            <a:extLst/>
          </a:blip>
          <a:stretch>
            <a:fillRect/>
          </a:stretch>
        </p:blipFill>
        <p:spPr>
          <a:xfrm>
            <a:off x="10240963" y="2327275"/>
            <a:ext cx="1841502" cy="2847975"/>
          </a:xfrm>
          <a:prstGeom prst="rect">
            <a:avLst/>
          </a:prstGeom>
          <a:ln w="12700">
            <a:miter lim="400000"/>
          </a:ln>
        </p:spPr>
      </p:pic>
      <p:pic>
        <p:nvPicPr>
          <p:cNvPr id="954" name="图片 64" descr="图片 64"/>
          <p:cNvPicPr>
            <a:picLocks noChangeAspect="1"/>
          </p:cNvPicPr>
          <p:nvPr/>
        </p:nvPicPr>
        <p:blipFill>
          <a:blip r:embed="rId18">
            <a:extLst/>
          </a:blip>
          <a:stretch>
            <a:fillRect/>
          </a:stretch>
        </p:blipFill>
        <p:spPr>
          <a:xfrm rot="173765">
            <a:off x="8759825" y="4362450"/>
            <a:ext cx="2489200" cy="1644650"/>
          </a:xfrm>
          <a:prstGeom prst="rect">
            <a:avLst/>
          </a:prstGeom>
          <a:ln w="12700">
            <a:miter lim="400000"/>
          </a:ln>
        </p:spPr>
      </p:pic>
      <p:pic>
        <p:nvPicPr>
          <p:cNvPr id="955" name="图片 66" descr="图片 66"/>
          <p:cNvPicPr>
            <a:picLocks noChangeAspect="1"/>
          </p:cNvPicPr>
          <p:nvPr/>
        </p:nvPicPr>
        <p:blipFill>
          <a:blip r:embed="rId19">
            <a:extLst/>
          </a:blip>
          <a:stretch>
            <a:fillRect/>
          </a:stretch>
        </p:blipFill>
        <p:spPr>
          <a:xfrm>
            <a:off x="-57150" y="1787525"/>
            <a:ext cx="2474915" cy="2333625"/>
          </a:xfrm>
          <a:prstGeom prst="rect">
            <a:avLst/>
          </a:prstGeom>
          <a:ln w="12700">
            <a:miter lim="400000"/>
          </a:ln>
        </p:spPr>
      </p:pic>
      <p:sp>
        <p:nvSpPr>
          <p:cNvPr id="956" name="标题文本"/>
          <p:cNvSpPr txBox="1"/>
          <p:nvPr>
            <p:ph type="title"/>
          </p:nvPr>
        </p:nvSpPr>
        <p:spPr>
          <a:xfrm>
            <a:off x="831850" y="1709739"/>
            <a:ext cx="10515601" cy="2852737"/>
          </a:xfrm>
          <a:prstGeom prst="rect">
            <a:avLst/>
          </a:prstGeom>
        </p:spPr>
        <p:txBody>
          <a:bodyPr anchor="b"/>
          <a:lstStyle>
            <a:lvl1pPr algn="l">
              <a:lnSpc>
                <a:spcPct val="90000"/>
              </a:lnSpc>
              <a:defRPr sz="6000">
                <a:latin typeface="Calibri Light"/>
                <a:ea typeface="Calibri Light"/>
                <a:cs typeface="Calibri Light"/>
                <a:sym typeface="Calibri Light"/>
              </a:defRPr>
            </a:lvl1pPr>
          </a:lstStyle>
          <a:p>
            <a:pPr/>
            <a:r>
              <a:t>标题文本</a:t>
            </a:r>
          </a:p>
        </p:txBody>
      </p:sp>
      <p:sp>
        <p:nvSpPr>
          <p:cNvPr id="957" name="正文级别 1…"/>
          <p:cNvSpPr txBox="1"/>
          <p:nvPr>
            <p:ph type="body" sz="quarter" idx="1"/>
          </p:nvPr>
        </p:nvSpPr>
        <p:spPr>
          <a:xfrm>
            <a:off x="831850" y="4589464"/>
            <a:ext cx="10515601" cy="1500189"/>
          </a:xfrm>
          <a:prstGeom prst="rect">
            <a:avLst/>
          </a:prstGeom>
        </p:spPr>
        <p:txBody>
          <a:bodyPr/>
          <a:lstStyle>
            <a:lvl1pPr marL="0" indent="0">
              <a:lnSpc>
                <a:spcPct val="90000"/>
              </a:lnSpc>
              <a:spcBef>
                <a:spcPts val="1000"/>
              </a:spcBef>
              <a:buSzTx/>
              <a:buNone/>
              <a:defRPr sz="2400">
                <a:solidFill>
                  <a:srgbClr val="888888"/>
                </a:solidFill>
                <a:latin typeface="+mn-lt"/>
                <a:ea typeface="+mn-ea"/>
                <a:cs typeface="+mn-cs"/>
                <a:sym typeface="Calibri"/>
              </a:defRPr>
            </a:lvl1pPr>
            <a:lvl2pPr marL="0" indent="0">
              <a:lnSpc>
                <a:spcPct val="90000"/>
              </a:lnSpc>
              <a:spcBef>
                <a:spcPts val="1000"/>
              </a:spcBef>
              <a:buSzTx/>
              <a:buNone/>
              <a:defRPr sz="2400">
                <a:solidFill>
                  <a:srgbClr val="888888"/>
                </a:solidFill>
                <a:latin typeface="+mn-lt"/>
                <a:ea typeface="+mn-ea"/>
                <a:cs typeface="+mn-cs"/>
                <a:sym typeface="Calibri"/>
              </a:defRPr>
            </a:lvl2pPr>
            <a:lvl3pPr marL="0" indent="0">
              <a:lnSpc>
                <a:spcPct val="90000"/>
              </a:lnSpc>
              <a:spcBef>
                <a:spcPts val="1000"/>
              </a:spcBef>
              <a:buSzTx/>
              <a:buNone/>
              <a:defRPr sz="2400">
                <a:solidFill>
                  <a:srgbClr val="888888"/>
                </a:solidFill>
                <a:latin typeface="+mn-lt"/>
                <a:ea typeface="+mn-ea"/>
                <a:cs typeface="+mn-cs"/>
                <a:sym typeface="Calibri"/>
              </a:defRPr>
            </a:lvl3pPr>
            <a:lvl4pPr marL="0" indent="0">
              <a:lnSpc>
                <a:spcPct val="90000"/>
              </a:lnSpc>
              <a:spcBef>
                <a:spcPts val="1000"/>
              </a:spcBef>
              <a:buSzTx/>
              <a:buNone/>
              <a:defRPr sz="2400">
                <a:solidFill>
                  <a:srgbClr val="888888"/>
                </a:solidFill>
                <a:latin typeface="+mn-lt"/>
                <a:ea typeface="+mn-ea"/>
                <a:cs typeface="+mn-cs"/>
                <a:sym typeface="Calibri"/>
              </a:defRPr>
            </a:lvl4pPr>
            <a:lvl5pPr marL="0" indent="0">
              <a:lnSpc>
                <a:spcPct val="90000"/>
              </a:lnSpc>
              <a:spcBef>
                <a:spcPts val="1000"/>
              </a:spcBef>
              <a:buSzTx/>
              <a:buNone/>
              <a:defRPr sz="2400">
                <a:solidFill>
                  <a:srgbClr val="888888"/>
                </a:solidFill>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958"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两栏内容">
    <p:spTree>
      <p:nvGrpSpPr>
        <p:cNvPr id="1" name=""/>
        <p:cNvGrpSpPr/>
        <p:nvPr/>
      </p:nvGrpSpPr>
      <p:grpSpPr>
        <a:xfrm>
          <a:off x="0" y="0"/>
          <a:ext cx="0" cy="0"/>
          <a:chOff x="0" y="0"/>
          <a:chExt cx="0" cy="0"/>
        </a:xfrm>
      </p:grpSpPr>
      <p:grpSp>
        <p:nvGrpSpPr>
          <p:cNvPr id="989" name="组合 55"/>
          <p:cNvGrpSpPr/>
          <p:nvPr/>
        </p:nvGrpSpPr>
        <p:grpSpPr>
          <a:xfrm>
            <a:off x="153831" y="-1140712"/>
            <a:ext cx="11834182" cy="9293609"/>
            <a:chOff x="-6" y="-10"/>
            <a:chExt cx="11834181" cy="9293607"/>
          </a:xfrm>
        </p:grpSpPr>
        <p:grpSp>
          <p:nvGrpSpPr>
            <p:cNvPr id="987" name="组合 53"/>
            <p:cNvGrpSpPr/>
            <p:nvPr/>
          </p:nvGrpSpPr>
          <p:grpSpPr>
            <a:xfrm>
              <a:off x="-7" y="-11"/>
              <a:ext cx="10541819" cy="9293609"/>
              <a:chOff x="-5" y="-9"/>
              <a:chExt cx="10541817" cy="9293607"/>
            </a:xfrm>
          </p:grpSpPr>
          <p:grpSp>
            <p:nvGrpSpPr>
              <p:cNvPr id="985" name="组合 51"/>
              <p:cNvGrpSpPr/>
              <p:nvPr/>
            </p:nvGrpSpPr>
            <p:grpSpPr>
              <a:xfrm>
                <a:off x="-6" y="-10"/>
                <a:ext cx="10541819" cy="9293608"/>
                <a:chOff x="-4" y="-8"/>
                <a:chExt cx="10541817" cy="9293607"/>
              </a:xfrm>
            </p:grpSpPr>
            <p:grpSp>
              <p:nvGrpSpPr>
                <p:cNvPr id="981" name="组合 43"/>
                <p:cNvGrpSpPr/>
                <p:nvPr/>
              </p:nvGrpSpPr>
              <p:grpSpPr>
                <a:xfrm>
                  <a:off x="-5" y="-9"/>
                  <a:ext cx="10541819" cy="9293608"/>
                  <a:chOff x="-3" y="-7"/>
                  <a:chExt cx="10541817" cy="9293607"/>
                </a:xfrm>
              </p:grpSpPr>
              <p:grpSp>
                <p:nvGrpSpPr>
                  <p:cNvPr id="979" name="组合 41"/>
                  <p:cNvGrpSpPr/>
                  <p:nvPr/>
                </p:nvGrpSpPr>
                <p:grpSpPr>
                  <a:xfrm>
                    <a:off x="-4" y="-8"/>
                    <a:ext cx="10541819" cy="9293608"/>
                    <a:chOff x="-2" y="-6"/>
                    <a:chExt cx="10541817" cy="9293607"/>
                  </a:xfrm>
                </p:grpSpPr>
                <p:grpSp>
                  <p:nvGrpSpPr>
                    <p:cNvPr id="977" name="组合 39"/>
                    <p:cNvGrpSpPr/>
                    <p:nvPr/>
                  </p:nvGrpSpPr>
                  <p:grpSpPr>
                    <a:xfrm>
                      <a:off x="-3" y="-7"/>
                      <a:ext cx="10541819" cy="9293609"/>
                      <a:chOff x="-1" y="-4"/>
                      <a:chExt cx="10541817" cy="9293607"/>
                    </a:xfrm>
                  </p:grpSpPr>
                  <p:grpSp>
                    <p:nvGrpSpPr>
                      <p:cNvPr id="975" name="组合 37"/>
                      <p:cNvGrpSpPr/>
                      <p:nvPr/>
                    </p:nvGrpSpPr>
                    <p:grpSpPr>
                      <a:xfrm>
                        <a:off x="-2" y="-5"/>
                        <a:ext cx="10541819" cy="9293608"/>
                        <a:chOff x="0" y="-3"/>
                        <a:chExt cx="10541818" cy="9293607"/>
                      </a:xfrm>
                    </p:grpSpPr>
                    <p:grpSp>
                      <p:nvGrpSpPr>
                        <p:cNvPr id="973" name="组合 31"/>
                        <p:cNvGrpSpPr/>
                        <p:nvPr/>
                      </p:nvGrpSpPr>
                      <p:grpSpPr>
                        <a:xfrm>
                          <a:off x="1159510" y="-4"/>
                          <a:ext cx="9382308" cy="9293608"/>
                          <a:chOff x="-3" y="-3"/>
                          <a:chExt cx="9382307" cy="9293607"/>
                        </a:xfrm>
                      </p:grpSpPr>
                      <p:grpSp>
                        <p:nvGrpSpPr>
                          <p:cNvPr id="970" name="组合 2"/>
                          <p:cNvGrpSpPr/>
                          <p:nvPr/>
                        </p:nvGrpSpPr>
                        <p:grpSpPr>
                          <a:xfrm>
                            <a:off x="-4" y="-4"/>
                            <a:ext cx="9382308" cy="9293609"/>
                            <a:chOff x="-2" y="-2"/>
                            <a:chExt cx="9382307" cy="9293607"/>
                          </a:xfrm>
                        </p:grpSpPr>
                        <p:grpSp>
                          <p:nvGrpSpPr>
                            <p:cNvPr id="968" name="组合 6"/>
                            <p:cNvGrpSpPr/>
                            <p:nvPr/>
                          </p:nvGrpSpPr>
                          <p:grpSpPr>
                            <a:xfrm>
                              <a:off x="-3" y="-3"/>
                              <a:ext cx="9382308" cy="9293608"/>
                              <a:chOff x="-1" y="-1"/>
                              <a:chExt cx="9382307" cy="9293607"/>
                            </a:xfrm>
                          </p:grpSpPr>
                          <p:pic>
                            <p:nvPicPr>
                              <p:cNvPr id="965" name="图片 7" descr="图片 7"/>
                              <p:cNvPicPr>
                                <a:picLocks noChangeAspect="1"/>
                              </p:cNvPicPr>
                              <p:nvPr/>
                            </p:nvPicPr>
                            <p:blipFill>
                              <a:blip r:embed="rId2">
                                <a:extLst/>
                              </a:blip>
                              <a:stretch>
                                <a:fillRect/>
                              </a:stretch>
                            </p:blipFill>
                            <p:spPr>
                              <a:xfrm rot="2411">
                                <a:off x="3255" y="3286"/>
                                <a:ext cx="9375795" cy="9287033"/>
                              </a:xfrm>
                              <a:prstGeom prst="rect">
                                <a:avLst/>
                              </a:prstGeom>
                              <a:ln w="12700" cap="flat">
                                <a:noFill/>
                                <a:miter lim="400000"/>
                              </a:ln>
                              <a:effectLst/>
                            </p:spPr>
                          </p:pic>
                          <p:pic>
                            <p:nvPicPr>
                              <p:cNvPr id="966" name="图片 8" descr="图片 8"/>
                              <p:cNvPicPr>
                                <a:picLocks noChangeAspect="1"/>
                              </p:cNvPicPr>
                              <p:nvPr/>
                            </p:nvPicPr>
                            <p:blipFill>
                              <a:blip r:embed="rId3">
                                <a:extLst/>
                              </a:blip>
                              <a:stretch>
                                <a:fillRect/>
                              </a:stretch>
                            </p:blipFill>
                            <p:spPr>
                              <a:xfrm rot="2411">
                                <a:off x="4813192" y="63034"/>
                                <a:ext cx="4568836" cy="676912"/>
                              </a:xfrm>
                              <a:prstGeom prst="rect">
                                <a:avLst/>
                              </a:prstGeom>
                              <a:ln w="12700" cap="flat">
                                <a:noFill/>
                                <a:miter lim="400000"/>
                              </a:ln>
                              <a:effectLst/>
                            </p:spPr>
                          </p:pic>
                          <p:pic>
                            <p:nvPicPr>
                              <p:cNvPr id="967" name="图片 9" descr="图片 9"/>
                              <p:cNvPicPr>
                                <a:picLocks noChangeAspect="1"/>
                              </p:cNvPicPr>
                              <p:nvPr/>
                            </p:nvPicPr>
                            <p:blipFill>
                              <a:blip r:embed="rId3">
                                <a:extLst/>
                              </a:blip>
                              <a:stretch>
                                <a:fillRect/>
                              </a:stretch>
                            </p:blipFill>
                            <p:spPr>
                              <a:xfrm rot="2411">
                                <a:off x="99825" y="235661"/>
                                <a:ext cx="415221" cy="2115728"/>
                              </a:xfrm>
                              <a:prstGeom prst="rect">
                                <a:avLst/>
                              </a:prstGeom>
                              <a:ln w="12700" cap="flat">
                                <a:noFill/>
                                <a:miter lim="400000"/>
                              </a:ln>
                              <a:effectLst/>
                            </p:spPr>
                          </p:pic>
                        </p:grpSp>
                        <p:pic>
                          <p:nvPicPr>
                            <p:cNvPr id="969" name="图片 1" descr="图片 1"/>
                            <p:cNvPicPr>
                              <a:picLocks noChangeAspect="1"/>
                            </p:cNvPicPr>
                            <p:nvPr/>
                          </p:nvPicPr>
                          <p:blipFill>
                            <a:blip r:embed="rId4">
                              <a:extLst/>
                            </a:blip>
                            <a:stretch>
                              <a:fillRect/>
                            </a:stretch>
                          </p:blipFill>
                          <p:spPr>
                            <a:xfrm rot="17822159">
                              <a:off x="3946807" y="3326448"/>
                              <a:ext cx="342936" cy="4017489"/>
                            </a:xfrm>
                            <a:prstGeom prst="rect">
                              <a:avLst/>
                            </a:prstGeom>
                            <a:ln w="12700" cap="flat">
                              <a:noFill/>
                              <a:miter lim="400000"/>
                            </a:ln>
                            <a:effectLst/>
                          </p:spPr>
                        </p:pic>
                      </p:grpSp>
                      <p:pic>
                        <p:nvPicPr>
                          <p:cNvPr id="971" name="图片 3" descr="图片 3"/>
                          <p:cNvPicPr>
                            <a:picLocks noChangeAspect="1"/>
                          </p:cNvPicPr>
                          <p:nvPr/>
                        </p:nvPicPr>
                        <p:blipFill>
                          <a:blip r:embed="rId5">
                            <a:extLst/>
                          </a:blip>
                          <a:stretch>
                            <a:fillRect/>
                          </a:stretch>
                        </p:blipFill>
                        <p:spPr>
                          <a:xfrm rot="3977126">
                            <a:off x="6186349" y="4456281"/>
                            <a:ext cx="333362" cy="2019502"/>
                          </a:xfrm>
                          <a:prstGeom prst="rect">
                            <a:avLst/>
                          </a:prstGeom>
                          <a:ln w="12700" cap="flat">
                            <a:noFill/>
                            <a:miter lim="400000"/>
                          </a:ln>
                          <a:effectLst/>
                        </p:spPr>
                      </p:pic>
                      <p:pic>
                        <p:nvPicPr>
                          <p:cNvPr id="972" name="图片 30" descr="图片 30"/>
                          <p:cNvPicPr>
                            <a:picLocks noChangeAspect="1"/>
                          </p:cNvPicPr>
                          <p:nvPr/>
                        </p:nvPicPr>
                        <p:blipFill>
                          <a:blip r:embed="rId6">
                            <a:extLst/>
                          </a:blip>
                          <a:stretch>
                            <a:fillRect/>
                          </a:stretch>
                        </p:blipFill>
                        <p:spPr>
                          <a:xfrm rot="3977126">
                            <a:off x="4773023" y="4747854"/>
                            <a:ext cx="1061141" cy="2248124"/>
                          </a:xfrm>
                          <a:prstGeom prst="rect">
                            <a:avLst/>
                          </a:prstGeom>
                          <a:ln w="12700" cap="flat">
                            <a:noFill/>
                            <a:miter lim="400000"/>
                          </a:ln>
                          <a:effectLst/>
                        </p:spPr>
                      </p:pic>
                    </p:grpSp>
                    <p:pic>
                      <p:nvPicPr>
                        <p:cNvPr id="974" name="图片 36" descr="图片 36"/>
                        <p:cNvPicPr>
                          <a:picLocks noChangeAspect="1"/>
                        </p:cNvPicPr>
                        <p:nvPr/>
                      </p:nvPicPr>
                      <p:blipFill>
                        <a:blip r:embed="rId7">
                          <a:extLst/>
                        </a:blip>
                        <a:stretch>
                          <a:fillRect/>
                        </a:stretch>
                      </p:blipFill>
                      <p:spPr>
                        <a:xfrm rot="1631287">
                          <a:off x="-83768" y="3392412"/>
                          <a:ext cx="2146513" cy="152395"/>
                        </a:xfrm>
                        <a:prstGeom prst="rect">
                          <a:avLst/>
                        </a:prstGeom>
                        <a:ln w="12700" cap="flat">
                          <a:noFill/>
                          <a:miter lim="400000"/>
                        </a:ln>
                        <a:effectLst/>
                      </p:spPr>
                    </p:pic>
                  </p:grpSp>
                  <p:pic>
                    <p:nvPicPr>
                      <p:cNvPr id="976" name="图片 38" descr="图片 38"/>
                      <p:cNvPicPr>
                        <a:picLocks noChangeAspect="1"/>
                      </p:cNvPicPr>
                      <p:nvPr/>
                    </p:nvPicPr>
                    <p:blipFill>
                      <a:blip r:embed="rId8">
                        <a:extLst/>
                      </a:blip>
                      <a:stretch>
                        <a:fillRect/>
                      </a:stretch>
                    </p:blipFill>
                    <p:spPr>
                      <a:xfrm rot="5404036">
                        <a:off x="1721206" y="3431580"/>
                        <a:ext cx="1000224" cy="508051"/>
                      </a:xfrm>
                      <a:prstGeom prst="rect">
                        <a:avLst/>
                      </a:prstGeom>
                      <a:ln w="12700" cap="flat">
                        <a:noFill/>
                        <a:miter lim="400000"/>
                      </a:ln>
                      <a:effectLst/>
                    </p:spPr>
                  </p:pic>
                </p:grpSp>
                <p:pic>
                  <p:nvPicPr>
                    <p:cNvPr id="978" name="图片 40" descr="图片 40"/>
                    <p:cNvPicPr>
                      <a:picLocks noChangeAspect="1"/>
                    </p:cNvPicPr>
                    <p:nvPr/>
                  </p:nvPicPr>
                  <p:blipFill>
                    <a:blip r:embed="rId9">
                      <a:extLst/>
                    </a:blip>
                    <a:stretch>
                      <a:fillRect/>
                    </a:stretch>
                  </p:blipFill>
                  <p:spPr>
                    <a:xfrm flipH="1" rot="5874492">
                      <a:off x="2436687" y="4000163"/>
                      <a:ext cx="352321" cy="299601"/>
                    </a:xfrm>
                    <a:prstGeom prst="rect">
                      <a:avLst/>
                    </a:prstGeom>
                    <a:ln w="12700" cap="flat">
                      <a:noFill/>
                      <a:miter lim="400000"/>
                    </a:ln>
                    <a:effectLst/>
                  </p:spPr>
                </p:pic>
              </p:grpSp>
              <p:pic>
                <p:nvPicPr>
                  <p:cNvPr id="980" name="图片 42" descr="图片 42"/>
                  <p:cNvPicPr>
                    <a:picLocks noChangeAspect="1"/>
                  </p:cNvPicPr>
                  <p:nvPr/>
                </p:nvPicPr>
                <p:blipFill>
                  <a:blip r:embed="rId10">
                    <a:extLst/>
                  </a:blip>
                  <a:stretch>
                    <a:fillRect/>
                  </a:stretch>
                </p:blipFill>
                <p:spPr>
                  <a:xfrm rot="3453025">
                    <a:off x="2805282" y="4294335"/>
                    <a:ext cx="285738" cy="443048"/>
                  </a:xfrm>
                  <a:prstGeom prst="rect">
                    <a:avLst/>
                  </a:prstGeom>
                  <a:ln w="12700" cap="flat">
                    <a:noFill/>
                    <a:miter lim="400000"/>
                  </a:ln>
                  <a:effectLst/>
                </p:spPr>
              </p:pic>
            </p:grpSp>
            <p:pic>
              <p:nvPicPr>
                <p:cNvPr id="982" name="图片 44" descr="图片 44"/>
                <p:cNvPicPr>
                  <a:picLocks noChangeAspect="1"/>
                </p:cNvPicPr>
                <p:nvPr/>
              </p:nvPicPr>
              <p:blipFill>
                <a:blip r:embed="rId11">
                  <a:extLst/>
                </a:blip>
                <a:stretch>
                  <a:fillRect/>
                </a:stretch>
              </p:blipFill>
              <p:spPr>
                <a:xfrm rot="7068484">
                  <a:off x="7763615" y="4616330"/>
                  <a:ext cx="279429" cy="942932"/>
                </a:xfrm>
                <a:prstGeom prst="rect">
                  <a:avLst/>
                </a:prstGeom>
                <a:ln w="12700" cap="flat">
                  <a:noFill/>
                  <a:miter lim="400000"/>
                </a:ln>
                <a:effectLst/>
              </p:spPr>
            </p:pic>
            <p:pic>
              <p:nvPicPr>
                <p:cNvPr id="983" name="图片 49" descr="图片 49"/>
                <p:cNvPicPr>
                  <a:picLocks noChangeAspect="1"/>
                </p:cNvPicPr>
                <p:nvPr/>
              </p:nvPicPr>
              <p:blipFill>
                <a:blip r:embed="rId12">
                  <a:extLst/>
                </a:blip>
                <a:stretch>
                  <a:fillRect/>
                </a:stretch>
              </p:blipFill>
              <p:spPr>
                <a:xfrm rot="6876390">
                  <a:off x="8108836" y="4877248"/>
                  <a:ext cx="303588" cy="122922"/>
                </a:xfrm>
                <a:prstGeom prst="rect">
                  <a:avLst/>
                </a:prstGeom>
                <a:ln w="12700" cap="flat">
                  <a:noFill/>
                  <a:miter lim="400000"/>
                </a:ln>
                <a:effectLst/>
              </p:spPr>
            </p:pic>
            <p:pic>
              <p:nvPicPr>
                <p:cNvPr id="984" name="图片 50" descr="图片 50"/>
                <p:cNvPicPr>
                  <a:picLocks noChangeAspect="1"/>
                </p:cNvPicPr>
                <p:nvPr/>
              </p:nvPicPr>
              <p:blipFill>
                <a:blip r:embed="rId12">
                  <a:extLst/>
                </a:blip>
                <a:srcRect l="0" t="0" r="35" b="0"/>
                <a:stretch>
                  <a:fillRect/>
                </a:stretch>
              </p:blipFill>
              <p:spPr>
                <a:xfrm flipH="1" rot="9591434">
                  <a:off x="7962806" y="4896892"/>
                  <a:ext cx="416719" cy="11824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90" y="0"/>
                      </a:moveTo>
                      <a:lnTo>
                        <a:pt x="0" y="21600"/>
                      </a:lnTo>
                      <a:lnTo>
                        <a:pt x="21600" y="21600"/>
                      </a:lnTo>
                      <a:lnTo>
                        <a:pt x="16910" y="0"/>
                      </a:lnTo>
                      <a:lnTo>
                        <a:pt x="4690" y="0"/>
                      </a:lnTo>
                      <a:close/>
                    </a:path>
                  </a:pathLst>
                </a:custGeom>
                <a:ln w="12700" cap="flat">
                  <a:noFill/>
                  <a:miter lim="400000"/>
                </a:ln>
                <a:effectLst/>
              </p:spPr>
            </p:pic>
          </p:grpSp>
          <p:pic>
            <p:nvPicPr>
              <p:cNvPr id="986" name="图片 52" descr="图片 52"/>
              <p:cNvPicPr>
                <a:picLocks noChangeAspect="1"/>
              </p:cNvPicPr>
              <p:nvPr/>
            </p:nvPicPr>
            <p:blipFill>
              <a:blip r:embed="rId13">
                <a:extLst/>
              </a:blip>
              <a:stretch>
                <a:fillRect/>
              </a:stretch>
            </p:blipFill>
            <p:spPr>
              <a:xfrm rot="7548150">
                <a:off x="8445146" y="4460563"/>
                <a:ext cx="427459" cy="272477"/>
              </a:xfrm>
              <a:prstGeom prst="rect">
                <a:avLst/>
              </a:prstGeom>
              <a:ln w="12700" cap="flat">
                <a:noFill/>
                <a:miter lim="400000"/>
              </a:ln>
              <a:effectLst/>
            </p:spPr>
          </p:pic>
        </p:grpSp>
        <p:pic>
          <p:nvPicPr>
            <p:cNvPr id="988" name="图片 54" descr="图片 54"/>
            <p:cNvPicPr>
              <a:picLocks noChangeAspect="1"/>
            </p:cNvPicPr>
            <p:nvPr/>
          </p:nvPicPr>
          <p:blipFill>
            <a:blip r:embed="rId14">
              <a:extLst/>
            </a:blip>
            <a:srcRect l="0" t="0" r="0" b="25"/>
            <a:stretch>
              <a:fillRect/>
            </a:stretch>
          </p:blipFill>
          <p:spPr>
            <a:xfrm rot="9179011">
              <a:off x="9359728" y="3988163"/>
              <a:ext cx="2585500" cy="1321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75" y="0"/>
                  </a:moveTo>
                  <a:lnTo>
                    <a:pt x="0" y="21600"/>
                  </a:lnTo>
                  <a:lnTo>
                    <a:pt x="21600" y="21600"/>
                  </a:lnTo>
                  <a:lnTo>
                    <a:pt x="21322" y="0"/>
                  </a:lnTo>
                  <a:lnTo>
                    <a:pt x="275" y="0"/>
                  </a:lnTo>
                  <a:close/>
                </a:path>
              </a:pathLst>
            </a:custGeom>
            <a:ln w="12700" cap="flat">
              <a:noFill/>
              <a:miter lim="400000"/>
            </a:ln>
            <a:effectLst/>
          </p:spPr>
        </p:pic>
      </p:grpSp>
      <p:pic>
        <p:nvPicPr>
          <p:cNvPr id="990" name="图片 56" descr="图片 56"/>
          <p:cNvPicPr>
            <a:picLocks noChangeAspect="1"/>
          </p:cNvPicPr>
          <p:nvPr/>
        </p:nvPicPr>
        <p:blipFill>
          <a:blip r:embed="rId15">
            <a:extLst/>
          </a:blip>
          <a:stretch>
            <a:fillRect/>
          </a:stretch>
        </p:blipFill>
        <p:spPr>
          <a:xfrm rot="21432140">
            <a:off x="2828925" y="3937000"/>
            <a:ext cx="5245100" cy="2476500"/>
          </a:xfrm>
          <a:prstGeom prst="rect">
            <a:avLst/>
          </a:prstGeom>
          <a:ln w="12700">
            <a:miter lim="400000"/>
          </a:ln>
        </p:spPr>
      </p:pic>
      <p:pic>
        <p:nvPicPr>
          <p:cNvPr id="991" name="图片 61" descr="图片 61"/>
          <p:cNvPicPr>
            <a:picLocks noChangeAspect="1"/>
          </p:cNvPicPr>
          <p:nvPr/>
        </p:nvPicPr>
        <p:blipFill>
          <a:blip r:embed="rId16">
            <a:extLst/>
          </a:blip>
          <a:stretch>
            <a:fillRect/>
          </a:stretch>
        </p:blipFill>
        <p:spPr>
          <a:xfrm>
            <a:off x="5486400" y="2208213"/>
            <a:ext cx="1006475" cy="1158877"/>
          </a:xfrm>
          <a:prstGeom prst="rect">
            <a:avLst/>
          </a:prstGeom>
          <a:ln w="12700">
            <a:miter lim="400000"/>
          </a:ln>
        </p:spPr>
      </p:pic>
      <p:pic>
        <p:nvPicPr>
          <p:cNvPr id="992" name="图片 62" descr="图片 62"/>
          <p:cNvPicPr>
            <a:picLocks noChangeAspect="1"/>
          </p:cNvPicPr>
          <p:nvPr/>
        </p:nvPicPr>
        <p:blipFill>
          <a:blip r:embed="rId17">
            <a:extLst/>
          </a:blip>
          <a:stretch>
            <a:fillRect/>
          </a:stretch>
        </p:blipFill>
        <p:spPr>
          <a:xfrm>
            <a:off x="10240963" y="2327275"/>
            <a:ext cx="1841502" cy="2847975"/>
          </a:xfrm>
          <a:prstGeom prst="rect">
            <a:avLst/>
          </a:prstGeom>
          <a:ln w="12700">
            <a:miter lim="400000"/>
          </a:ln>
        </p:spPr>
      </p:pic>
      <p:pic>
        <p:nvPicPr>
          <p:cNvPr id="993" name="图片 64" descr="图片 64"/>
          <p:cNvPicPr>
            <a:picLocks noChangeAspect="1"/>
          </p:cNvPicPr>
          <p:nvPr/>
        </p:nvPicPr>
        <p:blipFill>
          <a:blip r:embed="rId18">
            <a:extLst/>
          </a:blip>
          <a:stretch>
            <a:fillRect/>
          </a:stretch>
        </p:blipFill>
        <p:spPr>
          <a:xfrm rot="173765">
            <a:off x="8759825" y="4362450"/>
            <a:ext cx="2489200" cy="1644650"/>
          </a:xfrm>
          <a:prstGeom prst="rect">
            <a:avLst/>
          </a:prstGeom>
          <a:ln w="12700">
            <a:miter lim="400000"/>
          </a:ln>
        </p:spPr>
      </p:pic>
      <p:pic>
        <p:nvPicPr>
          <p:cNvPr id="994" name="图片 66" descr="图片 66"/>
          <p:cNvPicPr>
            <a:picLocks noChangeAspect="1"/>
          </p:cNvPicPr>
          <p:nvPr/>
        </p:nvPicPr>
        <p:blipFill>
          <a:blip r:embed="rId19">
            <a:extLst/>
          </a:blip>
          <a:stretch>
            <a:fillRect/>
          </a:stretch>
        </p:blipFill>
        <p:spPr>
          <a:xfrm>
            <a:off x="-57150" y="1787525"/>
            <a:ext cx="2474915" cy="2333625"/>
          </a:xfrm>
          <a:prstGeom prst="rect">
            <a:avLst/>
          </a:prstGeom>
          <a:ln w="12700">
            <a:miter lim="400000"/>
          </a:ln>
        </p:spPr>
      </p:pic>
      <p:sp>
        <p:nvSpPr>
          <p:cNvPr id="995" name="标题文本"/>
          <p:cNvSpPr txBox="1"/>
          <p:nvPr>
            <p:ph type="title"/>
          </p:nvPr>
        </p:nvSpPr>
        <p:spPr>
          <a:xfrm>
            <a:off x="838200" y="365125"/>
            <a:ext cx="10515600" cy="1325564"/>
          </a:xfrm>
          <a:prstGeom prst="rect">
            <a:avLst/>
          </a:prstGeom>
        </p:spPr>
        <p:txBody>
          <a:bodyPr/>
          <a:lstStyle>
            <a:lvl1pPr algn="l">
              <a:lnSpc>
                <a:spcPct val="90000"/>
              </a:lnSpc>
              <a:defRPr>
                <a:latin typeface="Calibri Light"/>
                <a:ea typeface="Calibri Light"/>
                <a:cs typeface="Calibri Light"/>
                <a:sym typeface="Calibri Light"/>
              </a:defRPr>
            </a:lvl1pPr>
          </a:lstStyle>
          <a:p>
            <a:pPr/>
            <a:r>
              <a:t>标题文本</a:t>
            </a:r>
          </a:p>
        </p:txBody>
      </p:sp>
      <p:sp>
        <p:nvSpPr>
          <p:cNvPr id="996" name="正文级别 1…"/>
          <p:cNvSpPr txBox="1"/>
          <p:nvPr>
            <p:ph type="body" sz="half" idx="1"/>
          </p:nvPr>
        </p:nvSpPr>
        <p:spPr>
          <a:xfrm>
            <a:off x="838200" y="1825625"/>
            <a:ext cx="5156200" cy="4351338"/>
          </a:xfrm>
          <a:prstGeom prst="rect">
            <a:avLst/>
          </a:prstGeom>
        </p:spPr>
        <p:txBody>
          <a:bodyPr/>
          <a:lstStyle>
            <a:lvl1pPr marL="228600" indent="-228600">
              <a:lnSpc>
                <a:spcPct val="90000"/>
              </a:lnSpc>
              <a:spcBef>
                <a:spcPts val="1000"/>
              </a:spcBef>
              <a:buFont typeface="Arial"/>
              <a:defRPr sz="2800">
                <a:latin typeface="+mn-lt"/>
                <a:ea typeface="+mn-ea"/>
                <a:cs typeface="+mn-cs"/>
                <a:sym typeface="Calibri"/>
              </a:defRPr>
            </a:lvl1pPr>
            <a:lvl2pPr marL="723900" indent="-266700">
              <a:lnSpc>
                <a:spcPct val="90000"/>
              </a:lnSpc>
              <a:spcBef>
                <a:spcPts val="1000"/>
              </a:spcBef>
              <a:buFont typeface="Arial"/>
              <a:buChar char="•"/>
              <a:defRPr sz="2800">
                <a:latin typeface="+mn-lt"/>
                <a:ea typeface="+mn-ea"/>
                <a:cs typeface="+mn-cs"/>
                <a:sym typeface="Calibri"/>
              </a:defRPr>
            </a:lvl2pPr>
            <a:lvl3pPr marL="1234438" indent="-320038">
              <a:lnSpc>
                <a:spcPct val="90000"/>
              </a:lnSpc>
              <a:spcBef>
                <a:spcPts val="1000"/>
              </a:spcBef>
              <a:buFont typeface="Arial"/>
              <a:defRPr sz="2800">
                <a:latin typeface="+mn-lt"/>
                <a:ea typeface="+mn-ea"/>
                <a:cs typeface="+mn-cs"/>
                <a:sym typeface="Calibri"/>
              </a:defRPr>
            </a:lvl3pPr>
            <a:lvl4pPr marL="1691638" indent="-320038">
              <a:lnSpc>
                <a:spcPct val="90000"/>
              </a:lnSpc>
              <a:spcBef>
                <a:spcPts val="1000"/>
              </a:spcBef>
              <a:buFont typeface="Arial"/>
              <a:buChar char="•"/>
              <a:defRPr sz="2800">
                <a:latin typeface="+mn-lt"/>
                <a:ea typeface="+mn-ea"/>
                <a:cs typeface="+mn-cs"/>
                <a:sym typeface="Calibri"/>
              </a:defRPr>
            </a:lvl4pPr>
            <a:lvl5pPr marL="2148838" indent="-320038">
              <a:lnSpc>
                <a:spcPct val="90000"/>
              </a:lnSpc>
              <a:spcBef>
                <a:spcPts val="1000"/>
              </a:spcBef>
              <a:buFont typeface="Arial"/>
              <a:buChar char="•"/>
              <a:defRPr sz="2800">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997"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比较">
    <p:spTree>
      <p:nvGrpSpPr>
        <p:cNvPr id="1" name=""/>
        <p:cNvGrpSpPr/>
        <p:nvPr/>
      </p:nvGrpSpPr>
      <p:grpSpPr>
        <a:xfrm>
          <a:off x="0" y="0"/>
          <a:ext cx="0" cy="0"/>
          <a:chOff x="0" y="0"/>
          <a:chExt cx="0" cy="0"/>
        </a:xfrm>
      </p:grpSpPr>
      <p:grpSp>
        <p:nvGrpSpPr>
          <p:cNvPr id="1028" name="组合 55"/>
          <p:cNvGrpSpPr/>
          <p:nvPr/>
        </p:nvGrpSpPr>
        <p:grpSpPr>
          <a:xfrm>
            <a:off x="153831" y="-1140712"/>
            <a:ext cx="11834182" cy="9293609"/>
            <a:chOff x="-6" y="-10"/>
            <a:chExt cx="11834181" cy="9293607"/>
          </a:xfrm>
        </p:grpSpPr>
        <p:grpSp>
          <p:nvGrpSpPr>
            <p:cNvPr id="1026" name="组合 53"/>
            <p:cNvGrpSpPr/>
            <p:nvPr/>
          </p:nvGrpSpPr>
          <p:grpSpPr>
            <a:xfrm>
              <a:off x="-7" y="-11"/>
              <a:ext cx="10541819" cy="9293609"/>
              <a:chOff x="-5" y="-9"/>
              <a:chExt cx="10541817" cy="9293607"/>
            </a:xfrm>
          </p:grpSpPr>
          <p:grpSp>
            <p:nvGrpSpPr>
              <p:cNvPr id="1024" name="组合 51"/>
              <p:cNvGrpSpPr/>
              <p:nvPr/>
            </p:nvGrpSpPr>
            <p:grpSpPr>
              <a:xfrm>
                <a:off x="-6" y="-10"/>
                <a:ext cx="10541819" cy="9293608"/>
                <a:chOff x="-4" y="-8"/>
                <a:chExt cx="10541817" cy="9293607"/>
              </a:xfrm>
            </p:grpSpPr>
            <p:grpSp>
              <p:nvGrpSpPr>
                <p:cNvPr id="1020" name="组合 43"/>
                <p:cNvGrpSpPr/>
                <p:nvPr/>
              </p:nvGrpSpPr>
              <p:grpSpPr>
                <a:xfrm>
                  <a:off x="-5" y="-9"/>
                  <a:ext cx="10541819" cy="9293608"/>
                  <a:chOff x="-3" y="-7"/>
                  <a:chExt cx="10541817" cy="9293607"/>
                </a:xfrm>
              </p:grpSpPr>
              <p:grpSp>
                <p:nvGrpSpPr>
                  <p:cNvPr id="1018" name="组合 41"/>
                  <p:cNvGrpSpPr/>
                  <p:nvPr/>
                </p:nvGrpSpPr>
                <p:grpSpPr>
                  <a:xfrm>
                    <a:off x="-4" y="-8"/>
                    <a:ext cx="10541819" cy="9293608"/>
                    <a:chOff x="-2" y="-6"/>
                    <a:chExt cx="10541817" cy="9293607"/>
                  </a:xfrm>
                </p:grpSpPr>
                <p:grpSp>
                  <p:nvGrpSpPr>
                    <p:cNvPr id="1016" name="组合 39"/>
                    <p:cNvGrpSpPr/>
                    <p:nvPr/>
                  </p:nvGrpSpPr>
                  <p:grpSpPr>
                    <a:xfrm>
                      <a:off x="-3" y="-7"/>
                      <a:ext cx="10541819" cy="9293609"/>
                      <a:chOff x="-1" y="-4"/>
                      <a:chExt cx="10541817" cy="9293607"/>
                    </a:xfrm>
                  </p:grpSpPr>
                  <p:grpSp>
                    <p:nvGrpSpPr>
                      <p:cNvPr id="1014" name="组合 37"/>
                      <p:cNvGrpSpPr/>
                      <p:nvPr/>
                    </p:nvGrpSpPr>
                    <p:grpSpPr>
                      <a:xfrm>
                        <a:off x="-2" y="-5"/>
                        <a:ext cx="10541819" cy="9293608"/>
                        <a:chOff x="0" y="-3"/>
                        <a:chExt cx="10541818" cy="9293607"/>
                      </a:xfrm>
                    </p:grpSpPr>
                    <p:grpSp>
                      <p:nvGrpSpPr>
                        <p:cNvPr id="1012" name="组合 31"/>
                        <p:cNvGrpSpPr/>
                        <p:nvPr/>
                      </p:nvGrpSpPr>
                      <p:grpSpPr>
                        <a:xfrm>
                          <a:off x="1159510" y="-4"/>
                          <a:ext cx="9382308" cy="9293608"/>
                          <a:chOff x="-3" y="-3"/>
                          <a:chExt cx="9382307" cy="9293607"/>
                        </a:xfrm>
                      </p:grpSpPr>
                      <p:grpSp>
                        <p:nvGrpSpPr>
                          <p:cNvPr id="1009" name="组合 2"/>
                          <p:cNvGrpSpPr/>
                          <p:nvPr/>
                        </p:nvGrpSpPr>
                        <p:grpSpPr>
                          <a:xfrm>
                            <a:off x="-4" y="-4"/>
                            <a:ext cx="9382308" cy="9293609"/>
                            <a:chOff x="-2" y="-2"/>
                            <a:chExt cx="9382307" cy="9293607"/>
                          </a:xfrm>
                        </p:grpSpPr>
                        <p:grpSp>
                          <p:nvGrpSpPr>
                            <p:cNvPr id="1007" name="组合 6"/>
                            <p:cNvGrpSpPr/>
                            <p:nvPr/>
                          </p:nvGrpSpPr>
                          <p:grpSpPr>
                            <a:xfrm>
                              <a:off x="-3" y="-3"/>
                              <a:ext cx="9382308" cy="9293608"/>
                              <a:chOff x="-1" y="-1"/>
                              <a:chExt cx="9382307" cy="9293607"/>
                            </a:xfrm>
                          </p:grpSpPr>
                          <p:pic>
                            <p:nvPicPr>
                              <p:cNvPr id="1004" name="图片 7" descr="图片 7"/>
                              <p:cNvPicPr>
                                <a:picLocks noChangeAspect="1"/>
                              </p:cNvPicPr>
                              <p:nvPr/>
                            </p:nvPicPr>
                            <p:blipFill>
                              <a:blip r:embed="rId2">
                                <a:extLst/>
                              </a:blip>
                              <a:stretch>
                                <a:fillRect/>
                              </a:stretch>
                            </p:blipFill>
                            <p:spPr>
                              <a:xfrm rot="2411">
                                <a:off x="3255" y="3286"/>
                                <a:ext cx="9375795" cy="9287033"/>
                              </a:xfrm>
                              <a:prstGeom prst="rect">
                                <a:avLst/>
                              </a:prstGeom>
                              <a:ln w="12700" cap="flat">
                                <a:noFill/>
                                <a:miter lim="400000"/>
                              </a:ln>
                              <a:effectLst/>
                            </p:spPr>
                          </p:pic>
                          <p:pic>
                            <p:nvPicPr>
                              <p:cNvPr id="1005" name="图片 8" descr="图片 8"/>
                              <p:cNvPicPr>
                                <a:picLocks noChangeAspect="1"/>
                              </p:cNvPicPr>
                              <p:nvPr/>
                            </p:nvPicPr>
                            <p:blipFill>
                              <a:blip r:embed="rId3">
                                <a:extLst/>
                              </a:blip>
                              <a:stretch>
                                <a:fillRect/>
                              </a:stretch>
                            </p:blipFill>
                            <p:spPr>
                              <a:xfrm rot="2411">
                                <a:off x="4813192" y="63034"/>
                                <a:ext cx="4568836" cy="676912"/>
                              </a:xfrm>
                              <a:prstGeom prst="rect">
                                <a:avLst/>
                              </a:prstGeom>
                              <a:ln w="12700" cap="flat">
                                <a:noFill/>
                                <a:miter lim="400000"/>
                              </a:ln>
                              <a:effectLst/>
                            </p:spPr>
                          </p:pic>
                          <p:pic>
                            <p:nvPicPr>
                              <p:cNvPr id="1006" name="图片 9" descr="图片 9"/>
                              <p:cNvPicPr>
                                <a:picLocks noChangeAspect="1"/>
                              </p:cNvPicPr>
                              <p:nvPr/>
                            </p:nvPicPr>
                            <p:blipFill>
                              <a:blip r:embed="rId3">
                                <a:extLst/>
                              </a:blip>
                              <a:stretch>
                                <a:fillRect/>
                              </a:stretch>
                            </p:blipFill>
                            <p:spPr>
                              <a:xfrm rot="2411">
                                <a:off x="99825" y="235661"/>
                                <a:ext cx="415221" cy="2115728"/>
                              </a:xfrm>
                              <a:prstGeom prst="rect">
                                <a:avLst/>
                              </a:prstGeom>
                              <a:ln w="12700" cap="flat">
                                <a:noFill/>
                                <a:miter lim="400000"/>
                              </a:ln>
                              <a:effectLst/>
                            </p:spPr>
                          </p:pic>
                        </p:grpSp>
                        <p:pic>
                          <p:nvPicPr>
                            <p:cNvPr id="1008" name="图片 1" descr="图片 1"/>
                            <p:cNvPicPr>
                              <a:picLocks noChangeAspect="1"/>
                            </p:cNvPicPr>
                            <p:nvPr/>
                          </p:nvPicPr>
                          <p:blipFill>
                            <a:blip r:embed="rId4">
                              <a:extLst/>
                            </a:blip>
                            <a:stretch>
                              <a:fillRect/>
                            </a:stretch>
                          </p:blipFill>
                          <p:spPr>
                            <a:xfrm rot="17822159">
                              <a:off x="3946807" y="3326448"/>
                              <a:ext cx="342936" cy="4017489"/>
                            </a:xfrm>
                            <a:prstGeom prst="rect">
                              <a:avLst/>
                            </a:prstGeom>
                            <a:ln w="12700" cap="flat">
                              <a:noFill/>
                              <a:miter lim="400000"/>
                            </a:ln>
                            <a:effectLst/>
                          </p:spPr>
                        </p:pic>
                      </p:grpSp>
                      <p:pic>
                        <p:nvPicPr>
                          <p:cNvPr id="1010" name="图片 3" descr="图片 3"/>
                          <p:cNvPicPr>
                            <a:picLocks noChangeAspect="1"/>
                          </p:cNvPicPr>
                          <p:nvPr/>
                        </p:nvPicPr>
                        <p:blipFill>
                          <a:blip r:embed="rId5">
                            <a:extLst/>
                          </a:blip>
                          <a:stretch>
                            <a:fillRect/>
                          </a:stretch>
                        </p:blipFill>
                        <p:spPr>
                          <a:xfrm rot="3977126">
                            <a:off x="6186349" y="4456281"/>
                            <a:ext cx="333362" cy="2019502"/>
                          </a:xfrm>
                          <a:prstGeom prst="rect">
                            <a:avLst/>
                          </a:prstGeom>
                          <a:ln w="12700" cap="flat">
                            <a:noFill/>
                            <a:miter lim="400000"/>
                          </a:ln>
                          <a:effectLst/>
                        </p:spPr>
                      </p:pic>
                      <p:pic>
                        <p:nvPicPr>
                          <p:cNvPr id="1011" name="图片 30" descr="图片 30"/>
                          <p:cNvPicPr>
                            <a:picLocks noChangeAspect="1"/>
                          </p:cNvPicPr>
                          <p:nvPr/>
                        </p:nvPicPr>
                        <p:blipFill>
                          <a:blip r:embed="rId6">
                            <a:extLst/>
                          </a:blip>
                          <a:stretch>
                            <a:fillRect/>
                          </a:stretch>
                        </p:blipFill>
                        <p:spPr>
                          <a:xfrm rot="3977126">
                            <a:off x="4773023" y="4747854"/>
                            <a:ext cx="1061141" cy="2248124"/>
                          </a:xfrm>
                          <a:prstGeom prst="rect">
                            <a:avLst/>
                          </a:prstGeom>
                          <a:ln w="12700" cap="flat">
                            <a:noFill/>
                            <a:miter lim="400000"/>
                          </a:ln>
                          <a:effectLst/>
                        </p:spPr>
                      </p:pic>
                    </p:grpSp>
                    <p:pic>
                      <p:nvPicPr>
                        <p:cNvPr id="1013" name="图片 36" descr="图片 36"/>
                        <p:cNvPicPr>
                          <a:picLocks noChangeAspect="1"/>
                        </p:cNvPicPr>
                        <p:nvPr/>
                      </p:nvPicPr>
                      <p:blipFill>
                        <a:blip r:embed="rId7">
                          <a:extLst/>
                        </a:blip>
                        <a:stretch>
                          <a:fillRect/>
                        </a:stretch>
                      </p:blipFill>
                      <p:spPr>
                        <a:xfrm rot="1631287">
                          <a:off x="-83768" y="3392412"/>
                          <a:ext cx="2146513" cy="152395"/>
                        </a:xfrm>
                        <a:prstGeom prst="rect">
                          <a:avLst/>
                        </a:prstGeom>
                        <a:ln w="12700" cap="flat">
                          <a:noFill/>
                          <a:miter lim="400000"/>
                        </a:ln>
                        <a:effectLst/>
                      </p:spPr>
                    </p:pic>
                  </p:grpSp>
                  <p:pic>
                    <p:nvPicPr>
                      <p:cNvPr id="1015" name="图片 38" descr="图片 38"/>
                      <p:cNvPicPr>
                        <a:picLocks noChangeAspect="1"/>
                      </p:cNvPicPr>
                      <p:nvPr/>
                    </p:nvPicPr>
                    <p:blipFill>
                      <a:blip r:embed="rId8">
                        <a:extLst/>
                      </a:blip>
                      <a:stretch>
                        <a:fillRect/>
                      </a:stretch>
                    </p:blipFill>
                    <p:spPr>
                      <a:xfrm rot="5404036">
                        <a:off x="1721206" y="3431580"/>
                        <a:ext cx="1000224" cy="508051"/>
                      </a:xfrm>
                      <a:prstGeom prst="rect">
                        <a:avLst/>
                      </a:prstGeom>
                      <a:ln w="12700" cap="flat">
                        <a:noFill/>
                        <a:miter lim="400000"/>
                      </a:ln>
                      <a:effectLst/>
                    </p:spPr>
                  </p:pic>
                </p:grpSp>
                <p:pic>
                  <p:nvPicPr>
                    <p:cNvPr id="1017" name="图片 40" descr="图片 40"/>
                    <p:cNvPicPr>
                      <a:picLocks noChangeAspect="1"/>
                    </p:cNvPicPr>
                    <p:nvPr/>
                  </p:nvPicPr>
                  <p:blipFill>
                    <a:blip r:embed="rId9">
                      <a:extLst/>
                    </a:blip>
                    <a:stretch>
                      <a:fillRect/>
                    </a:stretch>
                  </p:blipFill>
                  <p:spPr>
                    <a:xfrm flipH="1" rot="5874492">
                      <a:off x="2436687" y="4000163"/>
                      <a:ext cx="352321" cy="299601"/>
                    </a:xfrm>
                    <a:prstGeom prst="rect">
                      <a:avLst/>
                    </a:prstGeom>
                    <a:ln w="12700" cap="flat">
                      <a:noFill/>
                      <a:miter lim="400000"/>
                    </a:ln>
                    <a:effectLst/>
                  </p:spPr>
                </p:pic>
              </p:grpSp>
              <p:pic>
                <p:nvPicPr>
                  <p:cNvPr id="1019" name="图片 42" descr="图片 42"/>
                  <p:cNvPicPr>
                    <a:picLocks noChangeAspect="1"/>
                  </p:cNvPicPr>
                  <p:nvPr/>
                </p:nvPicPr>
                <p:blipFill>
                  <a:blip r:embed="rId10">
                    <a:extLst/>
                  </a:blip>
                  <a:stretch>
                    <a:fillRect/>
                  </a:stretch>
                </p:blipFill>
                <p:spPr>
                  <a:xfrm rot="3453025">
                    <a:off x="2805282" y="4294335"/>
                    <a:ext cx="285738" cy="443048"/>
                  </a:xfrm>
                  <a:prstGeom prst="rect">
                    <a:avLst/>
                  </a:prstGeom>
                  <a:ln w="12700" cap="flat">
                    <a:noFill/>
                    <a:miter lim="400000"/>
                  </a:ln>
                  <a:effectLst/>
                </p:spPr>
              </p:pic>
            </p:grpSp>
            <p:pic>
              <p:nvPicPr>
                <p:cNvPr id="1021" name="图片 44" descr="图片 44"/>
                <p:cNvPicPr>
                  <a:picLocks noChangeAspect="1"/>
                </p:cNvPicPr>
                <p:nvPr/>
              </p:nvPicPr>
              <p:blipFill>
                <a:blip r:embed="rId11">
                  <a:extLst/>
                </a:blip>
                <a:stretch>
                  <a:fillRect/>
                </a:stretch>
              </p:blipFill>
              <p:spPr>
                <a:xfrm rot="7068484">
                  <a:off x="7763615" y="4616330"/>
                  <a:ext cx="279429" cy="942932"/>
                </a:xfrm>
                <a:prstGeom prst="rect">
                  <a:avLst/>
                </a:prstGeom>
                <a:ln w="12700" cap="flat">
                  <a:noFill/>
                  <a:miter lim="400000"/>
                </a:ln>
                <a:effectLst/>
              </p:spPr>
            </p:pic>
            <p:pic>
              <p:nvPicPr>
                <p:cNvPr id="1022" name="图片 49" descr="图片 49"/>
                <p:cNvPicPr>
                  <a:picLocks noChangeAspect="1"/>
                </p:cNvPicPr>
                <p:nvPr/>
              </p:nvPicPr>
              <p:blipFill>
                <a:blip r:embed="rId12">
                  <a:extLst/>
                </a:blip>
                <a:stretch>
                  <a:fillRect/>
                </a:stretch>
              </p:blipFill>
              <p:spPr>
                <a:xfrm rot="6876390">
                  <a:off x="8108836" y="4877248"/>
                  <a:ext cx="303588" cy="122922"/>
                </a:xfrm>
                <a:prstGeom prst="rect">
                  <a:avLst/>
                </a:prstGeom>
                <a:ln w="12700" cap="flat">
                  <a:noFill/>
                  <a:miter lim="400000"/>
                </a:ln>
                <a:effectLst/>
              </p:spPr>
            </p:pic>
            <p:pic>
              <p:nvPicPr>
                <p:cNvPr id="1023" name="图片 50" descr="图片 50"/>
                <p:cNvPicPr>
                  <a:picLocks noChangeAspect="1"/>
                </p:cNvPicPr>
                <p:nvPr/>
              </p:nvPicPr>
              <p:blipFill>
                <a:blip r:embed="rId12">
                  <a:extLst/>
                </a:blip>
                <a:srcRect l="0" t="0" r="35" b="0"/>
                <a:stretch>
                  <a:fillRect/>
                </a:stretch>
              </p:blipFill>
              <p:spPr>
                <a:xfrm flipH="1" rot="9591434">
                  <a:off x="7962806" y="4896892"/>
                  <a:ext cx="416719" cy="11824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90" y="0"/>
                      </a:moveTo>
                      <a:lnTo>
                        <a:pt x="0" y="21600"/>
                      </a:lnTo>
                      <a:lnTo>
                        <a:pt x="21600" y="21600"/>
                      </a:lnTo>
                      <a:lnTo>
                        <a:pt x="16910" y="0"/>
                      </a:lnTo>
                      <a:lnTo>
                        <a:pt x="4690" y="0"/>
                      </a:lnTo>
                      <a:close/>
                    </a:path>
                  </a:pathLst>
                </a:custGeom>
                <a:ln w="12700" cap="flat">
                  <a:noFill/>
                  <a:miter lim="400000"/>
                </a:ln>
                <a:effectLst/>
              </p:spPr>
            </p:pic>
          </p:grpSp>
          <p:pic>
            <p:nvPicPr>
              <p:cNvPr id="1025" name="图片 52" descr="图片 52"/>
              <p:cNvPicPr>
                <a:picLocks noChangeAspect="1"/>
              </p:cNvPicPr>
              <p:nvPr/>
            </p:nvPicPr>
            <p:blipFill>
              <a:blip r:embed="rId13">
                <a:extLst/>
              </a:blip>
              <a:stretch>
                <a:fillRect/>
              </a:stretch>
            </p:blipFill>
            <p:spPr>
              <a:xfrm rot="7548150">
                <a:off x="8445146" y="4460563"/>
                <a:ext cx="427459" cy="272477"/>
              </a:xfrm>
              <a:prstGeom prst="rect">
                <a:avLst/>
              </a:prstGeom>
              <a:ln w="12700" cap="flat">
                <a:noFill/>
                <a:miter lim="400000"/>
              </a:ln>
              <a:effectLst/>
            </p:spPr>
          </p:pic>
        </p:grpSp>
        <p:pic>
          <p:nvPicPr>
            <p:cNvPr id="1027" name="图片 54" descr="图片 54"/>
            <p:cNvPicPr>
              <a:picLocks noChangeAspect="1"/>
            </p:cNvPicPr>
            <p:nvPr/>
          </p:nvPicPr>
          <p:blipFill>
            <a:blip r:embed="rId14">
              <a:extLst/>
            </a:blip>
            <a:srcRect l="0" t="0" r="0" b="25"/>
            <a:stretch>
              <a:fillRect/>
            </a:stretch>
          </p:blipFill>
          <p:spPr>
            <a:xfrm rot="9179011">
              <a:off x="9359728" y="3988163"/>
              <a:ext cx="2585500" cy="1321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75" y="0"/>
                  </a:moveTo>
                  <a:lnTo>
                    <a:pt x="0" y="21600"/>
                  </a:lnTo>
                  <a:lnTo>
                    <a:pt x="21600" y="21600"/>
                  </a:lnTo>
                  <a:lnTo>
                    <a:pt x="21322" y="0"/>
                  </a:lnTo>
                  <a:lnTo>
                    <a:pt x="275" y="0"/>
                  </a:lnTo>
                  <a:close/>
                </a:path>
              </a:pathLst>
            </a:custGeom>
            <a:ln w="12700" cap="flat">
              <a:noFill/>
              <a:miter lim="400000"/>
            </a:ln>
            <a:effectLst/>
          </p:spPr>
        </p:pic>
      </p:grpSp>
      <p:pic>
        <p:nvPicPr>
          <p:cNvPr id="1029" name="图片 56" descr="图片 56"/>
          <p:cNvPicPr>
            <a:picLocks noChangeAspect="1"/>
          </p:cNvPicPr>
          <p:nvPr/>
        </p:nvPicPr>
        <p:blipFill>
          <a:blip r:embed="rId15">
            <a:extLst/>
          </a:blip>
          <a:stretch>
            <a:fillRect/>
          </a:stretch>
        </p:blipFill>
        <p:spPr>
          <a:xfrm rot="21432140">
            <a:off x="2828925" y="3937000"/>
            <a:ext cx="5245100" cy="2476500"/>
          </a:xfrm>
          <a:prstGeom prst="rect">
            <a:avLst/>
          </a:prstGeom>
          <a:ln w="12700">
            <a:miter lim="400000"/>
          </a:ln>
        </p:spPr>
      </p:pic>
      <p:pic>
        <p:nvPicPr>
          <p:cNvPr id="1030" name="图片 61" descr="图片 61"/>
          <p:cNvPicPr>
            <a:picLocks noChangeAspect="1"/>
          </p:cNvPicPr>
          <p:nvPr/>
        </p:nvPicPr>
        <p:blipFill>
          <a:blip r:embed="rId16">
            <a:extLst/>
          </a:blip>
          <a:stretch>
            <a:fillRect/>
          </a:stretch>
        </p:blipFill>
        <p:spPr>
          <a:xfrm>
            <a:off x="5486400" y="2208213"/>
            <a:ext cx="1006475" cy="1158877"/>
          </a:xfrm>
          <a:prstGeom prst="rect">
            <a:avLst/>
          </a:prstGeom>
          <a:ln w="12700">
            <a:miter lim="400000"/>
          </a:ln>
        </p:spPr>
      </p:pic>
      <p:pic>
        <p:nvPicPr>
          <p:cNvPr id="1031" name="图片 62" descr="图片 62"/>
          <p:cNvPicPr>
            <a:picLocks noChangeAspect="1"/>
          </p:cNvPicPr>
          <p:nvPr/>
        </p:nvPicPr>
        <p:blipFill>
          <a:blip r:embed="rId17">
            <a:extLst/>
          </a:blip>
          <a:stretch>
            <a:fillRect/>
          </a:stretch>
        </p:blipFill>
        <p:spPr>
          <a:xfrm>
            <a:off x="10240963" y="2327275"/>
            <a:ext cx="1841502" cy="2847975"/>
          </a:xfrm>
          <a:prstGeom prst="rect">
            <a:avLst/>
          </a:prstGeom>
          <a:ln w="12700">
            <a:miter lim="400000"/>
          </a:ln>
        </p:spPr>
      </p:pic>
      <p:pic>
        <p:nvPicPr>
          <p:cNvPr id="1032" name="图片 64" descr="图片 64"/>
          <p:cNvPicPr>
            <a:picLocks noChangeAspect="1"/>
          </p:cNvPicPr>
          <p:nvPr/>
        </p:nvPicPr>
        <p:blipFill>
          <a:blip r:embed="rId18">
            <a:extLst/>
          </a:blip>
          <a:stretch>
            <a:fillRect/>
          </a:stretch>
        </p:blipFill>
        <p:spPr>
          <a:xfrm rot="173765">
            <a:off x="8759825" y="4362450"/>
            <a:ext cx="2489200" cy="1644650"/>
          </a:xfrm>
          <a:prstGeom prst="rect">
            <a:avLst/>
          </a:prstGeom>
          <a:ln w="12700">
            <a:miter lim="400000"/>
          </a:ln>
        </p:spPr>
      </p:pic>
      <p:pic>
        <p:nvPicPr>
          <p:cNvPr id="1033" name="图片 66" descr="图片 66"/>
          <p:cNvPicPr>
            <a:picLocks noChangeAspect="1"/>
          </p:cNvPicPr>
          <p:nvPr/>
        </p:nvPicPr>
        <p:blipFill>
          <a:blip r:embed="rId19">
            <a:extLst/>
          </a:blip>
          <a:stretch>
            <a:fillRect/>
          </a:stretch>
        </p:blipFill>
        <p:spPr>
          <a:xfrm>
            <a:off x="-57150" y="1787525"/>
            <a:ext cx="2474915" cy="2333625"/>
          </a:xfrm>
          <a:prstGeom prst="rect">
            <a:avLst/>
          </a:prstGeom>
          <a:ln w="12700">
            <a:miter lim="400000"/>
          </a:ln>
        </p:spPr>
      </p:pic>
      <p:sp>
        <p:nvSpPr>
          <p:cNvPr id="1034" name="标题文本"/>
          <p:cNvSpPr txBox="1"/>
          <p:nvPr>
            <p:ph type="title"/>
          </p:nvPr>
        </p:nvSpPr>
        <p:spPr>
          <a:xfrm>
            <a:off x="840317" y="365125"/>
            <a:ext cx="10515601" cy="1325564"/>
          </a:xfrm>
          <a:prstGeom prst="rect">
            <a:avLst/>
          </a:prstGeom>
        </p:spPr>
        <p:txBody>
          <a:bodyPr/>
          <a:lstStyle>
            <a:lvl1pPr algn="l">
              <a:lnSpc>
                <a:spcPct val="90000"/>
              </a:lnSpc>
              <a:defRPr>
                <a:latin typeface="Calibri Light"/>
                <a:ea typeface="Calibri Light"/>
                <a:cs typeface="Calibri Light"/>
                <a:sym typeface="Calibri Light"/>
              </a:defRPr>
            </a:lvl1pPr>
          </a:lstStyle>
          <a:p>
            <a:pPr/>
            <a:r>
              <a:t>标题文本</a:t>
            </a:r>
          </a:p>
        </p:txBody>
      </p:sp>
      <p:sp>
        <p:nvSpPr>
          <p:cNvPr id="1035" name="正文级别 1…"/>
          <p:cNvSpPr txBox="1"/>
          <p:nvPr>
            <p:ph type="body" sz="quarter" idx="1"/>
          </p:nvPr>
        </p:nvSpPr>
        <p:spPr>
          <a:xfrm>
            <a:off x="840317" y="1681163"/>
            <a:ext cx="5158319" cy="823914"/>
          </a:xfrm>
          <a:prstGeom prst="rect">
            <a:avLst/>
          </a:prstGeom>
        </p:spPr>
        <p:txBody>
          <a:bodyPr anchor="b"/>
          <a:lstStyle>
            <a:lvl1pPr marL="0" indent="0">
              <a:lnSpc>
                <a:spcPct val="90000"/>
              </a:lnSpc>
              <a:spcBef>
                <a:spcPts val="1000"/>
              </a:spcBef>
              <a:buSzTx/>
              <a:buNone/>
              <a:defRPr b="1" sz="2400">
                <a:latin typeface="+mn-lt"/>
                <a:ea typeface="+mn-ea"/>
                <a:cs typeface="+mn-cs"/>
                <a:sym typeface="Calibri"/>
              </a:defRPr>
            </a:lvl1pPr>
            <a:lvl2pPr marL="0" indent="0">
              <a:lnSpc>
                <a:spcPct val="90000"/>
              </a:lnSpc>
              <a:spcBef>
                <a:spcPts val="1000"/>
              </a:spcBef>
              <a:buSzTx/>
              <a:buNone/>
              <a:defRPr b="1" sz="2400">
                <a:latin typeface="+mn-lt"/>
                <a:ea typeface="+mn-ea"/>
                <a:cs typeface="+mn-cs"/>
                <a:sym typeface="Calibri"/>
              </a:defRPr>
            </a:lvl2pPr>
            <a:lvl3pPr marL="0" indent="0">
              <a:lnSpc>
                <a:spcPct val="90000"/>
              </a:lnSpc>
              <a:spcBef>
                <a:spcPts val="1000"/>
              </a:spcBef>
              <a:buSzTx/>
              <a:buNone/>
              <a:defRPr b="1" sz="2400">
                <a:latin typeface="+mn-lt"/>
                <a:ea typeface="+mn-ea"/>
                <a:cs typeface="+mn-cs"/>
                <a:sym typeface="Calibri"/>
              </a:defRPr>
            </a:lvl3pPr>
            <a:lvl4pPr marL="0" indent="0">
              <a:lnSpc>
                <a:spcPct val="90000"/>
              </a:lnSpc>
              <a:spcBef>
                <a:spcPts val="1000"/>
              </a:spcBef>
              <a:buSzTx/>
              <a:buNone/>
              <a:defRPr b="1" sz="2400">
                <a:latin typeface="+mn-lt"/>
                <a:ea typeface="+mn-ea"/>
                <a:cs typeface="+mn-cs"/>
                <a:sym typeface="Calibri"/>
              </a:defRPr>
            </a:lvl4pPr>
            <a:lvl5pPr marL="0" indent="0">
              <a:lnSpc>
                <a:spcPct val="90000"/>
              </a:lnSpc>
              <a:spcBef>
                <a:spcPts val="1000"/>
              </a:spcBef>
              <a:buSzTx/>
              <a:buNone/>
              <a:defRPr b="1" sz="2400">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1036" name="文本占位符 4"/>
          <p:cNvSpPr/>
          <p:nvPr>
            <p:ph type="body" sz="quarter" idx="21"/>
          </p:nvPr>
        </p:nvSpPr>
        <p:spPr>
          <a:xfrm>
            <a:off x="6172200" y="1681163"/>
            <a:ext cx="5183717" cy="823914"/>
          </a:xfrm>
          <a:prstGeom prst="rect">
            <a:avLst/>
          </a:prstGeom>
        </p:spPr>
        <p:txBody>
          <a:bodyPr anchor="b"/>
          <a:lstStyle/>
          <a:p>
            <a:pPr/>
          </a:p>
        </p:txBody>
      </p:sp>
      <p:sp>
        <p:nvSpPr>
          <p:cNvPr id="1037"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仅标题">
    <p:spTree>
      <p:nvGrpSpPr>
        <p:cNvPr id="1" name=""/>
        <p:cNvGrpSpPr/>
        <p:nvPr/>
      </p:nvGrpSpPr>
      <p:grpSpPr>
        <a:xfrm>
          <a:off x="0" y="0"/>
          <a:ext cx="0" cy="0"/>
          <a:chOff x="0" y="0"/>
          <a:chExt cx="0" cy="0"/>
        </a:xfrm>
      </p:grpSpPr>
      <p:grpSp>
        <p:nvGrpSpPr>
          <p:cNvPr id="1068" name="组合 55"/>
          <p:cNvGrpSpPr/>
          <p:nvPr/>
        </p:nvGrpSpPr>
        <p:grpSpPr>
          <a:xfrm>
            <a:off x="153831" y="-1140712"/>
            <a:ext cx="11834182" cy="9293609"/>
            <a:chOff x="-6" y="-10"/>
            <a:chExt cx="11834181" cy="9293607"/>
          </a:xfrm>
        </p:grpSpPr>
        <p:grpSp>
          <p:nvGrpSpPr>
            <p:cNvPr id="1066" name="组合 53"/>
            <p:cNvGrpSpPr/>
            <p:nvPr/>
          </p:nvGrpSpPr>
          <p:grpSpPr>
            <a:xfrm>
              <a:off x="-7" y="-11"/>
              <a:ext cx="10541819" cy="9293609"/>
              <a:chOff x="-5" y="-9"/>
              <a:chExt cx="10541817" cy="9293607"/>
            </a:xfrm>
          </p:grpSpPr>
          <p:grpSp>
            <p:nvGrpSpPr>
              <p:cNvPr id="1064" name="组合 51"/>
              <p:cNvGrpSpPr/>
              <p:nvPr/>
            </p:nvGrpSpPr>
            <p:grpSpPr>
              <a:xfrm>
                <a:off x="-6" y="-10"/>
                <a:ext cx="10541819" cy="9293608"/>
                <a:chOff x="-4" y="-8"/>
                <a:chExt cx="10541817" cy="9293607"/>
              </a:xfrm>
            </p:grpSpPr>
            <p:grpSp>
              <p:nvGrpSpPr>
                <p:cNvPr id="1060" name="组合 43"/>
                <p:cNvGrpSpPr/>
                <p:nvPr/>
              </p:nvGrpSpPr>
              <p:grpSpPr>
                <a:xfrm>
                  <a:off x="-5" y="-9"/>
                  <a:ext cx="10541819" cy="9293608"/>
                  <a:chOff x="-3" y="-7"/>
                  <a:chExt cx="10541817" cy="9293607"/>
                </a:xfrm>
              </p:grpSpPr>
              <p:grpSp>
                <p:nvGrpSpPr>
                  <p:cNvPr id="1058" name="组合 41"/>
                  <p:cNvGrpSpPr/>
                  <p:nvPr/>
                </p:nvGrpSpPr>
                <p:grpSpPr>
                  <a:xfrm>
                    <a:off x="-4" y="-8"/>
                    <a:ext cx="10541819" cy="9293608"/>
                    <a:chOff x="-2" y="-6"/>
                    <a:chExt cx="10541817" cy="9293607"/>
                  </a:xfrm>
                </p:grpSpPr>
                <p:grpSp>
                  <p:nvGrpSpPr>
                    <p:cNvPr id="1056" name="组合 39"/>
                    <p:cNvGrpSpPr/>
                    <p:nvPr/>
                  </p:nvGrpSpPr>
                  <p:grpSpPr>
                    <a:xfrm>
                      <a:off x="-3" y="-7"/>
                      <a:ext cx="10541819" cy="9293609"/>
                      <a:chOff x="-1" y="-4"/>
                      <a:chExt cx="10541817" cy="9293607"/>
                    </a:xfrm>
                  </p:grpSpPr>
                  <p:grpSp>
                    <p:nvGrpSpPr>
                      <p:cNvPr id="1054" name="组合 37"/>
                      <p:cNvGrpSpPr/>
                      <p:nvPr/>
                    </p:nvGrpSpPr>
                    <p:grpSpPr>
                      <a:xfrm>
                        <a:off x="-2" y="-5"/>
                        <a:ext cx="10541819" cy="9293608"/>
                        <a:chOff x="0" y="-3"/>
                        <a:chExt cx="10541818" cy="9293607"/>
                      </a:xfrm>
                    </p:grpSpPr>
                    <p:grpSp>
                      <p:nvGrpSpPr>
                        <p:cNvPr id="1052" name="组合 31"/>
                        <p:cNvGrpSpPr/>
                        <p:nvPr/>
                      </p:nvGrpSpPr>
                      <p:grpSpPr>
                        <a:xfrm>
                          <a:off x="1159510" y="-4"/>
                          <a:ext cx="9382308" cy="9293608"/>
                          <a:chOff x="-3" y="-3"/>
                          <a:chExt cx="9382307" cy="9293607"/>
                        </a:xfrm>
                      </p:grpSpPr>
                      <p:grpSp>
                        <p:nvGrpSpPr>
                          <p:cNvPr id="1049" name="组合 2"/>
                          <p:cNvGrpSpPr/>
                          <p:nvPr/>
                        </p:nvGrpSpPr>
                        <p:grpSpPr>
                          <a:xfrm>
                            <a:off x="-4" y="-4"/>
                            <a:ext cx="9382308" cy="9293609"/>
                            <a:chOff x="-2" y="-2"/>
                            <a:chExt cx="9382307" cy="9293607"/>
                          </a:xfrm>
                        </p:grpSpPr>
                        <p:grpSp>
                          <p:nvGrpSpPr>
                            <p:cNvPr id="1047" name="组合 6"/>
                            <p:cNvGrpSpPr/>
                            <p:nvPr/>
                          </p:nvGrpSpPr>
                          <p:grpSpPr>
                            <a:xfrm>
                              <a:off x="-3" y="-3"/>
                              <a:ext cx="9382308" cy="9293608"/>
                              <a:chOff x="-1" y="-1"/>
                              <a:chExt cx="9382307" cy="9293607"/>
                            </a:xfrm>
                          </p:grpSpPr>
                          <p:pic>
                            <p:nvPicPr>
                              <p:cNvPr id="1044" name="图片 7" descr="图片 7"/>
                              <p:cNvPicPr>
                                <a:picLocks noChangeAspect="1"/>
                              </p:cNvPicPr>
                              <p:nvPr/>
                            </p:nvPicPr>
                            <p:blipFill>
                              <a:blip r:embed="rId2">
                                <a:extLst/>
                              </a:blip>
                              <a:stretch>
                                <a:fillRect/>
                              </a:stretch>
                            </p:blipFill>
                            <p:spPr>
                              <a:xfrm rot="2411">
                                <a:off x="3255" y="3286"/>
                                <a:ext cx="9375795" cy="9287033"/>
                              </a:xfrm>
                              <a:prstGeom prst="rect">
                                <a:avLst/>
                              </a:prstGeom>
                              <a:ln w="12700" cap="flat">
                                <a:noFill/>
                                <a:miter lim="400000"/>
                              </a:ln>
                              <a:effectLst/>
                            </p:spPr>
                          </p:pic>
                          <p:pic>
                            <p:nvPicPr>
                              <p:cNvPr id="1045" name="图片 8" descr="图片 8"/>
                              <p:cNvPicPr>
                                <a:picLocks noChangeAspect="1"/>
                              </p:cNvPicPr>
                              <p:nvPr/>
                            </p:nvPicPr>
                            <p:blipFill>
                              <a:blip r:embed="rId3">
                                <a:extLst/>
                              </a:blip>
                              <a:stretch>
                                <a:fillRect/>
                              </a:stretch>
                            </p:blipFill>
                            <p:spPr>
                              <a:xfrm rot="2411">
                                <a:off x="4813192" y="63034"/>
                                <a:ext cx="4568836" cy="676912"/>
                              </a:xfrm>
                              <a:prstGeom prst="rect">
                                <a:avLst/>
                              </a:prstGeom>
                              <a:ln w="12700" cap="flat">
                                <a:noFill/>
                                <a:miter lim="400000"/>
                              </a:ln>
                              <a:effectLst/>
                            </p:spPr>
                          </p:pic>
                          <p:pic>
                            <p:nvPicPr>
                              <p:cNvPr id="1046" name="图片 9" descr="图片 9"/>
                              <p:cNvPicPr>
                                <a:picLocks noChangeAspect="1"/>
                              </p:cNvPicPr>
                              <p:nvPr/>
                            </p:nvPicPr>
                            <p:blipFill>
                              <a:blip r:embed="rId3">
                                <a:extLst/>
                              </a:blip>
                              <a:stretch>
                                <a:fillRect/>
                              </a:stretch>
                            </p:blipFill>
                            <p:spPr>
                              <a:xfrm rot="2411">
                                <a:off x="99825" y="235661"/>
                                <a:ext cx="415221" cy="2115728"/>
                              </a:xfrm>
                              <a:prstGeom prst="rect">
                                <a:avLst/>
                              </a:prstGeom>
                              <a:ln w="12700" cap="flat">
                                <a:noFill/>
                                <a:miter lim="400000"/>
                              </a:ln>
                              <a:effectLst/>
                            </p:spPr>
                          </p:pic>
                        </p:grpSp>
                        <p:pic>
                          <p:nvPicPr>
                            <p:cNvPr id="1048" name="图片 1" descr="图片 1"/>
                            <p:cNvPicPr>
                              <a:picLocks noChangeAspect="1"/>
                            </p:cNvPicPr>
                            <p:nvPr/>
                          </p:nvPicPr>
                          <p:blipFill>
                            <a:blip r:embed="rId4">
                              <a:extLst/>
                            </a:blip>
                            <a:stretch>
                              <a:fillRect/>
                            </a:stretch>
                          </p:blipFill>
                          <p:spPr>
                            <a:xfrm rot="17822159">
                              <a:off x="3946807" y="3326448"/>
                              <a:ext cx="342936" cy="4017489"/>
                            </a:xfrm>
                            <a:prstGeom prst="rect">
                              <a:avLst/>
                            </a:prstGeom>
                            <a:ln w="12700" cap="flat">
                              <a:noFill/>
                              <a:miter lim="400000"/>
                            </a:ln>
                            <a:effectLst/>
                          </p:spPr>
                        </p:pic>
                      </p:grpSp>
                      <p:pic>
                        <p:nvPicPr>
                          <p:cNvPr id="1050" name="图片 3" descr="图片 3"/>
                          <p:cNvPicPr>
                            <a:picLocks noChangeAspect="1"/>
                          </p:cNvPicPr>
                          <p:nvPr/>
                        </p:nvPicPr>
                        <p:blipFill>
                          <a:blip r:embed="rId5">
                            <a:extLst/>
                          </a:blip>
                          <a:stretch>
                            <a:fillRect/>
                          </a:stretch>
                        </p:blipFill>
                        <p:spPr>
                          <a:xfrm rot="3977126">
                            <a:off x="6186349" y="4456281"/>
                            <a:ext cx="333362" cy="2019502"/>
                          </a:xfrm>
                          <a:prstGeom prst="rect">
                            <a:avLst/>
                          </a:prstGeom>
                          <a:ln w="12700" cap="flat">
                            <a:noFill/>
                            <a:miter lim="400000"/>
                          </a:ln>
                          <a:effectLst/>
                        </p:spPr>
                      </p:pic>
                      <p:pic>
                        <p:nvPicPr>
                          <p:cNvPr id="1051" name="图片 30" descr="图片 30"/>
                          <p:cNvPicPr>
                            <a:picLocks noChangeAspect="1"/>
                          </p:cNvPicPr>
                          <p:nvPr/>
                        </p:nvPicPr>
                        <p:blipFill>
                          <a:blip r:embed="rId6">
                            <a:extLst/>
                          </a:blip>
                          <a:stretch>
                            <a:fillRect/>
                          </a:stretch>
                        </p:blipFill>
                        <p:spPr>
                          <a:xfrm rot="3977126">
                            <a:off x="4773023" y="4747854"/>
                            <a:ext cx="1061141" cy="2248124"/>
                          </a:xfrm>
                          <a:prstGeom prst="rect">
                            <a:avLst/>
                          </a:prstGeom>
                          <a:ln w="12700" cap="flat">
                            <a:noFill/>
                            <a:miter lim="400000"/>
                          </a:ln>
                          <a:effectLst/>
                        </p:spPr>
                      </p:pic>
                    </p:grpSp>
                    <p:pic>
                      <p:nvPicPr>
                        <p:cNvPr id="1053" name="图片 36" descr="图片 36"/>
                        <p:cNvPicPr>
                          <a:picLocks noChangeAspect="1"/>
                        </p:cNvPicPr>
                        <p:nvPr/>
                      </p:nvPicPr>
                      <p:blipFill>
                        <a:blip r:embed="rId7">
                          <a:extLst/>
                        </a:blip>
                        <a:stretch>
                          <a:fillRect/>
                        </a:stretch>
                      </p:blipFill>
                      <p:spPr>
                        <a:xfrm rot="1631287">
                          <a:off x="-83768" y="3392412"/>
                          <a:ext cx="2146513" cy="152395"/>
                        </a:xfrm>
                        <a:prstGeom prst="rect">
                          <a:avLst/>
                        </a:prstGeom>
                        <a:ln w="12700" cap="flat">
                          <a:noFill/>
                          <a:miter lim="400000"/>
                        </a:ln>
                        <a:effectLst/>
                      </p:spPr>
                    </p:pic>
                  </p:grpSp>
                  <p:pic>
                    <p:nvPicPr>
                      <p:cNvPr id="1055" name="图片 38" descr="图片 38"/>
                      <p:cNvPicPr>
                        <a:picLocks noChangeAspect="1"/>
                      </p:cNvPicPr>
                      <p:nvPr/>
                    </p:nvPicPr>
                    <p:blipFill>
                      <a:blip r:embed="rId8">
                        <a:extLst/>
                      </a:blip>
                      <a:stretch>
                        <a:fillRect/>
                      </a:stretch>
                    </p:blipFill>
                    <p:spPr>
                      <a:xfrm rot="5404036">
                        <a:off x="1721206" y="3431580"/>
                        <a:ext cx="1000224" cy="508051"/>
                      </a:xfrm>
                      <a:prstGeom prst="rect">
                        <a:avLst/>
                      </a:prstGeom>
                      <a:ln w="12700" cap="flat">
                        <a:noFill/>
                        <a:miter lim="400000"/>
                      </a:ln>
                      <a:effectLst/>
                    </p:spPr>
                  </p:pic>
                </p:grpSp>
                <p:pic>
                  <p:nvPicPr>
                    <p:cNvPr id="1057" name="图片 40" descr="图片 40"/>
                    <p:cNvPicPr>
                      <a:picLocks noChangeAspect="1"/>
                    </p:cNvPicPr>
                    <p:nvPr/>
                  </p:nvPicPr>
                  <p:blipFill>
                    <a:blip r:embed="rId9">
                      <a:extLst/>
                    </a:blip>
                    <a:stretch>
                      <a:fillRect/>
                    </a:stretch>
                  </p:blipFill>
                  <p:spPr>
                    <a:xfrm flipH="1" rot="5874492">
                      <a:off x="2436687" y="4000163"/>
                      <a:ext cx="352321" cy="299601"/>
                    </a:xfrm>
                    <a:prstGeom prst="rect">
                      <a:avLst/>
                    </a:prstGeom>
                    <a:ln w="12700" cap="flat">
                      <a:noFill/>
                      <a:miter lim="400000"/>
                    </a:ln>
                    <a:effectLst/>
                  </p:spPr>
                </p:pic>
              </p:grpSp>
              <p:pic>
                <p:nvPicPr>
                  <p:cNvPr id="1059" name="图片 42" descr="图片 42"/>
                  <p:cNvPicPr>
                    <a:picLocks noChangeAspect="1"/>
                  </p:cNvPicPr>
                  <p:nvPr/>
                </p:nvPicPr>
                <p:blipFill>
                  <a:blip r:embed="rId10">
                    <a:extLst/>
                  </a:blip>
                  <a:stretch>
                    <a:fillRect/>
                  </a:stretch>
                </p:blipFill>
                <p:spPr>
                  <a:xfrm rot="3453025">
                    <a:off x="2805282" y="4294335"/>
                    <a:ext cx="285738" cy="443048"/>
                  </a:xfrm>
                  <a:prstGeom prst="rect">
                    <a:avLst/>
                  </a:prstGeom>
                  <a:ln w="12700" cap="flat">
                    <a:noFill/>
                    <a:miter lim="400000"/>
                  </a:ln>
                  <a:effectLst/>
                </p:spPr>
              </p:pic>
            </p:grpSp>
            <p:pic>
              <p:nvPicPr>
                <p:cNvPr id="1061" name="图片 44" descr="图片 44"/>
                <p:cNvPicPr>
                  <a:picLocks noChangeAspect="1"/>
                </p:cNvPicPr>
                <p:nvPr/>
              </p:nvPicPr>
              <p:blipFill>
                <a:blip r:embed="rId11">
                  <a:extLst/>
                </a:blip>
                <a:stretch>
                  <a:fillRect/>
                </a:stretch>
              </p:blipFill>
              <p:spPr>
                <a:xfrm rot="7068484">
                  <a:off x="7763615" y="4616330"/>
                  <a:ext cx="279429" cy="942932"/>
                </a:xfrm>
                <a:prstGeom prst="rect">
                  <a:avLst/>
                </a:prstGeom>
                <a:ln w="12700" cap="flat">
                  <a:noFill/>
                  <a:miter lim="400000"/>
                </a:ln>
                <a:effectLst/>
              </p:spPr>
            </p:pic>
            <p:pic>
              <p:nvPicPr>
                <p:cNvPr id="1062" name="图片 49" descr="图片 49"/>
                <p:cNvPicPr>
                  <a:picLocks noChangeAspect="1"/>
                </p:cNvPicPr>
                <p:nvPr/>
              </p:nvPicPr>
              <p:blipFill>
                <a:blip r:embed="rId12">
                  <a:extLst/>
                </a:blip>
                <a:stretch>
                  <a:fillRect/>
                </a:stretch>
              </p:blipFill>
              <p:spPr>
                <a:xfrm rot="6876390">
                  <a:off x="8108836" y="4877248"/>
                  <a:ext cx="303588" cy="122922"/>
                </a:xfrm>
                <a:prstGeom prst="rect">
                  <a:avLst/>
                </a:prstGeom>
                <a:ln w="12700" cap="flat">
                  <a:noFill/>
                  <a:miter lim="400000"/>
                </a:ln>
                <a:effectLst/>
              </p:spPr>
            </p:pic>
            <p:pic>
              <p:nvPicPr>
                <p:cNvPr id="1063" name="图片 50" descr="图片 50"/>
                <p:cNvPicPr>
                  <a:picLocks noChangeAspect="1"/>
                </p:cNvPicPr>
                <p:nvPr/>
              </p:nvPicPr>
              <p:blipFill>
                <a:blip r:embed="rId12">
                  <a:extLst/>
                </a:blip>
                <a:srcRect l="0" t="0" r="35" b="0"/>
                <a:stretch>
                  <a:fillRect/>
                </a:stretch>
              </p:blipFill>
              <p:spPr>
                <a:xfrm flipH="1" rot="9591434">
                  <a:off x="7962806" y="4896892"/>
                  <a:ext cx="416719" cy="11824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90" y="0"/>
                      </a:moveTo>
                      <a:lnTo>
                        <a:pt x="0" y="21600"/>
                      </a:lnTo>
                      <a:lnTo>
                        <a:pt x="21600" y="21600"/>
                      </a:lnTo>
                      <a:lnTo>
                        <a:pt x="16910" y="0"/>
                      </a:lnTo>
                      <a:lnTo>
                        <a:pt x="4690" y="0"/>
                      </a:lnTo>
                      <a:close/>
                    </a:path>
                  </a:pathLst>
                </a:custGeom>
                <a:ln w="12700" cap="flat">
                  <a:noFill/>
                  <a:miter lim="400000"/>
                </a:ln>
                <a:effectLst/>
              </p:spPr>
            </p:pic>
          </p:grpSp>
          <p:pic>
            <p:nvPicPr>
              <p:cNvPr id="1065" name="图片 52" descr="图片 52"/>
              <p:cNvPicPr>
                <a:picLocks noChangeAspect="1"/>
              </p:cNvPicPr>
              <p:nvPr/>
            </p:nvPicPr>
            <p:blipFill>
              <a:blip r:embed="rId13">
                <a:extLst/>
              </a:blip>
              <a:stretch>
                <a:fillRect/>
              </a:stretch>
            </p:blipFill>
            <p:spPr>
              <a:xfrm rot="7548150">
                <a:off x="8445146" y="4460563"/>
                <a:ext cx="427459" cy="272477"/>
              </a:xfrm>
              <a:prstGeom prst="rect">
                <a:avLst/>
              </a:prstGeom>
              <a:ln w="12700" cap="flat">
                <a:noFill/>
                <a:miter lim="400000"/>
              </a:ln>
              <a:effectLst/>
            </p:spPr>
          </p:pic>
        </p:grpSp>
        <p:pic>
          <p:nvPicPr>
            <p:cNvPr id="1067" name="图片 54" descr="图片 54"/>
            <p:cNvPicPr>
              <a:picLocks noChangeAspect="1"/>
            </p:cNvPicPr>
            <p:nvPr/>
          </p:nvPicPr>
          <p:blipFill>
            <a:blip r:embed="rId14">
              <a:extLst/>
            </a:blip>
            <a:srcRect l="0" t="0" r="0" b="25"/>
            <a:stretch>
              <a:fillRect/>
            </a:stretch>
          </p:blipFill>
          <p:spPr>
            <a:xfrm rot="9179011">
              <a:off x="9359728" y="3988163"/>
              <a:ext cx="2585500" cy="1321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75" y="0"/>
                  </a:moveTo>
                  <a:lnTo>
                    <a:pt x="0" y="21600"/>
                  </a:lnTo>
                  <a:lnTo>
                    <a:pt x="21600" y="21600"/>
                  </a:lnTo>
                  <a:lnTo>
                    <a:pt x="21322" y="0"/>
                  </a:lnTo>
                  <a:lnTo>
                    <a:pt x="275" y="0"/>
                  </a:lnTo>
                  <a:close/>
                </a:path>
              </a:pathLst>
            </a:custGeom>
            <a:ln w="12700" cap="flat">
              <a:noFill/>
              <a:miter lim="400000"/>
            </a:ln>
            <a:effectLst/>
          </p:spPr>
        </p:pic>
      </p:grpSp>
      <p:pic>
        <p:nvPicPr>
          <p:cNvPr id="1069" name="图片 56" descr="图片 56"/>
          <p:cNvPicPr>
            <a:picLocks noChangeAspect="1"/>
          </p:cNvPicPr>
          <p:nvPr/>
        </p:nvPicPr>
        <p:blipFill>
          <a:blip r:embed="rId15">
            <a:extLst/>
          </a:blip>
          <a:stretch>
            <a:fillRect/>
          </a:stretch>
        </p:blipFill>
        <p:spPr>
          <a:xfrm rot="21432140">
            <a:off x="2828925" y="3937000"/>
            <a:ext cx="5245100" cy="2476500"/>
          </a:xfrm>
          <a:prstGeom prst="rect">
            <a:avLst/>
          </a:prstGeom>
          <a:ln w="12700">
            <a:miter lim="400000"/>
          </a:ln>
        </p:spPr>
      </p:pic>
      <p:pic>
        <p:nvPicPr>
          <p:cNvPr id="1070" name="图片 61" descr="图片 61"/>
          <p:cNvPicPr>
            <a:picLocks noChangeAspect="1"/>
          </p:cNvPicPr>
          <p:nvPr/>
        </p:nvPicPr>
        <p:blipFill>
          <a:blip r:embed="rId16">
            <a:extLst/>
          </a:blip>
          <a:stretch>
            <a:fillRect/>
          </a:stretch>
        </p:blipFill>
        <p:spPr>
          <a:xfrm>
            <a:off x="5486400" y="2208213"/>
            <a:ext cx="1006475" cy="1158877"/>
          </a:xfrm>
          <a:prstGeom prst="rect">
            <a:avLst/>
          </a:prstGeom>
          <a:ln w="12700">
            <a:miter lim="400000"/>
          </a:ln>
        </p:spPr>
      </p:pic>
      <p:pic>
        <p:nvPicPr>
          <p:cNvPr id="1071" name="图片 62" descr="图片 62"/>
          <p:cNvPicPr>
            <a:picLocks noChangeAspect="1"/>
          </p:cNvPicPr>
          <p:nvPr/>
        </p:nvPicPr>
        <p:blipFill>
          <a:blip r:embed="rId17">
            <a:extLst/>
          </a:blip>
          <a:stretch>
            <a:fillRect/>
          </a:stretch>
        </p:blipFill>
        <p:spPr>
          <a:xfrm>
            <a:off x="10240963" y="2327275"/>
            <a:ext cx="1841502" cy="2847975"/>
          </a:xfrm>
          <a:prstGeom prst="rect">
            <a:avLst/>
          </a:prstGeom>
          <a:ln w="12700">
            <a:miter lim="400000"/>
          </a:ln>
        </p:spPr>
      </p:pic>
      <p:pic>
        <p:nvPicPr>
          <p:cNvPr id="1072" name="图片 64" descr="图片 64"/>
          <p:cNvPicPr>
            <a:picLocks noChangeAspect="1"/>
          </p:cNvPicPr>
          <p:nvPr/>
        </p:nvPicPr>
        <p:blipFill>
          <a:blip r:embed="rId18">
            <a:extLst/>
          </a:blip>
          <a:stretch>
            <a:fillRect/>
          </a:stretch>
        </p:blipFill>
        <p:spPr>
          <a:xfrm rot="173765">
            <a:off x="8759825" y="4362450"/>
            <a:ext cx="2489200" cy="1644650"/>
          </a:xfrm>
          <a:prstGeom prst="rect">
            <a:avLst/>
          </a:prstGeom>
          <a:ln w="12700">
            <a:miter lim="400000"/>
          </a:ln>
        </p:spPr>
      </p:pic>
      <p:pic>
        <p:nvPicPr>
          <p:cNvPr id="1073" name="图片 66" descr="图片 66"/>
          <p:cNvPicPr>
            <a:picLocks noChangeAspect="1"/>
          </p:cNvPicPr>
          <p:nvPr/>
        </p:nvPicPr>
        <p:blipFill>
          <a:blip r:embed="rId19">
            <a:extLst/>
          </a:blip>
          <a:stretch>
            <a:fillRect/>
          </a:stretch>
        </p:blipFill>
        <p:spPr>
          <a:xfrm>
            <a:off x="-57150" y="1787525"/>
            <a:ext cx="2474915" cy="2333625"/>
          </a:xfrm>
          <a:prstGeom prst="rect">
            <a:avLst/>
          </a:prstGeom>
          <a:ln w="12700">
            <a:miter lim="400000"/>
          </a:ln>
        </p:spPr>
      </p:pic>
      <p:sp>
        <p:nvSpPr>
          <p:cNvPr id="1074" name="标题文本"/>
          <p:cNvSpPr txBox="1"/>
          <p:nvPr>
            <p:ph type="title"/>
          </p:nvPr>
        </p:nvSpPr>
        <p:spPr>
          <a:xfrm>
            <a:off x="838200" y="365125"/>
            <a:ext cx="10515600" cy="1325564"/>
          </a:xfrm>
          <a:prstGeom prst="rect">
            <a:avLst/>
          </a:prstGeom>
        </p:spPr>
        <p:txBody>
          <a:bodyPr/>
          <a:lstStyle>
            <a:lvl1pPr algn="l">
              <a:lnSpc>
                <a:spcPct val="90000"/>
              </a:lnSpc>
              <a:defRPr>
                <a:latin typeface="Calibri Light"/>
                <a:ea typeface="Calibri Light"/>
                <a:cs typeface="Calibri Light"/>
                <a:sym typeface="Calibri Light"/>
              </a:defRPr>
            </a:lvl1pPr>
          </a:lstStyle>
          <a:p>
            <a:pPr/>
            <a:r>
              <a:t>标题文本</a:t>
            </a:r>
          </a:p>
        </p:txBody>
      </p:sp>
      <p:sp>
        <p:nvSpPr>
          <p:cNvPr id="1075"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空白">
    <p:spTree>
      <p:nvGrpSpPr>
        <p:cNvPr id="1" name=""/>
        <p:cNvGrpSpPr/>
        <p:nvPr/>
      </p:nvGrpSpPr>
      <p:grpSpPr>
        <a:xfrm>
          <a:off x="0" y="0"/>
          <a:ext cx="0" cy="0"/>
          <a:chOff x="0" y="0"/>
          <a:chExt cx="0" cy="0"/>
        </a:xfrm>
      </p:grpSpPr>
      <p:grpSp>
        <p:nvGrpSpPr>
          <p:cNvPr id="1106" name="组合 55"/>
          <p:cNvGrpSpPr/>
          <p:nvPr/>
        </p:nvGrpSpPr>
        <p:grpSpPr>
          <a:xfrm>
            <a:off x="153831" y="-1140712"/>
            <a:ext cx="11834182" cy="9293609"/>
            <a:chOff x="-6" y="-10"/>
            <a:chExt cx="11834181" cy="9293607"/>
          </a:xfrm>
        </p:grpSpPr>
        <p:grpSp>
          <p:nvGrpSpPr>
            <p:cNvPr id="1104" name="组合 53"/>
            <p:cNvGrpSpPr/>
            <p:nvPr/>
          </p:nvGrpSpPr>
          <p:grpSpPr>
            <a:xfrm>
              <a:off x="-7" y="-11"/>
              <a:ext cx="10541819" cy="9293609"/>
              <a:chOff x="-5" y="-9"/>
              <a:chExt cx="10541817" cy="9293607"/>
            </a:xfrm>
          </p:grpSpPr>
          <p:grpSp>
            <p:nvGrpSpPr>
              <p:cNvPr id="1102" name="组合 51"/>
              <p:cNvGrpSpPr/>
              <p:nvPr/>
            </p:nvGrpSpPr>
            <p:grpSpPr>
              <a:xfrm>
                <a:off x="-6" y="-10"/>
                <a:ext cx="10541819" cy="9293608"/>
                <a:chOff x="-4" y="-8"/>
                <a:chExt cx="10541817" cy="9293607"/>
              </a:xfrm>
            </p:grpSpPr>
            <p:grpSp>
              <p:nvGrpSpPr>
                <p:cNvPr id="1098" name="组合 43"/>
                <p:cNvGrpSpPr/>
                <p:nvPr/>
              </p:nvGrpSpPr>
              <p:grpSpPr>
                <a:xfrm>
                  <a:off x="-5" y="-9"/>
                  <a:ext cx="10541819" cy="9293608"/>
                  <a:chOff x="-3" y="-7"/>
                  <a:chExt cx="10541817" cy="9293607"/>
                </a:xfrm>
              </p:grpSpPr>
              <p:grpSp>
                <p:nvGrpSpPr>
                  <p:cNvPr id="1096" name="组合 41"/>
                  <p:cNvGrpSpPr/>
                  <p:nvPr/>
                </p:nvGrpSpPr>
                <p:grpSpPr>
                  <a:xfrm>
                    <a:off x="-4" y="-8"/>
                    <a:ext cx="10541819" cy="9293608"/>
                    <a:chOff x="-2" y="-6"/>
                    <a:chExt cx="10541817" cy="9293607"/>
                  </a:xfrm>
                </p:grpSpPr>
                <p:grpSp>
                  <p:nvGrpSpPr>
                    <p:cNvPr id="1094" name="组合 39"/>
                    <p:cNvGrpSpPr/>
                    <p:nvPr/>
                  </p:nvGrpSpPr>
                  <p:grpSpPr>
                    <a:xfrm>
                      <a:off x="-3" y="-7"/>
                      <a:ext cx="10541819" cy="9293609"/>
                      <a:chOff x="-1" y="-4"/>
                      <a:chExt cx="10541817" cy="9293607"/>
                    </a:xfrm>
                  </p:grpSpPr>
                  <p:grpSp>
                    <p:nvGrpSpPr>
                      <p:cNvPr id="1092" name="组合 37"/>
                      <p:cNvGrpSpPr/>
                      <p:nvPr/>
                    </p:nvGrpSpPr>
                    <p:grpSpPr>
                      <a:xfrm>
                        <a:off x="-2" y="-5"/>
                        <a:ext cx="10541819" cy="9293608"/>
                        <a:chOff x="0" y="-3"/>
                        <a:chExt cx="10541818" cy="9293607"/>
                      </a:xfrm>
                    </p:grpSpPr>
                    <p:grpSp>
                      <p:nvGrpSpPr>
                        <p:cNvPr id="1090" name="组合 31"/>
                        <p:cNvGrpSpPr/>
                        <p:nvPr/>
                      </p:nvGrpSpPr>
                      <p:grpSpPr>
                        <a:xfrm>
                          <a:off x="1159510" y="-4"/>
                          <a:ext cx="9382308" cy="9293608"/>
                          <a:chOff x="-3" y="-3"/>
                          <a:chExt cx="9382307" cy="9293607"/>
                        </a:xfrm>
                      </p:grpSpPr>
                      <p:grpSp>
                        <p:nvGrpSpPr>
                          <p:cNvPr id="1087" name="组合 2"/>
                          <p:cNvGrpSpPr/>
                          <p:nvPr/>
                        </p:nvGrpSpPr>
                        <p:grpSpPr>
                          <a:xfrm>
                            <a:off x="-4" y="-4"/>
                            <a:ext cx="9382308" cy="9293609"/>
                            <a:chOff x="-2" y="-2"/>
                            <a:chExt cx="9382307" cy="9293607"/>
                          </a:xfrm>
                        </p:grpSpPr>
                        <p:grpSp>
                          <p:nvGrpSpPr>
                            <p:cNvPr id="1085" name="组合 6"/>
                            <p:cNvGrpSpPr/>
                            <p:nvPr/>
                          </p:nvGrpSpPr>
                          <p:grpSpPr>
                            <a:xfrm>
                              <a:off x="-3" y="-3"/>
                              <a:ext cx="9382308" cy="9293608"/>
                              <a:chOff x="-1" y="-1"/>
                              <a:chExt cx="9382307" cy="9293607"/>
                            </a:xfrm>
                          </p:grpSpPr>
                          <p:pic>
                            <p:nvPicPr>
                              <p:cNvPr id="1082" name="图片 7" descr="图片 7"/>
                              <p:cNvPicPr>
                                <a:picLocks noChangeAspect="1"/>
                              </p:cNvPicPr>
                              <p:nvPr/>
                            </p:nvPicPr>
                            <p:blipFill>
                              <a:blip r:embed="rId2">
                                <a:extLst/>
                              </a:blip>
                              <a:stretch>
                                <a:fillRect/>
                              </a:stretch>
                            </p:blipFill>
                            <p:spPr>
                              <a:xfrm rot="2411">
                                <a:off x="3255" y="3286"/>
                                <a:ext cx="9375795" cy="9287033"/>
                              </a:xfrm>
                              <a:prstGeom prst="rect">
                                <a:avLst/>
                              </a:prstGeom>
                              <a:ln w="12700" cap="flat">
                                <a:noFill/>
                                <a:miter lim="400000"/>
                              </a:ln>
                              <a:effectLst/>
                            </p:spPr>
                          </p:pic>
                          <p:pic>
                            <p:nvPicPr>
                              <p:cNvPr id="1083" name="图片 8" descr="图片 8"/>
                              <p:cNvPicPr>
                                <a:picLocks noChangeAspect="1"/>
                              </p:cNvPicPr>
                              <p:nvPr/>
                            </p:nvPicPr>
                            <p:blipFill>
                              <a:blip r:embed="rId3">
                                <a:extLst/>
                              </a:blip>
                              <a:stretch>
                                <a:fillRect/>
                              </a:stretch>
                            </p:blipFill>
                            <p:spPr>
                              <a:xfrm rot="2411">
                                <a:off x="4813192" y="63034"/>
                                <a:ext cx="4568836" cy="676912"/>
                              </a:xfrm>
                              <a:prstGeom prst="rect">
                                <a:avLst/>
                              </a:prstGeom>
                              <a:ln w="12700" cap="flat">
                                <a:noFill/>
                                <a:miter lim="400000"/>
                              </a:ln>
                              <a:effectLst/>
                            </p:spPr>
                          </p:pic>
                          <p:pic>
                            <p:nvPicPr>
                              <p:cNvPr id="1084" name="图片 9" descr="图片 9"/>
                              <p:cNvPicPr>
                                <a:picLocks noChangeAspect="1"/>
                              </p:cNvPicPr>
                              <p:nvPr/>
                            </p:nvPicPr>
                            <p:blipFill>
                              <a:blip r:embed="rId3">
                                <a:extLst/>
                              </a:blip>
                              <a:stretch>
                                <a:fillRect/>
                              </a:stretch>
                            </p:blipFill>
                            <p:spPr>
                              <a:xfrm rot="2411">
                                <a:off x="99825" y="235661"/>
                                <a:ext cx="415221" cy="2115728"/>
                              </a:xfrm>
                              <a:prstGeom prst="rect">
                                <a:avLst/>
                              </a:prstGeom>
                              <a:ln w="12700" cap="flat">
                                <a:noFill/>
                                <a:miter lim="400000"/>
                              </a:ln>
                              <a:effectLst/>
                            </p:spPr>
                          </p:pic>
                        </p:grpSp>
                        <p:pic>
                          <p:nvPicPr>
                            <p:cNvPr id="1086" name="图片 1" descr="图片 1"/>
                            <p:cNvPicPr>
                              <a:picLocks noChangeAspect="1"/>
                            </p:cNvPicPr>
                            <p:nvPr/>
                          </p:nvPicPr>
                          <p:blipFill>
                            <a:blip r:embed="rId4">
                              <a:extLst/>
                            </a:blip>
                            <a:stretch>
                              <a:fillRect/>
                            </a:stretch>
                          </p:blipFill>
                          <p:spPr>
                            <a:xfrm rot="17822159">
                              <a:off x="3946807" y="3326448"/>
                              <a:ext cx="342936" cy="4017489"/>
                            </a:xfrm>
                            <a:prstGeom prst="rect">
                              <a:avLst/>
                            </a:prstGeom>
                            <a:ln w="12700" cap="flat">
                              <a:noFill/>
                              <a:miter lim="400000"/>
                            </a:ln>
                            <a:effectLst/>
                          </p:spPr>
                        </p:pic>
                      </p:grpSp>
                      <p:pic>
                        <p:nvPicPr>
                          <p:cNvPr id="1088" name="图片 3" descr="图片 3"/>
                          <p:cNvPicPr>
                            <a:picLocks noChangeAspect="1"/>
                          </p:cNvPicPr>
                          <p:nvPr/>
                        </p:nvPicPr>
                        <p:blipFill>
                          <a:blip r:embed="rId5">
                            <a:extLst/>
                          </a:blip>
                          <a:stretch>
                            <a:fillRect/>
                          </a:stretch>
                        </p:blipFill>
                        <p:spPr>
                          <a:xfrm rot="3977126">
                            <a:off x="6186349" y="4456281"/>
                            <a:ext cx="333362" cy="2019502"/>
                          </a:xfrm>
                          <a:prstGeom prst="rect">
                            <a:avLst/>
                          </a:prstGeom>
                          <a:ln w="12700" cap="flat">
                            <a:noFill/>
                            <a:miter lim="400000"/>
                          </a:ln>
                          <a:effectLst/>
                        </p:spPr>
                      </p:pic>
                      <p:pic>
                        <p:nvPicPr>
                          <p:cNvPr id="1089" name="图片 30" descr="图片 30"/>
                          <p:cNvPicPr>
                            <a:picLocks noChangeAspect="1"/>
                          </p:cNvPicPr>
                          <p:nvPr/>
                        </p:nvPicPr>
                        <p:blipFill>
                          <a:blip r:embed="rId6">
                            <a:extLst/>
                          </a:blip>
                          <a:stretch>
                            <a:fillRect/>
                          </a:stretch>
                        </p:blipFill>
                        <p:spPr>
                          <a:xfrm rot="3977126">
                            <a:off x="4773023" y="4747854"/>
                            <a:ext cx="1061141" cy="2248124"/>
                          </a:xfrm>
                          <a:prstGeom prst="rect">
                            <a:avLst/>
                          </a:prstGeom>
                          <a:ln w="12700" cap="flat">
                            <a:noFill/>
                            <a:miter lim="400000"/>
                          </a:ln>
                          <a:effectLst/>
                        </p:spPr>
                      </p:pic>
                    </p:grpSp>
                    <p:pic>
                      <p:nvPicPr>
                        <p:cNvPr id="1091" name="图片 36" descr="图片 36"/>
                        <p:cNvPicPr>
                          <a:picLocks noChangeAspect="1"/>
                        </p:cNvPicPr>
                        <p:nvPr/>
                      </p:nvPicPr>
                      <p:blipFill>
                        <a:blip r:embed="rId7">
                          <a:extLst/>
                        </a:blip>
                        <a:stretch>
                          <a:fillRect/>
                        </a:stretch>
                      </p:blipFill>
                      <p:spPr>
                        <a:xfrm rot="1631287">
                          <a:off x="-83768" y="3392412"/>
                          <a:ext cx="2146513" cy="152395"/>
                        </a:xfrm>
                        <a:prstGeom prst="rect">
                          <a:avLst/>
                        </a:prstGeom>
                        <a:ln w="12700" cap="flat">
                          <a:noFill/>
                          <a:miter lim="400000"/>
                        </a:ln>
                        <a:effectLst/>
                      </p:spPr>
                    </p:pic>
                  </p:grpSp>
                  <p:pic>
                    <p:nvPicPr>
                      <p:cNvPr id="1093" name="图片 38" descr="图片 38"/>
                      <p:cNvPicPr>
                        <a:picLocks noChangeAspect="1"/>
                      </p:cNvPicPr>
                      <p:nvPr/>
                    </p:nvPicPr>
                    <p:blipFill>
                      <a:blip r:embed="rId8">
                        <a:extLst/>
                      </a:blip>
                      <a:stretch>
                        <a:fillRect/>
                      </a:stretch>
                    </p:blipFill>
                    <p:spPr>
                      <a:xfrm rot="5404036">
                        <a:off x="1721206" y="3431580"/>
                        <a:ext cx="1000224" cy="508051"/>
                      </a:xfrm>
                      <a:prstGeom prst="rect">
                        <a:avLst/>
                      </a:prstGeom>
                      <a:ln w="12700" cap="flat">
                        <a:noFill/>
                        <a:miter lim="400000"/>
                      </a:ln>
                      <a:effectLst/>
                    </p:spPr>
                  </p:pic>
                </p:grpSp>
                <p:pic>
                  <p:nvPicPr>
                    <p:cNvPr id="1095" name="图片 40" descr="图片 40"/>
                    <p:cNvPicPr>
                      <a:picLocks noChangeAspect="1"/>
                    </p:cNvPicPr>
                    <p:nvPr/>
                  </p:nvPicPr>
                  <p:blipFill>
                    <a:blip r:embed="rId9">
                      <a:extLst/>
                    </a:blip>
                    <a:stretch>
                      <a:fillRect/>
                    </a:stretch>
                  </p:blipFill>
                  <p:spPr>
                    <a:xfrm flipH="1" rot="5874492">
                      <a:off x="2436687" y="4000163"/>
                      <a:ext cx="352321" cy="299601"/>
                    </a:xfrm>
                    <a:prstGeom prst="rect">
                      <a:avLst/>
                    </a:prstGeom>
                    <a:ln w="12700" cap="flat">
                      <a:noFill/>
                      <a:miter lim="400000"/>
                    </a:ln>
                    <a:effectLst/>
                  </p:spPr>
                </p:pic>
              </p:grpSp>
              <p:pic>
                <p:nvPicPr>
                  <p:cNvPr id="1097" name="图片 42" descr="图片 42"/>
                  <p:cNvPicPr>
                    <a:picLocks noChangeAspect="1"/>
                  </p:cNvPicPr>
                  <p:nvPr/>
                </p:nvPicPr>
                <p:blipFill>
                  <a:blip r:embed="rId10">
                    <a:extLst/>
                  </a:blip>
                  <a:stretch>
                    <a:fillRect/>
                  </a:stretch>
                </p:blipFill>
                <p:spPr>
                  <a:xfrm rot="3453025">
                    <a:off x="2805282" y="4294335"/>
                    <a:ext cx="285738" cy="443048"/>
                  </a:xfrm>
                  <a:prstGeom prst="rect">
                    <a:avLst/>
                  </a:prstGeom>
                  <a:ln w="12700" cap="flat">
                    <a:noFill/>
                    <a:miter lim="400000"/>
                  </a:ln>
                  <a:effectLst/>
                </p:spPr>
              </p:pic>
            </p:grpSp>
            <p:pic>
              <p:nvPicPr>
                <p:cNvPr id="1099" name="图片 44" descr="图片 44"/>
                <p:cNvPicPr>
                  <a:picLocks noChangeAspect="1"/>
                </p:cNvPicPr>
                <p:nvPr/>
              </p:nvPicPr>
              <p:blipFill>
                <a:blip r:embed="rId11">
                  <a:extLst/>
                </a:blip>
                <a:stretch>
                  <a:fillRect/>
                </a:stretch>
              </p:blipFill>
              <p:spPr>
                <a:xfrm rot="7068484">
                  <a:off x="7763615" y="4616330"/>
                  <a:ext cx="279429" cy="942932"/>
                </a:xfrm>
                <a:prstGeom prst="rect">
                  <a:avLst/>
                </a:prstGeom>
                <a:ln w="12700" cap="flat">
                  <a:noFill/>
                  <a:miter lim="400000"/>
                </a:ln>
                <a:effectLst/>
              </p:spPr>
            </p:pic>
            <p:pic>
              <p:nvPicPr>
                <p:cNvPr id="1100" name="图片 49" descr="图片 49"/>
                <p:cNvPicPr>
                  <a:picLocks noChangeAspect="1"/>
                </p:cNvPicPr>
                <p:nvPr/>
              </p:nvPicPr>
              <p:blipFill>
                <a:blip r:embed="rId12">
                  <a:extLst/>
                </a:blip>
                <a:stretch>
                  <a:fillRect/>
                </a:stretch>
              </p:blipFill>
              <p:spPr>
                <a:xfrm rot="6876390">
                  <a:off x="8108836" y="4877248"/>
                  <a:ext cx="303588" cy="122922"/>
                </a:xfrm>
                <a:prstGeom prst="rect">
                  <a:avLst/>
                </a:prstGeom>
                <a:ln w="12700" cap="flat">
                  <a:noFill/>
                  <a:miter lim="400000"/>
                </a:ln>
                <a:effectLst/>
              </p:spPr>
            </p:pic>
            <p:pic>
              <p:nvPicPr>
                <p:cNvPr id="1101" name="图片 50" descr="图片 50"/>
                <p:cNvPicPr>
                  <a:picLocks noChangeAspect="1"/>
                </p:cNvPicPr>
                <p:nvPr/>
              </p:nvPicPr>
              <p:blipFill>
                <a:blip r:embed="rId12">
                  <a:extLst/>
                </a:blip>
                <a:srcRect l="0" t="0" r="35" b="0"/>
                <a:stretch>
                  <a:fillRect/>
                </a:stretch>
              </p:blipFill>
              <p:spPr>
                <a:xfrm flipH="1" rot="9591434">
                  <a:off x="7962806" y="4896892"/>
                  <a:ext cx="416719" cy="11824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90" y="0"/>
                      </a:moveTo>
                      <a:lnTo>
                        <a:pt x="0" y="21600"/>
                      </a:lnTo>
                      <a:lnTo>
                        <a:pt x="21600" y="21600"/>
                      </a:lnTo>
                      <a:lnTo>
                        <a:pt x="16910" y="0"/>
                      </a:lnTo>
                      <a:lnTo>
                        <a:pt x="4690" y="0"/>
                      </a:lnTo>
                      <a:close/>
                    </a:path>
                  </a:pathLst>
                </a:custGeom>
                <a:ln w="12700" cap="flat">
                  <a:noFill/>
                  <a:miter lim="400000"/>
                </a:ln>
                <a:effectLst/>
              </p:spPr>
            </p:pic>
          </p:grpSp>
          <p:pic>
            <p:nvPicPr>
              <p:cNvPr id="1103" name="图片 52" descr="图片 52"/>
              <p:cNvPicPr>
                <a:picLocks noChangeAspect="1"/>
              </p:cNvPicPr>
              <p:nvPr/>
            </p:nvPicPr>
            <p:blipFill>
              <a:blip r:embed="rId13">
                <a:extLst/>
              </a:blip>
              <a:stretch>
                <a:fillRect/>
              </a:stretch>
            </p:blipFill>
            <p:spPr>
              <a:xfrm rot="7548150">
                <a:off x="8445146" y="4460563"/>
                <a:ext cx="427459" cy="272477"/>
              </a:xfrm>
              <a:prstGeom prst="rect">
                <a:avLst/>
              </a:prstGeom>
              <a:ln w="12700" cap="flat">
                <a:noFill/>
                <a:miter lim="400000"/>
              </a:ln>
              <a:effectLst/>
            </p:spPr>
          </p:pic>
        </p:grpSp>
        <p:pic>
          <p:nvPicPr>
            <p:cNvPr id="1105" name="图片 54" descr="图片 54"/>
            <p:cNvPicPr>
              <a:picLocks noChangeAspect="1"/>
            </p:cNvPicPr>
            <p:nvPr/>
          </p:nvPicPr>
          <p:blipFill>
            <a:blip r:embed="rId14">
              <a:extLst/>
            </a:blip>
            <a:srcRect l="0" t="0" r="0" b="25"/>
            <a:stretch>
              <a:fillRect/>
            </a:stretch>
          </p:blipFill>
          <p:spPr>
            <a:xfrm rot="9179011">
              <a:off x="9359728" y="3988163"/>
              <a:ext cx="2585500" cy="1321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75" y="0"/>
                  </a:moveTo>
                  <a:lnTo>
                    <a:pt x="0" y="21600"/>
                  </a:lnTo>
                  <a:lnTo>
                    <a:pt x="21600" y="21600"/>
                  </a:lnTo>
                  <a:lnTo>
                    <a:pt x="21322" y="0"/>
                  </a:lnTo>
                  <a:lnTo>
                    <a:pt x="275" y="0"/>
                  </a:lnTo>
                  <a:close/>
                </a:path>
              </a:pathLst>
            </a:custGeom>
            <a:ln w="12700" cap="flat">
              <a:noFill/>
              <a:miter lim="400000"/>
            </a:ln>
            <a:effectLst/>
          </p:spPr>
        </p:pic>
      </p:grpSp>
      <p:pic>
        <p:nvPicPr>
          <p:cNvPr id="1107" name="图片 56" descr="图片 56"/>
          <p:cNvPicPr>
            <a:picLocks noChangeAspect="1"/>
          </p:cNvPicPr>
          <p:nvPr/>
        </p:nvPicPr>
        <p:blipFill>
          <a:blip r:embed="rId15">
            <a:extLst/>
          </a:blip>
          <a:stretch>
            <a:fillRect/>
          </a:stretch>
        </p:blipFill>
        <p:spPr>
          <a:xfrm rot="21432140">
            <a:off x="2828925" y="3937000"/>
            <a:ext cx="5245100" cy="2476500"/>
          </a:xfrm>
          <a:prstGeom prst="rect">
            <a:avLst/>
          </a:prstGeom>
          <a:ln w="12700">
            <a:miter lim="400000"/>
          </a:ln>
        </p:spPr>
      </p:pic>
      <p:pic>
        <p:nvPicPr>
          <p:cNvPr id="1108" name="图片 61" descr="图片 61"/>
          <p:cNvPicPr>
            <a:picLocks noChangeAspect="1"/>
          </p:cNvPicPr>
          <p:nvPr/>
        </p:nvPicPr>
        <p:blipFill>
          <a:blip r:embed="rId16">
            <a:extLst/>
          </a:blip>
          <a:stretch>
            <a:fillRect/>
          </a:stretch>
        </p:blipFill>
        <p:spPr>
          <a:xfrm>
            <a:off x="5486400" y="2208213"/>
            <a:ext cx="1006475" cy="1158877"/>
          </a:xfrm>
          <a:prstGeom prst="rect">
            <a:avLst/>
          </a:prstGeom>
          <a:ln w="12700">
            <a:miter lim="400000"/>
          </a:ln>
        </p:spPr>
      </p:pic>
      <p:pic>
        <p:nvPicPr>
          <p:cNvPr id="1109" name="图片 62" descr="图片 62"/>
          <p:cNvPicPr>
            <a:picLocks noChangeAspect="1"/>
          </p:cNvPicPr>
          <p:nvPr/>
        </p:nvPicPr>
        <p:blipFill>
          <a:blip r:embed="rId17">
            <a:extLst/>
          </a:blip>
          <a:stretch>
            <a:fillRect/>
          </a:stretch>
        </p:blipFill>
        <p:spPr>
          <a:xfrm>
            <a:off x="10240963" y="2327275"/>
            <a:ext cx="1841502" cy="2847975"/>
          </a:xfrm>
          <a:prstGeom prst="rect">
            <a:avLst/>
          </a:prstGeom>
          <a:ln w="12700">
            <a:miter lim="400000"/>
          </a:ln>
        </p:spPr>
      </p:pic>
      <p:pic>
        <p:nvPicPr>
          <p:cNvPr id="1110" name="图片 64" descr="图片 64"/>
          <p:cNvPicPr>
            <a:picLocks noChangeAspect="1"/>
          </p:cNvPicPr>
          <p:nvPr/>
        </p:nvPicPr>
        <p:blipFill>
          <a:blip r:embed="rId18">
            <a:extLst/>
          </a:blip>
          <a:stretch>
            <a:fillRect/>
          </a:stretch>
        </p:blipFill>
        <p:spPr>
          <a:xfrm rot="173765">
            <a:off x="8759825" y="4362450"/>
            <a:ext cx="2489200" cy="1644650"/>
          </a:xfrm>
          <a:prstGeom prst="rect">
            <a:avLst/>
          </a:prstGeom>
          <a:ln w="12700">
            <a:miter lim="400000"/>
          </a:ln>
        </p:spPr>
      </p:pic>
      <p:pic>
        <p:nvPicPr>
          <p:cNvPr id="1111" name="图片 66" descr="图片 66"/>
          <p:cNvPicPr>
            <a:picLocks noChangeAspect="1"/>
          </p:cNvPicPr>
          <p:nvPr/>
        </p:nvPicPr>
        <p:blipFill>
          <a:blip r:embed="rId19">
            <a:extLst/>
          </a:blip>
          <a:stretch>
            <a:fillRect/>
          </a:stretch>
        </p:blipFill>
        <p:spPr>
          <a:xfrm>
            <a:off x="-57150" y="1787525"/>
            <a:ext cx="2474915" cy="2333625"/>
          </a:xfrm>
          <a:prstGeom prst="rect">
            <a:avLst/>
          </a:prstGeom>
          <a:ln w="12700">
            <a:miter lim="400000"/>
          </a:ln>
        </p:spPr>
      </p:pic>
      <p:sp>
        <p:nvSpPr>
          <p:cNvPr id="1112"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内容与标题">
    <p:spTree>
      <p:nvGrpSpPr>
        <p:cNvPr id="1" name=""/>
        <p:cNvGrpSpPr/>
        <p:nvPr/>
      </p:nvGrpSpPr>
      <p:grpSpPr>
        <a:xfrm>
          <a:off x="0" y="0"/>
          <a:ext cx="0" cy="0"/>
          <a:chOff x="0" y="0"/>
          <a:chExt cx="0" cy="0"/>
        </a:xfrm>
      </p:grpSpPr>
      <p:grpSp>
        <p:nvGrpSpPr>
          <p:cNvPr id="1143" name="组合 55"/>
          <p:cNvGrpSpPr/>
          <p:nvPr/>
        </p:nvGrpSpPr>
        <p:grpSpPr>
          <a:xfrm>
            <a:off x="153831" y="-1140712"/>
            <a:ext cx="11834182" cy="9293609"/>
            <a:chOff x="-6" y="-10"/>
            <a:chExt cx="11834181" cy="9293607"/>
          </a:xfrm>
        </p:grpSpPr>
        <p:grpSp>
          <p:nvGrpSpPr>
            <p:cNvPr id="1141" name="组合 53"/>
            <p:cNvGrpSpPr/>
            <p:nvPr/>
          </p:nvGrpSpPr>
          <p:grpSpPr>
            <a:xfrm>
              <a:off x="-7" y="-11"/>
              <a:ext cx="10541819" cy="9293609"/>
              <a:chOff x="-5" y="-9"/>
              <a:chExt cx="10541817" cy="9293607"/>
            </a:xfrm>
          </p:grpSpPr>
          <p:grpSp>
            <p:nvGrpSpPr>
              <p:cNvPr id="1139" name="组合 51"/>
              <p:cNvGrpSpPr/>
              <p:nvPr/>
            </p:nvGrpSpPr>
            <p:grpSpPr>
              <a:xfrm>
                <a:off x="-6" y="-10"/>
                <a:ext cx="10541819" cy="9293608"/>
                <a:chOff x="-4" y="-8"/>
                <a:chExt cx="10541817" cy="9293607"/>
              </a:xfrm>
            </p:grpSpPr>
            <p:grpSp>
              <p:nvGrpSpPr>
                <p:cNvPr id="1135" name="组合 43"/>
                <p:cNvGrpSpPr/>
                <p:nvPr/>
              </p:nvGrpSpPr>
              <p:grpSpPr>
                <a:xfrm>
                  <a:off x="-5" y="-9"/>
                  <a:ext cx="10541819" cy="9293608"/>
                  <a:chOff x="-3" y="-7"/>
                  <a:chExt cx="10541817" cy="9293607"/>
                </a:xfrm>
              </p:grpSpPr>
              <p:grpSp>
                <p:nvGrpSpPr>
                  <p:cNvPr id="1133" name="组合 41"/>
                  <p:cNvGrpSpPr/>
                  <p:nvPr/>
                </p:nvGrpSpPr>
                <p:grpSpPr>
                  <a:xfrm>
                    <a:off x="-4" y="-8"/>
                    <a:ext cx="10541819" cy="9293608"/>
                    <a:chOff x="-2" y="-6"/>
                    <a:chExt cx="10541817" cy="9293607"/>
                  </a:xfrm>
                </p:grpSpPr>
                <p:grpSp>
                  <p:nvGrpSpPr>
                    <p:cNvPr id="1131" name="组合 39"/>
                    <p:cNvGrpSpPr/>
                    <p:nvPr/>
                  </p:nvGrpSpPr>
                  <p:grpSpPr>
                    <a:xfrm>
                      <a:off x="-3" y="-7"/>
                      <a:ext cx="10541819" cy="9293609"/>
                      <a:chOff x="-1" y="-4"/>
                      <a:chExt cx="10541817" cy="9293607"/>
                    </a:xfrm>
                  </p:grpSpPr>
                  <p:grpSp>
                    <p:nvGrpSpPr>
                      <p:cNvPr id="1129" name="组合 37"/>
                      <p:cNvGrpSpPr/>
                      <p:nvPr/>
                    </p:nvGrpSpPr>
                    <p:grpSpPr>
                      <a:xfrm>
                        <a:off x="-2" y="-5"/>
                        <a:ext cx="10541819" cy="9293608"/>
                        <a:chOff x="0" y="-3"/>
                        <a:chExt cx="10541818" cy="9293607"/>
                      </a:xfrm>
                    </p:grpSpPr>
                    <p:grpSp>
                      <p:nvGrpSpPr>
                        <p:cNvPr id="1127" name="组合 31"/>
                        <p:cNvGrpSpPr/>
                        <p:nvPr/>
                      </p:nvGrpSpPr>
                      <p:grpSpPr>
                        <a:xfrm>
                          <a:off x="1159510" y="-4"/>
                          <a:ext cx="9382308" cy="9293608"/>
                          <a:chOff x="-3" y="-3"/>
                          <a:chExt cx="9382307" cy="9293607"/>
                        </a:xfrm>
                      </p:grpSpPr>
                      <p:grpSp>
                        <p:nvGrpSpPr>
                          <p:cNvPr id="1124" name="组合 2"/>
                          <p:cNvGrpSpPr/>
                          <p:nvPr/>
                        </p:nvGrpSpPr>
                        <p:grpSpPr>
                          <a:xfrm>
                            <a:off x="-4" y="-4"/>
                            <a:ext cx="9382308" cy="9293609"/>
                            <a:chOff x="-2" y="-2"/>
                            <a:chExt cx="9382307" cy="9293607"/>
                          </a:xfrm>
                        </p:grpSpPr>
                        <p:grpSp>
                          <p:nvGrpSpPr>
                            <p:cNvPr id="1122" name="组合 6"/>
                            <p:cNvGrpSpPr/>
                            <p:nvPr/>
                          </p:nvGrpSpPr>
                          <p:grpSpPr>
                            <a:xfrm>
                              <a:off x="-3" y="-3"/>
                              <a:ext cx="9382308" cy="9293608"/>
                              <a:chOff x="-1" y="-1"/>
                              <a:chExt cx="9382307" cy="9293607"/>
                            </a:xfrm>
                          </p:grpSpPr>
                          <p:pic>
                            <p:nvPicPr>
                              <p:cNvPr id="1119" name="图片 7" descr="图片 7"/>
                              <p:cNvPicPr>
                                <a:picLocks noChangeAspect="1"/>
                              </p:cNvPicPr>
                              <p:nvPr/>
                            </p:nvPicPr>
                            <p:blipFill>
                              <a:blip r:embed="rId2">
                                <a:extLst/>
                              </a:blip>
                              <a:stretch>
                                <a:fillRect/>
                              </a:stretch>
                            </p:blipFill>
                            <p:spPr>
                              <a:xfrm rot="2411">
                                <a:off x="3255" y="3286"/>
                                <a:ext cx="9375795" cy="9287033"/>
                              </a:xfrm>
                              <a:prstGeom prst="rect">
                                <a:avLst/>
                              </a:prstGeom>
                              <a:ln w="12700" cap="flat">
                                <a:noFill/>
                                <a:miter lim="400000"/>
                              </a:ln>
                              <a:effectLst/>
                            </p:spPr>
                          </p:pic>
                          <p:pic>
                            <p:nvPicPr>
                              <p:cNvPr id="1120" name="图片 8" descr="图片 8"/>
                              <p:cNvPicPr>
                                <a:picLocks noChangeAspect="1"/>
                              </p:cNvPicPr>
                              <p:nvPr/>
                            </p:nvPicPr>
                            <p:blipFill>
                              <a:blip r:embed="rId3">
                                <a:extLst/>
                              </a:blip>
                              <a:stretch>
                                <a:fillRect/>
                              </a:stretch>
                            </p:blipFill>
                            <p:spPr>
                              <a:xfrm rot="2411">
                                <a:off x="4813192" y="63034"/>
                                <a:ext cx="4568836" cy="676912"/>
                              </a:xfrm>
                              <a:prstGeom prst="rect">
                                <a:avLst/>
                              </a:prstGeom>
                              <a:ln w="12700" cap="flat">
                                <a:noFill/>
                                <a:miter lim="400000"/>
                              </a:ln>
                              <a:effectLst/>
                            </p:spPr>
                          </p:pic>
                          <p:pic>
                            <p:nvPicPr>
                              <p:cNvPr id="1121" name="图片 9" descr="图片 9"/>
                              <p:cNvPicPr>
                                <a:picLocks noChangeAspect="1"/>
                              </p:cNvPicPr>
                              <p:nvPr/>
                            </p:nvPicPr>
                            <p:blipFill>
                              <a:blip r:embed="rId3">
                                <a:extLst/>
                              </a:blip>
                              <a:stretch>
                                <a:fillRect/>
                              </a:stretch>
                            </p:blipFill>
                            <p:spPr>
                              <a:xfrm rot="2411">
                                <a:off x="99825" y="235661"/>
                                <a:ext cx="415221" cy="2115728"/>
                              </a:xfrm>
                              <a:prstGeom prst="rect">
                                <a:avLst/>
                              </a:prstGeom>
                              <a:ln w="12700" cap="flat">
                                <a:noFill/>
                                <a:miter lim="400000"/>
                              </a:ln>
                              <a:effectLst/>
                            </p:spPr>
                          </p:pic>
                        </p:grpSp>
                        <p:pic>
                          <p:nvPicPr>
                            <p:cNvPr id="1123" name="图片 1" descr="图片 1"/>
                            <p:cNvPicPr>
                              <a:picLocks noChangeAspect="1"/>
                            </p:cNvPicPr>
                            <p:nvPr/>
                          </p:nvPicPr>
                          <p:blipFill>
                            <a:blip r:embed="rId4">
                              <a:extLst/>
                            </a:blip>
                            <a:stretch>
                              <a:fillRect/>
                            </a:stretch>
                          </p:blipFill>
                          <p:spPr>
                            <a:xfrm rot="17822159">
                              <a:off x="3946807" y="3326448"/>
                              <a:ext cx="342936" cy="4017489"/>
                            </a:xfrm>
                            <a:prstGeom prst="rect">
                              <a:avLst/>
                            </a:prstGeom>
                            <a:ln w="12700" cap="flat">
                              <a:noFill/>
                              <a:miter lim="400000"/>
                            </a:ln>
                            <a:effectLst/>
                          </p:spPr>
                        </p:pic>
                      </p:grpSp>
                      <p:pic>
                        <p:nvPicPr>
                          <p:cNvPr id="1125" name="图片 3" descr="图片 3"/>
                          <p:cNvPicPr>
                            <a:picLocks noChangeAspect="1"/>
                          </p:cNvPicPr>
                          <p:nvPr/>
                        </p:nvPicPr>
                        <p:blipFill>
                          <a:blip r:embed="rId5">
                            <a:extLst/>
                          </a:blip>
                          <a:stretch>
                            <a:fillRect/>
                          </a:stretch>
                        </p:blipFill>
                        <p:spPr>
                          <a:xfrm rot="3977126">
                            <a:off x="6186349" y="4456281"/>
                            <a:ext cx="333362" cy="2019502"/>
                          </a:xfrm>
                          <a:prstGeom prst="rect">
                            <a:avLst/>
                          </a:prstGeom>
                          <a:ln w="12700" cap="flat">
                            <a:noFill/>
                            <a:miter lim="400000"/>
                          </a:ln>
                          <a:effectLst/>
                        </p:spPr>
                      </p:pic>
                      <p:pic>
                        <p:nvPicPr>
                          <p:cNvPr id="1126" name="图片 30" descr="图片 30"/>
                          <p:cNvPicPr>
                            <a:picLocks noChangeAspect="1"/>
                          </p:cNvPicPr>
                          <p:nvPr/>
                        </p:nvPicPr>
                        <p:blipFill>
                          <a:blip r:embed="rId6">
                            <a:extLst/>
                          </a:blip>
                          <a:stretch>
                            <a:fillRect/>
                          </a:stretch>
                        </p:blipFill>
                        <p:spPr>
                          <a:xfrm rot="3977126">
                            <a:off x="4773023" y="4747854"/>
                            <a:ext cx="1061141" cy="2248124"/>
                          </a:xfrm>
                          <a:prstGeom prst="rect">
                            <a:avLst/>
                          </a:prstGeom>
                          <a:ln w="12700" cap="flat">
                            <a:noFill/>
                            <a:miter lim="400000"/>
                          </a:ln>
                          <a:effectLst/>
                        </p:spPr>
                      </p:pic>
                    </p:grpSp>
                    <p:pic>
                      <p:nvPicPr>
                        <p:cNvPr id="1128" name="图片 36" descr="图片 36"/>
                        <p:cNvPicPr>
                          <a:picLocks noChangeAspect="1"/>
                        </p:cNvPicPr>
                        <p:nvPr/>
                      </p:nvPicPr>
                      <p:blipFill>
                        <a:blip r:embed="rId7">
                          <a:extLst/>
                        </a:blip>
                        <a:stretch>
                          <a:fillRect/>
                        </a:stretch>
                      </p:blipFill>
                      <p:spPr>
                        <a:xfrm rot="1631287">
                          <a:off x="-83768" y="3392412"/>
                          <a:ext cx="2146513" cy="152395"/>
                        </a:xfrm>
                        <a:prstGeom prst="rect">
                          <a:avLst/>
                        </a:prstGeom>
                        <a:ln w="12700" cap="flat">
                          <a:noFill/>
                          <a:miter lim="400000"/>
                        </a:ln>
                        <a:effectLst/>
                      </p:spPr>
                    </p:pic>
                  </p:grpSp>
                  <p:pic>
                    <p:nvPicPr>
                      <p:cNvPr id="1130" name="图片 38" descr="图片 38"/>
                      <p:cNvPicPr>
                        <a:picLocks noChangeAspect="1"/>
                      </p:cNvPicPr>
                      <p:nvPr/>
                    </p:nvPicPr>
                    <p:blipFill>
                      <a:blip r:embed="rId8">
                        <a:extLst/>
                      </a:blip>
                      <a:stretch>
                        <a:fillRect/>
                      </a:stretch>
                    </p:blipFill>
                    <p:spPr>
                      <a:xfrm rot="5404036">
                        <a:off x="1721206" y="3431580"/>
                        <a:ext cx="1000224" cy="508051"/>
                      </a:xfrm>
                      <a:prstGeom prst="rect">
                        <a:avLst/>
                      </a:prstGeom>
                      <a:ln w="12700" cap="flat">
                        <a:noFill/>
                        <a:miter lim="400000"/>
                      </a:ln>
                      <a:effectLst/>
                    </p:spPr>
                  </p:pic>
                </p:grpSp>
                <p:pic>
                  <p:nvPicPr>
                    <p:cNvPr id="1132" name="图片 40" descr="图片 40"/>
                    <p:cNvPicPr>
                      <a:picLocks noChangeAspect="1"/>
                    </p:cNvPicPr>
                    <p:nvPr/>
                  </p:nvPicPr>
                  <p:blipFill>
                    <a:blip r:embed="rId9">
                      <a:extLst/>
                    </a:blip>
                    <a:stretch>
                      <a:fillRect/>
                    </a:stretch>
                  </p:blipFill>
                  <p:spPr>
                    <a:xfrm flipH="1" rot="5874492">
                      <a:off x="2436687" y="4000163"/>
                      <a:ext cx="352321" cy="299601"/>
                    </a:xfrm>
                    <a:prstGeom prst="rect">
                      <a:avLst/>
                    </a:prstGeom>
                    <a:ln w="12700" cap="flat">
                      <a:noFill/>
                      <a:miter lim="400000"/>
                    </a:ln>
                    <a:effectLst/>
                  </p:spPr>
                </p:pic>
              </p:grpSp>
              <p:pic>
                <p:nvPicPr>
                  <p:cNvPr id="1134" name="图片 42" descr="图片 42"/>
                  <p:cNvPicPr>
                    <a:picLocks noChangeAspect="1"/>
                  </p:cNvPicPr>
                  <p:nvPr/>
                </p:nvPicPr>
                <p:blipFill>
                  <a:blip r:embed="rId10">
                    <a:extLst/>
                  </a:blip>
                  <a:stretch>
                    <a:fillRect/>
                  </a:stretch>
                </p:blipFill>
                <p:spPr>
                  <a:xfrm rot="3453025">
                    <a:off x="2805282" y="4294335"/>
                    <a:ext cx="285738" cy="443048"/>
                  </a:xfrm>
                  <a:prstGeom prst="rect">
                    <a:avLst/>
                  </a:prstGeom>
                  <a:ln w="12700" cap="flat">
                    <a:noFill/>
                    <a:miter lim="400000"/>
                  </a:ln>
                  <a:effectLst/>
                </p:spPr>
              </p:pic>
            </p:grpSp>
            <p:pic>
              <p:nvPicPr>
                <p:cNvPr id="1136" name="图片 44" descr="图片 44"/>
                <p:cNvPicPr>
                  <a:picLocks noChangeAspect="1"/>
                </p:cNvPicPr>
                <p:nvPr/>
              </p:nvPicPr>
              <p:blipFill>
                <a:blip r:embed="rId11">
                  <a:extLst/>
                </a:blip>
                <a:stretch>
                  <a:fillRect/>
                </a:stretch>
              </p:blipFill>
              <p:spPr>
                <a:xfrm rot="7068484">
                  <a:off x="7763615" y="4616330"/>
                  <a:ext cx="279429" cy="942932"/>
                </a:xfrm>
                <a:prstGeom prst="rect">
                  <a:avLst/>
                </a:prstGeom>
                <a:ln w="12700" cap="flat">
                  <a:noFill/>
                  <a:miter lim="400000"/>
                </a:ln>
                <a:effectLst/>
              </p:spPr>
            </p:pic>
            <p:pic>
              <p:nvPicPr>
                <p:cNvPr id="1137" name="图片 49" descr="图片 49"/>
                <p:cNvPicPr>
                  <a:picLocks noChangeAspect="1"/>
                </p:cNvPicPr>
                <p:nvPr/>
              </p:nvPicPr>
              <p:blipFill>
                <a:blip r:embed="rId12">
                  <a:extLst/>
                </a:blip>
                <a:stretch>
                  <a:fillRect/>
                </a:stretch>
              </p:blipFill>
              <p:spPr>
                <a:xfrm rot="6876390">
                  <a:off x="8108836" y="4877248"/>
                  <a:ext cx="303588" cy="122922"/>
                </a:xfrm>
                <a:prstGeom prst="rect">
                  <a:avLst/>
                </a:prstGeom>
                <a:ln w="12700" cap="flat">
                  <a:noFill/>
                  <a:miter lim="400000"/>
                </a:ln>
                <a:effectLst/>
              </p:spPr>
            </p:pic>
            <p:pic>
              <p:nvPicPr>
                <p:cNvPr id="1138" name="图片 50" descr="图片 50"/>
                <p:cNvPicPr>
                  <a:picLocks noChangeAspect="1"/>
                </p:cNvPicPr>
                <p:nvPr/>
              </p:nvPicPr>
              <p:blipFill>
                <a:blip r:embed="rId12">
                  <a:extLst/>
                </a:blip>
                <a:srcRect l="0" t="0" r="35" b="0"/>
                <a:stretch>
                  <a:fillRect/>
                </a:stretch>
              </p:blipFill>
              <p:spPr>
                <a:xfrm flipH="1" rot="9591434">
                  <a:off x="7962806" y="4896892"/>
                  <a:ext cx="416719" cy="11824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90" y="0"/>
                      </a:moveTo>
                      <a:lnTo>
                        <a:pt x="0" y="21600"/>
                      </a:lnTo>
                      <a:lnTo>
                        <a:pt x="21600" y="21600"/>
                      </a:lnTo>
                      <a:lnTo>
                        <a:pt x="16910" y="0"/>
                      </a:lnTo>
                      <a:lnTo>
                        <a:pt x="4690" y="0"/>
                      </a:lnTo>
                      <a:close/>
                    </a:path>
                  </a:pathLst>
                </a:custGeom>
                <a:ln w="12700" cap="flat">
                  <a:noFill/>
                  <a:miter lim="400000"/>
                </a:ln>
                <a:effectLst/>
              </p:spPr>
            </p:pic>
          </p:grpSp>
          <p:pic>
            <p:nvPicPr>
              <p:cNvPr id="1140" name="图片 52" descr="图片 52"/>
              <p:cNvPicPr>
                <a:picLocks noChangeAspect="1"/>
              </p:cNvPicPr>
              <p:nvPr/>
            </p:nvPicPr>
            <p:blipFill>
              <a:blip r:embed="rId13">
                <a:extLst/>
              </a:blip>
              <a:stretch>
                <a:fillRect/>
              </a:stretch>
            </p:blipFill>
            <p:spPr>
              <a:xfrm rot="7548150">
                <a:off x="8445146" y="4460563"/>
                <a:ext cx="427459" cy="272477"/>
              </a:xfrm>
              <a:prstGeom prst="rect">
                <a:avLst/>
              </a:prstGeom>
              <a:ln w="12700" cap="flat">
                <a:noFill/>
                <a:miter lim="400000"/>
              </a:ln>
              <a:effectLst/>
            </p:spPr>
          </p:pic>
        </p:grpSp>
        <p:pic>
          <p:nvPicPr>
            <p:cNvPr id="1142" name="图片 54" descr="图片 54"/>
            <p:cNvPicPr>
              <a:picLocks noChangeAspect="1"/>
            </p:cNvPicPr>
            <p:nvPr/>
          </p:nvPicPr>
          <p:blipFill>
            <a:blip r:embed="rId14">
              <a:extLst/>
            </a:blip>
            <a:srcRect l="0" t="0" r="0" b="25"/>
            <a:stretch>
              <a:fillRect/>
            </a:stretch>
          </p:blipFill>
          <p:spPr>
            <a:xfrm rot="9179011">
              <a:off x="9359728" y="3988163"/>
              <a:ext cx="2585500" cy="1321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75" y="0"/>
                  </a:moveTo>
                  <a:lnTo>
                    <a:pt x="0" y="21600"/>
                  </a:lnTo>
                  <a:lnTo>
                    <a:pt x="21600" y="21600"/>
                  </a:lnTo>
                  <a:lnTo>
                    <a:pt x="21322" y="0"/>
                  </a:lnTo>
                  <a:lnTo>
                    <a:pt x="275" y="0"/>
                  </a:lnTo>
                  <a:close/>
                </a:path>
              </a:pathLst>
            </a:custGeom>
            <a:ln w="12700" cap="flat">
              <a:noFill/>
              <a:miter lim="400000"/>
            </a:ln>
            <a:effectLst/>
          </p:spPr>
        </p:pic>
      </p:grpSp>
      <p:pic>
        <p:nvPicPr>
          <p:cNvPr id="1144" name="图片 56" descr="图片 56"/>
          <p:cNvPicPr>
            <a:picLocks noChangeAspect="1"/>
          </p:cNvPicPr>
          <p:nvPr/>
        </p:nvPicPr>
        <p:blipFill>
          <a:blip r:embed="rId15">
            <a:extLst/>
          </a:blip>
          <a:stretch>
            <a:fillRect/>
          </a:stretch>
        </p:blipFill>
        <p:spPr>
          <a:xfrm rot="21432140">
            <a:off x="2828925" y="3937000"/>
            <a:ext cx="5245100" cy="2476500"/>
          </a:xfrm>
          <a:prstGeom prst="rect">
            <a:avLst/>
          </a:prstGeom>
          <a:ln w="12700">
            <a:miter lim="400000"/>
          </a:ln>
        </p:spPr>
      </p:pic>
      <p:pic>
        <p:nvPicPr>
          <p:cNvPr id="1145" name="图片 61" descr="图片 61"/>
          <p:cNvPicPr>
            <a:picLocks noChangeAspect="1"/>
          </p:cNvPicPr>
          <p:nvPr/>
        </p:nvPicPr>
        <p:blipFill>
          <a:blip r:embed="rId16">
            <a:extLst/>
          </a:blip>
          <a:stretch>
            <a:fillRect/>
          </a:stretch>
        </p:blipFill>
        <p:spPr>
          <a:xfrm>
            <a:off x="5486400" y="2208213"/>
            <a:ext cx="1006475" cy="1158877"/>
          </a:xfrm>
          <a:prstGeom prst="rect">
            <a:avLst/>
          </a:prstGeom>
          <a:ln w="12700">
            <a:miter lim="400000"/>
          </a:ln>
        </p:spPr>
      </p:pic>
      <p:pic>
        <p:nvPicPr>
          <p:cNvPr id="1146" name="图片 62" descr="图片 62"/>
          <p:cNvPicPr>
            <a:picLocks noChangeAspect="1"/>
          </p:cNvPicPr>
          <p:nvPr/>
        </p:nvPicPr>
        <p:blipFill>
          <a:blip r:embed="rId17">
            <a:extLst/>
          </a:blip>
          <a:stretch>
            <a:fillRect/>
          </a:stretch>
        </p:blipFill>
        <p:spPr>
          <a:xfrm>
            <a:off x="10240963" y="2327275"/>
            <a:ext cx="1841502" cy="2847975"/>
          </a:xfrm>
          <a:prstGeom prst="rect">
            <a:avLst/>
          </a:prstGeom>
          <a:ln w="12700">
            <a:miter lim="400000"/>
          </a:ln>
        </p:spPr>
      </p:pic>
      <p:pic>
        <p:nvPicPr>
          <p:cNvPr id="1147" name="图片 64" descr="图片 64"/>
          <p:cNvPicPr>
            <a:picLocks noChangeAspect="1"/>
          </p:cNvPicPr>
          <p:nvPr/>
        </p:nvPicPr>
        <p:blipFill>
          <a:blip r:embed="rId18">
            <a:extLst/>
          </a:blip>
          <a:stretch>
            <a:fillRect/>
          </a:stretch>
        </p:blipFill>
        <p:spPr>
          <a:xfrm rot="173765">
            <a:off x="8759825" y="4362450"/>
            <a:ext cx="2489200" cy="1644650"/>
          </a:xfrm>
          <a:prstGeom prst="rect">
            <a:avLst/>
          </a:prstGeom>
          <a:ln w="12700">
            <a:miter lim="400000"/>
          </a:ln>
        </p:spPr>
      </p:pic>
      <p:pic>
        <p:nvPicPr>
          <p:cNvPr id="1148" name="图片 66" descr="图片 66"/>
          <p:cNvPicPr>
            <a:picLocks noChangeAspect="1"/>
          </p:cNvPicPr>
          <p:nvPr/>
        </p:nvPicPr>
        <p:blipFill>
          <a:blip r:embed="rId19">
            <a:extLst/>
          </a:blip>
          <a:stretch>
            <a:fillRect/>
          </a:stretch>
        </p:blipFill>
        <p:spPr>
          <a:xfrm>
            <a:off x="-57150" y="1787525"/>
            <a:ext cx="2474915" cy="2333625"/>
          </a:xfrm>
          <a:prstGeom prst="rect">
            <a:avLst/>
          </a:prstGeom>
          <a:ln w="12700">
            <a:miter lim="400000"/>
          </a:ln>
        </p:spPr>
      </p:pic>
      <p:sp>
        <p:nvSpPr>
          <p:cNvPr id="1149" name="标题文本"/>
          <p:cNvSpPr txBox="1"/>
          <p:nvPr>
            <p:ph type="title"/>
          </p:nvPr>
        </p:nvSpPr>
        <p:spPr>
          <a:xfrm>
            <a:off x="840317" y="457200"/>
            <a:ext cx="3932769" cy="1600200"/>
          </a:xfrm>
          <a:prstGeom prst="rect">
            <a:avLst/>
          </a:prstGeom>
        </p:spPr>
        <p:txBody>
          <a:bodyPr anchor="b"/>
          <a:lstStyle>
            <a:lvl1pPr algn="l">
              <a:lnSpc>
                <a:spcPct val="90000"/>
              </a:lnSpc>
              <a:defRPr sz="3200">
                <a:latin typeface="Calibri Light"/>
                <a:ea typeface="Calibri Light"/>
                <a:cs typeface="Calibri Light"/>
                <a:sym typeface="Calibri Light"/>
              </a:defRPr>
            </a:lvl1pPr>
          </a:lstStyle>
          <a:p>
            <a:pPr/>
            <a:r>
              <a:t>标题文本</a:t>
            </a:r>
          </a:p>
        </p:txBody>
      </p:sp>
      <p:sp>
        <p:nvSpPr>
          <p:cNvPr id="1150" name="正文级别 1…"/>
          <p:cNvSpPr txBox="1"/>
          <p:nvPr>
            <p:ph type="body" sz="half" idx="1"/>
          </p:nvPr>
        </p:nvSpPr>
        <p:spPr>
          <a:xfrm>
            <a:off x="5183716" y="987425"/>
            <a:ext cx="6172202" cy="4873627"/>
          </a:xfrm>
          <a:prstGeom prst="rect">
            <a:avLst/>
          </a:prstGeom>
        </p:spPr>
        <p:txBody>
          <a:bodyPr/>
          <a:lstStyle>
            <a:lvl1pPr marL="228600" indent="-228600">
              <a:lnSpc>
                <a:spcPct val="90000"/>
              </a:lnSpc>
              <a:spcBef>
                <a:spcPts val="1000"/>
              </a:spcBef>
              <a:buFont typeface="Arial"/>
              <a:defRPr>
                <a:latin typeface="+mn-lt"/>
                <a:ea typeface="+mn-ea"/>
                <a:cs typeface="+mn-cs"/>
                <a:sym typeface="Calibri"/>
              </a:defRPr>
            </a:lvl1pPr>
            <a:lvl2pPr marL="718457" indent="-261257">
              <a:lnSpc>
                <a:spcPct val="90000"/>
              </a:lnSpc>
              <a:spcBef>
                <a:spcPts val="1000"/>
              </a:spcBef>
              <a:buFont typeface="Arial"/>
              <a:buChar char="•"/>
              <a:defRPr>
                <a:latin typeface="+mn-lt"/>
                <a:ea typeface="+mn-ea"/>
                <a:cs typeface="+mn-cs"/>
                <a:sym typeface="Calibri"/>
              </a:defRPr>
            </a:lvl2pPr>
            <a:lvl3pPr>
              <a:lnSpc>
                <a:spcPct val="90000"/>
              </a:lnSpc>
              <a:spcBef>
                <a:spcPts val="1000"/>
              </a:spcBef>
              <a:buFont typeface="Arial"/>
              <a:defRPr>
                <a:latin typeface="+mn-lt"/>
                <a:ea typeface="+mn-ea"/>
                <a:cs typeface="+mn-cs"/>
                <a:sym typeface="Calibri"/>
              </a:defRPr>
            </a:lvl3pPr>
            <a:lvl4pPr>
              <a:lnSpc>
                <a:spcPct val="90000"/>
              </a:lnSpc>
              <a:spcBef>
                <a:spcPts val="1000"/>
              </a:spcBef>
              <a:buFont typeface="Arial"/>
              <a:buChar char="•"/>
              <a:defRPr>
                <a:latin typeface="+mn-lt"/>
                <a:ea typeface="+mn-ea"/>
                <a:cs typeface="+mn-cs"/>
                <a:sym typeface="Calibri"/>
              </a:defRPr>
            </a:lvl4pPr>
            <a:lvl5pPr>
              <a:lnSpc>
                <a:spcPct val="90000"/>
              </a:lnSpc>
              <a:spcBef>
                <a:spcPts val="1000"/>
              </a:spcBef>
              <a:buFont typeface="Arial"/>
              <a:buChar char="•"/>
              <a:defRPr>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1151" name="文本占位符 3"/>
          <p:cNvSpPr/>
          <p:nvPr>
            <p:ph type="body" sz="quarter" idx="21"/>
          </p:nvPr>
        </p:nvSpPr>
        <p:spPr>
          <a:xfrm>
            <a:off x="840317" y="2057400"/>
            <a:ext cx="3932769" cy="3811588"/>
          </a:xfrm>
          <a:prstGeom prst="rect">
            <a:avLst/>
          </a:prstGeom>
        </p:spPr>
        <p:txBody>
          <a:bodyPr/>
          <a:lstStyle/>
          <a:p>
            <a:pPr/>
          </a:p>
        </p:txBody>
      </p:sp>
      <p:sp>
        <p:nvSpPr>
          <p:cNvPr id="1152"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图片与标题">
    <p:spTree>
      <p:nvGrpSpPr>
        <p:cNvPr id="1" name=""/>
        <p:cNvGrpSpPr/>
        <p:nvPr/>
      </p:nvGrpSpPr>
      <p:grpSpPr>
        <a:xfrm>
          <a:off x="0" y="0"/>
          <a:ext cx="0" cy="0"/>
          <a:chOff x="0" y="0"/>
          <a:chExt cx="0" cy="0"/>
        </a:xfrm>
      </p:grpSpPr>
      <p:grpSp>
        <p:nvGrpSpPr>
          <p:cNvPr id="1183" name="组合 55"/>
          <p:cNvGrpSpPr/>
          <p:nvPr/>
        </p:nvGrpSpPr>
        <p:grpSpPr>
          <a:xfrm>
            <a:off x="153831" y="-1140712"/>
            <a:ext cx="11834182" cy="9293609"/>
            <a:chOff x="-6" y="-10"/>
            <a:chExt cx="11834181" cy="9293607"/>
          </a:xfrm>
        </p:grpSpPr>
        <p:grpSp>
          <p:nvGrpSpPr>
            <p:cNvPr id="1181" name="组合 53"/>
            <p:cNvGrpSpPr/>
            <p:nvPr/>
          </p:nvGrpSpPr>
          <p:grpSpPr>
            <a:xfrm>
              <a:off x="-7" y="-11"/>
              <a:ext cx="10541819" cy="9293609"/>
              <a:chOff x="-5" y="-9"/>
              <a:chExt cx="10541817" cy="9293607"/>
            </a:xfrm>
          </p:grpSpPr>
          <p:grpSp>
            <p:nvGrpSpPr>
              <p:cNvPr id="1179" name="组合 51"/>
              <p:cNvGrpSpPr/>
              <p:nvPr/>
            </p:nvGrpSpPr>
            <p:grpSpPr>
              <a:xfrm>
                <a:off x="-6" y="-10"/>
                <a:ext cx="10541819" cy="9293608"/>
                <a:chOff x="-4" y="-8"/>
                <a:chExt cx="10541817" cy="9293607"/>
              </a:xfrm>
            </p:grpSpPr>
            <p:grpSp>
              <p:nvGrpSpPr>
                <p:cNvPr id="1175" name="组合 43"/>
                <p:cNvGrpSpPr/>
                <p:nvPr/>
              </p:nvGrpSpPr>
              <p:grpSpPr>
                <a:xfrm>
                  <a:off x="-5" y="-9"/>
                  <a:ext cx="10541819" cy="9293608"/>
                  <a:chOff x="-3" y="-7"/>
                  <a:chExt cx="10541817" cy="9293607"/>
                </a:xfrm>
              </p:grpSpPr>
              <p:grpSp>
                <p:nvGrpSpPr>
                  <p:cNvPr id="1173" name="组合 41"/>
                  <p:cNvGrpSpPr/>
                  <p:nvPr/>
                </p:nvGrpSpPr>
                <p:grpSpPr>
                  <a:xfrm>
                    <a:off x="-4" y="-8"/>
                    <a:ext cx="10541819" cy="9293608"/>
                    <a:chOff x="-2" y="-6"/>
                    <a:chExt cx="10541817" cy="9293607"/>
                  </a:xfrm>
                </p:grpSpPr>
                <p:grpSp>
                  <p:nvGrpSpPr>
                    <p:cNvPr id="1171" name="组合 39"/>
                    <p:cNvGrpSpPr/>
                    <p:nvPr/>
                  </p:nvGrpSpPr>
                  <p:grpSpPr>
                    <a:xfrm>
                      <a:off x="-3" y="-7"/>
                      <a:ext cx="10541819" cy="9293609"/>
                      <a:chOff x="-1" y="-4"/>
                      <a:chExt cx="10541817" cy="9293607"/>
                    </a:xfrm>
                  </p:grpSpPr>
                  <p:grpSp>
                    <p:nvGrpSpPr>
                      <p:cNvPr id="1169" name="组合 37"/>
                      <p:cNvGrpSpPr/>
                      <p:nvPr/>
                    </p:nvGrpSpPr>
                    <p:grpSpPr>
                      <a:xfrm>
                        <a:off x="-2" y="-5"/>
                        <a:ext cx="10541819" cy="9293608"/>
                        <a:chOff x="0" y="-3"/>
                        <a:chExt cx="10541818" cy="9293607"/>
                      </a:xfrm>
                    </p:grpSpPr>
                    <p:grpSp>
                      <p:nvGrpSpPr>
                        <p:cNvPr id="1167" name="组合 31"/>
                        <p:cNvGrpSpPr/>
                        <p:nvPr/>
                      </p:nvGrpSpPr>
                      <p:grpSpPr>
                        <a:xfrm>
                          <a:off x="1159510" y="-4"/>
                          <a:ext cx="9382308" cy="9293608"/>
                          <a:chOff x="-3" y="-3"/>
                          <a:chExt cx="9382307" cy="9293607"/>
                        </a:xfrm>
                      </p:grpSpPr>
                      <p:grpSp>
                        <p:nvGrpSpPr>
                          <p:cNvPr id="1164" name="组合 2"/>
                          <p:cNvGrpSpPr/>
                          <p:nvPr/>
                        </p:nvGrpSpPr>
                        <p:grpSpPr>
                          <a:xfrm>
                            <a:off x="-4" y="-4"/>
                            <a:ext cx="9382308" cy="9293609"/>
                            <a:chOff x="-2" y="-2"/>
                            <a:chExt cx="9382307" cy="9293607"/>
                          </a:xfrm>
                        </p:grpSpPr>
                        <p:grpSp>
                          <p:nvGrpSpPr>
                            <p:cNvPr id="1162" name="组合 6"/>
                            <p:cNvGrpSpPr/>
                            <p:nvPr/>
                          </p:nvGrpSpPr>
                          <p:grpSpPr>
                            <a:xfrm>
                              <a:off x="-3" y="-3"/>
                              <a:ext cx="9382308" cy="9293608"/>
                              <a:chOff x="-1" y="-1"/>
                              <a:chExt cx="9382307" cy="9293607"/>
                            </a:xfrm>
                          </p:grpSpPr>
                          <p:pic>
                            <p:nvPicPr>
                              <p:cNvPr id="1159" name="图片 7" descr="图片 7"/>
                              <p:cNvPicPr>
                                <a:picLocks noChangeAspect="1"/>
                              </p:cNvPicPr>
                              <p:nvPr/>
                            </p:nvPicPr>
                            <p:blipFill>
                              <a:blip r:embed="rId2">
                                <a:extLst/>
                              </a:blip>
                              <a:stretch>
                                <a:fillRect/>
                              </a:stretch>
                            </p:blipFill>
                            <p:spPr>
                              <a:xfrm rot="2411">
                                <a:off x="3255" y="3286"/>
                                <a:ext cx="9375795" cy="9287033"/>
                              </a:xfrm>
                              <a:prstGeom prst="rect">
                                <a:avLst/>
                              </a:prstGeom>
                              <a:ln w="12700" cap="flat">
                                <a:noFill/>
                                <a:miter lim="400000"/>
                              </a:ln>
                              <a:effectLst/>
                            </p:spPr>
                          </p:pic>
                          <p:pic>
                            <p:nvPicPr>
                              <p:cNvPr id="1160" name="图片 8" descr="图片 8"/>
                              <p:cNvPicPr>
                                <a:picLocks noChangeAspect="1"/>
                              </p:cNvPicPr>
                              <p:nvPr/>
                            </p:nvPicPr>
                            <p:blipFill>
                              <a:blip r:embed="rId3">
                                <a:extLst/>
                              </a:blip>
                              <a:stretch>
                                <a:fillRect/>
                              </a:stretch>
                            </p:blipFill>
                            <p:spPr>
                              <a:xfrm rot="2411">
                                <a:off x="4813192" y="63034"/>
                                <a:ext cx="4568836" cy="676912"/>
                              </a:xfrm>
                              <a:prstGeom prst="rect">
                                <a:avLst/>
                              </a:prstGeom>
                              <a:ln w="12700" cap="flat">
                                <a:noFill/>
                                <a:miter lim="400000"/>
                              </a:ln>
                              <a:effectLst/>
                            </p:spPr>
                          </p:pic>
                          <p:pic>
                            <p:nvPicPr>
                              <p:cNvPr id="1161" name="图片 9" descr="图片 9"/>
                              <p:cNvPicPr>
                                <a:picLocks noChangeAspect="1"/>
                              </p:cNvPicPr>
                              <p:nvPr/>
                            </p:nvPicPr>
                            <p:blipFill>
                              <a:blip r:embed="rId3">
                                <a:extLst/>
                              </a:blip>
                              <a:stretch>
                                <a:fillRect/>
                              </a:stretch>
                            </p:blipFill>
                            <p:spPr>
                              <a:xfrm rot="2411">
                                <a:off x="99825" y="235661"/>
                                <a:ext cx="415221" cy="2115728"/>
                              </a:xfrm>
                              <a:prstGeom prst="rect">
                                <a:avLst/>
                              </a:prstGeom>
                              <a:ln w="12700" cap="flat">
                                <a:noFill/>
                                <a:miter lim="400000"/>
                              </a:ln>
                              <a:effectLst/>
                            </p:spPr>
                          </p:pic>
                        </p:grpSp>
                        <p:pic>
                          <p:nvPicPr>
                            <p:cNvPr id="1163" name="图片 1" descr="图片 1"/>
                            <p:cNvPicPr>
                              <a:picLocks noChangeAspect="1"/>
                            </p:cNvPicPr>
                            <p:nvPr/>
                          </p:nvPicPr>
                          <p:blipFill>
                            <a:blip r:embed="rId4">
                              <a:extLst/>
                            </a:blip>
                            <a:stretch>
                              <a:fillRect/>
                            </a:stretch>
                          </p:blipFill>
                          <p:spPr>
                            <a:xfrm rot="17822159">
                              <a:off x="3946807" y="3326448"/>
                              <a:ext cx="342936" cy="4017489"/>
                            </a:xfrm>
                            <a:prstGeom prst="rect">
                              <a:avLst/>
                            </a:prstGeom>
                            <a:ln w="12700" cap="flat">
                              <a:noFill/>
                              <a:miter lim="400000"/>
                            </a:ln>
                            <a:effectLst/>
                          </p:spPr>
                        </p:pic>
                      </p:grpSp>
                      <p:pic>
                        <p:nvPicPr>
                          <p:cNvPr id="1165" name="图片 3" descr="图片 3"/>
                          <p:cNvPicPr>
                            <a:picLocks noChangeAspect="1"/>
                          </p:cNvPicPr>
                          <p:nvPr/>
                        </p:nvPicPr>
                        <p:blipFill>
                          <a:blip r:embed="rId5">
                            <a:extLst/>
                          </a:blip>
                          <a:stretch>
                            <a:fillRect/>
                          </a:stretch>
                        </p:blipFill>
                        <p:spPr>
                          <a:xfrm rot="3977126">
                            <a:off x="6186349" y="4456281"/>
                            <a:ext cx="333362" cy="2019502"/>
                          </a:xfrm>
                          <a:prstGeom prst="rect">
                            <a:avLst/>
                          </a:prstGeom>
                          <a:ln w="12700" cap="flat">
                            <a:noFill/>
                            <a:miter lim="400000"/>
                          </a:ln>
                          <a:effectLst/>
                        </p:spPr>
                      </p:pic>
                      <p:pic>
                        <p:nvPicPr>
                          <p:cNvPr id="1166" name="图片 30" descr="图片 30"/>
                          <p:cNvPicPr>
                            <a:picLocks noChangeAspect="1"/>
                          </p:cNvPicPr>
                          <p:nvPr/>
                        </p:nvPicPr>
                        <p:blipFill>
                          <a:blip r:embed="rId6">
                            <a:extLst/>
                          </a:blip>
                          <a:stretch>
                            <a:fillRect/>
                          </a:stretch>
                        </p:blipFill>
                        <p:spPr>
                          <a:xfrm rot="3977126">
                            <a:off x="4773023" y="4747854"/>
                            <a:ext cx="1061141" cy="2248124"/>
                          </a:xfrm>
                          <a:prstGeom prst="rect">
                            <a:avLst/>
                          </a:prstGeom>
                          <a:ln w="12700" cap="flat">
                            <a:noFill/>
                            <a:miter lim="400000"/>
                          </a:ln>
                          <a:effectLst/>
                        </p:spPr>
                      </p:pic>
                    </p:grpSp>
                    <p:pic>
                      <p:nvPicPr>
                        <p:cNvPr id="1168" name="图片 36" descr="图片 36"/>
                        <p:cNvPicPr>
                          <a:picLocks noChangeAspect="1"/>
                        </p:cNvPicPr>
                        <p:nvPr/>
                      </p:nvPicPr>
                      <p:blipFill>
                        <a:blip r:embed="rId7">
                          <a:extLst/>
                        </a:blip>
                        <a:stretch>
                          <a:fillRect/>
                        </a:stretch>
                      </p:blipFill>
                      <p:spPr>
                        <a:xfrm rot="1631287">
                          <a:off x="-83768" y="3392412"/>
                          <a:ext cx="2146513" cy="152395"/>
                        </a:xfrm>
                        <a:prstGeom prst="rect">
                          <a:avLst/>
                        </a:prstGeom>
                        <a:ln w="12700" cap="flat">
                          <a:noFill/>
                          <a:miter lim="400000"/>
                        </a:ln>
                        <a:effectLst/>
                      </p:spPr>
                    </p:pic>
                  </p:grpSp>
                  <p:pic>
                    <p:nvPicPr>
                      <p:cNvPr id="1170" name="图片 38" descr="图片 38"/>
                      <p:cNvPicPr>
                        <a:picLocks noChangeAspect="1"/>
                      </p:cNvPicPr>
                      <p:nvPr/>
                    </p:nvPicPr>
                    <p:blipFill>
                      <a:blip r:embed="rId8">
                        <a:extLst/>
                      </a:blip>
                      <a:stretch>
                        <a:fillRect/>
                      </a:stretch>
                    </p:blipFill>
                    <p:spPr>
                      <a:xfrm rot="5404036">
                        <a:off x="1721206" y="3431580"/>
                        <a:ext cx="1000224" cy="508051"/>
                      </a:xfrm>
                      <a:prstGeom prst="rect">
                        <a:avLst/>
                      </a:prstGeom>
                      <a:ln w="12700" cap="flat">
                        <a:noFill/>
                        <a:miter lim="400000"/>
                      </a:ln>
                      <a:effectLst/>
                    </p:spPr>
                  </p:pic>
                </p:grpSp>
                <p:pic>
                  <p:nvPicPr>
                    <p:cNvPr id="1172" name="图片 40" descr="图片 40"/>
                    <p:cNvPicPr>
                      <a:picLocks noChangeAspect="1"/>
                    </p:cNvPicPr>
                    <p:nvPr/>
                  </p:nvPicPr>
                  <p:blipFill>
                    <a:blip r:embed="rId9">
                      <a:extLst/>
                    </a:blip>
                    <a:stretch>
                      <a:fillRect/>
                    </a:stretch>
                  </p:blipFill>
                  <p:spPr>
                    <a:xfrm flipH="1" rot="5874492">
                      <a:off x="2436687" y="4000163"/>
                      <a:ext cx="352321" cy="299601"/>
                    </a:xfrm>
                    <a:prstGeom prst="rect">
                      <a:avLst/>
                    </a:prstGeom>
                    <a:ln w="12700" cap="flat">
                      <a:noFill/>
                      <a:miter lim="400000"/>
                    </a:ln>
                    <a:effectLst/>
                  </p:spPr>
                </p:pic>
              </p:grpSp>
              <p:pic>
                <p:nvPicPr>
                  <p:cNvPr id="1174" name="图片 42" descr="图片 42"/>
                  <p:cNvPicPr>
                    <a:picLocks noChangeAspect="1"/>
                  </p:cNvPicPr>
                  <p:nvPr/>
                </p:nvPicPr>
                <p:blipFill>
                  <a:blip r:embed="rId10">
                    <a:extLst/>
                  </a:blip>
                  <a:stretch>
                    <a:fillRect/>
                  </a:stretch>
                </p:blipFill>
                <p:spPr>
                  <a:xfrm rot="3453025">
                    <a:off x="2805282" y="4294335"/>
                    <a:ext cx="285738" cy="443048"/>
                  </a:xfrm>
                  <a:prstGeom prst="rect">
                    <a:avLst/>
                  </a:prstGeom>
                  <a:ln w="12700" cap="flat">
                    <a:noFill/>
                    <a:miter lim="400000"/>
                  </a:ln>
                  <a:effectLst/>
                </p:spPr>
              </p:pic>
            </p:grpSp>
            <p:pic>
              <p:nvPicPr>
                <p:cNvPr id="1176" name="图片 44" descr="图片 44"/>
                <p:cNvPicPr>
                  <a:picLocks noChangeAspect="1"/>
                </p:cNvPicPr>
                <p:nvPr/>
              </p:nvPicPr>
              <p:blipFill>
                <a:blip r:embed="rId11">
                  <a:extLst/>
                </a:blip>
                <a:stretch>
                  <a:fillRect/>
                </a:stretch>
              </p:blipFill>
              <p:spPr>
                <a:xfrm rot="7068484">
                  <a:off x="7763615" y="4616330"/>
                  <a:ext cx="279429" cy="942932"/>
                </a:xfrm>
                <a:prstGeom prst="rect">
                  <a:avLst/>
                </a:prstGeom>
                <a:ln w="12700" cap="flat">
                  <a:noFill/>
                  <a:miter lim="400000"/>
                </a:ln>
                <a:effectLst/>
              </p:spPr>
            </p:pic>
            <p:pic>
              <p:nvPicPr>
                <p:cNvPr id="1177" name="图片 49" descr="图片 49"/>
                <p:cNvPicPr>
                  <a:picLocks noChangeAspect="1"/>
                </p:cNvPicPr>
                <p:nvPr/>
              </p:nvPicPr>
              <p:blipFill>
                <a:blip r:embed="rId12">
                  <a:extLst/>
                </a:blip>
                <a:stretch>
                  <a:fillRect/>
                </a:stretch>
              </p:blipFill>
              <p:spPr>
                <a:xfrm rot="6876390">
                  <a:off x="8108836" y="4877248"/>
                  <a:ext cx="303588" cy="122922"/>
                </a:xfrm>
                <a:prstGeom prst="rect">
                  <a:avLst/>
                </a:prstGeom>
                <a:ln w="12700" cap="flat">
                  <a:noFill/>
                  <a:miter lim="400000"/>
                </a:ln>
                <a:effectLst/>
              </p:spPr>
            </p:pic>
            <p:pic>
              <p:nvPicPr>
                <p:cNvPr id="1178" name="图片 50" descr="图片 50"/>
                <p:cNvPicPr>
                  <a:picLocks noChangeAspect="1"/>
                </p:cNvPicPr>
                <p:nvPr/>
              </p:nvPicPr>
              <p:blipFill>
                <a:blip r:embed="rId12">
                  <a:extLst/>
                </a:blip>
                <a:srcRect l="0" t="0" r="35" b="0"/>
                <a:stretch>
                  <a:fillRect/>
                </a:stretch>
              </p:blipFill>
              <p:spPr>
                <a:xfrm flipH="1" rot="9591434">
                  <a:off x="7962806" y="4896892"/>
                  <a:ext cx="416719" cy="11824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690" y="0"/>
                      </a:moveTo>
                      <a:lnTo>
                        <a:pt x="0" y="21600"/>
                      </a:lnTo>
                      <a:lnTo>
                        <a:pt x="21600" y="21600"/>
                      </a:lnTo>
                      <a:lnTo>
                        <a:pt x="16910" y="0"/>
                      </a:lnTo>
                      <a:lnTo>
                        <a:pt x="4690" y="0"/>
                      </a:lnTo>
                      <a:close/>
                    </a:path>
                  </a:pathLst>
                </a:custGeom>
                <a:ln w="12700" cap="flat">
                  <a:noFill/>
                  <a:miter lim="400000"/>
                </a:ln>
                <a:effectLst/>
              </p:spPr>
            </p:pic>
          </p:grpSp>
          <p:pic>
            <p:nvPicPr>
              <p:cNvPr id="1180" name="图片 52" descr="图片 52"/>
              <p:cNvPicPr>
                <a:picLocks noChangeAspect="1"/>
              </p:cNvPicPr>
              <p:nvPr/>
            </p:nvPicPr>
            <p:blipFill>
              <a:blip r:embed="rId13">
                <a:extLst/>
              </a:blip>
              <a:stretch>
                <a:fillRect/>
              </a:stretch>
            </p:blipFill>
            <p:spPr>
              <a:xfrm rot="7548150">
                <a:off x="8445146" y="4460563"/>
                <a:ext cx="427459" cy="272477"/>
              </a:xfrm>
              <a:prstGeom prst="rect">
                <a:avLst/>
              </a:prstGeom>
              <a:ln w="12700" cap="flat">
                <a:noFill/>
                <a:miter lim="400000"/>
              </a:ln>
              <a:effectLst/>
            </p:spPr>
          </p:pic>
        </p:grpSp>
        <p:pic>
          <p:nvPicPr>
            <p:cNvPr id="1182" name="图片 54" descr="图片 54"/>
            <p:cNvPicPr>
              <a:picLocks noChangeAspect="1"/>
            </p:cNvPicPr>
            <p:nvPr/>
          </p:nvPicPr>
          <p:blipFill>
            <a:blip r:embed="rId14">
              <a:extLst/>
            </a:blip>
            <a:srcRect l="0" t="0" r="0" b="25"/>
            <a:stretch>
              <a:fillRect/>
            </a:stretch>
          </p:blipFill>
          <p:spPr>
            <a:xfrm rot="9179011">
              <a:off x="9359728" y="3988163"/>
              <a:ext cx="2585500" cy="1321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75" y="0"/>
                  </a:moveTo>
                  <a:lnTo>
                    <a:pt x="0" y="21600"/>
                  </a:lnTo>
                  <a:lnTo>
                    <a:pt x="21600" y="21600"/>
                  </a:lnTo>
                  <a:lnTo>
                    <a:pt x="21322" y="0"/>
                  </a:lnTo>
                  <a:lnTo>
                    <a:pt x="275" y="0"/>
                  </a:lnTo>
                  <a:close/>
                </a:path>
              </a:pathLst>
            </a:custGeom>
            <a:ln w="12700" cap="flat">
              <a:noFill/>
              <a:miter lim="400000"/>
            </a:ln>
            <a:effectLst/>
          </p:spPr>
        </p:pic>
      </p:grpSp>
      <p:pic>
        <p:nvPicPr>
          <p:cNvPr id="1184" name="图片 56" descr="图片 56"/>
          <p:cNvPicPr>
            <a:picLocks noChangeAspect="1"/>
          </p:cNvPicPr>
          <p:nvPr/>
        </p:nvPicPr>
        <p:blipFill>
          <a:blip r:embed="rId15">
            <a:extLst/>
          </a:blip>
          <a:stretch>
            <a:fillRect/>
          </a:stretch>
        </p:blipFill>
        <p:spPr>
          <a:xfrm rot="21432140">
            <a:off x="2828925" y="3937000"/>
            <a:ext cx="5245100" cy="2476500"/>
          </a:xfrm>
          <a:prstGeom prst="rect">
            <a:avLst/>
          </a:prstGeom>
          <a:ln w="12700">
            <a:miter lim="400000"/>
          </a:ln>
        </p:spPr>
      </p:pic>
      <p:pic>
        <p:nvPicPr>
          <p:cNvPr id="1185" name="图片 61" descr="图片 61"/>
          <p:cNvPicPr>
            <a:picLocks noChangeAspect="1"/>
          </p:cNvPicPr>
          <p:nvPr/>
        </p:nvPicPr>
        <p:blipFill>
          <a:blip r:embed="rId16">
            <a:extLst/>
          </a:blip>
          <a:stretch>
            <a:fillRect/>
          </a:stretch>
        </p:blipFill>
        <p:spPr>
          <a:xfrm>
            <a:off x="5486400" y="2208213"/>
            <a:ext cx="1006475" cy="1158877"/>
          </a:xfrm>
          <a:prstGeom prst="rect">
            <a:avLst/>
          </a:prstGeom>
          <a:ln w="12700">
            <a:miter lim="400000"/>
          </a:ln>
        </p:spPr>
      </p:pic>
      <p:pic>
        <p:nvPicPr>
          <p:cNvPr id="1186" name="图片 62" descr="图片 62"/>
          <p:cNvPicPr>
            <a:picLocks noChangeAspect="1"/>
          </p:cNvPicPr>
          <p:nvPr/>
        </p:nvPicPr>
        <p:blipFill>
          <a:blip r:embed="rId17">
            <a:extLst/>
          </a:blip>
          <a:stretch>
            <a:fillRect/>
          </a:stretch>
        </p:blipFill>
        <p:spPr>
          <a:xfrm>
            <a:off x="10240963" y="2327275"/>
            <a:ext cx="1841502" cy="2847975"/>
          </a:xfrm>
          <a:prstGeom prst="rect">
            <a:avLst/>
          </a:prstGeom>
          <a:ln w="12700">
            <a:miter lim="400000"/>
          </a:ln>
        </p:spPr>
      </p:pic>
      <p:pic>
        <p:nvPicPr>
          <p:cNvPr id="1187" name="图片 64" descr="图片 64"/>
          <p:cNvPicPr>
            <a:picLocks noChangeAspect="1"/>
          </p:cNvPicPr>
          <p:nvPr/>
        </p:nvPicPr>
        <p:blipFill>
          <a:blip r:embed="rId18">
            <a:extLst/>
          </a:blip>
          <a:stretch>
            <a:fillRect/>
          </a:stretch>
        </p:blipFill>
        <p:spPr>
          <a:xfrm rot="173765">
            <a:off x="8759825" y="4362450"/>
            <a:ext cx="2489200" cy="1644650"/>
          </a:xfrm>
          <a:prstGeom prst="rect">
            <a:avLst/>
          </a:prstGeom>
          <a:ln w="12700">
            <a:miter lim="400000"/>
          </a:ln>
        </p:spPr>
      </p:pic>
      <p:pic>
        <p:nvPicPr>
          <p:cNvPr id="1188" name="图片 66" descr="图片 66"/>
          <p:cNvPicPr>
            <a:picLocks noChangeAspect="1"/>
          </p:cNvPicPr>
          <p:nvPr/>
        </p:nvPicPr>
        <p:blipFill>
          <a:blip r:embed="rId19">
            <a:extLst/>
          </a:blip>
          <a:stretch>
            <a:fillRect/>
          </a:stretch>
        </p:blipFill>
        <p:spPr>
          <a:xfrm>
            <a:off x="-57150" y="1787525"/>
            <a:ext cx="2474915" cy="2333625"/>
          </a:xfrm>
          <a:prstGeom prst="rect">
            <a:avLst/>
          </a:prstGeom>
          <a:ln w="12700">
            <a:miter lim="400000"/>
          </a:ln>
        </p:spPr>
      </p:pic>
      <p:sp>
        <p:nvSpPr>
          <p:cNvPr id="1189" name="标题文本"/>
          <p:cNvSpPr txBox="1"/>
          <p:nvPr>
            <p:ph type="title"/>
          </p:nvPr>
        </p:nvSpPr>
        <p:spPr>
          <a:xfrm>
            <a:off x="840317" y="457200"/>
            <a:ext cx="3932769" cy="1600200"/>
          </a:xfrm>
          <a:prstGeom prst="rect">
            <a:avLst/>
          </a:prstGeom>
        </p:spPr>
        <p:txBody>
          <a:bodyPr anchor="b"/>
          <a:lstStyle>
            <a:lvl1pPr algn="l">
              <a:lnSpc>
                <a:spcPct val="90000"/>
              </a:lnSpc>
              <a:defRPr sz="3200">
                <a:latin typeface="Calibri Light"/>
                <a:ea typeface="Calibri Light"/>
                <a:cs typeface="Calibri Light"/>
                <a:sym typeface="Calibri Light"/>
              </a:defRPr>
            </a:lvl1pPr>
          </a:lstStyle>
          <a:p>
            <a:pPr/>
            <a:r>
              <a:t>标题文本</a:t>
            </a:r>
          </a:p>
        </p:txBody>
      </p:sp>
      <p:sp>
        <p:nvSpPr>
          <p:cNvPr id="1190" name="图片占位符 2"/>
          <p:cNvSpPr/>
          <p:nvPr>
            <p:ph type="pic" sz="half" idx="21"/>
          </p:nvPr>
        </p:nvSpPr>
        <p:spPr>
          <a:xfrm>
            <a:off x="5183716" y="987425"/>
            <a:ext cx="6172202" cy="4873627"/>
          </a:xfrm>
          <a:prstGeom prst="rect">
            <a:avLst/>
          </a:prstGeom>
        </p:spPr>
        <p:txBody>
          <a:bodyPr lIns="91439" tIns="45719" rIns="91439" bIns="45719">
            <a:noAutofit/>
          </a:bodyPr>
          <a:lstStyle/>
          <a:p>
            <a:pPr/>
          </a:p>
        </p:txBody>
      </p:sp>
      <p:sp>
        <p:nvSpPr>
          <p:cNvPr id="1191" name="正文级别 1…"/>
          <p:cNvSpPr txBox="1"/>
          <p:nvPr>
            <p:ph type="body" sz="quarter" idx="1"/>
          </p:nvPr>
        </p:nvSpPr>
        <p:spPr>
          <a:xfrm>
            <a:off x="840317" y="2057400"/>
            <a:ext cx="3932769" cy="3811588"/>
          </a:xfrm>
          <a:prstGeom prst="rect">
            <a:avLst/>
          </a:prstGeom>
        </p:spPr>
        <p:txBody>
          <a:bodyPr/>
          <a:lstStyle>
            <a:lvl1pPr marL="0" indent="0">
              <a:lnSpc>
                <a:spcPct val="90000"/>
              </a:lnSpc>
              <a:spcBef>
                <a:spcPts val="1000"/>
              </a:spcBef>
              <a:buSzTx/>
              <a:buNone/>
              <a:defRPr sz="1600">
                <a:latin typeface="+mn-lt"/>
                <a:ea typeface="+mn-ea"/>
                <a:cs typeface="+mn-cs"/>
                <a:sym typeface="Calibri"/>
              </a:defRPr>
            </a:lvl1pPr>
            <a:lvl2pPr marL="0" indent="0">
              <a:lnSpc>
                <a:spcPct val="90000"/>
              </a:lnSpc>
              <a:spcBef>
                <a:spcPts val="1000"/>
              </a:spcBef>
              <a:buSzTx/>
              <a:buNone/>
              <a:defRPr sz="1600">
                <a:latin typeface="+mn-lt"/>
                <a:ea typeface="+mn-ea"/>
                <a:cs typeface="+mn-cs"/>
                <a:sym typeface="Calibri"/>
              </a:defRPr>
            </a:lvl2pPr>
            <a:lvl3pPr marL="0" indent="0">
              <a:lnSpc>
                <a:spcPct val="90000"/>
              </a:lnSpc>
              <a:spcBef>
                <a:spcPts val="1000"/>
              </a:spcBef>
              <a:buSzTx/>
              <a:buNone/>
              <a:defRPr sz="1600">
                <a:latin typeface="+mn-lt"/>
                <a:ea typeface="+mn-ea"/>
                <a:cs typeface="+mn-cs"/>
                <a:sym typeface="Calibri"/>
              </a:defRPr>
            </a:lvl3pPr>
            <a:lvl4pPr marL="0" indent="0">
              <a:lnSpc>
                <a:spcPct val="90000"/>
              </a:lnSpc>
              <a:spcBef>
                <a:spcPts val="1000"/>
              </a:spcBef>
              <a:buSzTx/>
              <a:buNone/>
              <a:defRPr sz="1600">
                <a:latin typeface="+mn-lt"/>
                <a:ea typeface="+mn-ea"/>
                <a:cs typeface="+mn-cs"/>
                <a:sym typeface="Calibri"/>
              </a:defRPr>
            </a:lvl4pPr>
            <a:lvl5pPr marL="0" indent="0">
              <a:lnSpc>
                <a:spcPct val="90000"/>
              </a:lnSpc>
              <a:spcBef>
                <a:spcPts val="1000"/>
              </a:spcBef>
              <a:buSzTx/>
              <a:buNone/>
              <a:defRPr sz="1600">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1192" name="幻灯片编号"/>
          <p:cNvSpPr txBox="1"/>
          <p:nvPr>
            <p:ph type="sldNum" sz="quarter" idx="2"/>
          </p:nvPr>
        </p:nvSpPr>
        <p:spPr>
          <a:xfrm>
            <a:off x="8610600" y="6356350"/>
            <a:ext cx="358411" cy="35066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标题幻灯片">
    <p:spTree>
      <p:nvGrpSpPr>
        <p:cNvPr id="1" name=""/>
        <p:cNvGrpSpPr/>
        <p:nvPr/>
      </p:nvGrpSpPr>
      <p:grpSpPr>
        <a:xfrm>
          <a:off x="0" y="0"/>
          <a:ext cx="0" cy="0"/>
          <a:chOff x="0" y="0"/>
          <a:chExt cx="0" cy="0"/>
        </a:xfrm>
      </p:grpSpPr>
      <p:sp>
        <p:nvSpPr>
          <p:cNvPr id="1199" name="标题文本"/>
          <p:cNvSpPr txBox="1"/>
          <p:nvPr>
            <p:ph type="title"/>
          </p:nvPr>
        </p:nvSpPr>
        <p:spPr>
          <a:xfrm>
            <a:off x="1524000" y="1122362"/>
            <a:ext cx="9144000" cy="2387601"/>
          </a:xfrm>
          <a:prstGeom prst="rect">
            <a:avLst/>
          </a:prstGeom>
        </p:spPr>
        <p:txBody>
          <a:bodyPr anchor="b"/>
          <a:lstStyle>
            <a:lvl1pPr>
              <a:defRPr sz="6000"/>
            </a:lvl1pPr>
          </a:lstStyle>
          <a:p>
            <a:pPr/>
            <a:r>
              <a:t>标题文本</a:t>
            </a:r>
          </a:p>
        </p:txBody>
      </p:sp>
      <p:sp>
        <p:nvSpPr>
          <p:cNvPr id="1200" name="正文级别 1…"/>
          <p:cNvSpPr txBox="1"/>
          <p:nvPr>
            <p:ph type="body" sz="quarter" idx="1"/>
          </p:nvPr>
        </p:nvSpPr>
        <p:spPr>
          <a:xfrm>
            <a:off x="1524000" y="3602037"/>
            <a:ext cx="9144000" cy="1655764"/>
          </a:xfrm>
          <a:prstGeom prst="rect">
            <a:avLst/>
          </a:prstGeom>
        </p:spPr>
        <p:txBody>
          <a:bodyPr/>
          <a:lstStyle>
            <a:lvl1pPr marL="0" indent="0" algn="ctr">
              <a:spcBef>
                <a:spcPts val="500"/>
              </a:spcBef>
              <a:buSzTx/>
              <a:buNone/>
              <a:defRPr sz="2400"/>
            </a:lvl1pPr>
            <a:lvl2pPr marL="0" indent="0" algn="ctr">
              <a:spcBef>
                <a:spcPts val="500"/>
              </a:spcBef>
              <a:buSzTx/>
              <a:buNone/>
              <a:defRPr sz="2400"/>
            </a:lvl2pPr>
            <a:lvl3pPr marL="0" indent="0" algn="ctr">
              <a:spcBef>
                <a:spcPts val="500"/>
              </a:spcBef>
              <a:buSzTx/>
              <a:buNone/>
              <a:defRPr sz="2400"/>
            </a:lvl3pPr>
            <a:lvl4pPr marL="0" indent="0" algn="ctr">
              <a:spcBef>
                <a:spcPts val="500"/>
              </a:spcBef>
              <a:buSzTx/>
              <a:buNone/>
              <a:defRPr sz="2400"/>
            </a:lvl4pPr>
            <a:lvl5pPr marL="0" indent="0" algn="ctr">
              <a:spcBef>
                <a:spcPts val="500"/>
              </a:spcBef>
              <a:buSzTx/>
              <a:buNone/>
              <a:defRPr sz="2400"/>
            </a:lvl5pPr>
          </a:lstStyle>
          <a:p>
            <a:pPr/>
            <a:r>
              <a:t>正文级别 1</a:t>
            </a:r>
          </a:p>
          <a:p>
            <a:pPr lvl="1"/>
            <a:r>
              <a:t>正文级别 2</a:t>
            </a:r>
          </a:p>
          <a:p>
            <a:pPr lvl="2"/>
            <a:r>
              <a:t>正文级别 3</a:t>
            </a:r>
          </a:p>
          <a:p>
            <a:pPr lvl="3"/>
            <a:r>
              <a:t>正文级别 4</a:t>
            </a:r>
          </a:p>
          <a:p>
            <a:pPr lvl="4"/>
            <a:r>
              <a:t>正文级别 5</a:t>
            </a:r>
          </a:p>
        </p:txBody>
      </p:sp>
      <p:sp>
        <p:nvSpPr>
          <p:cNvPr id="1201" name="幻灯片编号"/>
          <p:cNvSpPr txBox="1"/>
          <p:nvPr>
            <p:ph type="sldNum" sz="quarter" idx="2"/>
          </p:nvPr>
        </p:nvSpPr>
        <p:spPr>
          <a:xfrm>
            <a:off x="11280494" y="6245225"/>
            <a:ext cx="301907" cy="288822"/>
          </a:xfrm>
          <a:prstGeom prst="rect">
            <a:avLst/>
          </a:prstGeom>
        </p:spPr>
        <p:txBody>
          <a:bodyPr/>
          <a:lstStyle>
            <a:lvl1pPr algn="r">
              <a:defRPr sz="14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标题和内容">
    <p:spTree>
      <p:nvGrpSpPr>
        <p:cNvPr id="1" name=""/>
        <p:cNvGrpSpPr/>
        <p:nvPr/>
      </p:nvGrpSpPr>
      <p:grpSpPr>
        <a:xfrm>
          <a:off x="0" y="0"/>
          <a:ext cx="0" cy="0"/>
          <a:chOff x="0" y="0"/>
          <a:chExt cx="0" cy="0"/>
        </a:xfrm>
      </p:grpSpPr>
      <p:sp>
        <p:nvSpPr>
          <p:cNvPr id="1208" name="标题文本"/>
          <p:cNvSpPr txBox="1"/>
          <p:nvPr>
            <p:ph type="title"/>
          </p:nvPr>
        </p:nvSpPr>
        <p:spPr>
          <a:prstGeom prst="rect">
            <a:avLst/>
          </a:prstGeom>
        </p:spPr>
        <p:txBody>
          <a:bodyPr anchor="ctr"/>
          <a:lstStyle/>
          <a:p>
            <a:pPr/>
            <a:r>
              <a:t>标题文本</a:t>
            </a:r>
          </a:p>
        </p:txBody>
      </p:sp>
      <p:sp>
        <p:nvSpPr>
          <p:cNvPr id="1209" name="正文级别 1…"/>
          <p:cNvSpPr txBox="1"/>
          <p:nvPr>
            <p:ph type="body" idx="1"/>
          </p:nvPr>
        </p:nvSpPr>
        <p:spPr>
          <a:xfrm>
            <a:off x="609600" y="1600200"/>
            <a:ext cx="10972800" cy="4525963"/>
          </a:xfrm>
          <a:prstGeom prst="rect">
            <a:avLst/>
          </a:prstGeom>
        </p:spPr>
        <p:txBody>
          <a:bodyPr/>
          <a:lstStyle/>
          <a:p>
            <a:pPr/>
            <a:r>
              <a:t>正文级别 1</a:t>
            </a:r>
          </a:p>
          <a:p>
            <a:pPr lvl="1"/>
            <a:r>
              <a:t>正文级别 2</a:t>
            </a:r>
          </a:p>
          <a:p>
            <a:pPr lvl="2"/>
            <a:r>
              <a:t>正文级别 3</a:t>
            </a:r>
          </a:p>
          <a:p>
            <a:pPr lvl="3"/>
            <a:r>
              <a:t>正文级别 4</a:t>
            </a:r>
          </a:p>
          <a:p>
            <a:pPr lvl="4"/>
            <a:r>
              <a:t>正文级别 5</a:t>
            </a:r>
          </a:p>
        </p:txBody>
      </p:sp>
      <p:sp>
        <p:nvSpPr>
          <p:cNvPr id="1210" name="幻灯片编号"/>
          <p:cNvSpPr txBox="1"/>
          <p:nvPr>
            <p:ph type="sldNum" sz="quarter" idx="2"/>
          </p:nvPr>
        </p:nvSpPr>
        <p:spPr>
          <a:xfrm>
            <a:off x="11280494" y="6245225"/>
            <a:ext cx="301907" cy="288822"/>
          </a:xfrm>
          <a:prstGeom prst="rect">
            <a:avLst/>
          </a:prstGeom>
        </p:spPr>
        <p:txBody>
          <a:bodyPr/>
          <a:lstStyle>
            <a:lvl1pPr algn="r">
              <a:defRPr sz="14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节标题">
    <p:spTree>
      <p:nvGrpSpPr>
        <p:cNvPr id="1" name=""/>
        <p:cNvGrpSpPr/>
        <p:nvPr/>
      </p:nvGrpSpPr>
      <p:grpSpPr>
        <a:xfrm>
          <a:off x="0" y="0"/>
          <a:ext cx="0" cy="0"/>
          <a:chOff x="0" y="0"/>
          <a:chExt cx="0" cy="0"/>
        </a:xfrm>
      </p:grpSpPr>
      <p:sp>
        <p:nvSpPr>
          <p:cNvPr id="1217" name="标题文本"/>
          <p:cNvSpPr txBox="1"/>
          <p:nvPr>
            <p:ph type="title"/>
          </p:nvPr>
        </p:nvSpPr>
        <p:spPr>
          <a:xfrm>
            <a:off x="831850" y="1709739"/>
            <a:ext cx="10515601" cy="2852737"/>
          </a:xfrm>
          <a:prstGeom prst="rect">
            <a:avLst/>
          </a:prstGeom>
        </p:spPr>
        <p:txBody>
          <a:bodyPr anchor="b"/>
          <a:lstStyle>
            <a:lvl1pPr>
              <a:defRPr sz="6000"/>
            </a:lvl1pPr>
          </a:lstStyle>
          <a:p>
            <a:pPr/>
            <a:r>
              <a:t>标题文本</a:t>
            </a:r>
          </a:p>
        </p:txBody>
      </p:sp>
      <p:sp>
        <p:nvSpPr>
          <p:cNvPr id="1218" name="正文级别 1…"/>
          <p:cNvSpPr txBox="1"/>
          <p:nvPr>
            <p:ph type="body" sz="quarter" idx="1"/>
          </p:nvPr>
        </p:nvSpPr>
        <p:spPr>
          <a:xfrm>
            <a:off x="831850" y="4589464"/>
            <a:ext cx="10515601" cy="1500189"/>
          </a:xfrm>
          <a:prstGeom prst="rect">
            <a:avLst/>
          </a:prstGeom>
        </p:spPr>
        <p:txBody>
          <a:bodyPr/>
          <a:lstStyle>
            <a:lvl1pPr marL="0" indent="0">
              <a:spcBef>
                <a:spcPts val="500"/>
              </a:spcBef>
              <a:buSzTx/>
              <a:buNone/>
              <a:defRPr sz="2400"/>
            </a:lvl1pPr>
            <a:lvl2pPr marL="0" indent="0">
              <a:spcBef>
                <a:spcPts val="500"/>
              </a:spcBef>
              <a:buSzTx/>
              <a:buNone/>
              <a:defRPr sz="2400"/>
            </a:lvl2pPr>
            <a:lvl3pPr marL="0" indent="0">
              <a:spcBef>
                <a:spcPts val="500"/>
              </a:spcBef>
              <a:buSzTx/>
              <a:buNone/>
              <a:defRPr sz="2400"/>
            </a:lvl3pPr>
            <a:lvl4pPr marL="0" indent="0">
              <a:spcBef>
                <a:spcPts val="500"/>
              </a:spcBef>
              <a:buSzTx/>
              <a:buNone/>
              <a:defRPr sz="2400"/>
            </a:lvl4pPr>
            <a:lvl5pPr marL="0" indent="0">
              <a:spcBef>
                <a:spcPts val="500"/>
              </a:spcBef>
              <a:buSzTx/>
              <a:buNone/>
              <a:defRPr sz="2400"/>
            </a:lvl5pPr>
          </a:lstStyle>
          <a:p>
            <a:pPr/>
            <a:r>
              <a:t>正文级别 1</a:t>
            </a:r>
          </a:p>
          <a:p>
            <a:pPr lvl="1"/>
            <a:r>
              <a:t>正文级别 2</a:t>
            </a:r>
          </a:p>
          <a:p>
            <a:pPr lvl="2"/>
            <a:r>
              <a:t>正文级别 3</a:t>
            </a:r>
          </a:p>
          <a:p>
            <a:pPr lvl="3"/>
            <a:r>
              <a:t>正文级别 4</a:t>
            </a:r>
          </a:p>
          <a:p>
            <a:pPr lvl="4"/>
            <a:r>
              <a:t>正文级别 5</a:t>
            </a:r>
          </a:p>
        </p:txBody>
      </p:sp>
      <p:sp>
        <p:nvSpPr>
          <p:cNvPr id="1219" name="幻灯片编号"/>
          <p:cNvSpPr txBox="1"/>
          <p:nvPr>
            <p:ph type="sldNum" sz="quarter" idx="2"/>
          </p:nvPr>
        </p:nvSpPr>
        <p:spPr>
          <a:xfrm>
            <a:off x="11280494" y="6245225"/>
            <a:ext cx="301907" cy="288822"/>
          </a:xfrm>
          <a:prstGeom prst="rect">
            <a:avLst/>
          </a:prstGeom>
        </p:spPr>
        <p:txBody>
          <a:bodyPr/>
          <a:lstStyle>
            <a:lvl1pPr algn="r">
              <a:defRPr sz="14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两栏内容">
    <p:spTree>
      <p:nvGrpSpPr>
        <p:cNvPr id="1" name=""/>
        <p:cNvGrpSpPr/>
        <p:nvPr/>
      </p:nvGrpSpPr>
      <p:grpSpPr>
        <a:xfrm>
          <a:off x="0" y="0"/>
          <a:ext cx="0" cy="0"/>
          <a:chOff x="0" y="0"/>
          <a:chExt cx="0" cy="0"/>
        </a:xfrm>
      </p:grpSpPr>
      <p:sp>
        <p:nvSpPr>
          <p:cNvPr id="1226" name="标题文本"/>
          <p:cNvSpPr txBox="1"/>
          <p:nvPr>
            <p:ph type="title"/>
          </p:nvPr>
        </p:nvSpPr>
        <p:spPr>
          <a:prstGeom prst="rect">
            <a:avLst/>
          </a:prstGeom>
        </p:spPr>
        <p:txBody>
          <a:bodyPr anchor="ctr"/>
          <a:lstStyle/>
          <a:p>
            <a:pPr/>
            <a:r>
              <a:t>标题文本</a:t>
            </a:r>
          </a:p>
        </p:txBody>
      </p:sp>
      <p:sp>
        <p:nvSpPr>
          <p:cNvPr id="1227" name="正文级别 1…"/>
          <p:cNvSpPr txBox="1"/>
          <p:nvPr>
            <p:ph type="body" sz="half" idx="1"/>
          </p:nvPr>
        </p:nvSpPr>
        <p:spPr>
          <a:xfrm>
            <a:off x="609600" y="1600200"/>
            <a:ext cx="5384800" cy="4525965"/>
          </a:xfrm>
          <a:prstGeom prst="rect">
            <a:avLst/>
          </a:prstGeom>
        </p:spPr>
        <p:txBody>
          <a:bodyPr/>
          <a:lstStyle/>
          <a:p>
            <a:pPr/>
            <a:r>
              <a:t>正文级别 1</a:t>
            </a:r>
          </a:p>
          <a:p>
            <a:pPr lvl="1"/>
            <a:r>
              <a:t>正文级别 2</a:t>
            </a:r>
          </a:p>
          <a:p>
            <a:pPr lvl="2"/>
            <a:r>
              <a:t>正文级别 3</a:t>
            </a:r>
          </a:p>
          <a:p>
            <a:pPr lvl="3"/>
            <a:r>
              <a:t>正文级别 4</a:t>
            </a:r>
          </a:p>
          <a:p>
            <a:pPr lvl="4"/>
            <a:r>
              <a:t>正文级别 5</a:t>
            </a:r>
          </a:p>
        </p:txBody>
      </p:sp>
      <p:sp>
        <p:nvSpPr>
          <p:cNvPr id="1228" name="幻灯片编号"/>
          <p:cNvSpPr txBox="1"/>
          <p:nvPr>
            <p:ph type="sldNum" sz="quarter" idx="2"/>
          </p:nvPr>
        </p:nvSpPr>
        <p:spPr>
          <a:xfrm>
            <a:off x="11280494" y="6245225"/>
            <a:ext cx="301907" cy="288822"/>
          </a:xfrm>
          <a:prstGeom prst="rect">
            <a:avLst/>
          </a:prstGeom>
        </p:spPr>
        <p:txBody>
          <a:bodyPr/>
          <a:lstStyle>
            <a:lvl1pPr algn="r">
              <a:defRPr sz="14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比较">
    <p:spTree>
      <p:nvGrpSpPr>
        <p:cNvPr id="1" name=""/>
        <p:cNvGrpSpPr/>
        <p:nvPr/>
      </p:nvGrpSpPr>
      <p:grpSpPr>
        <a:xfrm>
          <a:off x="0" y="0"/>
          <a:ext cx="0" cy="0"/>
          <a:chOff x="0" y="0"/>
          <a:chExt cx="0" cy="0"/>
        </a:xfrm>
      </p:grpSpPr>
      <p:sp>
        <p:nvSpPr>
          <p:cNvPr id="1235" name="标题文本"/>
          <p:cNvSpPr txBox="1"/>
          <p:nvPr>
            <p:ph type="title"/>
          </p:nvPr>
        </p:nvSpPr>
        <p:spPr>
          <a:xfrm>
            <a:off x="840317" y="365125"/>
            <a:ext cx="10515601" cy="1325564"/>
          </a:xfrm>
          <a:prstGeom prst="rect">
            <a:avLst/>
          </a:prstGeom>
        </p:spPr>
        <p:txBody>
          <a:bodyPr anchor="ctr"/>
          <a:lstStyle/>
          <a:p>
            <a:pPr/>
            <a:r>
              <a:t>标题文本</a:t>
            </a:r>
          </a:p>
        </p:txBody>
      </p:sp>
      <p:sp>
        <p:nvSpPr>
          <p:cNvPr id="1236" name="正文级别 1…"/>
          <p:cNvSpPr txBox="1"/>
          <p:nvPr>
            <p:ph type="body" sz="quarter" idx="1"/>
          </p:nvPr>
        </p:nvSpPr>
        <p:spPr>
          <a:xfrm>
            <a:off x="840317" y="1681163"/>
            <a:ext cx="5158319" cy="823914"/>
          </a:xfrm>
          <a:prstGeom prst="rect">
            <a:avLst/>
          </a:prstGeom>
        </p:spPr>
        <p:txBody>
          <a:bodyPr anchor="b"/>
          <a:lstStyle>
            <a:lvl1pPr marL="0" indent="0">
              <a:spcBef>
                <a:spcPts val="500"/>
              </a:spcBef>
              <a:buSzTx/>
              <a:buNone/>
              <a:defRPr b="1" sz="2400"/>
            </a:lvl1pPr>
            <a:lvl2pPr marL="0" indent="0">
              <a:spcBef>
                <a:spcPts val="500"/>
              </a:spcBef>
              <a:buSzTx/>
              <a:buNone/>
              <a:defRPr b="1" sz="2400"/>
            </a:lvl2pPr>
            <a:lvl3pPr marL="0" indent="0">
              <a:spcBef>
                <a:spcPts val="500"/>
              </a:spcBef>
              <a:buSzTx/>
              <a:buNone/>
              <a:defRPr b="1" sz="2400"/>
            </a:lvl3pPr>
            <a:lvl4pPr marL="0" indent="0">
              <a:spcBef>
                <a:spcPts val="500"/>
              </a:spcBef>
              <a:buSzTx/>
              <a:buNone/>
              <a:defRPr b="1" sz="2400"/>
            </a:lvl4pPr>
            <a:lvl5pPr marL="0" indent="0">
              <a:spcBef>
                <a:spcPts val="500"/>
              </a:spcBef>
              <a:buSzTx/>
              <a:buNone/>
              <a:defRPr b="1" sz="2400"/>
            </a:lvl5pPr>
          </a:lstStyle>
          <a:p>
            <a:pPr/>
            <a:r>
              <a:t>正文级别 1</a:t>
            </a:r>
          </a:p>
          <a:p>
            <a:pPr lvl="1"/>
            <a:r>
              <a:t>正文级别 2</a:t>
            </a:r>
          </a:p>
          <a:p>
            <a:pPr lvl="2"/>
            <a:r>
              <a:t>正文级别 3</a:t>
            </a:r>
          </a:p>
          <a:p>
            <a:pPr lvl="3"/>
            <a:r>
              <a:t>正文级别 4</a:t>
            </a:r>
          </a:p>
          <a:p>
            <a:pPr lvl="4"/>
            <a:r>
              <a:t>正文级别 5</a:t>
            </a:r>
          </a:p>
        </p:txBody>
      </p:sp>
      <p:sp>
        <p:nvSpPr>
          <p:cNvPr id="1237" name="文本占位符 4"/>
          <p:cNvSpPr/>
          <p:nvPr>
            <p:ph type="body" sz="quarter" idx="21"/>
          </p:nvPr>
        </p:nvSpPr>
        <p:spPr>
          <a:xfrm>
            <a:off x="6172200" y="1681163"/>
            <a:ext cx="5183717" cy="823914"/>
          </a:xfrm>
          <a:prstGeom prst="rect">
            <a:avLst/>
          </a:prstGeom>
        </p:spPr>
        <p:txBody>
          <a:bodyPr anchor="b"/>
          <a:lstStyle/>
          <a:p>
            <a:pPr/>
          </a:p>
        </p:txBody>
      </p:sp>
      <p:sp>
        <p:nvSpPr>
          <p:cNvPr id="1238" name="幻灯片编号"/>
          <p:cNvSpPr txBox="1"/>
          <p:nvPr>
            <p:ph type="sldNum" sz="quarter" idx="2"/>
          </p:nvPr>
        </p:nvSpPr>
        <p:spPr>
          <a:xfrm>
            <a:off x="11280494" y="6245225"/>
            <a:ext cx="301907" cy="288822"/>
          </a:xfrm>
          <a:prstGeom prst="rect">
            <a:avLst/>
          </a:prstGeom>
        </p:spPr>
        <p:txBody>
          <a:bodyPr/>
          <a:lstStyle>
            <a:lvl1pPr algn="r">
              <a:defRPr sz="14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仅标题">
    <p:spTree>
      <p:nvGrpSpPr>
        <p:cNvPr id="1" name=""/>
        <p:cNvGrpSpPr/>
        <p:nvPr/>
      </p:nvGrpSpPr>
      <p:grpSpPr>
        <a:xfrm>
          <a:off x="0" y="0"/>
          <a:ext cx="0" cy="0"/>
          <a:chOff x="0" y="0"/>
          <a:chExt cx="0" cy="0"/>
        </a:xfrm>
      </p:grpSpPr>
      <p:sp>
        <p:nvSpPr>
          <p:cNvPr id="1245" name="标题文本"/>
          <p:cNvSpPr txBox="1"/>
          <p:nvPr>
            <p:ph type="title"/>
          </p:nvPr>
        </p:nvSpPr>
        <p:spPr>
          <a:prstGeom prst="rect">
            <a:avLst/>
          </a:prstGeom>
        </p:spPr>
        <p:txBody>
          <a:bodyPr anchor="ctr"/>
          <a:lstStyle/>
          <a:p>
            <a:pPr/>
            <a:r>
              <a:t>标题文本</a:t>
            </a:r>
          </a:p>
        </p:txBody>
      </p:sp>
      <p:sp>
        <p:nvSpPr>
          <p:cNvPr id="1246" name="幻灯片编号"/>
          <p:cNvSpPr txBox="1"/>
          <p:nvPr>
            <p:ph type="sldNum" sz="quarter" idx="2"/>
          </p:nvPr>
        </p:nvSpPr>
        <p:spPr>
          <a:xfrm>
            <a:off x="11280494" y="6245225"/>
            <a:ext cx="301907" cy="288822"/>
          </a:xfrm>
          <a:prstGeom prst="rect">
            <a:avLst/>
          </a:prstGeom>
        </p:spPr>
        <p:txBody>
          <a:bodyPr/>
          <a:lstStyle>
            <a:lvl1pPr algn="r">
              <a:defRPr sz="14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空白">
    <p:spTree>
      <p:nvGrpSpPr>
        <p:cNvPr id="1" name=""/>
        <p:cNvGrpSpPr/>
        <p:nvPr/>
      </p:nvGrpSpPr>
      <p:grpSpPr>
        <a:xfrm>
          <a:off x="0" y="0"/>
          <a:ext cx="0" cy="0"/>
          <a:chOff x="0" y="0"/>
          <a:chExt cx="0" cy="0"/>
        </a:xfrm>
      </p:grpSpPr>
      <p:sp>
        <p:nvSpPr>
          <p:cNvPr id="1253" name="幻灯片编号"/>
          <p:cNvSpPr txBox="1"/>
          <p:nvPr>
            <p:ph type="sldNum" sz="quarter" idx="2"/>
          </p:nvPr>
        </p:nvSpPr>
        <p:spPr>
          <a:xfrm>
            <a:off x="11280494" y="6245225"/>
            <a:ext cx="301907" cy="288822"/>
          </a:xfrm>
          <a:prstGeom prst="rect">
            <a:avLst/>
          </a:prstGeom>
        </p:spPr>
        <p:txBody>
          <a:bodyPr/>
          <a:lstStyle>
            <a:lvl1pPr algn="r">
              <a:defRPr sz="14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内容与标题">
    <p:spTree>
      <p:nvGrpSpPr>
        <p:cNvPr id="1" name=""/>
        <p:cNvGrpSpPr/>
        <p:nvPr/>
      </p:nvGrpSpPr>
      <p:grpSpPr>
        <a:xfrm>
          <a:off x="0" y="0"/>
          <a:ext cx="0" cy="0"/>
          <a:chOff x="0" y="0"/>
          <a:chExt cx="0" cy="0"/>
        </a:xfrm>
      </p:grpSpPr>
      <p:sp>
        <p:nvSpPr>
          <p:cNvPr id="1260" name="标题文本"/>
          <p:cNvSpPr txBox="1"/>
          <p:nvPr>
            <p:ph type="title"/>
          </p:nvPr>
        </p:nvSpPr>
        <p:spPr>
          <a:xfrm>
            <a:off x="840317" y="457200"/>
            <a:ext cx="3932769" cy="1600200"/>
          </a:xfrm>
          <a:prstGeom prst="rect">
            <a:avLst/>
          </a:prstGeom>
        </p:spPr>
        <p:txBody>
          <a:bodyPr anchor="b"/>
          <a:lstStyle>
            <a:lvl1pPr>
              <a:defRPr sz="3200"/>
            </a:lvl1pPr>
          </a:lstStyle>
          <a:p>
            <a:pPr/>
            <a:r>
              <a:t>标题文本</a:t>
            </a:r>
          </a:p>
        </p:txBody>
      </p:sp>
      <p:sp>
        <p:nvSpPr>
          <p:cNvPr id="1261" name="正文级别 1…"/>
          <p:cNvSpPr txBox="1"/>
          <p:nvPr>
            <p:ph type="body" sz="half" idx="1"/>
          </p:nvPr>
        </p:nvSpPr>
        <p:spPr>
          <a:xfrm>
            <a:off x="5183716" y="987425"/>
            <a:ext cx="6172202" cy="4873627"/>
          </a:xfrm>
          <a:prstGeom prst="rect">
            <a:avLst/>
          </a:prstGeom>
        </p:spPr>
        <p:txBody>
          <a:bodyPr/>
          <a:lstStyle/>
          <a:p>
            <a:pPr/>
            <a:r>
              <a:t>正文级别 1</a:t>
            </a:r>
          </a:p>
          <a:p>
            <a:pPr lvl="1"/>
            <a:r>
              <a:t>正文级别 2</a:t>
            </a:r>
          </a:p>
          <a:p>
            <a:pPr lvl="2"/>
            <a:r>
              <a:t>正文级别 3</a:t>
            </a:r>
          </a:p>
          <a:p>
            <a:pPr lvl="3"/>
            <a:r>
              <a:t>正文级别 4</a:t>
            </a:r>
          </a:p>
          <a:p>
            <a:pPr lvl="4"/>
            <a:r>
              <a:t>正文级别 5</a:t>
            </a:r>
          </a:p>
        </p:txBody>
      </p:sp>
      <p:sp>
        <p:nvSpPr>
          <p:cNvPr id="1262" name="文本占位符 3"/>
          <p:cNvSpPr/>
          <p:nvPr>
            <p:ph type="body" sz="quarter" idx="21"/>
          </p:nvPr>
        </p:nvSpPr>
        <p:spPr>
          <a:xfrm>
            <a:off x="840317" y="2057400"/>
            <a:ext cx="3932769" cy="3811588"/>
          </a:xfrm>
          <a:prstGeom prst="rect">
            <a:avLst/>
          </a:prstGeom>
        </p:spPr>
        <p:txBody>
          <a:bodyPr/>
          <a:lstStyle/>
          <a:p>
            <a:pPr/>
          </a:p>
        </p:txBody>
      </p:sp>
      <p:sp>
        <p:nvSpPr>
          <p:cNvPr id="1263" name="幻灯片编号"/>
          <p:cNvSpPr txBox="1"/>
          <p:nvPr>
            <p:ph type="sldNum" sz="quarter" idx="2"/>
          </p:nvPr>
        </p:nvSpPr>
        <p:spPr>
          <a:xfrm>
            <a:off x="11280494" y="6245225"/>
            <a:ext cx="301907" cy="288822"/>
          </a:xfrm>
          <a:prstGeom prst="rect">
            <a:avLst/>
          </a:prstGeom>
        </p:spPr>
        <p:txBody>
          <a:bodyPr/>
          <a:lstStyle>
            <a:lvl1pPr algn="r">
              <a:defRPr sz="14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图片与标题">
    <p:spTree>
      <p:nvGrpSpPr>
        <p:cNvPr id="1" name=""/>
        <p:cNvGrpSpPr/>
        <p:nvPr/>
      </p:nvGrpSpPr>
      <p:grpSpPr>
        <a:xfrm>
          <a:off x="0" y="0"/>
          <a:ext cx="0" cy="0"/>
          <a:chOff x="0" y="0"/>
          <a:chExt cx="0" cy="0"/>
        </a:xfrm>
      </p:grpSpPr>
      <p:sp>
        <p:nvSpPr>
          <p:cNvPr id="1270" name="标题文本"/>
          <p:cNvSpPr txBox="1"/>
          <p:nvPr>
            <p:ph type="title"/>
          </p:nvPr>
        </p:nvSpPr>
        <p:spPr>
          <a:xfrm>
            <a:off x="840317" y="457200"/>
            <a:ext cx="3932769" cy="1600200"/>
          </a:xfrm>
          <a:prstGeom prst="rect">
            <a:avLst/>
          </a:prstGeom>
        </p:spPr>
        <p:txBody>
          <a:bodyPr anchor="b"/>
          <a:lstStyle>
            <a:lvl1pPr>
              <a:defRPr sz="3200"/>
            </a:lvl1pPr>
          </a:lstStyle>
          <a:p>
            <a:pPr/>
            <a:r>
              <a:t>标题文本</a:t>
            </a:r>
          </a:p>
        </p:txBody>
      </p:sp>
      <p:sp>
        <p:nvSpPr>
          <p:cNvPr id="1271" name="图片占位符 2"/>
          <p:cNvSpPr/>
          <p:nvPr>
            <p:ph type="pic" sz="half" idx="21"/>
          </p:nvPr>
        </p:nvSpPr>
        <p:spPr>
          <a:xfrm>
            <a:off x="5183716" y="987425"/>
            <a:ext cx="6172202" cy="4873627"/>
          </a:xfrm>
          <a:prstGeom prst="rect">
            <a:avLst/>
          </a:prstGeom>
        </p:spPr>
        <p:txBody>
          <a:bodyPr lIns="91439" tIns="45719" rIns="91439" bIns="45719">
            <a:noAutofit/>
          </a:bodyPr>
          <a:lstStyle/>
          <a:p>
            <a:pPr/>
          </a:p>
        </p:txBody>
      </p:sp>
      <p:sp>
        <p:nvSpPr>
          <p:cNvPr id="1272" name="正文级别 1…"/>
          <p:cNvSpPr txBox="1"/>
          <p:nvPr>
            <p:ph type="body" sz="quarter" idx="1"/>
          </p:nvPr>
        </p:nvSpPr>
        <p:spPr>
          <a:xfrm>
            <a:off x="840317" y="2057400"/>
            <a:ext cx="3932769" cy="3811588"/>
          </a:xfrm>
          <a:prstGeom prst="rect">
            <a:avLst/>
          </a:prstGeom>
        </p:spPr>
        <p:txBody>
          <a:bodyPr/>
          <a:lstStyle>
            <a:lvl1pPr marL="0" indent="0">
              <a:spcBef>
                <a:spcPts val="300"/>
              </a:spcBef>
              <a:buSzTx/>
              <a:buNone/>
              <a:defRPr sz="1600"/>
            </a:lvl1pPr>
            <a:lvl2pPr marL="0" indent="0">
              <a:spcBef>
                <a:spcPts val="300"/>
              </a:spcBef>
              <a:buSzTx/>
              <a:buNone/>
              <a:defRPr sz="1600"/>
            </a:lvl2pPr>
            <a:lvl3pPr marL="0" indent="0">
              <a:spcBef>
                <a:spcPts val="300"/>
              </a:spcBef>
              <a:buSzTx/>
              <a:buNone/>
              <a:defRPr sz="1600"/>
            </a:lvl3pPr>
            <a:lvl4pPr marL="0" indent="0">
              <a:spcBef>
                <a:spcPts val="300"/>
              </a:spcBef>
              <a:buSzTx/>
              <a:buNone/>
              <a:defRPr sz="1600"/>
            </a:lvl4pPr>
            <a:lvl5pPr marL="0" indent="0">
              <a:spcBef>
                <a:spcPts val="300"/>
              </a:spcBef>
              <a:buSzTx/>
              <a:buNone/>
              <a:defRPr sz="1600"/>
            </a:lvl5pPr>
          </a:lstStyle>
          <a:p>
            <a:pPr/>
            <a:r>
              <a:t>正文级别 1</a:t>
            </a:r>
          </a:p>
          <a:p>
            <a:pPr lvl="1"/>
            <a:r>
              <a:t>正文级别 2</a:t>
            </a:r>
          </a:p>
          <a:p>
            <a:pPr lvl="2"/>
            <a:r>
              <a:t>正文级别 3</a:t>
            </a:r>
          </a:p>
          <a:p>
            <a:pPr lvl="3"/>
            <a:r>
              <a:t>正文级别 4</a:t>
            </a:r>
          </a:p>
          <a:p>
            <a:pPr lvl="4"/>
            <a:r>
              <a:t>正文级别 5</a:t>
            </a:r>
          </a:p>
        </p:txBody>
      </p:sp>
      <p:sp>
        <p:nvSpPr>
          <p:cNvPr id="1273" name="幻灯片编号"/>
          <p:cNvSpPr txBox="1"/>
          <p:nvPr>
            <p:ph type="sldNum" sz="quarter" idx="2"/>
          </p:nvPr>
        </p:nvSpPr>
        <p:spPr>
          <a:xfrm>
            <a:off x="11280494" y="6245225"/>
            <a:ext cx="301907" cy="288822"/>
          </a:xfrm>
          <a:prstGeom prst="rect">
            <a:avLst/>
          </a:prstGeom>
        </p:spPr>
        <p:txBody>
          <a:bodyPr/>
          <a:lstStyle>
            <a:lvl1pPr algn="r">
              <a:defRPr sz="14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自定义版式">
    <p:spTree>
      <p:nvGrpSpPr>
        <p:cNvPr id="1" name=""/>
        <p:cNvGrpSpPr/>
        <p:nvPr/>
      </p:nvGrpSpPr>
      <p:grpSpPr>
        <a:xfrm>
          <a:off x="0" y="0"/>
          <a:ext cx="0" cy="0"/>
          <a:chOff x="0" y="0"/>
          <a:chExt cx="0" cy="0"/>
        </a:xfrm>
      </p:grpSpPr>
      <p:sp>
        <p:nvSpPr>
          <p:cNvPr id="1280" name="标题文本"/>
          <p:cNvSpPr txBox="1"/>
          <p:nvPr>
            <p:ph type="title"/>
          </p:nvPr>
        </p:nvSpPr>
        <p:spPr>
          <a:prstGeom prst="rect">
            <a:avLst/>
          </a:prstGeom>
        </p:spPr>
        <p:txBody>
          <a:bodyPr anchor="ctr"/>
          <a:lstStyle/>
          <a:p>
            <a:pPr/>
            <a:r>
              <a:t>标题文本</a:t>
            </a:r>
          </a:p>
        </p:txBody>
      </p:sp>
      <p:sp>
        <p:nvSpPr>
          <p:cNvPr id="1281" name="幻灯片编号"/>
          <p:cNvSpPr txBox="1"/>
          <p:nvPr>
            <p:ph type="sldNum" sz="quarter" idx="2"/>
          </p:nvPr>
        </p:nvSpPr>
        <p:spPr>
          <a:xfrm>
            <a:off x="11280494" y="6245225"/>
            <a:ext cx="301907" cy="288822"/>
          </a:xfrm>
          <a:prstGeom prst="rect">
            <a:avLst/>
          </a:prstGeom>
        </p:spPr>
        <p:txBody>
          <a:bodyPr/>
          <a:lstStyle>
            <a:lvl1pPr algn="r">
              <a:defRPr sz="14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标题幻灯片">
    <p:spTree>
      <p:nvGrpSpPr>
        <p:cNvPr id="1" name=""/>
        <p:cNvGrpSpPr/>
        <p:nvPr/>
      </p:nvGrpSpPr>
      <p:grpSpPr>
        <a:xfrm>
          <a:off x="0" y="0"/>
          <a:ext cx="0" cy="0"/>
          <a:chOff x="0" y="0"/>
          <a:chExt cx="0" cy="0"/>
        </a:xfrm>
      </p:grpSpPr>
      <p:sp>
        <p:nvSpPr>
          <p:cNvPr id="1288" name="标题文本"/>
          <p:cNvSpPr txBox="1"/>
          <p:nvPr>
            <p:ph type="title"/>
          </p:nvPr>
        </p:nvSpPr>
        <p:spPr>
          <a:xfrm>
            <a:off x="1524000" y="1122362"/>
            <a:ext cx="9144000" cy="2387601"/>
          </a:xfrm>
          <a:prstGeom prst="rect">
            <a:avLst/>
          </a:prstGeom>
        </p:spPr>
        <p:txBody>
          <a:bodyPr anchor="b"/>
          <a:lstStyle>
            <a:lvl1pPr>
              <a:lnSpc>
                <a:spcPct val="90000"/>
              </a:lnSpc>
              <a:defRPr sz="6000">
                <a:latin typeface="Calibri Light"/>
                <a:ea typeface="Calibri Light"/>
                <a:cs typeface="Calibri Light"/>
                <a:sym typeface="Calibri Light"/>
              </a:defRPr>
            </a:lvl1pPr>
          </a:lstStyle>
          <a:p>
            <a:pPr/>
            <a:r>
              <a:t>标题文本</a:t>
            </a:r>
          </a:p>
        </p:txBody>
      </p:sp>
      <p:sp>
        <p:nvSpPr>
          <p:cNvPr id="1289" name="正文级别 1…"/>
          <p:cNvSpPr txBox="1"/>
          <p:nvPr>
            <p:ph type="body" sz="quarter" idx="1"/>
          </p:nvPr>
        </p:nvSpPr>
        <p:spPr>
          <a:xfrm>
            <a:off x="1524000" y="3602037"/>
            <a:ext cx="9144000" cy="1655764"/>
          </a:xfrm>
          <a:prstGeom prst="rect">
            <a:avLst/>
          </a:prstGeom>
        </p:spPr>
        <p:txBody>
          <a:bodyPr/>
          <a:lstStyle>
            <a:lvl1pPr marL="0" indent="0" algn="ctr">
              <a:lnSpc>
                <a:spcPct val="90000"/>
              </a:lnSpc>
              <a:spcBef>
                <a:spcPts val="1000"/>
              </a:spcBef>
              <a:buSzTx/>
              <a:buNone/>
              <a:defRPr sz="2400">
                <a:latin typeface="+mn-lt"/>
                <a:ea typeface="+mn-ea"/>
                <a:cs typeface="+mn-cs"/>
                <a:sym typeface="Calibri"/>
              </a:defRPr>
            </a:lvl1pPr>
            <a:lvl2pPr marL="0" indent="0" algn="ctr">
              <a:lnSpc>
                <a:spcPct val="90000"/>
              </a:lnSpc>
              <a:spcBef>
                <a:spcPts val="1000"/>
              </a:spcBef>
              <a:buSzTx/>
              <a:buNone/>
              <a:defRPr sz="2400">
                <a:latin typeface="+mn-lt"/>
                <a:ea typeface="+mn-ea"/>
                <a:cs typeface="+mn-cs"/>
                <a:sym typeface="Calibri"/>
              </a:defRPr>
            </a:lvl2pPr>
            <a:lvl3pPr marL="0" indent="0" algn="ctr">
              <a:lnSpc>
                <a:spcPct val="90000"/>
              </a:lnSpc>
              <a:spcBef>
                <a:spcPts val="1000"/>
              </a:spcBef>
              <a:buSzTx/>
              <a:buNone/>
              <a:defRPr sz="2400">
                <a:latin typeface="+mn-lt"/>
                <a:ea typeface="+mn-ea"/>
                <a:cs typeface="+mn-cs"/>
                <a:sym typeface="Calibri"/>
              </a:defRPr>
            </a:lvl3pPr>
            <a:lvl4pPr marL="0" indent="0" algn="ctr">
              <a:lnSpc>
                <a:spcPct val="90000"/>
              </a:lnSpc>
              <a:spcBef>
                <a:spcPts val="1000"/>
              </a:spcBef>
              <a:buSzTx/>
              <a:buNone/>
              <a:defRPr sz="2400">
                <a:latin typeface="+mn-lt"/>
                <a:ea typeface="+mn-ea"/>
                <a:cs typeface="+mn-cs"/>
                <a:sym typeface="Calibri"/>
              </a:defRPr>
            </a:lvl4pPr>
            <a:lvl5pPr marL="0" indent="0" algn="ctr">
              <a:lnSpc>
                <a:spcPct val="90000"/>
              </a:lnSpc>
              <a:spcBef>
                <a:spcPts val="1000"/>
              </a:spcBef>
              <a:buSzTx/>
              <a:buNone/>
              <a:defRPr sz="2400">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1290" name="幻灯片编号"/>
          <p:cNvSpPr txBox="1"/>
          <p:nvPr>
            <p:ph type="sldNum" sz="quarter" idx="2"/>
          </p:nvPr>
        </p:nvSpPr>
        <p:spPr>
          <a:xfrm>
            <a:off x="11080147" y="6406786"/>
            <a:ext cx="273654" cy="264253"/>
          </a:xfrm>
          <a:prstGeom prst="rect">
            <a:avLst/>
          </a:prstGeom>
        </p:spPr>
        <p:txBody>
          <a:bodyPr anchor="ctr"/>
          <a:lstStyle>
            <a:lvl1pPr algn="r">
              <a:defRPr sz="12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标题和内容">
    <p:spTree>
      <p:nvGrpSpPr>
        <p:cNvPr id="1" name=""/>
        <p:cNvGrpSpPr/>
        <p:nvPr/>
      </p:nvGrpSpPr>
      <p:grpSpPr>
        <a:xfrm>
          <a:off x="0" y="0"/>
          <a:ext cx="0" cy="0"/>
          <a:chOff x="0" y="0"/>
          <a:chExt cx="0" cy="0"/>
        </a:xfrm>
      </p:grpSpPr>
      <p:sp>
        <p:nvSpPr>
          <p:cNvPr id="1297" name="标题文本"/>
          <p:cNvSpPr txBox="1"/>
          <p:nvPr>
            <p:ph type="title"/>
          </p:nvPr>
        </p:nvSpPr>
        <p:spPr>
          <a:xfrm>
            <a:off x="838200" y="365125"/>
            <a:ext cx="10515600" cy="1325563"/>
          </a:xfrm>
          <a:prstGeom prst="rect">
            <a:avLst/>
          </a:prstGeom>
        </p:spPr>
        <p:txBody>
          <a:bodyPr anchor="ctr"/>
          <a:lstStyle>
            <a:lvl1pPr algn="l">
              <a:lnSpc>
                <a:spcPct val="90000"/>
              </a:lnSpc>
              <a:defRPr>
                <a:latin typeface="Calibri Light"/>
                <a:ea typeface="Calibri Light"/>
                <a:cs typeface="Calibri Light"/>
                <a:sym typeface="Calibri Light"/>
              </a:defRPr>
            </a:lvl1pPr>
          </a:lstStyle>
          <a:p>
            <a:pPr/>
            <a:r>
              <a:t>标题文本</a:t>
            </a:r>
          </a:p>
        </p:txBody>
      </p:sp>
      <p:sp>
        <p:nvSpPr>
          <p:cNvPr id="1298" name="正文级别 1…"/>
          <p:cNvSpPr txBox="1"/>
          <p:nvPr>
            <p:ph type="body" idx="1"/>
          </p:nvPr>
        </p:nvSpPr>
        <p:spPr>
          <a:xfrm>
            <a:off x="838200" y="1825625"/>
            <a:ext cx="10515600" cy="4351338"/>
          </a:xfrm>
          <a:prstGeom prst="rect">
            <a:avLst/>
          </a:prstGeom>
        </p:spPr>
        <p:txBody>
          <a:bodyPr/>
          <a:lstStyle>
            <a:lvl1pPr marL="228600" indent="-228600">
              <a:lnSpc>
                <a:spcPct val="90000"/>
              </a:lnSpc>
              <a:spcBef>
                <a:spcPts val="1000"/>
              </a:spcBef>
              <a:buFont typeface="Arial"/>
              <a:defRPr sz="2800">
                <a:latin typeface="+mn-lt"/>
                <a:ea typeface="+mn-ea"/>
                <a:cs typeface="+mn-cs"/>
                <a:sym typeface="Calibri"/>
              </a:defRPr>
            </a:lvl1pPr>
            <a:lvl2pPr marL="723900" indent="-266700">
              <a:lnSpc>
                <a:spcPct val="90000"/>
              </a:lnSpc>
              <a:spcBef>
                <a:spcPts val="1000"/>
              </a:spcBef>
              <a:buFont typeface="Arial"/>
              <a:buChar char="•"/>
              <a:defRPr sz="2800">
                <a:latin typeface="+mn-lt"/>
                <a:ea typeface="+mn-ea"/>
                <a:cs typeface="+mn-cs"/>
                <a:sym typeface="Calibri"/>
              </a:defRPr>
            </a:lvl2pPr>
            <a:lvl3pPr marL="1234438" indent="-320038">
              <a:lnSpc>
                <a:spcPct val="90000"/>
              </a:lnSpc>
              <a:spcBef>
                <a:spcPts val="1000"/>
              </a:spcBef>
              <a:buFont typeface="Arial"/>
              <a:defRPr sz="2800">
                <a:latin typeface="+mn-lt"/>
                <a:ea typeface="+mn-ea"/>
                <a:cs typeface="+mn-cs"/>
                <a:sym typeface="Calibri"/>
              </a:defRPr>
            </a:lvl3pPr>
            <a:lvl4pPr marL="1691638" indent="-320038">
              <a:lnSpc>
                <a:spcPct val="90000"/>
              </a:lnSpc>
              <a:spcBef>
                <a:spcPts val="1000"/>
              </a:spcBef>
              <a:buFont typeface="Arial"/>
              <a:buChar char="•"/>
              <a:defRPr sz="2800">
                <a:latin typeface="+mn-lt"/>
                <a:ea typeface="+mn-ea"/>
                <a:cs typeface="+mn-cs"/>
                <a:sym typeface="Calibri"/>
              </a:defRPr>
            </a:lvl4pPr>
            <a:lvl5pPr marL="2148838" indent="-320038">
              <a:lnSpc>
                <a:spcPct val="90000"/>
              </a:lnSpc>
              <a:spcBef>
                <a:spcPts val="1000"/>
              </a:spcBef>
              <a:buFont typeface="Arial"/>
              <a:buChar char="•"/>
              <a:defRPr sz="2800">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1299" name="幻灯片编号"/>
          <p:cNvSpPr txBox="1"/>
          <p:nvPr>
            <p:ph type="sldNum" sz="quarter" idx="2"/>
          </p:nvPr>
        </p:nvSpPr>
        <p:spPr>
          <a:xfrm>
            <a:off x="11080147" y="6406786"/>
            <a:ext cx="273654" cy="264253"/>
          </a:xfrm>
          <a:prstGeom prst="rect">
            <a:avLst/>
          </a:prstGeom>
        </p:spPr>
        <p:txBody>
          <a:bodyPr anchor="ctr"/>
          <a:lstStyle>
            <a:lvl1pPr algn="r">
              <a:defRPr sz="12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节标题">
    <p:spTree>
      <p:nvGrpSpPr>
        <p:cNvPr id="1" name=""/>
        <p:cNvGrpSpPr/>
        <p:nvPr/>
      </p:nvGrpSpPr>
      <p:grpSpPr>
        <a:xfrm>
          <a:off x="0" y="0"/>
          <a:ext cx="0" cy="0"/>
          <a:chOff x="0" y="0"/>
          <a:chExt cx="0" cy="0"/>
        </a:xfrm>
      </p:grpSpPr>
      <p:sp>
        <p:nvSpPr>
          <p:cNvPr id="1306" name="标题文本"/>
          <p:cNvSpPr txBox="1"/>
          <p:nvPr>
            <p:ph type="title"/>
          </p:nvPr>
        </p:nvSpPr>
        <p:spPr>
          <a:xfrm>
            <a:off x="831850" y="1709738"/>
            <a:ext cx="10515600" cy="2852737"/>
          </a:xfrm>
          <a:prstGeom prst="rect">
            <a:avLst/>
          </a:prstGeom>
        </p:spPr>
        <p:txBody>
          <a:bodyPr anchor="b"/>
          <a:lstStyle>
            <a:lvl1pPr algn="l">
              <a:lnSpc>
                <a:spcPct val="90000"/>
              </a:lnSpc>
              <a:defRPr sz="6000">
                <a:latin typeface="Calibri Light"/>
                <a:ea typeface="Calibri Light"/>
                <a:cs typeface="Calibri Light"/>
                <a:sym typeface="Calibri Light"/>
              </a:defRPr>
            </a:lvl1pPr>
          </a:lstStyle>
          <a:p>
            <a:pPr/>
            <a:r>
              <a:t>标题文本</a:t>
            </a:r>
          </a:p>
        </p:txBody>
      </p:sp>
      <p:sp>
        <p:nvSpPr>
          <p:cNvPr id="1307" name="正文级别 1…"/>
          <p:cNvSpPr txBox="1"/>
          <p:nvPr>
            <p:ph type="body" sz="quarter" idx="1"/>
          </p:nvPr>
        </p:nvSpPr>
        <p:spPr>
          <a:xfrm>
            <a:off x="831850" y="4589462"/>
            <a:ext cx="10515600" cy="1500189"/>
          </a:xfrm>
          <a:prstGeom prst="rect">
            <a:avLst/>
          </a:prstGeom>
        </p:spPr>
        <p:txBody>
          <a:bodyPr/>
          <a:lstStyle>
            <a:lvl1pPr marL="0" indent="0">
              <a:lnSpc>
                <a:spcPct val="90000"/>
              </a:lnSpc>
              <a:spcBef>
                <a:spcPts val="1000"/>
              </a:spcBef>
              <a:buSzTx/>
              <a:buNone/>
              <a:defRPr sz="2400">
                <a:solidFill>
                  <a:srgbClr val="888888"/>
                </a:solidFill>
                <a:latin typeface="+mn-lt"/>
                <a:ea typeface="+mn-ea"/>
                <a:cs typeface="+mn-cs"/>
                <a:sym typeface="Calibri"/>
              </a:defRPr>
            </a:lvl1pPr>
            <a:lvl2pPr marL="0" indent="0">
              <a:lnSpc>
                <a:spcPct val="90000"/>
              </a:lnSpc>
              <a:spcBef>
                <a:spcPts val="1000"/>
              </a:spcBef>
              <a:buSzTx/>
              <a:buNone/>
              <a:defRPr sz="2400">
                <a:solidFill>
                  <a:srgbClr val="888888"/>
                </a:solidFill>
                <a:latin typeface="+mn-lt"/>
                <a:ea typeface="+mn-ea"/>
                <a:cs typeface="+mn-cs"/>
                <a:sym typeface="Calibri"/>
              </a:defRPr>
            </a:lvl2pPr>
            <a:lvl3pPr marL="0" indent="0">
              <a:lnSpc>
                <a:spcPct val="90000"/>
              </a:lnSpc>
              <a:spcBef>
                <a:spcPts val="1000"/>
              </a:spcBef>
              <a:buSzTx/>
              <a:buNone/>
              <a:defRPr sz="2400">
                <a:solidFill>
                  <a:srgbClr val="888888"/>
                </a:solidFill>
                <a:latin typeface="+mn-lt"/>
                <a:ea typeface="+mn-ea"/>
                <a:cs typeface="+mn-cs"/>
                <a:sym typeface="Calibri"/>
              </a:defRPr>
            </a:lvl3pPr>
            <a:lvl4pPr marL="0" indent="0">
              <a:lnSpc>
                <a:spcPct val="90000"/>
              </a:lnSpc>
              <a:spcBef>
                <a:spcPts val="1000"/>
              </a:spcBef>
              <a:buSzTx/>
              <a:buNone/>
              <a:defRPr sz="2400">
                <a:solidFill>
                  <a:srgbClr val="888888"/>
                </a:solidFill>
                <a:latin typeface="+mn-lt"/>
                <a:ea typeface="+mn-ea"/>
                <a:cs typeface="+mn-cs"/>
                <a:sym typeface="Calibri"/>
              </a:defRPr>
            </a:lvl4pPr>
            <a:lvl5pPr marL="0" indent="0">
              <a:lnSpc>
                <a:spcPct val="90000"/>
              </a:lnSpc>
              <a:spcBef>
                <a:spcPts val="1000"/>
              </a:spcBef>
              <a:buSzTx/>
              <a:buNone/>
              <a:defRPr sz="2400">
                <a:solidFill>
                  <a:srgbClr val="888888"/>
                </a:solidFill>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1308" name="幻灯片编号"/>
          <p:cNvSpPr txBox="1"/>
          <p:nvPr>
            <p:ph type="sldNum" sz="quarter" idx="2"/>
          </p:nvPr>
        </p:nvSpPr>
        <p:spPr>
          <a:xfrm>
            <a:off x="11080147" y="6406786"/>
            <a:ext cx="273654" cy="264253"/>
          </a:xfrm>
          <a:prstGeom prst="rect">
            <a:avLst/>
          </a:prstGeom>
        </p:spPr>
        <p:txBody>
          <a:bodyPr anchor="ctr"/>
          <a:lstStyle>
            <a:lvl1pPr algn="r">
              <a:defRPr sz="12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两栏内容">
    <p:spTree>
      <p:nvGrpSpPr>
        <p:cNvPr id="1" name=""/>
        <p:cNvGrpSpPr/>
        <p:nvPr/>
      </p:nvGrpSpPr>
      <p:grpSpPr>
        <a:xfrm>
          <a:off x="0" y="0"/>
          <a:ext cx="0" cy="0"/>
          <a:chOff x="0" y="0"/>
          <a:chExt cx="0" cy="0"/>
        </a:xfrm>
      </p:grpSpPr>
      <p:sp>
        <p:nvSpPr>
          <p:cNvPr id="1315" name="标题文本"/>
          <p:cNvSpPr txBox="1"/>
          <p:nvPr>
            <p:ph type="title"/>
          </p:nvPr>
        </p:nvSpPr>
        <p:spPr>
          <a:xfrm>
            <a:off x="838200" y="365125"/>
            <a:ext cx="10515600" cy="1325563"/>
          </a:xfrm>
          <a:prstGeom prst="rect">
            <a:avLst/>
          </a:prstGeom>
        </p:spPr>
        <p:txBody>
          <a:bodyPr anchor="ctr"/>
          <a:lstStyle>
            <a:lvl1pPr algn="l">
              <a:lnSpc>
                <a:spcPct val="90000"/>
              </a:lnSpc>
              <a:defRPr>
                <a:latin typeface="Calibri Light"/>
                <a:ea typeface="Calibri Light"/>
                <a:cs typeface="Calibri Light"/>
                <a:sym typeface="Calibri Light"/>
              </a:defRPr>
            </a:lvl1pPr>
          </a:lstStyle>
          <a:p>
            <a:pPr/>
            <a:r>
              <a:t>标题文本</a:t>
            </a:r>
          </a:p>
        </p:txBody>
      </p:sp>
      <p:sp>
        <p:nvSpPr>
          <p:cNvPr id="1316" name="正文级别 1…"/>
          <p:cNvSpPr txBox="1"/>
          <p:nvPr>
            <p:ph type="body" sz="half" idx="1"/>
          </p:nvPr>
        </p:nvSpPr>
        <p:spPr>
          <a:xfrm>
            <a:off x="838200" y="1825625"/>
            <a:ext cx="5181600" cy="4351338"/>
          </a:xfrm>
          <a:prstGeom prst="rect">
            <a:avLst/>
          </a:prstGeom>
        </p:spPr>
        <p:txBody>
          <a:bodyPr/>
          <a:lstStyle>
            <a:lvl1pPr marL="228600" indent="-228600">
              <a:lnSpc>
                <a:spcPct val="90000"/>
              </a:lnSpc>
              <a:spcBef>
                <a:spcPts val="1000"/>
              </a:spcBef>
              <a:buFont typeface="Arial"/>
              <a:defRPr sz="2800">
                <a:latin typeface="+mn-lt"/>
                <a:ea typeface="+mn-ea"/>
                <a:cs typeface="+mn-cs"/>
                <a:sym typeface="Calibri"/>
              </a:defRPr>
            </a:lvl1pPr>
            <a:lvl2pPr marL="723900" indent="-266700">
              <a:lnSpc>
                <a:spcPct val="90000"/>
              </a:lnSpc>
              <a:spcBef>
                <a:spcPts val="1000"/>
              </a:spcBef>
              <a:buFont typeface="Arial"/>
              <a:buChar char="•"/>
              <a:defRPr sz="2800">
                <a:latin typeface="+mn-lt"/>
                <a:ea typeface="+mn-ea"/>
                <a:cs typeface="+mn-cs"/>
                <a:sym typeface="Calibri"/>
              </a:defRPr>
            </a:lvl2pPr>
            <a:lvl3pPr marL="1234438" indent="-320038">
              <a:lnSpc>
                <a:spcPct val="90000"/>
              </a:lnSpc>
              <a:spcBef>
                <a:spcPts val="1000"/>
              </a:spcBef>
              <a:buFont typeface="Arial"/>
              <a:defRPr sz="2800">
                <a:latin typeface="+mn-lt"/>
                <a:ea typeface="+mn-ea"/>
                <a:cs typeface="+mn-cs"/>
                <a:sym typeface="Calibri"/>
              </a:defRPr>
            </a:lvl3pPr>
            <a:lvl4pPr marL="1691638" indent="-320038">
              <a:lnSpc>
                <a:spcPct val="90000"/>
              </a:lnSpc>
              <a:spcBef>
                <a:spcPts val="1000"/>
              </a:spcBef>
              <a:buFont typeface="Arial"/>
              <a:buChar char="•"/>
              <a:defRPr sz="2800">
                <a:latin typeface="+mn-lt"/>
                <a:ea typeface="+mn-ea"/>
                <a:cs typeface="+mn-cs"/>
                <a:sym typeface="Calibri"/>
              </a:defRPr>
            </a:lvl4pPr>
            <a:lvl5pPr marL="2148838" indent="-320038">
              <a:lnSpc>
                <a:spcPct val="90000"/>
              </a:lnSpc>
              <a:spcBef>
                <a:spcPts val="1000"/>
              </a:spcBef>
              <a:buFont typeface="Arial"/>
              <a:buChar char="•"/>
              <a:defRPr sz="2800">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1317" name="幻灯片编号"/>
          <p:cNvSpPr txBox="1"/>
          <p:nvPr>
            <p:ph type="sldNum" sz="quarter" idx="2"/>
          </p:nvPr>
        </p:nvSpPr>
        <p:spPr>
          <a:xfrm>
            <a:off x="11080147" y="6406786"/>
            <a:ext cx="273654" cy="264253"/>
          </a:xfrm>
          <a:prstGeom prst="rect">
            <a:avLst/>
          </a:prstGeom>
        </p:spPr>
        <p:txBody>
          <a:bodyPr anchor="ctr"/>
          <a:lstStyle>
            <a:lvl1pPr algn="r">
              <a:defRPr sz="12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比较">
    <p:spTree>
      <p:nvGrpSpPr>
        <p:cNvPr id="1" name=""/>
        <p:cNvGrpSpPr/>
        <p:nvPr/>
      </p:nvGrpSpPr>
      <p:grpSpPr>
        <a:xfrm>
          <a:off x="0" y="0"/>
          <a:ext cx="0" cy="0"/>
          <a:chOff x="0" y="0"/>
          <a:chExt cx="0" cy="0"/>
        </a:xfrm>
      </p:grpSpPr>
      <p:sp>
        <p:nvSpPr>
          <p:cNvPr id="1324" name="标题文本"/>
          <p:cNvSpPr txBox="1"/>
          <p:nvPr>
            <p:ph type="title"/>
          </p:nvPr>
        </p:nvSpPr>
        <p:spPr>
          <a:xfrm>
            <a:off x="839787" y="365125"/>
            <a:ext cx="10515601" cy="1325563"/>
          </a:xfrm>
          <a:prstGeom prst="rect">
            <a:avLst/>
          </a:prstGeom>
        </p:spPr>
        <p:txBody>
          <a:bodyPr anchor="ctr"/>
          <a:lstStyle>
            <a:lvl1pPr algn="l">
              <a:lnSpc>
                <a:spcPct val="90000"/>
              </a:lnSpc>
              <a:defRPr>
                <a:latin typeface="Calibri Light"/>
                <a:ea typeface="Calibri Light"/>
                <a:cs typeface="Calibri Light"/>
                <a:sym typeface="Calibri Light"/>
              </a:defRPr>
            </a:lvl1pPr>
          </a:lstStyle>
          <a:p>
            <a:pPr/>
            <a:r>
              <a:t>标题文本</a:t>
            </a:r>
          </a:p>
        </p:txBody>
      </p:sp>
      <p:sp>
        <p:nvSpPr>
          <p:cNvPr id="1325" name="正文级别 1…"/>
          <p:cNvSpPr txBox="1"/>
          <p:nvPr>
            <p:ph type="body" sz="quarter" idx="1"/>
          </p:nvPr>
        </p:nvSpPr>
        <p:spPr>
          <a:xfrm>
            <a:off x="839787" y="1681163"/>
            <a:ext cx="5157790" cy="823914"/>
          </a:xfrm>
          <a:prstGeom prst="rect">
            <a:avLst/>
          </a:prstGeom>
        </p:spPr>
        <p:txBody>
          <a:bodyPr anchor="b"/>
          <a:lstStyle>
            <a:lvl1pPr marL="0" indent="0">
              <a:lnSpc>
                <a:spcPct val="90000"/>
              </a:lnSpc>
              <a:spcBef>
                <a:spcPts val="1000"/>
              </a:spcBef>
              <a:buSzTx/>
              <a:buNone/>
              <a:defRPr b="1" sz="2400">
                <a:latin typeface="+mn-lt"/>
                <a:ea typeface="+mn-ea"/>
                <a:cs typeface="+mn-cs"/>
                <a:sym typeface="Calibri"/>
              </a:defRPr>
            </a:lvl1pPr>
            <a:lvl2pPr marL="0" indent="0">
              <a:lnSpc>
                <a:spcPct val="90000"/>
              </a:lnSpc>
              <a:spcBef>
                <a:spcPts val="1000"/>
              </a:spcBef>
              <a:buSzTx/>
              <a:buNone/>
              <a:defRPr b="1" sz="2400">
                <a:latin typeface="+mn-lt"/>
                <a:ea typeface="+mn-ea"/>
                <a:cs typeface="+mn-cs"/>
                <a:sym typeface="Calibri"/>
              </a:defRPr>
            </a:lvl2pPr>
            <a:lvl3pPr marL="0" indent="0">
              <a:lnSpc>
                <a:spcPct val="90000"/>
              </a:lnSpc>
              <a:spcBef>
                <a:spcPts val="1000"/>
              </a:spcBef>
              <a:buSzTx/>
              <a:buNone/>
              <a:defRPr b="1" sz="2400">
                <a:latin typeface="+mn-lt"/>
                <a:ea typeface="+mn-ea"/>
                <a:cs typeface="+mn-cs"/>
                <a:sym typeface="Calibri"/>
              </a:defRPr>
            </a:lvl3pPr>
            <a:lvl4pPr marL="0" indent="0">
              <a:lnSpc>
                <a:spcPct val="90000"/>
              </a:lnSpc>
              <a:spcBef>
                <a:spcPts val="1000"/>
              </a:spcBef>
              <a:buSzTx/>
              <a:buNone/>
              <a:defRPr b="1" sz="2400">
                <a:latin typeface="+mn-lt"/>
                <a:ea typeface="+mn-ea"/>
                <a:cs typeface="+mn-cs"/>
                <a:sym typeface="Calibri"/>
              </a:defRPr>
            </a:lvl4pPr>
            <a:lvl5pPr marL="0" indent="0">
              <a:lnSpc>
                <a:spcPct val="90000"/>
              </a:lnSpc>
              <a:spcBef>
                <a:spcPts val="1000"/>
              </a:spcBef>
              <a:buSzTx/>
              <a:buNone/>
              <a:defRPr b="1" sz="2400">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1326" name="Text Placeholder 4"/>
          <p:cNvSpPr/>
          <p:nvPr>
            <p:ph type="body" sz="quarter" idx="21"/>
          </p:nvPr>
        </p:nvSpPr>
        <p:spPr>
          <a:xfrm>
            <a:off x="6172200" y="1681163"/>
            <a:ext cx="5183188" cy="823914"/>
          </a:xfrm>
          <a:prstGeom prst="rect">
            <a:avLst/>
          </a:prstGeom>
        </p:spPr>
        <p:txBody>
          <a:bodyPr anchor="b"/>
          <a:lstStyle/>
          <a:p>
            <a:pPr/>
          </a:p>
        </p:txBody>
      </p:sp>
      <p:sp>
        <p:nvSpPr>
          <p:cNvPr id="1327" name="幻灯片编号"/>
          <p:cNvSpPr txBox="1"/>
          <p:nvPr>
            <p:ph type="sldNum" sz="quarter" idx="2"/>
          </p:nvPr>
        </p:nvSpPr>
        <p:spPr>
          <a:xfrm>
            <a:off x="11080147" y="6406786"/>
            <a:ext cx="273654" cy="264253"/>
          </a:xfrm>
          <a:prstGeom prst="rect">
            <a:avLst/>
          </a:prstGeom>
        </p:spPr>
        <p:txBody>
          <a:bodyPr anchor="ctr"/>
          <a:lstStyle>
            <a:lvl1pPr algn="r">
              <a:defRPr sz="12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仅标题">
    <p:spTree>
      <p:nvGrpSpPr>
        <p:cNvPr id="1" name=""/>
        <p:cNvGrpSpPr/>
        <p:nvPr/>
      </p:nvGrpSpPr>
      <p:grpSpPr>
        <a:xfrm>
          <a:off x="0" y="0"/>
          <a:ext cx="0" cy="0"/>
          <a:chOff x="0" y="0"/>
          <a:chExt cx="0" cy="0"/>
        </a:xfrm>
      </p:grpSpPr>
      <p:sp>
        <p:nvSpPr>
          <p:cNvPr id="1334" name="标题文本"/>
          <p:cNvSpPr txBox="1"/>
          <p:nvPr>
            <p:ph type="title"/>
          </p:nvPr>
        </p:nvSpPr>
        <p:spPr>
          <a:xfrm>
            <a:off x="838200" y="365125"/>
            <a:ext cx="10515600" cy="1325563"/>
          </a:xfrm>
          <a:prstGeom prst="rect">
            <a:avLst/>
          </a:prstGeom>
        </p:spPr>
        <p:txBody>
          <a:bodyPr anchor="ctr"/>
          <a:lstStyle>
            <a:lvl1pPr algn="l">
              <a:lnSpc>
                <a:spcPct val="90000"/>
              </a:lnSpc>
              <a:defRPr>
                <a:latin typeface="Calibri Light"/>
                <a:ea typeface="Calibri Light"/>
                <a:cs typeface="Calibri Light"/>
                <a:sym typeface="Calibri Light"/>
              </a:defRPr>
            </a:lvl1pPr>
          </a:lstStyle>
          <a:p>
            <a:pPr/>
            <a:r>
              <a:t>标题文本</a:t>
            </a:r>
          </a:p>
        </p:txBody>
      </p:sp>
      <p:sp>
        <p:nvSpPr>
          <p:cNvPr id="1335" name="幻灯片编号"/>
          <p:cNvSpPr txBox="1"/>
          <p:nvPr>
            <p:ph type="sldNum" sz="quarter" idx="2"/>
          </p:nvPr>
        </p:nvSpPr>
        <p:spPr>
          <a:xfrm>
            <a:off x="11080147" y="6406786"/>
            <a:ext cx="273654" cy="264253"/>
          </a:xfrm>
          <a:prstGeom prst="rect">
            <a:avLst/>
          </a:prstGeom>
        </p:spPr>
        <p:txBody>
          <a:bodyPr anchor="ctr"/>
          <a:lstStyle>
            <a:lvl1pPr algn="r">
              <a:defRPr sz="12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空白">
    <p:spTree>
      <p:nvGrpSpPr>
        <p:cNvPr id="1" name=""/>
        <p:cNvGrpSpPr/>
        <p:nvPr/>
      </p:nvGrpSpPr>
      <p:grpSpPr>
        <a:xfrm>
          <a:off x="0" y="0"/>
          <a:ext cx="0" cy="0"/>
          <a:chOff x="0" y="0"/>
          <a:chExt cx="0" cy="0"/>
        </a:xfrm>
      </p:grpSpPr>
      <p:sp>
        <p:nvSpPr>
          <p:cNvPr id="1342" name="幻灯片编号"/>
          <p:cNvSpPr txBox="1"/>
          <p:nvPr>
            <p:ph type="sldNum" sz="quarter" idx="2"/>
          </p:nvPr>
        </p:nvSpPr>
        <p:spPr>
          <a:xfrm>
            <a:off x="11080147" y="6406786"/>
            <a:ext cx="273654" cy="264253"/>
          </a:xfrm>
          <a:prstGeom prst="rect">
            <a:avLst/>
          </a:prstGeom>
        </p:spPr>
        <p:txBody>
          <a:bodyPr anchor="ctr"/>
          <a:lstStyle>
            <a:lvl1pPr algn="r">
              <a:defRPr sz="12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空白 0">
    <p:spTree>
      <p:nvGrpSpPr>
        <p:cNvPr id="1" name=""/>
        <p:cNvGrpSpPr/>
        <p:nvPr/>
      </p:nvGrpSpPr>
      <p:grpSpPr>
        <a:xfrm>
          <a:off x="0" y="0"/>
          <a:ext cx="0" cy="0"/>
          <a:chOff x="0" y="0"/>
          <a:chExt cx="0" cy="0"/>
        </a:xfrm>
      </p:grpSpPr>
      <p:sp>
        <p:nvSpPr>
          <p:cNvPr id="1349" name="幻灯片编号"/>
          <p:cNvSpPr txBox="1"/>
          <p:nvPr>
            <p:ph type="sldNum" sz="quarter" idx="2"/>
          </p:nvPr>
        </p:nvSpPr>
        <p:spPr>
          <a:xfrm>
            <a:off x="11080147" y="6406786"/>
            <a:ext cx="273654" cy="264253"/>
          </a:xfrm>
          <a:prstGeom prst="rect">
            <a:avLst/>
          </a:prstGeom>
        </p:spPr>
        <p:txBody>
          <a:bodyPr anchor="ctr"/>
          <a:lstStyle>
            <a:lvl1pPr algn="r">
              <a:defRPr sz="12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内容与标题">
    <p:spTree>
      <p:nvGrpSpPr>
        <p:cNvPr id="1" name=""/>
        <p:cNvGrpSpPr/>
        <p:nvPr/>
      </p:nvGrpSpPr>
      <p:grpSpPr>
        <a:xfrm>
          <a:off x="0" y="0"/>
          <a:ext cx="0" cy="0"/>
          <a:chOff x="0" y="0"/>
          <a:chExt cx="0" cy="0"/>
        </a:xfrm>
      </p:grpSpPr>
      <p:sp>
        <p:nvSpPr>
          <p:cNvPr id="1356" name="标题文本"/>
          <p:cNvSpPr txBox="1"/>
          <p:nvPr>
            <p:ph type="title"/>
          </p:nvPr>
        </p:nvSpPr>
        <p:spPr>
          <a:xfrm>
            <a:off x="839787" y="457200"/>
            <a:ext cx="3932240" cy="1600200"/>
          </a:xfrm>
          <a:prstGeom prst="rect">
            <a:avLst/>
          </a:prstGeom>
        </p:spPr>
        <p:txBody>
          <a:bodyPr anchor="b"/>
          <a:lstStyle>
            <a:lvl1pPr algn="l">
              <a:lnSpc>
                <a:spcPct val="90000"/>
              </a:lnSpc>
              <a:defRPr sz="3200">
                <a:latin typeface="Calibri Light"/>
                <a:ea typeface="Calibri Light"/>
                <a:cs typeface="Calibri Light"/>
                <a:sym typeface="Calibri Light"/>
              </a:defRPr>
            </a:lvl1pPr>
          </a:lstStyle>
          <a:p>
            <a:pPr/>
            <a:r>
              <a:t>标题文本</a:t>
            </a:r>
          </a:p>
        </p:txBody>
      </p:sp>
      <p:sp>
        <p:nvSpPr>
          <p:cNvPr id="1357" name="正文级别 1…"/>
          <p:cNvSpPr txBox="1"/>
          <p:nvPr>
            <p:ph type="body" sz="half" idx="1"/>
          </p:nvPr>
        </p:nvSpPr>
        <p:spPr>
          <a:xfrm>
            <a:off x="5183187" y="987425"/>
            <a:ext cx="6172202" cy="4873625"/>
          </a:xfrm>
          <a:prstGeom prst="rect">
            <a:avLst/>
          </a:prstGeom>
        </p:spPr>
        <p:txBody>
          <a:bodyPr/>
          <a:lstStyle>
            <a:lvl1pPr marL="228600" indent="-228600">
              <a:lnSpc>
                <a:spcPct val="90000"/>
              </a:lnSpc>
              <a:spcBef>
                <a:spcPts val="1000"/>
              </a:spcBef>
              <a:buFont typeface="Arial"/>
              <a:defRPr>
                <a:latin typeface="+mn-lt"/>
                <a:ea typeface="+mn-ea"/>
                <a:cs typeface="+mn-cs"/>
                <a:sym typeface="Calibri"/>
              </a:defRPr>
            </a:lvl1pPr>
            <a:lvl2pPr marL="718457" indent="-261257">
              <a:lnSpc>
                <a:spcPct val="90000"/>
              </a:lnSpc>
              <a:spcBef>
                <a:spcPts val="1000"/>
              </a:spcBef>
              <a:buFont typeface="Arial"/>
              <a:buChar char="•"/>
              <a:defRPr>
                <a:latin typeface="+mn-lt"/>
                <a:ea typeface="+mn-ea"/>
                <a:cs typeface="+mn-cs"/>
                <a:sym typeface="Calibri"/>
              </a:defRPr>
            </a:lvl2pPr>
            <a:lvl3pPr>
              <a:lnSpc>
                <a:spcPct val="90000"/>
              </a:lnSpc>
              <a:spcBef>
                <a:spcPts val="1000"/>
              </a:spcBef>
              <a:buFont typeface="Arial"/>
              <a:defRPr>
                <a:latin typeface="+mn-lt"/>
                <a:ea typeface="+mn-ea"/>
                <a:cs typeface="+mn-cs"/>
                <a:sym typeface="Calibri"/>
              </a:defRPr>
            </a:lvl3pPr>
            <a:lvl4pPr>
              <a:lnSpc>
                <a:spcPct val="90000"/>
              </a:lnSpc>
              <a:spcBef>
                <a:spcPts val="1000"/>
              </a:spcBef>
              <a:buFont typeface="Arial"/>
              <a:buChar char="•"/>
              <a:defRPr>
                <a:latin typeface="+mn-lt"/>
                <a:ea typeface="+mn-ea"/>
                <a:cs typeface="+mn-cs"/>
                <a:sym typeface="Calibri"/>
              </a:defRPr>
            </a:lvl4pPr>
            <a:lvl5pPr>
              <a:lnSpc>
                <a:spcPct val="90000"/>
              </a:lnSpc>
              <a:spcBef>
                <a:spcPts val="1000"/>
              </a:spcBef>
              <a:buFont typeface="Arial"/>
              <a:buChar char="•"/>
              <a:defRPr>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1358" name="Text Placeholder 3"/>
          <p:cNvSpPr/>
          <p:nvPr>
            <p:ph type="body" sz="quarter" idx="21"/>
          </p:nvPr>
        </p:nvSpPr>
        <p:spPr>
          <a:xfrm>
            <a:off x="839787" y="2057400"/>
            <a:ext cx="3932238" cy="3811588"/>
          </a:xfrm>
          <a:prstGeom prst="rect">
            <a:avLst/>
          </a:prstGeom>
        </p:spPr>
        <p:txBody>
          <a:bodyPr/>
          <a:lstStyle/>
          <a:p>
            <a:pPr/>
          </a:p>
        </p:txBody>
      </p:sp>
      <p:sp>
        <p:nvSpPr>
          <p:cNvPr id="1359" name="幻灯片编号"/>
          <p:cNvSpPr txBox="1"/>
          <p:nvPr>
            <p:ph type="sldNum" sz="quarter" idx="2"/>
          </p:nvPr>
        </p:nvSpPr>
        <p:spPr>
          <a:xfrm>
            <a:off x="11080147" y="6406786"/>
            <a:ext cx="273654" cy="264253"/>
          </a:xfrm>
          <a:prstGeom prst="rect">
            <a:avLst/>
          </a:prstGeom>
        </p:spPr>
        <p:txBody>
          <a:bodyPr anchor="ctr"/>
          <a:lstStyle>
            <a:lvl1pPr algn="r">
              <a:defRPr sz="12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图片与标题">
    <p:spTree>
      <p:nvGrpSpPr>
        <p:cNvPr id="1" name=""/>
        <p:cNvGrpSpPr/>
        <p:nvPr/>
      </p:nvGrpSpPr>
      <p:grpSpPr>
        <a:xfrm>
          <a:off x="0" y="0"/>
          <a:ext cx="0" cy="0"/>
          <a:chOff x="0" y="0"/>
          <a:chExt cx="0" cy="0"/>
        </a:xfrm>
      </p:grpSpPr>
      <p:sp>
        <p:nvSpPr>
          <p:cNvPr id="1366" name="标题文本"/>
          <p:cNvSpPr txBox="1"/>
          <p:nvPr>
            <p:ph type="title"/>
          </p:nvPr>
        </p:nvSpPr>
        <p:spPr>
          <a:xfrm>
            <a:off x="839787" y="457200"/>
            <a:ext cx="3932240" cy="1600200"/>
          </a:xfrm>
          <a:prstGeom prst="rect">
            <a:avLst/>
          </a:prstGeom>
        </p:spPr>
        <p:txBody>
          <a:bodyPr anchor="b"/>
          <a:lstStyle>
            <a:lvl1pPr algn="l">
              <a:lnSpc>
                <a:spcPct val="90000"/>
              </a:lnSpc>
              <a:defRPr sz="3200">
                <a:latin typeface="Calibri Light"/>
                <a:ea typeface="Calibri Light"/>
                <a:cs typeface="Calibri Light"/>
                <a:sym typeface="Calibri Light"/>
              </a:defRPr>
            </a:lvl1pPr>
          </a:lstStyle>
          <a:p>
            <a:pPr/>
            <a:r>
              <a:t>标题文本</a:t>
            </a:r>
          </a:p>
        </p:txBody>
      </p:sp>
      <p:sp>
        <p:nvSpPr>
          <p:cNvPr id="1367" name="Picture Placeholder 2"/>
          <p:cNvSpPr/>
          <p:nvPr>
            <p:ph type="pic" sz="half" idx="21"/>
          </p:nvPr>
        </p:nvSpPr>
        <p:spPr>
          <a:xfrm>
            <a:off x="5183187" y="987425"/>
            <a:ext cx="6172202" cy="4873625"/>
          </a:xfrm>
          <a:prstGeom prst="rect">
            <a:avLst/>
          </a:prstGeom>
        </p:spPr>
        <p:txBody>
          <a:bodyPr lIns="91439" tIns="45719" rIns="91439" bIns="45719">
            <a:noAutofit/>
          </a:bodyPr>
          <a:lstStyle/>
          <a:p>
            <a:pPr/>
          </a:p>
        </p:txBody>
      </p:sp>
      <p:sp>
        <p:nvSpPr>
          <p:cNvPr id="1368" name="正文级别 1…"/>
          <p:cNvSpPr txBox="1"/>
          <p:nvPr>
            <p:ph type="body" sz="quarter" idx="1"/>
          </p:nvPr>
        </p:nvSpPr>
        <p:spPr>
          <a:xfrm>
            <a:off x="839787" y="2057400"/>
            <a:ext cx="3932240" cy="3811588"/>
          </a:xfrm>
          <a:prstGeom prst="rect">
            <a:avLst/>
          </a:prstGeom>
        </p:spPr>
        <p:txBody>
          <a:bodyPr/>
          <a:lstStyle>
            <a:lvl1pPr marL="0" indent="0">
              <a:lnSpc>
                <a:spcPct val="90000"/>
              </a:lnSpc>
              <a:spcBef>
                <a:spcPts val="1000"/>
              </a:spcBef>
              <a:buSzTx/>
              <a:buNone/>
              <a:defRPr sz="1600">
                <a:latin typeface="+mn-lt"/>
                <a:ea typeface="+mn-ea"/>
                <a:cs typeface="+mn-cs"/>
                <a:sym typeface="Calibri"/>
              </a:defRPr>
            </a:lvl1pPr>
            <a:lvl2pPr marL="0" indent="0">
              <a:lnSpc>
                <a:spcPct val="90000"/>
              </a:lnSpc>
              <a:spcBef>
                <a:spcPts val="1000"/>
              </a:spcBef>
              <a:buSzTx/>
              <a:buNone/>
              <a:defRPr sz="1600">
                <a:latin typeface="+mn-lt"/>
                <a:ea typeface="+mn-ea"/>
                <a:cs typeface="+mn-cs"/>
                <a:sym typeface="Calibri"/>
              </a:defRPr>
            </a:lvl2pPr>
            <a:lvl3pPr marL="0" indent="0">
              <a:lnSpc>
                <a:spcPct val="90000"/>
              </a:lnSpc>
              <a:spcBef>
                <a:spcPts val="1000"/>
              </a:spcBef>
              <a:buSzTx/>
              <a:buNone/>
              <a:defRPr sz="1600">
                <a:latin typeface="+mn-lt"/>
                <a:ea typeface="+mn-ea"/>
                <a:cs typeface="+mn-cs"/>
                <a:sym typeface="Calibri"/>
              </a:defRPr>
            </a:lvl3pPr>
            <a:lvl4pPr marL="0" indent="0">
              <a:lnSpc>
                <a:spcPct val="90000"/>
              </a:lnSpc>
              <a:spcBef>
                <a:spcPts val="1000"/>
              </a:spcBef>
              <a:buSzTx/>
              <a:buNone/>
              <a:defRPr sz="1600">
                <a:latin typeface="+mn-lt"/>
                <a:ea typeface="+mn-ea"/>
                <a:cs typeface="+mn-cs"/>
                <a:sym typeface="Calibri"/>
              </a:defRPr>
            </a:lvl4pPr>
            <a:lvl5pPr marL="0" indent="0">
              <a:lnSpc>
                <a:spcPct val="90000"/>
              </a:lnSpc>
              <a:spcBef>
                <a:spcPts val="1000"/>
              </a:spcBef>
              <a:buSzTx/>
              <a:buNone/>
              <a:defRPr sz="1600">
                <a:latin typeface="+mn-lt"/>
                <a:ea typeface="+mn-ea"/>
                <a:cs typeface="+mn-cs"/>
                <a:sym typeface="Calibri"/>
              </a:defRPr>
            </a:lvl5pPr>
          </a:lstStyle>
          <a:p>
            <a:pPr/>
            <a:r>
              <a:t>正文级别 1</a:t>
            </a:r>
          </a:p>
          <a:p>
            <a:pPr lvl="1"/>
            <a:r>
              <a:t>正文级别 2</a:t>
            </a:r>
          </a:p>
          <a:p>
            <a:pPr lvl="2"/>
            <a:r>
              <a:t>正文级别 3</a:t>
            </a:r>
          </a:p>
          <a:p>
            <a:pPr lvl="3"/>
            <a:r>
              <a:t>正文级别 4</a:t>
            </a:r>
          </a:p>
          <a:p>
            <a:pPr lvl="4"/>
            <a:r>
              <a:t>正文级别 5</a:t>
            </a:r>
          </a:p>
        </p:txBody>
      </p:sp>
      <p:sp>
        <p:nvSpPr>
          <p:cNvPr id="1369" name="幻灯片编号"/>
          <p:cNvSpPr txBox="1"/>
          <p:nvPr>
            <p:ph type="sldNum" sz="quarter" idx="2"/>
          </p:nvPr>
        </p:nvSpPr>
        <p:spPr>
          <a:xfrm>
            <a:off x="11080147" y="6406786"/>
            <a:ext cx="273654" cy="264253"/>
          </a:xfrm>
          <a:prstGeom prst="rect">
            <a:avLst/>
          </a:prstGeom>
        </p:spPr>
        <p:txBody>
          <a:bodyPr anchor="ctr"/>
          <a:lstStyle>
            <a:lvl1pPr algn="r">
              <a:defRPr sz="1200">
                <a:solidFill>
                  <a:srgbClr val="888888"/>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标题和内容">
    <p:spTree>
      <p:nvGrpSpPr>
        <p:cNvPr id="1" name=""/>
        <p:cNvGrpSpPr/>
        <p:nvPr/>
      </p:nvGrpSpPr>
      <p:grpSpPr>
        <a:xfrm>
          <a:off x="0" y="0"/>
          <a:ext cx="0" cy="0"/>
          <a:chOff x="0" y="0"/>
          <a:chExt cx="0" cy="0"/>
        </a:xfrm>
      </p:grpSpPr>
      <p:sp>
        <p:nvSpPr>
          <p:cNvPr id="1376" name="标题文本"/>
          <p:cNvSpPr txBox="1"/>
          <p:nvPr>
            <p:ph type="title"/>
          </p:nvPr>
        </p:nvSpPr>
        <p:spPr>
          <a:xfrm>
            <a:off x="838200" y="365125"/>
            <a:ext cx="10515600" cy="1325563"/>
          </a:xfrm>
          <a:prstGeom prst="rect">
            <a:avLst/>
          </a:prstGeom>
        </p:spPr>
        <p:txBody>
          <a:bodyPr anchor="ctr"/>
          <a:lstStyle>
            <a:lvl1pPr algn="l">
              <a:lnSpc>
                <a:spcPct val="90000"/>
              </a:lnSpc>
              <a:defRPr>
                <a:latin typeface="等线 Light"/>
                <a:ea typeface="等线 Light"/>
                <a:cs typeface="等线 Light"/>
                <a:sym typeface="等线 Light"/>
              </a:defRPr>
            </a:lvl1pPr>
          </a:lstStyle>
          <a:p>
            <a:pPr/>
            <a:r>
              <a:t>标题文本</a:t>
            </a:r>
          </a:p>
        </p:txBody>
      </p:sp>
      <p:sp>
        <p:nvSpPr>
          <p:cNvPr id="1377" name="正文级别 1…"/>
          <p:cNvSpPr txBox="1"/>
          <p:nvPr>
            <p:ph type="body" idx="1"/>
          </p:nvPr>
        </p:nvSpPr>
        <p:spPr>
          <a:xfrm>
            <a:off x="838200" y="1825625"/>
            <a:ext cx="10515600" cy="4351338"/>
          </a:xfrm>
          <a:prstGeom prst="rect">
            <a:avLst/>
          </a:prstGeom>
        </p:spPr>
        <p:txBody>
          <a:bodyPr/>
          <a:lstStyle>
            <a:lvl1pPr marL="228600" indent="-228600">
              <a:lnSpc>
                <a:spcPct val="90000"/>
              </a:lnSpc>
              <a:spcBef>
                <a:spcPts val="1000"/>
              </a:spcBef>
              <a:buFont typeface="Arial"/>
              <a:defRPr sz="2800">
                <a:latin typeface="等线"/>
                <a:ea typeface="等线"/>
                <a:cs typeface="等线"/>
                <a:sym typeface="等线"/>
              </a:defRPr>
            </a:lvl1pPr>
            <a:lvl2pPr marL="723900" indent="-266700">
              <a:lnSpc>
                <a:spcPct val="90000"/>
              </a:lnSpc>
              <a:spcBef>
                <a:spcPts val="1000"/>
              </a:spcBef>
              <a:buFont typeface="Arial"/>
              <a:buChar char="•"/>
              <a:defRPr sz="2800">
                <a:latin typeface="等线"/>
                <a:ea typeface="等线"/>
                <a:cs typeface="等线"/>
                <a:sym typeface="等线"/>
              </a:defRPr>
            </a:lvl2pPr>
            <a:lvl3pPr marL="1234438" indent="-320038">
              <a:lnSpc>
                <a:spcPct val="90000"/>
              </a:lnSpc>
              <a:spcBef>
                <a:spcPts val="1000"/>
              </a:spcBef>
              <a:buFont typeface="Arial"/>
              <a:defRPr sz="2800">
                <a:latin typeface="等线"/>
                <a:ea typeface="等线"/>
                <a:cs typeface="等线"/>
                <a:sym typeface="等线"/>
              </a:defRPr>
            </a:lvl3pPr>
            <a:lvl4pPr marL="1727200" indent="-355600">
              <a:lnSpc>
                <a:spcPct val="90000"/>
              </a:lnSpc>
              <a:spcBef>
                <a:spcPts val="1000"/>
              </a:spcBef>
              <a:buFont typeface="Arial"/>
              <a:buChar char="•"/>
              <a:defRPr sz="2800">
                <a:latin typeface="等线"/>
                <a:ea typeface="等线"/>
                <a:cs typeface="等线"/>
                <a:sym typeface="等线"/>
              </a:defRPr>
            </a:lvl4pPr>
            <a:lvl5pPr marL="2184400" indent="-355600">
              <a:lnSpc>
                <a:spcPct val="90000"/>
              </a:lnSpc>
              <a:spcBef>
                <a:spcPts val="1000"/>
              </a:spcBef>
              <a:buFont typeface="Arial"/>
              <a:buChar char="•"/>
              <a:defRPr sz="2800">
                <a:latin typeface="等线"/>
                <a:ea typeface="等线"/>
                <a:cs typeface="等线"/>
                <a:sym typeface="等线"/>
              </a:defRPr>
            </a:lvl5pPr>
          </a:lstStyle>
          <a:p>
            <a:pPr/>
            <a:r>
              <a:t>正文级别 1</a:t>
            </a:r>
          </a:p>
          <a:p>
            <a:pPr lvl="1"/>
            <a:r>
              <a:t>正文级别 2</a:t>
            </a:r>
          </a:p>
          <a:p>
            <a:pPr lvl="2"/>
            <a:r>
              <a:t>正文级别 3</a:t>
            </a:r>
          </a:p>
          <a:p>
            <a:pPr lvl="3"/>
            <a:r>
              <a:t>正文级别 4</a:t>
            </a:r>
          </a:p>
          <a:p>
            <a:pPr lvl="4"/>
            <a:r>
              <a:t>正文级别 5</a:t>
            </a:r>
          </a:p>
        </p:txBody>
      </p:sp>
      <p:sp>
        <p:nvSpPr>
          <p:cNvPr id="1378" name="幻灯片编号"/>
          <p:cNvSpPr txBox="1"/>
          <p:nvPr>
            <p:ph type="sldNum" sz="quarter" idx="2"/>
          </p:nvPr>
        </p:nvSpPr>
        <p:spPr>
          <a:xfrm>
            <a:off x="11080147" y="6404293"/>
            <a:ext cx="273654" cy="269239"/>
          </a:xfrm>
          <a:prstGeom prst="rect">
            <a:avLst/>
          </a:prstGeom>
        </p:spPr>
        <p:txBody>
          <a:bodyPr anchor="ctr"/>
          <a:lstStyle>
            <a:lvl1pPr algn="r">
              <a:defRPr sz="1200">
                <a:solidFill>
                  <a:srgbClr val="888888"/>
                </a:solidFill>
                <a:latin typeface="等线"/>
                <a:ea typeface="等线"/>
                <a:cs typeface="等线"/>
                <a:sym typeface="等线"/>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 Id="rId20" Type="http://schemas.openxmlformats.org/officeDocument/2006/relationships/slideLayout" Target="../slideLayouts/slideLayout19.xml"/><Relationship Id="rId21" Type="http://schemas.openxmlformats.org/officeDocument/2006/relationships/slideLayout" Target="../slideLayouts/slideLayout20.xml"/><Relationship Id="rId22" Type="http://schemas.openxmlformats.org/officeDocument/2006/relationships/slideLayout" Target="../slideLayouts/slideLayout21.xml"/><Relationship Id="rId23" Type="http://schemas.openxmlformats.org/officeDocument/2006/relationships/slideLayout" Target="../slideLayouts/slideLayout22.xml"/><Relationship Id="rId24" Type="http://schemas.openxmlformats.org/officeDocument/2006/relationships/slideLayout" Target="../slideLayouts/slideLayout23.xml"/><Relationship Id="rId25" Type="http://schemas.openxmlformats.org/officeDocument/2006/relationships/slideLayout" Target="../slideLayouts/slideLayout24.xml"/><Relationship Id="rId26" Type="http://schemas.openxmlformats.org/officeDocument/2006/relationships/slideLayout" Target="../slideLayouts/slideLayout25.xml"/><Relationship Id="rId27" Type="http://schemas.openxmlformats.org/officeDocument/2006/relationships/slideLayout" Target="../slideLayouts/slideLayout26.xml"/><Relationship Id="rId28" Type="http://schemas.openxmlformats.org/officeDocument/2006/relationships/slideLayout" Target="../slideLayouts/slideLayout27.xml"/><Relationship Id="rId29" Type="http://schemas.openxmlformats.org/officeDocument/2006/relationships/slideLayout" Target="../slideLayouts/slideLayout28.xml"/><Relationship Id="rId30" Type="http://schemas.openxmlformats.org/officeDocument/2006/relationships/slideLayout" Target="../slideLayouts/slideLayout29.xml"/><Relationship Id="rId31" Type="http://schemas.openxmlformats.org/officeDocument/2006/relationships/slideLayout" Target="../slideLayouts/slideLayout30.xml"/><Relationship Id="rId32" Type="http://schemas.openxmlformats.org/officeDocument/2006/relationships/slideLayout" Target="../slideLayouts/slideLayout31.xml"/><Relationship Id="rId33" Type="http://schemas.openxmlformats.org/officeDocument/2006/relationships/slideLayout" Target="../slideLayouts/slideLayout32.xml"/><Relationship Id="rId34" Type="http://schemas.openxmlformats.org/officeDocument/2006/relationships/slideLayout" Target="../slideLayouts/slideLayout33.xml"/><Relationship Id="rId35" Type="http://schemas.openxmlformats.org/officeDocument/2006/relationships/slideLayout" Target="../slideLayouts/slideLayout34.xml"/><Relationship Id="rId36" Type="http://schemas.openxmlformats.org/officeDocument/2006/relationships/slideLayout" Target="../slideLayouts/slideLayout35.xml"/><Relationship Id="rId37" Type="http://schemas.openxmlformats.org/officeDocument/2006/relationships/slideLayout" Target="../slideLayouts/slideLayout36.xml"/><Relationship Id="rId38" Type="http://schemas.openxmlformats.org/officeDocument/2006/relationships/slideLayout" Target="../slideLayouts/slideLayout37.xml"/><Relationship Id="rId39" Type="http://schemas.openxmlformats.org/officeDocument/2006/relationships/slideLayout" Target="../slideLayouts/slideLayout38.xml"/><Relationship Id="rId40" Type="http://schemas.openxmlformats.org/officeDocument/2006/relationships/slideLayout" Target="../slideLayouts/slideLayout39.xml"/><Relationship Id="rId41" Type="http://schemas.openxmlformats.org/officeDocument/2006/relationships/slideLayout" Target="../slideLayouts/slideLayout40.xml"/><Relationship Id="rId42" Type="http://schemas.openxmlformats.org/officeDocument/2006/relationships/slideLayout" Target="../slideLayouts/slideLayout41.xml"/><Relationship Id="rId43" Type="http://schemas.openxmlformats.org/officeDocument/2006/relationships/slideLayout" Target="../slideLayouts/slideLayout42.xml"/><Relationship Id="rId44" Type="http://schemas.openxmlformats.org/officeDocument/2006/relationships/slideLayout" Target="../slideLayouts/slideLayout43.xml"/><Relationship Id="rId45" Type="http://schemas.openxmlformats.org/officeDocument/2006/relationships/slideLayout" Target="../slideLayouts/slideLayout44.xml"/><Relationship Id="rId46" Type="http://schemas.openxmlformats.org/officeDocument/2006/relationships/slideLayout" Target="../slideLayouts/slideLayout45.xml"/><Relationship Id="rId47" Type="http://schemas.openxmlformats.org/officeDocument/2006/relationships/slideLayout" Target="../slideLayouts/slideLayout46.xml"/><Relationship Id="rId48" Type="http://schemas.openxmlformats.org/officeDocument/2006/relationships/slideLayout" Target="../slideLayouts/slideLayout47.xml"/><Relationship Id="rId49" Type="http://schemas.openxmlformats.org/officeDocument/2006/relationships/slideLayout" Target="../slideLayouts/slideLayout48.xml"/><Relationship Id="rId50" Type="http://schemas.openxmlformats.org/officeDocument/2006/relationships/slideLayout" Target="../slideLayouts/slideLayout49.xml"/><Relationship Id="rId51" Type="http://schemas.openxmlformats.org/officeDocument/2006/relationships/slideLayout" Target="../slideLayouts/slideLayout50.xml"/><Relationship Id="rId52" Type="http://schemas.openxmlformats.org/officeDocument/2006/relationships/slideLayout" Target="../slideLayouts/slideLayout51.xml"/><Relationship Id="rId53" Type="http://schemas.openxmlformats.org/officeDocument/2006/relationships/slideLayout" Target="../slideLayouts/slideLayout52.xml"/><Relationship Id="rId54" Type="http://schemas.openxmlformats.org/officeDocument/2006/relationships/slideLayout" Target="../slideLayouts/slideLayout53.xml"/><Relationship Id="rId55" Type="http://schemas.openxmlformats.org/officeDocument/2006/relationships/slideLayout" Target="../slideLayouts/slideLayout54.xml"/><Relationship Id="rId56" Type="http://schemas.openxmlformats.org/officeDocument/2006/relationships/slideLayout" Target="../slideLayouts/slideLayout55.xml"/><Relationship Id="rId57" Type="http://schemas.openxmlformats.org/officeDocument/2006/relationships/slideLayout" Target="../slideLayouts/slideLayout56.xml"/><Relationship Id="rId58" Type="http://schemas.openxmlformats.org/officeDocument/2006/relationships/slideLayout" Target="../slideLayouts/slideLayout57.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grpSp>
        <p:nvGrpSpPr>
          <p:cNvPr id="12" name="组合 1"/>
          <p:cNvGrpSpPr/>
          <p:nvPr/>
        </p:nvGrpSpPr>
        <p:grpSpPr>
          <a:xfrm>
            <a:off x="-4766" y="-19050"/>
            <a:ext cx="12249157" cy="7042150"/>
            <a:chOff x="-1" y="0"/>
            <a:chExt cx="12249155" cy="7042150"/>
          </a:xfrm>
        </p:grpSpPr>
        <p:sp>
          <p:nvSpPr>
            <p:cNvPr id="2" name="矩形 6"/>
            <p:cNvSpPr/>
            <p:nvPr/>
          </p:nvSpPr>
          <p:spPr>
            <a:xfrm>
              <a:off x="-2" y="0"/>
              <a:ext cx="12193593" cy="7042150"/>
            </a:xfrm>
            <a:prstGeom prst="rect">
              <a:avLst/>
            </a:prstGeom>
            <a:solidFill>
              <a:schemeClr val="accent3">
                <a:lumOff val="38860"/>
                <a:alpha val="89000"/>
              </a:schemeClr>
            </a:solidFill>
            <a:ln w="12700" cap="flat">
              <a:noFill/>
              <a:miter lim="400000"/>
            </a:ln>
            <a:effectLst/>
          </p:spPr>
          <p:txBody>
            <a:bodyPr wrap="square" lIns="45718" tIns="45718" rIns="45718" bIns="45718" numCol="1" anchor="ctr">
              <a:noAutofit/>
            </a:bodyPr>
            <a:lstStyle/>
            <a:p>
              <a:pPr algn="ctr">
                <a:defRPr>
                  <a:solidFill>
                    <a:srgbClr val="FFFFFF"/>
                  </a:solidFill>
                  <a:latin typeface="SimSun"/>
                  <a:ea typeface="SimSun"/>
                  <a:cs typeface="SimSun"/>
                  <a:sym typeface="SimSun"/>
                </a:defRPr>
              </a:pPr>
            </a:p>
          </p:txBody>
        </p:sp>
        <p:sp>
          <p:nvSpPr>
            <p:cNvPr id="3" name="矩形 7"/>
            <p:cNvSpPr/>
            <p:nvPr/>
          </p:nvSpPr>
          <p:spPr>
            <a:xfrm>
              <a:off x="6348" y="655638"/>
              <a:ext cx="12242807" cy="5160964"/>
            </a:xfrm>
            <a:prstGeom prst="rect">
              <a:avLst/>
            </a:prstGeom>
            <a:solidFill>
              <a:srgbClr val="D8D8D8">
                <a:alpha val="14000"/>
              </a:srgbClr>
            </a:solidFill>
            <a:ln w="12700" cap="flat">
              <a:noFill/>
              <a:miter lim="400000"/>
            </a:ln>
            <a:effectLst/>
          </p:spPr>
          <p:txBody>
            <a:bodyPr wrap="square" lIns="45718" tIns="45718" rIns="45718" bIns="45718" numCol="1" anchor="ctr">
              <a:noAutofit/>
            </a:bodyPr>
            <a:lstStyle/>
            <a:p>
              <a:pPr algn="ctr">
                <a:defRPr>
                  <a:solidFill>
                    <a:srgbClr val="FFFFFF"/>
                  </a:solidFill>
                  <a:latin typeface="SimSun"/>
                  <a:ea typeface="SimSun"/>
                  <a:cs typeface="SimSun"/>
                  <a:sym typeface="SimSun"/>
                </a:defRPr>
              </a:pPr>
            </a:p>
          </p:txBody>
        </p:sp>
        <p:sp>
          <p:nvSpPr>
            <p:cNvPr id="4" name="矩形 3"/>
            <p:cNvSpPr/>
            <p:nvPr/>
          </p:nvSpPr>
          <p:spPr>
            <a:xfrm>
              <a:off x="6349" y="6335712"/>
              <a:ext cx="3103563" cy="182564"/>
            </a:xfrm>
            <a:prstGeom prst="rect">
              <a:avLst/>
            </a:prstGeom>
            <a:solidFill>
              <a:srgbClr val="F79646">
                <a:alpha val="95999"/>
              </a:srgbClr>
            </a:solidFill>
            <a:ln w="12700" cap="flat">
              <a:noFill/>
              <a:miter lim="400000"/>
            </a:ln>
            <a:effectLst/>
          </p:spPr>
          <p:txBody>
            <a:bodyPr wrap="square" lIns="45718" tIns="45718" rIns="45718" bIns="45718" numCol="1" anchor="ctr">
              <a:noAutofit/>
            </a:bodyPr>
            <a:lstStyle/>
            <a:p>
              <a:pPr algn="ctr">
                <a:defRPr>
                  <a:solidFill>
                    <a:srgbClr val="FFFFFF"/>
                  </a:solidFill>
                  <a:latin typeface="SimSun"/>
                  <a:ea typeface="SimSun"/>
                  <a:cs typeface="SimSun"/>
                  <a:sym typeface="SimSun"/>
                </a:defRPr>
              </a:pPr>
            </a:p>
          </p:txBody>
        </p:sp>
        <p:sp>
          <p:nvSpPr>
            <p:cNvPr id="5" name="矩形 8"/>
            <p:cNvSpPr/>
            <p:nvPr/>
          </p:nvSpPr>
          <p:spPr>
            <a:xfrm>
              <a:off x="3109913" y="6335712"/>
              <a:ext cx="3014665" cy="182564"/>
            </a:xfrm>
            <a:prstGeom prst="rect">
              <a:avLst/>
            </a:prstGeom>
            <a:solidFill>
              <a:srgbClr val="4BACC6">
                <a:alpha val="89000"/>
              </a:srgbClr>
            </a:solidFill>
            <a:ln w="12700" cap="flat">
              <a:noFill/>
              <a:miter lim="400000"/>
            </a:ln>
            <a:effectLst/>
          </p:spPr>
          <p:txBody>
            <a:bodyPr wrap="square" lIns="45718" tIns="45718" rIns="45718" bIns="45718" numCol="1" anchor="ctr">
              <a:noAutofit/>
            </a:bodyPr>
            <a:lstStyle/>
            <a:p>
              <a:pPr algn="ctr">
                <a:defRPr>
                  <a:solidFill>
                    <a:srgbClr val="FFFFFF"/>
                  </a:solidFill>
                  <a:latin typeface="SimSun"/>
                  <a:ea typeface="SimSun"/>
                  <a:cs typeface="SimSun"/>
                  <a:sym typeface="SimSun"/>
                </a:defRPr>
              </a:pPr>
            </a:p>
          </p:txBody>
        </p:sp>
        <p:sp>
          <p:nvSpPr>
            <p:cNvPr id="6" name="矩形 9"/>
            <p:cNvSpPr/>
            <p:nvPr/>
          </p:nvSpPr>
          <p:spPr>
            <a:xfrm>
              <a:off x="6124576" y="6335712"/>
              <a:ext cx="3014664" cy="182564"/>
            </a:xfrm>
            <a:prstGeom prst="rect">
              <a:avLst/>
            </a:prstGeom>
            <a:solidFill>
              <a:srgbClr val="C0504D">
                <a:alpha val="93999"/>
              </a:srgbClr>
            </a:solidFill>
            <a:ln w="12700" cap="flat">
              <a:noFill/>
              <a:miter lim="400000"/>
            </a:ln>
            <a:effectLst/>
          </p:spPr>
          <p:txBody>
            <a:bodyPr wrap="square" lIns="45718" tIns="45718" rIns="45718" bIns="45718" numCol="1" anchor="ctr">
              <a:noAutofit/>
            </a:bodyPr>
            <a:lstStyle/>
            <a:p>
              <a:pPr algn="ctr">
                <a:defRPr>
                  <a:solidFill>
                    <a:srgbClr val="FFFFFF"/>
                  </a:solidFill>
                  <a:latin typeface="SimSun"/>
                  <a:ea typeface="SimSun"/>
                  <a:cs typeface="SimSun"/>
                  <a:sym typeface="SimSun"/>
                </a:defRPr>
              </a:pPr>
            </a:p>
          </p:txBody>
        </p:sp>
        <p:sp>
          <p:nvSpPr>
            <p:cNvPr id="7" name="矩形 10"/>
            <p:cNvSpPr/>
            <p:nvPr/>
          </p:nvSpPr>
          <p:spPr>
            <a:xfrm>
              <a:off x="9139239" y="6335712"/>
              <a:ext cx="3060701" cy="182564"/>
            </a:xfrm>
            <a:prstGeom prst="rect">
              <a:avLst/>
            </a:prstGeom>
            <a:solidFill>
              <a:srgbClr val="000000">
                <a:alpha val="34000"/>
              </a:srgbClr>
            </a:solidFill>
            <a:ln w="12700" cap="flat">
              <a:noFill/>
              <a:miter lim="400000"/>
            </a:ln>
            <a:effectLst/>
          </p:spPr>
          <p:txBody>
            <a:bodyPr wrap="square" lIns="45718" tIns="45718" rIns="45718" bIns="45718" numCol="1" anchor="ctr">
              <a:noAutofit/>
            </a:bodyPr>
            <a:lstStyle/>
            <a:p>
              <a:pPr algn="ctr">
                <a:defRPr>
                  <a:solidFill>
                    <a:srgbClr val="FFFFFF"/>
                  </a:solidFill>
                  <a:latin typeface="SimSun"/>
                  <a:ea typeface="SimSun"/>
                  <a:cs typeface="SimSun"/>
                  <a:sym typeface="SimSun"/>
                </a:defRPr>
              </a:pPr>
            </a:p>
          </p:txBody>
        </p:sp>
        <p:sp>
          <p:nvSpPr>
            <p:cNvPr id="8" name="矩形 6"/>
            <p:cNvSpPr/>
            <p:nvPr/>
          </p:nvSpPr>
          <p:spPr>
            <a:xfrm>
              <a:off x="6349" y="273048"/>
              <a:ext cx="3014664" cy="73027"/>
            </a:xfrm>
            <a:prstGeom prst="rect">
              <a:avLst/>
            </a:prstGeom>
            <a:solidFill>
              <a:srgbClr val="F79646">
                <a:alpha val="95999"/>
              </a:srgbClr>
            </a:solidFill>
            <a:ln w="12700" cap="flat">
              <a:noFill/>
              <a:miter lim="400000"/>
            </a:ln>
            <a:effectLst/>
          </p:spPr>
          <p:txBody>
            <a:bodyPr wrap="square" lIns="45718" tIns="45718" rIns="45718" bIns="45718" numCol="1" anchor="ctr">
              <a:noAutofit/>
            </a:bodyPr>
            <a:lstStyle/>
            <a:p>
              <a:pPr algn="ctr">
                <a:defRPr>
                  <a:solidFill>
                    <a:srgbClr val="FFFFFF"/>
                  </a:solidFill>
                  <a:latin typeface="SimSun"/>
                  <a:ea typeface="SimSun"/>
                  <a:cs typeface="SimSun"/>
                  <a:sym typeface="SimSun"/>
                </a:defRPr>
              </a:pPr>
            </a:p>
          </p:txBody>
        </p:sp>
        <p:sp>
          <p:nvSpPr>
            <p:cNvPr id="9" name="矩形 7"/>
            <p:cNvSpPr/>
            <p:nvPr/>
          </p:nvSpPr>
          <p:spPr>
            <a:xfrm>
              <a:off x="3021012" y="273048"/>
              <a:ext cx="3014665" cy="73027"/>
            </a:xfrm>
            <a:prstGeom prst="rect">
              <a:avLst/>
            </a:prstGeom>
            <a:solidFill>
              <a:srgbClr val="4BACC6">
                <a:alpha val="89000"/>
              </a:srgbClr>
            </a:solidFill>
            <a:ln w="12700" cap="flat">
              <a:noFill/>
              <a:miter lim="400000"/>
            </a:ln>
            <a:effectLst/>
          </p:spPr>
          <p:txBody>
            <a:bodyPr wrap="square" lIns="45718" tIns="45718" rIns="45718" bIns="45718" numCol="1" anchor="ctr">
              <a:noAutofit/>
            </a:bodyPr>
            <a:lstStyle/>
            <a:p>
              <a:pPr algn="ctr">
                <a:defRPr>
                  <a:solidFill>
                    <a:srgbClr val="FFFFFF"/>
                  </a:solidFill>
                  <a:latin typeface="SimSun"/>
                  <a:ea typeface="SimSun"/>
                  <a:cs typeface="SimSun"/>
                  <a:sym typeface="SimSun"/>
                </a:defRPr>
              </a:pPr>
            </a:p>
          </p:txBody>
        </p:sp>
        <p:sp>
          <p:nvSpPr>
            <p:cNvPr id="10" name="矩形 12"/>
            <p:cNvSpPr/>
            <p:nvPr/>
          </p:nvSpPr>
          <p:spPr>
            <a:xfrm>
              <a:off x="6035675" y="273048"/>
              <a:ext cx="3014664" cy="73027"/>
            </a:xfrm>
            <a:prstGeom prst="rect">
              <a:avLst/>
            </a:prstGeom>
            <a:solidFill>
              <a:srgbClr val="C0504D">
                <a:alpha val="93999"/>
              </a:srgbClr>
            </a:solidFill>
            <a:ln w="12700" cap="flat">
              <a:noFill/>
              <a:miter lim="400000"/>
            </a:ln>
            <a:effectLst/>
          </p:spPr>
          <p:txBody>
            <a:bodyPr wrap="square" lIns="45718" tIns="45718" rIns="45718" bIns="45718" numCol="1" anchor="ctr">
              <a:noAutofit/>
            </a:bodyPr>
            <a:lstStyle/>
            <a:p>
              <a:pPr algn="ctr">
                <a:defRPr>
                  <a:solidFill>
                    <a:srgbClr val="FFFFFF"/>
                  </a:solidFill>
                  <a:latin typeface="SimSun"/>
                  <a:ea typeface="SimSun"/>
                  <a:cs typeface="SimSun"/>
                  <a:sym typeface="SimSun"/>
                </a:defRPr>
              </a:pPr>
            </a:p>
          </p:txBody>
        </p:sp>
        <p:sp>
          <p:nvSpPr>
            <p:cNvPr id="11" name="矩形 13"/>
            <p:cNvSpPr/>
            <p:nvPr/>
          </p:nvSpPr>
          <p:spPr>
            <a:xfrm>
              <a:off x="9050339" y="273048"/>
              <a:ext cx="3149602" cy="73027"/>
            </a:xfrm>
            <a:prstGeom prst="rect">
              <a:avLst/>
            </a:prstGeom>
            <a:solidFill>
              <a:srgbClr val="000000">
                <a:alpha val="34000"/>
              </a:srgbClr>
            </a:solidFill>
            <a:ln w="12700" cap="flat">
              <a:noFill/>
              <a:miter lim="400000"/>
            </a:ln>
            <a:effectLst/>
          </p:spPr>
          <p:txBody>
            <a:bodyPr wrap="square" lIns="45718" tIns="45718" rIns="45718" bIns="45718" numCol="1" anchor="ctr">
              <a:noAutofit/>
            </a:bodyPr>
            <a:lstStyle/>
            <a:p>
              <a:pPr algn="ctr">
                <a:defRPr>
                  <a:solidFill>
                    <a:srgbClr val="FFFFFF"/>
                  </a:solidFill>
                  <a:latin typeface="SimSun"/>
                  <a:ea typeface="SimSun"/>
                  <a:cs typeface="SimSun"/>
                  <a:sym typeface="SimSun"/>
                </a:defRPr>
              </a:pPr>
            </a:p>
          </p:txBody>
        </p:sp>
      </p:grpSp>
      <p:sp>
        <p:nvSpPr>
          <p:cNvPr id="13" name="标题文本"/>
          <p:cNvSpPr txBox="1"/>
          <p:nvPr>
            <p:ph type="title"/>
          </p:nvPr>
        </p:nvSpPr>
        <p:spPr>
          <a:xfrm>
            <a:off x="609600" y="274638"/>
            <a:ext cx="10972800" cy="1143001"/>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标题文本</a:t>
            </a:r>
          </a:p>
        </p:txBody>
      </p:sp>
      <p:sp>
        <p:nvSpPr>
          <p:cNvPr id="14" name="正文级别 1…"/>
          <p:cNvSpPr txBox="1"/>
          <p:nvPr>
            <p:ph type="body" idx="1"/>
          </p:nvPr>
        </p:nvSpPr>
        <p:spPr>
          <a:xfrm>
            <a:off x="609600" y="1600200"/>
            <a:ext cx="10972800" cy="4525965"/>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正文级别 1</a:t>
            </a:r>
          </a:p>
          <a:p>
            <a:pPr lvl="1"/>
            <a:r>
              <a:t>正文级别 2</a:t>
            </a:r>
          </a:p>
          <a:p>
            <a:pPr lvl="2"/>
            <a:r>
              <a:t>正文级别 3</a:t>
            </a:r>
          </a:p>
          <a:p>
            <a:pPr lvl="3"/>
            <a:r>
              <a:t>正文级别 4</a:t>
            </a:r>
          </a:p>
          <a:p>
            <a:pPr lvl="4"/>
            <a:r>
              <a:t>正文级别 5</a:t>
            </a:r>
          </a:p>
        </p:txBody>
      </p:sp>
      <p:sp>
        <p:nvSpPr>
          <p:cNvPr id="15" name="幻灯片编号"/>
          <p:cNvSpPr txBox="1"/>
          <p:nvPr>
            <p:ph type="sldNum" sz="quarter" idx="2"/>
          </p:nvPr>
        </p:nvSpPr>
        <p:spPr>
          <a:xfrm>
            <a:off x="8737600" y="6245225"/>
            <a:ext cx="358411" cy="350660"/>
          </a:xfrm>
          <a:prstGeom prst="rect">
            <a:avLst/>
          </a:prstGeom>
          <a:ln w="12700">
            <a:miter lim="400000"/>
          </a:ln>
        </p:spPr>
        <p:txBody>
          <a:bodyPr wrap="none" lIns="45718" tIns="45718" rIns="45718" bIns="45718">
            <a:spAutoFit/>
          </a:bodyPr>
          <a:lstStyle>
            <a:lvl1pPr>
              <a:defRPr>
                <a:latin typeface="Arial"/>
                <a:ea typeface="Arial"/>
                <a:cs typeface="Arial"/>
                <a:sym typeface="Aria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 id="2147483682" r:id="rId35"/>
    <p:sldLayoutId id="2147483683" r:id="rId36"/>
    <p:sldLayoutId id="2147483684" r:id="rId37"/>
    <p:sldLayoutId id="2147483685" r:id="rId38"/>
    <p:sldLayoutId id="2147483686" r:id="rId39"/>
    <p:sldLayoutId id="2147483687" r:id="rId40"/>
    <p:sldLayoutId id="2147483688" r:id="rId41"/>
    <p:sldLayoutId id="2147483689" r:id="rId42"/>
    <p:sldLayoutId id="2147483690" r:id="rId43"/>
    <p:sldLayoutId id="2147483691" r:id="rId44"/>
    <p:sldLayoutId id="2147483692" r:id="rId45"/>
    <p:sldLayoutId id="2147483693" r:id="rId46"/>
    <p:sldLayoutId id="2147483694" r:id="rId47"/>
    <p:sldLayoutId id="2147483695" r:id="rId48"/>
    <p:sldLayoutId id="2147483696" r:id="rId49"/>
    <p:sldLayoutId id="2147483697" r:id="rId50"/>
    <p:sldLayoutId id="2147483698" r:id="rId51"/>
    <p:sldLayoutId id="2147483699" r:id="rId52"/>
    <p:sldLayoutId id="2147483700" r:id="rId53"/>
    <p:sldLayoutId id="2147483701" r:id="rId54"/>
    <p:sldLayoutId id="2147483702" r:id="rId55"/>
    <p:sldLayoutId id="2147483703" r:id="rId56"/>
    <p:sldLayoutId id="2147483704" r:id="rId57"/>
    <p:sldLayoutId id="2147483705" r:id="rId58"/>
  </p:sldLayoutIdLst>
  <p:transition xmlns:p14="http://schemas.microsoft.com/office/powerpoint/2010/main" spd="med" advClick="1"/>
  <p:txStyles>
    <p:titleStyle>
      <a:lvl1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Arial"/>
          <a:ea typeface="Arial"/>
          <a:cs typeface="Arial"/>
          <a:sym typeface="Arial"/>
        </a:defRPr>
      </a:lvl1pPr>
      <a:lvl2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Arial"/>
          <a:ea typeface="Arial"/>
          <a:cs typeface="Arial"/>
          <a:sym typeface="Arial"/>
        </a:defRPr>
      </a:lvl2pPr>
      <a:lvl3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Arial"/>
          <a:ea typeface="Arial"/>
          <a:cs typeface="Arial"/>
          <a:sym typeface="Arial"/>
        </a:defRPr>
      </a:lvl3pPr>
      <a:lvl4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Arial"/>
          <a:ea typeface="Arial"/>
          <a:cs typeface="Arial"/>
          <a:sym typeface="Arial"/>
        </a:defRPr>
      </a:lvl4pPr>
      <a:lvl5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Arial"/>
          <a:ea typeface="Arial"/>
          <a:cs typeface="Arial"/>
          <a:sym typeface="Arial"/>
        </a:defRPr>
      </a:lvl5pPr>
      <a:lvl6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Arial"/>
          <a:ea typeface="Arial"/>
          <a:cs typeface="Arial"/>
          <a:sym typeface="Arial"/>
        </a:defRPr>
      </a:lvl6pPr>
      <a:lvl7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Arial"/>
          <a:ea typeface="Arial"/>
          <a:cs typeface="Arial"/>
          <a:sym typeface="Arial"/>
        </a:defRPr>
      </a:lvl7pPr>
      <a:lvl8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Arial"/>
          <a:ea typeface="Arial"/>
          <a:cs typeface="Arial"/>
          <a:sym typeface="Arial"/>
        </a:defRPr>
      </a:lvl8pPr>
      <a:lvl9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Arial"/>
          <a:ea typeface="Arial"/>
          <a:cs typeface="Arial"/>
          <a:sym typeface="Arial"/>
        </a:defRPr>
      </a:lvl9pPr>
    </p:titleStyle>
    <p:bodyStyle>
      <a:lvl1pPr marL="342900" marR="0" indent="-342900" algn="l" defTabSz="914400" rtl="0" latinLnBrk="0">
        <a:lnSpc>
          <a:spcPct val="100000"/>
        </a:lnSpc>
        <a:spcBef>
          <a:spcPts val="700"/>
        </a:spcBef>
        <a:spcAft>
          <a:spcPts val="0"/>
        </a:spcAft>
        <a:buClrTx/>
        <a:buSzPct val="100000"/>
        <a:buFontTx/>
        <a:buChar char="•"/>
        <a:tabLst/>
        <a:defRPr b="0" baseline="0" cap="none" i="0" spc="0" strike="noStrike" sz="3200" u="none">
          <a:solidFill>
            <a:srgbClr val="000000"/>
          </a:solidFill>
          <a:uFillTx/>
          <a:latin typeface="Arial"/>
          <a:ea typeface="Arial"/>
          <a:cs typeface="Arial"/>
          <a:sym typeface="Arial"/>
        </a:defRPr>
      </a:lvl1pPr>
      <a:lvl2pPr marL="783771" marR="0" indent="-326571" algn="l" defTabSz="914400" rtl="0" latinLnBrk="0">
        <a:lnSpc>
          <a:spcPct val="100000"/>
        </a:lnSpc>
        <a:spcBef>
          <a:spcPts val="700"/>
        </a:spcBef>
        <a:spcAft>
          <a:spcPts val="0"/>
        </a:spcAft>
        <a:buClrTx/>
        <a:buSzPct val="100000"/>
        <a:buFontTx/>
        <a:buChar char="–"/>
        <a:tabLst/>
        <a:defRPr b="0" baseline="0" cap="none" i="0" spc="0" strike="noStrike" sz="3200" u="none">
          <a:solidFill>
            <a:srgbClr val="000000"/>
          </a:solidFill>
          <a:uFillTx/>
          <a:latin typeface="Arial"/>
          <a:ea typeface="Arial"/>
          <a:cs typeface="Arial"/>
          <a:sym typeface="Arial"/>
        </a:defRPr>
      </a:lvl2pPr>
      <a:lvl3pPr marL="1219200" marR="0" indent="-304800" algn="l" defTabSz="914400" rtl="0" latinLnBrk="0">
        <a:lnSpc>
          <a:spcPct val="100000"/>
        </a:lnSpc>
        <a:spcBef>
          <a:spcPts val="700"/>
        </a:spcBef>
        <a:spcAft>
          <a:spcPts val="0"/>
        </a:spcAft>
        <a:buClrTx/>
        <a:buSzPct val="100000"/>
        <a:buFontTx/>
        <a:buChar char="•"/>
        <a:tabLst/>
        <a:defRPr b="0" baseline="0" cap="none" i="0" spc="0" strike="noStrike" sz="3200" u="none">
          <a:solidFill>
            <a:srgbClr val="000000"/>
          </a:solidFill>
          <a:uFillTx/>
          <a:latin typeface="Arial"/>
          <a:ea typeface="Arial"/>
          <a:cs typeface="Arial"/>
          <a:sym typeface="Arial"/>
        </a:defRPr>
      </a:lvl3pPr>
      <a:lvl4pPr marL="1737360" marR="0" indent="-365760" algn="l" defTabSz="914400" rtl="0" latinLnBrk="0">
        <a:lnSpc>
          <a:spcPct val="100000"/>
        </a:lnSpc>
        <a:spcBef>
          <a:spcPts val="700"/>
        </a:spcBef>
        <a:spcAft>
          <a:spcPts val="0"/>
        </a:spcAft>
        <a:buClrTx/>
        <a:buSzPct val="100000"/>
        <a:buFontTx/>
        <a:buChar char="–"/>
        <a:tabLst/>
        <a:defRPr b="0" baseline="0" cap="none" i="0" spc="0" strike="noStrike" sz="3200" u="none">
          <a:solidFill>
            <a:srgbClr val="000000"/>
          </a:solidFill>
          <a:uFillTx/>
          <a:latin typeface="Arial"/>
          <a:ea typeface="Arial"/>
          <a:cs typeface="Arial"/>
          <a:sym typeface="Arial"/>
        </a:defRPr>
      </a:lvl4pPr>
      <a:lvl5pPr marL="2194560" marR="0" indent="-365760" algn="l" defTabSz="914400" rtl="0" latinLnBrk="0">
        <a:lnSpc>
          <a:spcPct val="100000"/>
        </a:lnSpc>
        <a:spcBef>
          <a:spcPts val="700"/>
        </a:spcBef>
        <a:spcAft>
          <a:spcPts val="0"/>
        </a:spcAft>
        <a:buClrTx/>
        <a:buSzPct val="100000"/>
        <a:buFontTx/>
        <a:buChar char="»"/>
        <a:tabLst/>
        <a:defRPr b="0" baseline="0" cap="none" i="0" spc="0" strike="noStrike" sz="3200" u="none">
          <a:solidFill>
            <a:srgbClr val="000000"/>
          </a:solidFill>
          <a:uFillTx/>
          <a:latin typeface="Arial"/>
          <a:ea typeface="Arial"/>
          <a:cs typeface="Arial"/>
          <a:sym typeface="Arial"/>
        </a:defRPr>
      </a:lvl5pPr>
      <a:lvl6pPr marL="2692400" marR="0" indent="-406400" algn="l" defTabSz="914400" rtl="0" latinLnBrk="0">
        <a:lnSpc>
          <a:spcPct val="100000"/>
        </a:lnSpc>
        <a:spcBef>
          <a:spcPts val="700"/>
        </a:spcBef>
        <a:spcAft>
          <a:spcPts val="0"/>
        </a:spcAft>
        <a:buClrTx/>
        <a:buSzPct val="100000"/>
        <a:buFontTx/>
        <a:buChar char="•"/>
        <a:tabLst/>
        <a:defRPr b="0" baseline="0" cap="none" i="0" spc="0" strike="noStrike" sz="3200" u="none">
          <a:solidFill>
            <a:srgbClr val="000000"/>
          </a:solidFill>
          <a:uFillTx/>
          <a:latin typeface="Arial"/>
          <a:ea typeface="Arial"/>
          <a:cs typeface="Arial"/>
          <a:sym typeface="Arial"/>
        </a:defRPr>
      </a:lvl6pPr>
      <a:lvl7pPr marL="3149600" marR="0" indent="-406400" algn="l" defTabSz="914400" rtl="0" latinLnBrk="0">
        <a:lnSpc>
          <a:spcPct val="100000"/>
        </a:lnSpc>
        <a:spcBef>
          <a:spcPts val="700"/>
        </a:spcBef>
        <a:spcAft>
          <a:spcPts val="0"/>
        </a:spcAft>
        <a:buClrTx/>
        <a:buSzPct val="100000"/>
        <a:buFontTx/>
        <a:buChar char="•"/>
        <a:tabLst/>
        <a:defRPr b="0" baseline="0" cap="none" i="0" spc="0" strike="noStrike" sz="3200" u="none">
          <a:solidFill>
            <a:srgbClr val="000000"/>
          </a:solidFill>
          <a:uFillTx/>
          <a:latin typeface="Arial"/>
          <a:ea typeface="Arial"/>
          <a:cs typeface="Arial"/>
          <a:sym typeface="Arial"/>
        </a:defRPr>
      </a:lvl7pPr>
      <a:lvl8pPr marL="3606800" marR="0" indent="-406400" algn="l" defTabSz="914400" rtl="0" latinLnBrk="0">
        <a:lnSpc>
          <a:spcPct val="100000"/>
        </a:lnSpc>
        <a:spcBef>
          <a:spcPts val="700"/>
        </a:spcBef>
        <a:spcAft>
          <a:spcPts val="0"/>
        </a:spcAft>
        <a:buClrTx/>
        <a:buSzPct val="100000"/>
        <a:buFontTx/>
        <a:buChar char="•"/>
        <a:tabLst/>
        <a:defRPr b="0" baseline="0" cap="none" i="0" spc="0" strike="noStrike" sz="3200" u="none">
          <a:solidFill>
            <a:srgbClr val="000000"/>
          </a:solidFill>
          <a:uFillTx/>
          <a:latin typeface="Arial"/>
          <a:ea typeface="Arial"/>
          <a:cs typeface="Arial"/>
          <a:sym typeface="Arial"/>
        </a:defRPr>
      </a:lvl8pPr>
      <a:lvl9pPr marL="4064000" marR="0" indent="-406400" algn="l" defTabSz="914400" rtl="0" latinLnBrk="0">
        <a:lnSpc>
          <a:spcPct val="100000"/>
        </a:lnSpc>
        <a:spcBef>
          <a:spcPts val="700"/>
        </a:spcBef>
        <a:spcAft>
          <a:spcPts val="0"/>
        </a:spcAft>
        <a:buClrTx/>
        <a:buSzPct val="100000"/>
        <a:buFontTx/>
        <a:buChar char="•"/>
        <a:tabLst/>
        <a:defRPr b="0" baseline="0" cap="none" i="0" spc="0" strike="noStrike" sz="3200" u="none">
          <a:solidFill>
            <a:srgbClr val="000000"/>
          </a:solidFill>
          <a:uFillTx/>
          <a:latin typeface="Arial"/>
          <a:ea typeface="Arial"/>
          <a:cs typeface="Arial"/>
          <a:sym typeface="Arial"/>
        </a:defRPr>
      </a:lvl9pPr>
    </p:bodyStyle>
    <p:otherStyle>
      <a:lvl1pPr marL="0" marR="0" indent="0" algn="l" defTabSz="9144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Arial"/>
        </a:defRPr>
      </a:lvl1pPr>
      <a:lvl2pPr marL="0" marR="0" indent="0" algn="l" defTabSz="9144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Arial"/>
        </a:defRPr>
      </a:lvl2pPr>
      <a:lvl3pPr marL="0" marR="0" indent="0" algn="l" defTabSz="9144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Arial"/>
        </a:defRPr>
      </a:lvl3pPr>
      <a:lvl4pPr marL="0" marR="0" indent="0" algn="l" defTabSz="9144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Arial"/>
        </a:defRPr>
      </a:lvl4pPr>
      <a:lvl5pPr marL="0" marR="0" indent="0" algn="l" defTabSz="9144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Arial"/>
        </a:defRPr>
      </a:lvl5pPr>
      <a:lvl6pPr marL="0" marR="0" indent="0" algn="l" defTabSz="9144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Arial"/>
        </a:defRPr>
      </a:lvl6pPr>
      <a:lvl7pPr marL="0" marR="0" indent="0" algn="l" defTabSz="9144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Arial"/>
        </a:defRPr>
      </a:lvl7pPr>
      <a:lvl8pPr marL="0" marR="0" indent="0" algn="l" defTabSz="9144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Arial"/>
        </a:defRPr>
      </a:lvl8pPr>
      <a:lvl9pPr marL="0" marR="0" indent="0" algn="l" defTabSz="9144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Arial"/>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57.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57.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57.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57.xml"/><Relationship Id="rId2" Type="http://schemas.openxmlformats.org/officeDocument/2006/relationships/image" Target="../media/image6.jpeg"/><Relationship Id="rId3" Type="http://schemas.openxmlformats.org/officeDocument/2006/relationships/image" Target="../media/image7.jpeg"/><Relationship Id="rId4" Type="http://schemas.openxmlformats.org/officeDocument/2006/relationships/image" Target="../media/image8.jpeg"/><Relationship Id="rId5" Type="http://schemas.openxmlformats.org/officeDocument/2006/relationships/image" Target="../media/image9.jpe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87" name="标题 1"/>
          <p:cNvSpPr txBox="1"/>
          <p:nvPr>
            <p:ph type="title"/>
          </p:nvPr>
        </p:nvSpPr>
        <p:spPr>
          <a:prstGeom prst="rect">
            <a:avLst/>
          </a:prstGeom>
        </p:spPr>
        <p:txBody>
          <a:bodyPr/>
          <a:lstStyle>
            <a:lvl1pPr algn="ctr"/>
          </a:lstStyle>
          <a:p>
            <a:pPr/>
            <a:r>
              <a:t>The Fourth assignment</a:t>
            </a:r>
          </a:p>
        </p:txBody>
      </p:sp>
      <p:sp>
        <p:nvSpPr>
          <p:cNvPr id="1388" name="内容占位符 2"/>
          <p:cNvSpPr txBox="1"/>
          <p:nvPr>
            <p:ph type="body" idx="1"/>
          </p:nvPr>
        </p:nvSpPr>
        <p:spPr>
          <a:prstGeom prst="rect">
            <a:avLst/>
          </a:prstGeom>
        </p:spPr>
        <p:txBody>
          <a:bodyPr/>
          <a:lstStyle/>
          <a:p>
            <a:pPr marL="0" indent="0">
              <a:buSzTx/>
              <a:buNone/>
              <a:defRPr sz="2400"/>
            </a:pPr>
            <a:r>
              <a:t>Design a Hotel Breakfast Board: It should include the name of the hotel restaurant, times of breakfast service, the range of breakfast available e.g. cold buffet, hot buffet, vegan, vegetarian and whether this is also available within room service. Remember to include the prices for each section and present in a professional format. </a:t>
            </a:r>
            <a:endParaRPr sz="1200"/>
          </a:p>
          <a:p>
            <a:pPr marL="0" indent="0">
              <a:buSzTx/>
              <a:buNone/>
              <a:defRPr sz="2400"/>
            </a:pPr>
          </a:p>
          <a:p>
            <a:pPr marL="0" indent="0">
              <a:buSzTx/>
              <a:buNone/>
              <a:defRPr sz="2400"/>
            </a:pPr>
          </a:p>
          <a:p>
            <a:pPr marL="0" indent="0">
              <a:buSzTx/>
              <a:buNone/>
              <a:defRPr sz="2400"/>
            </a:pPr>
            <a:r>
              <a:t>Submission date and time:   9  June 2023. </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90" name="Content Placeholder 2"/>
          <p:cNvSpPr txBox="1"/>
          <p:nvPr>
            <p:ph type="body" idx="1"/>
          </p:nvPr>
        </p:nvSpPr>
        <p:spPr>
          <a:prstGeom prst="rect">
            <a:avLst/>
          </a:prstGeom>
        </p:spPr>
        <p:txBody>
          <a:bodyPr/>
          <a:lstStyle/>
          <a:p>
            <a:pPr marL="125089" indent="-125089" defTabSz="500359">
              <a:lnSpc>
                <a:spcPct val="81000"/>
              </a:lnSpc>
              <a:spcBef>
                <a:spcPts val="500"/>
              </a:spcBef>
              <a:defRPr sz="1482"/>
            </a:pPr>
            <a:r>
              <a:t>Breakfast </a:t>
            </a:r>
          </a:p>
          <a:p>
            <a:pPr marL="125089" indent="-125089" defTabSz="500359">
              <a:lnSpc>
                <a:spcPct val="81000"/>
              </a:lnSpc>
              <a:spcBef>
                <a:spcPts val="500"/>
              </a:spcBef>
              <a:defRPr sz="1482"/>
            </a:pPr>
            <a:r>
              <a:t>Zǎocān</a:t>
            </a:r>
          </a:p>
          <a:p>
            <a:pPr marL="125089" indent="-125089" defTabSz="500359">
              <a:lnSpc>
                <a:spcPct val="81000"/>
              </a:lnSpc>
              <a:spcBef>
                <a:spcPts val="500"/>
              </a:spcBef>
              <a:defRPr sz="1482"/>
            </a:pPr>
            <a:r>
              <a:t>早 餐</a:t>
            </a:r>
          </a:p>
          <a:p>
            <a:pPr marL="125089" indent="-125089" defTabSz="500359">
              <a:lnSpc>
                <a:spcPct val="81000"/>
              </a:lnSpc>
              <a:spcBef>
                <a:spcPts val="500"/>
              </a:spcBef>
              <a:defRPr sz="1482"/>
            </a:pPr>
          </a:p>
          <a:p>
            <a:pPr marL="125089" indent="-125089" defTabSz="500359">
              <a:lnSpc>
                <a:spcPct val="81000"/>
              </a:lnSpc>
              <a:spcBef>
                <a:spcPts val="500"/>
              </a:spcBef>
              <a:defRPr sz="1482"/>
            </a:pPr>
            <a:r>
              <a:t>Yīng shì zǎo   cān </a:t>
            </a:r>
          </a:p>
          <a:p>
            <a:pPr marL="125089" indent="-125089" defTabSz="500359">
              <a:lnSpc>
                <a:spcPct val="81000"/>
              </a:lnSpc>
              <a:spcBef>
                <a:spcPts val="500"/>
              </a:spcBef>
              <a:defRPr sz="1482"/>
            </a:pPr>
            <a:r>
              <a:t>英     式   早     餐</a:t>
            </a:r>
          </a:p>
          <a:p>
            <a:pPr marL="125089" indent="-125089" defTabSz="500359">
              <a:lnSpc>
                <a:spcPct val="81000"/>
              </a:lnSpc>
              <a:spcBef>
                <a:spcPts val="500"/>
              </a:spcBef>
              <a:defRPr sz="1482"/>
            </a:pPr>
          </a:p>
          <a:p>
            <a:pPr marL="125089" indent="-125089" defTabSz="500359">
              <a:lnSpc>
                <a:spcPct val="81000"/>
              </a:lnSpc>
              <a:spcBef>
                <a:spcPts val="500"/>
              </a:spcBef>
              <a:defRPr sz="1482"/>
            </a:pPr>
            <a:r>
              <a:t>Zì zhù cān</a:t>
            </a:r>
          </a:p>
          <a:p>
            <a:pPr marL="125089" indent="-125089" defTabSz="500359">
              <a:lnSpc>
                <a:spcPct val="81000"/>
              </a:lnSpc>
              <a:spcBef>
                <a:spcPts val="500"/>
              </a:spcBef>
              <a:defRPr sz="1482"/>
            </a:pPr>
            <a:r>
              <a:t>自  助  餐 (buffet)</a:t>
            </a:r>
          </a:p>
          <a:p>
            <a:pPr marL="125089" indent="-125089" defTabSz="500359">
              <a:lnSpc>
                <a:spcPct val="81000"/>
              </a:lnSpc>
              <a:spcBef>
                <a:spcPts val="500"/>
              </a:spcBef>
              <a:defRPr sz="1482"/>
            </a:pPr>
          </a:p>
          <a:p>
            <a:pPr marL="125089" indent="-125089" defTabSz="500359">
              <a:lnSpc>
                <a:spcPct val="81000"/>
              </a:lnSpc>
              <a:spcBef>
                <a:spcPts val="500"/>
              </a:spcBef>
              <a:defRPr sz="1482"/>
            </a:pPr>
            <a:r>
              <a:t>6 am to 9am </a:t>
            </a:r>
          </a:p>
          <a:p>
            <a:pPr marL="125089" indent="-125089" defTabSz="500359">
              <a:lnSpc>
                <a:spcPct val="81000"/>
              </a:lnSpc>
              <a:spcBef>
                <a:spcPts val="500"/>
              </a:spcBef>
              <a:defRPr sz="1482"/>
            </a:pPr>
            <a:r>
              <a:t>6 diǎn –––– 9 diǎn</a:t>
            </a:r>
          </a:p>
          <a:p>
            <a:pPr marL="0" indent="0" defTabSz="500359">
              <a:lnSpc>
                <a:spcPct val="81000"/>
              </a:lnSpc>
              <a:spcBef>
                <a:spcPts val="500"/>
              </a:spcBef>
              <a:buSzTx/>
              <a:buNone/>
              <a:defRPr sz="1482"/>
            </a:pPr>
            <a:r>
              <a:t>  </a:t>
            </a:r>
            <a:r>
              <a:t> 6点 –––  9点</a:t>
            </a:r>
          </a:p>
          <a:p>
            <a:pPr marL="125089" indent="-125089" defTabSz="500359">
              <a:lnSpc>
                <a:spcPct val="81000"/>
              </a:lnSpc>
              <a:spcBef>
                <a:spcPts val="500"/>
              </a:spcBef>
              <a:defRPr sz="1482"/>
            </a:pPr>
          </a:p>
          <a:p>
            <a:pPr marL="125089" indent="-125089" defTabSz="500359">
              <a:lnSpc>
                <a:spcPct val="81000"/>
              </a:lnSpc>
              <a:spcBef>
                <a:spcPts val="500"/>
              </a:spcBef>
              <a:defRPr sz="1482"/>
            </a:pPr>
          </a:p>
          <a:p>
            <a:pPr marL="0" indent="0" defTabSz="500359">
              <a:lnSpc>
                <a:spcPct val="81000"/>
              </a:lnSpc>
              <a:spcBef>
                <a:spcPts val="500"/>
              </a:spcBef>
              <a:buSzTx/>
              <a:buNone/>
              <a:defRPr sz="1482"/>
            </a:pPr>
            <a:r>
              <a:t>10   Yuán</a:t>
            </a:r>
          </a:p>
          <a:p>
            <a:pPr marL="0" indent="0" defTabSz="500359">
              <a:lnSpc>
                <a:spcPct val="81000"/>
              </a:lnSpc>
              <a:spcBef>
                <a:spcPts val="500"/>
              </a:spcBef>
              <a:buSzTx/>
              <a:buNone/>
              <a:defRPr sz="1482"/>
            </a:pPr>
            <a:r>
              <a:t>10.   元</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92" name="Content Placeholder 2"/>
          <p:cNvSpPr txBox="1"/>
          <p:nvPr>
            <p:ph type="body" idx="1"/>
          </p:nvPr>
        </p:nvSpPr>
        <p:spPr>
          <a:prstGeom prst="rect">
            <a:avLst/>
          </a:prstGeom>
        </p:spPr>
        <p:txBody>
          <a:bodyPr/>
          <a:lstStyle/>
          <a:p>
            <a:pPr marL="219454" indent="-219454" defTabSz="877822">
              <a:lnSpc>
                <a:spcPct val="81000"/>
              </a:lnSpc>
              <a:spcBef>
                <a:spcPts val="900"/>
              </a:spcBef>
              <a:defRPr sz="2600"/>
            </a:pPr>
            <a:r>
              <a:t>Breakfast </a:t>
            </a:r>
          </a:p>
          <a:p>
            <a:pPr marL="219454" indent="-219454" defTabSz="877822">
              <a:lnSpc>
                <a:spcPct val="81000"/>
              </a:lnSpc>
              <a:spcBef>
                <a:spcPts val="900"/>
              </a:spcBef>
              <a:defRPr sz="2600"/>
            </a:pPr>
            <a:r>
              <a:t>Zǎocān</a:t>
            </a:r>
          </a:p>
          <a:p>
            <a:pPr marL="219454" indent="-219454" defTabSz="877822">
              <a:lnSpc>
                <a:spcPct val="81000"/>
              </a:lnSpc>
              <a:spcBef>
                <a:spcPts val="900"/>
              </a:spcBef>
              <a:defRPr sz="2600"/>
            </a:pPr>
            <a:r>
              <a:t>早 餐</a:t>
            </a:r>
          </a:p>
          <a:p>
            <a:pPr marL="219454" indent="-219454" defTabSz="877822">
              <a:lnSpc>
                <a:spcPct val="81000"/>
              </a:lnSpc>
              <a:spcBef>
                <a:spcPts val="900"/>
              </a:spcBef>
              <a:defRPr sz="2600"/>
            </a:pPr>
            <a:r>
              <a:t>地点：一楼，二楼</a:t>
            </a:r>
          </a:p>
          <a:p>
            <a:pPr marL="219454" indent="-219454" defTabSz="877822">
              <a:lnSpc>
                <a:spcPct val="81000"/>
              </a:lnSpc>
              <a:spcBef>
                <a:spcPts val="900"/>
              </a:spcBef>
              <a:defRPr sz="2600"/>
            </a:pPr>
            <a:r>
              <a:t>            from 6 to 9          6 a.m to 9 a.m </a:t>
            </a:r>
          </a:p>
          <a:p>
            <a:pPr marL="219454" indent="-219454" defTabSz="877822">
              <a:lnSpc>
                <a:spcPct val="81000"/>
              </a:lnSpc>
              <a:spcBef>
                <a:spcPts val="900"/>
              </a:spcBef>
              <a:defRPr sz="2600"/>
            </a:pPr>
            <a:r>
              <a:t>          6 diǎn dào 9 diǎn</a:t>
            </a:r>
          </a:p>
          <a:p>
            <a:pPr marL="0" indent="0" defTabSz="877822">
              <a:lnSpc>
                <a:spcPct val="81000"/>
              </a:lnSpc>
              <a:spcBef>
                <a:spcPts val="900"/>
              </a:spcBef>
              <a:buSzTx/>
              <a:buNone/>
              <a:defRPr sz="2600"/>
            </a:pPr>
            <a:r>
              <a:t>           </a:t>
            </a:r>
            <a:r>
              <a:t> 6点      到    9点</a:t>
            </a:r>
          </a:p>
          <a:p>
            <a:pPr marL="0" indent="0" defTabSz="877822">
              <a:lnSpc>
                <a:spcPct val="81000"/>
              </a:lnSpc>
              <a:spcBef>
                <a:spcPts val="900"/>
              </a:spcBef>
              <a:buSzTx/>
              <a:buNone/>
              <a:defRPr sz="2600"/>
            </a:pPr>
            <a:r>
              <a:t> 10 Yuán   Fèn</a:t>
            </a:r>
          </a:p>
          <a:p>
            <a:pPr marL="0" indent="0" defTabSz="877822">
              <a:lnSpc>
                <a:spcPct val="81000"/>
              </a:lnSpc>
              <a:spcBef>
                <a:spcPts val="900"/>
              </a:spcBef>
              <a:buSzTx/>
              <a:buNone/>
              <a:defRPr sz="2600"/>
            </a:pPr>
            <a:r>
              <a:t>       10 元/份</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394" name="Picture 3" descr="Picture 3"/>
          <p:cNvPicPr>
            <a:picLocks noChangeAspect="1"/>
          </p:cNvPicPr>
          <p:nvPr/>
        </p:nvPicPr>
        <p:blipFill>
          <a:blip r:embed="rId2">
            <a:extLst/>
          </a:blip>
          <a:stretch>
            <a:fillRect/>
          </a:stretch>
        </p:blipFill>
        <p:spPr>
          <a:xfrm>
            <a:off x="576672" y="0"/>
            <a:ext cx="3276873" cy="4567762"/>
          </a:xfrm>
          <a:prstGeom prst="rect">
            <a:avLst/>
          </a:prstGeom>
          <a:ln w="12700">
            <a:miter lim="400000"/>
          </a:ln>
        </p:spPr>
      </p:pic>
      <p:pic>
        <p:nvPicPr>
          <p:cNvPr id="1395" name="Picture 4" descr="Picture 4"/>
          <p:cNvPicPr>
            <a:picLocks noChangeAspect="1"/>
          </p:cNvPicPr>
          <p:nvPr/>
        </p:nvPicPr>
        <p:blipFill>
          <a:blip r:embed="rId3">
            <a:extLst/>
          </a:blip>
          <a:stretch>
            <a:fillRect/>
          </a:stretch>
        </p:blipFill>
        <p:spPr>
          <a:xfrm>
            <a:off x="348240" y="4139215"/>
            <a:ext cx="3505304" cy="2628980"/>
          </a:xfrm>
          <a:prstGeom prst="rect">
            <a:avLst/>
          </a:prstGeom>
          <a:ln w="12700">
            <a:miter lim="400000"/>
          </a:ln>
        </p:spPr>
      </p:pic>
      <p:pic>
        <p:nvPicPr>
          <p:cNvPr id="1396" name="Picture 5" descr="Picture 5"/>
          <p:cNvPicPr>
            <a:picLocks noChangeAspect="1"/>
          </p:cNvPicPr>
          <p:nvPr/>
        </p:nvPicPr>
        <p:blipFill>
          <a:blip r:embed="rId4">
            <a:extLst/>
          </a:blip>
          <a:stretch>
            <a:fillRect/>
          </a:stretch>
        </p:blipFill>
        <p:spPr>
          <a:xfrm>
            <a:off x="8020594" y="511081"/>
            <a:ext cx="4171406" cy="6257113"/>
          </a:xfrm>
          <a:prstGeom prst="rect">
            <a:avLst/>
          </a:prstGeom>
          <a:ln w="12700">
            <a:miter lim="400000"/>
          </a:ln>
        </p:spPr>
      </p:pic>
      <p:pic>
        <p:nvPicPr>
          <p:cNvPr id="1397" name="Picture 6" descr="Picture 6"/>
          <p:cNvPicPr>
            <a:picLocks noChangeAspect="1"/>
          </p:cNvPicPr>
          <p:nvPr/>
        </p:nvPicPr>
        <p:blipFill>
          <a:blip r:embed="rId5">
            <a:extLst/>
          </a:blip>
          <a:stretch>
            <a:fillRect/>
          </a:stretch>
        </p:blipFill>
        <p:spPr>
          <a:xfrm>
            <a:off x="3969203" y="966650"/>
            <a:ext cx="3899757" cy="5128672"/>
          </a:xfrm>
          <a:prstGeom prst="rect">
            <a:avLst/>
          </a:prstGeom>
          <a:ln w="12700">
            <a:miter lim="400000"/>
          </a:ln>
        </p:spPr>
      </p:pic>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默认设计模板">
  <a:themeElements>
    <a:clrScheme name="默认设计模板">
      <a:dk1>
        <a:srgbClr val="000000"/>
      </a:dk1>
      <a:lt1>
        <a:srgbClr val="FFFFFF"/>
      </a:lt1>
      <a:dk2>
        <a:srgbClr val="A7A7A7"/>
      </a:dk2>
      <a:lt2>
        <a:srgbClr val="535353"/>
      </a:lt2>
      <a:accent1>
        <a:srgbClr val="A7C6E5"/>
      </a:accent1>
      <a:accent2>
        <a:srgbClr val="333399"/>
      </a:accent2>
      <a:accent3>
        <a:srgbClr val="8F8F8F"/>
      </a:accent3>
      <a:accent4>
        <a:srgbClr val="707070"/>
      </a:accent4>
      <a:accent5>
        <a:srgbClr val="D0DFF0"/>
      </a:accent5>
      <a:accent6>
        <a:srgbClr val="2D2D8A"/>
      </a:accent6>
      <a:hlink>
        <a:srgbClr val="0000FF"/>
      </a:hlink>
      <a:folHlink>
        <a:srgbClr val="FF00FF"/>
      </a:folHlink>
    </a:clrScheme>
    <a:fontScheme name="默认设计模板">
      <a:majorFont>
        <a:latin typeface="Helvetica"/>
        <a:ea typeface="Helvetica"/>
        <a:cs typeface="Helvetica"/>
      </a:majorFont>
      <a:minorFont>
        <a:latin typeface="Calibri"/>
        <a:ea typeface="Calibri"/>
        <a:cs typeface="Calibri"/>
      </a:minorFont>
    </a:fontScheme>
    <a:fmtScheme name="默认设计模板">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默认设计模板">
  <a:themeElements>
    <a:clrScheme name="默认设计模板">
      <a:dk1>
        <a:srgbClr val="000000"/>
      </a:dk1>
      <a:lt1>
        <a:srgbClr val="FFFFFF"/>
      </a:lt1>
      <a:dk2>
        <a:srgbClr val="A7A7A7"/>
      </a:dk2>
      <a:lt2>
        <a:srgbClr val="535353"/>
      </a:lt2>
      <a:accent1>
        <a:srgbClr val="A7C6E5"/>
      </a:accent1>
      <a:accent2>
        <a:srgbClr val="333399"/>
      </a:accent2>
      <a:accent3>
        <a:srgbClr val="8F8F8F"/>
      </a:accent3>
      <a:accent4>
        <a:srgbClr val="707070"/>
      </a:accent4>
      <a:accent5>
        <a:srgbClr val="D0DFF0"/>
      </a:accent5>
      <a:accent6>
        <a:srgbClr val="2D2D8A"/>
      </a:accent6>
      <a:hlink>
        <a:srgbClr val="0000FF"/>
      </a:hlink>
      <a:folHlink>
        <a:srgbClr val="FF00FF"/>
      </a:folHlink>
    </a:clrScheme>
    <a:fontScheme name="默认设计模板">
      <a:majorFont>
        <a:latin typeface="Helvetica"/>
        <a:ea typeface="Helvetica"/>
        <a:cs typeface="Helvetica"/>
      </a:majorFont>
      <a:minorFont>
        <a:latin typeface="Calibri"/>
        <a:ea typeface="Calibri"/>
        <a:cs typeface="Calibri"/>
      </a:minorFont>
    </a:fontScheme>
    <a:fmtScheme name="默认设计模板">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