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edry Bethania Mateo Reyes (2438635)" userId="ef5b90df-9dae-4bf8-a928-210ab59fb77b" providerId="ADAL" clId="{FF8071DF-DC1F-4124-BB32-FF4408AB9554}"/>
    <pc:docChg chg="custSel modSld">
      <pc:chgData name="Yedry Bethania Mateo Reyes (2438635)" userId="ef5b90df-9dae-4bf8-a928-210ab59fb77b" providerId="ADAL" clId="{FF8071DF-DC1F-4124-BB32-FF4408AB9554}" dt="2025-07-27T09:53:57.444" v="366" actId="403"/>
      <pc:docMkLst>
        <pc:docMk/>
      </pc:docMkLst>
      <pc:sldChg chg="addSp delSp modSp mod">
        <pc:chgData name="Yedry Bethania Mateo Reyes (2438635)" userId="ef5b90df-9dae-4bf8-a928-210ab59fb77b" providerId="ADAL" clId="{FF8071DF-DC1F-4124-BB32-FF4408AB9554}" dt="2025-07-27T09:53:57.444" v="366" actId="403"/>
        <pc:sldMkLst>
          <pc:docMk/>
          <pc:sldMk cId="2119574595" sldId="256"/>
        </pc:sldMkLst>
        <pc:spChg chg="mod">
          <ac:chgData name="Yedry Bethania Mateo Reyes (2438635)" userId="ef5b90df-9dae-4bf8-a928-210ab59fb77b" providerId="ADAL" clId="{FF8071DF-DC1F-4124-BB32-FF4408AB9554}" dt="2025-07-27T09:53:49.194" v="365" actId="120"/>
          <ac:spMkLst>
            <pc:docMk/>
            <pc:sldMk cId="2119574595" sldId="256"/>
            <ac:spMk id="7" creationId="{F3D79C5A-7B7F-F11D-2F1E-B71F69139F9E}"/>
          </ac:spMkLst>
        </pc:spChg>
        <pc:spChg chg="mod">
          <ac:chgData name="Yedry Bethania Mateo Reyes (2438635)" userId="ef5b90df-9dae-4bf8-a928-210ab59fb77b" providerId="ADAL" clId="{FF8071DF-DC1F-4124-BB32-FF4408AB9554}" dt="2025-07-27T09:53:49.194" v="365" actId="120"/>
          <ac:spMkLst>
            <pc:docMk/>
            <pc:sldMk cId="2119574595" sldId="256"/>
            <ac:spMk id="8" creationId="{E88B695D-2AE7-3A45-F8D1-8040FD26B536}"/>
          </ac:spMkLst>
        </pc:spChg>
        <pc:spChg chg="mod">
          <ac:chgData name="Yedry Bethania Mateo Reyes (2438635)" userId="ef5b90df-9dae-4bf8-a928-210ab59fb77b" providerId="ADAL" clId="{FF8071DF-DC1F-4124-BB32-FF4408AB9554}" dt="2025-07-27T09:53:57.444" v="366" actId="403"/>
          <ac:spMkLst>
            <pc:docMk/>
            <pc:sldMk cId="2119574595" sldId="256"/>
            <ac:spMk id="9" creationId="{E7504DE2-59CC-AD3C-B491-5AEA1137E6B9}"/>
          </ac:spMkLst>
        </pc:spChg>
        <pc:spChg chg="mod">
          <ac:chgData name="Yedry Bethania Mateo Reyes (2438635)" userId="ef5b90df-9dae-4bf8-a928-210ab59fb77b" providerId="ADAL" clId="{FF8071DF-DC1F-4124-BB32-FF4408AB9554}" dt="2025-07-27T09:53:49.194" v="365" actId="120"/>
          <ac:spMkLst>
            <pc:docMk/>
            <pc:sldMk cId="2119574595" sldId="256"/>
            <ac:spMk id="11" creationId="{48F87DE8-3AFD-3C78-C6FA-E72B06BE6159}"/>
          </ac:spMkLst>
        </pc:spChg>
        <pc:spChg chg="mod">
          <ac:chgData name="Yedry Bethania Mateo Reyes (2438635)" userId="ef5b90df-9dae-4bf8-a928-210ab59fb77b" providerId="ADAL" clId="{FF8071DF-DC1F-4124-BB32-FF4408AB9554}" dt="2025-07-27T09:53:49.194" v="365" actId="120"/>
          <ac:spMkLst>
            <pc:docMk/>
            <pc:sldMk cId="2119574595" sldId="256"/>
            <ac:spMk id="14" creationId="{659B5749-48DF-7D56-2E43-151DEF35D353}"/>
          </ac:spMkLst>
        </pc:spChg>
        <pc:spChg chg="mod">
          <ac:chgData name="Yedry Bethania Mateo Reyes (2438635)" userId="ef5b90df-9dae-4bf8-a928-210ab59fb77b" providerId="ADAL" clId="{FF8071DF-DC1F-4124-BB32-FF4408AB9554}" dt="2025-07-27T09:53:49.194" v="365" actId="120"/>
          <ac:spMkLst>
            <pc:docMk/>
            <pc:sldMk cId="2119574595" sldId="256"/>
            <ac:spMk id="15" creationId="{AA5DE924-57EB-E958-D6A4-7C4BBCE6DB3D}"/>
          </ac:spMkLst>
        </pc:spChg>
        <pc:spChg chg="mod">
          <ac:chgData name="Yedry Bethania Mateo Reyes (2438635)" userId="ef5b90df-9dae-4bf8-a928-210ab59fb77b" providerId="ADAL" clId="{FF8071DF-DC1F-4124-BB32-FF4408AB9554}" dt="2025-07-27T09:52:32.173" v="358" actId="1076"/>
          <ac:spMkLst>
            <pc:docMk/>
            <pc:sldMk cId="2119574595" sldId="256"/>
            <ac:spMk id="18" creationId="{F8BB7D0B-931F-4540-4363-8E07190F4EFA}"/>
          </ac:spMkLst>
        </pc:spChg>
        <pc:spChg chg="mod">
          <ac:chgData name="Yedry Bethania Mateo Reyes (2438635)" userId="ef5b90df-9dae-4bf8-a928-210ab59fb77b" providerId="ADAL" clId="{FF8071DF-DC1F-4124-BB32-FF4408AB9554}" dt="2025-07-27T09:43:56.576" v="328" actId="20577"/>
          <ac:spMkLst>
            <pc:docMk/>
            <pc:sldMk cId="2119574595" sldId="256"/>
            <ac:spMk id="19" creationId="{E4224B42-7E91-F8E8-A154-483E3EC294C6}"/>
          </ac:spMkLst>
        </pc:spChg>
        <pc:picChg chg="add del mod">
          <ac:chgData name="Yedry Bethania Mateo Reyes (2438635)" userId="ef5b90df-9dae-4bf8-a928-210ab59fb77b" providerId="ADAL" clId="{FF8071DF-DC1F-4124-BB32-FF4408AB9554}" dt="2025-07-27T09:50:37.089" v="345" actId="478"/>
          <ac:picMkLst>
            <pc:docMk/>
            <pc:sldMk cId="2119574595" sldId="256"/>
            <ac:picMk id="2" creationId="{DA0A0A49-26D8-2373-67B8-C84384393300}"/>
          </ac:picMkLst>
        </pc:picChg>
        <pc:picChg chg="mod">
          <ac:chgData name="Yedry Bethania Mateo Reyes (2438635)" userId="ef5b90df-9dae-4bf8-a928-210ab59fb77b" providerId="ADAL" clId="{FF8071DF-DC1F-4124-BB32-FF4408AB9554}" dt="2025-07-27T09:53:49.194" v="365" actId="120"/>
          <ac:picMkLst>
            <pc:docMk/>
            <pc:sldMk cId="2119574595" sldId="256"/>
            <ac:picMk id="13" creationId="{50C06FDE-62F2-986E-3242-622BF92C669C}"/>
          </ac:picMkLst>
        </pc:picChg>
        <pc:picChg chg="mod">
          <ac:chgData name="Yedry Bethania Mateo Reyes (2438635)" userId="ef5b90df-9dae-4bf8-a928-210ab59fb77b" providerId="ADAL" clId="{FF8071DF-DC1F-4124-BB32-FF4408AB9554}" dt="2025-07-27T09:53:49.194" v="365" actId="120"/>
          <ac:picMkLst>
            <pc:docMk/>
            <pc:sldMk cId="2119574595" sldId="256"/>
            <ac:picMk id="17" creationId="{2511EEEF-22DB-0D72-5200-127E5BAB0C33}"/>
          </ac:picMkLst>
        </pc:picChg>
        <pc:picChg chg="add mod">
          <ac:chgData name="Yedry Bethania Mateo Reyes (2438635)" userId="ef5b90df-9dae-4bf8-a928-210ab59fb77b" providerId="ADAL" clId="{FF8071DF-DC1F-4124-BB32-FF4408AB9554}" dt="2025-07-27T09:53:49.194" v="365" actId="120"/>
          <ac:picMkLst>
            <pc:docMk/>
            <pc:sldMk cId="2119574595" sldId="256"/>
            <ac:picMk id="1028" creationId="{976CC1B0-1AAA-E010-8ECC-6F2E34D6695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20E7D-0FF3-3307-5C9C-F369D9A20B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28DF18-5309-6723-42A6-55D2C9EE4D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2D95BA-452C-A0DB-91FB-08A3DCD6F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C91C7-16F0-2DED-CCE8-5E105E92E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281F71-6083-CBDA-BC33-7E122FE2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794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E6715-27A6-42A0-985A-CEF088C15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B18A1-7118-041F-D5EC-44F8BCB2B8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EC673B-6645-1766-9313-961A90994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F1448E-EFD1-FA18-C23B-EB56172D7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A01E74-8E4C-78D1-42B9-941F7EA0A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92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CBE87-C9D2-62C5-8163-4BD3F3008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3D1293-1899-F464-655C-FF7C9AC8B5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56AFC2-59C8-BFA9-E8CA-390870A0B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3C49E-580C-F0F1-95D7-4A816EB13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49B20-1402-4E9F-F2A7-1D4BBF2A2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98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93169-271B-3443-5C94-C3CBEDA90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CF3A4-45AF-E019-51B8-5E84676022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20B18A-BDE6-B4FF-554E-940A7133BC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A1A41-539A-4B48-193A-880A7379E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F7207A-7A48-BF0B-DF59-C69CC9B2A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CF7572-03EC-2CFE-2BAE-17824CF4B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31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5C66F-41C7-3F57-116D-15AD0B782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073B36-B691-68DF-1B1F-231B61BE0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A8AE71-A9FA-D770-97E9-ADB9785A09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159304-0E5F-62A1-499A-A566BCF99D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23CB83-00CD-00C0-B018-B8067E7A05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D1F9DA-B9B9-BBD3-4397-07BAD90E2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BC6865-BF08-819E-1870-15CC0DD64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19F7CF-86DE-AA24-9BC1-FCC78E150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42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883E5-10DA-B5E1-2898-512B90001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F67593-042D-760B-A914-09139A418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F57BB3-48E9-CC22-7891-FBACB8351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03ABB3-C1DB-ED28-5B63-0DCECE5A4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866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DFA44-81B7-8B2E-F24F-4C1174B0F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216FE4-5DCD-F71A-799E-3CF924E2A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CD4F37-EAE5-0684-D0CF-1D8CC5766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613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6A114-E556-52C4-2751-96266B273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7AFD6-DAA8-C95A-34D5-DA32D4B26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576D03-D99C-EF17-16FA-03443D2F8D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231707-37C0-4B91-5A44-4F4C03F50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4EF456-060D-B521-BC9A-F0361BD3E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DF4763-77EF-9D28-470B-FE2E5CA09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551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812B2-89B9-648F-FAA1-B3502AC2F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C665F6-C8AB-FD8D-3033-E4023BA1F4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833FB4-B794-04A7-A9C8-3A17C515A0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33DA85-8A54-10FE-5052-A0498E0FD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F41336-E709-8293-D728-F815901F3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DA47BC-4E73-9143-17A5-B7DDAB268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08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6F067-1033-CACE-4F04-8BCBB0A83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CB68E4-85F5-FC0C-C129-C30D56C6B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393E5B-1424-6661-EA71-A62BAD931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BFDB0-EB1F-A0E8-7B29-FD1BD9FF6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D1941-6BC9-C86C-FC9B-831BCD1C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36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C163DE-1C31-74B1-03EA-92CABECA7B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23169-B85E-CC79-28F9-EBC205028A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42B13B-831F-1E10-DEE7-7E61A85FE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9828A8-22FC-570C-3B5D-DB09A50ED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45F043-ADEC-4244-28C4-72D8B3952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2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4D11CE-C864-D3EE-EC7C-200B639EF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8C449-4D63-A937-8384-40DC84F78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4362A0-F829-661B-12E9-C04E2925CB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F178F3-7EFB-48C3-B0E3-2B357521C1EF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27C752-1BAA-4676-AC27-D7EF688F1E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9A0C6B-7695-6748-55AE-E3FBE8E2E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A2D45C-2F84-4D8F-95EF-5F90F873D3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092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3D79C5A-7B7F-F11D-2F1E-B71F69139F9E}"/>
              </a:ext>
            </a:extLst>
          </p:cNvPr>
          <p:cNvSpPr txBox="1"/>
          <p:nvPr/>
        </p:nvSpPr>
        <p:spPr>
          <a:xfrm>
            <a:off x="2661804" y="387502"/>
            <a:ext cx="3865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Links</a:t>
            </a:r>
            <a:r>
              <a:rPr lang="en-GB" sz="2800" dirty="0"/>
              <a:t> </a:t>
            </a:r>
            <a:r>
              <a:rPr lang="en-GB" sz="2800" b="1" dirty="0"/>
              <a:t>in</a:t>
            </a:r>
            <a:r>
              <a:rPr lang="en-GB" sz="2800" dirty="0"/>
              <a:t> </a:t>
            </a:r>
            <a:r>
              <a:rPr lang="en-GB" sz="2800" b="1" dirty="0"/>
              <a:t>PowerPoint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8B695D-2AE7-3A45-F8D1-8040FD26B536}"/>
              </a:ext>
            </a:extLst>
          </p:cNvPr>
          <p:cNvSpPr txBox="1"/>
          <p:nvPr/>
        </p:nvSpPr>
        <p:spPr>
          <a:xfrm>
            <a:off x="736024" y="1491480"/>
            <a:ext cx="2348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Step 1: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504DE2-59CC-AD3C-B491-5AEA1137E6B9}"/>
              </a:ext>
            </a:extLst>
          </p:cNvPr>
          <p:cNvSpPr txBox="1"/>
          <p:nvPr/>
        </p:nvSpPr>
        <p:spPr>
          <a:xfrm>
            <a:off x="684069" y="1997684"/>
            <a:ext cx="2452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Select</a:t>
            </a:r>
            <a:r>
              <a:rPr lang="en-GB" sz="1400" b="1" dirty="0"/>
              <a:t> the </a:t>
            </a:r>
            <a:r>
              <a:rPr lang="en-GB" sz="1600" b="1" dirty="0">
                <a:highlight>
                  <a:srgbClr val="C0C0C0"/>
                </a:highlight>
              </a:rPr>
              <a:t>link</a:t>
            </a:r>
            <a:r>
              <a:rPr lang="en-GB" sz="1400" b="1" dirty="0"/>
              <a:t> text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F87DE8-3AFD-3C78-C6FA-E72B06BE6159}"/>
              </a:ext>
            </a:extLst>
          </p:cNvPr>
          <p:cNvSpPr txBox="1"/>
          <p:nvPr/>
        </p:nvSpPr>
        <p:spPr>
          <a:xfrm>
            <a:off x="646187" y="2396026"/>
            <a:ext cx="1111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Step 2: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0C06FDE-62F2-986E-3242-622BF92C6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26" y="2934582"/>
            <a:ext cx="5696816" cy="127621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59B5749-48DF-7D56-2E43-151DEF35D353}"/>
              </a:ext>
            </a:extLst>
          </p:cNvPr>
          <p:cNvSpPr txBox="1"/>
          <p:nvPr/>
        </p:nvSpPr>
        <p:spPr>
          <a:xfrm>
            <a:off x="637742" y="4380016"/>
            <a:ext cx="5291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Click on “Insert” on the menu bar and select the “link” tool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5DE924-57EB-E958-D6A4-7C4BBCE6DB3D}"/>
              </a:ext>
            </a:extLst>
          </p:cNvPr>
          <p:cNvSpPr txBox="1"/>
          <p:nvPr/>
        </p:nvSpPr>
        <p:spPr>
          <a:xfrm>
            <a:off x="558513" y="4940009"/>
            <a:ext cx="1111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Step 3: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511EEEF-22DB-0D72-5200-127E5BAB0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0219" y="4855442"/>
            <a:ext cx="3409518" cy="185538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8BB7D0B-931F-4540-4363-8E07190F4EFA}"/>
              </a:ext>
            </a:extLst>
          </p:cNvPr>
          <p:cNvSpPr txBox="1"/>
          <p:nvPr/>
        </p:nvSpPr>
        <p:spPr>
          <a:xfrm>
            <a:off x="5239616" y="4900838"/>
            <a:ext cx="5696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We need to click on the highlighted options and the press ”OK”.</a:t>
            </a:r>
          </a:p>
          <a:p>
            <a:r>
              <a:rPr lang="en-GB" sz="1600" b="1" dirty="0"/>
              <a:t>Sure! Could you please upload the image or screenshot showing the highlighted options you’re referring to? That way, I can guide you more accurately on what to click and where to press “OK”.</a:t>
            </a:r>
          </a:p>
        </p:txBody>
      </p:sp>
      <p:pic>
        <p:nvPicPr>
          <p:cNvPr id="1026" name="Picture 2" descr="University of Wales Trinity Saint David ...">
            <a:extLst>
              <a:ext uri="{FF2B5EF4-FFF2-40B4-BE49-F238E27FC236}">
                <a16:creationId xmlns:a16="http://schemas.microsoft.com/office/drawing/2014/main" id="{F9C0CFF1-A9E9-8828-59D4-B776D7612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487" y="1438"/>
            <a:ext cx="2595995" cy="108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4224B42-7E91-F8E8-A154-483E3EC294C6}"/>
              </a:ext>
            </a:extLst>
          </p:cNvPr>
          <p:cNvSpPr txBox="1"/>
          <p:nvPr/>
        </p:nvSpPr>
        <p:spPr>
          <a:xfrm>
            <a:off x="9944101" y="1097367"/>
            <a:ext cx="18080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Yedry B Mateo Reyes</a:t>
            </a:r>
          </a:p>
          <a:p>
            <a:r>
              <a:rPr lang="en-GB" sz="1200" b="1" dirty="0"/>
              <a:t>LCLM4002_LON</a:t>
            </a:r>
          </a:p>
          <a:p>
            <a:r>
              <a:rPr lang="en-GB" sz="1200" b="1" dirty="0"/>
              <a:t>ID 2438635</a:t>
            </a:r>
          </a:p>
          <a:p>
            <a:r>
              <a:rPr lang="en-GB" sz="1200" b="1" dirty="0"/>
              <a:t>Rejwan B. Suleiman</a:t>
            </a:r>
          </a:p>
          <a:p>
            <a:r>
              <a:rPr lang="en-GB" sz="1200" b="1" dirty="0"/>
              <a:t>Digital Skills</a:t>
            </a:r>
          </a:p>
        </p:txBody>
      </p:sp>
      <p:pic>
        <p:nvPicPr>
          <p:cNvPr id="1028" name="Picture 4" descr="Microsoft PowerPoint 2016 2019 icon">
            <a:extLst>
              <a:ext uri="{FF2B5EF4-FFF2-40B4-BE49-F238E27FC236}">
                <a16:creationId xmlns:a16="http://schemas.microsoft.com/office/drawing/2014/main" id="{976CC1B0-1AAA-E010-8ECC-6F2E34D66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119" y="1049169"/>
            <a:ext cx="1278081" cy="98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574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6ACECEF3D0D045B19B01E5B03389C8" ma:contentTypeVersion="4" ma:contentTypeDescription="Create a new document." ma:contentTypeScope="" ma:versionID="809d7dd0aa4536f784d98aa6dc491390">
  <xsd:schema xmlns:xsd="http://www.w3.org/2001/XMLSchema" xmlns:xs="http://www.w3.org/2001/XMLSchema" xmlns:p="http://schemas.microsoft.com/office/2006/metadata/properties" xmlns:ns3="04d956d8-1ffd-4dba-87ce-03f615e16f58" targetNamespace="http://schemas.microsoft.com/office/2006/metadata/properties" ma:root="true" ma:fieldsID="d534aa0ef8b1a7109291cc5a90111169" ns3:_="">
    <xsd:import namespace="04d956d8-1ffd-4dba-87ce-03f615e16f5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d956d8-1ffd-4dba-87ce-03f615e16f5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A6428A-2064-4C1A-AF06-2ECB31D775C2}">
  <ds:schemaRefs>
    <ds:schemaRef ds:uri="http://www.w3.org/XML/1998/namespace"/>
    <ds:schemaRef ds:uri="04d956d8-1ffd-4dba-87ce-03f615e16f58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D80799E-AA88-43EF-9DF5-16759AEB20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66D315-933D-4560-8139-20B34C86D4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d956d8-1ffd-4dba-87ce-03f615e16f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99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Yedry Bethania Mateo Reyes (2438635)</dc:creator>
  <cp:lastModifiedBy>Yedry Bethania Mateo Reyes (2438635)</cp:lastModifiedBy>
  <cp:revision>1</cp:revision>
  <dcterms:created xsi:type="dcterms:W3CDTF">2025-06-29T10:50:58Z</dcterms:created>
  <dcterms:modified xsi:type="dcterms:W3CDTF">2025-07-27T09:58:34Z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0x010100946ACECEF3D0D045B19B01E5B03389C8</vt:lpwstr>
  </property>
</Properties>
</file>