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Lst>
  <p:notesMasterIdLst>
    <p:notesMasterId r:id="rId13"/>
  </p:notesMasterIdLst>
  <p:sldIdLst>
    <p:sldId id="256" r:id="rId5"/>
    <p:sldId id="257" r:id="rId6"/>
    <p:sldId id="258" r:id="rId7"/>
    <p:sldId id="259" r:id="rId8"/>
    <p:sldId id="260" r:id="rId9"/>
    <p:sldId id="261" r:id="rId10"/>
    <p:sldId id="262" r:id="rId11"/>
    <p:sldId id="263" r:id="rId12"/>
  </p:sldIdLst>
  <p:sldSz cx="12192000" cy="6858000"/>
  <p:notesSz cx="6858000" cy="9144000"/>
  <p:embeddedFontLst>
    <p:embeddedFont>
      <p:font typeface="Ribeye" panose="020B0604020202020204" charset="0"/>
      <p:regular r:id="rId1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5" roundtripDataSignature="AMtx7mjKTYGpVj1qJvTAOGJ9XAbJvomeA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DB435C2-76F6-4890-8EBB-3AA5EF586294}">
  <a:tblStyle styleId="{BDB435C2-76F6-4890-8EBB-3AA5EF586294}" styleName="Table_0">
    <a:wholeTbl>
      <a:tcTxStyle b="off" i="off">
        <a:font>
          <a:latin typeface="Avenir Next LT Pro"/>
          <a:ea typeface="Avenir Next LT Pro"/>
          <a:cs typeface="Avenir Next LT Pro"/>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FFEDE8"/>
          </a:solidFill>
        </a:fill>
      </a:tcStyle>
    </a:wholeTbl>
    <a:band1H>
      <a:tcTxStyle/>
      <a:tcStyle>
        <a:tcBdr/>
        <a:fill>
          <a:solidFill>
            <a:srgbClr val="FFD8CD"/>
          </a:solidFill>
        </a:fill>
      </a:tcStyle>
    </a:band1H>
    <a:band2H>
      <a:tcTxStyle/>
      <a:tcStyle>
        <a:tcBdr/>
      </a:tcStyle>
    </a:band2H>
    <a:band1V>
      <a:tcTxStyle/>
      <a:tcStyle>
        <a:tcBdr/>
        <a:fill>
          <a:solidFill>
            <a:srgbClr val="FFD8CD"/>
          </a:solidFill>
        </a:fill>
      </a:tcStyle>
    </a:band1V>
    <a:band2V>
      <a:tcTxStyle/>
      <a:tcStyle>
        <a:tcBdr/>
      </a:tcStyle>
    </a:band2V>
    <a:lastCol>
      <a:tcTxStyle b="on" i="off">
        <a:font>
          <a:latin typeface="Avenir Next LT Pro"/>
          <a:ea typeface="Avenir Next LT Pro"/>
          <a:cs typeface="Avenir Next LT Pro"/>
        </a:font>
        <a:schemeClr val="lt1"/>
      </a:tcTxStyle>
      <a:tcStyle>
        <a:tcBdr/>
        <a:fill>
          <a:solidFill>
            <a:schemeClr val="accent1"/>
          </a:solidFill>
        </a:fill>
      </a:tcStyle>
    </a:lastCol>
    <a:firstCol>
      <a:tcTxStyle b="on" i="off">
        <a:font>
          <a:latin typeface="Avenir Next LT Pro"/>
          <a:ea typeface="Avenir Next LT Pro"/>
          <a:cs typeface="Avenir Next LT Pro"/>
        </a:font>
        <a:schemeClr val="lt1"/>
      </a:tcTxStyle>
      <a:tcStyle>
        <a:tcBdr/>
        <a:fill>
          <a:solidFill>
            <a:schemeClr val="accent1"/>
          </a:solidFill>
        </a:fill>
      </a:tcStyle>
    </a:firstCol>
    <a:lastRow>
      <a:tcTxStyle b="on" i="off">
        <a:font>
          <a:latin typeface="Avenir Next LT Pro"/>
          <a:ea typeface="Avenir Next LT Pro"/>
          <a:cs typeface="Avenir Next LT Pro"/>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venir Next LT Pro"/>
          <a:ea typeface="Avenir Next LT Pro"/>
          <a:cs typeface="Avenir Next LT Pro"/>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4" d="100"/>
          <a:sy n="54" d="100"/>
        </p:scale>
        <p:origin x="27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customschemas.google.com/relationships/presentationmetadata" Target="metadata"/><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9" name="Google Shape;99;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Add animations;colour;border;images</a:t>
            </a:r>
            <a:endParaRPr/>
          </a:p>
        </p:txBody>
      </p:sp>
      <p:sp>
        <p:nvSpPr>
          <p:cNvPr id="100" name="Google Shape;100;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6" name="Google Shape;106;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2" name="Google Shape;11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8" name="Google Shape;11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1" name="Google Shape;13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7" name="Google Shape;13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3" name="Google Shape;14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sp>
        <p:nvSpPr>
          <p:cNvPr id="19" name="Google Shape;19;p10"/>
          <p:cNvSpPr txBox="1">
            <a:spLocks noGrp="1"/>
          </p:cNvSpPr>
          <p:nvPr>
            <p:ph type="ctrTitle"/>
          </p:nvPr>
        </p:nvSpPr>
        <p:spPr>
          <a:xfrm>
            <a:off x="1600200" y="1261872"/>
            <a:ext cx="7638222" cy="2852928"/>
          </a:xfrm>
          <a:prstGeom prst="rect">
            <a:avLst/>
          </a:prstGeom>
          <a:noFill/>
          <a:ln>
            <a:noFill/>
          </a:ln>
        </p:spPr>
        <p:txBody>
          <a:bodyPr spcFirstLastPara="1" wrap="square" lIns="91425" tIns="45700" rIns="91425" bIns="45700" anchor="b" anchorCtr="0">
            <a:normAutofit/>
          </a:bodyPr>
          <a:lstStyle>
            <a:lvl1pPr lvl="0" algn="l">
              <a:lnSpc>
                <a:spcPct val="130000"/>
              </a:lnSpc>
              <a:spcBef>
                <a:spcPts val="0"/>
              </a:spcBef>
              <a:spcAft>
                <a:spcPts val="0"/>
              </a:spcAft>
              <a:buClr>
                <a:schemeClr val="dk1"/>
              </a:buClr>
              <a:buSzPts val="3600"/>
              <a:buFont typeface="Avenir"/>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10"/>
          <p:cNvSpPr txBox="1">
            <a:spLocks noGrp="1"/>
          </p:cNvSpPr>
          <p:nvPr>
            <p:ph type="subTitle" idx="1"/>
          </p:nvPr>
        </p:nvSpPr>
        <p:spPr>
          <a:xfrm>
            <a:off x="1600200" y="4681728"/>
            <a:ext cx="7638222" cy="929296"/>
          </a:xfrm>
          <a:prstGeom prst="rect">
            <a:avLst/>
          </a:prstGeom>
          <a:noFill/>
          <a:ln>
            <a:noFill/>
          </a:ln>
        </p:spPr>
        <p:txBody>
          <a:bodyPr spcFirstLastPara="1" wrap="square" lIns="91425" tIns="45700" rIns="91425" bIns="45700" anchor="t" anchorCtr="0">
            <a:normAutofit/>
          </a:bodyPr>
          <a:lstStyle>
            <a:lvl1pPr lvl="0" algn="l">
              <a:lnSpc>
                <a:spcPct val="130000"/>
              </a:lnSpc>
              <a:spcBef>
                <a:spcPts val="1000"/>
              </a:spcBef>
              <a:spcAft>
                <a:spcPts val="0"/>
              </a:spcAft>
              <a:buClr>
                <a:schemeClr val="dk1"/>
              </a:buClr>
              <a:buSzPts val="1360"/>
              <a:buNone/>
              <a:defRPr sz="1600" b="1" cap="none"/>
            </a:lvl1pPr>
            <a:lvl2pPr lvl="1" algn="ctr">
              <a:lnSpc>
                <a:spcPct val="130000"/>
              </a:lnSpc>
              <a:spcBef>
                <a:spcPts val="500"/>
              </a:spcBef>
              <a:spcAft>
                <a:spcPts val="0"/>
              </a:spcAft>
              <a:buClr>
                <a:schemeClr val="dk1"/>
              </a:buClr>
              <a:buSzPts val="1600"/>
              <a:buNone/>
              <a:defRPr sz="1600"/>
            </a:lvl2pPr>
            <a:lvl3pPr lvl="2" algn="ctr">
              <a:lnSpc>
                <a:spcPct val="130000"/>
              </a:lnSpc>
              <a:spcBef>
                <a:spcPts val="500"/>
              </a:spcBef>
              <a:spcAft>
                <a:spcPts val="0"/>
              </a:spcAft>
              <a:buClr>
                <a:schemeClr val="dk1"/>
              </a:buClr>
              <a:buSzPts val="1360"/>
              <a:buNone/>
              <a:defRPr sz="1600"/>
            </a:lvl3pPr>
            <a:lvl4pPr lvl="3" algn="ctr">
              <a:lnSpc>
                <a:spcPct val="130000"/>
              </a:lnSpc>
              <a:spcBef>
                <a:spcPts val="500"/>
              </a:spcBef>
              <a:spcAft>
                <a:spcPts val="0"/>
              </a:spcAft>
              <a:buClr>
                <a:schemeClr val="dk1"/>
              </a:buClr>
              <a:buSzPts val="1600"/>
              <a:buNone/>
              <a:defRPr sz="1600"/>
            </a:lvl4pPr>
            <a:lvl5pPr lvl="4" algn="ctr">
              <a:lnSpc>
                <a:spcPct val="130000"/>
              </a:lnSpc>
              <a:spcBef>
                <a:spcPts val="500"/>
              </a:spcBef>
              <a:spcAft>
                <a:spcPts val="0"/>
              </a:spcAft>
              <a:buClr>
                <a:schemeClr val="dk1"/>
              </a:buClr>
              <a:buSzPts val="136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1" name="Google Shape;21;p10"/>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0"/>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0"/>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grpSp>
        <p:nvGrpSpPr>
          <p:cNvPr id="24" name="Google Shape;24;p10"/>
          <p:cNvGrpSpPr/>
          <p:nvPr/>
        </p:nvGrpSpPr>
        <p:grpSpPr>
          <a:xfrm flipH="1">
            <a:off x="0" y="0"/>
            <a:ext cx="567782" cy="3306479"/>
            <a:chOff x="11619770" y="-2005"/>
            <a:chExt cx="567782" cy="3306479"/>
          </a:xfrm>
        </p:grpSpPr>
        <p:sp>
          <p:nvSpPr>
            <p:cNvPr id="25" name="Google Shape;25;p10"/>
            <p:cNvSpPr/>
            <p:nvPr/>
          </p:nvSpPr>
          <p:spPr>
            <a:xfrm rot="10800000" flipH="1">
              <a:off x="11619770" y="373807"/>
              <a:ext cx="526228" cy="2930667"/>
            </a:xfrm>
            <a:custGeom>
              <a:avLst/>
              <a:gdLst/>
              <a:ahLst/>
              <a:cxnLst/>
              <a:rect l="l" t="t" r="r" b="b"/>
              <a:pathLst>
                <a:path w="757287" h="3694096" extrusionOk="0">
                  <a:moveTo>
                    <a:pt x="757287" y="3694096"/>
                  </a:moveTo>
                  <a:lnTo>
                    <a:pt x="757287" y="0"/>
                  </a:lnTo>
                  <a:lnTo>
                    <a:pt x="0" y="0"/>
                  </a:lnTo>
                  <a:lnTo>
                    <a:pt x="0" y="3686094"/>
                  </a:lnTo>
                  <a:close/>
                </a:path>
              </a:pathLst>
            </a:custGeom>
            <a:noFill/>
            <a:ln>
              <a:noFill/>
            </a:ln>
          </p:spPr>
          <p:txBody>
            <a:bodyPr/>
            <a:lstStyle/>
            <a:p>
              <a:endParaRPr lang="en-GB"/>
            </a:p>
          </p:txBody>
        </p:sp>
        <p:sp>
          <p:nvSpPr>
            <p:cNvPr id="26" name="Google Shape;26;p10"/>
            <p:cNvSpPr/>
            <p:nvPr/>
          </p:nvSpPr>
          <p:spPr>
            <a:xfrm rot="10800000">
              <a:off x="11980943" y="-2005"/>
              <a:ext cx="206609" cy="2021305"/>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11"/>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1"/>
          <p:cNvSpPr txBox="1">
            <a:spLocks noGrp="1"/>
          </p:cNvSpPr>
          <p:nvPr>
            <p:ph type="body" idx="1"/>
          </p:nvPr>
        </p:nvSpPr>
        <p:spPr>
          <a:xfrm>
            <a:off x="808662" y="2019299"/>
            <a:ext cx="10357666" cy="4114801"/>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0" name="Google Shape;30;p11"/>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1"/>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1"/>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3"/>
        <p:cNvGrpSpPr/>
        <p:nvPr/>
      </p:nvGrpSpPr>
      <p:grpSpPr>
        <a:xfrm>
          <a:off x="0" y="0"/>
          <a:ext cx="0" cy="0"/>
          <a:chOff x="0" y="0"/>
          <a:chExt cx="0" cy="0"/>
        </a:xfrm>
      </p:grpSpPr>
      <p:sp>
        <p:nvSpPr>
          <p:cNvPr id="34" name="Google Shape;34;p12"/>
          <p:cNvSpPr/>
          <p:nvPr/>
        </p:nvSpPr>
        <p:spPr>
          <a:xfrm>
            <a:off x="3242985" y="511814"/>
            <a:ext cx="5706031" cy="5706031"/>
          </a:xfrm>
          <a:prstGeom prst="ellipse">
            <a:avLst/>
          </a:prstGeom>
          <a:solidFill>
            <a:srgbClr val="FFE5D8"/>
          </a:solidFill>
          <a:ln>
            <a:noFill/>
          </a:ln>
          <a:effectLst>
            <a:outerShdw dist="165100" dir="2220000" algn="tr" rotWithShape="0">
              <a:schemeClr val="dk1"/>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12"/>
          <p:cNvSpPr txBox="1">
            <a:spLocks noGrp="1"/>
          </p:cNvSpPr>
          <p:nvPr>
            <p:ph type="title"/>
          </p:nvPr>
        </p:nvSpPr>
        <p:spPr>
          <a:xfrm>
            <a:off x="3649192" y="1709738"/>
            <a:ext cx="4893617" cy="2553893"/>
          </a:xfrm>
          <a:prstGeom prst="rect">
            <a:avLst/>
          </a:prstGeom>
          <a:noFill/>
          <a:ln>
            <a:noFill/>
          </a:ln>
        </p:spPr>
        <p:txBody>
          <a:bodyPr spcFirstLastPara="1" wrap="square" lIns="91425" tIns="45700" rIns="91425" bIns="45700" anchor="b" anchorCtr="0">
            <a:normAutofit/>
          </a:bodyPr>
          <a:lstStyle>
            <a:lvl1pPr lvl="0" algn="ctr">
              <a:lnSpc>
                <a:spcPct val="120000"/>
              </a:lnSpc>
              <a:spcBef>
                <a:spcPts val="0"/>
              </a:spcBef>
              <a:spcAft>
                <a:spcPts val="0"/>
              </a:spcAft>
              <a:buClr>
                <a:schemeClr val="dk1"/>
              </a:buClr>
              <a:buSzPts val="3600"/>
              <a:buFont typeface="Avenir"/>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 name="Google Shape;36;p12"/>
          <p:cNvSpPr txBox="1">
            <a:spLocks noGrp="1"/>
          </p:cNvSpPr>
          <p:nvPr>
            <p:ph type="body" idx="1"/>
          </p:nvPr>
        </p:nvSpPr>
        <p:spPr>
          <a:xfrm>
            <a:off x="4062249" y="4540468"/>
            <a:ext cx="4067503" cy="1154037"/>
          </a:xfrm>
          <a:prstGeom prst="rect">
            <a:avLst/>
          </a:prstGeom>
          <a:noFill/>
          <a:ln>
            <a:noFill/>
          </a:ln>
        </p:spPr>
        <p:txBody>
          <a:bodyPr spcFirstLastPara="1" wrap="square" lIns="91425" tIns="45700" rIns="91425" bIns="45700" anchor="t" anchorCtr="0">
            <a:normAutofit/>
          </a:bodyPr>
          <a:lstStyle>
            <a:lvl1pPr marL="457200" lvl="0" indent="-228600" algn="ctr">
              <a:lnSpc>
                <a:spcPct val="130000"/>
              </a:lnSpc>
              <a:spcBef>
                <a:spcPts val="1000"/>
              </a:spcBef>
              <a:spcAft>
                <a:spcPts val="0"/>
              </a:spcAft>
              <a:buClr>
                <a:schemeClr val="dk1"/>
              </a:buClr>
              <a:buSzPts val="1360"/>
              <a:buNone/>
              <a:defRPr sz="1600" b="1" cap="none">
                <a:solidFill>
                  <a:schemeClr val="dk1"/>
                </a:solidFill>
                <a:latin typeface="Avenir"/>
                <a:ea typeface="Avenir"/>
                <a:cs typeface="Avenir"/>
                <a:sym typeface="Avenir"/>
              </a:defRPr>
            </a:lvl1pPr>
            <a:lvl2pPr marL="914400" lvl="1" indent="-228600" algn="l">
              <a:lnSpc>
                <a:spcPct val="130000"/>
              </a:lnSpc>
              <a:spcBef>
                <a:spcPts val="500"/>
              </a:spcBef>
              <a:spcAft>
                <a:spcPts val="0"/>
              </a:spcAft>
              <a:buClr>
                <a:srgbClr val="888888"/>
              </a:buClr>
              <a:buSzPts val="1600"/>
              <a:buNone/>
              <a:defRPr sz="1600">
                <a:solidFill>
                  <a:srgbClr val="888888"/>
                </a:solidFill>
              </a:defRPr>
            </a:lvl2pPr>
            <a:lvl3pPr marL="1371600" lvl="2" indent="-228600" algn="l">
              <a:lnSpc>
                <a:spcPct val="130000"/>
              </a:lnSpc>
              <a:spcBef>
                <a:spcPts val="500"/>
              </a:spcBef>
              <a:spcAft>
                <a:spcPts val="0"/>
              </a:spcAft>
              <a:buClr>
                <a:srgbClr val="888888"/>
              </a:buClr>
              <a:buSzPts val="1360"/>
              <a:buNone/>
              <a:defRPr sz="1600">
                <a:solidFill>
                  <a:srgbClr val="888888"/>
                </a:solidFill>
              </a:defRPr>
            </a:lvl3pPr>
            <a:lvl4pPr marL="1828800" lvl="3" indent="-228600" algn="l">
              <a:lnSpc>
                <a:spcPct val="130000"/>
              </a:lnSpc>
              <a:spcBef>
                <a:spcPts val="500"/>
              </a:spcBef>
              <a:spcAft>
                <a:spcPts val="0"/>
              </a:spcAft>
              <a:buClr>
                <a:srgbClr val="888888"/>
              </a:buClr>
              <a:buSzPts val="1600"/>
              <a:buNone/>
              <a:defRPr sz="1600">
                <a:solidFill>
                  <a:srgbClr val="888888"/>
                </a:solidFill>
              </a:defRPr>
            </a:lvl4pPr>
            <a:lvl5pPr marL="2286000" lvl="4" indent="-228600" algn="l">
              <a:lnSpc>
                <a:spcPct val="130000"/>
              </a:lnSpc>
              <a:spcBef>
                <a:spcPts val="500"/>
              </a:spcBef>
              <a:spcAft>
                <a:spcPts val="0"/>
              </a:spcAft>
              <a:buClr>
                <a:srgbClr val="888888"/>
              </a:buClr>
              <a:buSzPts val="136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7" name="Google Shape;37;p12"/>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2"/>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2"/>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0"/>
        <p:cNvGrpSpPr/>
        <p:nvPr/>
      </p:nvGrpSpPr>
      <p:grpSpPr>
        <a:xfrm>
          <a:off x="0" y="0"/>
          <a:ext cx="0" cy="0"/>
          <a:chOff x="0" y="0"/>
          <a:chExt cx="0" cy="0"/>
        </a:xfrm>
      </p:grpSpPr>
      <p:sp>
        <p:nvSpPr>
          <p:cNvPr id="41" name="Google Shape;41;p13"/>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3"/>
          <p:cNvSpPr txBox="1">
            <a:spLocks noGrp="1"/>
          </p:cNvSpPr>
          <p:nvPr>
            <p:ph type="body" idx="1"/>
          </p:nvPr>
        </p:nvSpPr>
        <p:spPr>
          <a:xfrm>
            <a:off x="812976" y="2019299"/>
            <a:ext cx="4995019" cy="4157663"/>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 name="Google Shape;43;p13"/>
          <p:cNvSpPr txBox="1">
            <a:spLocks noGrp="1"/>
          </p:cNvSpPr>
          <p:nvPr>
            <p:ph type="body" idx="2"/>
          </p:nvPr>
        </p:nvSpPr>
        <p:spPr>
          <a:xfrm>
            <a:off x="6293718" y="2019299"/>
            <a:ext cx="5027954" cy="4157663"/>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3"/>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3"/>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3"/>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7"/>
        <p:cNvGrpSpPr/>
        <p:nvPr/>
      </p:nvGrpSpPr>
      <p:grpSpPr>
        <a:xfrm>
          <a:off x="0" y="0"/>
          <a:ext cx="0" cy="0"/>
          <a:chOff x="0" y="0"/>
          <a:chExt cx="0" cy="0"/>
        </a:xfrm>
      </p:grpSpPr>
      <p:sp>
        <p:nvSpPr>
          <p:cNvPr id="48" name="Google Shape;48;p14"/>
          <p:cNvSpPr txBox="1">
            <a:spLocks noGrp="1"/>
          </p:cNvSpPr>
          <p:nvPr>
            <p:ph type="title"/>
          </p:nvPr>
        </p:nvSpPr>
        <p:spPr>
          <a:xfrm>
            <a:off x="811460" y="369168"/>
            <a:ext cx="10458729" cy="1439818"/>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14"/>
          <p:cNvSpPr txBox="1">
            <a:spLocks noGrp="1"/>
          </p:cNvSpPr>
          <p:nvPr>
            <p:ph type="body" idx="1"/>
          </p:nvPr>
        </p:nvSpPr>
        <p:spPr>
          <a:xfrm>
            <a:off x="800101" y="1843067"/>
            <a:ext cx="5007894" cy="662007"/>
          </a:xfrm>
          <a:prstGeom prst="rect">
            <a:avLst/>
          </a:prstGeom>
          <a:noFill/>
          <a:ln>
            <a:noFill/>
          </a:ln>
        </p:spPr>
        <p:txBody>
          <a:bodyPr spcFirstLastPara="1" wrap="square" lIns="91425" tIns="45700" rIns="91425" bIns="45700" anchor="b" anchorCtr="0">
            <a:normAutofit/>
          </a:bodyPr>
          <a:lstStyle>
            <a:lvl1pPr marL="457200" lvl="0" indent="-228600" algn="l">
              <a:lnSpc>
                <a:spcPct val="130000"/>
              </a:lnSpc>
              <a:spcBef>
                <a:spcPts val="1000"/>
              </a:spcBef>
              <a:spcAft>
                <a:spcPts val="0"/>
              </a:spcAft>
              <a:buClr>
                <a:schemeClr val="dk1"/>
              </a:buClr>
              <a:buSzPts val="1700"/>
              <a:buNone/>
              <a:defRPr sz="2000" b="1"/>
            </a:lvl1pPr>
            <a:lvl2pPr marL="914400" lvl="1" indent="-228600" algn="l">
              <a:lnSpc>
                <a:spcPct val="130000"/>
              </a:lnSpc>
              <a:spcBef>
                <a:spcPts val="500"/>
              </a:spcBef>
              <a:spcAft>
                <a:spcPts val="0"/>
              </a:spcAft>
              <a:buClr>
                <a:schemeClr val="dk1"/>
              </a:buClr>
              <a:buSzPts val="2000"/>
              <a:buNone/>
              <a:defRPr sz="2000" b="1"/>
            </a:lvl2pPr>
            <a:lvl3pPr marL="1371600" lvl="2" indent="-228600" algn="l">
              <a:lnSpc>
                <a:spcPct val="130000"/>
              </a:lnSpc>
              <a:spcBef>
                <a:spcPts val="500"/>
              </a:spcBef>
              <a:spcAft>
                <a:spcPts val="0"/>
              </a:spcAft>
              <a:buClr>
                <a:schemeClr val="dk1"/>
              </a:buClr>
              <a:buSzPts val="1530"/>
              <a:buNone/>
              <a:defRPr sz="1800" b="1"/>
            </a:lvl3pPr>
            <a:lvl4pPr marL="1828800" lvl="3" indent="-228600" algn="l">
              <a:lnSpc>
                <a:spcPct val="130000"/>
              </a:lnSpc>
              <a:spcBef>
                <a:spcPts val="500"/>
              </a:spcBef>
              <a:spcAft>
                <a:spcPts val="0"/>
              </a:spcAft>
              <a:buClr>
                <a:schemeClr val="dk1"/>
              </a:buClr>
              <a:buSzPts val="1600"/>
              <a:buNone/>
              <a:defRPr sz="1600" b="1"/>
            </a:lvl4pPr>
            <a:lvl5pPr marL="2286000" lvl="4" indent="-228600" algn="l">
              <a:lnSpc>
                <a:spcPct val="130000"/>
              </a:lnSpc>
              <a:spcBef>
                <a:spcPts val="500"/>
              </a:spcBef>
              <a:spcAft>
                <a:spcPts val="0"/>
              </a:spcAft>
              <a:buClr>
                <a:schemeClr val="dk1"/>
              </a:buClr>
              <a:buSzPts val="136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0" name="Google Shape;50;p14"/>
          <p:cNvSpPr txBox="1">
            <a:spLocks noGrp="1"/>
          </p:cNvSpPr>
          <p:nvPr>
            <p:ph type="body" idx="2"/>
          </p:nvPr>
        </p:nvSpPr>
        <p:spPr>
          <a:xfrm>
            <a:off x="800101" y="2505075"/>
            <a:ext cx="5007894" cy="3684588"/>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14"/>
          <p:cNvSpPr txBox="1">
            <a:spLocks noGrp="1"/>
          </p:cNvSpPr>
          <p:nvPr>
            <p:ph type="body" idx="3"/>
          </p:nvPr>
        </p:nvSpPr>
        <p:spPr>
          <a:xfrm>
            <a:off x="6276061" y="1843067"/>
            <a:ext cx="4994128" cy="662007"/>
          </a:xfrm>
          <a:prstGeom prst="rect">
            <a:avLst/>
          </a:prstGeom>
          <a:noFill/>
          <a:ln>
            <a:noFill/>
          </a:ln>
        </p:spPr>
        <p:txBody>
          <a:bodyPr spcFirstLastPara="1" wrap="square" lIns="91425" tIns="45700" rIns="91425" bIns="45700" anchor="b" anchorCtr="0">
            <a:normAutofit/>
          </a:bodyPr>
          <a:lstStyle>
            <a:lvl1pPr marL="457200" lvl="0" indent="-228600" algn="l">
              <a:lnSpc>
                <a:spcPct val="130000"/>
              </a:lnSpc>
              <a:spcBef>
                <a:spcPts val="1000"/>
              </a:spcBef>
              <a:spcAft>
                <a:spcPts val="0"/>
              </a:spcAft>
              <a:buClr>
                <a:schemeClr val="dk1"/>
              </a:buClr>
              <a:buSzPts val="1700"/>
              <a:buNone/>
              <a:defRPr sz="2000" b="1"/>
            </a:lvl1pPr>
            <a:lvl2pPr marL="914400" lvl="1" indent="-228600" algn="l">
              <a:lnSpc>
                <a:spcPct val="130000"/>
              </a:lnSpc>
              <a:spcBef>
                <a:spcPts val="500"/>
              </a:spcBef>
              <a:spcAft>
                <a:spcPts val="0"/>
              </a:spcAft>
              <a:buClr>
                <a:schemeClr val="dk1"/>
              </a:buClr>
              <a:buSzPts val="2000"/>
              <a:buNone/>
              <a:defRPr sz="2000" b="1"/>
            </a:lvl2pPr>
            <a:lvl3pPr marL="1371600" lvl="2" indent="-228600" algn="l">
              <a:lnSpc>
                <a:spcPct val="130000"/>
              </a:lnSpc>
              <a:spcBef>
                <a:spcPts val="500"/>
              </a:spcBef>
              <a:spcAft>
                <a:spcPts val="0"/>
              </a:spcAft>
              <a:buClr>
                <a:schemeClr val="dk1"/>
              </a:buClr>
              <a:buSzPts val="1530"/>
              <a:buNone/>
              <a:defRPr sz="1800" b="1"/>
            </a:lvl3pPr>
            <a:lvl4pPr marL="1828800" lvl="3" indent="-228600" algn="l">
              <a:lnSpc>
                <a:spcPct val="130000"/>
              </a:lnSpc>
              <a:spcBef>
                <a:spcPts val="500"/>
              </a:spcBef>
              <a:spcAft>
                <a:spcPts val="0"/>
              </a:spcAft>
              <a:buClr>
                <a:schemeClr val="dk1"/>
              </a:buClr>
              <a:buSzPts val="1600"/>
              <a:buNone/>
              <a:defRPr sz="1600" b="1"/>
            </a:lvl4pPr>
            <a:lvl5pPr marL="2286000" lvl="4" indent="-228600" algn="l">
              <a:lnSpc>
                <a:spcPct val="130000"/>
              </a:lnSpc>
              <a:spcBef>
                <a:spcPts val="500"/>
              </a:spcBef>
              <a:spcAft>
                <a:spcPts val="0"/>
              </a:spcAft>
              <a:buClr>
                <a:schemeClr val="dk1"/>
              </a:buClr>
              <a:buSzPts val="136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2" name="Google Shape;52;p14"/>
          <p:cNvSpPr txBox="1">
            <a:spLocks noGrp="1"/>
          </p:cNvSpPr>
          <p:nvPr>
            <p:ph type="body" idx="4"/>
          </p:nvPr>
        </p:nvSpPr>
        <p:spPr>
          <a:xfrm>
            <a:off x="6276061" y="2505075"/>
            <a:ext cx="4994128" cy="3684588"/>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 name="Google Shape;53;p14"/>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4"/>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14"/>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Title Only" type="titleOnly">
  <p:cSld name="TITLE_ONLY">
    <p:spTree>
      <p:nvGrpSpPr>
        <p:cNvPr id="1" name="Shape 56"/>
        <p:cNvGrpSpPr/>
        <p:nvPr/>
      </p:nvGrpSpPr>
      <p:grpSpPr>
        <a:xfrm>
          <a:off x="0" y="0"/>
          <a:ext cx="0" cy="0"/>
          <a:chOff x="0" y="0"/>
          <a:chExt cx="0" cy="0"/>
        </a:xfrm>
      </p:grpSpPr>
      <p:sp>
        <p:nvSpPr>
          <p:cNvPr id="57" name="Google Shape;57;p15"/>
          <p:cNvSpPr txBox="1">
            <a:spLocks noGrp="1"/>
          </p:cNvSpPr>
          <p:nvPr>
            <p:ph type="title"/>
          </p:nvPr>
        </p:nvSpPr>
        <p:spPr>
          <a:xfrm>
            <a:off x="800100" y="983769"/>
            <a:ext cx="10094770" cy="1180574"/>
          </a:xfrm>
          <a:prstGeom prst="rect">
            <a:avLst/>
          </a:prstGeom>
          <a:solidFill>
            <a:srgbClr val="FFE5D8"/>
          </a:solidFill>
          <a:ln>
            <a:noFill/>
          </a:ln>
          <a:effectLst>
            <a:outerShdw dist="165100" dir="18900000" algn="bl" rotWithShape="0">
              <a:srgbClr val="000000"/>
            </a:outerShdw>
          </a:effectLst>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3200"/>
              <a:buFont typeface="Avenir"/>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8" name="Google Shape;58;p15"/>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5"/>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5"/>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61"/>
        <p:cNvGrpSpPr/>
        <p:nvPr/>
      </p:nvGrpSpPr>
      <p:grpSpPr>
        <a:xfrm>
          <a:off x="0" y="0"/>
          <a:ext cx="0" cy="0"/>
          <a:chOff x="0" y="0"/>
          <a:chExt cx="0" cy="0"/>
        </a:xfrm>
      </p:grpSpPr>
      <p:sp>
        <p:nvSpPr>
          <p:cNvPr id="62" name="Google Shape;62;p16"/>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6"/>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6"/>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5"/>
        <p:cNvGrpSpPr/>
        <p:nvPr/>
      </p:nvGrpSpPr>
      <p:grpSpPr>
        <a:xfrm>
          <a:off x="0" y="0"/>
          <a:ext cx="0" cy="0"/>
          <a:chOff x="0" y="0"/>
          <a:chExt cx="0" cy="0"/>
        </a:xfrm>
      </p:grpSpPr>
      <p:sp>
        <p:nvSpPr>
          <p:cNvPr id="66" name="Google Shape;66;p17"/>
          <p:cNvSpPr txBox="1">
            <a:spLocks noGrp="1"/>
          </p:cNvSpPr>
          <p:nvPr>
            <p:ph type="title"/>
          </p:nvPr>
        </p:nvSpPr>
        <p:spPr>
          <a:xfrm>
            <a:off x="839788" y="987425"/>
            <a:ext cx="3932237" cy="1600200"/>
          </a:xfrm>
          <a:prstGeom prst="rect">
            <a:avLst/>
          </a:prstGeom>
          <a:noFill/>
          <a:ln>
            <a:noFill/>
          </a:ln>
        </p:spPr>
        <p:txBody>
          <a:bodyPr spcFirstLastPara="1" wrap="square" lIns="91425" tIns="45700" rIns="91425" bIns="45700" anchor="t" anchorCtr="0">
            <a:normAutofit/>
          </a:bodyPr>
          <a:lstStyle>
            <a:lvl1pPr lvl="0" algn="l">
              <a:lnSpc>
                <a:spcPct val="120000"/>
              </a:lnSpc>
              <a:spcBef>
                <a:spcPts val="0"/>
              </a:spcBef>
              <a:spcAft>
                <a:spcPts val="0"/>
              </a:spcAft>
              <a:buClr>
                <a:schemeClr val="dk1"/>
              </a:buClr>
              <a:buSzPts val="2800"/>
              <a:buFont typeface="Avenir"/>
              <a:buNone/>
              <a:defRPr sz="2800" b="1">
                <a:latin typeface="Avenir"/>
                <a:ea typeface="Avenir"/>
                <a:cs typeface="Avenir"/>
                <a:sym typeface="Aveni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7"/>
          <p:cNvSpPr txBox="1">
            <a:spLocks noGrp="1"/>
          </p:cNvSpPr>
          <p:nvPr>
            <p:ph type="body" idx="1"/>
          </p:nvPr>
        </p:nvSpPr>
        <p:spPr>
          <a:xfrm>
            <a:off x="5309826" y="987425"/>
            <a:ext cx="6045562" cy="4873625"/>
          </a:xfrm>
          <a:prstGeom prst="rect">
            <a:avLst/>
          </a:prstGeom>
          <a:noFill/>
          <a:ln>
            <a:noFill/>
          </a:ln>
        </p:spPr>
        <p:txBody>
          <a:bodyPr spcFirstLastPara="1" wrap="square" lIns="91425" tIns="45700" rIns="91425" bIns="45700" anchor="t" anchorCtr="0">
            <a:normAutofit/>
          </a:bodyPr>
          <a:lstStyle>
            <a:lvl1pPr marL="457200" lvl="0" indent="-401320" algn="l">
              <a:lnSpc>
                <a:spcPct val="130000"/>
              </a:lnSpc>
              <a:spcBef>
                <a:spcPts val="1000"/>
              </a:spcBef>
              <a:spcAft>
                <a:spcPts val="0"/>
              </a:spcAft>
              <a:buClr>
                <a:schemeClr val="dk1"/>
              </a:buClr>
              <a:buSzPts val="2720"/>
              <a:buChar char="•"/>
              <a:defRPr sz="3200"/>
            </a:lvl1pPr>
            <a:lvl2pPr marL="914400" lvl="1" indent="-406400" algn="l">
              <a:lnSpc>
                <a:spcPct val="130000"/>
              </a:lnSpc>
              <a:spcBef>
                <a:spcPts val="500"/>
              </a:spcBef>
              <a:spcAft>
                <a:spcPts val="0"/>
              </a:spcAft>
              <a:buClr>
                <a:schemeClr val="dk1"/>
              </a:buClr>
              <a:buSzPts val="2800"/>
              <a:buChar char="–"/>
              <a:defRPr sz="2800"/>
            </a:lvl2pPr>
            <a:lvl3pPr marL="1371600" lvl="2" indent="-358140" algn="l">
              <a:lnSpc>
                <a:spcPct val="130000"/>
              </a:lnSpc>
              <a:spcBef>
                <a:spcPts val="500"/>
              </a:spcBef>
              <a:spcAft>
                <a:spcPts val="0"/>
              </a:spcAft>
              <a:buClr>
                <a:schemeClr val="dk1"/>
              </a:buClr>
              <a:buSzPts val="2040"/>
              <a:buChar char="•"/>
              <a:defRPr sz="2400"/>
            </a:lvl3pPr>
            <a:lvl4pPr marL="1828800" lvl="3" indent="-355600" algn="l">
              <a:lnSpc>
                <a:spcPct val="130000"/>
              </a:lnSpc>
              <a:spcBef>
                <a:spcPts val="500"/>
              </a:spcBef>
              <a:spcAft>
                <a:spcPts val="0"/>
              </a:spcAft>
              <a:buClr>
                <a:schemeClr val="dk1"/>
              </a:buClr>
              <a:buSzPts val="2000"/>
              <a:buChar char="–"/>
              <a:defRPr sz="2000"/>
            </a:lvl4pPr>
            <a:lvl5pPr marL="2286000" lvl="4" indent="-336550" algn="l">
              <a:lnSpc>
                <a:spcPct val="130000"/>
              </a:lnSpc>
              <a:spcBef>
                <a:spcPts val="500"/>
              </a:spcBef>
              <a:spcAft>
                <a:spcPts val="0"/>
              </a:spcAft>
              <a:buClr>
                <a:schemeClr val="dk1"/>
              </a:buClr>
              <a:buSzPts val="17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8" name="Google Shape;68;p17"/>
          <p:cNvSpPr txBox="1">
            <a:spLocks noGrp="1"/>
          </p:cNvSpPr>
          <p:nvPr>
            <p:ph type="body" idx="2"/>
          </p:nvPr>
        </p:nvSpPr>
        <p:spPr>
          <a:xfrm>
            <a:off x="839788" y="2743200"/>
            <a:ext cx="3932237" cy="3127376"/>
          </a:xfrm>
          <a:prstGeom prst="rect">
            <a:avLst/>
          </a:prstGeom>
          <a:noFill/>
          <a:ln>
            <a:noFill/>
          </a:ln>
        </p:spPr>
        <p:txBody>
          <a:bodyPr spcFirstLastPara="1" wrap="square" lIns="91425" tIns="45700" rIns="91425" bIns="45700" anchor="t" anchorCtr="0">
            <a:normAutofit/>
          </a:bodyPr>
          <a:lstStyle>
            <a:lvl1pPr marL="457200" lvl="0" indent="-228600" algn="l">
              <a:lnSpc>
                <a:spcPct val="130000"/>
              </a:lnSpc>
              <a:spcBef>
                <a:spcPts val="1000"/>
              </a:spcBef>
              <a:spcAft>
                <a:spcPts val="0"/>
              </a:spcAft>
              <a:buClr>
                <a:schemeClr val="dk1"/>
              </a:buClr>
              <a:buSzPts val="1360"/>
              <a:buNone/>
              <a:defRPr sz="1600"/>
            </a:lvl1pPr>
            <a:lvl2pPr marL="914400" lvl="1" indent="-228600" algn="l">
              <a:lnSpc>
                <a:spcPct val="130000"/>
              </a:lnSpc>
              <a:spcBef>
                <a:spcPts val="500"/>
              </a:spcBef>
              <a:spcAft>
                <a:spcPts val="0"/>
              </a:spcAft>
              <a:buClr>
                <a:schemeClr val="dk1"/>
              </a:buClr>
              <a:buSzPts val="1400"/>
              <a:buNone/>
              <a:defRPr sz="1400"/>
            </a:lvl2pPr>
            <a:lvl3pPr marL="1371600" lvl="2" indent="-228600" algn="l">
              <a:lnSpc>
                <a:spcPct val="130000"/>
              </a:lnSpc>
              <a:spcBef>
                <a:spcPts val="500"/>
              </a:spcBef>
              <a:spcAft>
                <a:spcPts val="0"/>
              </a:spcAft>
              <a:buClr>
                <a:schemeClr val="dk1"/>
              </a:buClr>
              <a:buSzPts val="1020"/>
              <a:buNone/>
              <a:defRPr sz="1200"/>
            </a:lvl3pPr>
            <a:lvl4pPr marL="1828800" lvl="3" indent="-228600" algn="l">
              <a:lnSpc>
                <a:spcPct val="130000"/>
              </a:lnSpc>
              <a:spcBef>
                <a:spcPts val="500"/>
              </a:spcBef>
              <a:spcAft>
                <a:spcPts val="0"/>
              </a:spcAft>
              <a:buClr>
                <a:schemeClr val="dk1"/>
              </a:buClr>
              <a:buSzPts val="1000"/>
              <a:buNone/>
              <a:defRPr sz="1000"/>
            </a:lvl4pPr>
            <a:lvl5pPr marL="2286000" lvl="4" indent="-228600" algn="l">
              <a:lnSpc>
                <a:spcPct val="130000"/>
              </a:lnSpc>
              <a:spcBef>
                <a:spcPts val="500"/>
              </a:spcBef>
              <a:spcAft>
                <a:spcPts val="0"/>
              </a:spcAft>
              <a:buClr>
                <a:schemeClr val="dk1"/>
              </a:buClr>
              <a:buSzPts val="85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7"/>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7"/>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7"/>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2"/>
        <p:cNvGrpSpPr/>
        <p:nvPr/>
      </p:nvGrpSpPr>
      <p:grpSpPr>
        <a:xfrm>
          <a:off x="0" y="0"/>
          <a:ext cx="0" cy="0"/>
          <a:chOff x="0" y="0"/>
          <a:chExt cx="0" cy="0"/>
        </a:xfrm>
      </p:grpSpPr>
      <p:sp>
        <p:nvSpPr>
          <p:cNvPr id="73" name="Google Shape;73;p18"/>
          <p:cNvSpPr txBox="1">
            <a:spLocks noGrp="1"/>
          </p:cNvSpPr>
          <p:nvPr>
            <p:ph type="title"/>
          </p:nvPr>
        </p:nvSpPr>
        <p:spPr>
          <a:xfrm>
            <a:off x="839788" y="987425"/>
            <a:ext cx="3932237" cy="1600200"/>
          </a:xfrm>
          <a:prstGeom prst="rect">
            <a:avLst/>
          </a:prstGeom>
          <a:noFill/>
          <a:ln>
            <a:noFill/>
          </a:ln>
        </p:spPr>
        <p:txBody>
          <a:bodyPr spcFirstLastPara="1" wrap="square" lIns="91425" tIns="45700" rIns="91425" bIns="45700" anchor="t" anchorCtr="0">
            <a:normAutofit/>
          </a:bodyPr>
          <a:lstStyle>
            <a:lvl1pPr lvl="0" algn="l">
              <a:lnSpc>
                <a:spcPct val="120000"/>
              </a:lnSpc>
              <a:spcBef>
                <a:spcPts val="0"/>
              </a:spcBef>
              <a:spcAft>
                <a:spcPts val="0"/>
              </a:spcAft>
              <a:buClr>
                <a:schemeClr val="dk1"/>
              </a:buClr>
              <a:buSzPts val="2800"/>
              <a:buFont typeface="Avenir"/>
              <a:buNone/>
              <a:defRPr sz="2800" b="1">
                <a:latin typeface="Avenir"/>
                <a:ea typeface="Avenir"/>
                <a:cs typeface="Avenir"/>
                <a:sym typeface="Aveni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8"/>
          <p:cNvSpPr>
            <a:spLocks noGrp="1"/>
          </p:cNvSpPr>
          <p:nvPr>
            <p:ph type="pic" idx="2"/>
          </p:nvPr>
        </p:nvSpPr>
        <p:spPr>
          <a:xfrm>
            <a:off x="5353969" y="987425"/>
            <a:ext cx="5694503" cy="4873625"/>
          </a:xfrm>
          <a:prstGeom prst="rect">
            <a:avLst/>
          </a:prstGeom>
          <a:noFill/>
          <a:ln>
            <a:noFill/>
          </a:ln>
        </p:spPr>
      </p:sp>
      <p:sp>
        <p:nvSpPr>
          <p:cNvPr id="75" name="Google Shape;75;p18"/>
          <p:cNvSpPr txBox="1">
            <a:spLocks noGrp="1"/>
          </p:cNvSpPr>
          <p:nvPr>
            <p:ph type="body" idx="1"/>
          </p:nvPr>
        </p:nvSpPr>
        <p:spPr>
          <a:xfrm>
            <a:off x="839788" y="2743200"/>
            <a:ext cx="3932237" cy="3127376"/>
          </a:xfrm>
          <a:prstGeom prst="rect">
            <a:avLst/>
          </a:prstGeom>
          <a:noFill/>
          <a:ln>
            <a:noFill/>
          </a:ln>
        </p:spPr>
        <p:txBody>
          <a:bodyPr spcFirstLastPara="1" wrap="square" lIns="91425" tIns="45700" rIns="91425" bIns="45700" anchor="t" anchorCtr="0">
            <a:normAutofit/>
          </a:bodyPr>
          <a:lstStyle>
            <a:lvl1pPr marL="457200" lvl="0" indent="-228600" algn="l">
              <a:lnSpc>
                <a:spcPct val="130000"/>
              </a:lnSpc>
              <a:spcBef>
                <a:spcPts val="1000"/>
              </a:spcBef>
              <a:spcAft>
                <a:spcPts val="0"/>
              </a:spcAft>
              <a:buClr>
                <a:schemeClr val="dk1"/>
              </a:buClr>
              <a:buSzPts val="1360"/>
              <a:buNone/>
              <a:defRPr sz="1600"/>
            </a:lvl1pPr>
            <a:lvl2pPr marL="914400" lvl="1" indent="-228600" algn="l">
              <a:lnSpc>
                <a:spcPct val="130000"/>
              </a:lnSpc>
              <a:spcBef>
                <a:spcPts val="500"/>
              </a:spcBef>
              <a:spcAft>
                <a:spcPts val="0"/>
              </a:spcAft>
              <a:buClr>
                <a:schemeClr val="dk1"/>
              </a:buClr>
              <a:buSzPts val="1400"/>
              <a:buNone/>
              <a:defRPr sz="1400"/>
            </a:lvl2pPr>
            <a:lvl3pPr marL="1371600" lvl="2" indent="-228600" algn="l">
              <a:lnSpc>
                <a:spcPct val="130000"/>
              </a:lnSpc>
              <a:spcBef>
                <a:spcPts val="500"/>
              </a:spcBef>
              <a:spcAft>
                <a:spcPts val="0"/>
              </a:spcAft>
              <a:buClr>
                <a:schemeClr val="dk1"/>
              </a:buClr>
              <a:buSzPts val="1020"/>
              <a:buNone/>
              <a:defRPr sz="1200"/>
            </a:lvl3pPr>
            <a:lvl4pPr marL="1828800" lvl="3" indent="-228600" algn="l">
              <a:lnSpc>
                <a:spcPct val="130000"/>
              </a:lnSpc>
              <a:spcBef>
                <a:spcPts val="500"/>
              </a:spcBef>
              <a:spcAft>
                <a:spcPts val="0"/>
              </a:spcAft>
              <a:buClr>
                <a:schemeClr val="dk1"/>
              </a:buClr>
              <a:buSzPts val="1000"/>
              <a:buNone/>
              <a:defRPr sz="1000"/>
            </a:lvl4pPr>
            <a:lvl5pPr marL="2286000" lvl="4" indent="-228600" algn="l">
              <a:lnSpc>
                <a:spcPct val="130000"/>
              </a:lnSpc>
              <a:spcBef>
                <a:spcPts val="500"/>
              </a:spcBef>
              <a:spcAft>
                <a:spcPts val="0"/>
              </a:spcAft>
              <a:buClr>
                <a:schemeClr val="dk1"/>
              </a:buClr>
              <a:buSzPts val="85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18"/>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8"/>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8"/>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matchingName="Title and Vertical Text" type="vertTx">
  <p:cSld name="VERTICAL_TEXT">
    <p:spTree>
      <p:nvGrpSpPr>
        <p:cNvPr id="1" name="Shape 79"/>
        <p:cNvGrpSpPr/>
        <p:nvPr/>
      </p:nvGrpSpPr>
      <p:grpSpPr>
        <a:xfrm>
          <a:off x="0" y="0"/>
          <a:ext cx="0" cy="0"/>
          <a:chOff x="0" y="0"/>
          <a:chExt cx="0" cy="0"/>
        </a:xfrm>
      </p:grpSpPr>
      <p:sp>
        <p:nvSpPr>
          <p:cNvPr id="80" name="Google Shape;80;p19"/>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19"/>
          <p:cNvSpPr txBox="1">
            <a:spLocks noGrp="1"/>
          </p:cNvSpPr>
          <p:nvPr>
            <p:ph type="body" idx="1"/>
          </p:nvPr>
        </p:nvSpPr>
        <p:spPr>
          <a:xfrm rot="5400000">
            <a:off x="3930095" y="-1102133"/>
            <a:ext cx="4114801" cy="10357666"/>
          </a:xfrm>
          <a:prstGeom prst="rect">
            <a:avLst/>
          </a:prstGeom>
          <a:noFill/>
          <a:ln>
            <a:noFill/>
          </a:ln>
        </p:spPr>
        <p:txBody>
          <a:bodyPr spcFirstLastPara="1" wrap="square" lIns="91425" tIns="45700" rIns="91425" bIns="45700" anchor="t" anchorCtr="0">
            <a:normAutofit/>
          </a:bodyPr>
          <a:lstStyle>
            <a:lvl1pPr marL="457200" lvl="0" indent="-325755" algn="l">
              <a:lnSpc>
                <a:spcPct val="130000"/>
              </a:lnSpc>
              <a:spcBef>
                <a:spcPts val="1000"/>
              </a:spcBef>
              <a:spcAft>
                <a:spcPts val="0"/>
              </a:spcAft>
              <a:buClr>
                <a:schemeClr val="dk1"/>
              </a:buClr>
              <a:buSzPts val="1530"/>
              <a:buChar char="•"/>
              <a:defRPr/>
            </a:lvl1pPr>
            <a:lvl2pPr marL="914400" lvl="1" indent="-342900" algn="l">
              <a:lnSpc>
                <a:spcPct val="130000"/>
              </a:lnSpc>
              <a:spcBef>
                <a:spcPts val="500"/>
              </a:spcBef>
              <a:spcAft>
                <a:spcPts val="0"/>
              </a:spcAft>
              <a:buClr>
                <a:schemeClr val="dk1"/>
              </a:buClr>
              <a:buSzPts val="1800"/>
              <a:buChar char="–"/>
              <a:defRPr/>
            </a:lvl2pPr>
            <a:lvl3pPr marL="1371600" lvl="2" indent="-325755" algn="l">
              <a:lnSpc>
                <a:spcPct val="130000"/>
              </a:lnSpc>
              <a:spcBef>
                <a:spcPts val="500"/>
              </a:spcBef>
              <a:spcAft>
                <a:spcPts val="0"/>
              </a:spcAft>
              <a:buClr>
                <a:schemeClr val="dk1"/>
              </a:buClr>
              <a:buSzPts val="1530"/>
              <a:buChar char="•"/>
              <a:defRPr/>
            </a:lvl3pPr>
            <a:lvl4pPr marL="1828800" lvl="3" indent="-342900" algn="l">
              <a:lnSpc>
                <a:spcPct val="130000"/>
              </a:lnSpc>
              <a:spcBef>
                <a:spcPts val="500"/>
              </a:spcBef>
              <a:spcAft>
                <a:spcPts val="0"/>
              </a:spcAft>
              <a:buClr>
                <a:schemeClr val="dk1"/>
              </a:buClr>
              <a:buSzPts val="1800"/>
              <a:buChar char="–"/>
              <a:defRPr/>
            </a:lvl4pPr>
            <a:lvl5pPr marL="2286000" lvl="4" indent="-325755" algn="l">
              <a:lnSpc>
                <a:spcPct val="130000"/>
              </a:lnSpc>
              <a:spcBef>
                <a:spcPts val="500"/>
              </a:spcBef>
              <a:spcAft>
                <a:spcPts val="0"/>
              </a:spcAft>
              <a:buClr>
                <a:schemeClr val="dk1"/>
              </a:buClr>
              <a:buSzPts val="153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2" name="Google Shape;82;p19"/>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9"/>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9"/>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grpSp>
        <p:nvGrpSpPr>
          <p:cNvPr id="85" name="Google Shape;85;p19"/>
          <p:cNvGrpSpPr/>
          <p:nvPr/>
        </p:nvGrpSpPr>
        <p:grpSpPr>
          <a:xfrm rot="10800000">
            <a:off x="0" y="3551521"/>
            <a:ext cx="567782" cy="3306479"/>
            <a:chOff x="11619770" y="-2005"/>
            <a:chExt cx="567782" cy="3306479"/>
          </a:xfrm>
        </p:grpSpPr>
        <p:sp>
          <p:nvSpPr>
            <p:cNvPr id="86" name="Google Shape;86;p19"/>
            <p:cNvSpPr/>
            <p:nvPr/>
          </p:nvSpPr>
          <p:spPr>
            <a:xfrm rot="10800000" flipH="1">
              <a:off x="11619770" y="373807"/>
              <a:ext cx="526228" cy="2930667"/>
            </a:xfrm>
            <a:custGeom>
              <a:avLst/>
              <a:gdLst/>
              <a:ahLst/>
              <a:cxnLst/>
              <a:rect l="l" t="t" r="r" b="b"/>
              <a:pathLst>
                <a:path w="757287" h="3694096" extrusionOk="0">
                  <a:moveTo>
                    <a:pt x="757287" y="3694096"/>
                  </a:moveTo>
                  <a:lnTo>
                    <a:pt x="757287" y="0"/>
                  </a:lnTo>
                  <a:lnTo>
                    <a:pt x="0" y="0"/>
                  </a:lnTo>
                  <a:lnTo>
                    <a:pt x="0" y="3686094"/>
                  </a:lnTo>
                  <a:close/>
                </a:path>
              </a:pathLst>
            </a:custGeom>
            <a:noFill/>
            <a:ln>
              <a:noFill/>
            </a:ln>
          </p:spPr>
        </p:sp>
        <p:sp>
          <p:nvSpPr>
            <p:cNvPr id="87" name="Google Shape;87;p19"/>
            <p:cNvSpPr/>
            <p:nvPr/>
          </p:nvSpPr>
          <p:spPr>
            <a:xfrm rot="10800000">
              <a:off x="11980943" y="-2005"/>
              <a:ext cx="206609" cy="2021305"/>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88"/>
        <p:cNvGrpSpPr/>
        <p:nvPr/>
      </p:nvGrpSpPr>
      <p:grpSpPr>
        <a:xfrm>
          <a:off x="0" y="0"/>
          <a:ext cx="0" cy="0"/>
          <a:chOff x="0" y="0"/>
          <a:chExt cx="0" cy="0"/>
        </a:xfrm>
      </p:grpSpPr>
      <p:sp>
        <p:nvSpPr>
          <p:cNvPr id="89" name="Google Shape;89;p20"/>
          <p:cNvSpPr txBox="1">
            <a:spLocks noGrp="1"/>
          </p:cNvSpPr>
          <p:nvPr>
            <p:ph type="title"/>
          </p:nvPr>
        </p:nvSpPr>
        <p:spPr>
          <a:xfrm rot="5400000">
            <a:off x="7368014" y="2110214"/>
            <a:ext cx="5509787" cy="2537986"/>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0" name="Google Shape;90;p20"/>
          <p:cNvSpPr txBox="1">
            <a:spLocks noGrp="1"/>
          </p:cNvSpPr>
          <p:nvPr>
            <p:ph type="body" idx="1"/>
          </p:nvPr>
        </p:nvSpPr>
        <p:spPr>
          <a:xfrm rot="5400000">
            <a:off x="1953477" y="-529064"/>
            <a:ext cx="5509787" cy="7816542"/>
          </a:xfrm>
          <a:prstGeom prst="rect">
            <a:avLst/>
          </a:prstGeom>
          <a:noFill/>
          <a:ln>
            <a:noFill/>
          </a:ln>
        </p:spPr>
        <p:txBody>
          <a:bodyPr spcFirstLastPara="1" wrap="square" lIns="91425" tIns="45700" rIns="91425" bIns="45700" anchor="t" anchorCtr="0">
            <a:normAutofit/>
          </a:bodyPr>
          <a:lstStyle>
            <a:lvl1pPr marL="457200" lvl="0" indent="-325755" algn="l">
              <a:lnSpc>
                <a:spcPct val="130000"/>
              </a:lnSpc>
              <a:spcBef>
                <a:spcPts val="1000"/>
              </a:spcBef>
              <a:spcAft>
                <a:spcPts val="0"/>
              </a:spcAft>
              <a:buClr>
                <a:schemeClr val="dk1"/>
              </a:buClr>
              <a:buSzPts val="1530"/>
              <a:buChar char="•"/>
              <a:defRPr/>
            </a:lvl1pPr>
            <a:lvl2pPr marL="914400" lvl="1" indent="-342900" algn="l">
              <a:lnSpc>
                <a:spcPct val="130000"/>
              </a:lnSpc>
              <a:spcBef>
                <a:spcPts val="500"/>
              </a:spcBef>
              <a:spcAft>
                <a:spcPts val="0"/>
              </a:spcAft>
              <a:buClr>
                <a:schemeClr val="dk1"/>
              </a:buClr>
              <a:buSzPts val="1800"/>
              <a:buChar char="–"/>
              <a:defRPr/>
            </a:lvl2pPr>
            <a:lvl3pPr marL="1371600" lvl="2" indent="-325755" algn="l">
              <a:lnSpc>
                <a:spcPct val="130000"/>
              </a:lnSpc>
              <a:spcBef>
                <a:spcPts val="500"/>
              </a:spcBef>
              <a:spcAft>
                <a:spcPts val="0"/>
              </a:spcAft>
              <a:buClr>
                <a:schemeClr val="dk1"/>
              </a:buClr>
              <a:buSzPts val="1530"/>
              <a:buChar char="•"/>
              <a:defRPr/>
            </a:lvl3pPr>
            <a:lvl4pPr marL="1828800" lvl="3" indent="-342900" algn="l">
              <a:lnSpc>
                <a:spcPct val="130000"/>
              </a:lnSpc>
              <a:spcBef>
                <a:spcPts val="500"/>
              </a:spcBef>
              <a:spcAft>
                <a:spcPts val="0"/>
              </a:spcAft>
              <a:buClr>
                <a:schemeClr val="dk1"/>
              </a:buClr>
              <a:buSzPts val="1800"/>
              <a:buChar char="–"/>
              <a:defRPr/>
            </a:lvl4pPr>
            <a:lvl5pPr marL="2286000" lvl="4" indent="-325755" algn="l">
              <a:lnSpc>
                <a:spcPct val="130000"/>
              </a:lnSpc>
              <a:spcBef>
                <a:spcPts val="500"/>
              </a:spcBef>
              <a:spcAft>
                <a:spcPts val="0"/>
              </a:spcAft>
              <a:buClr>
                <a:schemeClr val="dk1"/>
              </a:buClr>
              <a:buSzPts val="153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1" name="Google Shape;91;p20"/>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0"/>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20"/>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grpSp>
        <p:nvGrpSpPr>
          <p:cNvPr id="94" name="Google Shape;94;p20"/>
          <p:cNvGrpSpPr/>
          <p:nvPr/>
        </p:nvGrpSpPr>
        <p:grpSpPr>
          <a:xfrm rot="10800000">
            <a:off x="0" y="3551521"/>
            <a:ext cx="567782" cy="3306479"/>
            <a:chOff x="11619770" y="-2005"/>
            <a:chExt cx="567782" cy="3306479"/>
          </a:xfrm>
        </p:grpSpPr>
        <p:sp>
          <p:nvSpPr>
            <p:cNvPr id="95" name="Google Shape;95;p20"/>
            <p:cNvSpPr/>
            <p:nvPr/>
          </p:nvSpPr>
          <p:spPr>
            <a:xfrm rot="10800000" flipH="1">
              <a:off x="11619770" y="373807"/>
              <a:ext cx="526228" cy="2930667"/>
            </a:xfrm>
            <a:custGeom>
              <a:avLst/>
              <a:gdLst/>
              <a:ahLst/>
              <a:cxnLst/>
              <a:rect l="l" t="t" r="r" b="b"/>
              <a:pathLst>
                <a:path w="757287" h="3694096" extrusionOk="0">
                  <a:moveTo>
                    <a:pt x="757287" y="3694096"/>
                  </a:moveTo>
                  <a:lnTo>
                    <a:pt x="757287" y="0"/>
                  </a:lnTo>
                  <a:lnTo>
                    <a:pt x="0" y="0"/>
                  </a:lnTo>
                  <a:lnTo>
                    <a:pt x="0" y="3686094"/>
                  </a:lnTo>
                  <a:close/>
                </a:path>
              </a:pathLst>
            </a:custGeom>
            <a:noFill/>
            <a:ln>
              <a:noFill/>
            </a:ln>
          </p:spPr>
        </p:sp>
        <p:sp>
          <p:nvSpPr>
            <p:cNvPr id="96" name="Google Shape;96;p20"/>
            <p:cNvSpPr/>
            <p:nvPr/>
          </p:nvSpPr>
          <p:spPr>
            <a:xfrm rot="10800000">
              <a:off x="11980943" y="-2005"/>
              <a:ext cx="206609" cy="2021305"/>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9"/>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lvl1pPr marR="0" lvl="0" algn="l" rtl="0">
              <a:lnSpc>
                <a:spcPct val="120000"/>
              </a:lnSpc>
              <a:spcBef>
                <a:spcPts val="0"/>
              </a:spcBef>
              <a:spcAft>
                <a:spcPts val="0"/>
              </a:spcAft>
              <a:buClr>
                <a:schemeClr val="dk1"/>
              </a:buClr>
              <a:buSzPts val="3200"/>
              <a:buFont typeface="Avenir"/>
              <a:buNone/>
              <a:defRPr sz="3200" b="0" i="0" u="none" strike="noStrike" cap="none">
                <a:solidFill>
                  <a:schemeClr val="dk1"/>
                </a:solidFill>
                <a:latin typeface="Avenir"/>
                <a:ea typeface="Avenir"/>
                <a:cs typeface="Avenir"/>
                <a:sym typeface="Avenir"/>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9"/>
          <p:cNvSpPr txBox="1">
            <a:spLocks noGrp="1"/>
          </p:cNvSpPr>
          <p:nvPr>
            <p:ph type="body" idx="1"/>
          </p:nvPr>
        </p:nvSpPr>
        <p:spPr>
          <a:xfrm>
            <a:off x="808662" y="2019299"/>
            <a:ext cx="10357666" cy="4114801"/>
          </a:xfrm>
          <a:prstGeom prst="rect">
            <a:avLst/>
          </a:prstGeom>
          <a:noFill/>
          <a:ln>
            <a:noFill/>
          </a:ln>
        </p:spPr>
        <p:txBody>
          <a:bodyPr spcFirstLastPara="1" wrap="square" lIns="91425" tIns="45700" rIns="91425" bIns="45700" anchor="t" anchorCtr="0">
            <a:normAutofit/>
          </a:bodyPr>
          <a:lstStyle>
            <a:lvl1pPr marL="457200" marR="0" lvl="0" indent="-336550" algn="l" rtl="0">
              <a:lnSpc>
                <a:spcPct val="130000"/>
              </a:lnSpc>
              <a:spcBef>
                <a:spcPts val="1000"/>
              </a:spcBef>
              <a:spcAft>
                <a:spcPts val="0"/>
              </a:spcAft>
              <a:buClr>
                <a:schemeClr val="dk1"/>
              </a:buClr>
              <a:buSzPts val="1700"/>
              <a:buFont typeface="Arial"/>
              <a:buChar char="•"/>
              <a:defRPr sz="2000" b="0" i="0" u="none" strike="noStrike" cap="none">
                <a:solidFill>
                  <a:schemeClr val="dk1"/>
                </a:solidFill>
                <a:latin typeface="Avenir"/>
                <a:ea typeface="Avenir"/>
                <a:cs typeface="Avenir"/>
                <a:sym typeface="Avenir"/>
              </a:defRPr>
            </a:lvl1pPr>
            <a:lvl2pPr marL="914400" marR="0" lvl="1" indent="-342900" algn="l" rtl="0">
              <a:lnSpc>
                <a:spcPct val="130000"/>
              </a:lnSpc>
              <a:spcBef>
                <a:spcPts val="500"/>
              </a:spcBef>
              <a:spcAft>
                <a:spcPts val="0"/>
              </a:spcAft>
              <a:buClr>
                <a:schemeClr val="dk1"/>
              </a:buClr>
              <a:buSzPts val="1800"/>
              <a:buFont typeface="Avenir"/>
              <a:buChar char="–"/>
              <a:defRPr sz="1800" b="0" i="0" u="none" strike="noStrike" cap="none">
                <a:solidFill>
                  <a:schemeClr val="dk1"/>
                </a:solidFill>
                <a:latin typeface="Avenir"/>
                <a:ea typeface="Avenir"/>
                <a:cs typeface="Avenir"/>
                <a:sym typeface="Avenir"/>
              </a:defRPr>
            </a:lvl2pPr>
            <a:lvl3pPr marL="1371600" marR="0" lvl="2" indent="-314960" algn="l" rtl="0">
              <a:lnSpc>
                <a:spcPct val="130000"/>
              </a:lnSpc>
              <a:spcBef>
                <a:spcPts val="500"/>
              </a:spcBef>
              <a:spcAft>
                <a:spcPts val="0"/>
              </a:spcAft>
              <a:buClr>
                <a:schemeClr val="dk1"/>
              </a:buClr>
              <a:buSzPts val="1360"/>
              <a:buFont typeface="Arial"/>
              <a:buChar char="•"/>
              <a:defRPr sz="1600" b="0" i="0" u="none" strike="noStrike" cap="none">
                <a:solidFill>
                  <a:schemeClr val="dk1"/>
                </a:solidFill>
                <a:latin typeface="Avenir"/>
                <a:ea typeface="Avenir"/>
                <a:cs typeface="Avenir"/>
                <a:sym typeface="Avenir"/>
              </a:defRPr>
            </a:lvl3pPr>
            <a:lvl4pPr marL="1828800" marR="0" lvl="3" indent="-317500" algn="l" rtl="0">
              <a:lnSpc>
                <a:spcPct val="130000"/>
              </a:lnSpc>
              <a:spcBef>
                <a:spcPts val="500"/>
              </a:spcBef>
              <a:spcAft>
                <a:spcPts val="0"/>
              </a:spcAft>
              <a:buClr>
                <a:schemeClr val="dk1"/>
              </a:buClr>
              <a:buSzPts val="1400"/>
              <a:buFont typeface="Avenir"/>
              <a:buChar char="–"/>
              <a:defRPr sz="1400" b="0" i="0" u="none" strike="noStrike" cap="none">
                <a:solidFill>
                  <a:schemeClr val="dk1"/>
                </a:solidFill>
                <a:latin typeface="Avenir"/>
                <a:ea typeface="Avenir"/>
                <a:cs typeface="Avenir"/>
                <a:sym typeface="Avenir"/>
              </a:defRPr>
            </a:lvl4pPr>
            <a:lvl5pPr marL="2286000" marR="0" lvl="4" indent="-304165" algn="l" rtl="0">
              <a:lnSpc>
                <a:spcPct val="130000"/>
              </a:lnSpc>
              <a:spcBef>
                <a:spcPts val="500"/>
              </a:spcBef>
              <a:spcAft>
                <a:spcPts val="0"/>
              </a:spcAft>
              <a:buClr>
                <a:schemeClr val="dk1"/>
              </a:buClr>
              <a:buSzPts val="1190"/>
              <a:buFont typeface="Arial"/>
              <a:buChar char="•"/>
              <a:defRPr sz="1400" b="0" i="0" u="none" strike="noStrike" cap="none">
                <a:solidFill>
                  <a:schemeClr val="dk1"/>
                </a:solidFill>
                <a:latin typeface="Avenir"/>
                <a:ea typeface="Avenir"/>
                <a:cs typeface="Avenir"/>
                <a:sym typeface="Avenir"/>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9pPr>
          </a:lstStyle>
          <a:p>
            <a:endParaRPr/>
          </a:p>
        </p:txBody>
      </p:sp>
      <p:sp>
        <p:nvSpPr>
          <p:cNvPr id="12" name="Google Shape;12;p9"/>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chemeClr val="dk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3" name="Google Shape;13;p9"/>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chemeClr val="dk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4" name="Google Shape;14;p9"/>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00" b="0" i="0" u="none" strike="noStrike" cap="none">
                <a:solidFill>
                  <a:schemeClr val="dk1"/>
                </a:solidFill>
                <a:latin typeface="Avenir"/>
                <a:ea typeface="Avenir"/>
                <a:cs typeface="Avenir"/>
                <a:sym typeface="Avenir"/>
              </a:defRPr>
            </a:lvl1pPr>
            <a:lvl2pPr marL="0" marR="0" lvl="1" indent="0" algn="r" rtl="0">
              <a:spcBef>
                <a:spcPts val="0"/>
              </a:spcBef>
              <a:buNone/>
              <a:defRPr sz="1000" b="0" i="0" u="none" strike="noStrike" cap="none">
                <a:solidFill>
                  <a:schemeClr val="dk1"/>
                </a:solidFill>
                <a:latin typeface="Avenir"/>
                <a:ea typeface="Avenir"/>
                <a:cs typeface="Avenir"/>
                <a:sym typeface="Avenir"/>
              </a:defRPr>
            </a:lvl2pPr>
            <a:lvl3pPr marL="0" marR="0" lvl="2" indent="0" algn="r" rtl="0">
              <a:spcBef>
                <a:spcPts val="0"/>
              </a:spcBef>
              <a:buNone/>
              <a:defRPr sz="1000" b="0" i="0" u="none" strike="noStrike" cap="none">
                <a:solidFill>
                  <a:schemeClr val="dk1"/>
                </a:solidFill>
                <a:latin typeface="Avenir"/>
                <a:ea typeface="Avenir"/>
                <a:cs typeface="Avenir"/>
                <a:sym typeface="Avenir"/>
              </a:defRPr>
            </a:lvl3pPr>
            <a:lvl4pPr marL="0" marR="0" lvl="3" indent="0" algn="r" rtl="0">
              <a:spcBef>
                <a:spcPts val="0"/>
              </a:spcBef>
              <a:buNone/>
              <a:defRPr sz="1000" b="0" i="0" u="none" strike="noStrike" cap="none">
                <a:solidFill>
                  <a:schemeClr val="dk1"/>
                </a:solidFill>
                <a:latin typeface="Avenir"/>
                <a:ea typeface="Avenir"/>
                <a:cs typeface="Avenir"/>
                <a:sym typeface="Avenir"/>
              </a:defRPr>
            </a:lvl4pPr>
            <a:lvl5pPr marL="0" marR="0" lvl="4" indent="0" algn="r" rtl="0">
              <a:spcBef>
                <a:spcPts val="0"/>
              </a:spcBef>
              <a:buNone/>
              <a:defRPr sz="1000" b="0" i="0" u="none" strike="noStrike" cap="none">
                <a:solidFill>
                  <a:schemeClr val="dk1"/>
                </a:solidFill>
                <a:latin typeface="Avenir"/>
                <a:ea typeface="Avenir"/>
                <a:cs typeface="Avenir"/>
                <a:sym typeface="Avenir"/>
              </a:defRPr>
            </a:lvl5pPr>
            <a:lvl6pPr marL="0" marR="0" lvl="5" indent="0" algn="r" rtl="0">
              <a:spcBef>
                <a:spcPts val="0"/>
              </a:spcBef>
              <a:buNone/>
              <a:defRPr sz="1000" b="0" i="0" u="none" strike="noStrike" cap="none">
                <a:solidFill>
                  <a:schemeClr val="dk1"/>
                </a:solidFill>
                <a:latin typeface="Avenir"/>
                <a:ea typeface="Avenir"/>
                <a:cs typeface="Avenir"/>
                <a:sym typeface="Avenir"/>
              </a:defRPr>
            </a:lvl6pPr>
            <a:lvl7pPr marL="0" marR="0" lvl="6" indent="0" algn="r" rtl="0">
              <a:spcBef>
                <a:spcPts val="0"/>
              </a:spcBef>
              <a:buNone/>
              <a:defRPr sz="1000" b="0" i="0" u="none" strike="noStrike" cap="none">
                <a:solidFill>
                  <a:schemeClr val="dk1"/>
                </a:solidFill>
                <a:latin typeface="Avenir"/>
                <a:ea typeface="Avenir"/>
                <a:cs typeface="Avenir"/>
                <a:sym typeface="Avenir"/>
              </a:defRPr>
            </a:lvl7pPr>
            <a:lvl8pPr marL="0" marR="0" lvl="7" indent="0" algn="r" rtl="0">
              <a:spcBef>
                <a:spcPts val="0"/>
              </a:spcBef>
              <a:buNone/>
              <a:defRPr sz="1000" b="0" i="0" u="none" strike="noStrike" cap="none">
                <a:solidFill>
                  <a:schemeClr val="dk1"/>
                </a:solidFill>
                <a:latin typeface="Avenir"/>
                <a:ea typeface="Avenir"/>
                <a:cs typeface="Avenir"/>
                <a:sym typeface="Avenir"/>
              </a:defRPr>
            </a:lvl8pPr>
            <a:lvl9pPr marL="0" marR="0" lvl="8" indent="0" algn="r" rtl="0">
              <a:spcBef>
                <a:spcPts val="0"/>
              </a:spcBef>
              <a:buNone/>
              <a:defRPr sz="1000" b="0" i="0" u="none" strike="noStrike" cap="none">
                <a:solidFill>
                  <a:schemeClr val="dk1"/>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GB"/>
              <a:t>‹#›</a:t>
            </a:fld>
            <a:endParaRPr/>
          </a:p>
        </p:txBody>
      </p:sp>
      <p:grpSp>
        <p:nvGrpSpPr>
          <p:cNvPr id="15" name="Google Shape;15;p9"/>
          <p:cNvGrpSpPr/>
          <p:nvPr/>
        </p:nvGrpSpPr>
        <p:grpSpPr>
          <a:xfrm rot="10800000" flipH="1">
            <a:off x="11626076" y="3551521"/>
            <a:ext cx="567782" cy="3306479"/>
            <a:chOff x="11619770" y="-2005"/>
            <a:chExt cx="567782" cy="3306479"/>
          </a:xfrm>
        </p:grpSpPr>
        <p:sp>
          <p:nvSpPr>
            <p:cNvPr id="16" name="Google Shape;16;p9"/>
            <p:cNvSpPr/>
            <p:nvPr/>
          </p:nvSpPr>
          <p:spPr>
            <a:xfrm rot="10800000" flipH="1">
              <a:off x="11619770" y="373807"/>
              <a:ext cx="526228" cy="2930667"/>
            </a:xfrm>
            <a:custGeom>
              <a:avLst/>
              <a:gdLst/>
              <a:ahLst/>
              <a:cxnLst/>
              <a:rect l="l" t="t" r="r" b="b"/>
              <a:pathLst>
                <a:path w="757287" h="3694096" extrusionOk="0">
                  <a:moveTo>
                    <a:pt x="757287" y="3694096"/>
                  </a:moveTo>
                  <a:lnTo>
                    <a:pt x="757287" y="0"/>
                  </a:lnTo>
                  <a:lnTo>
                    <a:pt x="0" y="0"/>
                  </a:lnTo>
                  <a:lnTo>
                    <a:pt x="0" y="3686094"/>
                  </a:lnTo>
                  <a:close/>
                </a:path>
              </a:pathLst>
            </a:custGeom>
            <a:noFill/>
            <a:ln>
              <a:noFill/>
            </a:ln>
          </p:spPr>
          <p:txBody>
            <a:bodyPr/>
            <a:lstStyle/>
            <a:p>
              <a:endParaRPr lang="en-GB"/>
            </a:p>
          </p:txBody>
        </p:sp>
        <p:sp>
          <p:nvSpPr>
            <p:cNvPr id="17" name="Google Shape;17;p9"/>
            <p:cNvSpPr/>
            <p:nvPr/>
          </p:nvSpPr>
          <p:spPr>
            <a:xfrm rot="10800000">
              <a:off x="11980943" y="-2005"/>
              <a:ext cx="206609" cy="2021305"/>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4" orient="horz" pos="1272">
          <p15:clr>
            <a:srgbClr val="F26B43"/>
          </p15:clr>
        </p15:guide>
        <p15:guide id="5" orient="horz" pos="1728">
          <p15:clr>
            <a:srgbClr val="F26B43"/>
          </p15:clr>
        </p15:guide>
        <p15:guide id="6" orient="horz" pos="3864">
          <p15:clr>
            <a:srgbClr val="F26B43"/>
          </p15:clr>
        </p15:guide>
        <p15:guide id="7" orient="horz" pos="3432">
          <p15:clr>
            <a:srgbClr val="F26B43"/>
          </p15:clr>
        </p15:guide>
        <p15:guide id="8" pos="100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goto?url=CAESoAEB6zswFcEUwqEBU3pYKvUo8wQlm8f4_GBG1YGVlMa3DveV1VIuEfgdbk1qPDlLvWlwTKa6F8f-3xYqQsjTMoj_xXQcVXdYsgbtORwst4Fwwgd0sY7l4SYbGu45cAkqWO0N_CV7KViCf1hob_uHKiirYEcGPO8y0rNIiJMT8Bx0vdN2fAp9Q4vap_qtq4Ogb_NvVxjJGvEdgR-_HEmTapnB"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google.com/goto?url=CAESwgEB6zswFVBTFLfIewvWkYaQ0CTBRyi4jQF6KsenLt4y3JbDCEF9fMW95uzB2HGDa7NkNhrcKypm7jlY9c4Vslo2DiBMg8h9q4g2xJdhdDqu-on90UEtQxPqpvqlYIbwfyZ75V9J6wVsxW1diutMwe-h9R2txIHSE6oh2r-9xzcJI46iNsgfXVSqqHbSicgUAd17lq-Rf5BIcdjP6T29CvuVoaVDUjQBgzA38xAnHTVSRp4DkTDJPvtbQSiO-84a1_NPWQ"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
          <p:cNvSpPr txBox="1">
            <a:spLocks noGrp="1"/>
          </p:cNvSpPr>
          <p:nvPr>
            <p:ph type="ctrTitle"/>
          </p:nvPr>
        </p:nvSpPr>
        <p:spPr>
          <a:xfrm>
            <a:off x="1528313" y="758664"/>
            <a:ext cx="9478523" cy="2852928"/>
          </a:xfrm>
          <a:prstGeom prst="rect">
            <a:avLst/>
          </a:prstGeom>
          <a:noFill/>
          <a:ln>
            <a:noFill/>
          </a:ln>
        </p:spPr>
        <p:txBody>
          <a:bodyPr spcFirstLastPara="1" wrap="square" lIns="91425" tIns="45700" rIns="91425" bIns="45700" anchor="b" anchorCtr="0">
            <a:noAutofit/>
          </a:bodyPr>
          <a:lstStyle/>
          <a:p>
            <a:pPr marL="0" lvl="0" indent="0" algn="l" rtl="0">
              <a:lnSpc>
                <a:spcPct val="130000"/>
              </a:lnSpc>
              <a:spcBef>
                <a:spcPts val="0"/>
              </a:spcBef>
              <a:spcAft>
                <a:spcPts val="0"/>
              </a:spcAft>
              <a:buClr>
                <a:schemeClr val="dk1"/>
              </a:buClr>
              <a:buSzPts val="4000"/>
              <a:buFont typeface="Ribeye"/>
              <a:buNone/>
            </a:pPr>
            <a:r>
              <a:rPr lang="en-GB" sz="4000">
                <a:latin typeface="Ribeye"/>
                <a:ea typeface="Ribeye"/>
                <a:cs typeface="Ribeye"/>
                <a:sym typeface="Ribeye"/>
              </a:rPr>
              <a:t>STAFF SCHEDULING/ROTAS AND VISITS </a:t>
            </a:r>
            <a:br>
              <a:rPr lang="en-GB" sz="4000">
                <a:latin typeface="Ribeye"/>
                <a:ea typeface="Ribeye"/>
                <a:cs typeface="Ribeye"/>
                <a:sym typeface="Ribeye"/>
              </a:rPr>
            </a:br>
            <a:endParaRPr sz="4000">
              <a:latin typeface="Ribeye"/>
              <a:ea typeface="Ribeye"/>
              <a:cs typeface="Ribeye"/>
              <a:sym typeface="Ribeye"/>
            </a:endParaRPr>
          </a:p>
        </p:txBody>
      </p:sp>
      <p:sp>
        <p:nvSpPr>
          <p:cNvPr id="103" name="Google Shape;103;p1"/>
          <p:cNvSpPr txBox="1">
            <a:spLocks noGrp="1"/>
          </p:cNvSpPr>
          <p:nvPr>
            <p:ph type="subTitle" idx="1"/>
          </p:nvPr>
        </p:nvSpPr>
        <p:spPr>
          <a:xfrm>
            <a:off x="1365850" y="3429510"/>
            <a:ext cx="9302150" cy="2547956"/>
          </a:xfrm>
          <a:prstGeom prst="rect">
            <a:avLst/>
          </a:prstGeom>
          <a:noFill/>
          <a:ln>
            <a:noFill/>
          </a:ln>
        </p:spPr>
        <p:txBody>
          <a:bodyPr spcFirstLastPara="1" wrap="square" lIns="91425" tIns="45700" rIns="91425" bIns="45700" anchor="t" anchorCtr="0">
            <a:normAutofit/>
          </a:bodyPr>
          <a:lstStyle/>
          <a:p>
            <a:pPr marL="0" lvl="0" indent="0" algn="l" rtl="0">
              <a:lnSpc>
                <a:spcPct val="130000"/>
              </a:lnSpc>
              <a:spcBef>
                <a:spcPts val="0"/>
              </a:spcBef>
              <a:spcAft>
                <a:spcPts val="0"/>
              </a:spcAft>
              <a:buClr>
                <a:schemeClr val="dk1"/>
              </a:buClr>
              <a:buSzPct val="85000"/>
              <a:buNone/>
            </a:pPr>
            <a:r>
              <a:rPr lang="en-GB" sz="2400">
                <a:latin typeface="Calibri"/>
                <a:ea typeface="Calibri"/>
                <a:cs typeface="Calibri"/>
                <a:sym typeface="Calibri"/>
              </a:rPr>
              <a:t>LCHS4007:DIGITAL SKILLS AND RESEARCH METHOD </a:t>
            </a:r>
            <a:endParaRPr sz="2400">
              <a:latin typeface="Calibri"/>
              <a:ea typeface="Calibri"/>
              <a:cs typeface="Calibri"/>
              <a:sym typeface="Calibri"/>
            </a:endParaRPr>
          </a:p>
          <a:p>
            <a:pPr marL="0" lvl="0" indent="0" algn="l" rtl="0">
              <a:lnSpc>
                <a:spcPct val="130000"/>
              </a:lnSpc>
              <a:spcBef>
                <a:spcPts val="1000"/>
              </a:spcBef>
              <a:spcAft>
                <a:spcPts val="0"/>
              </a:spcAft>
              <a:buClr>
                <a:schemeClr val="dk1"/>
              </a:buClr>
              <a:buSzPct val="56667"/>
              <a:buNone/>
            </a:pPr>
            <a:r>
              <a:rPr lang="en-GB">
                <a:latin typeface="Calibri"/>
                <a:ea typeface="Calibri"/>
                <a:cs typeface="Calibri"/>
                <a:sym typeface="Calibri"/>
              </a:rPr>
              <a:t>PRESENTED BY : KHATIJA(2610254) , SHAM, AND  SABEKA(260254)</a:t>
            </a:r>
            <a:endParaRPr sz="2400">
              <a:latin typeface="Ribeye"/>
              <a:ea typeface="Ribeye"/>
              <a:cs typeface="Ribeye"/>
              <a:sym typeface="Ribeye"/>
            </a:endParaRPr>
          </a:p>
          <a:p>
            <a:pPr marL="0" lvl="0" indent="0" algn="l" rtl="0">
              <a:lnSpc>
                <a:spcPct val="130000"/>
              </a:lnSpc>
              <a:spcBef>
                <a:spcPts val="1000"/>
              </a:spcBef>
              <a:spcAft>
                <a:spcPts val="0"/>
              </a:spcAft>
              <a:buClr>
                <a:schemeClr val="dk1"/>
              </a:buClr>
              <a:buSzPct val="85000"/>
              <a:buNone/>
            </a:pPr>
            <a:r>
              <a:rPr lang="en-GB">
                <a:latin typeface="Arial"/>
                <a:ea typeface="Arial"/>
                <a:cs typeface="Arial"/>
                <a:sym typeface="Arial"/>
              </a:rPr>
              <a:t>LECTURER: REZA TAGHIZADEH</a:t>
            </a:r>
            <a:endParaRPr/>
          </a:p>
          <a:p>
            <a:pPr marL="0" lvl="0" indent="0" algn="l" rtl="0">
              <a:lnSpc>
                <a:spcPct val="130000"/>
              </a:lnSpc>
              <a:spcBef>
                <a:spcPts val="1000"/>
              </a:spcBef>
              <a:spcAft>
                <a:spcPts val="0"/>
              </a:spcAft>
              <a:buClr>
                <a:schemeClr val="dk1"/>
              </a:buClr>
              <a:buSzPct val="85000"/>
              <a:buNone/>
            </a:pPr>
            <a:endParaRPr sz="3600">
              <a:latin typeface="Calibri"/>
              <a:ea typeface="Calibri"/>
              <a:cs typeface="Calibri"/>
              <a:sym typeface="Calibri"/>
            </a:endParaRPr>
          </a:p>
          <a:p>
            <a:pPr marL="0" lvl="0" indent="0" algn="l" rtl="0">
              <a:lnSpc>
                <a:spcPct val="130000"/>
              </a:lnSpc>
              <a:spcBef>
                <a:spcPts val="1000"/>
              </a:spcBef>
              <a:spcAft>
                <a:spcPts val="0"/>
              </a:spcAft>
              <a:buClr>
                <a:schemeClr val="dk1"/>
              </a:buClr>
              <a:buSzPct val="85000"/>
              <a:buNone/>
            </a:pPr>
            <a:endParaRPr sz="3600">
              <a:latin typeface="Ribeye"/>
              <a:ea typeface="Ribeye"/>
              <a:cs typeface="Ribeye"/>
              <a:sym typeface="Ribeye"/>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
          <p:cNvSpPr txBox="1">
            <a:spLocks noGrp="1"/>
          </p:cNvSpPr>
          <p:nvPr>
            <p:ph type="title"/>
          </p:nvPr>
        </p:nvSpPr>
        <p:spPr>
          <a:xfrm>
            <a:off x="808661" y="703792"/>
            <a:ext cx="10357666" cy="143845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Calibri"/>
              <a:buNone/>
            </a:pPr>
            <a:r>
              <a:rPr lang="en-GB" b="1">
                <a:latin typeface="Calibri"/>
                <a:ea typeface="Calibri"/>
                <a:cs typeface="Calibri"/>
                <a:sym typeface="Calibri"/>
              </a:rPr>
              <a:t>STAFF SCHEDULING : WHAT THE WORKPLACE TASK INVOLVES</a:t>
            </a:r>
            <a:endParaRPr/>
          </a:p>
        </p:txBody>
      </p:sp>
      <p:sp>
        <p:nvSpPr>
          <p:cNvPr id="109" name="Google Shape;109;p2"/>
          <p:cNvSpPr txBox="1">
            <a:spLocks noGrp="1"/>
          </p:cNvSpPr>
          <p:nvPr>
            <p:ph type="body" idx="1"/>
          </p:nvPr>
        </p:nvSpPr>
        <p:spPr>
          <a:xfrm>
            <a:off x="808662" y="2146299"/>
            <a:ext cx="10357666" cy="4114801"/>
          </a:xfrm>
          <a:prstGeom prst="rect">
            <a:avLst/>
          </a:prstGeom>
          <a:noFill/>
          <a:ln>
            <a:noFill/>
          </a:ln>
        </p:spPr>
        <p:txBody>
          <a:bodyPr spcFirstLastPara="1" wrap="square" lIns="91425" tIns="45700" rIns="91425" bIns="45700" anchor="t" anchorCtr="0">
            <a:normAutofit fontScale="77500" lnSpcReduction="10000"/>
          </a:bodyPr>
          <a:lstStyle/>
          <a:p>
            <a:pPr marL="228600" lvl="0" indent="-240348" algn="l" rtl="0">
              <a:lnSpc>
                <a:spcPct val="130000"/>
              </a:lnSpc>
              <a:spcBef>
                <a:spcPts val="0"/>
              </a:spcBef>
              <a:spcAft>
                <a:spcPts val="0"/>
              </a:spcAft>
              <a:buClr>
                <a:schemeClr val="dk1"/>
              </a:buClr>
              <a:buSzPct val="100000"/>
              <a:buChar char="•"/>
            </a:pPr>
            <a:r>
              <a:rPr lang="en-GB" sz="2500"/>
              <a:t>What is staff scheduling? A tool that can unlock full potential of the workplace so everything can run smoothly</a:t>
            </a:r>
            <a:endParaRPr sz="2500"/>
          </a:p>
          <a:p>
            <a:pPr marL="228600" lvl="0" indent="-240348" algn="l" rtl="0">
              <a:lnSpc>
                <a:spcPct val="130000"/>
              </a:lnSpc>
              <a:spcBef>
                <a:spcPts val="1000"/>
              </a:spcBef>
              <a:spcAft>
                <a:spcPts val="0"/>
              </a:spcAft>
              <a:buClr>
                <a:schemeClr val="dk1"/>
              </a:buClr>
              <a:buSzPct val="100000"/>
              <a:buChar char="•"/>
            </a:pPr>
            <a:r>
              <a:rPr lang="en-GB" sz="2500"/>
              <a:t>Staff scheduling is important as it aligns the right number of workers and skills set with daily demands and coverage needs</a:t>
            </a:r>
            <a:endParaRPr sz="2500"/>
          </a:p>
          <a:p>
            <a:pPr marL="228600" lvl="0" indent="-240348" algn="l" rtl="0">
              <a:lnSpc>
                <a:spcPct val="130000"/>
              </a:lnSpc>
              <a:spcBef>
                <a:spcPts val="1000"/>
              </a:spcBef>
              <a:spcAft>
                <a:spcPts val="0"/>
              </a:spcAft>
              <a:buClr>
                <a:schemeClr val="dk1"/>
              </a:buClr>
              <a:buSzPct val="100000"/>
              <a:buChar char="•"/>
            </a:pPr>
            <a:r>
              <a:rPr lang="en-GB" sz="2500"/>
              <a:t>Going back to the case study – Ashford community offers a wide variety of help such as the main office, support workers, care coordinates etc. </a:t>
            </a:r>
            <a:endParaRPr sz="2500"/>
          </a:p>
          <a:p>
            <a:pPr marL="228600" lvl="0" indent="-240348" algn="l" rtl="0">
              <a:lnSpc>
                <a:spcPct val="130000"/>
              </a:lnSpc>
              <a:spcBef>
                <a:spcPts val="1000"/>
              </a:spcBef>
              <a:spcAft>
                <a:spcPts val="0"/>
              </a:spcAft>
              <a:buClr>
                <a:schemeClr val="dk1"/>
              </a:buClr>
              <a:buSzPct val="100000"/>
              <a:buChar char="•"/>
            </a:pPr>
            <a:r>
              <a:rPr lang="en-GB" sz="2500"/>
              <a:t>Variety of service providers for the service users. </a:t>
            </a:r>
            <a:endParaRPr sz="2500"/>
          </a:p>
          <a:p>
            <a:pPr marL="228600" lvl="0" indent="-240348" algn="l" rtl="0">
              <a:lnSpc>
                <a:spcPct val="130000"/>
              </a:lnSpc>
              <a:spcBef>
                <a:spcPts val="1000"/>
              </a:spcBef>
              <a:spcAft>
                <a:spcPts val="0"/>
              </a:spcAft>
              <a:buSzPct val="100000"/>
              <a:buChar char="•"/>
            </a:pPr>
            <a:r>
              <a:rPr lang="en-GB" sz="2500"/>
              <a:t>A example for staff scheduling would be senior care workers, senior care workers help vulnerable adults who are not able to do their tasks or daily activities on their own. </a:t>
            </a:r>
            <a:r>
              <a:rPr lang="en-GB" sz="1350" i="1">
                <a:highlight>
                  <a:srgbClr val="FEF1C4"/>
                </a:highlight>
                <a:latin typeface="Calibri"/>
                <a:ea typeface="Calibri"/>
                <a:cs typeface="Calibri"/>
                <a:sym typeface="Calibri"/>
              </a:rPr>
              <a:t>Senior care worker | Explore careers | National Careers Service</a:t>
            </a:r>
            <a:r>
              <a:rPr lang="en-GB" sz="1350">
                <a:highlight>
                  <a:srgbClr val="FEF1C4"/>
                </a:highlight>
                <a:latin typeface="Calibri"/>
                <a:ea typeface="Calibri"/>
                <a:cs typeface="Calibri"/>
                <a:sym typeface="Calibri"/>
              </a:rPr>
              <a:t>. [online] nationalcareers.service.gov.uk. Available at: https://nationalcareers.service.gov.uk/job-profiles/senior-care-worker</a:t>
            </a:r>
            <a:endParaRPr sz="2500"/>
          </a:p>
          <a:p>
            <a:pPr marL="228600" lvl="0" indent="-153035" algn="l" rtl="0">
              <a:lnSpc>
                <a:spcPct val="130000"/>
              </a:lnSpc>
              <a:spcBef>
                <a:spcPts val="1000"/>
              </a:spcBef>
              <a:spcAft>
                <a:spcPts val="0"/>
              </a:spcAft>
              <a:buClr>
                <a:schemeClr val="dk1"/>
              </a:buClr>
              <a:buSzPct val="68000"/>
              <a:buNone/>
            </a:pPr>
            <a:endParaRPr sz="2500" b="1"/>
          </a:p>
          <a:p>
            <a:pPr marL="228600" lvl="0" indent="-153035" algn="l" rtl="0">
              <a:lnSpc>
                <a:spcPct val="130000"/>
              </a:lnSpc>
              <a:spcBef>
                <a:spcPts val="1000"/>
              </a:spcBef>
              <a:spcAft>
                <a:spcPts val="0"/>
              </a:spcAft>
              <a:buClr>
                <a:schemeClr val="dk1"/>
              </a:buClr>
              <a:buSzPct val="85000"/>
              <a:buNone/>
            </a:pPr>
            <a:endParaRPr b="1"/>
          </a:p>
          <a:p>
            <a:pPr marL="228600" lvl="0" indent="-153035" algn="l" rtl="0">
              <a:lnSpc>
                <a:spcPct val="130000"/>
              </a:lnSpc>
              <a:spcBef>
                <a:spcPts val="1000"/>
              </a:spcBef>
              <a:spcAft>
                <a:spcPts val="0"/>
              </a:spcAft>
              <a:buClr>
                <a:schemeClr val="dk1"/>
              </a:buClr>
              <a:buSzPct val="85000"/>
              <a:buNone/>
            </a:pPr>
            <a:endParaRPr/>
          </a:p>
          <a:p>
            <a:pPr marL="228600" lvl="0" indent="-153035" algn="l" rtl="0">
              <a:lnSpc>
                <a:spcPct val="130000"/>
              </a:lnSpc>
              <a:spcBef>
                <a:spcPts val="1000"/>
              </a:spcBef>
              <a:spcAft>
                <a:spcPts val="0"/>
              </a:spcAft>
              <a:buClr>
                <a:schemeClr val="dk1"/>
              </a:buClr>
              <a:buSzPct val="85000"/>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3"/>
          <p:cNvSpPr txBox="1">
            <a:spLocks noGrp="1"/>
          </p:cNvSpPr>
          <p:nvPr>
            <p:ph type="title"/>
          </p:nvPr>
        </p:nvSpPr>
        <p:spPr>
          <a:xfrm>
            <a:off x="599000" y="466200"/>
            <a:ext cx="10357800" cy="663600"/>
          </a:xfrm>
          <a:prstGeom prst="rect">
            <a:avLst/>
          </a:prstGeom>
          <a:noFill/>
          <a:ln>
            <a:noFill/>
          </a:ln>
        </p:spPr>
        <p:txBody>
          <a:bodyPr spcFirstLastPara="1" wrap="square" lIns="91425" tIns="45700" rIns="91425" bIns="45700" anchor="b" anchorCtr="0">
            <a:normAutofit fontScale="90000"/>
          </a:bodyPr>
          <a:lstStyle/>
          <a:p>
            <a:pPr marL="0" lvl="0" indent="0" algn="l" rtl="0">
              <a:lnSpc>
                <a:spcPct val="120000"/>
              </a:lnSpc>
              <a:spcBef>
                <a:spcPts val="0"/>
              </a:spcBef>
              <a:spcAft>
                <a:spcPts val="0"/>
              </a:spcAft>
              <a:buClr>
                <a:schemeClr val="dk1"/>
              </a:buClr>
              <a:buSzPts val="3200"/>
              <a:buFont typeface="Avenir"/>
              <a:buNone/>
            </a:pPr>
            <a:r>
              <a:rPr lang="en-GB"/>
              <a:t>WHAT MICROSOFT TOOL WAS USED : EXCEL </a:t>
            </a:r>
            <a:endParaRPr/>
          </a:p>
        </p:txBody>
      </p:sp>
      <p:sp>
        <p:nvSpPr>
          <p:cNvPr id="115" name="Google Shape;115;p3"/>
          <p:cNvSpPr txBox="1"/>
          <p:nvPr/>
        </p:nvSpPr>
        <p:spPr>
          <a:xfrm>
            <a:off x="201125" y="1407800"/>
            <a:ext cx="11625900" cy="3126300"/>
          </a:xfrm>
          <a:prstGeom prst="rect">
            <a:avLst/>
          </a:prstGeom>
          <a:noFill/>
          <a:ln>
            <a:noFill/>
          </a:ln>
        </p:spPr>
        <p:txBody>
          <a:bodyPr spcFirstLastPara="1" wrap="square" lIns="91425" tIns="91425" rIns="91425" bIns="91425" anchor="t" anchorCtr="0">
            <a:spAutoFit/>
          </a:bodyPr>
          <a:lstStyle/>
          <a:p>
            <a:pPr marL="0" lvl="0" indent="0" algn="ctr" rtl="0">
              <a:lnSpc>
                <a:spcPct val="115000"/>
              </a:lnSpc>
              <a:spcBef>
                <a:spcPts val="0"/>
              </a:spcBef>
              <a:spcAft>
                <a:spcPts val="0"/>
              </a:spcAft>
              <a:buNone/>
            </a:pPr>
            <a:r>
              <a:rPr lang="en-GB">
                <a:solidFill>
                  <a:schemeClr val="dk1"/>
                </a:solidFill>
                <a:highlight>
                  <a:srgbClr val="F5F5F5"/>
                </a:highlight>
              </a:rPr>
              <a:t>The reason we have chosen Microsoft excel is because the layout is very easy to understand the staff can clearly see names on rotas and when visitors come in, they can see who comes in and what time they come in and leave ​</a:t>
            </a:r>
            <a:endParaRPr>
              <a:solidFill>
                <a:schemeClr val="dk1"/>
              </a:solidFill>
              <a:highlight>
                <a:srgbClr val="F5F5F5"/>
              </a:highlight>
            </a:endParaRPr>
          </a:p>
          <a:p>
            <a:pPr marL="635000" lvl="0" indent="-266700" algn="l" rtl="0">
              <a:lnSpc>
                <a:spcPct val="115000"/>
              </a:lnSpc>
              <a:spcBef>
                <a:spcPts val="0"/>
              </a:spcBef>
              <a:spcAft>
                <a:spcPts val="0"/>
              </a:spcAft>
              <a:buClr>
                <a:schemeClr val="dk1"/>
              </a:buClr>
              <a:buSzPts val="600"/>
              <a:buFont typeface="Arial"/>
              <a:buChar char="●"/>
            </a:pPr>
            <a:r>
              <a:rPr lang="en-GB">
                <a:solidFill>
                  <a:schemeClr val="dk1"/>
                </a:solidFill>
                <a:highlight>
                  <a:srgbClr val="F5F5F5"/>
                </a:highlight>
              </a:rPr>
              <a:t>Dedicated nurses ​</a:t>
            </a:r>
            <a:endParaRPr>
              <a:solidFill>
                <a:schemeClr val="dk1"/>
              </a:solidFill>
              <a:highlight>
                <a:srgbClr val="F5F5F5"/>
              </a:highlight>
            </a:endParaRPr>
          </a:p>
          <a:p>
            <a:pPr marL="635000" lvl="0" indent="-266700" algn="l" rtl="0">
              <a:lnSpc>
                <a:spcPct val="115000"/>
              </a:lnSpc>
              <a:spcBef>
                <a:spcPts val="0"/>
              </a:spcBef>
              <a:spcAft>
                <a:spcPts val="0"/>
              </a:spcAft>
              <a:buClr>
                <a:schemeClr val="dk1"/>
              </a:buClr>
              <a:buSzPts val="600"/>
              <a:buFont typeface="Arial"/>
              <a:buChar char="●"/>
            </a:pPr>
            <a:r>
              <a:rPr lang="en-GB">
                <a:solidFill>
                  <a:schemeClr val="dk1"/>
                </a:solidFill>
                <a:highlight>
                  <a:srgbClr val="F5F5F5"/>
                </a:highlight>
              </a:rPr>
              <a:t>Availability for extra shifts ​</a:t>
            </a:r>
            <a:endParaRPr>
              <a:solidFill>
                <a:schemeClr val="dk1"/>
              </a:solidFill>
              <a:highlight>
                <a:srgbClr val="F5F5F5"/>
              </a:highlight>
            </a:endParaRPr>
          </a:p>
          <a:p>
            <a:pPr marL="635000" lvl="0" indent="-266700" algn="l" rtl="0">
              <a:lnSpc>
                <a:spcPct val="115000"/>
              </a:lnSpc>
              <a:spcBef>
                <a:spcPts val="0"/>
              </a:spcBef>
              <a:spcAft>
                <a:spcPts val="0"/>
              </a:spcAft>
              <a:buClr>
                <a:schemeClr val="dk1"/>
              </a:buClr>
              <a:buSzPts val="600"/>
              <a:buFont typeface="Arial"/>
              <a:buChar char="●"/>
            </a:pPr>
            <a:r>
              <a:rPr lang="en-GB">
                <a:solidFill>
                  <a:schemeClr val="dk1"/>
                </a:solidFill>
                <a:highlight>
                  <a:srgbClr val="F5F5F5"/>
                </a:highlight>
              </a:rPr>
              <a:t>Whos working shifts ​</a:t>
            </a:r>
            <a:endParaRPr>
              <a:solidFill>
                <a:schemeClr val="dk1"/>
              </a:solidFill>
              <a:highlight>
                <a:srgbClr val="F5F5F5"/>
              </a:highlight>
            </a:endParaRPr>
          </a:p>
          <a:p>
            <a:pPr marL="635000" lvl="0" indent="-266700" algn="l" rtl="0">
              <a:lnSpc>
                <a:spcPct val="115000"/>
              </a:lnSpc>
              <a:spcBef>
                <a:spcPts val="0"/>
              </a:spcBef>
              <a:spcAft>
                <a:spcPts val="0"/>
              </a:spcAft>
              <a:buClr>
                <a:schemeClr val="dk1"/>
              </a:buClr>
              <a:buSzPts val="600"/>
              <a:buFont typeface="Arial"/>
              <a:buChar char="●"/>
            </a:pPr>
            <a:r>
              <a:rPr lang="en-GB">
                <a:solidFill>
                  <a:schemeClr val="dk1"/>
                </a:solidFill>
                <a:highlight>
                  <a:srgbClr val="F5F5F5"/>
                </a:highlight>
              </a:rPr>
              <a:t>Who visited and left ​</a:t>
            </a:r>
            <a:endParaRPr>
              <a:solidFill>
                <a:schemeClr val="dk1"/>
              </a:solidFill>
              <a:highlight>
                <a:srgbClr val="F5F5F5"/>
              </a:highlight>
            </a:endParaRPr>
          </a:p>
          <a:p>
            <a:pPr marL="635000" lvl="0" indent="-266700" algn="l" rtl="0">
              <a:lnSpc>
                <a:spcPct val="115000"/>
              </a:lnSpc>
              <a:spcBef>
                <a:spcPts val="0"/>
              </a:spcBef>
              <a:spcAft>
                <a:spcPts val="0"/>
              </a:spcAft>
              <a:buClr>
                <a:schemeClr val="dk1"/>
              </a:buClr>
              <a:buSzPts val="600"/>
              <a:buFont typeface="Arial"/>
              <a:buChar char="●"/>
            </a:pPr>
            <a:r>
              <a:rPr lang="en-GB">
                <a:solidFill>
                  <a:schemeClr val="dk1"/>
                </a:solidFill>
                <a:highlight>
                  <a:srgbClr val="F5F5F5"/>
                </a:highlight>
              </a:rPr>
              <a:t>Easy to read ​</a:t>
            </a:r>
            <a:endParaRPr>
              <a:solidFill>
                <a:schemeClr val="dk1"/>
              </a:solidFill>
              <a:highlight>
                <a:srgbClr val="F5F5F5"/>
              </a:highlight>
            </a:endParaRPr>
          </a:p>
          <a:p>
            <a:pPr marL="0" lvl="0" indent="0" algn="ctr" rtl="0">
              <a:lnSpc>
                <a:spcPct val="115000"/>
              </a:lnSpc>
              <a:spcBef>
                <a:spcPts val="0"/>
              </a:spcBef>
              <a:spcAft>
                <a:spcPts val="0"/>
              </a:spcAft>
              <a:buNone/>
            </a:pPr>
            <a:r>
              <a:rPr lang="en-GB">
                <a:solidFill>
                  <a:schemeClr val="dk1"/>
                </a:solidFill>
                <a:highlight>
                  <a:srgbClr val="F5F5F5"/>
                </a:highlight>
              </a:rPr>
              <a:t>Already built tables ​</a:t>
            </a:r>
            <a:endParaRPr>
              <a:solidFill>
                <a:schemeClr val="dk1"/>
              </a:solidFill>
              <a:highlight>
                <a:srgbClr val="F5F5F5"/>
              </a:highlight>
            </a:endParaRPr>
          </a:p>
          <a:p>
            <a:pPr marL="635000" lvl="0" indent="-266700" algn="l" rtl="0">
              <a:lnSpc>
                <a:spcPct val="115000"/>
              </a:lnSpc>
              <a:spcBef>
                <a:spcPts val="0"/>
              </a:spcBef>
              <a:spcAft>
                <a:spcPts val="0"/>
              </a:spcAft>
              <a:buClr>
                <a:schemeClr val="dk1"/>
              </a:buClr>
              <a:buSzPts val="600"/>
              <a:buAutoNum type="alphaUcPeriod"/>
            </a:pPr>
            <a:r>
              <a:rPr lang="en-GB">
                <a:solidFill>
                  <a:srgbClr val="333333"/>
                </a:solidFill>
                <a:highlight>
                  <a:srgbClr val="F5F5F5"/>
                </a:highlight>
              </a:rPr>
              <a:t>G. Leeftink, I. A. Bikker, I. M. H. Vliegen, R. J. Boucherie, "Multi-disciplinary planning in health care: a review", </a:t>
            </a:r>
            <a:r>
              <a:rPr lang="en-GB" i="1">
                <a:solidFill>
                  <a:srgbClr val="333333"/>
                </a:solidFill>
                <a:highlight>
                  <a:srgbClr val="F5F5F5"/>
                </a:highlight>
              </a:rPr>
              <a:t>Health Systems</a:t>
            </a:r>
            <a:r>
              <a:rPr lang="en-GB">
                <a:solidFill>
                  <a:srgbClr val="333333"/>
                </a:solidFill>
                <a:highlight>
                  <a:srgbClr val="F5F5F5"/>
                </a:highlight>
              </a:rPr>
              <a:t>, pp.1, 2018.</a:t>
            </a:r>
            <a:r>
              <a:rPr lang="en-GB">
                <a:solidFill>
                  <a:schemeClr val="dk1"/>
                </a:solidFill>
                <a:highlight>
                  <a:srgbClr val="F5F5F5"/>
                </a:highlight>
              </a:rPr>
              <a:t>​</a:t>
            </a:r>
            <a:endParaRPr>
              <a:solidFill>
                <a:schemeClr val="dk1"/>
              </a:solidFill>
              <a:highlight>
                <a:srgbClr val="F5F5F5"/>
              </a:highlight>
            </a:endParaRPr>
          </a:p>
          <a:p>
            <a:pPr marL="635000" lvl="0" indent="-266700" algn="l" rtl="0">
              <a:lnSpc>
                <a:spcPct val="115000"/>
              </a:lnSpc>
              <a:spcBef>
                <a:spcPts val="0"/>
              </a:spcBef>
              <a:spcAft>
                <a:spcPts val="0"/>
              </a:spcAft>
              <a:buClr>
                <a:schemeClr val="dk1"/>
              </a:buClr>
              <a:buSzPts val="600"/>
              <a:buAutoNum type="alphaUcPeriod"/>
            </a:pPr>
            <a:r>
              <a:rPr lang="en-GB">
                <a:solidFill>
                  <a:srgbClr val="333333"/>
                </a:solidFill>
                <a:highlight>
                  <a:srgbClr val="F5F5F5"/>
                </a:highlight>
              </a:rPr>
              <a:t>Anderson, R. T., F. T. Camacho, and R. Balkrishnan. 2007. “Willing to wait?: The influence of patient wait time on satisfaction with primary care.” </a:t>
            </a:r>
            <a:r>
              <a:rPr lang="en-GB" i="1">
                <a:solidFill>
                  <a:srgbClr val="333333"/>
                </a:solidFill>
                <a:highlight>
                  <a:srgbClr val="F5F5F5"/>
                </a:highlight>
              </a:rPr>
              <a:t>BMC Health Services Research 7</a:t>
            </a:r>
            <a:r>
              <a:rPr lang="en-GB">
                <a:solidFill>
                  <a:srgbClr val="333333"/>
                </a:solidFill>
                <a:highlight>
                  <a:srgbClr val="F5F5F5"/>
                </a:highlight>
              </a:rPr>
              <a:t>, no. 1 : 31.</a:t>
            </a:r>
            <a:endParaRPr>
              <a:solidFill>
                <a:srgbClr val="333333"/>
              </a:solidFill>
              <a:highlight>
                <a:srgbClr val="F5F5F5"/>
              </a:highligh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4"/>
          <p:cNvSpPr txBox="1">
            <a:spLocks noGrp="1"/>
          </p:cNvSpPr>
          <p:nvPr>
            <p:ph type="title"/>
          </p:nvPr>
        </p:nvSpPr>
        <p:spPr>
          <a:xfrm>
            <a:off x="800100" y="83550"/>
            <a:ext cx="10357800" cy="78480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sz="1800"/>
              <a:t>How it improves communication </a:t>
            </a:r>
            <a:endParaRPr sz="1800"/>
          </a:p>
        </p:txBody>
      </p:sp>
      <p:sp>
        <p:nvSpPr>
          <p:cNvPr id="121" name="Google Shape;121;p4"/>
          <p:cNvSpPr txBox="1">
            <a:spLocks noGrp="1"/>
          </p:cNvSpPr>
          <p:nvPr>
            <p:ph type="body" idx="1"/>
          </p:nvPr>
        </p:nvSpPr>
        <p:spPr>
          <a:xfrm>
            <a:off x="0" y="868350"/>
            <a:ext cx="12529500" cy="5349600"/>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115000"/>
              </a:lnSpc>
              <a:spcBef>
                <a:spcPts val="1800"/>
              </a:spcBef>
              <a:spcAft>
                <a:spcPts val="0"/>
              </a:spcAft>
              <a:buClr>
                <a:schemeClr val="dk1"/>
              </a:buClr>
              <a:buSzPts val="275"/>
              <a:buFont typeface="Arial"/>
              <a:buNone/>
            </a:pPr>
            <a:r>
              <a:rPr lang="en-GB" sz="9600" b="1">
                <a:solidFill>
                  <a:srgbClr val="0F4761"/>
                </a:solidFill>
                <a:highlight>
                  <a:srgbClr val="FFFFFF"/>
                </a:highlight>
                <a:latin typeface="Arial"/>
                <a:ea typeface="Arial"/>
                <a:cs typeface="Arial"/>
                <a:sym typeface="Arial"/>
              </a:rPr>
              <a:t>How Microsoft excel improves efficiency and communication.</a:t>
            </a:r>
            <a:r>
              <a:rPr lang="en-GB" sz="9600" b="1">
                <a:solidFill>
                  <a:srgbClr val="0F4761"/>
                </a:solidFill>
                <a:highlight>
                  <a:srgbClr val="C6C6C6"/>
                </a:highlight>
                <a:latin typeface="Arial"/>
                <a:ea typeface="Arial"/>
                <a:cs typeface="Arial"/>
                <a:sym typeface="Arial"/>
              </a:rPr>
              <a:t> </a:t>
            </a:r>
            <a:endParaRPr sz="9600" b="1">
              <a:solidFill>
                <a:srgbClr val="0F4761"/>
              </a:solidFill>
              <a:highlight>
                <a:srgbClr val="C6C6C6"/>
              </a:highlight>
              <a:latin typeface="Arial"/>
              <a:ea typeface="Arial"/>
              <a:cs typeface="Arial"/>
              <a:sym typeface="Arial"/>
            </a:endParaRPr>
          </a:p>
          <a:p>
            <a:pPr marL="0" lvl="0" indent="0" algn="l" rtl="0">
              <a:lnSpc>
                <a:spcPct val="115000"/>
              </a:lnSpc>
              <a:spcBef>
                <a:spcPts val="400"/>
              </a:spcBef>
              <a:spcAft>
                <a:spcPts val="0"/>
              </a:spcAft>
              <a:buNone/>
            </a:pPr>
            <a:r>
              <a:rPr lang="en-GB" sz="1200" u="sng">
                <a:highlight>
                  <a:srgbClr val="FFFFFF"/>
                </a:highlight>
                <a:latin typeface="Arial"/>
                <a:ea typeface="Arial"/>
                <a:cs typeface="Arial"/>
                <a:sym typeface="Arial"/>
              </a:rPr>
              <a:t>       </a:t>
            </a:r>
            <a:r>
              <a:rPr lang="en-GB" sz="1200">
                <a:highlight>
                  <a:srgbClr val="C6C6C6"/>
                </a:highlight>
                <a:latin typeface="Arial"/>
                <a:ea typeface="Arial"/>
                <a:cs typeface="Arial"/>
                <a:sym typeface="Arial"/>
              </a:rPr>
              <a:t> </a:t>
            </a:r>
            <a:r>
              <a:rPr lang="en-GB" sz="5200">
                <a:highlight>
                  <a:srgbClr val="FFFFFF"/>
                </a:highlight>
                <a:latin typeface="Arial"/>
                <a:ea typeface="Arial"/>
                <a:cs typeface="Arial"/>
                <a:sym typeface="Arial"/>
              </a:rPr>
              <a:t>work efficiently with data without requiring advanced technical skills.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11150" algn="l" rtl="0">
              <a:lnSpc>
                <a:spcPct val="115000"/>
              </a:lnSpc>
              <a:spcBef>
                <a:spcPts val="800"/>
              </a:spcBef>
              <a:spcAft>
                <a:spcPts val="0"/>
              </a:spcAft>
              <a:buSzPct val="100000"/>
              <a:buFont typeface="Arial"/>
              <a:buChar char="●"/>
            </a:pPr>
            <a:r>
              <a:rPr lang="en-GB" sz="5200">
                <a:highlight>
                  <a:srgbClr val="FFFFFF"/>
                </a:highlight>
                <a:latin typeface="Arial"/>
                <a:ea typeface="Arial"/>
                <a:cs typeface="Arial"/>
                <a:sym typeface="Arial"/>
              </a:rPr>
              <a:t>Flexible and practical</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11150"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Data cleaning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11150"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Dynamic Data analysis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11150"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Financial modelling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11150"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Automation of repetitive tasks.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11150"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Data visualisation</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11150"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Error reduction and data integrity</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11150"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Streamlined decision making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457200" lvl="0" indent="0" algn="l" rtl="0">
              <a:lnSpc>
                <a:spcPct val="115000"/>
              </a:lnSpc>
              <a:spcBef>
                <a:spcPts val="0"/>
              </a:spcBef>
              <a:spcAft>
                <a:spcPts val="0"/>
              </a:spcAft>
              <a:buNone/>
            </a:pPr>
            <a:r>
              <a:rPr lang="en-GB" sz="10000">
                <a:highlight>
                  <a:srgbClr val="C6C6C6"/>
                </a:highlight>
                <a:latin typeface="Arial"/>
                <a:ea typeface="Arial"/>
                <a:cs typeface="Arial"/>
                <a:sym typeface="Arial"/>
              </a:rPr>
              <a:t> </a:t>
            </a:r>
            <a:r>
              <a:rPr lang="en-GB" sz="9600" b="1" u="sng">
                <a:highlight>
                  <a:srgbClr val="FFFFFF"/>
                </a:highlight>
                <a:latin typeface="Arial"/>
                <a:ea typeface="Arial"/>
                <a:cs typeface="Arial"/>
                <a:sym typeface="Arial"/>
              </a:rPr>
              <a:t>Communication</a:t>
            </a:r>
            <a:r>
              <a:rPr lang="en-GB" sz="9600">
                <a:highlight>
                  <a:srgbClr val="C6C6C6"/>
                </a:highlight>
                <a:latin typeface="Arial"/>
                <a:ea typeface="Arial"/>
                <a:cs typeface="Arial"/>
                <a:sym typeface="Arial"/>
              </a:rPr>
              <a:t> </a:t>
            </a:r>
            <a:endParaRPr sz="9600">
              <a:highlight>
                <a:srgbClr val="C6C6C6"/>
              </a:highlight>
              <a:latin typeface="Arial"/>
              <a:ea typeface="Arial"/>
              <a:cs typeface="Arial"/>
              <a:sym typeface="Arial"/>
            </a:endParaRPr>
          </a:p>
          <a:p>
            <a:pPr marL="457200" lvl="0" indent="0" algn="l" rtl="0">
              <a:lnSpc>
                <a:spcPct val="115000"/>
              </a:lnSpc>
              <a:spcBef>
                <a:spcPts val="0"/>
              </a:spcBef>
              <a:spcAft>
                <a:spcPts val="0"/>
              </a:spcAft>
              <a:buNone/>
            </a:pPr>
            <a:r>
              <a:rPr lang="en-GB" sz="6000">
                <a:highlight>
                  <a:srgbClr val="C6C6C6"/>
                </a:highlight>
                <a:latin typeface="Arial"/>
                <a:ea typeface="Arial"/>
                <a:cs typeface="Arial"/>
                <a:sym typeface="Arial"/>
              </a:rPr>
              <a:t>  </a:t>
            </a:r>
            <a:endParaRPr sz="6000">
              <a:highlight>
                <a:srgbClr val="C6C6C6"/>
              </a:highlight>
              <a:latin typeface="Arial"/>
              <a:ea typeface="Arial"/>
              <a:cs typeface="Arial"/>
              <a:sym typeface="Arial"/>
            </a:endParaRPr>
          </a:p>
          <a:p>
            <a:pPr marL="457200" lvl="0" indent="0" algn="l" rtl="0">
              <a:lnSpc>
                <a:spcPct val="115000"/>
              </a:lnSpc>
              <a:spcBef>
                <a:spcPts val="0"/>
              </a:spcBef>
              <a:spcAft>
                <a:spcPts val="0"/>
              </a:spcAft>
              <a:buNone/>
            </a:pPr>
            <a:r>
              <a:rPr lang="en-GB" sz="6000">
                <a:highlight>
                  <a:srgbClr val="C6C6C6"/>
                </a:highlight>
                <a:latin typeface="Arial"/>
                <a:ea typeface="Arial"/>
                <a:cs typeface="Arial"/>
                <a:sym typeface="Arial"/>
              </a:rPr>
              <a:t>Story telling </a:t>
            </a:r>
            <a:endParaRPr sz="6000">
              <a:highlight>
                <a:srgbClr val="C6C6C6"/>
              </a:highlight>
              <a:latin typeface="Arial"/>
              <a:ea typeface="Arial"/>
              <a:cs typeface="Arial"/>
              <a:sym typeface="Arial"/>
            </a:endParaRPr>
          </a:p>
          <a:p>
            <a:pPr marL="457200" lvl="0" indent="0" algn="l" rtl="0">
              <a:lnSpc>
                <a:spcPct val="115000"/>
              </a:lnSpc>
              <a:spcBef>
                <a:spcPts val="0"/>
              </a:spcBef>
              <a:spcAft>
                <a:spcPts val="0"/>
              </a:spcAft>
              <a:buNone/>
            </a:pPr>
            <a:r>
              <a:rPr lang="en-GB" sz="6000">
                <a:highlight>
                  <a:srgbClr val="C6C6C6"/>
                </a:highlight>
                <a:latin typeface="Arial"/>
                <a:ea typeface="Arial"/>
                <a:cs typeface="Arial"/>
                <a:sym typeface="Arial"/>
              </a:rPr>
              <a:t>Real time collaboration </a:t>
            </a:r>
            <a:endParaRPr sz="6000">
              <a:highlight>
                <a:srgbClr val="C6C6C6"/>
              </a:highlight>
              <a:latin typeface="Arial"/>
              <a:ea typeface="Arial"/>
              <a:cs typeface="Arial"/>
              <a:sym typeface="Arial"/>
            </a:endParaRPr>
          </a:p>
          <a:p>
            <a:pPr marL="457200" lvl="0" indent="0" algn="l" rtl="0">
              <a:lnSpc>
                <a:spcPct val="115000"/>
              </a:lnSpc>
              <a:spcBef>
                <a:spcPts val="0"/>
              </a:spcBef>
              <a:spcAft>
                <a:spcPts val="0"/>
              </a:spcAft>
              <a:buNone/>
            </a:pPr>
            <a:r>
              <a:rPr lang="en-GB" sz="6000">
                <a:highlight>
                  <a:srgbClr val="C6C6C6"/>
                </a:highlight>
                <a:latin typeface="Arial"/>
                <a:ea typeface="Arial"/>
                <a:cs typeface="Arial"/>
                <a:sym typeface="Arial"/>
              </a:rPr>
              <a:t>Inter suite integration </a:t>
            </a:r>
            <a:endParaRPr sz="6000">
              <a:highlight>
                <a:srgbClr val="C6C6C6"/>
              </a:highlight>
              <a:latin typeface="Arial"/>
              <a:ea typeface="Arial"/>
              <a:cs typeface="Arial"/>
              <a:sym typeface="Arial"/>
            </a:endParaRPr>
          </a:p>
          <a:p>
            <a:pPr marL="0" lvl="0" indent="0" algn="l" rtl="0">
              <a:lnSpc>
                <a:spcPct val="115000"/>
              </a:lnSpc>
              <a:spcBef>
                <a:spcPts val="0"/>
              </a:spcBef>
              <a:spcAft>
                <a:spcPts val="0"/>
              </a:spcAft>
              <a:buClr>
                <a:schemeClr val="dk1"/>
              </a:buClr>
              <a:buSzPct val="34375"/>
              <a:buFont typeface="Arial"/>
              <a:buNone/>
            </a:pPr>
            <a:r>
              <a:rPr lang="en-GB" sz="3200" b="1">
                <a:highlight>
                  <a:srgbClr val="FFFFFF"/>
                </a:highlight>
                <a:latin typeface="Arial"/>
                <a:ea typeface="Arial"/>
                <a:cs typeface="Arial"/>
                <a:sym typeface="Arial"/>
              </a:rPr>
              <a:t>In-Text Citations:</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685800" lvl="0" indent="-279400" algn="l" rtl="0">
              <a:lnSpc>
                <a:spcPct val="115000"/>
              </a:lnSpc>
              <a:spcBef>
                <a:spcPts val="800"/>
              </a:spcBef>
              <a:spcAft>
                <a:spcPts val="0"/>
              </a:spcAft>
              <a:buSzPct val="100000"/>
              <a:buFont typeface="Arial"/>
              <a:buChar char="●"/>
            </a:pPr>
            <a:r>
              <a:rPr lang="en-GB" sz="3200">
                <a:highlight>
                  <a:srgbClr val="FFFFFF"/>
                </a:highlight>
                <a:latin typeface="Arial"/>
                <a:ea typeface="Arial"/>
                <a:cs typeface="Arial"/>
                <a:sym typeface="Arial"/>
              </a:rPr>
              <a:t>...automated processes and structural formulas drastically compress reporting cycles (Hasan, 2024). [</a:t>
            </a:r>
            <a:r>
              <a:rPr lang="en-GB" sz="3200" u="sng">
                <a:solidFill>
                  <a:srgbClr val="0000FF"/>
                </a:solidFill>
                <a:highlight>
                  <a:srgbClr val="FFFFFF"/>
                </a:highlight>
                <a:latin typeface="Arial"/>
                <a:ea typeface="Arial"/>
                <a:cs typeface="Arial"/>
                <a:sym typeface="Arial"/>
                <a:hlinkClick r:id="rId3">
                  <a:extLst>
                    <a:ext uri="{A12FA001-AC4F-418D-AE19-62706E023703}">
                      <ahyp:hlinkClr xmlns:ahyp="http://schemas.microsoft.com/office/drawing/2018/hyperlinkcolor" val="tx"/>
                    </a:ext>
                  </a:extLst>
                </a:hlinkClick>
              </a:rPr>
              <a:t>1</a:t>
            </a:r>
            <a:r>
              <a:rPr lang="en-GB" sz="3200">
                <a:highlight>
                  <a:srgbClr val="FFFFFF"/>
                </a:highlight>
                <a:latin typeface="Arial"/>
                <a:ea typeface="Arial"/>
                <a:cs typeface="Arial"/>
                <a:sym typeface="Arial"/>
              </a:rPr>
              <a:t>]</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685800" lvl="0" indent="-279400" algn="l" rtl="0">
              <a:lnSpc>
                <a:spcPct val="115000"/>
              </a:lnSpc>
              <a:spcBef>
                <a:spcPts val="0"/>
              </a:spcBef>
              <a:spcAft>
                <a:spcPts val="0"/>
              </a:spcAft>
              <a:buSzPct val="100000"/>
              <a:buFont typeface="Arial"/>
              <a:buChar char="●"/>
            </a:pPr>
            <a:r>
              <a:rPr lang="en-GB" sz="3200">
                <a:highlight>
                  <a:srgbClr val="FFFFFF"/>
                </a:highlight>
                <a:latin typeface="Arial"/>
                <a:ea typeface="Arial"/>
                <a:cs typeface="Arial"/>
                <a:sym typeface="Arial"/>
              </a:rPr>
              <a:t>...proper application of spreadsheet features has been shown to reduce data management time and corporate error rates by half (ResearchGate, 2024). [</a:t>
            </a:r>
            <a:r>
              <a:rPr lang="en-GB" sz="3200" u="sng">
                <a:solidFill>
                  <a:srgbClr val="0000FF"/>
                </a:solidFill>
                <a:highlight>
                  <a:srgbClr val="FFFFFF"/>
                </a:highlight>
                <a:latin typeface="Arial"/>
                <a:ea typeface="Arial"/>
                <a:cs typeface="Arial"/>
                <a:sym typeface="Arial"/>
                <a:hlinkClick r:id="rId4">
                  <a:extLst>
                    <a:ext uri="{A12FA001-AC4F-418D-AE19-62706E023703}">
                      <ahyp:hlinkClr xmlns:ahyp="http://schemas.microsoft.com/office/drawing/2018/hyperlinkcolor" val="tx"/>
                    </a:ext>
                  </a:extLst>
                </a:hlinkClick>
              </a:rPr>
              <a:t>1</a:t>
            </a:r>
            <a:r>
              <a:rPr lang="en-GB" sz="3200">
                <a:highlight>
                  <a:srgbClr val="FFFFFF"/>
                </a:highlight>
                <a:latin typeface="Arial"/>
                <a:ea typeface="Arial"/>
                <a:cs typeface="Arial"/>
                <a:sym typeface="Arial"/>
              </a:rPr>
              <a:t>]</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685800" lvl="0" indent="-279400" algn="l" rtl="0">
              <a:lnSpc>
                <a:spcPct val="115000"/>
              </a:lnSpc>
              <a:spcBef>
                <a:spcPts val="0"/>
              </a:spcBef>
              <a:spcAft>
                <a:spcPts val="0"/>
              </a:spcAft>
              <a:buSzPct val="100000"/>
              <a:buFont typeface="Arial"/>
              <a:buChar char="●"/>
            </a:pPr>
            <a:r>
              <a:rPr lang="en-GB" sz="3200">
                <a:highlight>
                  <a:srgbClr val="FFFFFF"/>
                </a:highlight>
                <a:latin typeface="Arial"/>
                <a:ea typeface="Arial"/>
                <a:cs typeface="Arial"/>
                <a:sym typeface="Arial"/>
              </a:rPr>
              <a:t>...if a software program itself needs to be cited directly for its data processing architecture, it follows standard corporate attribution formats (Microsoft Corporation, 2018)</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457200" lvl="0" indent="0" algn="l" rtl="0">
              <a:lnSpc>
                <a:spcPct val="115000"/>
              </a:lnSpc>
              <a:spcBef>
                <a:spcPts val="0"/>
              </a:spcBef>
              <a:spcAft>
                <a:spcPts val="0"/>
              </a:spcAft>
              <a:buClr>
                <a:schemeClr val="dk1"/>
              </a:buClr>
              <a:buSzPct val="34375"/>
              <a:buFont typeface="Arial"/>
              <a:buNone/>
            </a:pPr>
            <a:r>
              <a:rPr lang="en-GB" sz="3200" b="1">
                <a:highlight>
                  <a:srgbClr val="FFFFFF"/>
                </a:highlight>
                <a:latin typeface="Arial"/>
                <a:ea typeface="Arial"/>
                <a:cs typeface="Arial"/>
                <a:sym typeface="Arial"/>
              </a:rPr>
              <a:t>In-Text Citations:</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685800" lvl="0" indent="-279400" algn="l" rtl="0">
              <a:lnSpc>
                <a:spcPct val="115000"/>
              </a:lnSpc>
              <a:spcBef>
                <a:spcPts val="0"/>
              </a:spcBef>
              <a:spcAft>
                <a:spcPts val="0"/>
              </a:spcAft>
              <a:buSzPct val="100000"/>
              <a:buFont typeface="Arial"/>
              <a:buChar char="●"/>
            </a:pPr>
            <a:r>
              <a:rPr lang="en-GB" sz="3200" b="1">
                <a:highlight>
                  <a:srgbClr val="FFFFFF"/>
                </a:highlight>
                <a:latin typeface="Arial"/>
                <a:ea typeface="Arial"/>
                <a:cs typeface="Arial"/>
                <a:sym typeface="Arial"/>
              </a:rPr>
              <a:t>...data automation and formulas compress manual workflows from hours into minutes (NextGen Learning, 2024).</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685800" lvl="0" indent="-279400" algn="l" rtl="0">
              <a:lnSpc>
                <a:spcPct val="115000"/>
              </a:lnSpc>
              <a:spcBef>
                <a:spcPts val="0"/>
              </a:spcBef>
              <a:spcAft>
                <a:spcPts val="0"/>
              </a:spcAft>
              <a:buSzPct val="100000"/>
              <a:buFont typeface="Arial"/>
              <a:buChar char="●"/>
            </a:pPr>
            <a:r>
              <a:rPr lang="en-GB" sz="3200" b="1">
                <a:highlight>
                  <a:srgbClr val="FFFFFF"/>
                </a:highlight>
                <a:latin typeface="Arial"/>
                <a:ea typeface="Arial"/>
                <a:cs typeface="Arial"/>
                <a:sym typeface="Arial"/>
              </a:rPr>
              <a:t>...real-time collaborative tracking reduces the necessity for standalone status meetings (Australian Institute of Management, 2025).</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685800" lvl="0" indent="-279400" algn="l" rtl="0">
              <a:lnSpc>
                <a:spcPct val="115000"/>
              </a:lnSpc>
              <a:spcBef>
                <a:spcPts val="0"/>
              </a:spcBef>
              <a:spcAft>
                <a:spcPts val="0"/>
              </a:spcAft>
              <a:buSzPct val="100000"/>
              <a:buFont typeface="Arial"/>
              <a:buChar char="●"/>
            </a:pPr>
            <a:r>
              <a:rPr lang="en-GB" sz="3200" b="1">
                <a:highlight>
                  <a:srgbClr val="FFFFFF"/>
                </a:highlight>
                <a:latin typeface="Arial"/>
                <a:ea typeface="Arial"/>
                <a:cs typeface="Arial"/>
                <a:sym typeface="Arial"/>
              </a:rPr>
              <a:t>...standard software operations can be referenced broadly (Microsoft Corporation, 2018)</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457200" lvl="0" indent="0" algn="l" rtl="0">
              <a:lnSpc>
                <a:spcPct val="115000"/>
              </a:lnSpc>
              <a:spcBef>
                <a:spcPts val="0"/>
              </a:spcBef>
              <a:spcAft>
                <a:spcPts val="0"/>
              </a:spcAft>
              <a:buClr>
                <a:schemeClr val="dk1"/>
              </a:buClr>
              <a:buSzPct val="34375"/>
              <a:buFont typeface="Arial"/>
              <a:buNone/>
            </a:pP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457200" lvl="0" indent="0" algn="l" rtl="0">
              <a:lnSpc>
                <a:spcPct val="115000"/>
              </a:lnSpc>
              <a:spcBef>
                <a:spcPts val="0"/>
              </a:spcBef>
              <a:spcAft>
                <a:spcPts val="0"/>
              </a:spcAft>
              <a:buClr>
                <a:schemeClr val="dk1"/>
              </a:buClr>
              <a:buSzPct val="34375"/>
              <a:buFont typeface="Arial"/>
              <a:buNone/>
            </a:pP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457200" lvl="0" indent="0" algn="l" rtl="0">
              <a:lnSpc>
                <a:spcPct val="115000"/>
              </a:lnSpc>
              <a:spcBef>
                <a:spcPts val="0"/>
              </a:spcBef>
              <a:spcAft>
                <a:spcPts val="0"/>
              </a:spcAft>
              <a:buClr>
                <a:schemeClr val="dk1"/>
              </a:buClr>
              <a:buSzPct val="34375"/>
              <a:buFont typeface="Arial"/>
              <a:buNone/>
            </a:pPr>
            <a:r>
              <a:rPr lang="en-GB" sz="3200" b="1">
                <a:highlight>
                  <a:srgbClr val="FFFFFF"/>
                </a:highlight>
                <a:latin typeface="Arial"/>
                <a:ea typeface="Arial"/>
                <a:cs typeface="Arial"/>
                <a:sym typeface="Arial"/>
              </a:rPr>
              <a:t>Reference List:</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457200" lvl="0" indent="0" algn="l" rtl="0">
              <a:lnSpc>
                <a:spcPct val="115000"/>
              </a:lnSpc>
              <a:spcBef>
                <a:spcPts val="0"/>
              </a:spcBef>
              <a:spcAft>
                <a:spcPts val="0"/>
              </a:spcAft>
              <a:buClr>
                <a:schemeClr val="dk1"/>
              </a:buClr>
              <a:buSzPct val="34375"/>
              <a:buFont typeface="Arial"/>
              <a:buNone/>
            </a:pP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457200" lvl="0" indent="0" algn="l" rtl="0">
              <a:lnSpc>
                <a:spcPct val="115000"/>
              </a:lnSpc>
              <a:spcBef>
                <a:spcPts val="0"/>
              </a:spcBef>
              <a:spcAft>
                <a:spcPts val="0"/>
              </a:spcAft>
              <a:buClr>
                <a:schemeClr val="dk1"/>
              </a:buClr>
              <a:buSzPct val="34375"/>
              <a:buFont typeface="Arial"/>
              <a:buNone/>
            </a:pP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685800" lvl="0" indent="-279400" algn="l" rtl="0">
              <a:lnSpc>
                <a:spcPct val="115000"/>
              </a:lnSpc>
              <a:spcBef>
                <a:spcPts val="0"/>
              </a:spcBef>
              <a:spcAft>
                <a:spcPts val="0"/>
              </a:spcAft>
              <a:buSzPct val="100000"/>
              <a:buFont typeface="Arial"/>
              <a:buChar char="●"/>
            </a:pPr>
            <a:r>
              <a:rPr lang="en-GB" sz="3200">
                <a:highlight>
                  <a:srgbClr val="FFFFFF"/>
                </a:highlight>
                <a:latin typeface="Arial"/>
                <a:ea typeface="Arial"/>
                <a:cs typeface="Arial"/>
                <a:sym typeface="Arial"/>
              </a:rPr>
              <a:t>Hasan, A., 2024. </a:t>
            </a:r>
            <a:r>
              <a:rPr lang="en-GB" sz="3200" i="1">
                <a:highlight>
                  <a:srgbClr val="FFFFFF"/>
                </a:highlight>
                <a:latin typeface="Arial"/>
                <a:ea typeface="Arial"/>
                <a:cs typeface="Arial"/>
                <a:sym typeface="Arial"/>
              </a:rPr>
              <a:t>Microsoft Excel significantly increases the speed and efficiency in modern office environments</a:t>
            </a:r>
            <a:r>
              <a:rPr lang="en-GB" sz="3200">
                <a:highlight>
                  <a:srgbClr val="FFFFFF"/>
                </a:highlight>
                <a:latin typeface="Arial"/>
                <a:ea typeface="Arial"/>
                <a:cs typeface="Arial"/>
                <a:sym typeface="Arial"/>
              </a:rPr>
              <a:t>. [Online] LinkedIn. Available at: https://www.linkedin.com/pulse/microsoft-excel-significantly-increases-speed-efficiency-abul-hasan-rrpmc [Accessed 29 September 2026].</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685800" lvl="0" indent="-279400" algn="l" rtl="0">
              <a:lnSpc>
                <a:spcPct val="115000"/>
              </a:lnSpc>
              <a:spcBef>
                <a:spcPts val="0"/>
              </a:spcBef>
              <a:spcAft>
                <a:spcPts val="0"/>
              </a:spcAft>
              <a:buSzPct val="100000"/>
              <a:buFont typeface="Arial"/>
              <a:buChar char="●"/>
            </a:pPr>
            <a:r>
              <a:rPr lang="en-GB" sz="3200">
                <a:highlight>
                  <a:srgbClr val="FFFFFF"/>
                </a:highlight>
                <a:latin typeface="Arial"/>
                <a:ea typeface="Arial"/>
                <a:cs typeface="Arial"/>
                <a:sym typeface="Arial"/>
              </a:rPr>
              <a:t>Microsoft Corporation, 2018. </a:t>
            </a:r>
            <a:r>
              <a:rPr lang="en-GB" sz="3200" i="1">
                <a:highlight>
                  <a:srgbClr val="FFFFFF"/>
                </a:highlight>
                <a:latin typeface="Arial"/>
                <a:ea typeface="Arial"/>
                <a:cs typeface="Arial"/>
                <a:sym typeface="Arial"/>
              </a:rPr>
              <a:t>Microsoft Excel</a:t>
            </a:r>
            <a:r>
              <a:rPr lang="en-GB" sz="3200">
                <a:highlight>
                  <a:srgbClr val="FFFFFF"/>
                </a:highlight>
                <a:latin typeface="Arial"/>
                <a:ea typeface="Arial"/>
                <a:cs typeface="Arial"/>
                <a:sym typeface="Arial"/>
              </a:rPr>
              <a:t>. Version 16.0. Redmond, WA: Microsoft Corporation.</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685800" lvl="0" indent="-279400" algn="l" rtl="0">
              <a:lnSpc>
                <a:spcPct val="115000"/>
              </a:lnSpc>
              <a:spcBef>
                <a:spcPts val="0"/>
              </a:spcBef>
              <a:spcAft>
                <a:spcPts val="0"/>
              </a:spcAft>
              <a:buSzPct val="100000"/>
              <a:buFont typeface="Arial"/>
              <a:buChar char="●"/>
            </a:pPr>
            <a:r>
              <a:rPr lang="en-GB" sz="3200">
                <a:highlight>
                  <a:srgbClr val="FFFFFF"/>
                </a:highlight>
                <a:latin typeface="Arial"/>
                <a:ea typeface="Arial"/>
                <a:cs typeface="Arial"/>
                <a:sym typeface="Arial"/>
              </a:rPr>
              <a:t>ResearchGate, 2024. </a:t>
            </a:r>
            <a:r>
              <a:rPr lang="en-GB" sz="3200" i="1">
                <a:highlight>
                  <a:srgbClr val="FFFFFF"/>
                </a:highlight>
                <a:latin typeface="Arial"/>
                <a:ea typeface="Arial"/>
                <a:cs typeface="Arial"/>
                <a:sym typeface="Arial"/>
              </a:rPr>
              <a:t>Improving SMEs Business Productivity with Microsoft Excel Training in the Big Data Era</a:t>
            </a:r>
            <a:r>
              <a:rPr lang="en-GB" sz="3200">
                <a:highlight>
                  <a:srgbClr val="FFFFFF"/>
                </a:highlight>
                <a:latin typeface="Arial"/>
                <a:ea typeface="Arial"/>
                <a:cs typeface="Arial"/>
                <a:sym typeface="Arial"/>
              </a:rPr>
              <a:t>. [Online] ResearchGate. Available at: https://www.researchgate.net/publication/384313819_Improving_SMEs_Business_Productivity_with_Microsoft_Excel_Training_in_the_Big_Data_Era [Accessed 29 September 2026].</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0" lvl="0" indent="0" algn="l" rtl="0">
              <a:lnSpc>
                <a:spcPct val="115000"/>
              </a:lnSpc>
              <a:spcBef>
                <a:spcPts val="0"/>
              </a:spcBef>
              <a:spcAft>
                <a:spcPts val="0"/>
              </a:spcAft>
              <a:buClr>
                <a:schemeClr val="dk1"/>
              </a:buClr>
              <a:buSzPct val="34375"/>
              <a:buFont typeface="Arial"/>
              <a:buNone/>
            </a:pP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228600" lvl="0" indent="0" algn="l" rtl="0">
              <a:lnSpc>
                <a:spcPct val="130000"/>
              </a:lnSpc>
              <a:spcBef>
                <a:spcPts val="800"/>
              </a:spcBef>
              <a:spcAft>
                <a:spcPts val="0"/>
              </a:spcAft>
              <a:buNone/>
            </a:pPr>
            <a:endParaRPr sz="3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5"/>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a:t>SOFIA ADVANTAGES AND LIMITATION OF YOUR CHOSEN MICROSOFT TOOL (EXCEL)</a:t>
            </a:r>
            <a:endParaRPr/>
          </a:p>
        </p:txBody>
      </p:sp>
      <p:sp>
        <p:nvSpPr>
          <p:cNvPr id="127" name="Google Shape;127;p5"/>
          <p:cNvSpPr txBox="1">
            <a:spLocks noGrp="1"/>
          </p:cNvSpPr>
          <p:nvPr>
            <p:ph type="body" idx="1"/>
          </p:nvPr>
        </p:nvSpPr>
        <p:spPr>
          <a:xfrm>
            <a:off x="808662" y="2019299"/>
            <a:ext cx="10357666" cy="4114801"/>
          </a:xfrm>
          <a:prstGeom prst="rect">
            <a:avLst/>
          </a:prstGeom>
          <a:noFill/>
          <a:ln>
            <a:noFill/>
          </a:ln>
        </p:spPr>
        <p:txBody>
          <a:bodyPr spcFirstLastPara="1" wrap="square" lIns="91425" tIns="45700" rIns="91425" bIns="45700" anchor="t" anchorCtr="0">
            <a:normAutofit/>
          </a:bodyPr>
          <a:lstStyle/>
          <a:p>
            <a:pPr marL="228600" lvl="0" indent="-228600" algn="l" rtl="0">
              <a:lnSpc>
                <a:spcPct val="130000"/>
              </a:lnSpc>
              <a:spcBef>
                <a:spcPts val="0"/>
              </a:spcBef>
              <a:spcAft>
                <a:spcPts val="0"/>
              </a:spcAft>
              <a:buClr>
                <a:schemeClr val="dk1"/>
              </a:buClr>
              <a:buSzPts val="1700"/>
              <a:buChar char="•"/>
            </a:pPr>
            <a:r>
              <a:rPr lang="en-GB"/>
              <a:t>Pros and cons of the microsoft tool </a:t>
            </a:r>
            <a:endParaRPr/>
          </a:p>
        </p:txBody>
      </p:sp>
      <p:graphicFrame>
        <p:nvGraphicFramePr>
          <p:cNvPr id="128" name="Google Shape;128;p5"/>
          <p:cNvGraphicFramePr/>
          <p:nvPr/>
        </p:nvGraphicFramePr>
        <p:xfrm>
          <a:off x="2011680" y="3304709"/>
          <a:ext cx="3000000" cy="3000000"/>
        </p:xfrm>
        <a:graphic>
          <a:graphicData uri="http://schemas.openxmlformats.org/drawingml/2006/table">
            <a:tbl>
              <a:tblPr firstRow="1" bandRow="1">
                <a:noFill/>
                <a:tableStyleId>{BDB435C2-76F6-4890-8EBB-3AA5EF586294}</a:tableStyleId>
              </a:tblPr>
              <a:tblGrid>
                <a:gridCol w="4084325">
                  <a:extLst>
                    <a:ext uri="{9D8B030D-6E8A-4147-A177-3AD203B41FA5}">
                      <a16:colId xmlns:a16="http://schemas.microsoft.com/office/drawing/2014/main" val="20000"/>
                    </a:ext>
                  </a:extLst>
                </a:gridCol>
                <a:gridCol w="4084325">
                  <a:extLst>
                    <a:ext uri="{9D8B030D-6E8A-4147-A177-3AD203B41FA5}">
                      <a16:colId xmlns:a16="http://schemas.microsoft.com/office/drawing/2014/main" val="20001"/>
                    </a:ext>
                  </a:extLst>
                </a:gridCol>
              </a:tblGrid>
              <a:tr h="2755500">
                <a:tc>
                  <a:txBody>
                    <a:bodyPr/>
                    <a:lstStyle/>
                    <a:p>
                      <a:pPr marL="0" marR="0" lvl="0" indent="0" algn="l" rtl="0">
                        <a:spcBef>
                          <a:spcPts val="0"/>
                        </a:spcBef>
                        <a:spcAft>
                          <a:spcPts val="0"/>
                        </a:spcAft>
                        <a:buNone/>
                      </a:pPr>
                      <a:r>
                        <a:rPr lang="en-GB" sz="1800"/>
                        <a:t>Pros </a:t>
                      </a:r>
                      <a:endParaRPr/>
                    </a:p>
                  </a:txBody>
                  <a:tcPr marL="91450" marR="91450" marT="45725" marB="45725"/>
                </a:tc>
                <a:tc>
                  <a:txBody>
                    <a:bodyPr/>
                    <a:lstStyle/>
                    <a:p>
                      <a:pPr marL="0" marR="0" lvl="0" indent="0" algn="l" rtl="0">
                        <a:spcBef>
                          <a:spcPts val="0"/>
                        </a:spcBef>
                        <a:spcAft>
                          <a:spcPts val="0"/>
                        </a:spcAft>
                        <a:buNone/>
                      </a:pPr>
                      <a:r>
                        <a:rPr lang="en-GB" sz="1800"/>
                        <a:t>Cons </a:t>
                      </a:r>
                      <a:endParaRPr/>
                    </a:p>
                  </a:txBody>
                  <a:tcPr marL="91450" marR="91450" marT="45725" marB="45725"/>
                </a:tc>
                <a:extLst>
                  <a:ext uri="{0D108BD9-81ED-4DB2-BD59-A6C34878D82A}">
                    <a16:rowId xmlns:a16="http://schemas.microsoft.com/office/drawing/2014/main" val="10000"/>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6"/>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a:t>RECOMMENDATIONS </a:t>
            </a:r>
            <a:endParaRPr/>
          </a:p>
        </p:txBody>
      </p:sp>
      <p:sp>
        <p:nvSpPr>
          <p:cNvPr id="134" name="Google Shape;134;p6"/>
          <p:cNvSpPr txBox="1">
            <a:spLocks noGrp="1"/>
          </p:cNvSpPr>
          <p:nvPr>
            <p:ph type="body" idx="1"/>
          </p:nvPr>
        </p:nvSpPr>
        <p:spPr>
          <a:xfrm>
            <a:off x="808662" y="2019299"/>
            <a:ext cx="10357666" cy="4114801"/>
          </a:xfrm>
          <a:prstGeom prst="rect">
            <a:avLst/>
          </a:prstGeom>
          <a:noFill/>
          <a:ln>
            <a:noFill/>
          </a:ln>
        </p:spPr>
        <p:txBody>
          <a:bodyPr spcFirstLastPara="1" wrap="square" lIns="91425" tIns="45700" rIns="91425" bIns="45700" anchor="t" anchorCtr="0">
            <a:normAutofit/>
          </a:bodyPr>
          <a:lstStyle/>
          <a:p>
            <a:pPr marL="228600" lvl="0" indent="-228600" algn="l" rtl="0">
              <a:lnSpc>
                <a:spcPct val="130000"/>
              </a:lnSpc>
              <a:spcBef>
                <a:spcPts val="0"/>
              </a:spcBef>
              <a:spcAft>
                <a:spcPts val="0"/>
              </a:spcAft>
              <a:buClr>
                <a:schemeClr val="dk1"/>
              </a:buClr>
              <a:buSzPts val="1700"/>
              <a:buChar char="•"/>
            </a:pPr>
            <a:r>
              <a:rPr lang="en-GB"/>
              <a:t>How ashford can use this chosen tool for communication or other aspects </a:t>
            </a:r>
            <a:endParaRPr/>
          </a:p>
          <a:p>
            <a:pPr marL="228600" lvl="0" indent="-120650" algn="l" rtl="0">
              <a:lnSpc>
                <a:spcPct val="130000"/>
              </a:lnSpc>
              <a:spcBef>
                <a:spcPts val="1000"/>
              </a:spcBef>
              <a:spcAft>
                <a:spcPts val="0"/>
              </a:spcAft>
              <a:buClr>
                <a:schemeClr val="dk1"/>
              </a:buClr>
              <a:buSzPts val="1700"/>
              <a:buNone/>
            </a:pPr>
            <a:endParaRPr/>
          </a:p>
          <a:p>
            <a:pPr marL="0" lvl="0" indent="0" algn="l" rtl="0">
              <a:lnSpc>
                <a:spcPct val="130000"/>
              </a:lnSpc>
              <a:spcBef>
                <a:spcPts val="1000"/>
              </a:spcBef>
              <a:spcAft>
                <a:spcPts val="0"/>
              </a:spcAft>
              <a:buClr>
                <a:schemeClr val="dk1"/>
              </a:buClr>
              <a:buSzPts val="1700"/>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7"/>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a:t>CONCLUSION </a:t>
            </a:r>
            <a:endParaRPr/>
          </a:p>
        </p:txBody>
      </p:sp>
      <p:sp>
        <p:nvSpPr>
          <p:cNvPr id="140" name="Google Shape;140;p7"/>
          <p:cNvSpPr txBox="1">
            <a:spLocks noGrp="1"/>
          </p:cNvSpPr>
          <p:nvPr>
            <p:ph type="body" idx="1"/>
          </p:nvPr>
        </p:nvSpPr>
        <p:spPr>
          <a:xfrm>
            <a:off x="808662" y="2019299"/>
            <a:ext cx="10357666" cy="4114801"/>
          </a:xfrm>
          <a:prstGeom prst="rect">
            <a:avLst/>
          </a:prstGeom>
          <a:noFill/>
          <a:ln>
            <a:noFill/>
          </a:ln>
        </p:spPr>
        <p:txBody>
          <a:bodyPr spcFirstLastPara="1" wrap="square" lIns="91425" tIns="45700" rIns="91425" bIns="45700" anchor="t" anchorCtr="0">
            <a:normAutofit/>
          </a:bodyPr>
          <a:lstStyle/>
          <a:p>
            <a:pPr marL="228600" lvl="0" indent="-228600" algn="l" rtl="0">
              <a:lnSpc>
                <a:spcPct val="130000"/>
              </a:lnSpc>
              <a:spcBef>
                <a:spcPts val="0"/>
              </a:spcBef>
              <a:spcAft>
                <a:spcPts val="0"/>
              </a:spcAft>
              <a:buClr>
                <a:schemeClr val="dk1"/>
              </a:buClr>
              <a:buSzPts val="1700"/>
              <a:buChar char="•"/>
            </a:pPr>
            <a:r>
              <a:rPr lang="en-GB"/>
              <a:t>Summary of the slides and come to a conclusion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8"/>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a:t>REFRENCES </a:t>
            </a:r>
            <a:endParaRPr/>
          </a:p>
        </p:txBody>
      </p:sp>
      <p:sp>
        <p:nvSpPr>
          <p:cNvPr id="146" name="Google Shape;146;p8"/>
          <p:cNvSpPr txBox="1">
            <a:spLocks noGrp="1"/>
          </p:cNvSpPr>
          <p:nvPr>
            <p:ph type="body" idx="1"/>
          </p:nvPr>
        </p:nvSpPr>
        <p:spPr>
          <a:xfrm>
            <a:off x="808662" y="2019299"/>
            <a:ext cx="10357666" cy="4114801"/>
          </a:xfrm>
          <a:prstGeom prst="rect">
            <a:avLst/>
          </a:prstGeom>
          <a:noFill/>
          <a:ln>
            <a:noFill/>
          </a:ln>
        </p:spPr>
        <p:txBody>
          <a:bodyPr spcFirstLastPara="1" wrap="square" lIns="91425" tIns="45700" rIns="91425" bIns="45700" anchor="t" anchorCtr="0">
            <a:normAutofit/>
          </a:bodyPr>
          <a:lstStyle/>
          <a:p>
            <a:pPr marL="228600" lvl="0" indent="-228600" algn="l" rtl="0">
              <a:lnSpc>
                <a:spcPct val="130000"/>
              </a:lnSpc>
              <a:spcBef>
                <a:spcPts val="0"/>
              </a:spcBef>
              <a:spcAft>
                <a:spcPts val="0"/>
              </a:spcAft>
              <a:buClr>
                <a:schemeClr val="dk1"/>
              </a:buClr>
              <a:buSzPts val="1700"/>
              <a:buChar char="•"/>
            </a:pPr>
            <a:r>
              <a:rPr lang="en-GB"/>
              <a:t>Atleast 5 sources , maximum is 8 </a:t>
            </a:r>
            <a:endParaRPr/>
          </a:p>
        </p:txBody>
      </p:sp>
    </p:spTree>
  </p:cSld>
  <p:clrMapOvr>
    <a:masterClrMapping/>
  </p:clrMapOvr>
</p:sld>
</file>

<file path=ppt/theme/theme1.xml><?xml version="1.0" encoding="utf-8"?>
<a:theme xmlns:a="http://schemas.openxmlformats.org/drawingml/2006/main" name="VeniceBeachVTI">
  <a:themeElements>
    <a:clrScheme name="VeniceBeachVTI">
      <a:dk1>
        <a:srgbClr val="000000"/>
      </a:dk1>
      <a:lt1>
        <a:srgbClr val="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5" ma:contentTypeDescription="Create a new document." ma:contentTypeScope="" ma:versionID="c246deef1d6c1d70cc009dbdcffb087a">
  <xsd:schema xmlns:xsd="http://www.w3.org/2001/XMLSchema" xmlns:xs="http://www.w3.org/2001/XMLSchema" xmlns:p="http://schemas.microsoft.com/office/2006/metadata/properties" xmlns:ns3="577751d0-6084-4994-a202-0c32fc3287d3" targetNamespace="http://schemas.microsoft.com/office/2006/metadata/properties" ma:root="true" ma:fieldsID="141e27be18fc6cd12ece5a99e5c159d6"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77751d0-6084-4994-a202-0c32fc3287d3" xsi:nil="true"/>
  </documentManagement>
</p:properties>
</file>

<file path=customXml/itemProps1.xml><?xml version="1.0" encoding="utf-8"?>
<ds:datastoreItem xmlns:ds="http://schemas.openxmlformats.org/officeDocument/2006/customXml" ds:itemID="{622476C2-4EF3-4D93-84CC-242BD74916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77751d0-6084-4994-a202-0c32fc3287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D3A835A-4698-42F6-8E62-E128CCE034A8}">
  <ds:schemaRefs>
    <ds:schemaRef ds:uri="http://schemas.microsoft.com/sharepoint/v3/contenttype/forms"/>
  </ds:schemaRefs>
</ds:datastoreItem>
</file>

<file path=customXml/itemProps3.xml><?xml version="1.0" encoding="utf-8"?>
<ds:datastoreItem xmlns:ds="http://schemas.openxmlformats.org/officeDocument/2006/customXml" ds:itemID="{928D4654-0FFE-4F30-AFE5-A3C377B594E1}">
  <ds:schemaRefs>
    <ds:schemaRef ds:uri="http://schemas.microsoft.com/office/2006/metadata/properties"/>
    <ds:schemaRef ds:uri="http://schemas.microsoft.com/office/infopath/2007/PartnerControls"/>
    <ds:schemaRef ds:uri="577751d0-6084-4994-a202-0c32fc3287d3"/>
  </ds:schemaRefs>
</ds:datastoreItem>
</file>

<file path=docProps/app.xml><?xml version="1.0" encoding="utf-8"?>
<Properties xmlns="http://schemas.openxmlformats.org/officeDocument/2006/extended-properties" xmlns:vt="http://schemas.openxmlformats.org/officeDocument/2006/docPropsVTypes">
  <TotalTime>0</TotalTime>
  <Words>749</Words>
  <Application>Microsoft Office PowerPoint</Application>
  <PresentationFormat>Widescreen</PresentationFormat>
  <Paragraphs>67</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Ribeye</vt:lpstr>
      <vt:lpstr>Arial</vt:lpstr>
      <vt:lpstr>Avenir</vt:lpstr>
      <vt:lpstr>Calibri</vt:lpstr>
      <vt:lpstr>VeniceBeachVTI</vt:lpstr>
      <vt:lpstr>STAFF SCHEDULING/ROTAS AND VISITS  </vt:lpstr>
      <vt:lpstr>STAFF SCHEDULING : WHAT THE WORKPLACE TASK INVOLVES</vt:lpstr>
      <vt:lpstr>WHAT MICROSOFT TOOL WAS USED : EXCEL </vt:lpstr>
      <vt:lpstr>How it improves communication </vt:lpstr>
      <vt:lpstr>SOFIA ADVANTAGES AND LIMITATION OF YOUR CHOSEN MICROSOFT TOOL (EXCEL)</vt:lpstr>
      <vt:lpstr>RECOMMENDATIONS </vt:lpstr>
      <vt:lpstr>CONCLUSION </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Shama Akhtar (2604386)</cp:lastModifiedBy>
  <cp:revision>2</cp:revision>
  <dcterms:created xsi:type="dcterms:W3CDTF">2026-09-22T08:22:41Z</dcterms:created>
  <dcterms:modified xsi:type="dcterms:W3CDTF">2026-10-04T20:48:57Z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