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handoutMasterIdLst>
    <p:handoutMasterId r:id="rId24"/>
  </p:handout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5" d="100"/>
          <a:sy n="75" d="100"/>
        </p:scale>
        <p:origin x="123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9">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10">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989D0C-37A3-4BD4-BB1D-71B6F841B2ED}" type="doc">
      <dgm:prSet loTypeId="urn:microsoft.com/office/officeart/2005/8/layout/hierarchy2" loCatId="hierarchy" qsTypeId="urn:microsoft.com/office/officeart/2005/8/quickstyle/simple1" qsCatId="simple" csTypeId="urn:microsoft.com/office/officeart/2005/8/colors/colorful1#1" csCatId="colorful" phldr="1"/>
      <dgm:spPr/>
      <dgm:t>
        <a:bodyPr/>
        <a:lstStyle/>
        <a:p>
          <a:endParaRPr lang="en-GB"/>
        </a:p>
      </dgm:t>
    </dgm:pt>
    <dgm:pt modelId="{84ED4541-76DE-4418-B119-7BE420B17221}">
      <dgm:prSet phldrT="[Text]"/>
      <dgm:spPr/>
      <dgm:t>
        <a:bodyPr/>
        <a:lstStyle/>
        <a:p>
          <a:r>
            <a:rPr lang="en-GB" dirty="0"/>
            <a:t>Marketing mix</a:t>
          </a:r>
        </a:p>
      </dgm:t>
    </dgm:pt>
    <dgm:pt modelId="{A678FAAD-7653-42E0-A4E2-2AFC361A63A9}" type="parTrans" cxnId="{E863DBC3-3002-48B1-9D4B-757BA9EDE033}">
      <dgm:prSet/>
      <dgm:spPr/>
      <dgm:t>
        <a:bodyPr/>
        <a:lstStyle/>
        <a:p>
          <a:endParaRPr lang="en-GB"/>
        </a:p>
      </dgm:t>
    </dgm:pt>
    <dgm:pt modelId="{C66F9579-2EAA-4FF7-9B38-566947156DC8}" type="sibTrans" cxnId="{E863DBC3-3002-48B1-9D4B-757BA9EDE033}">
      <dgm:prSet/>
      <dgm:spPr/>
      <dgm:t>
        <a:bodyPr/>
        <a:lstStyle/>
        <a:p>
          <a:endParaRPr lang="en-GB"/>
        </a:p>
      </dgm:t>
    </dgm:pt>
    <dgm:pt modelId="{53FEA93B-F60C-491D-861E-FE0E18131282}">
      <dgm:prSet phldrT="[Text]"/>
      <dgm:spPr/>
      <dgm:t>
        <a:bodyPr/>
        <a:lstStyle/>
        <a:p>
          <a:r>
            <a:rPr lang="en-GB" dirty="0"/>
            <a:t>Product</a:t>
          </a:r>
        </a:p>
      </dgm:t>
    </dgm:pt>
    <dgm:pt modelId="{4C97BF91-E22F-4516-AF07-ED776CC6C648}" type="parTrans" cxnId="{2780B374-7388-44FF-A213-990D0D275741}">
      <dgm:prSet/>
      <dgm:spPr/>
      <dgm:t>
        <a:bodyPr/>
        <a:lstStyle/>
        <a:p>
          <a:endParaRPr lang="en-GB"/>
        </a:p>
      </dgm:t>
    </dgm:pt>
    <dgm:pt modelId="{420B2749-E88C-4784-B7BC-478D75224705}" type="sibTrans" cxnId="{2780B374-7388-44FF-A213-990D0D275741}">
      <dgm:prSet/>
      <dgm:spPr/>
      <dgm:t>
        <a:bodyPr/>
        <a:lstStyle/>
        <a:p>
          <a:endParaRPr lang="en-GB"/>
        </a:p>
      </dgm:t>
    </dgm:pt>
    <dgm:pt modelId="{C6722A52-D931-4F83-B194-E79E0E2FF666}">
      <dgm:prSet phldrT="[Text]"/>
      <dgm:spPr/>
      <dgm:t>
        <a:bodyPr/>
        <a:lstStyle/>
        <a:p>
          <a:r>
            <a:rPr lang="en-GB" dirty="0"/>
            <a:t>Advertising</a:t>
          </a:r>
        </a:p>
      </dgm:t>
    </dgm:pt>
    <dgm:pt modelId="{3ED71174-E7D7-4085-BF1F-E4CADABBFD0F}" type="parTrans" cxnId="{CC24D673-9BCE-4E54-BD24-3E7CF70EDFCB}">
      <dgm:prSet/>
      <dgm:spPr/>
      <dgm:t>
        <a:bodyPr/>
        <a:lstStyle/>
        <a:p>
          <a:endParaRPr lang="en-GB"/>
        </a:p>
      </dgm:t>
    </dgm:pt>
    <dgm:pt modelId="{BD08B58E-2620-4FAA-8996-F9B5E2649E65}" type="sibTrans" cxnId="{CC24D673-9BCE-4E54-BD24-3E7CF70EDFCB}">
      <dgm:prSet/>
      <dgm:spPr/>
      <dgm:t>
        <a:bodyPr/>
        <a:lstStyle/>
        <a:p>
          <a:endParaRPr lang="en-GB"/>
        </a:p>
      </dgm:t>
    </dgm:pt>
    <dgm:pt modelId="{CFE8047A-E035-4EF3-ACDD-4C44EFC9C349}">
      <dgm:prSet phldrT="[Text]"/>
      <dgm:spPr/>
      <dgm:t>
        <a:bodyPr/>
        <a:lstStyle/>
        <a:p>
          <a:r>
            <a:rPr lang="en-GB" dirty="0"/>
            <a:t>Direct marketing</a:t>
          </a:r>
        </a:p>
      </dgm:t>
    </dgm:pt>
    <dgm:pt modelId="{0F9867CE-770C-42DF-91AF-4A927D83D2B8}" type="parTrans" cxnId="{8DCC95B8-4415-480A-A458-5DCDB26AE221}">
      <dgm:prSet/>
      <dgm:spPr/>
      <dgm:t>
        <a:bodyPr/>
        <a:lstStyle/>
        <a:p>
          <a:endParaRPr lang="en-GB"/>
        </a:p>
      </dgm:t>
    </dgm:pt>
    <dgm:pt modelId="{FD5C4DA2-A33E-43B4-A062-B97BE95DE266}" type="sibTrans" cxnId="{8DCC95B8-4415-480A-A458-5DCDB26AE221}">
      <dgm:prSet/>
      <dgm:spPr/>
      <dgm:t>
        <a:bodyPr/>
        <a:lstStyle/>
        <a:p>
          <a:endParaRPr lang="en-GB"/>
        </a:p>
      </dgm:t>
    </dgm:pt>
    <dgm:pt modelId="{5199891A-D163-469B-AE8F-626B72B2E6CC}">
      <dgm:prSet phldrT="[Text]"/>
      <dgm:spPr/>
      <dgm:t>
        <a:bodyPr/>
        <a:lstStyle/>
        <a:p>
          <a:r>
            <a:rPr lang="en-GB" dirty="0"/>
            <a:t>Price</a:t>
          </a:r>
        </a:p>
      </dgm:t>
    </dgm:pt>
    <dgm:pt modelId="{EDEB3944-250C-4836-9CDF-537B576200C0}" type="parTrans" cxnId="{D3901680-5A3B-4F21-848D-4A73F6AEB551}">
      <dgm:prSet/>
      <dgm:spPr/>
      <dgm:t>
        <a:bodyPr/>
        <a:lstStyle/>
        <a:p>
          <a:endParaRPr lang="en-GB"/>
        </a:p>
      </dgm:t>
    </dgm:pt>
    <dgm:pt modelId="{0431AA7C-C7D3-42BA-BC60-36B5F77E90F7}" type="sibTrans" cxnId="{D3901680-5A3B-4F21-848D-4A73F6AEB551}">
      <dgm:prSet/>
      <dgm:spPr/>
      <dgm:t>
        <a:bodyPr/>
        <a:lstStyle/>
        <a:p>
          <a:endParaRPr lang="en-GB"/>
        </a:p>
      </dgm:t>
    </dgm:pt>
    <dgm:pt modelId="{D2D95453-DDC2-43B0-B37F-2CCF21571D73}">
      <dgm:prSet phldrT="[Text]"/>
      <dgm:spPr/>
      <dgm:t>
        <a:bodyPr/>
        <a:lstStyle/>
        <a:p>
          <a:r>
            <a:rPr lang="en-GB" dirty="0"/>
            <a:t>Place</a:t>
          </a:r>
        </a:p>
      </dgm:t>
    </dgm:pt>
    <dgm:pt modelId="{0B76C50B-E633-418E-AE42-865E3FF084D5}" type="parTrans" cxnId="{8D0A3FCB-EFE6-4119-8FDE-AB1DD0853A4C}">
      <dgm:prSet/>
      <dgm:spPr/>
      <dgm:t>
        <a:bodyPr/>
        <a:lstStyle/>
        <a:p>
          <a:endParaRPr lang="en-GB"/>
        </a:p>
      </dgm:t>
    </dgm:pt>
    <dgm:pt modelId="{40660B25-74DC-44E9-A995-1435C518EBF5}" type="sibTrans" cxnId="{8D0A3FCB-EFE6-4119-8FDE-AB1DD0853A4C}">
      <dgm:prSet/>
      <dgm:spPr/>
      <dgm:t>
        <a:bodyPr/>
        <a:lstStyle/>
        <a:p>
          <a:endParaRPr lang="en-GB"/>
        </a:p>
      </dgm:t>
    </dgm:pt>
    <dgm:pt modelId="{9D43C03A-77A0-40EF-AA0A-111B158DB965}">
      <dgm:prSet phldrT="[Text]"/>
      <dgm:spPr/>
      <dgm:t>
        <a:bodyPr/>
        <a:lstStyle/>
        <a:p>
          <a:r>
            <a:rPr lang="en-GB" dirty="0"/>
            <a:t>Promotion</a:t>
          </a:r>
        </a:p>
      </dgm:t>
    </dgm:pt>
    <dgm:pt modelId="{91925B56-BACA-494B-A80D-D1BEAC501B99}" type="parTrans" cxnId="{67DA333A-B39D-444A-BA2B-F2D4C9867D41}">
      <dgm:prSet/>
      <dgm:spPr/>
      <dgm:t>
        <a:bodyPr/>
        <a:lstStyle/>
        <a:p>
          <a:endParaRPr lang="en-GB"/>
        </a:p>
      </dgm:t>
    </dgm:pt>
    <dgm:pt modelId="{D9041452-B2B8-4070-9E2A-D6AA9D5E1ED4}" type="sibTrans" cxnId="{67DA333A-B39D-444A-BA2B-F2D4C9867D41}">
      <dgm:prSet/>
      <dgm:spPr/>
      <dgm:t>
        <a:bodyPr/>
        <a:lstStyle/>
        <a:p>
          <a:endParaRPr lang="en-GB"/>
        </a:p>
      </dgm:t>
    </dgm:pt>
    <dgm:pt modelId="{FFB6E298-21B1-4085-A42D-C7963845A0B0}">
      <dgm:prSet phldrT="[Text]"/>
      <dgm:spPr/>
      <dgm:t>
        <a:bodyPr/>
        <a:lstStyle/>
        <a:p>
          <a:r>
            <a:rPr lang="en-GB" dirty="0"/>
            <a:t>Personal selling</a:t>
          </a:r>
        </a:p>
      </dgm:t>
    </dgm:pt>
    <dgm:pt modelId="{706ED18E-B258-46F0-8EEA-B88F0FD80394}" type="parTrans" cxnId="{8A5D8996-919F-499F-A1CC-4E18A200FB82}">
      <dgm:prSet/>
      <dgm:spPr/>
      <dgm:t>
        <a:bodyPr/>
        <a:lstStyle/>
        <a:p>
          <a:endParaRPr lang="en-GB"/>
        </a:p>
      </dgm:t>
    </dgm:pt>
    <dgm:pt modelId="{B8D7E204-717E-4DA3-9E5F-6FE33FF1EBB9}" type="sibTrans" cxnId="{8A5D8996-919F-499F-A1CC-4E18A200FB82}">
      <dgm:prSet/>
      <dgm:spPr/>
      <dgm:t>
        <a:bodyPr/>
        <a:lstStyle/>
        <a:p>
          <a:endParaRPr lang="en-GB"/>
        </a:p>
      </dgm:t>
    </dgm:pt>
    <dgm:pt modelId="{F7BB47D4-1BF7-48CD-9C51-E9A210F530F1}">
      <dgm:prSet phldrT="[Text]"/>
      <dgm:spPr/>
      <dgm:t>
        <a:bodyPr/>
        <a:lstStyle/>
        <a:p>
          <a:r>
            <a:rPr lang="en-GB" dirty="0"/>
            <a:t>Sales promotion</a:t>
          </a:r>
        </a:p>
      </dgm:t>
    </dgm:pt>
    <dgm:pt modelId="{6807D531-365A-4631-B14A-AA4F80CD13A1}" type="parTrans" cxnId="{B61C2B4E-5D99-49B3-B4CB-FA7B86587A1B}">
      <dgm:prSet/>
      <dgm:spPr/>
      <dgm:t>
        <a:bodyPr/>
        <a:lstStyle/>
        <a:p>
          <a:endParaRPr lang="en-GB"/>
        </a:p>
      </dgm:t>
    </dgm:pt>
    <dgm:pt modelId="{34091253-72E4-4F6B-BBA6-DABBBE3DB76F}" type="sibTrans" cxnId="{B61C2B4E-5D99-49B3-B4CB-FA7B86587A1B}">
      <dgm:prSet/>
      <dgm:spPr/>
      <dgm:t>
        <a:bodyPr/>
        <a:lstStyle/>
        <a:p>
          <a:endParaRPr lang="en-GB"/>
        </a:p>
      </dgm:t>
    </dgm:pt>
    <dgm:pt modelId="{887AEA10-1D1C-43C1-A9BE-7AB4A7BC78D2}">
      <dgm:prSet phldrT="[Text]"/>
      <dgm:spPr/>
      <dgm:t>
        <a:bodyPr/>
        <a:lstStyle/>
        <a:p>
          <a:r>
            <a:rPr lang="en-GB" dirty="0"/>
            <a:t>Public relations</a:t>
          </a:r>
        </a:p>
      </dgm:t>
    </dgm:pt>
    <dgm:pt modelId="{B9D60E0A-3A60-4417-9A64-F3F39D05C3E0}" type="parTrans" cxnId="{8070E77B-C824-4B11-877C-08306148E45C}">
      <dgm:prSet/>
      <dgm:spPr/>
      <dgm:t>
        <a:bodyPr/>
        <a:lstStyle/>
        <a:p>
          <a:endParaRPr lang="en-GB"/>
        </a:p>
      </dgm:t>
    </dgm:pt>
    <dgm:pt modelId="{BD4ECA65-5E5D-43C7-9F20-F434FE994989}" type="sibTrans" cxnId="{8070E77B-C824-4B11-877C-08306148E45C}">
      <dgm:prSet/>
      <dgm:spPr/>
      <dgm:t>
        <a:bodyPr/>
        <a:lstStyle/>
        <a:p>
          <a:endParaRPr lang="en-GB"/>
        </a:p>
      </dgm:t>
    </dgm:pt>
    <dgm:pt modelId="{0DA4DAE1-3056-43D1-B5C9-89C1C4374080}" type="pres">
      <dgm:prSet presAssocID="{7A989D0C-37A3-4BD4-BB1D-71B6F841B2ED}" presName="diagram" presStyleCnt="0">
        <dgm:presLayoutVars>
          <dgm:chPref val="1"/>
          <dgm:dir/>
          <dgm:animOne val="branch"/>
          <dgm:animLvl val="lvl"/>
          <dgm:resizeHandles val="exact"/>
        </dgm:presLayoutVars>
      </dgm:prSet>
      <dgm:spPr/>
    </dgm:pt>
    <dgm:pt modelId="{DF748AC6-3FCE-4B64-8177-2F207EC8B89C}" type="pres">
      <dgm:prSet presAssocID="{84ED4541-76DE-4418-B119-7BE420B17221}" presName="root1" presStyleCnt="0"/>
      <dgm:spPr/>
    </dgm:pt>
    <dgm:pt modelId="{01A5C03F-19EE-4AC9-B639-97DA86AECD89}" type="pres">
      <dgm:prSet presAssocID="{84ED4541-76DE-4418-B119-7BE420B17221}" presName="LevelOneTextNode" presStyleLbl="node0" presStyleIdx="0" presStyleCnt="1">
        <dgm:presLayoutVars>
          <dgm:chPref val="3"/>
        </dgm:presLayoutVars>
      </dgm:prSet>
      <dgm:spPr/>
    </dgm:pt>
    <dgm:pt modelId="{56317E5F-1C2F-4129-B8DE-92DA1A6495B1}" type="pres">
      <dgm:prSet presAssocID="{84ED4541-76DE-4418-B119-7BE420B17221}" presName="level2hierChild" presStyleCnt="0"/>
      <dgm:spPr/>
    </dgm:pt>
    <dgm:pt modelId="{308C1418-B4E7-4A54-B8AC-495ECA60BC11}" type="pres">
      <dgm:prSet presAssocID="{4C97BF91-E22F-4516-AF07-ED776CC6C648}" presName="conn2-1" presStyleLbl="parChTrans1D2" presStyleIdx="0" presStyleCnt="4"/>
      <dgm:spPr/>
    </dgm:pt>
    <dgm:pt modelId="{307657D6-39BE-43B8-ACF8-18AF8B93DC55}" type="pres">
      <dgm:prSet presAssocID="{4C97BF91-E22F-4516-AF07-ED776CC6C648}" presName="connTx" presStyleLbl="parChTrans1D2" presStyleIdx="0" presStyleCnt="4"/>
      <dgm:spPr/>
    </dgm:pt>
    <dgm:pt modelId="{B1C4384F-0C44-47DB-B1A8-61B7D222996B}" type="pres">
      <dgm:prSet presAssocID="{53FEA93B-F60C-491D-861E-FE0E18131282}" presName="root2" presStyleCnt="0"/>
      <dgm:spPr/>
    </dgm:pt>
    <dgm:pt modelId="{31110ED4-3192-4A73-8B38-E9B80CF61417}" type="pres">
      <dgm:prSet presAssocID="{53FEA93B-F60C-491D-861E-FE0E18131282}" presName="LevelTwoTextNode" presStyleLbl="node2" presStyleIdx="0" presStyleCnt="4">
        <dgm:presLayoutVars>
          <dgm:chPref val="3"/>
        </dgm:presLayoutVars>
      </dgm:prSet>
      <dgm:spPr/>
    </dgm:pt>
    <dgm:pt modelId="{F7D8EAD9-96FA-46A4-B304-04C18EC58CB0}" type="pres">
      <dgm:prSet presAssocID="{53FEA93B-F60C-491D-861E-FE0E18131282}" presName="level3hierChild" presStyleCnt="0"/>
      <dgm:spPr/>
    </dgm:pt>
    <dgm:pt modelId="{51E8CEBB-1B5B-4330-B6CD-BE714F0A26DC}" type="pres">
      <dgm:prSet presAssocID="{EDEB3944-250C-4836-9CDF-537B576200C0}" presName="conn2-1" presStyleLbl="parChTrans1D2" presStyleIdx="1" presStyleCnt="4"/>
      <dgm:spPr/>
    </dgm:pt>
    <dgm:pt modelId="{DCF45864-9EE0-4895-A98B-B73B9F645EA9}" type="pres">
      <dgm:prSet presAssocID="{EDEB3944-250C-4836-9CDF-537B576200C0}" presName="connTx" presStyleLbl="parChTrans1D2" presStyleIdx="1" presStyleCnt="4"/>
      <dgm:spPr/>
    </dgm:pt>
    <dgm:pt modelId="{1CE91AFD-FF17-48D2-9CD7-5FED5C5C0C33}" type="pres">
      <dgm:prSet presAssocID="{5199891A-D163-469B-AE8F-626B72B2E6CC}" presName="root2" presStyleCnt="0"/>
      <dgm:spPr/>
    </dgm:pt>
    <dgm:pt modelId="{49EE9967-D4DE-44AF-BC5B-2DDF3FA4D4B6}" type="pres">
      <dgm:prSet presAssocID="{5199891A-D163-469B-AE8F-626B72B2E6CC}" presName="LevelTwoTextNode" presStyleLbl="node2" presStyleIdx="1" presStyleCnt="4">
        <dgm:presLayoutVars>
          <dgm:chPref val="3"/>
        </dgm:presLayoutVars>
      </dgm:prSet>
      <dgm:spPr/>
    </dgm:pt>
    <dgm:pt modelId="{F18E8B40-AE2E-4EFC-A595-559253F1D8D3}" type="pres">
      <dgm:prSet presAssocID="{5199891A-D163-469B-AE8F-626B72B2E6CC}" presName="level3hierChild" presStyleCnt="0"/>
      <dgm:spPr/>
    </dgm:pt>
    <dgm:pt modelId="{244EB389-0F63-4296-BDB4-95D6DF0ABAEF}" type="pres">
      <dgm:prSet presAssocID="{0B76C50B-E633-418E-AE42-865E3FF084D5}" presName="conn2-1" presStyleLbl="parChTrans1D2" presStyleIdx="2" presStyleCnt="4"/>
      <dgm:spPr/>
    </dgm:pt>
    <dgm:pt modelId="{D9ECC37E-3D0F-428B-8566-DBEEA52D26AA}" type="pres">
      <dgm:prSet presAssocID="{0B76C50B-E633-418E-AE42-865E3FF084D5}" presName="connTx" presStyleLbl="parChTrans1D2" presStyleIdx="2" presStyleCnt="4"/>
      <dgm:spPr/>
    </dgm:pt>
    <dgm:pt modelId="{61D2F09A-3E37-46D0-B910-3B063540AFEF}" type="pres">
      <dgm:prSet presAssocID="{D2D95453-DDC2-43B0-B37F-2CCF21571D73}" presName="root2" presStyleCnt="0"/>
      <dgm:spPr/>
    </dgm:pt>
    <dgm:pt modelId="{66DDF758-FEC7-4619-A02B-A4A7DC21ED65}" type="pres">
      <dgm:prSet presAssocID="{D2D95453-DDC2-43B0-B37F-2CCF21571D73}" presName="LevelTwoTextNode" presStyleLbl="node2" presStyleIdx="2" presStyleCnt="4">
        <dgm:presLayoutVars>
          <dgm:chPref val="3"/>
        </dgm:presLayoutVars>
      </dgm:prSet>
      <dgm:spPr/>
    </dgm:pt>
    <dgm:pt modelId="{BAD23AF7-688B-430A-B81D-1A7332C5E10B}" type="pres">
      <dgm:prSet presAssocID="{D2D95453-DDC2-43B0-B37F-2CCF21571D73}" presName="level3hierChild" presStyleCnt="0"/>
      <dgm:spPr/>
    </dgm:pt>
    <dgm:pt modelId="{C70285B7-7DB1-4FA8-A122-A79DB1BA23E5}" type="pres">
      <dgm:prSet presAssocID="{91925B56-BACA-494B-A80D-D1BEAC501B99}" presName="conn2-1" presStyleLbl="parChTrans1D2" presStyleIdx="3" presStyleCnt="4"/>
      <dgm:spPr/>
    </dgm:pt>
    <dgm:pt modelId="{48DA8383-B478-4648-880F-5BB00D899A64}" type="pres">
      <dgm:prSet presAssocID="{91925B56-BACA-494B-A80D-D1BEAC501B99}" presName="connTx" presStyleLbl="parChTrans1D2" presStyleIdx="3" presStyleCnt="4"/>
      <dgm:spPr/>
    </dgm:pt>
    <dgm:pt modelId="{432667E6-4386-4531-ADCC-9D7073020E8B}" type="pres">
      <dgm:prSet presAssocID="{9D43C03A-77A0-40EF-AA0A-111B158DB965}" presName="root2" presStyleCnt="0"/>
      <dgm:spPr/>
    </dgm:pt>
    <dgm:pt modelId="{EC07966D-6B95-46AF-AF8F-6E9B860ACFA4}" type="pres">
      <dgm:prSet presAssocID="{9D43C03A-77A0-40EF-AA0A-111B158DB965}" presName="LevelTwoTextNode" presStyleLbl="node2" presStyleIdx="3" presStyleCnt="4">
        <dgm:presLayoutVars>
          <dgm:chPref val="3"/>
        </dgm:presLayoutVars>
      </dgm:prSet>
      <dgm:spPr/>
    </dgm:pt>
    <dgm:pt modelId="{F2A16A67-B9B0-43EE-B357-43339899EE26}" type="pres">
      <dgm:prSet presAssocID="{9D43C03A-77A0-40EF-AA0A-111B158DB965}" presName="level3hierChild" presStyleCnt="0"/>
      <dgm:spPr/>
    </dgm:pt>
    <dgm:pt modelId="{F333299E-8FE7-440D-8BF9-660F18AA4562}" type="pres">
      <dgm:prSet presAssocID="{3ED71174-E7D7-4085-BF1F-E4CADABBFD0F}" presName="conn2-1" presStyleLbl="parChTrans1D3" presStyleIdx="0" presStyleCnt="5"/>
      <dgm:spPr/>
    </dgm:pt>
    <dgm:pt modelId="{DBAF1538-E0A9-4249-B8A2-8F255FD3354B}" type="pres">
      <dgm:prSet presAssocID="{3ED71174-E7D7-4085-BF1F-E4CADABBFD0F}" presName="connTx" presStyleLbl="parChTrans1D3" presStyleIdx="0" presStyleCnt="5"/>
      <dgm:spPr/>
    </dgm:pt>
    <dgm:pt modelId="{39D6D30D-EEA1-4F2B-8B23-9B1896D667F7}" type="pres">
      <dgm:prSet presAssocID="{C6722A52-D931-4F83-B194-E79E0E2FF666}" presName="root2" presStyleCnt="0"/>
      <dgm:spPr/>
    </dgm:pt>
    <dgm:pt modelId="{158E34DC-8BD7-4776-8B31-E33BAFC3E8D1}" type="pres">
      <dgm:prSet presAssocID="{C6722A52-D931-4F83-B194-E79E0E2FF666}" presName="LevelTwoTextNode" presStyleLbl="node3" presStyleIdx="0" presStyleCnt="5">
        <dgm:presLayoutVars>
          <dgm:chPref val="3"/>
        </dgm:presLayoutVars>
      </dgm:prSet>
      <dgm:spPr/>
    </dgm:pt>
    <dgm:pt modelId="{D49C178C-74D4-4386-8F1B-FB0767CD89FB}" type="pres">
      <dgm:prSet presAssocID="{C6722A52-D931-4F83-B194-E79E0E2FF666}" presName="level3hierChild" presStyleCnt="0"/>
      <dgm:spPr/>
    </dgm:pt>
    <dgm:pt modelId="{43C56F3C-A90F-417C-8A21-7FA1A92A4BB4}" type="pres">
      <dgm:prSet presAssocID="{706ED18E-B258-46F0-8EEA-B88F0FD80394}" presName="conn2-1" presStyleLbl="parChTrans1D3" presStyleIdx="1" presStyleCnt="5"/>
      <dgm:spPr/>
    </dgm:pt>
    <dgm:pt modelId="{D9369FCF-D0DB-4ABC-BFEB-548EDBC01A04}" type="pres">
      <dgm:prSet presAssocID="{706ED18E-B258-46F0-8EEA-B88F0FD80394}" presName="connTx" presStyleLbl="parChTrans1D3" presStyleIdx="1" presStyleCnt="5"/>
      <dgm:spPr/>
    </dgm:pt>
    <dgm:pt modelId="{5A3A14B0-DCB9-4C03-B0C7-A3F965D5C76A}" type="pres">
      <dgm:prSet presAssocID="{FFB6E298-21B1-4085-A42D-C7963845A0B0}" presName="root2" presStyleCnt="0"/>
      <dgm:spPr/>
    </dgm:pt>
    <dgm:pt modelId="{349CE00B-D0D5-4835-9F12-4034DA56AF0C}" type="pres">
      <dgm:prSet presAssocID="{FFB6E298-21B1-4085-A42D-C7963845A0B0}" presName="LevelTwoTextNode" presStyleLbl="node3" presStyleIdx="1" presStyleCnt="5">
        <dgm:presLayoutVars>
          <dgm:chPref val="3"/>
        </dgm:presLayoutVars>
      </dgm:prSet>
      <dgm:spPr/>
    </dgm:pt>
    <dgm:pt modelId="{0554107A-754C-43E5-9CCA-1A75729365D2}" type="pres">
      <dgm:prSet presAssocID="{FFB6E298-21B1-4085-A42D-C7963845A0B0}" presName="level3hierChild" presStyleCnt="0"/>
      <dgm:spPr/>
    </dgm:pt>
    <dgm:pt modelId="{7D43F74C-DBA6-4CF2-8139-0929C373BF15}" type="pres">
      <dgm:prSet presAssocID="{0F9867CE-770C-42DF-91AF-4A927D83D2B8}" presName="conn2-1" presStyleLbl="parChTrans1D3" presStyleIdx="2" presStyleCnt="5"/>
      <dgm:spPr/>
    </dgm:pt>
    <dgm:pt modelId="{6E5F210B-F23B-4225-B013-5FE9BA2E2471}" type="pres">
      <dgm:prSet presAssocID="{0F9867CE-770C-42DF-91AF-4A927D83D2B8}" presName="connTx" presStyleLbl="parChTrans1D3" presStyleIdx="2" presStyleCnt="5"/>
      <dgm:spPr/>
    </dgm:pt>
    <dgm:pt modelId="{06B6446C-D83A-49A0-B2A7-162D68EBF8F0}" type="pres">
      <dgm:prSet presAssocID="{CFE8047A-E035-4EF3-ACDD-4C44EFC9C349}" presName="root2" presStyleCnt="0"/>
      <dgm:spPr/>
    </dgm:pt>
    <dgm:pt modelId="{74CAB3E9-F3B8-44C4-924C-56ABAC2A4D0E}" type="pres">
      <dgm:prSet presAssocID="{CFE8047A-E035-4EF3-ACDD-4C44EFC9C349}" presName="LevelTwoTextNode" presStyleLbl="node3" presStyleIdx="2" presStyleCnt="5">
        <dgm:presLayoutVars>
          <dgm:chPref val="3"/>
        </dgm:presLayoutVars>
      </dgm:prSet>
      <dgm:spPr/>
    </dgm:pt>
    <dgm:pt modelId="{848E354C-F8EA-4B43-B2C1-7DC293C10584}" type="pres">
      <dgm:prSet presAssocID="{CFE8047A-E035-4EF3-ACDD-4C44EFC9C349}" presName="level3hierChild" presStyleCnt="0"/>
      <dgm:spPr/>
    </dgm:pt>
    <dgm:pt modelId="{9E719050-3130-4801-91A3-8D4FCBFFBF93}" type="pres">
      <dgm:prSet presAssocID="{6807D531-365A-4631-B14A-AA4F80CD13A1}" presName="conn2-1" presStyleLbl="parChTrans1D3" presStyleIdx="3" presStyleCnt="5"/>
      <dgm:spPr/>
    </dgm:pt>
    <dgm:pt modelId="{F7ABA847-67AB-4D05-BFF0-C8203AE887DE}" type="pres">
      <dgm:prSet presAssocID="{6807D531-365A-4631-B14A-AA4F80CD13A1}" presName="connTx" presStyleLbl="parChTrans1D3" presStyleIdx="3" presStyleCnt="5"/>
      <dgm:spPr/>
    </dgm:pt>
    <dgm:pt modelId="{D11B1494-E5C5-40B0-9F31-DDC418FEC66E}" type="pres">
      <dgm:prSet presAssocID="{F7BB47D4-1BF7-48CD-9C51-E9A210F530F1}" presName="root2" presStyleCnt="0"/>
      <dgm:spPr/>
    </dgm:pt>
    <dgm:pt modelId="{2A131CF1-DA6F-4C52-A60B-7F0D3A8F3DDB}" type="pres">
      <dgm:prSet presAssocID="{F7BB47D4-1BF7-48CD-9C51-E9A210F530F1}" presName="LevelTwoTextNode" presStyleLbl="node3" presStyleIdx="3" presStyleCnt="5">
        <dgm:presLayoutVars>
          <dgm:chPref val="3"/>
        </dgm:presLayoutVars>
      </dgm:prSet>
      <dgm:spPr/>
    </dgm:pt>
    <dgm:pt modelId="{15CA47EE-BFD5-45D4-9EE8-00E582148CA8}" type="pres">
      <dgm:prSet presAssocID="{F7BB47D4-1BF7-48CD-9C51-E9A210F530F1}" presName="level3hierChild" presStyleCnt="0"/>
      <dgm:spPr/>
    </dgm:pt>
    <dgm:pt modelId="{626F1476-0688-4D01-A194-A7C0B29EAD50}" type="pres">
      <dgm:prSet presAssocID="{B9D60E0A-3A60-4417-9A64-F3F39D05C3E0}" presName="conn2-1" presStyleLbl="parChTrans1D3" presStyleIdx="4" presStyleCnt="5"/>
      <dgm:spPr/>
    </dgm:pt>
    <dgm:pt modelId="{4BAC7E09-57D0-4B48-8AE8-0A0C421D2EBC}" type="pres">
      <dgm:prSet presAssocID="{B9D60E0A-3A60-4417-9A64-F3F39D05C3E0}" presName="connTx" presStyleLbl="parChTrans1D3" presStyleIdx="4" presStyleCnt="5"/>
      <dgm:spPr/>
    </dgm:pt>
    <dgm:pt modelId="{BB251D80-B132-4949-AF5D-B4075E517BE8}" type="pres">
      <dgm:prSet presAssocID="{887AEA10-1D1C-43C1-A9BE-7AB4A7BC78D2}" presName="root2" presStyleCnt="0"/>
      <dgm:spPr/>
    </dgm:pt>
    <dgm:pt modelId="{E5F7C7FC-F6DB-407E-8B32-1467478463AF}" type="pres">
      <dgm:prSet presAssocID="{887AEA10-1D1C-43C1-A9BE-7AB4A7BC78D2}" presName="LevelTwoTextNode" presStyleLbl="node3" presStyleIdx="4" presStyleCnt="5">
        <dgm:presLayoutVars>
          <dgm:chPref val="3"/>
        </dgm:presLayoutVars>
      </dgm:prSet>
      <dgm:spPr/>
    </dgm:pt>
    <dgm:pt modelId="{8B70B5A1-5236-4281-8F6E-83F27B53BAE0}" type="pres">
      <dgm:prSet presAssocID="{887AEA10-1D1C-43C1-A9BE-7AB4A7BC78D2}" presName="level3hierChild" presStyleCnt="0"/>
      <dgm:spPr/>
    </dgm:pt>
  </dgm:ptLst>
  <dgm:cxnLst>
    <dgm:cxn modelId="{33FCAE0E-7D27-4284-ADF2-AE51C0F928F3}" type="presOf" srcId="{D2D95453-DDC2-43B0-B37F-2CCF21571D73}" destId="{66DDF758-FEC7-4619-A02B-A4A7DC21ED65}" srcOrd="0" destOrd="0" presId="urn:microsoft.com/office/officeart/2005/8/layout/hierarchy2"/>
    <dgm:cxn modelId="{AF6A2711-7F7C-4562-8C40-55618873D914}" type="presOf" srcId="{91925B56-BACA-494B-A80D-D1BEAC501B99}" destId="{48DA8383-B478-4648-880F-5BB00D899A64}" srcOrd="1" destOrd="0" presId="urn:microsoft.com/office/officeart/2005/8/layout/hierarchy2"/>
    <dgm:cxn modelId="{3A459312-ABC8-4A4D-A005-6D982D049A89}" type="presOf" srcId="{F7BB47D4-1BF7-48CD-9C51-E9A210F530F1}" destId="{2A131CF1-DA6F-4C52-A60B-7F0D3A8F3DDB}" srcOrd="0" destOrd="0" presId="urn:microsoft.com/office/officeart/2005/8/layout/hierarchy2"/>
    <dgm:cxn modelId="{B46ABF12-FB79-4494-AFB3-875CD0F07813}" type="presOf" srcId="{6807D531-365A-4631-B14A-AA4F80CD13A1}" destId="{F7ABA847-67AB-4D05-BFF0-C8203AE887DE}" srcOrd="1" destOrd="0" presId="urn:microsoft.com/office/officeart/2005/8/layout/hierarchy2"/>
    <dgm:cxn modelId="{364B4525-5C3A-490D-B3D7-10AB8461945F}" type="presOf" srcId="{0B76C50B-E633-418E-AE42-865E3FF084D5}" destId="{244EB389-0F63-4296-BDB4-95D6DF0ABAEF}" srcOrd="0" destOrd="0" presId="urn:microsoft.com/office/officeart/2005/8/layout/hierarchy2"/>
    <dgm:cxn modelId="{494E4026-897E-43F4-9E6E-E5ED224894E7}" type="presOf" srcId="{0F9867CE-770C-42DF-91AF-4A927D83D2B8}" destId="{6E5F210B-F23B-4225-B013-5FE9BA2E2471}" srcOrd="1" destOrd="0" presId="urn:microsoft.com/office/officeart/2005/8/layout/hierarchy2"/>
    <dgm:cxn modelId="{6047CD27-F282-46A1-B16B-06826FD3F3E2}" type="presOf" srcId="{FFB6E298-21B1-4085-A42D-C7963845A0B0}" destId="{349CE00B-D0D5-4835-9F12-4034DA56AF0C}" srcOrd="0" destOrd="0" presId="urn:microsoft.com/office/officeart/2005/8/layout/hierarchy2"/>
    <dgm:cxn modelId="{8CDA092B-7BA8-4729-A396-B42F7EFF9584}" type="presOf" srcId="{4C97BF91-E22F-4516-AF07-ED776CC6C648}" destId="{307657D6-39BE-43B8-ACF8-18AF8B93DC55}" srcOrd="1" destOrd="0" presId="urn:microsoft.com/office/officeart/2005/8/layout/hierarchy2"/>
    <dgm:cxn modelId="{C5EF0E34-ABB7-48B6-94FA-96D926F87A47}" type="presOf" srcId="{EDEB3944-250C-4836-9CDF-537B576200C0}" destId="{DCF45864-9EE0-4895-A98B-B73B9F645EA9}" srcOrd="1" destOrd="0" presId="urn:microsoft.com/office/officeart/2005/8/layout/hierarchy2"/>
    <dgm:cxn modelId="{67DA333A-B39D-444A-BA2B-F2D4C9867D41}" srcId="{84ED4541-76DE-4418-B119-7BE420B17221}" destId="{9D43C03A-77A0-40EF-AA0A-111B158DB965}" srcOrd="3" destOrd="0" parTransId="{91925B56-BACA-494B-A80D-D1BEAC501B99}" sibTransId="{D9041452-B2B8-4070-9E2A-D6AA9D5E1ED4}"/>
    <dgm:cxn modelId="{E02ECF60-E930-49D0-96B3-DF4B3339A425}" type="presOf" srcId="{B9D60E0A-3A60-4417-9A64-F3F39D05C3E0}" destId="{626F1476-0688-4D01-A194-A7C0B29EAD50}" srcOrd="0" destOrd="0" presId="urn:microsoft.com/office/officeart/2005/8/layout/hierarchy2"/>
    <dgm:cxn modelId="{2F4A3A42-129A-4F3F-B22B-4D394AFB6028}" type="presOf" srcId="{4C97BF91-E22F-4516-AF07-ED776CC6C648}" destId="{308C1418-B4E7-4A54-B8AC-495ECA60BC11}" srcOrd="0" destOrd="0" presId="urn:microsoft.com/office/officeart/2005/8/layout/hierarchy2"/>
    <dgm:cxn modelId="{B61C2B4E-5D99-49B3-B4CB-FA7B86587A1B}" srcId="{9D43C03A-77A0-40EF-AA0A-111B158DB965}" destId="{F7BB47D4-1BF7-48CD-9C51-E9A210F530F1}" srcOrd="3" destOrd="0" parTransId="{6807D531-365A-4631-B14A-AA4F80CD13A1}" sibTransId="{34091253-72E4-4F6B-BBA6-DABBBE3DB76F}"/>
    <dgm:cxn modelId="{84C1D04E-586E-4261-9B43-CCBD70374F52}" type="presOf" srcId="{3ED71174-E7D7-4085-BF1F-E4CADABBFD0F}" destId="{DBAF1538-E0A9-4249-B8A2-8F255FD3354B}" srcOrd="1" destOrd="0" presId="urn:microsoft.com/office/officeart/2005/8/layout/hierarchy2"/>
    <dgm:cxn modelId="{CC24D673-9BCE-4E54-BD24-3E7CF70EDFCB}" srcId="{9D43C03A-77A0-40EF-AA0A-111B158DB965}" destId="{C6722A52-D931-4F83-B194-E79E0E2FF666}" srcOrd="0" destOrd="0" parTransId="{3ED71174-E7D7-4085-BF1F-E4CADABBFD0F}" sibTransId="{BD08B58E-2620-4FAA-8996-F9B5E2649E65}"/>
    <dgm:cxn modelId="{2780B374-7388-44FF-A213-990D0D275741}" srcId="{84ED4541-76DE-4418-B119-7BE420B17221}" destId="{53FEA93B-F60C-491D-861E-FE0E18131282}" srcOrd="0" destOrd="0" parTransId="{4C97BF91-E22F-4516-AF07-ED776CC6C648}" sibTransId="{420B2749-E88C-4784-B7BC-478D75224705}"/>
    <dgm:cxn modelId="{ECF02A76-E7C9-4076-B63D-3C9D4E05EFDD}" type="presOf" srcId="{91925B56-BACA-494B-A80D-D1BEAC501B99}" destId="{C70285B7-7DB1-4FA8-A122-A79DB1BA23E5}" srcOrd="0" destOrd="0" presId="urn:microsoft.com/office/officeart/2005/8/layout/hierarchy2"/>
    <dgm:cxn modelId="{8070E77B-C824-4B11-877C-08306148E45C}" srcId="{9D43C03A-77A0-40EF-AA0A-111B158DB965}" destId="{887AEA10-1D1C-43C1-A9BE-7AB4A7BC78D2}" srcOrd="4" destOrd="0" parTransId="{B9D60E0A-3A60-4417-9A64-F3F39D05C3E0}" sibTransId="{BD4ECA65-5E5D-43C7-9F20-F434FE994989}"/>
    <dgm:cxn modelId="{97EC5E7F-49BF-4A03-824D-E3B8B312123D}" type="presOf" srcId="{3ED71174-E7D7-4085-BF1F-E4CADABBFD0F}" destId="{F333299E-8FE7-440D-8BF9-660F18AA4562}" srcOrd="0" destOrd="0" presId="urn:microsoft.com/office/officeart/2005/8/layout/hierarchy2"/>
    <dgm:cxn modelId="{D3901680-5A3B-4F21-848D-4A73F6AEB551}" srcId="{84ED4541-76DE-4418-B119-7BE420B17221}" destId="{5199891A-D163-469B-AE8F-626B72B2E6CC}" srcOrd="1" destOrd="0" parTransId="{EDEB3944-250C-4836-9CDF-537B576200C0}" sibTransId="{0431AA7C-C7D3-42BA-BC60-36B5F77E90F7}"/>
    <dgm:cxn modelId="{74645983-4E28-489D-94E9-4B697811FAEE}" type="presOf" srcId="{706ED18E-B258-46F0-8EEA-B88F0FD80394}" destId="{43C56F3C-A90F-417C-8A21-7FA1A92A4BB4}" srcOrd="0" destOrd="0" presId="urn:microsoft.com/office/officeart/2005/8/layout/hierarchy2"/>
    <dgm:cxn modelId="{B94F7294-652C-43C4-9192-F3F8AF339E8F}" type="presOf" srcId="{0B76C50B-E633-418E-AE42-865E3FF084D5}" destId="{D9ECC37E-3D0F-428B-8566-DBEEA52D26AA}" srcOrd="1" destOrd="0" presId="urn:microsoft.com/office/officeart/2005/8/layout/hierarchy2"/>
    <dgm:cxn modelId="{8A5D8996-919F-499F-A1CC-4E18A200FB82}" srcId="{9D43C03A-77A0-40EF-AA0A-111B158DB965}" destId="{FFB6E298-21B1-4085-A42D-C7963845A0B0}" srcOrd="1" destOrd="0" parTransId="{706ED18E-B258-46F0-8EEA-B88F0FD80394}" sibTransId="{B8D7E204-717E-4DA3-9E5F-6FE33FF1EBB9}"/>
    <dgm:cxn modelId="{B04F27B2-AC75-4889-BCAC-C7CEE664B017}" type="presOf" srcId="{53FEA93B-F60C-491D-861E-FE0E18131282}" destId="{31110ED4-3192-4A73-8B38-E9B80CF61417}" srcOrd="0" destOrd="0" presId="urn:microsoft.com/office/officeart/2005/8/layout/hierarchy2"/>
    <dgm:cxn modelId="{8DCC95B8-4415-480A-A458-5DCDB26AE221}" srcId="{9D43C03A-77A0-40EF-AA0A-111B158DB965}" destId="{CFE8047A-E035-4EF3-ACDD-4C44EFC9C349}" srcOrd="2" destOrd="0" parTransId="{0F9867CE-770C-42DF-91AF-4A927D83D2B8}" sibTransId="{FD5C4DA2-A33E-43B4-A062-B97BE95DE266}"/>
    <dgm:cxn modelId="{9E9027B9-E41A-452D-8573-EF3581CA5CF8}" type="presOf" srcId="{EDEB3944-250C-4836-9CDF-537B576200C0}" destId="{51E8CEBB-1B5B-4330-B6CD-BE714F0A26DC}" srcOrd="0" destOrd="0" presId="urn:microsoft.com/office/officeart/2005/8/layout/hierarchy2"/>
    <dgm:cxn modelId="{FE1463B9-936E-4BDE-997B-8D522D9B84AD}" type="presOf" srcId="{84ED4541-76DE-4418-B119-7BE420B17221}" destId="{01A5C03F-19EE-4AC9-B639-97DA86AECD89}" srcOrd="0" destOrd="0" presId="urn:microsoft.com/office/officeart/2005/8/layout/hierarchy2"/>
    <dgm:cxn modelId="{B3E316BA-8D35-4355-B5BA-FCBD1E15DBD3}" type="presOf" srcId="{706ED18E-B258-46F0-8EEA-B88F0FD80394}" destId="{D9369FCF-D0DB-4ABC-BFEB-548EDBC01A04}" srcOrd="1" destOrd="0" presId="urn:microsoft.com/office/officeart/2005/8/layout/hierarchy2"/>
    <dgm:cxn modelId="{486AA0BB-2941-4886-AAD2-3720F7DC2E37}" type="presOf" srcId="{6807D531-365A-4631-B14A-AA4F80CD13A1}" destId="{9E719050-3130-4801-91A3-8D4FCBFFBF93}" srcOrd="0" destOrd="0" presId="urn:microsoft.com/office/officeart/2005/8/layout/hierarchy2"/>
    <dgm:cxn modelId="{A791BBC3-B135-44CD-8E68-51FA8E0E67AD}" type="presOf" srcId="{C6722A52-D931-4F83-B194-E79E0E2FF666}" destId="{158E34DC-8BD7-4776-8B31-E33BAFC3E8D1}" srcOrd="0" destOrd="0" presId="urn:microsoft.com/office/officeart/2005/8/layout/hierarchy2"/>
    <dgm:cxn modelId="{E863DBC3-3002-48B1-9D4B-757BA9EDE033}" srcId="{7A989D0C-37A3-4BD4-BB1D-71B6F841B2ED}" destId="{84ED4541-76DE-4418-B119-7BE420B17221}" srcOrd="0" destOrd="0" parTransId="{A678FAAD-7653-42E0-A4E2-2AFC361A63A9}" sibTransId="{C66F9579-2EAA-4FF7-9B38-566947156DC8}"/>
    <dgm:cxn modelId="{5697B3C8-1316-45F5-B281-7E7CB0109B0E}" type="presOf" srcId="{5199891A-D163-469B-AE8F-626B72B2E6CC}" destId="{49EE9967-D4DE-44AF-BC5B-2DDF3FA4D4B6}" srcOrd="0" destOrd="0" presId="urn:microsoft.com/office/officeart/2005/8/layout/hierarchy2"/>
    <dgm:cxn modelId="{8D0A3FCB-EFE6-4119-8FDE-AB1DD0853A4C}" srcId="{84ED4541-76DE-4418-B119-7BE420B17221}" destId="{D2D95453-DDC2-43B0-B37F-2CCF21571D73}" srcOrd="2" destOrd="0" parTransId="{0B76C50B-E633-418E-AE42-865E3FF084D5}" sibTransId="{40660B25-74DC-44E9-A995-1435C518EBF5}"/>
    <dgm:cxn modelId="{4EB2CAD3-3D4A-4DB5-979D-0AED1F64380F}" type="presOf" srcId="{7A989D0C-37A3-4BD4-BB1D-71B6F841B2ED}" destId="{0DA4DAE1-3056-43D1-B5C9-89C1C4374080}" srcOrd="0" destOrd="0" presId="urn:microsoft.com/office/officeart/2005/8/layout/hierarchy2"/>
    <dgm:cxn modelId="{BD0009D4-747A-436A-B5EB-34DA6CC301E0}" type="presOf" srcId="{0F9867CE-770C-42DF-91AF-4A927D83D2B8}" destId="{7D43F74C-DBA6-4CF2-8139-0929C373BF15}" srcOrd="0" destOrd="0" presId="urn:microsoft.com/office/officeart/2005/8/layout/hierarchy2"/>
    <dgm:cxn modelId="{EA10AFDD-2F2F-417C-89A9-394661CF9787}" type="presOf" srcId="{887AEA10-1D1C-43C1-A9BE-7AB4A7BC78D2}" destId="{E5F7C7FC-F6DB-407E-8B32-1467478463AF}" srcOrd="0" destOrd="0" presId="urn:microsoft.com/office/officeart/2005/8/layout/hierarchy2"/>
    <dgm:cxn modelId="{B0E200DF-8144-4563-BBA6-BF6F910A8077}" type="presOf" srcId="{CFE8047A-E035-4EF3-ACDD-4C44EFC9C349}" destId="{74CAB3E9-F3B8-44C4-924C-56ABAC2A4D0E}" srcOrd="0" destOrd="0" presId="urn:microsoft.com/office/officeart/2005/8/layout/hierarchy2"/>
    <dgm:cxn modelId="{A25053E4-700C-42EA-BA3B-963BFF0440C6}" type="presOf" srcId="{B9D60E0A-3A60-4417-9A64-F3F39D05C3E0}" destId="{4BAC7E09-57D0-4B48-8AE8-0A0C421D2EBC}" srcOrd="1" destOrd="0" presId="urn:microsoft.com/office/officeart/2005/8/layout/hierarchy2"/>
    <dgm:cxn modelId="{ABFA69FF-E1BA-4645-BEE1-6448D98904AE}" type="presOf" srcId="{9D43C03A-77A0-40EF-AA0A-111B158DB965}" destId="{EC07966D-6B95-46AF-AF8F-6E9B860ACFA4}" srcOrd="0" destOrd="0" presId="urn:microsoft.com/office/officeart/2005/8/layout/hierarchy2"/>
    <dgm:cxn modelId="{01C40D55-27AF-432A-B6D5-5E83A5432EFA}" type="presParOf" srcId="{0DA4DAE1-3056-43D1-B5C9-89C1C4374080}" destId="{DF748AC6-3FCE-4B64-8177-2F207EC8B89C}" srcOrd="0" destOrd="0" presId="urn:microsoft.com/office/officeart/2005/8/layout/hierarchy2"/>
    <dgm:cxn modelId="{3EAAE3ED-DDF6-4759-B25E-154AC69808E0}" type="presParOf" srcId="{DF748AC6-3FCE-4B64-8177-2F207EC8B89C}" destId="{01A5C03F-19EE-4AC9-B639-97DA86AECD89}" srcOrd="0" destOrd="0" presId="urn:microsoft.com/office/officeart/2005/8/layout/hierarchy2"/>
    <dgm:cxn modelId="{F4A51378-5E1D-4055-9D2D-30E09F80BD9D}" type="presParOf" srcId="{DF748AC6-3FCE-4B64-8177-2F207EC8B89C}" destId="{56317E5F-1C2F-4129-B8DE-92DA1A6495B1}" srcOrd="1" destOrd="0" presId="urn:microsoft.com/office/officeart/2005/8/layout/hierarchy2"/>
    <dgm:cxn modelId="{8EC1495B-1E5B-43D8-8CA0-82235F940FEE}" type="presParOf" srcId="{56317E5F-1C2F-4129-B8DE-92DA1A6495B1}" destId="{308C1418-B4E7-4A54-B8AC-495ECA60BC11}" srcOrd="0" destOrd="0" presId="urn:microsoft.com/office/officeart/2005/8/layout/hierarchy2"/>
    <dgm:cxn modelId="{0A9D309E-2CD4-441B-9C86-7C8D5E5FD673}" type="presParOf" srcId="{308C1418-B4E7-4A54-B8AC-495ECA60BC11}" destId="{307657D6-39BE-43B8-ACF8-18AF8B93DC55}" srcOrd="0" destOrd="0" presId="urn:microsoft.com/office/officeart/2005/8/layout/hierarchy2"/>
    <dgm:cxn modelId="{8CF457C1-2260-48A5-A8C1-DFC21FA37BA0}" type="presParOf" srcId="{56317E5F-1C2F-4129-B8DE-92DA1A6495B1}" destId="{B1C4384F-0C44-47DB-B1A8-61B7D222996B}" srcOrd="1" destOrd="0" presId="urn:microsoft.com/office/officeart/2005/8/layout/hierarchy2"/>
    <dgm:cxn modelId="{8B0F1DD4-8E64-4F92-81AF-ECFF97EBEF5D}" type="presParOf" srcId="{B1C4384F-0C44-47DB-B1A8-61B7D222996B}" destId="{31110ED4-3192-4A73-8B38-E9B80CF61417}" srcOrd="0" destOrd="0" presId="urn:microsoft.com/office/officeart/2005/8/layout/hierarchy2"/>
    <dgm:cxn modelId="{8CFFC1AF-EC7F-451C-90F2-8F7CEC9DA7E5}" type="presParOf" srcId="{B1C4384F-0C44-47DB-B1A8-61B7D222996B}" destId="{F7D8EAD9-96FA-46A4-B304-04C18EC58CB0}" srcOrd="1" destOrd="0" presId="urn:microsoft.com/office/officeart/2005/8/layout/hierarchy2"/>
    <dgm:cxn modelId="{5042C8B4-12C4-404A-80E7-20AA2466C76A}" type="presParOf" srcId="{56317E5F-1C2F-4129-B8DE-92DA1A6495B1}" destId="{51E8CEBB-1B5B-4330-B6CD-BE714F0A26DC}" srcOrd="2" destOrd="0" presId="urn:microsoft.com/office/officeart/2005/8/layout/hierarchy2"/>
    <dgm:cxn modelId="{90C0C0B2-28D1-4034-8230-9AA453D9C31A}" type="presParOf" srcId="{51E8CEBB-1B5B-4330-B6CD-BE714F0A26DC}" destId="{DCF45864-9EE0-4895-A98B-B73B9F645EA9}" srcOrd="0" destOrd="0" presId="urn:microsoft.com/office/officeart/2005/8/layout/hierarchy2"/>
    <dgm:cxn modelId="{C681D782-B7D8-4493-A52A-72D7B5012143}" type="presParOf" srcId="{56317E5F-1C2F-4129-B8DE-92DA1A6495B1}" destId="{1CE91AFD-FF17-48D2-9CD7-5FED5C5C0C33}" srcOrd="3" destOrd="0" presId="urn:microsoft.com/office/officeart/2005/8/layout/hierarchy2"/>
    <dgm:cxn modelId="{71A30FE7-6184-4862-9C51-85A31B13577C}" type="presParOf" srcId="{1CE91AFD-FF17-48D2-9CD7-5FED5C5C0C33}" destId="{49EE9967-D4DE-44AF-BC5B-2DDF3FA4D4B6}" srcOrd="0" destOrd="0" presId="urn:microsoft.com/office/officeart/2005/8/layout/hierarchy2"/>
    <dgm:cxn modelId="{F3416E08-F5DD-432D-BF14-DA743F99DEFD}" type="presParOf" srcId="{1CE91AFD-FF17-48D2-9CD7-5FED5C5C0C33}" destId="{F18E8B40-AE2E-4EFC-A595-559253F1D8D3}" srcOrd="1" destOrd="0" presId="urn:microsoft.com/office/officeart/2005/8/layout/hierarchy2"/>
    <dgm:cxn modelId="{465F047E-3509-488F-A76E-48AAB130AF0E}" type="presParOf" srcId="{56317E5F-1C2F-4129-B8DE-92DA1A6495B1}" destId="{244EB389-0F63-4296-BDB4-95D6DF0ABAEF}" srcOrd="4" destOrd="0" presId="urn:microsoft.com/office/officeart/2005/8/layout/hierarchy2"/>
    <dgm:cxn modelId="{2F5416B9-D1E5-4271-8C63-3B54D581D21D}" type="presParOf" srcId="{244EB389-0F63-4296-BDB4-95D6DF0ABAEF}" destId="{D9ECC37E-3D0F-428B-8566-DBEEA52D26AA}" srcOrd="0" destOrd="0" presId="urn:microsoft.com/office/officeart/2005/8/layout/hierarchy2"/>
    <dgm:cxn modelId="{F21C6C36-1D12-4642-B618-620F5D76F2D4}" type="presParOf" srcId="{56317E5F-1C2F-4129-B8DE-92DA1A6495B1}" destId="{61D2F09A-3E37-46D0-B910-3B063540AFEF}" srcOrd="5" destOrd="0" presId="urn:microsoft.com/office/officeart/2005/8/layout/hierarchy2"/>
    <dgm:cxn modelId="{6BDF8363-F09A-4F82-A67B-DCE733BD7E1A}" type="presParOf" srcId="{61D2F09A-3E37-46D0-B910-3B063540AFEF}" destId="{66DDF758-FEC7-4619-A02B-A4A7DC21ED65}" srcOrd="0" destOrd="0" presId="urn:microsoft.com/office/officeart/2005/8/layout/hierarchy2"/>
    <dgm:cxn modelId="{B6B5E6F1-4ED0-4782-8013-3DF9A3730536}" type="presParOf" srcId="{61D2F09A-3E37-46D0-B910-3B063540AFEF}" destId="{BAD23AF7-688B-430A-B81D-1A7332C5E10B}" srcOrd="1" destOrd="0" presId="urn:microsoft.com/office/officeart/2005/8/layout/hierarchy2"/>
    <dgm:cxn modelId="{1D5DE875-7E39-43B4-BE35-63BF42868418}" type="presParOf" srcId="{56317E5F-1C2F-4129-B8DE-92DA1A6495B1}" destId="{C70285B7-7DB1-4FA8-A122-A79DB1BA23E5}" srcOrd="6" destOrd="0" presId="urn:microsoft.com/office/officeart/2005/8/layout/hierarchy2"/>
    <dgm:cxn modelId="{0D5016E0-FA75-4E1B-A597-528E427C3595}" type="presParOf" srcId="{C70285B7-7DB1-4FA8-A122-A79DB1BA23E5}" destId="{48DA8383-B478-4648-880F-5BB00D899A64}" srcOrd="0" destOrd="0" presId="urn:microsoft.com/office/officeart/2005/8/layout/hierarchy2"/>
    <dgm:cxn modelId="{C32D713C-CE1F-412A-9805-915E229D83E6}" type="presParOf" srcId="{56317E5F-1C2F-4129-B8DE-92DA1A6495B1}" destId="{432667E6-4386-4531-ADCC-9D7073020E8B}" srcOrd="7" destOrd="0" presId="urn:microsoft.com/office/officeart/2005/8/layout/hierarchy2"/>
    <dgm:cxn modelId="{4B7C1996-E2E1-4086-8B96-70942DA3984C}" type="presParOf" srcId="{432667E6-4386-4531-ADCC-9D7073020E8B}" destId="{EC07966D-6B95-46AF-AF8F-6E9B860ACFA4}" srcOrd="0" destOrd="0" presId="urn:microsoft.com/office/officeart/2005/8/layout/hierarchy2"/>
    <dgm:cxn modelId="{4CE535D1-E36B-4111-8C0B-B7F1D5DB0ECE}" type="presParOf" srcId="{432667E6-4386-4531-ADCC-9D7073020E8B}" destId="{F2A16A67-B9B0-43EE-B357-43339899EE26}" srcOrd="1" destOrd="0" presId="urn:microsoft.com/office/officeart/2005/8/layout/hierarchy2"/>
    <dgm:cxn modelId="{3F30111D-41CD-434D-A2BA-A26800259900}" type="presParOf" srcId="{F2A16A67-B9B0-43EE-B357-43339899EE26}" destId="{F333299E-8FE7-440D-8BF9-660F18AA4562}" srcOrd="0" destOrd="0" presId="urn:microsoft.com/office/officeart/2005/8/layout/hierarchy2"/>
    <dgm:cxn modelId="{FD0F5B56-811C-440E-A1C5-7006D84502E0}" type="presParOf" srcId="{F333299E-8FE7-440D-8BF9-660F18AA4562}" destId="{DBAF1538-E0A9-4249-B8A2-8F255FD3354B}" srcOrd="0" destOrd="0" presId="urn:microsoft.com/office/officeart/2005/8/layout/hierarchy2"/>
    <dgm:cxn modelId="{4F8D75EA-3704-4B99-A05F-9F89667523AA}" type="presParOf" srcId="{F2A16A67-B9B0-43EE-B357-43339899EE26}" destId="{39D6D30D-EEA1-4F2B-8B23-9B1896D667F7}" srcOrd="1" destOrd="0" presId="urn:microsoft.com/office/officeart/2005/8/layout/hierarchy2"/>
    <dgm:cxn modelId="{4BBC8786-7BF3-4DE4-8DCD-01440901C077}" type="presParOf" srcId="{39D6D30D-EEA1-4F2B-8B23-9B1896D667F7}" destId="{158E34DC-8BD7-4776-8B31-E33BAFC3E8D1}" srcOrd="0" destOrd="0" presId="urn:microsoft.com/office/officeart/2005/8/layout/hierarchy2"/>
    <dgm:cxn modelId="{12381CCF-6115-4307-B3B2-46DF8FFE1F39}" type="presParOf" srcId="{39D6D30D-EEA1-4F2B-8B23-9B1896D667F7}" destId="{D49C178C-74D4-4386-8F1B-FB0767CD89FB}" srcOrd="1" destOrd="0" presId="urn:microsoft.com/office/officeart/2005/8/layout/hierarchy2"/>
    <dgm:cxn modelId="{ABAB22B0-E9DD-492F-A14E-734CE330BF99}" type="presParOf" srcId="{F2A16A67-B9B0-43EE-B357-43339899EE26}" destId="{43C56F3C-A90F-417C-8A21-7FA1A92A4BB4}" srcOrd="2" destOrd="0" presId="urn:microsoft.com/office/officeart/2005/8/layout/hierarchy2"/>
    <dgm:cxn modelId="{D06D92EA-D6EE-49CC-ADA7-7877FA2B82F2}" type="presParOf" srcId="{43C56F3C-A90F-417C-8A21-7FA1A92A4BB4}" destId="{D9369FCF-D0DB-4ABC-BFEB-548EDBC01A04}" srcOrd="0" destOrd="0" presId="urn:microsoft.com/office/officeart/2005/8/layout/hierarchy2"/>
    <dgm:cxn modelId="{E0B71E8E-1926-4958-A402-1C4A41088493}" type="presParOf" srcId="{F2A16A67-B9B0-43EE-B357-43339899EE26}" destId="{5A3A14B0-DCB9-4C03-B0C7-A3F965D5C76A}" srcOrd="3" destOrd="0" presId="urn:microsoft.com/office/officeart/2005/8/layout/hierarchy2"/>
    <dgm:cxn modelId="{D9598CB7-A3D2-441F-AB8F-633EC173297E}" type="presParOf" srcId="{5A3A14B0-DCB9-4C03-B0C7-A3F965D5C76A}" destId="{349CE00B-D0D5-4835-9F12-4034DA56AF0C}" srcOrd="0" destOrd="0" presId="urn:microsoft.com/office/officeart/2005/8/layout/hierarchy2"/>
    <dgm:cxn modelId="{010D81C4-10E4-4225-AEED-29A502A50D2F}" type="presParOf" srcId="{5A3A14B0-DCB9-4C03-B0C7-A3F965D5C76A}" destId="{0554107A-754C-43E5-9CCA-1A75729365D2}" srcOrd="1" destOrd="0" presId="urn:microsoft.com/office/officeart/2005/8/layout/hierarchy2"/>
    <dgm:cxn modelId="{14081BB1-0456-4076-ABA0-60394D428B8F}" type="presParOf" srcId="{F2A16A67-B9B0-43EE-B357-43339899EE26}" destId="{7D43F74C-DBA6-4CF2-8139-0929C373BF15}" srcOrd="4" destOrd="0" presId="urn:microsoft.com/office/officeart/2005/8/layout/hierarchy2"/>
    <dgm:cxn modelId="{2FC1E29C-17DB-4EB2-878D-381373EDCFED}" type="presParOf" srcId="{7D43F74C-DBA6-4CF2-8139-0929C373BF15}" destId="{6E5F210B-F23B-4225-B013-5FE9BA2E2471}" srcOrd="0" destOrd="0" presId="urn:microsoft.com/office/officeart/2005/8/layout/hierarchy2"/>
    <dgm:cxn modelId="{17E3E39D-DDFE-406E-85ED-5333BCC9FCBD}" type="presParOf" srcId="{F2A16A67-B9B0-43EE-B357-43339899EE26}" destId="{06B6446C-D83A-49A0-B2A7-162D68EBF8F0}" srcOrd="5" destOrd="0" presId="urn:microsoft.com/office/officeart/2005/8/layout/hierarchy2"/>
    <dgm:cxn modelId="{2058B034-39BF-46AD-A109-804794297DE4}" type="presParOf" srcId="{06B6446C-D83A-49A0-B2A7-162D68EBF8F0}" destId="{74CAB3E9-F3B8-44C4-924C-56ABAC2A4D0E}" srcOrd="0" destOrd="0" presId="urn:microsoft.com/office/officeart/2005/8/layout/hierarchy2"/>
    <dgm:cxn modelId="{C051643A-5158-4503-8196-A3C2316B9E97}" type="presParOf" srcId="{06B6446C-D83A-49A0-B2A7-162D68EBF8F0}" destId="{848E354C-F8EA-4B43-B2C1-7DC293C10584}" srcOrd="1" destOrd="0" presId="urn:microsoft.com/office/officeart/2005/8/layout/hierarchy2"/>
    <dgm:cxn modelId="{A9FCCB5F-4976-4A12-9950-E9864CEFDCFA}" type="presParOf" srcId="{F2A16A67-B9B0-43EE-B357-43339899EE26}" destId="{9E719050-3130-4801-91A3-8D4FCBFFBF93}" srcOrd="6" destOrd="0" presId="urn:microsoft.com/office/officeart/2005/8/layout/hierarchy2"/>
    <dgm:cxn modelId="{FD746073-5E8C-476C-80E6-482184E6D6BB}" type="presParOf" srcId="{9E719050-3130-4801-91A3-8D4FCBFFBF93}" destId="{F7ABA847-67AB-4D05-BFF0-C8203AE887DE}" srcOrd="0" destOrd="0" presId="urn:microsoft.com/office/officeart/2005/8/layout/hierarchy2"/>
    <dgm:cxn modelId="{D08CD2D3-7EB7-4E7B-9C87-D7DB08FD8E1E}" type="presParOf" srcId="{F2A16A67-B9B0-43EE-B357-43339899EE26}" destId="{D11B1494-E5C5-40B0-9F31-DDC418FEC66E}" srcOrd="7" destOrd="0" presId="urn:microsoft.com/office/officeart/2005/8/layout/hierarchy2"/>
    <dgm:cxn modelId="{FD4ABFD8-835F-4B27-9276-48CDDB5E1F4C}" type="presParOf" srcId="{D11B1494-E5C5-40B0-9F31-DDC418FEC66E}" destId="{2A131CF1-DA6F-4C52-A60B-7F0D3A8F3DDB}" srcOrd="0" destOrd="0" presId="urn:microsoft.com/office/officeart/2005/8/layout/hierarchy2"/>
    <dgm:cxn modelId="{198F9EAD-06AA-45BB-AC57-05822D86AB9B}" type="presParOf" srcId="{D11B1494-E5C5-40B0-9F31-DDC418FEC66E}" destId="{15CA47EE-BFD5-45D4-9EE8-00E582148CA8}" srcOrd="1" destOrd="0" presId="urn:microsoft.com/office/officeart/2005/8/layout/hierarchy2"/>
    <dgm:cxn modelId="{819D9419-A0CB-4EC7-A3AA-780E8D2BCC05}" type="presParOf" srcId="{F2A16A67-B9B0-43EE-B357-43339899EE26}" destId="{626F1476-0688-4D01-A194-A7C0B29EAD50}" srcOrd="8" destOrd="0" presId="urn:microsoft.com/office/officeart/2005/8/layout/hierarchy2"/>
    <dgm:cxn modelId="{51F934DF-7665-44D5-B9AB-1AE5AFB9AABD}" type="presParOf" srcId="{626F1476-0688-4D01-A194-A7C0B29EAD50}" destId="{4BAC7E09-57D0-4B48-8AE8-0A0C421D2EBC}" srcOrd="0" destOrd="0" presId="urn:microsoft.com/office/officeart/2005/8/layout/hierarchy2"/>
    <dgm:cxn modelId="{DDC52C54-6A74-417B-8DFE-E60144B07664}" type="presParOf" srcId="{F2A16A67-B9B0-43EE-B357-43339899EE26}" destId="{BB251D80-B132-4949-AF5D-B4075E517BE8}" srcOrd="9" destOrd="0" presId="urn:microsoft.com/office/officeart/2005/8/layout/hierarchy2"/>
    <dgm:cxn modelId="{633EE8D3-534A-46A0-AC96-18F830FA9DD2}" type="presParOf" srcId="{BB251D80-B132-4949-AF5D-B4075E517BE8}" destId="{E5F7C7FC-F6DB-407E-8B32-1467478463AF}" srcOrd="0" destOrd="0" presId="urn:microsoft.com/office/officeart/2005/8/layout/hierarchy2"/>
    <dgm:cxn modelId="{5E7CE81B-C006-46C9-99F6-C5F44D833844}" type="presParOf" srcId="{BB251D80-B132-4949-AF5D-B4075E517BE8}" destId="{8B70B5A1-5236-4281-8F6E-83F27B53BAE0}"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D7CE75-853B-487E-89C8-2C707A6D2DAF}" type="doc">
      <dgm:prSet loTypeId="urn:microsoft.com/office/officeart/2005/8/layout/vList6" loCatId="list" qsTypeId="urn:microsoft.com/office/officeart/2005/8/quickstyle/simple2" qsCatId="simple" csTypeId="urn:microsoft.com/office/officeart/2005/8/colors/colorful1#2" csCatId="colorful" phldr="1"/>
      <dgm:spPr/>
      <dgm:t>
        <a:bodyPr/>
        <a:lstStyle/>
        <a:p>
          <a:endParaRPr lang="en-US"/>
        </a:p>
      </dgm:t>
    </dgm:pt>
    <dgm:pt modelId="{9FCD4FE4-5AC4-4AC4-A148-311EE6C807ED}">
      <dgm:prSet/>
      <dgm:spPr/>
      <dgm:t>
        <a:bodyPr/>
        <a:lstStyle/>
        <a:p>
          <a:pPr rtl="0"/>
          <a:r>
            <a:rPr lang="en-US" dirty="0"/>
            <a:t>Advertising</a:t>
          </a:r>
        </a:p>
      </dgm:t>
    </dgm:pt>
    <dgm:pt modelId="{B94A9242-7951-4241-B89F-2EE902EBFC51}" type="parTrans" cxnId="{A330DF09-FF53-4204-A273-1B9BA1C7F5B1}">
      <dgm:prSet/>
      <dgm:spPr/>
      <dgm:t>
        <a:bodyPr/>
        <a:lstStyle/>
        <a:p>
          <a:endParaRPr lang="en-US"/>
        </a:p>
      </dgm:t>
    </dgm:pt>
    <dgm:pt modelId="{BCEB12BE-752D-41F5-9AB1-23FB53AFF71A}" type="sibTrans" cxnId="{A330DF09-FF53-4204-A273-1B9BA1C7F5B1}">
      <dgm:prSet/>
      <dgm:spPr/>
      <dgm:t>
        <a:bodyPr/>
        <a:lstStyle/>
        <a:p>
          <a:endParaRPr lang="en-US"/>
        </a:p>
      </dgm:t>
    </dgm:pt>
    <dgm:pt modelId="{FE8A9523-231E-44B0-875B-6A3EB4BF58BE}">
      <dgm:prSet custT="1"/>
      <dgm:spPr/>
      <dgm:t>
        <a:bodyPr/>
        <a:lstStyle/>
        <a:p>
          <a:pPr rtl="0"/>
          <a:r>
            <a:rPr lang="en-US" sz="1800" dirty="0"/>
            <a:t>Paid</a:t>
          </a:r>
        </a:p>
      </dgm:t>
    </dgm:pt>
    <dgm:pt modelId="{02093625-B387-4A9F-91A0-8A861ACF9C7D}" type="parTrans" cxnId="{6403DBE6-96EF-4227-A145-4BFE6003E58E}">
      <dgm:prSet/>
      <dgm:spPr/>
      <dgm:t>
        <a:bodyPr/>
        <a:lstStyle/>
        <a:p>
          <a:endParaRPr lang="en-US"/>
        </a:p>
      </dgm:t>
    </dgm:pt>
    <dgm:pt modelId="{19E762FD-05AF-4025-B145-475B352847DD}" type="sibTrans" cxnId="{6403DBE6-96EF-4227-A145-4BFE6003E58E}">
      <dgm:prSet/>
      <dgm:spPr/>
      <dgm:t>
        <a:bodyPr/>
        <a:lstStyle/>
        <a:p>
          <a:endParaRPr lang="en-US"/>
        </a:p>
      </dgm:t>
    </dgm:pt>
    <dgm:pt modelId="{A2C70545-878A-4307-953B-DCF26F4AEBE8}">
      <dgm:prSet custT="1"/>
      <dgm:spPr/>
      <dgm:t>
        <a:bodyPr/>
        <a:lstStyle/>
        <a:p>
          <a:pPr rtl="0"/>
          <a:r>
            <a:rPr lang="en-US" sz="1800" dirty="0" err="1"/>
            <a:t>Nonpersonal</a:t>
          </a:r>
          <a:endParaRPr lang="en-US" sz="1800" dirty="0"/>
        </a:p>
      </dgm:t>
    </dgm:pt>
    <dgm:pt modelId="{A8FE6820-BAD9-434C-A6A0-FD20D71C1BF9}" type="parTrans" cxnId="{89EC5407-78AD-4A14-B870-BC6780FEBF94}">
      <dgm:prSet/>
      <dgm:spPr/>
      <dgm:t>
        <a:bodyPr/>
        <a:lstStyle/>
        <a:p>
          <a:endParaRPr lang="en-US"/>
        </a:p>
      </dgm:t>
    </dgm:pt>
    <dgm:pt modelId="{54E42CBE-210E-4AB7-9FB7-0404977ACB8F}" type="sibTrans" cxnId="{89EC5407-78AD-4A14-B870-BC6780FEBF94}">
      <dgm:prSet/>
      <dgm:spPr/>
      <dgm:t>
        <a:bodyPr/>
        <a:lstStyle/>
        <a:p>
          <a:endParaRPr lang="en-US"/>
        </a:p>
      </dgm:t>
    </dgm:pt>
    <dgm:pt modelId="{A335B916-AA5E-45B4-88C3-F80D0EEF7CDB}">
      <dgm:prSet/>
      <dgm:spPr/>
      <dgm:t>
        <a:bodyPr/>
        <a:lstStyle/>
        <a:p>
          <a:pPr rtl="0"/>
          <a:r>
            <a:rPr lang="en-US" dirty="0"/>
            <a:t>Sales promotion</a:t>
          </a:r>
        </a:p>
      </dgm:t>
    </dgm:pt>
    <dgm:pt modelId="{FB2CB3B5-44AA-431D-8BF3-045D5CD4686F}" type="parTrans" cxnId="{212CE287-0010-4840-94C8-0A606ECC3FDF}">
      <dgm:prSet/>
      <dgm:spPr/>
      <dgm:t>
        <a:bodyPr/>
        <a:lstStyle/>
        <a:p>
          <a:endParaRPr lang="en-US"/>
        </a:p>
      </dgm:t>
    </dgm:pt>
    <dgm:pt modelId="{49112774-433F-41C0-9045-FAA278FFF5CD}" type="sibTrans" cxnId="{212CE287-0010-4840-94C8-0A606ECC3FDF}">
      <dgm:prSet/>
      <dgm:spPr/>
      <dgm:t>
        <a:bodyPr/>
        <a:lstStyle/>
        <a:p>
          <a:endParaRPr lang="en-US"/>
        </a:p>
      </dgm:t>
    </dgm:pt>
    <dgm:pt modelId="{440E4BE0-C88D-4704-8994-86D879DEEC04}">
      <dgm:prSet custT="1"/>
      <dgm:spPr/>
      <dgm:t>
        <a:bodyPr/>
        <a:lstStyle/>
        <a:p>
          <a:pPr rtl="0"/>
          <a:r>
            <a:rPr lang="en-US" sz="1800" dirty="0"/>
            <a:t>Short-term incentives</a:t>
          </a:r>
        </a:p>
      </dgm:t>
    </dgm:pt>
    <dgm:pt modelId="{F11BEBF2-9A52-4012-AC42-0AE31F9E3C64}" type="parTrans" cxnId="{BCE14142-CF74-4599-9A36-DCDAFFC46F88}">
      <dgm:prSet/>
      <dgm:spPr/>
      <dgm:t>
        <a:bodyPr/>
        <a:lstStyle/>
        <a:p>
          <a:endParaRPr lang="en-US"/>
        </a:p>
      </dgm:t>
    </dgm:pt>
    <dgm:pt modelId="{5C6D061F-E4BD-4D12-B2DB-48F65A0AC841}" type="sibTrans" cxnId="{BCE14142-CF74-4599-9A36-DCDAFFC46F88}">
      <dgm:prSet/>
      <dgm:spPr/>
      <dgm:t>
        <a:bodyPr/>
        <a:lstStyle/>
        <a:p>
          <a:endParaRPr lang="en-US"/>
        </a:p>
      </dgm:t>
    </dgm:pt>
    <dgm:pt modelId="{86DD7753-3758-4975-A9CB-73F127BCFC49}">
      <dgm:prSet/>
      <dgm:spPr/>
      <dgm:t>
        <a:bodyPr/>
        <a:lstStyle/>
        <a:p>
          <a:pPr rtl="0"/>
          <a:r>
            <a:rPr lang="en-US" dirty="0"/>
            <a:t>Personal selling</a:t>
          </a:r>
        </a:p>
      </dgm:t>
    </dgm:pt>
    <dgm:pt modelId="{27C846DD-381C-4D6D-9BDC-5148805A97E0}" type="parTrans" cxnId="{99E7E7AA-4073-44AD-A639-9A0518C7B8A2}">
      <dgm:prSet/>
      <dgm:spPr/>
      <dgm:t>
        <a:bodyPr/>
        <a:lstStyle/>
        <a:p>
          <a:endParaRPr lang="en-US"/>
        </a:p>
      </dgm:t>
    </dgm:pt>
    <dgm:pt modelId="{C8CCE8A6-0D8B-4919-9345-1D537A6FEBD7}" type="sibTrans" cxnId="{99E7E7AA-4073-44AD-A639-9A0518C7B8A2}">
      <dgm:prSet/>
      <dgm:spPr/>
      <dgm:t>
        <a:bodyPr/>
        <a:lstStyle/>
        <a:p>
          <a:endParaRPr lang="en-US"/>
        </a:p>
      </dgm:t>
    </dgm:pt>
    <dgm:pt modelId="{DCD042E5-801B-4484-8634-D4293963FCE4}">
      <dgm:prSet custT="1"/>
      <dgm:spPr/>
      <dgm:t>
        <a:bodyPr/>
        <a:lstStyle/>
        <a:p>
          <a:pPr rtl="0"/>
          <a:r>
            <a:rPr lang="en-US" sz="1800" dirty="0"/>
            <a:t>Personal presentation</a:t>
          </a:r>
        </a:p>
      </dgm:t>
    </dgm:pt>
    <dgm:pt modelId="{EE4C8402-EC7C-4C90-BB92-A8D132427B24}" type="parTrans" cxnId="{3711FE7E-8447-407F-9B96-9BB23C1EAD92}">
      <dgm:prSet/>
      <dgm:spPr/>
      <dgm:t>
        <a:bodyPr/>
        <a:lstStyle/>
        <a:p>
          <a:endParaRPr lang="en-US"/>
        </a:p>
      </dgm:t>
    </dgm:pt>
    <dgm:pt modelId="{ECDBE588-ED01-4FAC-A5A9-26932A0F9B80}" type="sibTrans" cxnId="{3711FE7E-8447-407F-9B96-9BB23C1EAD92}">
      <dgm:prSet/>
      <dgm:spPr/>
      <dgm:t>
        <a:bodyPr/>
        <a:lstStyle/>
        <a:p>
          <a:endParaRPr lang="en-US"/>
        </a:p>
      </dgm:t>
    </dgm:pt>
    <dgm:pt modelId="{514BB8FB-913E-4898-9BF9-78356D8ACA21}">
      <dgm:prSet custT="1"/>
      <dgm:spPr/>
      <dgm:t>
        <a:bodyPr/>
        <a:lstStyle/>
        <a:p>
          <a:pPr rtl="0"/>
          <a:r>
            <a:rPr lang="en-US" sz="1800" dirty="0"/>
            <a:t>Purpose is to make sale and build relationships</a:t>
          </a:r>
        </a:p>
      </dgm:t>
    </dgm:pt>
    <dgm:pt modelId="{AC5D06C7-D446-46AD-9056-FA01AF459EA9}" type="parTrans" cxnId="{9F983DC0-2EBF-4B02-83C0-56DD7CAC0CC9}">
      <dgm:prSet/>
      <dgm:spPr/>
      <dgm:t>
        <a:bodyPr/>
        <a:lstStyle/>
        <a:p>
          <a:endParaRPr lang="en-US"/>
        </a:p>
      </dgm:t>
    </dgm:pt>
    <dgm:pt modelId="{2314130E-6A9D-4F50-B7BB-2AFE91685A42}" type="sibTrans" cxnId="{9F983DC0-2EBF-4B02-83C0-56DD7CAC0CC9}">
      <dgm:prSet/>
      <dgm:spPr/>
      <dgm:t>
        <a:bodyPr/>
        <a:lstStyle/>
        <a:p>
          <a:endParaRPr lang="en-US"/>
        </a:p>
      </dgm:t>
    </dgm:pt>
    <dgm:pt modelId="{105695D0-71DD-4AFA-B51E-1576F8D0E9F1}">
      <dgm:prSet/>
      <dgm:spPr/>
      <dgm:t>
        <a:bodyPr/>
        <a:lstStyle/>
        <a:p>
          <a:pPr rtl="0"/>
          <a:r>
            <a:rPr lang="en-US" dirty="0"/>
            <a:t>Public relations</a:t>
          </a:r>
        </a:p>
      </dgm:t>
    </dgm:pt>
    <dgm:pt modelId="{1DDC6F7D-138F-4A93-BD2B-B82286762A73}" type="parTrans" cxnId="{2FFA7CD7-2EBE-4C63-BDE1-4070F72866B9}">
      <dgm:prSet/>
      <dgm:spPr/>
      <dgm:t>
        <a:bodyPr/>
        <a:lstStyle/>
        <a:p>
          <a:endParaRPr lang="en-US"/>
        </a:p>
      </dgm:t>
    </dgm:pt>
    <dgm:pt modelId="{3C2B17CB-56E9-4309-9C40-E31F19158E12}" type="sibTrans" cxnId="{2FFA7CD7-2EBE-4C63-BDE1-4070F72866B9}">
      <dgm:prSet/>
      <dgm:spPr/>
      <dgm:t>
        <a:bodyPr/>
        <a:lstStyle/>
        <a:p>
          <a:endParaRPr lang="en-US"/>
        </a:p>
      </dgm:t>
    </dgm:pt>
    <dgm:pt modelId="{1AA093E4-DB98-42FD-964A-2F3D73ED5EFB}">
      <dgm:prSet custT="1"/>
      <dgm:spPr/>
      <dgm:t>
        <a:bodyPr/>
        <a:lstStyle/>
        <a:p>
          <a:pPr rtl="0"/>
          <a:r>
            <a:rPr lang="en-US" sz="1800" dirty="0"/>
            <a:t>Build good relations with publics</a:t>
          </a:r>
        </a:p>
      </dgm:t>
    </dgm:pt>
    <dgm:pt modelId="{E8822763-AECF-4264-A1E7-5F715C55F2EB}" type="parTrans" cxnId="{A1A47836-1F11-42E2-A4F0-79D6946052DB}">
      <dgm:prSet/>
      <dgm:spPr/>
      <dgm:t>
        <a:bodyPr/>
        <a:lstStyle/>
        <a:p>
          <a:endParaRPr lang="en-US"/>
        </a:p>
      </dgm:t>
    </dgm:pt>
    <dgm:pt modelId="{56A0C56F-791F-412C-BC20-FEDB5A52B825}" type="sibTrans" cxnId="{A1A47836-1F11-42E2-A4F0-79D6946052DB}">
      <dgm:prSet/>
      <dgm:spPr/>
      <dgm:t>
        <a:bodyPr/>
        <a:lstStyle/>
        <a:p>
          <a:endParaRPr lang="en-US"/>
        </a:p>
      </dgm:t>
    </dgm:pt>
    <dgm:pt modelId="{53E3F64B-032C-4A51-90FF-696C7B4E71E8}">
      <dgm:prSet custT="1"/>
      <dgm:spPr/>
      <dgm:t>
        <a:bodyPr/>
        <a:lstStyle/>
        <a:p>
          <a:pPr rtl="0"/>
          <a:r>
            <a:rPr lang="en-US" sz="1800" dirty="0"/>
            <a:t>Publicity and corporate image management</a:t>
          </a:r>
        </a:p>
      </dgm:t>
    </dgm:pt>
    <dgm:pt modelId="{BE4371DD-0A9A-4D8C-9D2D-C102B0C01EBF}" type="parTrans" cxnId="{AD0B5352-F468-4CA9-960C-6BC2D4601334}">
      <dgm:prSet/>
      <dgm:spPr/>
      <dgm:t>
        <a:bodyPr/>
        <a:lstStyle/>
        <a:p>
          <a:endParaRPr lang="en-US"/>
        </a:p>
      </dgm:t>
    </dgm:pt>
    <dgm:pt modelId="{748F1477-C85F-4F9B-938D-7D651137F362}" type="sibTrans" cxnId="{AD0B5352-F468-4CA9-960C-6BC2D4601334}">
      <dgm:prSet/>
      <dgm:spPr/>
      <dgm:t>
        <a:bodyPr/>
        <a:lstStyle/>
        <a:p>
          <a:endParaRPr lang="en-US"/>
        </a:p>
      </dgm:t>
    </dgm:pt>
    <dgm:pt modelId="{C0B741E5-4E98-4A87-B620-E8A89852BDA2}">
      <dgm:prSet/>
      <dgm:spPr/>
      <dgm:t>
        <a:bodyPr/>
        <a:lstStyle/>
        <a:p>
          <a:pPr rtl="0"/>
          <a:r>
            <a:rPr lang="en-US" dirty="0"/>
            <a:t>Direct marketing</a:t>
          </a:r>
        </a:p>
      </dgm:t>
    </dgm:pt>
    <dgm:pt modelId="{3374D393-6046-4320-A208-FC444998F92F}" type="parTrans" cxnId="{1978BC14-A591-4619-A137-62AA9009A0C3}">
      <dgm:prSet/>
      <dgm:spPr/>
      <dgm:t>
        <a:bodyPr/>
        <a:lstStyle/>
        <a:p>
          <a:endParaRPr lang="en-US"/>
        </a:p>
      </dgm:t>
    </dgm:pt>
    <dgm:pt modelId="{87D85CDD-395F-4DAA-A02F-D96D87400801}" type="sibTrans" cxnId="{1978BC14-A591-4619-A137-62AA9009A0C3}">
      <dgm:prSet/>
      <dgm:spPr/>
      <dgm:t>
        <a:bodyPr/>
        <a:lstStyle/>
        <a:p>
          <a:endParaRPr lang="en-US"/>
        </a:p>
      </dgm:t>
    </dgm:pt>
    <dgm:pt modelId="{D8C4E56E-4632-4D9F-9324-CD2B079CFCA2}">
      <dgm:prSet custT="1"/>
      <dgm:spPr/>
      <dgm:t>
        <a:bodyPr/>
        <a:lstStyle/>
        <a:p>
          <a:pPr rtl="0"/>
          <a:r>
            <a:rPr lang="en-US" sz="1800" dirty="0"/>
            <a:t>Direct connections with consumers</a:t>
          </a:r>
        </a:p>
      </dgm:t>
    </dgm:pt>
    <dgm:pt modelId="{CFA3BB35-8072-4CBE-B85A-144E640A21DE}" type="parTrans" cxnId="{D02AB59C-E508-4EBC-81E5-ACDABF0755E7}">
      <dgm:prSet/>
      <dgm:spPr/>
      <dgm:t>
        <a:bodyPr/>
        <a:lstStyle/>
        <a:p>
          <a:endParaRPr lang="en-US"/>
        </a:p>
      </dgm:t>
    </dgm:pt>
    <dgm:pt modelId="{2D50E896-734A-444A-B8B5-56969075B630}" type="sibTrans" cxnId="{D02AB59C-E508-4EBC-81E5-ACDABF0755E7}">
      <dgm:prSet/>
      <dgm:spPr/>
      <dgm:t>
        <a:bodyPr/>
        <a:lstStyle/>
        <a:p>
          <a:endParaRPr lang="en-US"/>
        </a:p>
      </dgm:t>
    </dgm:pt>
    <dgm:pt modelId="{9DCAB476-9CAA-44DE-9158-608DA4C085E9}">
      <dgm:prSet custT="1"/>
      <dgm:spPr/>
      <dgm:t>
        <a:bodyPr/>
        <a:lstStyle/>
        <a:p>
          <a:pPr rtl="0"/>
          <a:r>
            <a:rPr lang="en-US" sz="1800" dirty="0"/>
            <a:t>Purpose is to obtain immediate response and build relationships</a:t>
          </a:r>
        </a:p>
      </dgm:t>
    </dgm:pt>
    <dgm:pt modelId="{6FE3428D-96B4-467F-80FB-96DC4235D794}" type="parTrans" cxnId="{729B3CF2-A832-44CD-9312-82139A216E1D}">
      <dgm:prSet/>
      <dgm:spPr/>
      <dgm:t>
        <a:bodyPr/>
        <a:lstStyle/>
        <a:p>
          <a:endParaRPr lang="en-US"/>
        </a:p>
      </dgm:t>
    </dgm:pt>
    <dgm:pt modelId="{3A07E291-F0B8-4585-A688-5F7A4E53EEBF}" type="sibTrans" cxnId="{729B3CF2-A832-44CD-9312-82139A216E1D}">
      <dgm:prSet/>
      <dgm:spPr/>
      <dgm:t>
        <a:bodyPr/>
        <a:lstStyle/>
        <a:p>
          <a:endParaRPr lang="en-US"/>
        </a:p>
      </dgm:t>
    </dgm:pt>
    <dgm:pt modelId="{B6779056-D864-408F-A3C2-ECA6E347A799}" type="pres">
      <dgm:prSet presAssocID="{85D7CE75-853B-487E-89C8-2C707A6D2DAF}" presName="Name0" presStyleCnt="0">
        <dgm:presLayoutVars>
          <dgm:dir/>
          <dgm:animLvl val="lvl"/>
          <dgm:resizeHandles/>
        </dgm:presLayoutVars>
      </dgm:prSet>
      <dgm:spPr/>
    </dgm:pt>
    <dgm:pt modelId="{1355AC3E-6AB7-4CED-B228-AB13E8BAA90A}" type="pres">
      <dgm:prSet presAssocID="{9FCD4FE4-5AC4-4AC4-A148-311EE6C807ED}" presName="linNode" presStyleCnt="0"/>
      <dgm:spPr/>
    </dgm:pt>
    <dgm:pt modelId="{839CDD2D-1DD8-4F56-8566-195B6F94B219}" type="pres">
      <dgm:prSet presAssocID="{9FCD4FE4-5AC4-4AC4-A148-311EE6C807ED}" presName="parentShp" presStyleLbl="node1" presStyleIdx="0" presStyleCnt="5" custLinFactNeighborY="8246">
        <dgm:presLayoutVars>
          <dgm:bulletEnabled val="1"/>
        </dgm:presLayoutVars>
      </dgm:prSet>
      <dgm:spPr/>
    </dgm:pt>
    <dgm:pt modelId="{78282255-A044-4FAF-A640-5FB71A352FA0}" type="pres">
      <dgm:prSet presAssocID="{9FCD4FE4-5AC4-4AC4-A148-311EE6C807ED}" presName="childShp" presStyleLbl="bgAccFollowNode1" presStyleIdx="0" presStyleCnt="5">
        <dgm:presLayoutVars>
          <dgm:bulletEnabled val="1"/>
        </dgm:presLayoutVars>
      </dgm:prSet>
      <dgm:spPr/>
    </dgm:pt>
    <dgm:pt modelId="{F0D480C7-0461-4B49-9BE6-EE3F402CD985}" type="pres">
      <dgm:prSet presAssocID="{BCEB12BE-752D-41F5-9AB1-23FB53AFF71A}" presName="spacing" presStyleCnt="0"/>
      <dgm:spPr/>
    </dgm:pt>
    <dgm:pt modelId="{207F6366-828E-4F72-A193-7209C0112F8E}" type="pres">
      <dgm:prSet presAssocID="{A335B916-AA5E-45B4-88C3-F80D0EEF7CDB}" presName="linNode" presStyleCnt="0"/>
      <dgm:spPr/>
    </dgm:pt>
    <dgm:pt modelId="{E2787481-B185-4963-8C83-F7916CD43DDD}" type="pres">
      <dgm:prSet presAssocID="{A335B916-AA5E-45B4-88C3-F80D0EEF7CDB}" presName="parentShp" presStyleLbl="node1" presStyleIdx="1" presStyleCnt="5">
        <dgm:presLayoutVars>
          <dgm:bulletEnabled val="1"/>
        </dgm:presLayoutVars>
      </dgm:prSet>
      <dgm:spPr/>
    </dgm:pt>
    <dgm:pt modelId="{CCEB607B-23EA-4B84-B80A-BE2838679D0F}" type="pres">
      <dgm:prSet presAssocID="{A335B916-AA5E-45B4-88C3-F80D0EEF7CDB}" presName="childShp" presStyleLbl="bgAccFollowNode1" presStyleIdx="1" presStyleCnt="5">
        <dgm:presLayoutVars>
          <dgm:bulletEnabled val="1"/>
        </dgm:presLayoutVars>
      </dgm:prSet>
      <dgm:spPr/>
    </dgm:pt>
    <dgm:pt modelId="{8BCB2F82-0148-4309-9F0E-9E23EB06052F}" type="pres">
      <dgm:prSet presAssocID="{49112774-433F-41C0-9045-FAA278FFF5CD}" presName="spacing" presStyleCnt="0"/>
      <dgm:spPr/>
    </dgm:pt>
    <dgm:pt modelId="{7D6FDAB7-0CF3-4F69-BE9C-AA9CCD991980}" type="pres">
      <dgm:prSet presAssocID="{86DD7753-3758-4975-A9CB-73F127BCFC49}" presName="linNode" presStyleCnt="0"/>
      <dgm:spPr/>
    </dgm:pt>
    <dgm:pt modelId="{A92C793B-2578-475B-8307-C086B11B32AA}" type="pres">
      <dgm:prSet presAssocID="{86DD7753-3758-4975-A9CB-73F127BCFC49}" presName="parentShp" presStyleLbl="node1" presStyleIdx="2" presStyleCnt="5">
        <dgm:presLayoutVars>
          <dgm:bulletEnabled val="1"/>
        </dgm:presLayoutVars>
      </dgm:prSet>
      <dgm:spPr/>
    </dgm:pt>
    <dgm:pt modelId="{4C17121D-8FE9-497A-A3DE-42B6D65C6BA9}" type="pres">
      <dgm:prSet presAssocID="{86DD7753-3758-4975-A9CB-73F127BCFC49}" presName="childShp" presStyleLbl="bgAccFollowNode1" presStyleIdx="2" presStyleCnt="5">
        <dgm:presLayoutVars>
          <dgm:bulletEnabled val="1"/>
        </dgm:presLayoutVars>
      </dgm:prSet>
      <dgm:spPr/>
    </dgm:pt>
    <dgm:pt modelId="{467F73F9-4336-4939-BC9B-49BE42A1D0E5}" type="pres">
      <dgm:prSet presAssocID="{C8CCE8A6-0D8B-4919-9345-1D537A6FEBD7}" presName="spacing" presStyleCnt="0"/>
      <dgm:spPr/>
    </dgm:pt>
    <dgm:pt modelId="{C74C440D-6FB8-41C2-831D-7F54234382CF}" type="pres">
      <dgm:prSet presAssocID="{105695D0-71DD-4AFA-B51E-1576F8D0E9F1}" presName="linNode" presStyleCnt="0"/>
      <dgm:spPr/>
    </dgm:pt>
    <dgm:pt modelId="{F8C7E6A3-5E23-4989-A68F-F6D611ABEB3B}" type="pres">
      <dgm:prSet presAssocID="{105695D0-71DD-4AFA-B51E-1576F8D0E9F1}" presName="parentShp" presStyleLbl="node1" presStyleIdx="3" presStyleCnt="5">
        <dgm:presLayoutVars>
          <dgm:bulletEnabled val="1"/>
        </dgm:presLayoutVars>
      </dgm:prSet>
      <dgm:spPr/>
    </dgm:pt>
    <dgm:pt modelId="{ED81CD8A-0FC1-472E-9677-88604E0E291B}" type="pres">
      <dgm:prSet presAssocID="{105695D0-71DD-4AFA-B51E-1576F8D0E9F1}" presName="childShp" presStyleLbl="bgAccFollowNode1" presStyleIdx="3" presStyleCnt="5">
        <dgm:presLayoutVars>
          <dgm:bulletEnabled val="1"/>
        </dgm:presLayoutVars>
      </dgm:prSet>
      <dgm:spPr/>
    </dgm:pt>
    <dgm:pt modelId="{FEFC0E18-691E-46EB-8312-46F332C79A08}" type="pres">
      <dgm:prSet presAssocID="{3C2B17CB-56E9-4309-9C40-E31F19158E12}" presName="spacing" presStyleCnt="0"/>
      <dgm:spPr/>
    </dgm:pt>
    <dgm:pt modelId="{DB6C37E7-4049-4216-BA43-0E035C2CFEB5}" type="pres">
      <dgm:prSet presAssocID="{C0B741E5-4E98-4A87-B620-E8A89852BDA2}" presName="linNode" presStyleCnt="0"/>
      <dgm:spPr/>
    </dgm:pt>
    <dgm:pt modelId="{FD994B0E-87F9-47AE-AE09-B1AA9AF0D2A3}" type="pres">
      <dgm:prSet presAssocID="{C0B741E5-4E98-4A87-B620-E8A89852BDA2}" presName="parentShp" presStyleLbl="node1" presStyleIdx="4" presStyleCnt="5">
        <dgm:presLayoutVars>
          <dgm:bulletEnabled val="1"/>
        </dgm:presLayoutVars>
      </dgm:prSet>
      <dgm:spPr/>
    </dgm:pt>
    <dgm:pt modelId="{1D90DA23-1282-4676-81BD-E7D9DB40CB58}" type="pres">
      <dgm:prSet presAssocID="{C0B741E5-4E98-4A87-B620-E8A89852BDA2}" presName="childShp" presStyleLbl="bgAccFollowNode1" presStyleIdx="4" presStyleCnt="5" custScaleY="127634">
        <dgm:presLayoutVars>
          <dgm:bulletEnabled val="1"/>
        </dgm:presLayoutVars>
      </dgm:prSet>
      <dgm:spPr/>
    </dgm:pt>
  </dgm:ptLst>
  <dgm:cxnLst>
    <dgm:cxn modelId="{89EC5407-78AD-4A14-B870-BC6780FEBF94}" srcId="{9FCD4FE4-5AC4-4AC4-A148-311EE6C807ED}" destId="{A2C70545-878A-4307-953B-DCF26F4AEBE8}" srcOrd="1" destOrd="0" parTransId="{A8FE6820-BAD9-434C-A6A0-FD20D71C1BF9}" sibTransId="{54E42CBE-210E-4AB7-9FB7-0404977ACB8F}"/>
    <dgm:cxn modelId="{A330DF09-FF53-4204-A273-1B9BA1C7F5B1}" srcId="{85D7CE75-853B-487E-89C8-2C707A6D2DAF}" destId="{9FCD4FE4-5AC4-4AC4-A148-311EE6C807ED}" srcOrd="0" destOrd="0" parTransId="{B94A9242-7951-4241-B89F-2EE902EBFC51}" sibTransId="{BCEB12BE-752D-41F5-9AB1-23FB53AFF71A}"/>
    <dgm:cxn modelId="{1978BC14-A591-4619-A137-62AA9009A0C3}" srcId="{85D7CE75-853B-487E-89C8-2C707A6D2DAF}" destId="{C0B741E5-4E98-4A87-B620-E8A89852BDA2}" srcOrd="4" destOrd="0" parTransId="{3374D393-6046-4320-A208-FC444998F92F}" sibTransId="{87D85CDD-395F-4DAA-A02F-D96D87400801}"/>
    <dgm:cxn modelId="{A1A47836-1F11-42E2-A4F0-79D6946052DB}" srcId="{105695D0-71DD-4AFA-B51E-1576F8D0E9F1}" destId="{1AA093E4-DB98-42FD-964A-2F3D73ED5EFB}" srcOrd="0" destOrd="0" parTransId="{E8822763-AECF-4264-A1E7-5F715C55F2EB}" sibTransId="{56A0C56F-791F-412C-BC20-FEDB5A52B825}"/>
    <dgm:cxn modelId="{6399D138-605C-42BB-8A8E-5ECC41F77227}" type="presOf" srcId="{9FCD4FE4-5AC4-4AC4-A148-311EE6C807ED}" destId="{839CDD2D-1DD8-4F56-8566-195B6F94B219}" srcOrd="0" destOrd="0" presId="urn:microsoft.com/office/officeart/2005/8/layout/vList6"/>
    <dgm:cxn modelId="{D50D7C5F-F7AF-4BDF-A9C6-BED56A9AE24A}" type="presOf" srcId="{D8C4E56E-4632-4D9F-9324-CD2B079CFCA2}" destId="{1D90DA23-1282-4676-81BD-E7D9DB40CB58}" srcOrd="0" destOrd="0" presId="urn:microsoft.com/office/officeart/2005/8/layout/vList6"/>
    <dgm:cxn modelId="{A6FACF5F-196E-4122-9991-05AEDF6A3C4A}" type="presOf" srcId="{53E3F64B-032C-4A51-90FF-696C7B4E71E8}" destId="{ED81CD8A-0FC1-472E-9677-88604E0E291B}" srcOrd="0" destOrd="1" presId="urn:microsoft.com/office/officeart/2005/8/layout/vList6"/>
    <dgm:cxn modelId="{C7468461-1343-495E-9921-98483C90AEA3}" type="presOf" srcId="{DCD042E5-801B-4484-8634-D4293963FCE4}" destId="{4C17121D-8FE9-497A-A3DE-42B6D65C6BA9}" srcOrd="0" destOrd="0" presId="urn:microsoft.com/office/officeart/2005/8/layout/vList6"/>
    <dgm:cxn modelId="{BCE14142-CF74-4599-9A36-DCDAFFC46F88}" srcId="{A335B916-AA5E-45B4-88C3-F80D0EEF7CDB}" destId="{440E4BE0-C88D-4704-8994-86D879DEEC04}" srcOrd="0" destOrd="0" parTransId="{F11BEBF2-9A52-4012-AC42-0AE31F9E3C64}" sibTransId="{5C6D061F-E4BD-4D12-B2DB-48F65A0AC841}"/>
    <dgm:cxn modelId="{6E369348-6A4E-4FC4-B3C8-03EA9929DE18}" type="presOf" srcId="{FE8A9523-231E-44B0-875B-6A3EB4BF58BE}" destId="{78282255-A044-4FAF-A640-5FB71A352FA0}" srcOrd="0" destOrd="0" presId="urn:microsoft.com/office/officeart/2005/8/layout/vList6"/>
    <dgm:cxn modelId="{5CCE4B6A-F984-449D-9B3E-AE337FF8D15E}" type="presOf" srcId="{85D7CE75-853B-487E-89C8-2C707A6D2DAF}" destId="{B6779056-D864-408F-A3C2-ECA6E347A799}" srcOrd="0" destOrd="0" presId="urn:microsoft.com/office/officeart/2005/8/layout/vList6"/>
    <dgm:cxn modelId="{CB6B4D6E-AFBC-40FC-A677-F2F061979D4D}" type="presOf" srcId="{440E4BE0-C88D-4704-8994-86D879DEEC04}" destId="{CCEB607B-23EA-4B84-B80A-BE2838679D0F}" srcOrd="0" destOrd="0" presId="urn:microsoft.com/office/officeart/2005/8/layout/vList6"/>
    <dgm:cxn modelId="{AD0B5352-F468-4CA9-960C-6BC2D4601334}" srcId="{105695D0-71DD-4AFA-B51E-1576F8D0E9F1}" destId="{53E3F64B-032C-4A51-90FF-696C7B4E71E8}" srcOrd="1" destOrd="0" parTransId="{BE4371DD-0A9A-4D8C-9D2D-C102B0C01EBF}" sibTransId="{748F1477-C85F-4F9B-938D-7D651137F362}"/>
    <dgm:cxn modelId="{3711FE7E-8447-407F-9B96-9BB23C1EAD92}" srcId="{86DD7753-3758-4975-A9CB-73F127BCFC49}" destId="{DCD042E5-801B-4484-8634-D4293963FCE4}" srcOrd="0" destOrd="0" parTransId="{EE4C8402-EC7C-4C90-BB92-A8D132427B24}" sibTransId="{ECDBE588-ED01-4FAC-A5A9-26932A0F9B80}"/>
    <dgm:cxn modelId="{212CE287-0010-4840-94C8-0A606ECC3FDF}" srcId="{85D7CE75-853B-487E-89C8-2C707A6D2DAF}" destId="{A335B916-AA5E-45B4-88C3-F80D0EEF7CDB}" srcOrd="1" destOrd="0" parTransId="{FB2CB3B5-44AA-431D-8BF3-045D5CD4686F}" sibTransId="{49112774-433F-41C0-9045-FAA278FFF5CD}"/>
    <dgm:cxn modelId="{B674488C-6175-4318-BE1B-015BBE34A350}" type="presOf" srcId="{A2C70545-878A-4307-953B-DCF26F4AEBE8}" destId="{78282255-A044-4FAF-A640-5FB71A352FA0}" srcOrd="0" destOrd="1" presId="urn:microsoft.com/office/officeart/2005/8/layout/vList6"/>
    <dgm:cxn modelId="{D02AB59C-E508-4EBC-81E5-ACDABF0755E7}" srcId="{C0B741E5-4E98-4A87-B620-E8A89852BDA2}" destId="{D8C4E56E-4632-4D9F-9324-CD2B079CFCA2}" srcOrd="0" destOrd="0" parTransId="{CFA3BB35-8072-4CBE-B85A-144E640A21DE}" sibTransId="{2D50E896-734A-444A-B8B5-56969075B630}"/>
    <dgm:cxn modelId="{99E7E7AA-4073-44AD-A639-9A0518C7B8A2}" srcId="{85D7CE75-853B-487E-89C8-2C707A6D2DAF}" destId="{86DD7753-3758-4975-A9CB-73F127BCFC49}" srcOrd="2" destOrd="0" parTransId="{27C846DD-381C-4D6D-9BDC-5148805A97E0}" sibTransId="{C8CCE8A6-0D8B-4919-9345-1D537A6FEBD7}"/>
    <dgm:cxn modelId="{F5D726AF-5EFA-4281-A8B4-526AD2970EB6}" type="presOf" srcId="{105695D0-71DD-4AFA-B51E-1576F8D0E9F1}" destId="{F8C7E6A3-5E23-4989-A68F-F6D611ABEB3B}" srcOrd="0" destOrd="0" presId="urn:microsoft.com/office/officeart/2005/8/layout/vList6"/>
    <dgm:cxn modelId="{B5CA6DBA-9C77-4A17-9970-ACDC837BEFFE}" type="presOf" srcId="{86DD7753-3758-4975-A9CB-73F127BCFC49}" destId="{A92C793B-2578-475B-8307-C086B11B32AA}" srcOrd="0" destOrd="0" presId="urn:microsoft.com/office/officeart/2005/8/layout/vList6"/>
    <dgm:cxn modelId="{9F983DC0-2EBF-4B02-83C0-56DD7CAC0CC9}" srcId="{86DD7753-3758-4975-A9CB-73F127BCFC49}" destId="{514BB8FB-913E-4898-9BF9-78356D8ACA21}" srcOrd="1" destOrd="0" parTransId="{AC5D06C7-D446-46AD-9056-FA01AF459EA9}" sibTransId="{2314130E-6A9D-4F50-B7BB-2AFE91685A42}"/>
    <dgm:cxn modelId="{3B839ED0-F15D-418E-B2E1-5FF9FD0322FE}" type="presOf" srcId="{514BB8FB-913E-4898-9BF9-78356D8ACA21}" destId="{4C17121D-8FE9-497A-A3DE-42B6D65C6BA9}" srcOrd="0" destOrd="1" presId="urn:microsoft.com/office/officeart/2005/8/layout/vList6"/>
    <dgm:cxn modelId="{F4CF0FD3-8D9B-4A3D-BC42-21801210840F}" type="presOf" srcId="{1AA093E4-DB98-42FD-964A-2F3D73ED5EFB}" destId="{ED81CD8A-0FC1-472E-9677-88604E0E291B}" srcOrd="0" destOrd="0" presId="urn:microsoft.com/office/officeart/2005/8/layout/vList6"/>
    <dgm:cxn modelId="{2FFA7CD7-2EBE-4C63-BDE1-4070F72866B9}" srcId="{85D7CE75-853B-487E-89C8-2C707A6D2DAF}" destId="{105695D0-71DD-4AFA-B51E-1576F8D0E9F1}" srcOrd="3" destOrd="0" parTransId="{1DDC6F7D-138F-4A93-BD2B-B82286762A73}" sibTransId="{3C2B17CB-56E9-4309-9C40-E31F19158E12}"/>
    <dgm:cxn modelId="{484BD1DA-1C93-4ED4-805E-812DEB4D12F1}" type="presOf" srcId="{9DCAB476-9CAA-44DE-9158-608DA4C085E9}" destId="{1D90DA23-1282-4676-81BD-E7D9DB40CB58}" srcOrd="0" destOrd="1" presId="urn:microsoft.com/office/officeart/2005/8/layout/vList6"/>
    <dgm:cxn modelId="{6403DBE6-96EF-4227-A145-4BFE6003E58E}" srcId="{9FCD4FE4-5AC4-4AC4-A148-311EE6C807ED}" destId="{FE8A9523-231E-44B0-875B-6A3EB4BF58BE}" srcOrd="0" destOrd="0" parTransId="{02093625-B387-4A9F-91A0-8A861ACF9C7D}" sibTransId="{19E762FD-05AF-4025-B145-475B352847DD}"/>
    <dgm:cxn modelId="{729B3CF2-A832-44CD-9312-82139A216E1D}" srcId="{C0B741E5-4E98-4A87-B620-E8A89852BDA2}" destId="{9DCAB476-9CAA-44DE-9158-608DA4C085E9}" srcOrd="1" destOrd="0" parTransId="{6FE3428D-96B4-467F-80FB-96DC4235D794}" sibTransId="{3A07E291-F0B8-4585-A688-5F7A4E53EEBF}"/>
    <dgm:cxn modelId="{691B5FF3-9F76-4E6D-8872-4B3A1E2505A9}" type="presOf" srcId="{A335B916-AA5E-45B4-88C3-F80D0EEF7CDB}" destId="{E2787481-B185-4963-8C83-F7916CD43DDD}" srcOrd="0" destOrd="0" presId="urn:microsoft.com/office/officeart/2005/8/layout/vList6"/>
    <dgm:cxn modelId="{C33187FC-BC45-4B4E-9E53-A62588580447}" type="presOf" srcId="{C0B741E5-4E98-4A87-B620-E8A89852BDA2}" destId="{FD994B0E-87F9-47AE-AE09-B1AA9AF0D2A3}" srcOrd="0" destOrd="0" presId="urn:microsoft.com/office/officeart/2005/8/layout/vList6"/>
    <dgm:cxn modelId="{5A59AC61-0FDC-4B22-9A59-71D1A7A82BCF}" type="presParOf" srcId="{B6779056-D864-408F-A3C2-ECA6E347A799}" destId="{1355AC3E-6AB7-4CED-B228-AB13E8BAA90A}" srcOrd="0" destOrd="0" presId="urn:microsoft.com/office/officeart/2005/8/layout/vList6"/>
    <dgm:cxn modelId="{099E8E32-5C7D-4244-A28D-43BFD6F28324}" type="presParOf" srcId="{1355AC3E-6AB7-4CED-B228-AB13E8BAA90A}" destId="{839CDD2D-1DD8-4F56-8566-195B6F94B219}" srcOrd="0" destOrd="0" presId="urn:microsoft.com/office/officeart/2005/8/layout/vList6"/>
    <dgm:cxn modelId="{82085D2E-E343-45F0-9A36-3653DC8FF5EC}" type="presParOf" srcId="{1355AC3E-6AB7-4CED-B228-AB13E8BAA90A}" destId="{78282255-A044-4FAF-A640-5FB71A352FA0}" srcOrd="1" destOrd="0" presId="urn:microsoft.com/office/officeart/2005/8/layout/vList6"/>
    <dgm:cxn modelId="{FAD65067-327C-4CB8-A536-3D08FFB65180}" type="presParOf" srcId="{B6779056-D864-408F-A3C2-ECA6E347A799}" destId="{F0D480C7-0461-4B49-9BE6-EE3F402CD985}" srcOrd="1" destOrd="0" presId="urn:microsoft.com/office/officeart/2005/8/layout/vList6"/>
    <dgm:cxn modelId="{1ECC0E27-EC0E-4C50-B801-50F5967B936F}" type="presParOf" srcId="{B6779056-D864-408F-A3C2-ECA6E347A799}" destId="{207F6366-828E-4F72-A193-7209C0112F8E}" srcOrd="2" destOrd="0" presId="urn:microsoft.com/office/officeart/2005/8/layout/vList6"/>
    <dgm:cxn modelId="{EFED123C-C40E-4270-9FE3-8168C72F4911}" type="presParOf" srcId="{207F6366-828E-4F72-A193-7209C0112F8E}" destId="{E2787481-B185-4963-8C83-F7916CD43DDD}" srcOrd="0" destOrd="0" presId="urn:microsoft.com/office/officeart/2005/8/layout/vList6"/>
    <dgm:cxn modelId="{4957616C-EA87-41D9-9E77-8C4509F2FABA}" type="presParOf" srcId="{207F6366-828E-4F72-A193-7209C0112F8E}" destId="{CCEB607B-23EA-4B84-B80A-BE2838679D0F}" srcOrd="1" destOrd="0" presId="urn:microsoft.com/office/officeart/2005/8/layout/vList6"/>
    <dgm:cxn modelId="{E3CF281E-44FA-47AC-9F78-E92666842482}" type="presParOf" srcId="{B6779056-D864-408F-A3C2-ECA6E347A799}" destId="{8BCB2F82-0148-4309-9F0E-9E23EB06052F}" srcOrd="3" destOrd="0" presId="urn:microsoft.com/office/officeart/2005/8/layout/vList6"/>
    <dgm:cxn modelId="{546E4979-E92B-46F8-AD0C-BED07640A993}" type="presParOf" srcId="{B6779056-D864-408F-A3C2-ECA6E347A799}" destId="{7D6FDAB7-0CF3-4F69-BE9C-AA9CCD991980}" srcOrd="4" destOrd="0" presId="urn:microsoft.com/office/officeart/2005/8/layout/vList6"/>
    <dgm:cxn modelId="{D7227BD6-ABCB-4A26-B4C5-86901E85E777}" type="presParOf" srcId="{7D6FDAB7-0CF3-4F69-BE9C-AA9CCD991980}" destId="{A92C793B-2578-475B-8307-C086B11B32AA}" srcOrd="0" destOrd="0" presId="urn:microsoft.com/office/officeart/2005/8/layout/vList6"/>
    <dgm:cxn modelId="{DFDFB51F-6FE9-434F-85FF-54F27F6D0668}" type="presParOf" srcId="{7D6FDAB7-0CF3-4F69-BE9C-AA9CCD991980}" destId="{4C17121D-8FE9-497A-A3DE-42B6D65C6BA9}" srcOrd="1" destOrd="0" presId="urn:microsoft.com/office/officeart/2005/8/layout/vList6"/>
    <dgm:cxn modelId="{6484822B-F482-4424-9912-DAB1040B7F6A}" type="presParOf" srcId="{B6779056-D864-408F-A3C2-ECA6E347A799}" destId="{467F73F9-4336-4939-BC9B-49BE42A1D0E5}" srcOrd="5" destOrd="0" presId="urn:microsoft.com/office/officeart/2005/8/layout/vList6"/>
    <dgm:cxn modelId="{118A775C-9C24-4B6F-8CFA-E812A451A122}" type="presParOf" srcId="{B6779056-D864-408F-A3C2-ECA6E347A799}" destId="{C74C440D-6FB8-41C2-831D-7F54234382CF}" srcOrd="6" destOrd="0" presId="urn:microsoft.com/office/officeart/2005/8/layout/vList6"/>
    <dgm:cxn modelId="{9204090A-8360-4B9D-8C65-9BF9D43186DD}" type="presParOf" srcId="{C74C440D-6FB8-41C2-831D-7F54234382CF}" destId="{F8C7E6A3-5E23-4989-A68F-F6D611ABEB3B}" srcOrd="0" destOrd="0" presId="urn:microsoft.com/office/officeart/2005/8/layout/vList6"/>
    <dgm:cxn modelId="{3A629FE1-ABAE-4872-B41E-E7DE71EB14C9}" type="presParOf" srcId="{C74C440D-6FB8-41C2-831D-7F54234382CF}" destId="{ED81CD8A-0FC1-472E-9677-88604E0E291B}" srcOrd="1" destOrd="0" presId="urn:microsoft.com/office/officeart/2005/8/layout/vList6"/>
    <dgm:cxn modelId="{6F8EF8B6-0715-4A2C-8623-CAA3F4D55C3A}" type="presParOf" srcId="{B6779056-D864-408F-A3C2-ECA6E347A799}" destId="{FEFC0E18-691E-46EB-8312-46F332C79A08}" srcOrd="7" destOrd="0" presId="urn:microsoft.com/office/officeart/2005/8/layout/vList6"/>
    <dgm:cxn modelId="{F2CCE554-4DBF-4081-8DD7-8577B210E736}" type="presParOf" srcId="{B6779056-D864-408F-A3C2-ECA6E347A799}" destId="{DB6C37E7-4049-4216-BA43-0E035C2CFEB5}" srcOrd="8" destOrd="0" presId="urn:microsoft.com/office/officeart/2005/8/layout/vList6"/>
    <dgm:cxn modelId="{4C06E454-CE8C-433B-8F73-83392B4281F6}" type="presParOf" srcId="{DB6C37E7-4049-4216-BA43-0E035C2CFEB5}" destId="{FD994B0E-87F9-47AE-AE09-B1AA9AF0D2A3}" srcOrd="0" destOrd="0" presId="urn:microsoft.com/office/officeart/2005/8/layout/vList6"/>
    <dgm:cxn modelId="{5A4E8EE6-55E4-40D2-85ED-94EF18D01000}" type="presParOf" srcId="{DB6C37E7-4049-4216-BA43-0E035C2CFEB5}" destId="{1D90DA23-1282-4676-81BD-E7D9DB40CB58}"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EEB8A9-956F-44B9-9B28-27A544A9A23B}" type="doc">
      <dgm:prSet loTypeId="urn:microsoft.com/office/officeart/2005/8/layout/radial1" loCatId="cycle" qsTypeId="urn:microsoft.com/office/officeart/2005/8/quickstyle/3d3" qsCatId="3D" csTypeId="urn:microsoft.com/office/officeart/2005/8/colors/colorful1#3" csCatId="colorful" phldr="1"/>
      <dgm:spPr/>
      <dgm:t>
        <a:bodyPr/>
        <a:lstStyle/>
        <a:p>
          <a:endParaRPr lang="en-GB"/>
        </a:p>
      </dgm:t>
    </dgm:pt>
    <dgm:pt modelId="{91907F26-0E95-49A8-A76A-40983BB24465}">
      <dgm:prSet phldrT="[Text]"/>
      <dgm:spPr/>
      <dgm:t>
        <a:bodyPr/>
        <a:lstStyle/>
        <a:p>
          <a:r>
            <a:rPr lang="en-GB" dirty="0"/>
            <a:t>Brand</a:t>
          </a:r>
        </a:p>
      </dgm:t>
    </dgm:pt>
    <dgm:pt modelId="{07CDA30C-4434-4E44-88D9-4AC138F81CDA}" type="parTrans" cxnId="{A920A8AA-9914-4F9A-B3EE-21A855D91F38}">
      <dgm:prSet/>
      <dgm:spPr/>
      <dgm:t>
        <a:bodyPr/>
        <a:lstStyle/>
        <a:p>
          <a:endParaRPr lang="en-GB"/>
        </a:p>
      </dgm:t>
    </dgm:pt>
    <dgm:pt modelId="{EB3815B5-1B74-4C42-BCAA-BA6E5BB00949}" type="sibTrans" cxnId="{A920A8AA-9914-4F9A-B3EE-21A855D91F38}">
      <dgm:prSet/>
      <dgm:spPr/>
      <dgm:t>
        <a:bodyPr/>
        <a:lstStyle/>
        <a:p>
          <a:endParaRPr lang="en-GB"/>
        </a:p>
      </dgm:t>
    </dgm:pt>
    <dgm:pt modelId="{29021A0F-210B-4143-AEC6-A5ACEF9DDAC9}">
      <dgm:prSet phldrT="[Text]"/>
      <dgm:spPr/>
      <dgm:t>
        <a:bodyPr/>
        <a:lstStyle/>
        <a:p>
          <a:r>
            <a:rPr lang="en-GB" dirty="0"/>
            <a:t>Personal Selling</a:t>
          </a:r>
        </a:p>
      </dgm:t>
    </dgm:pt>
    <dgm:pt modelId="{0D4089A1-867C-4189-A81D-5FFA927919D7}" type="parTrans" cxnId="{D5C5C8D2-D2EC-4DBA-8F58-9015E3F9E322}">
      <dgm:prSet/>
      <dgm:spPr/>
      <dgm:t>
        <a:bodyPr/>
        <a:lstStyle/>
        <a:p>
          <a:endParaRPr lang="en-GB"/>
        </a:p>
      </dgm:t>
    </dgm:pt>
    <dgm:pt modelId="{3DEBA7D2-29B3-42EB-A3D8-6106E7AE0128}" type="sibTrans" cxnId="{D5C5C8D2-D2EC-4DBA-8F58-9015E3F9E322}">
      <dgm:prSet/>
      <dgm:spPr/>
      <dgm:t>
        <a:bodyPr/>
        <a:lstStyle/>
        <a:p>
          <a:endParaRPr lang="en-GB"/>
        </a:p>
      </dgm:t>
    </dgm:pt>
    <dgm:pt modelId="{ED7EAA37-9C63-4679-96F1-D5E6D1C990C3}">
      <dgm:prSet phldrT="[Text]"/>
      <dgm:spPr/>
      <dgm:t>
        <a:bodyPr/>
        <a:lstStyle/>
        <a:p>
          <a:r>
            <a:rPr lang="en-GB" dirty="0"/>
            <a:t>Advertising</a:t>
          </a:r>
        </a:p>
      </dgm:t>
    </dgm:pt>
    <dgm:pt modelId="{2FD77E1F-F886-4547-9174-DF93C170B759}" type="parTrans" cxnId="{34794EAA-ADC9-42BF-831F-E569096AA684}">
      <dgm:prSet/>
      <dgm:spPr/>
      <dgm:t>
        <a:bodyPr/>
        <a:lstStyle/>
        <a:p>
          <a:endParaRPr lang="en-GB"/>
        </a:p>
      </dgm:t>
    </dgm:pt>
    <dgm:pt modelId="{F6F29C82-C1D4-428E-A2B1-0C3D3B8362D0}" type="sibTrans" cxnId="{34794EAA-ADC9-42BF-831F-E569096AA684}">
      <dgm:prSet/>
      <dgm:spPr/>
      <dgm:t>
        <a:bodyPr/>
        <a:lstStyle/>
        <a:p>
          <a:endParaRPr lang="en-GB"/>
        </a:p>
      </dgm:t>
    </dgm:pt>
    <dgm:pt modelId="{54AFA67D-3E2F-432B-A5B3-9DC57B4585C4}">
      <dgm:prSet phldrT="[Text]"/>
      <dgm:spPr/>
      <dgm:t>
        <a:bodyPr/>
        <a:lstStyle/>
        <a:p>
          <a:r>
            <a:rPr lang="en-GB" dirty="0"/>
            <a:t>Public Relations</a:t>
          </a:r>
        </a:p>
      </dgm:t>
    </dgm:pt>
    <dgm:pt modelId="{06334C11-C792-4E49-B8A4-35A6404A3F93}" type="parTrans" cxnId="{71493D61-880A-4E38-81BA-1172A13A6372}">
      <dgm:prSet/>
      <dgm:spPr/>
      <dgm:t>
        <a:bodyPr/>
        <a:lstStyle/>
        <a:p>
          <a:endParaRPr lang="en-GB"/>
        </a:p>
      </dgm:t>
    </dgm:pt>
    <dgm:pt modelId="{9F5F3501-F3BF-4152-838C-4763A524BB61}" type="sibTrans" cxnId="{71493D61-880A-4E38-81BA-1172A13A6372}">
      <dgm:prSet/>
      <dgm:spPr/>
      <dgm:t>
        <a:bodyPr/>
        <a:lstStyle/>
        <a:p>
          <a:endParaRPr lang="en-GB"/>
        </a:p>
      </dgm:t>
    </dgm:pt>
    <dgm:pt modelId="{7C988921-54D4-4594-ACA2-D4CBADC5901C}">
      <dgm:prSet phldrT="[Text]"/>
      <dgm:spPr/>
      <dgm:t>
        <a:bodyPr/>
        <a:lstStyle/>
        <a:p>
          <a:r>
            <a:rPr lang="en-GB" dirty="0"/>
            <a:t>Sales promotion</a:t>
          </a:r>
        </a:p>
      </dgm:t>
    </dgm:pt>
    <dgm:pt modelId="{D447C385-D27E-423B-B0AD-8AC897838701}" type="parTrans" cxnId="{065D4C6E-E2DA-47F3-B6C1-B58252C415C1}">
      <dgm:prSet/>
      <dgm:spPr/>
      <dgm:t>
        <a:bodyPr/>
        <a:lstStyle/>
        <a:p>
          <a:endParaRPr lang="en-GB"/>
        </a:p>
      </dgm:t>
    </dgm:pt>
    <dgm:pt modelId="{E3084EE7-38D0-4240-829E-10D72078E0F6}" type="sibTrans" cxnId="{065D4C6E-E2DA-47F3-B6C1-B58252C415C1}">
      <dgm:prSet/>
      <dgm:spPr/>
      <dgm:t>
        <a:bodyPr/>
        <a:lstStyle/>
        <a:p>
          <a:endParaRPr lang="en-GB"/>
        </a:p>
      </dgm:t>
    </dgm:pt>
    <dgm:pt modelId="{E3E204D5-BE29-48DC-8E76-8E07CE1342B5}">
      <dgm:prSet/>
      <dgm:spPr/>
      <dgm:t>
        <a:bodyPr/>
        <a:lstStyle/>
        <a:p>
          <a:r>
            <a:rPr lang="en-GB" dirty="0"/>
            <a:t>Direct Marketing</a:t>
          </a:r>
        </a:p>
      </dgm:t>
    </dgm:pt>
    <dgm:pt modelId="{29FD4440-8403-406B-BEBB-8D20401B2BA7}" type="parTrans" cxnId="{1CB70120-7EBC-47A3-A343-A7335E5AB6CC}">
      <dgm:prSet/>
      <dgm:spPr/>
      <dgm:t>
        <a:bodyPr/>
        <a:lstStyle/>
        <a:p>
          <a:endParaRPr lang="en-GB"/>
        </a:p>
      </dgm:t>
    </dgm:pt>
    <dgm:pt modelId="{58571BD5-76EE-4240-829F-14E2684B9298}" type="sibTrans" cxnId="{1CB70120-7EBC-47A3-A343-A7335E5AB6CC}">
      <dgm:prSet/>
      <dgm:spPr/>
      <dgm:t>
        <a:bodyPr/>
        <a:lstStyle/>
        <a:p>
          <a:endParaRPr lang="en-GB"/>
        </a:p>
      </dgm:t>
    </dgm:pt>
    <dgm:pt modelId="{10872811-068F-4084-99A1-B331CA8739D0}" type="pres">
      <dgm:prSet presAssocID="{C3EEB8A9-956F-44B9-9B28-27A544A9A23B}" presName="cycle" presStyleCnt="0">
        <dgm:presLayoutVars>
          <dgm:chMax val="1"/>
          <dgm:dir/>
          <dgm:animLvl val="ctr"/>
          <dgm:resizeHandles val="exact"/>
        </dgm:presLayoutVars>
      </dgm:prSet>
      <dgm:spPr/>
    </dgm:pt>
    <dgm:pt modelId="{8BCA2276-CC7B-4D62-AE9E-4658AB078149}" type="pres">
      <dgm:prSet presAssocID="{91907F26-0E95-49A8-A76A-40983BB24465}" presName="centerShape" presStyleLbl="node0" presStyleIdx="0" presStyleCnt="1"/>
      <dgm:spPr/>
    </dgm:pt>
    <dgm:pt modelId="{B5F2DCE2-1027-4610-BCCC-2CE5D5C97288}" type="pres">
      <dgm:prSet presAssocID="{0D4089A1-867C-4189-A81D-5FFA927919D7}" presName="Name9" presStyleLbl="parChTrans1D2" presStyleIdx="0" presStyleCnt="5"/>
      <dgm:spPr/>
    </dgm:pt>
    <dgm:pt modelId="{72A1B010-8C68-42A4-B313-0438CC3D9FB3}" type="pres">
      <dgm:prSet presAssocID="{0D4089A1-867C-4189-A81D-5FFA927919D7}" presName="connTx" presStyleLbl="parChTrans1D2" presStyleIdx="0" presStyleCnt="5"/>
      <dgm:spPr/>
    </dgm:pt>
    <dgm:pt modelId="{6941BF57-9D6E-495A-A419-FC6AC9877B2B}" type="pres">
      <dgm:prSet presAssocID="{29021A0F-210B-4143-AEC6-A5ACEF9DDAC9}" presName="node" presStyleLbl="node1" presStyleIdx="0" presStyleCnt="5">
        <dgm:presLayoutVars>
          <dgm:bulletEnabled val="1"/>
        </dgm:presLayoutVars>
      </dgm:prSet>
      <dgm:spPr/>
    </dgm:pt>
    <dgm:pt modelId="{316D2EBA-91C5-43B4-91CB-B7B688E720ED}" type="pres">
      <dgm:prSet presAssocID="{2FD77E1F-F886-4547-9174-DF93C170B759}" presName="Name9" presStyleLbl="parChTrans1D2" presStyleIdx="1" presStyleCnt="5"/>
      <dgm:spPr/>
    </dgm:pt>
    <dgm:pt modelId="{0606F1C7-5AC5-48A4-807A-2D51A593DB69}" type="pres">
      <dgm:prSet presAssocID="{2FD77E1F-F886-4547-9174-DF93C170B759}" presName="connTx" presStyleLbl="parChTrans1D2" presStyleIdx="1" presStyleCnt="5"/>
      <dgm:spPr/>
    </dgm:pt>
    <dgm:pt modelId="{EE9F7D32-88E3-4088-BCFE-26124A683328}" type="pres">
      <dgm:prSet presAssocID="{ED7EAA37-9C63-4679-96F1-D5E6D1C990C3}" presName="node" presStyleLbl="node1" presStyleIdx="1" presStyleCnt="5">
        <dgm:presLayoutVars>
          <dgm:bulletEnabled val="1"/>
        </dgm:presLayoutVars>
      </dgm:prSet>
      <dgm:spPr/>
    </dgm:pt>
    <dgm:pt modelId="{58C23836-3160-4A35-ADCE-A4B8CD9AD0E4}" type="pres">
      <dgm:prSet presAssocID="{06334C11-C792-4E49-B8A4-35A6404A3F93}" presName="Name9" presStyleLbl="parChTrans1D2" presStyleIdx="2" presStyleCnt="5"/>
      <dgm:spPr/>
    </dgm:pt>
    <dgm:pt modelId="{707B406C-2279-4EF9-9DC8-2DB4CBB140C1}" type="pres">
      <dgm:prSet presAssocID="{06334C11-C792-4E49-B8A4-35A6404A3F93}" presName="connTx" presStyleLbl="parChTrans1D2" presStyleIdx="2" presStyleCnt="5"/>
      <dgm:spPr/>
    </dgm:pt>
    <dgm:pt modelId="{07150F75-2E43-45AE-AA37-DDB20E837FD4}" type="pres">
      <dgm:prSet presAssocID="{54AFA67D-3E2F-432B-A5B3-9DC57B4585C4}" presName="node" presStyleLbl="node1" presStyleIdx="2" presStyleCnt="5">
        <dgm:presLayoutVars>
          <dgm:bulletEnabled val="1"/>
        </dgm:presLayoutVars>
      </dgm:prSet>
      <dgm:spPr/>
    </dgm:pt>
    <dgm:pt modelId="{7753579C-9A92-4805-9085-C532B2DEF32E}" type="pres">
      <dgm:prSet presAssocID="{D447C385-D27E-423B-B0AD-8AC897838701}" presName="Name9" presStyleLbl="parChTrans1D2" presStyleIdx="3" presStyleCnt="5"/>
      <dgm:spPr/>
    </dgm:pt>
    <dgm:pt modelId="{AE3E2EDA-937D-49E0-B36D-EA11F54622D5}" type="pres">
      <dgm:prSet presAssocID="{D447C385-D27E-423B-B0AD-8AC897838701}" presName="connTx" presStyleLbl="parChTrans1D2" presStyleIdx="3" presStyleCnt="5"/>
      <dgm:spPr/>
    </dgm:pt>
    <dgm:pt modelId="{EC330BA2-FDFB-41B3-ACC6-B884A670F86B}" type="pres">
      <dgm:prSet presAssocID="{7C988921-54D4-4594-ACA2-D4CBADC5901C}" presName="node" presStyleLbl="node1" presStyleIdx="3" presStyleCnt="5">
        <dgm:presLayoutVars>
          <dgm:bulletEnabled val="1"/>
        </dgm:presLayoutVars>
      </dgm:prSet>
      <dgm:spPr/>
    </dgm:pt>
    <dgm:pt modelId="{5E2EE84E-08A6-4004-BEC2-1C274CCA93E4}" type="pres">
      <dgm:prSet presAssocID="{29FD4440-8403-406B-BEBB-8D20401B2BA7}" presName="Name9" presStyleLbl="parChTrans1D2" presStyleIdx="4" presStyleCnt="5"/>
      <dgm:spPr/>
    </dgm:pt>
    <dgm:pt modelId="{6784EB5E-EEDD-4CF5-AD8E-E705B948EA77}" type="pres">
      <dgm:prSet presAssocID="{29FD4440-8403-406B-BEBB-8D20401B2BA7}" presName="connTx" presStyleLbl="parChTrans1D2" presStyleIdx="4" presStyleCnt="5"/>
      <dgm:spPr/>
    </dgm:pt>
    <dgm:pt modelId="{94F6D06C-8F33-4814-BB18-D34B2622B6E4}" type="pres">
      <dgm:prSet presAssocID="{E3E204D5-BE29-48DC-8E76-8E07CE1342B5}" presName="node" presStyleLbl="node1" presStyleIdx="4" presStyleCnt="5">
        <dgm:presLayoutVars>
          <dgm:bulletEnabled val="1"/>
        </dgm:presLayoutVars>
      </dgm:prSet>
      <dgm:spPr/>
    </dgm:pt>
  </dgm:ptLst>
  <dgm:cxnLst>
    <dgm:cxn modelId="{16782704-4001-4101-A47F-CF1974F1304D}" type="presOf" srcId="{0D4089A1-867C-4189-A81D-5FFA927919D7}" destId="{B5F2DCE2-1027-4610-BCCC-2CE5D5C97288}" srcOrd="0" destOrd="0" presId="urn:microsoft.com/office/officeart/2005/8/layout/radial1"/>
    <dgm:cxn modelId="{94735A10-99EB-46B4-8513-6648E02161FB}" type="presOf" srcId="{E3E204D5-BE29-48DC-8E76-8E07CE1342B5}" destId="{94F6D06C-8F33-4814-BB18-D34B2622B6E4}" srcOrd="0" destOrd="0" presId="urn:microsoft.com/office/officeart/2005/8/layout/radial1"/>
    <dgm:cxn modelId="{1CB70120-7EBC-47A3-A343-A7335E5AB6CC}" srcId="{91907F26-0E95-49A8-A76A-40983BB24465}" destId="{E3E204D5-BE29-48DC-8E76-8E07CE1342B5}" srcOrd="4" destOrd="0" parTransId="{29FD4440-8403-406B-BEBB-8D20401B2BA7}" sibTransId="{58571BD5-76EE-4240-829F-14E2684B9298}"/>
    <dgm:cxn modelId="{881A412B-3405-4251-A117-1991D75CD184}" type="presOf" srcId="{C3EEB8A9-956F-44B9-9B28-27A544A9A23B}" destId="{10872811-068F-4084-99A1-B331CA8739D0}" srcOrd="0" destOrd="0" presId="urn:microsoft.com/office/officeart/2005/8/layout/radial1"/>
    <dgm:cxn modelId="{07A3F02F-FBBC-412B-863E-A056C4513FC5}" type="presOf" srcId="{29FD4440-8403-406B-BEBB-8D20401B2BA7}" destId="{5E2EE84E-08A6-4004-BEC2-1C274CCA93E4}" srcOrd="0" destOrd="0" presId="urn:microsoft.com/office/officeart/2005/8/layout/radial1"/>
    <dgm:cxn modelId="{91FA6140-C1F7-46C3-BEA0-6A702EF99CBE}" type="presOf" srcId="{29FD4440-8403-406B-BEBB-8D20401B2BA7}" destId="{6784EB5E-EEDD-4CF5-AD8E-E705B948EA77}" srcOrd="1" destOrd="0" presId="urn:microsoft.com/office/officeart/2005/8/layout/radial1"/>
    <dgm:cxn modelId="{E28CDC5D-60FF-4AE5-82F5-56FC4FC3824A}" type="presOf" srcId="{06334C11-C792-4E49-B8A4-35A6404A3F93}" destId="{707B406C-2279-4EF9-9DC8-2DB4CBB140C1}" srcOrd="1" destOrd="0" presId="urn:microsoft.com/office/officeart/2005/8/layout/radial1"/>
    <dgm:cxn modelId="{71493D61-880A-4E38-81BA-1172A13A6372}" srcId="{91907F26-0E95-49A8-A76A-40983BB24465}" destId="{54AFA67D-3E2F-432B-A5B3-9DC57B4585C4}" srcOrd="2" destOrd="0" parTransId="{06334C11-C792-4E49-B8A4-35A6404A3F93}" sibTransId="{9F5F3501-F3BF-4152-838C-4763A524BB61}"/>
    <dgm:cxn modelId="{64843A6C-038D-4D7E-9FD5-DBE534ABF03C}" type="presOf" srcId="{29021A0F-210B-4143-AEC6-A5ACEF9DDAC9}" destId="{6941BF57-9D6E-495A-A419-FC6AC9877B2B}" srcOrd="0" destOrd="0" presId="urn:microsoft.com/office/officeart/2005/8/layout/radial1"/>
    <dgm:cxn modelId="{065D4C6E-E2DA-47F3-B6C1-B58252C415C1}" srcId="{91907F26-0E95-49A8-A76A-40983BB24465}" destId="{7C988921-54D4-4594-ACA2-D4CBADC5901C}" srcOrd="3" destOrd="0" parTransId="{D447C385-D27E-423B-B0AD-8AC897838701}" sibTransId="{E3084EE7-38D0-4240-829E-10D72078E0F6}"/>
    <dgm:cxn modelId="{562CB482-E5B4-46E2-A5C9-5C72F15CD8B8}" type="presOf" srcId="{D447C385-D27E-423B-B0AD-8AC897838701}" destId="{7753579C-9A92-4805-9085-C532B2DEF32E}" srcOrd="0" destOrd="0" presId="urn:microsoft.com/office/officeart/2005/8/layout/radial1"/>
    <dgm:cxn modelId="{4261DD82-5375-453D-A6E0-D4B495CB49DB}" type="presOf" srcId="{06334C11-C792-4E49-B8A4-35A6404A3F93}" destId="{58C23836-3160-4A35-ADCE-A4B8CD9AD0E4}" srcOrd="0" destOrd="0" presId="urn:microsoft.com/office/officeart/2005/8/layout/radial1"/>
    <dgm:cxn modelId="{4DA9679F-B725-42A6-B3DA-D341DD1B1339}" type="presOf" srcId="{2FD77E1F-F886-4547-9174-DF93C170B759}" destId="{316D2EBA-91C5-43B4-91CB-B7B688E720ED}" srcOrd="0" destOrd="0" presId="urn:microsoft.com/office/officeart/2005/8/layout/radial1"/>
    <dgm:cxn modelId="{FEFFF7A5-3211-4826-B280-08642DDEFC04}" type="presOf" srcId="{0D4089A1-867C-4189-A81D-5FFA927919D7}" destId="{72A1B010-8C68-42A4-B313-0438CC3D9FB3}" srcOrd="1" destOrd="0" presId="urn:microsoft.com/office/officeart/2005/8/layout/radial1"/>
    <dgm:cxn modelId="{34794EAA-ADC9-42BF-831F-E569096AA684}" srcId="{91907F26-0E95-49A8-A76A-40983BB24465}" destId="{ED7EAA37-9C63-4679-96F1-D5E6D1C990C3}" srcOrd="1" destOrd="0" parTransId="{2FD77E1F-F886-4547-9174-DF93C170B759}" sibTransId="{F6F29C82-C1D4-428E-A2B1-0C3D3B8362D0}"/>
    <dgm:cxn modelId="{A920A8AA-9914-4F9A-B3EE-21A855D91F38}" srcId="{C3EEB8A9-956F-44B9-9B28-27A544A9A23B}" destId="{91907F26-0E95-49A8-A76A-40983BB24465}" srcOrd="0" destOrd="0" parTransId="{07CDA30C-4434-4E44-88D9-4AC138F81CDA}" sibTransId="{EB3815B5-1B74-4C42-BCAA-BA6E5BB00949}"/>
    <dgm:cxn modelId="{F76FAFC0-2AEF-4F1E-A137-72E8D9BCE1BF}" type="presOf" srcId="{54AFA67D-3E2F-432B-A5B3-9DC57B4585C4}" destId="{07150F75-2E43-45AE-AA37-DDB20E837FD4}" srcOrd="0" destOrd="0" presId="urn:microsoft.com/office/officeart/2005/8/layout/radial1"/>
    <dgm:cxn modelId="{D5C5C8D2-D2EC-4DBA-8F58-9015E3F9E322}" srcId="{91907F26-0E95-49A8-A76A-40983BB24465}" destId="{29021A0F-210B-4143-AEC6-A5ACEF9DDAC9}" srcOrd="0" destOrd="0" parTransId="{0D4089A1-867C-4189-A81D-5FFA927919D7}" sibTransId="{3DEBA7D2-29B3-42EB-A3D8-6106E7AE0128}"/>
    <dgm:cxn modelId="{2B1858D3-FA35-4443-849E-89B0D64088F2}" type="presOf" srcId="{91907F26-0E95-49A8-A76A-40983BB24465}" destId="{8BCA2276-CC7B-4D62-AE9E-4658AB078149}" srcOrd="0" destOrd="0" presId="urn:microsoft.com/office/officeart/2005/8/layout/radial1"/>
    <dgm:cxn modelId="{102194D7-F8CF-4BE6-AD0F-DB7FF7017F4F}" type="presOf" srcId="{7C988921-54D4-4594-ACA2-D4CBADC5901C}" destId="{EC330BA2-FDFB-41B3-ACC6-B884A670F86B}" srcOrd="0" destOrd="0" presId="urn:microsoft.com/office/officeart/2005/8/layout/radial1"/>
    <dgm:cxn modelId="{E9A23EE1-0F76-432C-80DA-01F60D6B44D2}" type="presOf" srcId="{2FD77E1F-F886-4547-9174-DF93C170B759}" destId="{0606F1C7-5AC5-48A4-807A-2D51A593DB69}" srcOrd="1" destOrd="0" presId="urn:microsoft.com/office/officeart/2005/8/layout/radial1"/>
    <dgm:cxn modelId="{ADE275EE-FF1E-4794-891F-609F871D453A}" type="presOf" srcId="{ED7EAA37-9C63-4679-96F1-D5E6D1C990C3}" destId="{EE9F7D32-88E3-4088-BCFE-26124A683328}" srcOrd="0" destOrd="0" presId="urn:microsoft.com/office/officeart/2005/8/layout/radial1"/>
    <dgm:cxn modelId="{757ABDF6-8D89-4A25-86C6-2AE8E19C826C}" type="presOf" srcId="{D447C385-D27E-423B-B0AD-8AC897838701}" destId="{AE3E2EDA-937D-49E0-B36D-EA11F54622D5}" srcOrd="1" destOrd="0" presId="urn:microsoft.com/office/officeart/2005/8/layout/radial1"/>
    <dgm:cxn modelId="{4248B3F5-1254-41BB-AEA1-6030E3A1EABB}" type="presParOf" srcId="{10872811-068F-4084-99A1-B331CA8739D0}" destId="{8BCA2276-CC7B-4D62-AE9E-4658AB078149}" srcOrd="0" destOrd="0" presId="urn:microsoft.com/office/officeart/2005/8/layout/radial1"/>
    <dgm:cxn modelId="{77187887-B367-4315-A4EE-8998EFC29E1F}" type="presParOf" srcId="{10872811-068F-4084-99A1-B331CA8739D0}" destId="{B5F2DCE2-1027-4610-BCCC-2CE5D5C97288}" srcOrd="1" destOrd="0" presId="urn:microsoft.com/office/officeart/2005/8/layout/radial1"/>
    <dgm:cxn modelId="{A1785787-22D4-4CE6-B9F3-E02A17F59F76}" type="presParOf" srcId="{B5F2DCE2-1027-4610-BCCC-2CE5D5C97288}" destId="{72A1B010-8C68-42A4-B313-0438CC3D9FB3}" srcOrd="0" destOrd="0" presId="urn:microsoft.com/office/officeart/2005/8/layout/radial1"/>
    <dgm:cxn modelId="{FDF9B8F6-B142-4C45-8ABA-52CB3A75A61F}" type="presParOf" srcId="{10872811-068F-4084-99A1-B331CA8739D0}" destId="{6941BF57-9D6E-495A-A419-FC6AC9877B2B}" srcOrd="2" destOrd="0" presId="urn:microsoft.com/office/officeart/2005/8/layout/radial1"/>
    <dgm:cxn modelId="{0FF028F7-A9B2-42A9-970B-0958EEB82DBC}" type="presParOf" srcId="{10872811-068F-4084-99A1-B331CA8739D0}" destId="{316D2EBA-91C5-43B4-91CB-B7B688E720ED}" srcOrd="3" destOrd="0" presId="urn:microsoft.com/office/officeart/2005/8/layout/radial1"/>
    <dgm:cxn modelId="{9E2CF1B0-52E9-4473-9F1A-E96B71C76F04}" type="presParOf" srcId="{316D2EBA-91C5-43B4-91CB-B7B688E720ED}" destId="{0606F1C7-5AC5-48A4-807A-2D51A593DB69}" srcOrd="0" destOrd="0" presId="urn:microsoft.com/office/officeart/2005/8/layout/radial1"/>
    <dgm:cxn modelId="{BB147FF0-AE3D-4E92-ACD7-8C7AE12C29C1}" type="presParOf" srcId="{10872811-068F-4084-99A1-B331CA8739D0}" destId="{EE9F7D32-88E3-4088-BCFE-26124A683328}" srcOrd="4" destOrd="0" presId="urn:microsoft.com/office/officeart/2005/8/layout/radial1"/>
    <dgm:cxn modelId="{42ABDE14-3D4E-4245-91B8-478B26601099}" type="presParOf" srcId="{10872811-068F-4084-99A1-B331CA8739D0}" destId="{58C23836-3160-4A35-ADCE-A4B8CD9AD0E4}" srcOrd="5" destOrd="0" presId="urn:microsoft.com/office/officeart/2005/8/layout/radial1"/>
    <dgm:cxn modelId="{4418155F-ADDF-45A9-871A-D923C84DF6C1}" type="presParOf" srcId="{58C23836-3160-4A35-ADCE-A4B8CD9AD0E4}" destId="{707B406C-2279-4EF9-9DC8-2DB4CBB140C1}" srcOrd="0" destOrd="0" presId="urn:microsoft.com/office/officeart/2005/8/layout/radial1"/>
    <dgm:cxn modelId="{BF9DDC9F-E6D5-49CA-BAFD-3BF13FB828CB}" type="presParOf" srcId="{10872811-068F-4084-99A1-B331CA8739D0}" destId="{07150F75-2E43-45AE-AA37-DDB20E837FD4}" srcOrd="6" destOrd="0" presId="urn:microsoft.com/office/officeart/2005/8/layout/radial1"/>
    <dgm:cxn modelId="{41277742-62E3-45F9-B0CF-6067B35518F2}" type="presParOf" srcId="{10872811-068F-4084-99A1-B331CA8739D0}" destId="{7753579C-9A92-4805-9085-C532B2DEF32E}" srcOrd="7" destOrd="0" presId="urn:microsoft.com/office/officeart/2005/8/layout/radial1"/>
    <dgm:cxn modelId="{EAC74CC0-50D3-47C6-A30F-8814F4DF9BB0}" type="presParOf" srcId="{7753579C-9A92-4805-9085-C532B2DEF32E}" destId="{AE3E2EDA-937D-49E0-B36D-EA11F54622D5}" srcOrd="0" destOrd="0" presId="urn:microsoft.com/office/officeart/2005/8/layout/radial1"/>
    <dgm:cxn modelId="{BB9808D1-DD24-47D6-8B44-6D0D90D44421}" type="presParOf" srcId="{10872811-068F-4084-99A1-B331CA8739D0}" destId="{EC330BA2-FDFB-41B3-ACC6-B884A670F86B}" srcOrd="8" destOrd="0" presId="urn:microsoft.com/office/officeart/2005/8/layout/radial1"/>
    <dgm:cxn modelId="{79991875-CD3C-4238-8D5B-133A01E8F7C0}" type="presParOf" srcId="{10872811-068F-4084-99A1-B331CA8739D0}" destId="{5E2EE84E-08A6-4004-BEC2-1C274CCA93E4}" srcOrd="9" destOrd="0" presId="urn:microsoft.com/office/officeart/2005/8/layout/radial1"/>
    <dgm:cxn modelId="{BAEAB70D-27A0-4E9E-AFEC-A914CC672586}" type="presParOf" srcId="{5E2EE84E-08A6-4004-BEC2-1C274CCA93E4}" destId="{6784EB5E-EEDD-4CF5-AD8E-E705B948EA77}" srcOrd="0" destOrd="0" presId="urn:microsoft.com/office/officeart/2005/8/layout/radial1"/>
    <dgm:cxn modelId="{47B2A468-C8C9-414C-802B-7D0CCBDF57B1}" type="presParOf" srcId="{10872811-068F-4084-99A1-B331CA8739D0}" destId="{94F6D06C-8F33-4814-BB18-D34B2622B6E4}" srcOrd="10"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798B42-4426-4C48-A758-6F0E8B5921F6}" type="doc">
      <dgm:prSet loTypeId="urn:microsoft.com/office/officeart/2005/8/layout/matrix1" loCatId="matrix" qsTypeId="urn:microsoft.com/office/officeart/2005/8/quickstyle/simple1" qsCatId="simple" csTypeId="urn:microsoft.com/office/officeart/2005/8/colors/colorful1#9" csCatId="colorful" phldr="1"/>
      <dgm:spPr/>
      <dgm:t>
        <a:bodyPr/>
        <a:lstStyle/>
        <a:p>
          <a:endParaRPr lang="en-US"/>
        </a:p>
      </dgm:t>
    </dgm:pt>
    <dgm:pt modelId="{301F0741-D9D0-476F-8AA8-E2A85A8C780A}">
      <dgm:prSet phldrT="[Text]"/>
      <dgm:spPr/>
      <dgm:t>
        <a:bodyPr/>
        <a:lstStyle/>
        <a:p>
          <a:r>
            <a:rPr lang="cy-GB" dirty="0"/>
            <a:t>Four viewpoints</a:t>
          </a:r>
          <a:endParaRPr lang="en-US" dirty="0"/>
        </a:p>
      </dgm:t>
    </dgm:pt>
    <dgm:pt modelId="{09CA9314-9BEE-4163-9E67-1D6C42292F99}" type="parTrans" cxnId="{ACF48167-29BB-4A83-ADF9-3EB7798CE42C}">
      <dgm:prSet/>
      <dgm:spPr/>
      <dgm:t>
        <a:bodyPr/>
        <a:lstStyle/>
        <a:p>
          <a:endParaRPr lang="en-US"/>
        </a:p>
      </dgm:t>
    </dgm:pt>
    <dgm:pt modelId="{6D97866B-3C29-4EAE-A078-6AD0B00BC4F1}" type="sibTrans" cxnId="{ACF48167-29BB-4A83-ADF9-3EB7798CE42C}">
      <dgm:prSet/>
      <dgm:spPr/>
      <dgm:t>
        <a:bodyPr/>
        <a:lstStyle/>
        <a:p>
          <a:endParaRPr lang="en-US"/>
        </a:p>
      </dgm:t>
    </dgm:pt>
    <dgm:pt modelId="{CCF1DE4A-B3B6-4ECA-8367-AF99F4FF5CDB}">
      <dgm:prSet phldrT="[Text]" custT="1"/>
      <dgm:spPr/>
      <dgm:t>
        <a:bodyPr/>
        <a:lstStyle/>
        <a:p>
          <a:r>
            <a:rPr lang="cy-GB" sz="2800" dirty="0"/>
            <a:t>Sales model</a:t>
          </a:r>
        </a:p>
        <a:p>
          <a:r>
            <a:rPr lang="cy-GB" sz="1600" dirty="0"/>
            <a:t>View that all advertising is about sales – and that this is the only measure of success.  Short term, sales-driven view.</a:t>
          </a:r>
          <a:endParaRPr lang="en-US" sz="1600" dirty="0"/>
        </a:p>
      </dgm:t>
    </dgm:pt>
    <dgm:pt modelId="{29CE9518-9BCC-4EF3-9679-47128503971A}" type="parTrans" cxnId="{5E245028-A9D2-4A02-913F-ED325A717AD9}">
      <dgm:prSet/>
      <dgm:spPr/>
      <dgm:t>
        <a:bodyPr/>
        <a:lstStyle/>
        <a:p>
          <a:endParaRPr lang="en-US"/>
        </a:p>
      </dgm:t>
    </dgm:pt>
    <dgm:pt modelId="{7F447BE5-CDEC-4711-AE03-81460922B8A3}" type="sibTrans" cxnId="{5E245028-A9D2-4A02-913F-ED325A717AD9}">
      <dgm:prSet/>
      <dgm:spPr/>
      <dgm:t>
        <a:bodyPr/>
        <a:lstStyle/>
        <a:p>
          <a:endParaRPr lang="en-US"/>
        </a:p>
      </dgm:t>
    </dgm:pt>
    <dgm:pt modelId="{DE2086E4-24BF-447C-9DDF-7547ED848D77}">
      <dgm:prSet phldrT="[Text]" custT="1"/>
      <dgm:spPr/>
      <dgm:t>
        <a:bodyPr/>
        <a:lstStyle/>
        <a:p>
          <a:r>
            <a:rPr lang="cy-GB" sz="2400" dirty="0"/>
            <a:t>Involvement model</a:t>
          </a:r>
        </a:p>
        <a:p>
          <a:r>
            <a:rPr lang="cy-GB" sz="1600" dirty="0"/>
            <a:t>Encourages emotional engagement with the advertisement ‘soap opera’ advertising</a:t>
          </a:r>
        </a:p>
      </dgm:t>
    </dgm:pt>
    <dgm:pt modelId="{E555AC83-4C0C-460E-BC4F-FF019B5A1290}" type="parTrans" cxnId="{0061D5E1-188F-470D-A694-78EC2CB48DBF}">
      <dgm:prSet/>
      <dgm:spPr/>
      <dgm:t>
        <a:bodyPr/>
        <a:lstStyle/>
        <a:p>
          <a:endParaRPr lang="en-US"/>
        </a:p>
      </dgm:t>
    </dgm:pt>
    <dgm:pt modelId="{174A8645-A858-4D28-B79F-FBC53D0309F4}" type="sibTrans" cxnId="{0061D5E1-188F-470D-A694-78EC2CB48DBF}">
      <dgm:prSet/>
      <dgm:spPr/>
      <dgm:t>
        <a:bodyPr/>
        <a:lstStyle/>
        <a:p>
          <a:endParaRPr lang="en-US"/>
        </a:p>
      </dgm:t>
    </dgm:pt>
    <dgm:pt modelId="{64099673-286C-49EF-89AC-618E140D8D41}">
      <dgm:prSet phldrT="[Text]" custT="1"/>
      <dgm:spPr/>
      <dgm:t>
        <a:bodyPr/>
        <a:lstStyle/>
        <a:p>
          <a:r>
            <a:rPr lang="cy-GB" sz="2800" dirty="0"/>
            <a:t>Persuasion model</a:t>
          </a:r>
        </a:p>
        <a:p>
          <a:r>
            <a:rPr lang="cy-GB" sz="1600" dirty="0"/>
            <a:t>‘Strong theory’.  Advertising works through rational persuasion.</a:t>
          </a:r>
          <a:endParaRPr lang="en-US" sz="1600" dirty="0"/>
        </a:p>
      </dgm:t>
    </dgm:pt>
    <dgm:pt modelId="{9D9D2D0E-D9F6-4382-B1A0-642C725089EF}" type="parTrans" cxnId="{C9ECE918-388C-48D8-9376-38810359CFD1}">
      <dgm:prSet/>
      <dgm:spPr/>
      <dgm:t>
        <a:bodyPr/>
        <a:lstStyle/>
        <a:p>
          <a:endParaRPr lang="en-US"/>
        </a:p>
      </dgm:t>
    </dgm:pt>
    <dgm:pt modelId="{B9BFF6CE-041D-4DB9-9FCE-9061C3E294B4}" type="sibTrans" cxnId="{C9ECE918-388C-48D8-9376-38810359CFD1}">
      <dgm:prSet/>
      <dgm:spPr/>
      <dgm:t>
        <a:bodyPr/>
        <a:lstStyle/>
        <a:p>
          <a:endParaRPr lang="en-US"/>
        </a:p>
      </dgm:t>
    </dgm:pt>
    <dgm:pt modelId="{B3E8CEC2-AFEF-4982-8173-6B6E0F709C5D}">
      <dgm:prSet phldrT="[Text]" custT="1"/>
      <dgm:spPr/>
      <dgm:t>
        <a:bodyPr/>
        <a:lstStyle/>
        <a:p>
          <a:r>
            <a:rPr lang="cy-GB" sz="2800" dirty="0"/>
            <a:t>Salience model</a:t>
          </a:r>
        </a:p>
        <a:p>
          <a:r>
            <a:rPr lang="cy-GB" sz="1800" dirty="0"/>
            <a:t>Differentiation – ‘stand out’ ads. </a:t>
          </a:r>
          <a:r>
            <a:rPr lang="cy-GB" sz="1600" dirty="0"/>
            <a:t>Do these ads lead to sales?</a:t>
          </a:r>
          <a:endParaRPr lang="en-US" sz="2800" dirty="0"/>
        </a:p>
      </dgm:t>
    </dgm:pt>
    <dgm:pt modelId="{63C99C2E-DA08-4A30-AF88-6C2570CA1927}" type="parTrans" cxnId="{D664CCA8-E8B1-4F95-94D2-FFCBE88FCB1B}">
      <dgm:prSet/>
      <dgm:spPr/>
      <dgm:t>
        <a:bodyPr/>
        <a:lstStyle/>
        <a:p>
          <a:endParaRPr lang="en-US"/>
        </a:p>
      </dgm:t>
    </dgm:pt>
    <dgm:pt modelId="{7C798C53-7B5B-45F0-8415-5A0C007864C0}" type="sibTrans" cxnId="{D664CCA8-E8B1-4F95-94D2-FFCBE88FCB1B}">
      <dgm:prSet/>
      <dgm:spPr/>
      <dgm:t>
        <a:bodyPr/>
        <a:lstStyle/>
        <a:p>
          <a:endParaRPr lang="en-US"/>
        </a:p>
      </dgm:t>
    </dgm:pt>
    <dgm:pt modelId="{0704025B-827D-4D72-86D7-E89CBFE479BD}" type="pres">
      <dgm:prSet presAssocID="{E2798B42-4426-4C48-A758-6F0E8B5921F6}" presName="diagram" presStyleCnt="0">
        <dgm:presLayoutVars>
          <dgm:chMax val="1"/>
          <dgm:dir/>
          <dgm:animLvl val="ctr"/>
          <dgm:resizeHandles val="exact"/>
        </dgm:presLayoutVars>
      </dgm:prSet>
      <dgm:spPr/>
    </dgm:pt>
    <dgm:pt modelId="{519F2517-EE01-4D62-BEE4-05301B31B13F}" type="pres">
      <dgm:prSet presAssocID="{E2798B42-4426-4C48-A758-6F0E8B5921F6}" presName="matrix" presStyleCnt="0"/>
      <dgm:spPr/>
    </dgm:pt>
    <dgm:pt modelId="{81F85384-A8DE-4FD7-AFA0-A4361A5A2D2B}" type="pres">
      <dgm:prSet presAssocID="{E2798B42-4426-4C48-A758-6F0E8B5921F6}" presName="tile1" presStyleLbl="node1" presStyleIdx="0" presStyleCnt="4"/>
      <dgm:spPr/>
    </dgm:pt>
    <dgm:pt modelId="{81D3F68E-7F44-471C-BF09-E7931F3DDEFC}" type="pres">
      <dgm:prSet presAssocID="{E2798B42-4426-4C48-A758-6F0E8B5921F6}" presName="tile1text" presStyleLbl="node1" presStyleIdx="0" presStyleCnt="4">
        <dgm:presLayoutVars>
          <dgm:chMax val="0"/>
          <dgm:chPref val="0"/>
          <dgm:bulletEnabled val="1"/>
        </dgm:presLayoutVars>
      </dgm:prSet>
      <dgm:spPr/>
    </dgm:pt>
    <dgm:pt modelId="{026568C4-AF62-44BD-97AF-9E6E1B8BC4B2}" type="pres">
      <dgm:prSet presAssocID="{E2798B42-4426-4C48-A758-6F0E8B5921F6}" presName="tile2" presStyleLbl="node1" presStyleIdx="1" presStyleCnt="4" custLinFactNeighborY="-1954"/>
      <dgm:spPr/>
    </dgm:pt>
    <dgm:pt modelId="{CB66146A-5CF7-473E-9A40-6210DBD3AABD}" type="pres">
      <dgm:prSet presAssocID="{E2798B42-4426-4C48-A758-6F0E8B5921F6}" presName="tile2text" presStyleLbl="node1" presStyleIdx="1" presStyleCnt="4">
        <dgm:presLayoutVars>
          <dgm:chMax val="0"/>
          <dgm:chPref val="0"/>
          <dgm:bulletEnabled val="1"/>
        </dgm:presLayoutVars>
      </dgm:prSet>
      <dgm:spPr/>
    </dgm:pt>
    <dgm:pt modelId="{F4B9883D-C08F-4C87-BE2E-6858D8C2ACFA}" type="pres">
      <dgm:prSet presAssocID="{E2798B42-4426-4C48-A758-6F0E8B5921F6}" presName="tile3" presStyleLbl="node1" presStyleIdx="2" presStyleCnt="4"/>
      <dgm:spPr/>
    </dgm:pt>
    <dgm:pt modelId="{61A3D1CC-C86B-46C0-AA65-C34459F5F825}" type="pres">
      <dgm:prSet presAssocID="{E2798B42-4426-4C48-A758-6F0E8B5921F6}" presName="tile3text" presStyleLbl="node1" presStyleIdx="2" presStyleCnt="4">
        <dgm:presLayoutVars>
          <dgm:chMax val="0"/>
          <dgm:chPref val="0"/>
          <dgm:bulletEnabled val="1"/>
        </dgm:presLayoutVars>
      </dgm:prSet>
      <dgm:spPr/>
    </dgm:pt>
    <dgm:pt modelId="{CE5107F3-A3F6-4B6C-B053-C3715D585A6D}" type="pres">
      <dgm:prSet presAssocID="{E2798B42-4426-4C48-A758-6F0E8B5921F6}" presName="tile4" presStyleLbl="node1" presStyleIdx="3" presStyleCnt="4"/>
      <dgm:spPr/>
    </dgm:pt>
    <dgm:pt modelId="{915DB8AF-1B37-4615-9CDE-B29CCDE609B5}" type="pres">
      <dgm:prSet presAssocID="{E2798B42-4426-4C48-A758-6F0E8B5921F6}" presName="tile4text" presStyleLbl="node1" presStyleIdx="3" presStyleCnt="4">
        <dgm:presLayoutVars>
          <dgm:chMax val="0"/>
          <dgm:chPref val="0"/>
          <dgm:bulletEnabled val="1"/>
        </dgm:presLayoutVars>
      </dgm:prSet>
      <dgm:spPr/>
    </dgm:pt>
    <dgm:pt modelId="{86AB2395-E5A1-4654-A175-7293419A9402}" type="pres">
      <dgm:prSet presAssocID="{E2798B42-4426-4C48-A758-6F0E8B5921F6}" presName="centerTile" presStyleLbl="fgShp" presStyleIdx="0" presStyleCnt="1">
        <dgm:presLayoutVars>
          <dgm:chMax val="0"/>
          <dgm:chPref val="0"/>
        </dgm:presLayoutVars>
      </dgm:prSet>
      <dgm:spPr/>
    </dgm:pt>
  </dgm:ptLst>
  <dgm:cxnLst>
    <dgm:cxn modelId="{450C5F12-64A5-4534-A32F-0F83332B5507}" type="presOf" srcId="{B3E8CEC2-AFEF-4982-8173-6B6E0F709C5D}" destId="{915DB8AF-1B37-4615-9CDE-B29CCDE609B5}" srcOrd="1" destOrd="0" presId="urn:microsoft.com/office/officeart/2005/8/layout/matrix1"/>
    <dgm:cxn modelId="{C9ECE918-388C-48D8-9376-38810359CFD1}" srcId="{301F0741-D9D0-476F-8AA8-E2A85A8C780A}" destId="{64099673-286C-49EF-89AC-618E140D8D41}" srcOrd="2" destOrd="0" parTransId="{9D9D2D0E-D9F6-4382-B1A0-642C725089EF}" sibTransId="{B9BFF6CE-041D-4DB9-9FCE-9061C3E294B4}"/>
    <dgm:cxn modelId="{BF97821E-3A07-40A4-95B4-EDEE2943BEBF}" type="presOf" srcId="{301F0741-D9D0-476F-8AA8-E2A85A8C780A}" destId="{86AB2395-E5A1-4654-A175-7293419A9402}" srcOrd="0" destOrd="0" presId="urn:microsoft.com/office/officeart/2005/8/layout/matrix1"/>
    <dgm:cxn modelId="{5E245028-A9D2-4A02-913F-ED325A717AD9}" srcId="{301F0741-D9D0-476F-8AA8-E2A85A8C780A}" destId="{CCF1DE4A-B3B6-4ECA-8367-AF99F4FF5CDB}" srcOrd="0" destOrd="0" parTransId="{29CE9518-9BCC-4EF3-9679-47128503971A}" sibTransId="{7F447BE5-CDEC-4711-AE03-81460922B8A3}"/>
    <dgm:cxn modelId="{948C0063-0292-4F17-87C8-6455C69E455D}" type="presOf" srcId="{64099673-286C-49EF-89AC-618E140D8D41}" destId="{F4B9883D-C08F-4C87-BE2E-6858D8C2ACFA}" srcOrd="0" destOrd="0" presId="urn:microsoft.com/office/officeart/2005/8/layout/matrix1"/>
    <dgm:cxn modelId="{ACF48167-29BB-4A83-ADF9-3EB7798CE42C}" srcId="{E2798B42-4426-4C48-A758-6F0E8B5921F6}" destId="{301F0741-D9D0-476F-8AA8-E2A85A8C780A}" srcOrd="0" destOrd="0" parTransId="{09CA9314-9BEE-4163-9E67-1D6C42292F99}" sibTransId="{6D97866B-3C29-4EAE-A078-6AD0B00BC4F1}"/>
    <dgm:cxn modelId="{9717086D-F948-431F-A5F3-C834E20F3A62}" type="presOf" srcId="{E2798B42-4426-4C48-A758-6F0E8B5921F6}" destId="{0704025B-827D-4D72-86D7-E89CBFE479BD}" srcOrd="0" destOrd="0" presId="urn:microsoft.com/office/officeart/2005/8/layout/matrix1"/>
    <dgm:cxn modelId="{EB2E157B-6852-455E-B385-1A38C75054CA}" type="presOf" srcId="{DE2086E4-24BF-447C-9DDF-7547ED848D77}" destId="{026568C4-AF62-44BD-97AF-9E6E1B8BC4B2}" srcOrd="0" destOrd="0" presId="urn:microsoft.com/office/officeart/2005/8/layout/matrix1"/>
    <dgm:cxn modelId="{605FD581-574C-4C07-9092-5078BFAF3227}" type="presOf" srcId="{CCF1DE4A-B3B6-4ECA-8367-AF99F4FF5CDB}" destId="{81D3F68E-7F44-471C-BF09-E7931F3DDEFC}" srcOrd="1" destOrd="0" presId="urn:microsoft.com/office/officeart/2005/8/layout/matrix1"/>
    <dgm:cxn modelId="{6EB2A8A4-D3F5-4A68-BF7D-A8C5F71E363F}" type="presOf" srcId="{DE2086E4-24BF-447C-9DDF-7547ED848D77}" destId="{CB66146A-5CF7-473E-9A40-6210DBD3AABD}" srcOrd="1" destOrd="0" presId="urn:microsoft.com/office/officeart/2005/8/layout/matrix1"/>
    <dgm:cxn modelId="{D664CCA8-E8B1-4F95-94D2-FFCBE88FCB1B}" srcId="{301F0741-D9D0-476F-8AA8-E2A85A8C780A}" destId="{B3E8CEC2-AFEF-4982-8173-6B6E0F709C5D}" srcOrd="3" destOrd="0" parTransId="{63C99C2E-DA08-4A30-AF88-6C2570CA1927}" sibTransId="{7C798C53-7B5B-45F0-8415-5A0C007864C0}"/>
    <dgm:cxn modelId="{D2A04BAF-F6F8-4C99-817B-0A92034DF8AE}" type="presOf" srcId="{CCF1DE4A-B3B6-4ECA-8367-AF99F4FF5CDB}" destId="{81F85384-A8DE-4FD7-AFA0-A4361A5A2D2B}" srcOrd="0" destOrd="0" presId="urn:microsoft.com/office/officeart/2005/8/layout/matrix1"/>
    <dgm:cxn modelId="{0061D5E1-188F-470D-A694-78EC2CB48DBF}" srcId="{301F0741-D9D0-476F-8AA8-E2A85A8C780A}" destId="{DE2086E4-24BF-447C-9DDF-7547ED848D77}" srcOrd="1" destOrd="0" parTransId="{E555AC83-4C0C-460E-BC4F-FF019B5A1290}" sibTransId="{174A8645-A858-4D28-B79F-FBC53D0309F4}"/>
    <dgm:cxn modelId="{6115CAF3-AC1D-4033-93A7-11B3043285C2}" type="presOf" srcId="{B3E8CEC2-AFEF-4982-8173-6B6E0F709C5D}" destId="{CE5107F3-A3F6-4B6C-B053-C3715D585A6D}" srcOrd="0" destOrd="0" presId="urn:microsoft.com/office/officeart/2005/8/layout/matrix1"/>
    <dgm:cxn modelId="{EDE107FC-A665-4E11-8356-D3903E4A2BFB}" type="presOf" srcId="{64099673-286C-49EF-89AC-618E140D8D41}" destId="{61A3D1CC-C86B-46C0-AA65-C34459F5F825}" srcOrd="1" destOrd="0" presId="urn:microsoft.com/office/officeart/2005/8/layout/matrix1"/>
    <dgm:cxn modelId="{3349BB7A-CCE0-45EC-97FC-8A48E6A8ECBB}" type="presParOf" srcId="{0704025B-827D-4D72-86D7-E89CBFE479BD}" destId="{519F2517-EE01-4D62-BEE4-05301B31B13F}" srcOrd="0" destOrd="0" presId="urn:microsoft.com/office/officeart/2005/8/layout/matrix1"/>
    <dgm:cxn modelId="{229FA0E4-A4A4-437C-8E5B-7178D3DC3045}" type="presParOf" srcId="{519F2517-EE01-4D62-BEE4-05301B31B13F}" destId="{81F85384-A8DE-4FD7-AFA0-A4361A5A2D2B}" srcOrd="0" destOrd="0" presId="urn:microsoft.com/office/officeart/2005/8/layout/matrix1"/>
    <dgm:cxn modelId="{E0DAE9B4-04BB-47DA-A429-645CA7C9D94D}" type="presParOf" srcId="{519F2517-EE01-4D62-BEE4-05301B31B13F}" destId="{81D3F68E-7F44-471C-BF09-E7931F3DDEFC}" srcOrd="1" destOrd="0" presId="urn:microsoft.com/office/officeart/2005/8/layout/matrix1"/>
    <dgm:cxn modelId="{EDB858A8-4E44-40FD-A11C-0FB38CECF747}" type="presParOf" srcId="{519F2517-EE01-4D62-BEE4-05301B31B13F}" destId="{026568C4-AF62-44BD-97AF-9E6E1B8BC4B2}" srcOrd="2" destOrd="0" presId="urn:microsoft.com/office/officeart/2005/8/layout/matrix1"/>
    <dgm:cxn modelId="{D0A0EFC7-F01A-46F4-A83A-AB16817BCBB5}" type="presParOf" srcId="{519F2517-EE01-4D62-BEE4-05301B31B13F}" destId="{CB66146A-5CF7-473E-9A40-6210DBD3AABD}" srcOrd="3" destOrd="0" presId="urn:microsoft.com/office/officeart/2005/8/layout/matrix1"/>
    <dgm:cxn modelId="{D15011BC-DA5B-41D7-9A15-9BAD28D568B7}" type="presParOf" srcId="{519F2517-EE01-4D62-BEE4-05301B31B13F}" destId="{F4B9883D-C08F-4C87-BE2E-6858D8C2ACFA}" srcOrd="4" destOrd="0" presId="urn:microsoft.com/office/officeart/2005/8/layout/matrix1"/>
    <dgm:cxn modelId="{14CFD02A-494E-40CE-B80A-21821435F73B}" type="presParOf" srcId="{519F2517-EE01-4D62-BEE4-05301B31B13F}" destId="{61A3D1CC-C86B-46C0-AA65-C34459F5F825}" srcOrd="5" destOrd="0" presId="urn:microsoft.com/office/officeart/2005/8/layout/matrix1"/>
    <dgm:cxn modelId="{FB978918-FB22-4395-8B4E-969D96F05541}" type="presParOf" srcId="{519F2517-EE01-4D62-BEE4-05301B31B13F}" destId="{CE5107F3-A3F6-4B6C-B053-C3715D585A6D}" srcOrd="6" destOrd="0" presId="urn:microsoft.com/office/officeart/2005/8/layout/matrix1"/>
    <dgm:cxn modelId="{D715C11A-DACA-4405-852D-72F5C8FFA6FF}" type="presParOf" srcId="{519F2517-EE01-4D62-BEE4-05301B31B13F}" destId="{915DB8AF-1B37-4615-9CDE-B29CCDE609B5}" srcOrd="7" destOrd="0" presId="urn:microsoft.com/office/officeart/2005/8/layout/matrix1"/>
    <dgm:cxn modelId="{C392EA2A-1858-4154-B4CB-11FC623BC18E}" type="presParOf" srcId="{0704025B-827D-4D72-86D7-E89CBFE479BD}" destId="{86AB2395-E5A1-4654-A175-7293419A9402}"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4C7222-5E82-4CB3-8954-70B5AA43FA87}" type="doc">
      <dgm:prSet loTypeId="urn:microsoft.com/office/officeart/2005/8/layout/venn2" loCatId="relationship" qsTypeId="urn:microsoft.com/office/officeart/2005/8/quickstyle/3d1" qsCatId="3D" csTypeId="urn:microsoft.com/office/officeart/2005/8/colors/colorful1#10" csCatId="colorful" phldr="1"/>
      <dgm:spPr/>
      <dgm:t>
        <a:bodyPr/>
        <a:lstStyle/>
        <a:p>
          <a:endParaRPr lang="en-US"/>
        </a:p>
      </dgm:t>
    </dgm:pt>
    <dgm:pt modelId="{6D188808-5161-4369-AE2E-E6D3544BBC8E}">
      <dgm:prSet phldrT="[Text]" custT="1"/>
      <dgm:spPr/>
      <dgm:t>
        <a:bodyPr/>
        <a:lstStyle/>
        <a:p>
          <a:r>
            <a:rPr lang="cy-GB" sz="1800" b="1" dirty="0"/>
            <a:t>Weak force:  </a:t>
          </a:r>
          <a:r>
            <a:rPr lang="cy-GB" sz="1800" dirty="0"/>
            <a:t>Reinforcement, awareness, recall</a:t>
          </a:r>
          <a:endParaRPr lang="en-US" sz="1800" dirty="0"/>
        </a:p>
      </dgm:t>
    </dgm:pt>
    <dgm:pt modelId="{4898F223-EBD5-4EF0-823B-873FCA4ACCD2}" type="parTrans" cxnId="{065ACB66-143E-4769-B67A-6FED4D547F79}">
      <dgm:prSet/>
      <dgm:spPr/>
      <dgm:t>
        <a:bodyPr/>
        <a:lstStyle/>
        <a:p>
          <a:endParaRPr lang="en-US"/>
        </a:p>
      </dgm:t>
    </dgm:pt>
    <dgm:pt modelId="{C305C752-8C45-4B47-894A-255035369DC9}" type="sibTrans" cxnId="{065ACB66-143E-4769-B67A-6FED4D547F79}">
      <dgm:prSet/>
      <dgm:spPr/>
      <dgm:t>
        <a:bodyPr/>
        <a:lstStyle/>
        <a:p>
          <a:endParaRPr lang="en-US"/>
        </a:p>
      </dgm:t>
    </dgm:pt>
    <dgm:pt modelId="{083670C9-F16D-4406-8213-509FD6F6E59A}">
      <dgm:prSet phldrT="[Text]" custT="1"/>
      <dgm:spPr/>
      <dgm:t>
        <a:bodyPr/>
        <a:lstStyle/>
        <a:p>
          <a:r>
            <a:rPr lang="cy-GB" sz="2000" b="1" dirty="0"/>
            <a:t>Customer</a:t>
          </a:r>
          <a:endParaRPr lang="en-US" sz="2000" b="1" dirty="0"/>
        </a:p>
      </dgm:t>
    </dgm:pt>
    <dgm:pt modelId="{90095DF2-5DA5-403B-8FE3-072F8B5C606F}" type="parTrans" cxnId="{E14174C3-C9B8-4290-85D2-15B75DF09FC6}">
      <dgm:prSet/>
      <dgm:spPr/>
      <dgm:t>
        <a:bodyPr/>
        <a:lstStyle/>
        <a:p>
          <a:endParaRPr lang="en-US"/>
        </a:p>
      </dgm:t>
    </dgm:pt>
    <dgm:pt modelId="{FCA0DC62-FCF9-437D-B1D2-BF324EEE184F}" type="sibTrans" cxnId="{E14174C3-C9B8-4290-85D2-15B75DF09FC6}">
      <dgm:prSet/>
      <dgm:spPr/>
      <dgm:t>
        <a:bodyPr/>
        <a:lstStyle/>
        <a:p>
          <a:endParaRPr lang="en-US"/>
        </a:p>
      </dgm:t>
    </dgm:pt>
    <dgm:pt modelId="{B9EEE8D7-6E2F-4596-9E8C-D5C6ABA98A54}" type="pres">
      <dgm:prSet presAssocID="{5E4C7222-5E82-4CB3-8954-70B5AA43FA87}" presName="Name0" presStyleCnt="0">
        <dgm:presLayoutVars>
          <dgm:chMax val="7"/>
          <dgm:resizeHandles val="exact"/>
        </dgm:presLayoutVars>
      </dgm:prSet>
      <dgm:spPr/>
    </dgm:pt>
    <dgm:pt modelId="{A1CF9C14-00B2-487A-AD1B-643E43E645B8}" type="pres">
      <dgm:prSet presAssocID="{5E4C7222-5E82-4CB3-8954-70B5AA43FA87}" presName="comp1" presStyleCnt="0"/>
      <dgm:spPr/>
    </dgm:pt>
    <dgm:pt modelId="{3D3411FE-B6A4-4A7F-91D0-B3EFE3FFD60B}" type="pres">
      <dgm:prSet presAssocID="{5E4C7222-5E82-4CB3-8954-70B5AA43FA87}" presName="circle1" presStyleLbl="node1" presStyleIdx="0" presStyleCnt="2" custScaleX="101961" custLinFactNeighborX="0"/>
      <dgm:spPr/>
    </dgm:pt>
    <dgm:pt modelId="{57E06749-5865-4654-BB53-3994771724D4}" type="pres">
      <dgm:prSet presAssocID="{5E4C7222-5E82-4CB3-8954-70B5AA43FA87}" presName="c1text" presStyleLbl="node1" presStyleIdx="0" presStyleCnt="2">
        <dgm:presLayoutVars>
          <dgm:bulletEnabled val="1"/>
        </dgm:presLayoutVars>
      </dgm:prSet>
      <dgm:spPr/>
    </dgm:pt>
    <dgm:pt modelId="{F880C95E-93F7-4527-8100-B1EE0BC9891D}" type="pres">
      <dgm:prSet presAssocID="{5E4C7222-5E82-4CB3-8954-70B5AA43FA87}" presName="comp2" presStyleCnt="0"/>
      <dgm:spPr/>
    </dgm:pt>
    <dgm:pt modelId="{96D72C82-516D-4551-A67A-490A439F222B}" type="pres">
      <dgm:prSet presAssocID="{5E4C7222-5E82-4CB3-8954-70B5AA43FA87}" presName="circle2" presStyleLbl="node1" presStyleIdx="1" presStyleCnt="2" custScaleX="77354" custScaleY="74897" custLinFactNeighborX="-539" custLinFactNeighborY="-9284"/>
      <dgm:spPr/>
    </dgm:pt>
    <dgm:pt modelId="{D0E7B273-F90C-4253-AE29-8A5E67362074}" type="pres">
      <dgm:prSet presAssocID="{5E4C7222-5E82-4CB3-8954-70B5AA43FA87}" presName="c2text" presStyleLbl="node1" presStyleIdx="1" presStyleCnt="2">
        <dgm:presLayoutVars>
          <dgm:bulletEnabled val="1"/>
        </dgm:presLayoutVars>
      </dgm:prSet>
      <dgm:spPr/>
    </dgm:pt>
  </dgm:ptLst>
  <dgm:cxnLst>
    <dgm:cxn modelId="{814CB704-68A4-4826-A117-0817A97E5AC9}" type="presOf" srcId="{083670C9-F16D-4406-8213-509FD6F6E59A}" destId="{D0E7B273-F90C-4253-AE29-8A5E67362074}" srcOrd="1" destOrd="0" presId="urn:microsoft.com/office/officeart/2005/8/layout/venn2"/>
    <dgm:cxn modelId="{45028217-8E14-4CCC-8AFB-39B5C4325D5D}" type="presOf" srcId="{6D188808-5161-4369-AE2E-E6D3544BBC8E}" destId="{57E06749-5865-4654-BB53-3994771724D4}" srcOrd="1" destOrd="0" presId="urn:microsoft.com/office/officeart/2005/8/layout/venn2"/>
    <dgm:cxn modelId="{26F19C18-8D00-4D35-BBAC-71D6F81EA94A}" type="presOf" srcId="{5E4C7222-5E82-4CB3-8954-70B5AA43FA87}" destId="{B9EEE8D7-6E2F-4596-9E8C-D5C6ABA98A54}" srcOrd="0" destOrd="0" presId="urn:microsoft.com/office/officeart/2005/8/layout/venn2"/>
    <dgm:cxn modelId="{B9DF8F3D-A8C7-4870-B55D-B88CC5FEAC44}" type="presOf" srcId="{083670C9-F16D-4406-8213-509FD6F6E59A}" destId="{96D72C82-516D-4551-A67A-490A439F222B}" srcOrd="0" destOrd="0" presId="urn:microsoft.com/office/officeart/2005/8/layout/venn2"/>
    <dgm:cxn modelId="{065ACB66-143E-4769-B67A-6FED4D547F79}" srcId="{5E4C7222-5E82-4CB3-8954-70B5AA43FA87}" destId="{6D188808-5161-4369-AE2E-E6D3544BBC8E}" srcOrd="0" destOrd="0" parTransId="{4898F223-EBD5-4EF0-823B-873FCA4ACCD2}" sibTransId="{C305C752-8C45-4B47-894A-255035369DC9}"/>
    <dgm:cxn modelId="{94732A52-41A3-409C-893F-0BF60C1B55CD}" type="presOf" srcId="{6D188808-5161-4369-AE2E-E6D3544BBC8E}" destId="{3D3411FE-B6A4-4A7F-91D0-B3EFE3FFD60B}" srcOrd="0" destOrd="0" presId="urn:microsoft.com/office/officeart/2005/8/layout/venn2"/>
    <dgm:cxn modelId="{E14174C3-C9B8-4290-85D2-15B75DF09FC6}" srcId="{5E4C7222-5E82-4CB3-8954-70B5AA43FA87}" destId="{083670C9-F16D-4406-8213-509FD6F6E59A}" srcOrd="1" destOrd="0" parTransId="{90095DF2-5DA5-403B-8FE3-072F8B5C606F}" sibTransId="{FCA0DC62-FCF9-437D-B1D2-BF324EEE184F}"/>
    <dgm:cxn modelId="{007F6DCC-EF45-453F-846A-BFAD2695D1A2}" type="presParOf" srcId="{B9EEE8D7-6E2F-4596-9E8C-D5C6ABA98A54}" destId="{A1CF9C14-00B2-487A-AD1B-643E43E645B8}" srcOrd="0" destOrd="0" presId="urn:microsoft.com/office/officeart/2005/8/layout/venn2"/>
    <dgm:cxn modelId="{F170437B-AA74-457D-BF6E-8E6AFA65977E}" type="presParOf" srcId="{A1CF9C14-00B2-487A-AD1B-643E43E645B8}" destId="{3D3411FE-B6A4-4A7F-91D0-B3EFE3FFD60B}" srcOrd="0" destOrd="0" presId="urn:microsoft.com/office/officeart/2005/8/layout/venn2"/>
    <dgm:cxn modelId="{D35ABFD7-58C6-4FEB-8D3D-C13F6A1F4CB1}" type="presParOf" srcId="{A1CF9C14-00B2-487A-AD1B-643E43E645B8}" destId="{57E06749-5865-4654-BB53-3994771724D4}" srcOrd="1" destOrd="0" presId="urn:microsoft.com/office/officeart/2005/8/layout/venn2"/>
    <dgm:cxn modelId="{7DFE6222-6ECE-4621-91F8-4E5CBF68B27A}" type="presParOf" srcId="{B9EEE8D7-6E2F-4596-9E8C-D5C6ABA98A54}" destId="{F880C95E-93F7-4527-8100-B1EE0BC9891D}" srcOrd="1" destOrd="0" presId="urn:microsoft.com/office/officeart/2005/8/layout/venn2"/>
    <dgm:cxn modelId="{A52CF746-2BF0-4150-8ADD-93303A243ACF}" type="presParOf" srcId="{F880C95E-93F7-4527-8100-B1EE0BC9891D}" destId="{96D72C82-516D-4551-A67A-490A439F222B}" srcOrd="0" destOrd="0" presId="urn:microsoft.com/office/officeart/2005/8/layout/venn2"/>
    <dgm:cxn modelId="{9335487F-3339-44C7-9E65-5CBBAE5D1F45}" type="presParOf" srcId="{F880C95E-93F7-4527-8100-B1EE0BC9891D}" destId="{D0E7B273-F90C-4253-AE29-8A5E67362074}"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A511E8C-72BB-4060-A490-9316BBA384A5}" type="doc">
      <dgm:prSet loTypeId="urn:microsoft.com/office/officeart/2005/8/layout/arrow1" loCatId="process" qsTypeId="urn:microsoft.com/office/officeart/2005/8/quickstyle/simple1" qsCatId="simple" csTypeId="urn:microsoft.com/office/officeart/2005/8/colors/colorful4" csCatId="colorful" phldr="1"/>
      <dgm:spPr/>
      <dgm:t>
        <a:bodyPr/>
        <a:lstStyle/>
        <a:p>
          <a:endParaRPr lang="en-US"/>
        </a:p>
      </dgm:t>
    </dgm:pt>
    <dgm:pt modelId="{A293E5A1-068E-458F-8013-88EF10C07409}">
      <dgm:prSet phldrT="[Text]"/>
      <dgm:spPr/>
      <dgm:t>
        <a:bodyPr/>
        <a:lstStyle/>
        <a:p>
          <a:r>
            <a:rPr lang="cy-GB" b="1" dirty="0"/>
            <a:t>Strong force:  </a:t>
          </a:r>
          <a:r>
            <a:rPr lang="cy-GB" dirty="0"/>
            <a:t>Telling, selling, persuasion</a:t>
          </a:r>
          <a:endParaRPr lang="en-US" dirty="0"/>
        </a:p>
      </dgm:t>
    </dgm:pt>
    <dgm:pt modelId="{3B211DC6-C99C-48A4-980C-8700ECAA16B3}" type="parTrans" cxnId="{BF5EA7D0-A4B3-4E5B-84C4-5E840C5D8A03}">
      <dgm:prSet/>
      <dgm:spPr/>
      <dgm:t>
        <a:bodyPr/>
        <a:lstStyle/>
        <a:p>
          <a:endParaRPr lang="en-US"/>
        </a:p>
      </dgm:t>
    </dgm:pt>
    <dgm:pt modelId="{210A4116-02CD-458A-AC2D-2455FD1072A1}" type="sibTrans" cxnId="{BF5EA7D0-A4B3-4E5B-84C4-5E840C5D8A03}">
      <dgm:prSet/>
      <dgm:spPr/>
      <dgm:t>
        <a:bodyPr/>
        <a:lstStyle/>
        <a:p>
          <a:endParaRPr lang="en-US"/>
        </a:p>
      </dgm:t>
    </dgm:pt>
    <dgm:pt modelId="{6DEF0ED9-019C-4EB2-B6AE-643175E59931}" type="pres">
      <dgm:prSet presAssocID="{4A511E8C-72BB-4060-A490-9316BBA384A5}" presName="cycle" presStyleCnt="0">
        <dgm:presLayoutVars>
          <dgm:dir/>
          <dgm:resizeHandles val="exact"/>
        </dgm:presLayoutVars>
      </dgm:prSet>
      <dgm:spPr/>
    </dgm:pt>
    <dgm:pt modelId="{752C760E-8261-4B8A-99FB-D9A863F9090C}" type="pres">
      <dgm:prSet presAssocID="{A293E5A1-068E-458F-8013-88EF10C07409}" presName="arrow" presStyleLbl="node1" presStyleIdx="0" presStyleCnt="1" custAng="18934390" custRadScaleRad="102064" custRadScaleInc="-69">
        <dgm:presLayoutVars>
          <dgm:bulletEnabled val="1"/>
        </dgm:presLayoutVars>
      </dgm:prSet>
      <dgm:spPr/>
    </dgm:pt>
  </dgm:ptLst>
  <dgm:cxnLst>
    <dgm:cxn modelId="{8F65D513-6418-482D-8C7E-3B1EFDE7F6B8}" type="presOf" srcId="{4A511E8C-72BB-4060-A490-9316BBA384A5}" destId="{6DEF0ED9-019C-4EB2-B6AE-643175E59931}" srcOrd="0" destOrd="0" presId="urn:microsoft.com/office/officeart/2005/8/layout/arrow1"/>
    <dgm:cxn modelId="{BF5EA7D0-A4B3-4E5B-84C4-5E840C5D8A03}" srcId="{4A511E8C-72BB-4060-A490-9316BBA384A5}" destId="{A293E5A1-068E-458F-8013-88EF10C07409}" srcOrd="0" destOrd="0" parTransId="{3B211DC6-C99C-48A4-980C-8700ECAA16B3}" sibTransId="{210A4116-02CD-458A-AC2D-2455FD1072A1}"/>
    <dgm:cxn modelId="{70F3A9E6-8F33-4C5B-A7FD-5E56EB8FC002}" type="presOf" srcId="{A293E5A1-068E-458F-8013-88EF10C07409}" destId="{752C760E-8261-4B8A-99FB-D9A863F9090C}" srcOrd="0" destOrd="0" presId="urn:microsoft.com/office/officeart/2005/8/layout/arrow1"/>
    <dgm:cxn modelId="{4781D368-6012-4F98-B96A-1CEE77335523}" type="presParOf" srcId="{6DEF0ED9-019C-4EB2-B6AE-643175E59931}" destId="{752C760E-8261-4B8A-99FB-D9A863F9090C}" srcOrd="0" destOrd="0" presId="urn:microsoft.com/office/officeart/2005/8/layout/arrow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FD798BF-55EB-4983-B3D8-D4F3FA94FF50}" type="doc">
      <dgm:prSet loTypeId="urn:microsoft.com/office/officeart/2005/8/layout/process2" loCatId="process" qsTypeId="urn:microsoft.com/office/officeart/2005/8/quickstyle/simple1" qsCatId="simple" csTypeId="urn:microsoft.com/office/officeart/2005/8/colors/colorful1#11" csCatId="colorful" phldr="1"/>
      <dgm:spPr/>
    </dgm:pt>
    <dgm:pt modelId="{F777A7A6-EF82-4F30-B3DE-CD1DEA3CD1F0}">
      <dgm:prSet phldrT="[Text]"/>
      <dgm:spPr/>
      <dgm:t>
        <a:bodyPr/>
        <a:lstStyle/>
        <a:p>
          <a:r>
            <a:rPr lang="cy-GB" dirty="0"/>
            <a:t>Attention</a:t>
          </a:r>
          <a:endParaRPr lang="en-US" dirty="0"/>
        </a:p>
      </dgm:t>
    </dgm:pt>
    <dgm:pt modelId="{4B272DBA-34B0-44B6-9182-405567EEF8DC}" type="parTrans" cxnId="{A8EAF863-290A-4CFF-8273-38D3AFE948AB}">
      <dgm:prSet/>
      <dgm:spPr/>
      <dgm:t>
        <a:bodyPr/>
        <a:lstStyle/>
        <a:p>
          <a:endParaRPr lang="en-GB"/>
        </a:p>
      </dgm:t>
    </dgm:pt>
    <dgm:pt modelId="{A6219DC7-1403-4256-B0E0-6B4224C813D8}" type="sibTrans" cxnId="{A8EAF863-290A-4CFF-8273-38D3AFE948AB}">
      <dgm:prSet/>
      <dgm:spPr/>
      <dgm:t>
        <a:bodyPr/>
        <a:lstStyle/>
        <a:p>
          <a:endParaRPr lang="en-US"/>
        </a:p>
      </dgm:t>
    </dgm:pt>
    <dgm:pt modelId="{6BD3C2B4-E815-4D76-AEEA-7ABAA399A245}">
      <dgm:prSet phldrT="[Text]"/>
      <dgm:spPr/>
      <dgm:t>
        <a:bodyPr/>
        <a:lstStyle/>
        <a:p>
          <a:r>
            <a:rPr lang="cy-GB" dirty="0"/>
            <a:t>Interest</a:t>
          </a:r>
          <a:endParaRPr lang="en-US" dirty="0"/>
        </a:p>
      </dgm:t>
    </dgm:pt>
    <dgm:pt modelId="{E2804C5A-5275-4F32-B010-F59EE8F70D9C}" type="parTrans" cxnId="{0B1AFE71-EF41-4382-A5CE-5B421CDB64B7}">
      <dgm:prSet/>
      <dgm:spPr/>
      <dgm:t>
        <a:bodyPr/>
        <a:lstStyle/>
        <a:p>
          <a:endParaRPr lang="en-GB"/>
        </a:p>
      </dgm:t>
    </dgm:pt>
    <dgm:pt modelId="{432B8D79-E4EC-43CB-A01F-99A33DAE0E67}" type="sibTrans" cxnId="{0B1AFE71-EF41-4382-A5CE-5B421CDB64B7}">
      <dgm:prSet/>
      <dgm:spPr/>
      <dgm:t>
        <a:bodyPr/>
        <a:lstStyle/>
        <a:p>
          <a:endParaRPr lang="en-US"/>
        </a:p>
      </dgm:t>
    </dgm:pt>
    <dgm:pt modelId="{9D7DD82B-1DC4-41EB-A63E-B90B4F816C57}">
      <dgm:prSet phldrT="[Text]"/>
      <dgm:spPr/>
      <dgm:t>
        <a:bodyPr/>
        <a:lstStyle/>
        <a:p>
          <a:r>
            <a:rPr lang="cy-GB" dirty="0"/>
            <a:t>Action</a:t>
          </a:r>
          <a:endParaRPr lang="en-US" dirty="0"/>
        </a:p>
      </dgm:t>
    </dgm:pt>
    <dgm:pt modelId="{F04054F7-1EFC-4A52-ACA3-9ECBF8C85BC8}" type="parTrans" cxnId="{EBFF8DB8-2120-42F5-A75D-14E9DF8DB983}">
      <dgm:prSet/>
      <dgm:spPr/>
      <dgm:t>
        <a:bodyPr/>
        <a:lstStyle/>
        <a:p>
          <a:endParaRPr lang="en-GB"/>
        </a:p>
      </dgm:t>
    </dgm:pt>
    <dgm:pt modelId="{9955CE86-9E48-4CF3-AE8E-0202F14214A3}" type="sibTrans" cxnId="{EBFF8DB8-2120-42F5-A75D-14E9DF8DB983}">
      <dgm:prSet/>
      <dgm:spPr/>
      <dgm:t>
        <a:bodyPr/>
        <a:lstStyle/>
        <a:p>
          <a:endParaRPr lang="en-GB"/>
        </a:p>
      </dgm:t>
    </dgm:pt>
    <dgm:pt modelId="{BC86426E-8C51-4228-A063-070F6A4F4858}">
      <dgm:prSet phldrT="[Text]"/>
      <dgm:spPr/>
      <dgm:t>
        <a:bodyPr/>
        <a:lstStyle/>
        <a:p>
          <a:r>
            <a:rPr lang="cy-GB" dirty="0"/>
            <a:t>Desire</a:t>
          </a:r>
          <a:endParaRPr lang="en-US" dirty="0"/>
        </a:p>
      </dgm:t>
    </dgm:pt>
    <dgm:pt modelId="{89EB8E1A-DB18-4621-9BC6-BE1C72E48720}" type="parTrans" cxnId="{53961C39-63FA-4D8B-83B2-D166468AC0B4}">
      <dgm:prSet/>
      <dgm:spPr/>
      <dgm:t>
        <a:bodyPr/>
        <a:lstStyle/>
        <a:p>
          <a:endParaRPr lang="en-GB"/>
        </a:p>
      </dgm:t>
    </dgm:pt>
    <dgm:pt modelId="{BC5BEA9F-741B-491B-8188-96516547A2A4}" type="sibTrans" cxnId="{53961C39-63FA-4D8B-83B2-D166468AC0B4}">
      <dgm:prSet/>
      <dgm:spPr/>
      <dgm:t>
        <a:bodyPr/>
        <a:lstStyle/>
        <a:p>
          <a:endParaRPr lang="en-US"/>
        </a:p>
      </dgm:t>
    </dgm:pt>
    <dgm:pt modelId="{39673CC4-9C4D-480D-B12E-8CE3C2D94085}" type="pres">
      <dgm:prSet presAssocID="{6FD798BF-55EB-4983-B3D8-D4F3FA94FF50}" presName="linearFlow" presStyleCnt="0">
        <dgm:presLayoutVars>
          <dgm:resizeHandles val="exact"/>
        </dgm:presLayoutVars>
      </dgm:prSet>
      <dgm:spPr/>
    </dgm:pt>
    <dgm:pt modelId="{09A078CA-CEDF-4272-8075-3C811C5FA1B1}" type="pres">
      <dgm:prSet presAssocID="{F777A7A6-EF82-4F30-B3DE-CD1DEA3CD1F0}" presName="node" presStyleLbl="node1" presStyleIdx="0" presStyleCnt="4">
        <dgm:presLayoutVars>
          <dgm:bulletEnabled val="1"/>
        </dgm:presLayoutVars>
      </dgm:prSet>
      <dgm:spPr/>
    </dgm:pt>
    <dgm:pt modelId="{CE1EF2B4-E675-4C74-B82B-D0D9FFAC4251}" type="pres">
      <dgm:prSet presAssocID="{A6219DC7-1403-4256-B0E0-6B4224C813D8}" presName="sibTrans" presStyleLbl="sibTrans2D1" presStyleIdx="0" presStyleCnt="3"/>
      <dgm:spPr/>
    </dgm:pt>
    <dgm:pt modelId="{7DEBFCF0-CF4F-4A72-A1A3-7DBA7C8CB312}" type="pres">
      <dgm:prSet presAssocID="{A6219DC7-1403-4256-B0E0-6B4224C813D8}" presName="connectorText" presStyleLbl="sibTrans2D1" presStyleIdx="0" presStyleCnt="3"/>
      <dgm:spPr/>
    </dgm:pt>
    <dgm:pt modelId="{0F5875D8-404C-48D2-B340-8B323DC0852F}" type="pres">
      <dgm:prSet presAssocID="{6BD3C2B4-E815-4D76-AEEA-7ABAA399A245}" presName="node" presStyleLbl="node1" presStyleIdx="1" presStyleCnt="4">
        <dgm:presLayoutVars>
          <dgm:bulletEnabled val="1"/>
        </dgm:presLayoutVars>
      </dgm:prSet>
      <dgm:spPr/>
    </dgm:pt>
    <dgm:pt modelId="{F8E36C0C-ED2B-4BB1-B745-9B4FFC343707}" type="pres">
      <dgm:prSet presAssocID="{432B8D79-E4EC-43CB-A01F-99A33DAE0E67}" presName="sibTrans" presStyleLbl="sibTrans2D1" presStyleIdx="1" presStyleCnt="3"/>
      <dgm:spPr/>
    </dgm:pt>
    <dgm:pt modelId="{9B8DC97D-CAAD-44EE-A671-1256A06B7830}" type="pres">
      <dgm:prSet presAssocID="{432B8D79-E4EC-43CB-A01F-99A33DAE0E67}" presName="connectorText" presStyleLbl="sibTrans2D1" presStyleIdx="1" presStyleCnt="3"/>
      <dgm:spPr/>
    </dgm:pt>
    <dgm:pt modelId="{4C4186FE-D1AA-4070-96B1-F98FCD949FBC}" type="pres">
      <dgm:prSet presAssocID="{BC86426E-8C51-4228-A063-070F6A4F4858}" presName="node" presStyleLbl="node1" presStyleIdx="2" presStyleCnt="4">
        <dgm:presLayoutVars>
          <dgm:bulletEnabled val="1"/>
        </dgm:presLayoutVars>
      </dgm:prSet>
      <dgm:spPr/>
    </dgm:pt>
    <dgm:pt modelId="{B6B2FA68-E98F-4EA4-8093-ED0FF4A722DF}" type="pres">
      <dgm:prSet presAssocID="{BC5BEA9F-741B-491B-8188-96516547A2A4}" presName="sibTrans" presStyleLbl="sibTrans2D1" presStyleIdx="2" presStyleCnt="3"/>
      <dgm:spPr/>
    </dgm:pt>
    <dgm:pt modelId="{7103C106-99DA-4E52-B36E-0136A2B3C249}" type="pres">
      <dgm:prSet presAssocID="{BC5BEA9F-741B-491B-8188-96516547A2A4}" presName="connectorText" presStyleLbl="sibTrans2D1" presStyleIdx="2" presStyleCnt="3"/>
      <dgm:spPr/>
    </dgm:pt>
    <dgm:pt modelId="{34A45DCE-66EE-4B0A-B93A-730A76414B12}" type="pres">
      <dgm:prSet presAssocID="{9D7DD82B-1DC4-41EB-A63E-B90B4F816C57}" presName="node" presStyleLbl="node1" presStyleIdx="3" presStyleCnt="4">
        <dgm:presLayoutVars>
          <dgm:bulletEnabled val="1"/>
        </dgm:presLayoutVars>
      </dgm:prSet>
      <dgm:spPr/>
    </dgm:pt>
  </dgm:ptLst>
  <dgm:cxnLst>
    <dgm:cxn modelId="{4FB3A80B-234D-4A0B-B9AE-C2B0FBD2919A}" type="presOf" srcId="{BC5BEA9F-741B-491B-8188-96516547A2A4}" destId="{B6B2FA68-E98F-4EA4-8093-ED0FF4A722DF}" srcOrd="0" destOrd="0" presId="urn:microsoft.com/office/officeart/2005/8/layout/process2"/>
    <dgm:cxn modelId="{E657C40F-3F42-4136-83ED-8AED2656840E}" type="presOf" srcId="{A6219DC7-1403-4256-B0E0-6B4224C813D8}" destId="{7DEBFCF0-CF4F-4A72-A1A3-7DBA7C8CB312}" srcOrd="1" destOrd="0" presId="urn:microsoft.com/office/officeart/2005/8/layout/process2"/>
    <dgm:cxn modelId="{53961C39-63FA-4D8B-83B2-D166468AC0B4}" srcId="{6FD798BF-55EB-4983-B3D8-D4F3FA94FF50}" destId="{BC86426E-8C51-4228-A063-070F6A4F4858}" srcOrd="2" destOrd="0" parTransId="{89EB8E1A-DB18-4621-9BC6-BE1C72E48720}" sibTransId="{BC5BEA9F-741B-491B-8188-96516547A2A4}"/>
    <dgm:cxn modelId="{81403443-EB40-467E-8394-82312A438333}" type="presOf" srcId="{432B8D79-E4EC-43CB-A01F-99A33DAE0E67}" destId="{9B8DC97D-CAAD-44EE-A671-1256A06B7830}" srcOrd="1" destOrd="0" presId="urn:microsoft.com/office/officeart/2005/8/layout/process2"/>
    <dgm:cxn modelId="{A8EAF863-290A-4CFF-8273-38D3AFE948AB}" srcId="{6FD798BF-55EB-4983-B3D8-D4F3FA94FF50}" destId="{F777A7A6-EF82-4F30-B3DE-CD1DEA3CD1F0}" srcOrd="0" destOrd="0" parTransId="{4B272DBA-34B0-44B6-9182-405567EEF8DC}" sibTransId="{A6219DC7-1403-4256-B0E0-6B4224C813D8}"/>
    <dgm:cxn modelId="{BFCE4070-424B-4D87-B1D1-39A821CC9B98}" type="presOf" srcId="{6FD798BF-55EB-4983-B3D8-D4F3FA94FF50}" destId="{39673CC4-9C4D-480D-B12E-8CE3C2D94085}" srcOrd="0" destOrd="0" presId="urn:microsoft.com/office/officeart/2005/8/layout/process2"/>
    <dgm:cxn modelId="{0B1AFE71-EF41-4382-A5CE-5B421CDB64B7}" srcId="{6FD798BF-55EB-4983-B3D8-D4F3FA94FF50}" destId="{6BD3C2B4-E815-4D76-AEEA-7ABAA399A245}" srcOrd="1" destOrd="0" parTransId="{E2804C5A-5275-4F32-B010-F59EE8F70D9C}" sibTransId="{432B8D79-E4EC-43CB-A01F-99A33DAE0E67}"/>
    <dgm:cxn modelId="{95711152-2EF0-496E-B8CB-46C28E9CD4FB}" type="presOf" srcId="{BC5BEA9F-741B-491B-8188-96516547A2A4}" destId="{7103C106-99DA-4E52-B36E-0136A2B3C249}" srcOrd="1" destOrd="0" presId="urn:microsoft.com/office/officeart/2005/8/layout/process2"/>
    <dgm:cxn modelId="{37405C58-05C1-4C29-BE61-FCEA874E6F88}" type="presOf" srcId="{9D7DD82B-1DC4-41EB-A63E-B90B4F816C57}" destId="{34A45DCE-66EE-4B0A-B93A-730A76414B12}" srcOrd="0" destOrd="0" presId="urn:microsoft.com/office/officeart/2005/8/layout/process2"/>
    <dgm:cxn modelId="{6755027C-417A-4C2E-9DD1-B9C01DFE4568}" type="presOf" srcId="{BC86426E-8C51-4228-A063-070F6A4F4858}" destId="{4C4186FE-D1AA-4070-96B1-F98FCD949FBC}" srcOrd="0" destOrd="0" presId="urn:microsoft.com/office/officeart/2005/8/layout/process2"/>
    <dgm:cxn modelId="{87A4BD80-5776-4862-B4A7-5BE695FBF3F8}" type="presOf" srcId="{A6219DC7-1403-4256-B0E0-6B4224C813D8}" destId="{CE1EF2B4-E675-4C74-B82B-D0D9FFAC4251}" srcOrd="0" destOrd="0" presId="urn:microsoft.com/office/officeart/2005/8/layout/process2"/>
    <dgm:cxn modelId="{3511C98C-858C-4780-A5CB-FC1F53543784}" type="presOf" srcId="{432B8D79-E4EC-43CB-A01F-99A33DAE0E67}" destId="{F8E36C0C-ED2B-4BB1-B745-9B4FFC343707}" srcOrd="0" destOrd="0" presId="urn:microsoft.com/office/officeart/2005/8/layout/process2"/>
    <dgm:cxn modelId="{B48D3BA7-1004-429D-B8D5-7D488396219E}" type="presOf" srcId="{6BD3C2B4-E815-4D76-AEEA-7ABAA399A245}" destId="{0F5875D8-404C-48D2-B340-8B323DC0852F}" srcOrd="0" destOrd="0" presId="urn:microsoft.com/office/officeart/2005/8/layout/process2"/>
    <dgm:cxn modelId="{59A2C7B0-6BDC-477F-8182-5DA1E7D8920C}" type="presOf" srcId="{F777A7A6-EF82-4F30-B3DE-CD1DEA3CD1F0}" destId="{09A078CA-CEDF-4272-8075-3C811C5FA1B1}" srcOrd="0" destOrd="0" presId="urn:microsoft.com/office/officeart/2005/8/layout/process2"/>
    <dgm:cxn modelId="{EBFF8DB8-2120-42F5-A75D-14E9DF8DB983}" srcId="{6FD798BF-55EB-4983-B3D8-D4F3FA94FF50}" destId="{9D7DD82B-1DC4-41EB-A63E-B90B4F816C57}" srcOrd="3" destOrd="0" parTransId="{F04054F7-1EFC-4A52-ACA3-9ECBF8C85BC8}" sibTransId="{9955CE86-9E48-4CF3-AE8E-0202F14214A3}"/>
    <dgm:cxn modelId="{882CA7D4-37CB-4927-8549-BCDEEDF0BB18}" type="presParOf" srcId="{39673CC4-9C4D-480D-B12E-8CE3C2D94085}" destId="{09A078CA-CEDF-4272-8075-3C811C5FA1B1}" srcOrd="0" destOrd="0" presId="urn:microsoft.com/office/officeart/2005/8/layout/process2"/>
    <dgm:cxn modelId="{AD2A4DBB-B38F-46B3-85E9-22CCBF94B14C}" type="presParOf" srcId="{39673CC4-9C4D-480D-B12E-8CE3C2D94085}" destId="{CE1EF2B4-E675-4C74-B82B-D0D9FFAC4251}" srcOrd="1" destOrd="0" presId="urn:microsoft.com/office/officeart/2005/8/layout/process2"/>
    <dgm:cxn modelId="{8840F6B5-A316-40D6-9E7B-9C8AD4E9A643}" type="presParOf" srcId="{CE1EF2B4-E675-4C74-B82B-D0D9FFAC4251}" destId="{7DEBFCF0-CF4F-4A72-A1A3-7DBA7C8CB312}" srcOrd="0" destOrd="0" presId="urn:microsoft.com/office/officeart/2005/8/layout/process2"/>
    <dgm:cxn modelId="{DC8A0928-E441-4A41-BA95-FE1ABEB9340D}" type="presParOf" srcId="{39673CC4-9C4D-480D-B12E-8CE3C2D94085}" destId="{0F5875D8-404C-48D2-B340-8B323DC0852F}" srcOrd="2" destOrd="0" presId="urn:microsoft.com/office/officeart/2005/8/layout/process2"/>
    <dgm:cxn modelId="{D6BF346C-B831-47A7-BBD4-B044AC422294}" type="presParOf" srcId="{39673CC4-9C4D-480D-B12E-8CE3C2D94085}" destId="{F8E36C0C-ED2B-4BB1-B745-9B4FFC343707}" srcOrd="3" destOrd="0" presId="urn:microsoft.com/office/officeart/2005/8/layout/process2"/>
    <dgm:cxn modelId="{8780518D-32EA-443D-AD4E-C1753243EBEB}" type="presParOf" srcId="{F8E36C0C-ED2B-4BB1-B745-9B4FFC343707}" destId="{9B8DC97D-CAAD-44EE-A671-1256A06B7830}" srcOrd="0" destOrd="0" presId="urn:microsoft.com/office/officeart/2005/8/layout/process2"/>
    <dgm:cxn modelId="{81494EA9-8895-464A-813B-11754419790D}" type="presParOf" srcId="{39673CC4-9C4D-480D-B12E-8CE3C2D94085}" destId="{4C4186FE-D1AA-4070-96B1-F98FCD949FBC}" srcOrd="4" destOrd="0" presId="urn:microsoft.com/office/officeart/2005/8/layout/process2"/>
    <dgm:cxn modelId="{3FC9FA79-7ADF-40CD-BB7D-CC87854957CD}" type="presParOf" srcId="{39673CC4-9C4D-480D-B12E-8CE3C2D94085}" destId="{B6B2FA68-E98F-4EA4-8093-ED0FF4A722DF}" srcOrd="5" destOrd="0" presId="urn:microsoft.com/office/officeart/2005/8/layout/process2"/>
    <dgm:cxn modelId="{D3547A13-FFDD-4A99-A123-08353F0570CB}" type="presParOf" srcId="{B6B2FA68-E98F-4EA4-8093-ED0FF4A722DF}" destId="{7103C106-99DA-4E52-B36E-0136A2B3C249}" srcOrd="0" destOrd="0" presId="urn:microsoft.com/office/officeart/2005/8/layout/process2"/>
    <dgm:cxn modelId="{60C6E319-F566-41F8-9F1D-50FEA72C0CE2}" type="presParOf" srcId="{39673CC4-9C4D-480D-B12E-8CE3C2D94085}" destId="{34A45DCE-66EE-4B0A-B93A-730A76414B12}" srcOrd="6"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5A18DFB-F9DA-4360-B511-D5A918161E63}" type="doc">
      <dgm:prSet loTypeId="urn:microsoft.com/office/officeart/2005/8/layout/cycle2" loCatId="cycle" qsTypeId="urn:microsoft.com/office/officeart/2005/8/quickstyle/3d3" qsCatId="3D" csTypeId="urn:microsoft.com/office/officeart/2005/8/colors/colorful1#12" csCatId="colorful" phldr="1"/>
      <dgm:spPr/>
      <dgm:t>
        <a:bodyPr/>
        <a:lstStyle/>
        <a:p>
          <a:endParaRPr lang="en-US"/>
        </a:p>
      </dgm:t>
    </dgm:pt>
    <dgm:pt modelId="{3BA3CCD3-5038-4255-8109-0199C02849CE}">
      <dgm:prSet phldrT="[Text]"/>
      <dgm:spPr/>
      <dgm:t>
        <a:bodyPr/>
        <a:lstStyle/>
        <a:p>
          <a:r>
            <a:rPr lang="cy-GB" dirty="0"/>
            <a:t>Awareness</a:t>
          </a:r>
          <a:endParaRPr lang="en-US" dirty="0"/>
        </a:p>
      </dgm:t>
    </dgm:pt>
    <dgm:pt modelId="{B124EA1F-DF91-477E-AFB6-FF4BD3D156FC}" type="parTrans" cxnId="{950E6C51-AE56-43F2-ADD9-A84572729D79}">
      <dgm:prSet/>
      <dgm:spPr/>
      <dgm:t>
        <a:bodyPr/>
        <a:lstStyle/>
        <a:p>
          <a:endParaRPr lang="en-US"/>
        </a:p>
      </dgm:t>
    </dgm:pt>
    <dgm:pt modelId="{633E9C87-F163-440F-9D6A-B3031C37A781}" type="sibTrans" cxnId="{950E6C51-AE56-43F2-ADD9-A84572729D79}">
      <dgm:prSet/>
      <dgm:spPr/>
      <dgm:t>
        <a:bodyPr/>
        <a:lstStyle/>
        <a:p>
          <a:endParaRPr lang="en-US"/>
        </a:p>
      </dgm:t>
    </dgm:pt>
    <dgm:pt modelId="{A332B1B3-8F06-404D-8F3C-3CBF00E644E9}">
      <dgm:prSet phldrT="[Text]"/>
      <dgm:spPr/>
      <dgm:t>
        <a:bodyPr/>
        <a:lstStyle/>
        <a:p>
          <a:r>
            <a:rPr lang="cy-GB" dirty="0"/>
            <a:t>Trial</a:t>
          </a:r>
          <a:endParaRPr lang="en-US" dirty="0"/>
        </a:p>
      </dgm:t>
    </dgm:pt>
    <dgm:pt modelId="{894B9E0C-CB61-4609-8BB7-3E854FD2660B}" type="parTrans" cxnId="{0ACFAFB8-4426-4779-A0E0-991AF753079E}">
      <dgm:prSet/>
      <dgm:spPr/>
      <dgm:t>
        <a:bodyPr/>
        <a:lstStyle/>
        <a:p>
          <a:endParaRPr lang="en-US"/>
        </a:p>
      </dgm:t>
    </dgm:pt>
    <dgm:pt modelId="{D5476169-BD57-4EDB-9CF4-6756AF730CF3}" type="sibTrans" cxnId="{0ACFAFB8-4426-4779-A0E0-991AF753079E}">
      <dgm:prSet/>
      <dgm:spPr/>
      <dgm:t>
        <a:bodyPr/>
        <a:lstStyle/>
        <a:p>
          <a:endParaRPr lang="en-US"/>
        </a:p>
      </dgm:t>
    </dgm:pt>
    <dgm:pt modelId="{6FAAD8B1-A037-441F-ACB6-010D8296E068}">
      <dgm:prSet phldrT="[Text]" custT="1"/>
      <dgm:spPr/>
      <dgm:t>
        <a:bodyPr/>
        <a:lstStyle/>
        <a:p>
          <a:r>
            <a:rPr lang="cy-GB" sz="1800" dirty="0"/>
            <a:t>Reinforcement</a:t>
          </a:r>
          <a:endParaRPr lang="en-US" sz="1800" dirty="0"/>
        </a:p>
      </dgm:t>
    </dgm:pt>
    <dgm:pt modelId="{CDB2D9F1-70EB-4156-B7E4-763FA954ED21}" type="parTrans" cxnId="{2C128AB1-219B-4F49-81BE-E1E6DB75BEA1}">
      <dgm:prSet/>
      <dgm:spPr/>
      <dgm:t>
        <a:bodyPr/>
        <a:lstStyle/>
        <a:p>
          <a:endParaRPr lang="en-US"/>
        </a:p>
      </dgm:t>
    </dgm:pt>
    <dgm:pt modelId="{B4381EBE-43A8-4F58-8599-FB241A598C37}" type="sibTrans" cxnId="{2C128AB1-219B-4F49-81BE-E1E6DB75BEA1}">
      <dgm:prSet/>
      <dgm:spPr/>
      <dgm:t>
        <a:bodyPr/>
        <a:lstStyle/>
        <a:p>
          <a:endParaRPr lang="en-US"/>
        </a:p>
      </dgm:t>
    </dgm:pt>
    <dgm:pt modelId="{39536B9B-72E3-4BB0-A299-B2E7A7EB8EE3}" type="pres">
      <dgm:prSet presAssocID="{15A18DFB-F9DA-4360-B511-D5A918161E63}" presName="cycle" presStyleCnt="0">
        <dgm:presLayoutVars>
          <dgm:dir/>
          <dgm:resizeHandles val="exact"/>
        </dgm:presLayoutVars>
      </dgm:prSet>
      <dgm:spPr/>
    </dgm:pt>
    <dgm:pt modelId="{826432D9-868E-46B2-9018-9547304A1E1E}" type="pres">
      <dgm:prSet presAssocID="{3BA3CCD3-5038-4255-8109-0199C02849CE}" presName="node" presStyleLbl="node1" presStyleIdx="0" presStyleCnt="3">
        <dgm:presLayoutVars>
          <dgm:bulletEnabled val="1"/>
        </dgm:presLayoutVars>
      </dgm:prSet>
      <dgm:spPr/>
    </dgm:pt>
    <dgm:pt modelId="{A47B3B81-5859-4A23-A383-EB6702613D18}" type="pres">
      <dgm:prSet presAssocID="{633E9C87-F163-440F-9D6A-B3031C37A781}" presName="sibTrans" presStyleLbl="sibTrans2D1" presStyleIdx="0" presStyleCnt="3"/>
      <dgm:spPr/>
    </dgm:pt>
    <dgm:pt modelId="{746ED753-D84D-47CA-86C9-FAECEA88BF9E}" type="pres">
      <dgm:prSet presAssocID="{633E9C87-F163-440F-9D6A-B3031C37A781}" presName="connectorText" presStyleLbl="sibTrans2D1" presStyleIdx="0" presStyleCnt="3"/>
      <dgm:spPr/>
    </dgm:pt>
    <dgm:pt modelId="{B6CEDD8B-4478-4531-B7EA-64E1C49311F2}" type="pres">
      <dgm:prSet presAssocID="{A332B1B3-8F06-404D-8F3C-3CBF00E644E9}" presName="node" presStyleLbl="node1" presStyleIdx="1" presStyleCnt="3">
        <dgm:presLayoutVars>
          <dgm:bulletEnabled val="1"/>
        </dgm:presLayoutVars>
      </dgm:prSet>
      <dgm:spPr/>
    </dgm:pt>
    <dgm:pt modelId="{84B0461D-C45D-42A3-A598-7A20ED4183B6}" type="pres">
      <dgm:prSet presAssocID="{D5476169-BD57-4EDB-9CF4-6756AF730CF3}" presName="sibTrans" presStyleLbl="sibTrans2D1" presStyleIdx="1" presStyleCnt="3"/>
      <dgm:spPr/>
    </dgm:pt>
    <dgm:pt modelId="{AEE5FB8A-3305-4177-9474-EC562586F6B5}" type="pres">
      <dgm:prSet presAssocID="{D5476169-BD57-4EDB-9CF4-6756AF730CF3}" presName="connectorText" presStyleLbl="sibTrans2D1" presStyleIdx="1" presStyleCnt="3"/>
      <dgm:spPr/>
    </dgm:pt>
    <dgm:pt modelId="{0E920361-7B7F-41CF-A580-8C12878CB5EE}" type="pres">
      <dgm:prSet presAssocID="{6FAAD8B1-A037-441F-ACB6-010D8296E068}" presName="node" presStyleLbl="node1" presStyleIdx="2" presStyleCnt="3">
        <dgm:presLayoutVars>
          <dgm:bulletEnabled val="1"/>
        </dgm:presLayoutVars>
      </dgm:prSet>
      <dgm:spPr/>
    </dgm:pt>
    <dgm:pt modelId="{D7219D09-FBF8-4477-A043-C036CF8964E1}" type="pres">
      <dgm:prSet presAssocID="{B4381EBE-43A8-4F58-8599-FB241A598C37}" presName="sibTrans" presStyleLbl="sibTrans2D1" presStyleIdx="2" presStyleCnt="3"/>
      <dgm:spPr/>
    </dgm:pt>
    <dgm:pt modelId="{FF8C62C1-0748-4F05-98C3-21A4F9714679}" type="pres">
      <dgm:prSet presAssocID="{B4381EBE-43A8-4F58-8599-FB241A598C37}" presName="connectorText" presStyleLbl="sibTrans2D1" presStyleIdx="2" presStyleCnt="3"/>
      <dgm:spPr/>
    </dgm:pt>
  </dgm:ptLst>
  <dgm:cxnLst>
    <dgm:cxn modelId="{902F1504-6771-47B4-812B-60EA8CA16BE1}" type="presOf" srcId="{633E9C87-F163-440F-9D6A-B3031C37A781}" destId="{746ED753-D84D-47CA-86C9-FAECEA88BF9E}" srcOrd="1" destOrd="0" presId="urn:microsoft.com/office/officeart/2005/8/layout/cycle2"/>
    <dgm:cxn modelId="{3E07071C-540B-4C3D-B219-C23798BFD116}" type="presOf" srcId="{B4381EBE-43A8-4F58-8599-FB241A598C37}" destId="{FF8C62C1-0748-4F05-98C3-21A4F9714679}" srcOrd="1" destOrd="0" presId="urn:microsoft.com/office/officeart/2005/8/layout/cycle2"/>
    <dgm:cxn modelId="{23E8852C-E7EA-4FFD-9E3D-75E8C10A4383}" type="presOf" srcId="{B4381EBE-43A8-4F58-8599-FB241A598C37}" destId="{D7219D09-FBF8-4477-A043-C036CF8964E1}" srcOrd="0" destOrd="0" presId="urn:microsoft.com/office/officeart/2005/8/layout/cycle2"/>
    <dgm:cxn modelId="{55065960-55E9-4F13-A7A1-9666FC50E069}" type="presOf" srcId="{3BA3CCD3-5038-4255-8109-0199C02849CE}" destId="{826432D9-868E-46B2-9018-9547304A1E1E}" srcOrd="0" destOrd="0" presId="urn:microsoft.com/office/officeart/2005/8/layout/cycle2"/>
    <dgm:cxn modelId="{FDC6B26D-7108-4938-9BAD-832F54713B4B}" type="presOf" srcId="{6FAAD8B1-A037-441F-ACB6-010D8296E068}" destId="{0E920361-7B7F-41CF-A580-8C12878CB5EE}" srcOrd="0" destOrd="0" presId="urn:microsoft.com/office/officeart/2005/8/layout/cycle2"/>
    <dgm:cxn modelId="{950E6C51-AE56-43F2-ADD9-A84572729D79}" srcId="{15A18DFB-F9DA-4360-B511-D5A918161E63}" destId="{3BA3CCD3-5038-4255-8109-0199C02849CE}" srcOrd="0" destOrd="0" parTransId="{B124EA1F-DF91-477E-AFB6-FF4BD3D156FC}" sibTransId="{633E9C87-F163-440F-9D6A-B3031C37A781}"/>
    <dgm:cxn modelId="{EA562981-1EC0-4819-94A0-683AF4D47CB6}" type="presOf" srcId="{15A18DFB-F9DA-4360-B511-D5A918161E63}" destId="{39536B9B-72E3-4BB0-A299-B2E7A7EB8EE3}" srcOrd="0" destOrd="0" presId="urn:microsoft.com/office/officeart/2005/8/layout/cycle2"/>
    <dgm:cxn modelId="{9AB9EC87-93F6-490C-B6FF-C0F7A6239890}" type="presOf" srcId="{D5476169-BD57-4EDB-9CF4-6756AF730CF3}" destId="{AEE5FB8A-3305-4177-9474-EC562586F6B5}" srcOrd="1" destOrd="0" presId="urn:microsoft.com/office/officeart/2005/8/layout/cycle2"/>
    <dgm:cxn modelId="{2C128AB1-219B-4F49-81BE-E1E6DB75BEA1}" srcId="{15A18DFB-F9DA-4360-B511-D5A918161E63}" destId="{6FAAD8B1-A037-441F-ACB6-010D8296E068}" srcOrd="2" destOrd="0" parTransId="{CDB2D9F1-70EB-4156-B7E4-763FA954ED21}" sibTransId="{B4381EBE-43A8-4F58-8599-FB241A598C37}"/>
    <dgm:cxn modelId="{0ACFAFB8-4426-4779-A0E0-991AF753079E}" srcId="{15A18DFB-F9DA-4360-B511-D5A918161E63}" destId="{A332B1B3-8F06-404D-8F3C-3CBF00E644E9}" srcOrd="1" destOrd="0" parTransId="{894B9E0C-CB61-4609-8BB7-3E854FD2660B}" sibTransId="{D5476169-BD57-4EDB-9CF4-6756AF730CF3}"/>
    <dgm:cxn modelId="{8E098AC0-9B46-4BAD-9D55-2BD6892E7A32}" type="presOf" srcId="{A332B1B3-8F06-404D-8F3C-3CBF00E644E9}" destId="{B6CEDD8B-4478-4531-B7EA-64E1C49311F2}" srcOrd="0" destOrd="0" presId="urn:microsoft.com/office/officeart/2005/8/layout/cycle2"/>
    <dgm:cxn modelId="{8E1773DD-F015-4B9C-8A27-7F15CC62CA0C}" type="presOf" srcId="{633E9C87-F163-440F-9D6A-B3031C37A781}" destId="{A47B3B81-5859-4A23-A383-EB6702613D18}" srcOrd="0" destOrd="0" presId="urn:microsoft.com/office/officeart/2005/8/layout/cycle2"/>
    <dgm:cxn modelId="{AC863BF6-644F-497B-AF38-3CA3D77EAE6A}" type="presOf" srcId="{D5476169-BD57-4EDB-9CF4-6756AF730CF3}" destId="{84B0461D-C45D-42A3-A598-7A20ED4183B6}" srcOrd="0" destOrd="0" presId="urn:microsoft.com/office/officeart/2005/8/layout/cycle2"/>
    <dgm:cxn modelId="{0CE80026-A3AD-48DA-A408-ECBACEA848B6}" type="presParOf" srcId="{39536B9B-72E3-4BB0-A299-B2E7A7EB8EE3}" destId="{826432D9-868E-46B2-9018-9547304A1E1E}" srcOrd="0" destOrd="0" presId="urn:microsoft.com/office/officeart/2005/8/layout/cycle2"/>
    <dgm:cxn modelId="{1AAFA3BB-9EB6-4758-8908-6FCDD4A5A1B4}" type="presParOf" srcId="{39536B9B-72E3-4BB0-A299-B2E7A7EB8EE3}" destId="{A47B3B81-5859-4A23-A383-EB6702613D18}" srcOrd="1" destOrd="0" presId="urn:microsoft.com/office/officeart/2005/8/layout/cycle2"/>
    <dgm:cxn modelId="{86577862-CF9F-40ED-85CB-638B1D1C1805}" type="presParOf" srcId="{A47B3B81-5859-4A23-A383-EB6702613D18}" destId="{746ED753-D84D-47CA-86C9-FAECEA88BF9E}" srcOrd="0" destOrd="0" presId="urn:microsoft.com/office/officeart/2005/8/layout/cycle2"/>
    <dgm:cxn modelId="{591457D8-CE2E-4844-85BF-6A4D8F2B3088}" type="presParOf" srcId="{39536B9B-72E3-4BB0-A299-B2E7A7EB8EE3}" destId="{B6CEDD8B-4478-4531-B7EA-64E1C49311F2}" srcOrd="2" destOrd="0" presId="urn:microsoft.com/office/officeart/2005/8/layout/cycle2"/>
    <dgm:cxn modelId="{D9FAC5B7-A7D3-4233-8FD0-04403E7D3397}" type="presParOf" srcId="{39536B9B-72E3-4BB0-A299-B2E7A7EB8EE3}" destId="{84B0461D-C45D-42A3-A598-7A20ED4183B6}" srcOrd="3" destOrd="0" presId="urn:microsoft.com/office/officeart/2005/8/layout/cycle2"/>
    <dgm:cxn modelId="{DA015123-5B97-4BE3-8E9B-3CB54C2E85B9}" type="presParOf" srcId="{84B0461D-C45D-42A3-A598-7A20ED4183B6}" destId="{AEE5FB8A-3305-4177-9474-EC562586F6B5}" srcOrd="0" destOrd="0" presId="urn:microsoft.com/office/officeart/2005/8/layout/cycle2"/>
    <dgm:cxn modelId="{238F8360-19E9-4EF5-B2D0-512D28DA81D4}" type="presParOf" srcId="{39536B9B-72E3-4BB0-A299-B2E7A7EB8EE3}" destId="{0E920361-7B7F-41CF-A580-8C12878CB5EE}" srcOrd="4" destOrd="0" presId="urn:microsoft.com/office/officeart/2005/8/layout/cycle2"/>
    <dgm:cxn modelId="{70D06A79-82DA-4779-8BA2-862630BCEACC}" type="presParOf" srcId="{39536B9B-72E3-4BB0-A299-B2E7A7EB8EE3}" destId="{D7219D09-FBF8-4477-A043-C036CF8964E1}" srcOrd="5" destOrd="0" presId="urn:microsoft.com/office/officeart/2005/8/layout/cycle2"/>
    <dgm:cxn modelId="{9DE87AD5-2BA2-4D3C-A986-E947B0165EEF}" type="presParOf" srcId="{D7219D09-FBF8-4477-A043-C036CF8964E1}" destId="{FF8C62C1-0748-4F05-98C3-21A4F9714679}"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DB587FE-8175-459E-A9C5-69914AACC298}" type="doc">
      <dgm:prSet loTypeId="urn:microsoft.com/office/officeart/2005/8/layout/hProcess9" loCatId="process" qsTypeId="urn:microsoft.com/office/officeart/2005/8/quickstyle/simple1" qsCatId="simple" csTypeId="urn:microsoft.com/office/officeart/2005/8/colors/colorful2" csCatId="colorful" phldr="1"/>
      <dgm:spPr/>
      <dgm:t>
        <a:bodyPr/>
        <a:lstStyle/>
        <a:p>
          <a:endParaRPr lang="en-US"/>
        </a:p>
      </dgm:t>
    </dgm:pt>
    <dgm:pt modelId="{C745A9F8-FA27-40D8-9377-45AC4E6C1BFA}">
      <dgm:prSet/>
      <dgm:spPr/>
      <dgm:t>
        <a:bodyPr/>
        <a:lstStyle/>
        <a:p>
          <a:pPr rtl="0"/>
          <a:r>
            <a:rPr lang="en-US" dirty="0"/>
            <a:t>Develop a creative concept or big idea</a:t>
          </a:r>
        </a:p>
      </dgm:t>
    </dgm:pt>
    <dgm:pt modelId="{721D1B85-F208-4B9B-8BDC-7134612EAE61}" type="parTrans" cxnId="{204C43C3-2CB7-4664-AB86-9B365124DD97}">
      <dgm:prSet/>
      <dgm:spPr/>
      <dgm:t>
        <a:bodyPr/>
        <a:lstStyle/>
        <a:p>
          <a:endParaRPr lang="en-US"/>
        </a:p>
      </dgm:t>
    </dgm:pt>
    <dgm:pt modelId="{523468D9-C03D-4B91-9D57-A4234B7EA5B0}" type="sibTrans" cxnId="{204C43C3-2CB7-4664-AB86-9B365124DD97}">
      <dgm:prSet/>
      <dgm:spPr/>
      <dgm:t>
        <a:bodyPr/>
        <a:lstStyle/>
        <a:p>
          <a:endParaRPr lang="en-US"/>
        </a:p>
      </dgm:t>
    </dgm:pt>
    <dgm:pt modelId="{9550CF9B-8FAF-4126-B8F6-BF9589205A91}">
      <dgm:prSet/>
      <dgm:spPr/>
      <dgm:t>
        <a:bodyPr/>
        <a:lstStyle/>
        <a:p>
          <a:pPr rtl="0"/>
          <a:r>
            <a:rPr lang="en-US" dirty="0"/>
            <a:t>Choose execution strategy</a:t>
          </a:r>
        </a:p>
        <a:p>
          <a:pPr rtl="0"/>
          <a:r>
            <a:rPr lang="en-US" dirty="0"/>
            <a:t>- Slice of life (</a:t>
          </a:r>
          <a:r>
            <a:rPr lang="en-US" dirty="0" err="1"/>
            <a:t>Dairylea</a:t>
          </a:r>
          <a:r>
            <a:rPr lang="en-US" dirty="0"/>
            <a:t>)</a:t>
          </a:r>
        </a:p>
        <a:p>
          <a:pPr rtl="0"/>
          <a:r>
            <a:rPr lang="en-US" dirty="0"/>
            <a:t>- Lifestyle (Nike)</a:t>
          </a:r>
        </a:p>
        <a:p>
          <a:pPr rtl="0"/>
          <a:r>
            <a:rPr lang="en-US" dirty="0"/>
            <a:t>-Mood/Image</a:t>
          </a:r>
        </a:p>
        <a:p>
          <a:pPr rtl="0"/>
          <a:r>
            <a:rPr lang="en-US" dirty="0"/>
            <a:t>-Musical (</a:t>
          </a:r>
          <a:r>
            <a:rPr lang="en-US" dirty="0" err="1"/>
            <a:t>GoCompare</a:t>
          </a:r>
          <a:r>
            <a:rPr lang="en-US" dirty="0"/>
            <a:t>)</a:t>
          </a:r>
        </a:p>
        <a:p>
          <a:pPr rtl="0"/>
          <a:r>
            <a:rPr lang="en-US" dirty="0"/>
            <a:t>- Personality symbol (</a:t>
          </a:r>
          <a:r>
            <a:rPr lang="en-US" dirty="0" err="1"/>
            <a:t>Alexsandr</a:t>
          </a:r>
          <a:r>
            <a:rPr lang="en-US" dirty="0"/>
            <a:t> </a:t>
          </a:r>
          <a:r>
            <a:rPr lang="en-US" dirty="0" err="1"/>
            <a:t>Orlov</a:t>
          </a:r>
          <a:r>
            <a:rPr lang="en-US" dirty="0"/>
            <a:t> the </a:t>
          </a:r>
          <a:r>
            <a:rPr lang="en-US" dirty="0" err="1"/>
            <a:t>Meerkat</a:t>
          </a:r>
          <a:r>
            <a:rPr lang="en-US" dirty="0"/>
            <a:t>)</a:t>
          </a:r>
        </a:p>
      </dgm:t>
    </dgm:pt>
    <dgm:pt modelId="{01878BFD-7DF8-4A14-A766-63A52B875CA9}" type="parTrans" cxnId="{2179B9A5-9BB8-46A7-8347-67BC5622C3BB}">
      <dgm:prSet/>
      <dgm:spPr/>
      <dgm:t>
        <a:bodyPr/>
        <a:lstStyle/>
        <a:p>
          <a:endParaRPr lang="en-US"/>
        </a:p>
      </dgm:t>
    </dgm:pt>
    <dgm:pt modelId="{F3577C06-C042-4A2E-8268-9C621FC909E3}" type="sibTrans" cxnId="{2179B9A5-9BB8-46A7-8347-67BC5622C3BB}">
      <dgm:prSet/>
      <dgm:spPr/>
      <dgm:t>
        <a:bodyPr/>
        <a:lstStyle/>
        <a:p>
          <a:endParaRPr lang="en-US"/>
        </a:p>
      </dgm:t>
    </dgm:pt>
    <dgm:pt modelId="{479A0405-8D5E-4293-88F1-45A1EB3EB7E8}" type="pres">
      <dgm:prSet presAssocID="{0DB587FE-8175-459E-A9C5-69914AACC298}" presName="CompostProcess" presStyleCnt="0">
        <dgm:presLayoutVars>
          <dgm:dir/>
          <dgm:resizeHandles val="exact"/>
        </dgm:presLayoutVars>
      </dgm:prSet>
      <dgm:spPr/>
    </dgm:pt>
    <dgm:pt modelId="{D3181A36-8D4B-4D6A-8820-FDCBBDBB8D48}" type="pres">
      <dgm:prSet presAssocID="{0DB587FE-8175-459E-A9C5-69914AACC298}" presName="arrow" presStyleLbl="bgShp" presStyleIdx="0" presStyleCnt="1" custLinFactNeighborX="-140"/>
      <dgm:spPr/>
    </dgm:pt>
    <dgm:pt modelId="{20858650-E063-409F-A92C-9456A8576C45}" type="pres">
      <dgm:prSet presAssocID="{0DB587FE-8175-459E-A9C5-69914AACC298}" presName="linearProcess" presStyleCnt="0"/>
      <dgm:spPr/>
    </dgm:pt>
    <dgm:pt modelId="{EC79390E-5AC7-4A5D-8405-7AF799328535}" type="pres">
      <dgm:prSet presAssocID="{C745A9F8-FA27-40D8-9377-45AC4E6C1BFA}" presName="textNode" presStyleLbl="node1" presStyleIdx="0" presStyleCnt="2" custScaleY="119572">
        <dgm:presLayoutVars>
          <dgm:bulletEnabled val="1"/>
        </dgm:presLayoutVars>
      </dgm:prSet>
      <dgm:spPr/>
    </dgm:pt>
    <dgm:pt modelId="{DA2DBAF8-48F9-485E-A6AC-3FF05D32F5BC}" type="pres">
      <dgm:prSet presAssocID="{523468D9-C03D-4B91-9D57-A4234B7EA5B0}" presName="sibTrans" presStyleCnt="0"/>
      <dgm:spPr/>
    </dgm:pt>
    <dgm:pt modelId="{93FC185D-7432-4BB1-A015-978EBA3B21CE}" type="pres">
      <dgm:prSet presAssocID="{9550CF9B-8FAF-4126-B8F6-BF9589205A91}" presName="textNode" presStyleLbl="node1" presStyleIdx="1" presStyleCnt="2" custScaleY="176271">
        <dgm:presLayoutVars>
          <dgm:bulletEnabled val="1"/>
        </dgm:presLayoutVars>
      </dgm:prSet>
      <dgm:spPr/>
    </dgm:pt>
  </dgm:ptLst>
  <dgm:cxnLst>
    <dgm:cxn modelId="{0DB52E41-C334-49C1-99EC-6B6C9B6C8626}" type="presOf" srcId="{0DB587FE-8175-459E-A9C5-69914AACC298}" destId="{479A0405-8D5E-4293-88F1-45A1EB3EB7E8}" srcOrd="0" destOrd="0" presId="urn:microsoft.com/office/officeart/2005/8/layout/hProcess9"/>
    <dgm:cxn modelId="{F1181D44-8411-40FC-B664-F59B8E757DA9}" type="presOf" srcId="{9550CF9B-8FAF-4126-B8F6-BF9589205A91}" destId="{93FC185D-7432-4BB1-A015-978EBA3B21CE}" srcOrd="0" destOrd="0" presId="urn:microsoft.com/office/officeart/2005/8/layout/hProcess9"/>
    <dgm:cxn modelId="{B79BA29E-DF42-4617-8F83-0EF1DDC22DE7}" type="presOf" srcId="{C745A9F8-FA27-40D8-9377-45AC4E6C1BFA}" destId="{EC79390E-5AC7-4A5D-8405-7AF799328535}" srcOrd="0" destOrd="0" presId="urn:microsoft.com/office/officeart/2005/8/layout/hProcess9"/>
    <dgm:cxn modelId="{2179B9A5-9BB8-46A7-8347-67BC5622C3BB}" srcId="{0DB587FE-8175-459E-A9C5-69914AACC298}" destId="{9550CF9B-8FAF-4126-B8F6-BF9589205A91}" srcOrd="1" destOrd="0" parTransId="{01878BFD-7DF8-4A14-A766-63A52B875CA9}" sibTransId="{F3577C06-C042-4A2E-8268-9C621FC909E3}"/>
    <dgm:cxn modelId="{204C43C3-2CB7-4664-AB86-9B365124DD97}" srcId="{0DB587FE-8175-459E-A9C5-69914AACC298}" destId="{C745A9F8-FA27-40D8-9377-45AC4E6C1BFA}" srcOrd="0" destOrd="0" parTransId="{721D1B85-F208-4B9B-8BDC-7134612EAE61}" sibTransId="{523468D9-C03D-4B91-9D57-A4234B7EA5B0}"/>
    <dgm:cxn modelId="{CB0CB188-30CD-40DE-8579-CBE870A8E5F4}" type="presParOf" srcId="{479A0405-8D5E-4293-88F1-45A1EB3EB7E8}" destId="{D3181A36-8D4B-4D6A-8820-FDCBBDBB8D48}" srcOrd="0" destOrd="0" presId="urn:microsoft.com/office/officeart/2005/8/layout/hProcess9"/>
    <dgm:cxn modelId="{8EEC8237-4467-42B4-BC7C-56E19EAA0774}" type="presParOf" srcId="{479A0405-8D5E-4293-88F1-45A1EB3EB7E8}" destId="{20858650-E063-409F-A92C-9456A8576C45}" srcOrd="1" destOrd="0" presId="urn:microsoft.com/office/officeart/2005/8/layout/hProcess9"/>
    <dgm:cxn modelId="{339159BE-8DF0-491C-8874-18DC0A1400AB}" type="presParOf" srcId="{20858650-E063-409F-A92C-9456A8576C45}" destId="{EC79390E-5AC7-4A5D-8405-7AF799328535}" srcOrd="0" destOrd="0" presId="urn:microsoft.com/office/officeart/2005/8/layout/hProcess9"/>
    <dgm:cxn modelId="{CBE96E0F-2E2D-43DB-9865-99FEA64DB1FD}" type="presParOf" srcId="{20858650-E063-409F-A92C-9456A8576C45}" destId="{DA2DBAF8-48F9-485E-A6AC-3FF05D32F5BC}" srcOrd="1" destOrd="0" presId="urn:microsoft.com/office/officeart/2005/8/layout/hProcess9"/>
    <dgm:cxn modelId="{6FB93915-E79A-4867-A811-C06A0251C37E}" type="presParOf" srcId="{20858650-E063-409F-A92C-9456A8576C45}" destId="{93FC185D-7432-4BB1-A015-978EBA3B21CE}" srcOrd="2" destOrd="0" presId="urn:microsoft.com/office/officeart/2005/8/layout/hProcess9"/>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DB587FE-8175-459E-A9C5-69914AACC298}" type="doc">
      <dgm:prSet loTypeId="urn:microsoft.com/office/officeart/2005/8/layout/hProcess9" loCatId="process" qsTypeId="urn:microsoft.com/office/officeart/2005/8/quickstyle/simple1" qsCatId="simple" csTypeId="urn:microsoft.com/office/officeart/2005/8/colors/colorful1#13" csCatId="colorful" phldr="1"/>
      <dgm:spPr/>
      <dgm:t>
        <a:bodyPr/>
        <a:lstStyle/>
        <a:p>
          <a:endParaRPr lang="en-US"/>
        </a:p>
      </dgm:t>
    </dgm:pt>
    <dgm:pt modelId="{C745A9F8-FA27-40D8-9377-45AC4E6C1BFA}">
      <dgm:prSet/>
      <dgm:spPr/>
      <dgm:t>
        <a:bodyPr/>
        <a:lstStyle/>
        <a:p>
          <a:pPr rtl="0"/>
          <a:r>
            <a:rPr lang="en-US" dirty="0"/>
            <a:t>Decide reach, frequency, and impact</a:t>
          </a:r>
        </a:p>
      </dgm:t>
    </dgm:pt>
    <dgm:pt modelId="{721D1B85-F208-4B9B-8BDC-7134612EAE61}" type="parTrans" cxnId="{204C43C3-2CB7-4664-AB86-9B365124DD97}">
      <dgm:prSet/>
      <dgm:spPr/>
      <dgm:t>
        <a:bodyPr/>
        <a:lstStyle/>
        <a:p>
          <a:endParaRPr lang="en-US"/>
        </a:p>
      </dgm:t>
    </dgm:pt>
    <dgm:pt modelId="{523468D9-C03D-4B91-9D57-A4234B7EA5B0}" type="sibTrans" cxnId="{204C43C3-2CB7-4664-AB86-9B365124DD97}">
      <dgm:prSet/>
      <dgm:spPr/>
      <dgm:t>
        <a:bodyPr/>
        <a:lstStyle/>
        <a:p>
          <a:endParaRPr lang="en-US"/>
        </a:p>
      </dgm:t>
    </dgm:pt>
    <dgm:pt modelId="{CED4630C-09B7-4A62-BFC2-6793B0C8B6B5}">
      <dgm:prSet/>
      <dgm:spPr/>
      <dgm:t>
        <a:bodyPr/>
        <a:lstStyle/>
        <a:p>
          <a:pPr rtl="0"/>
          <a:r>
            <a:rPr lang="en-US" dirty="0"/>
            <a:t>Choose major media type</a:t>
          </a:r>
        </a:p>
      </dgm:t>
    </dgm:pt>
    <dgm:pt modelId="{2721E68E-DD23-4225-BFFB-A5EC6DF17150}" type="parTrans" cxnId="{A4273B7E-30AF-4188-8C82-605CB16A7453}">
      <dgm:prSet/>
      <dgm:spPr/>
      <dgm:t>
        <a:bodyPr/>
        <a:lstStyle/>
        <a:p>
          <a:endParaRPr lang="en-US"/>
        </a:p>
      </dgm:t>
    </dgm:pt>
    <dgm:pt modelId="{66AE77B0-E7F2-40F8-9755-EF34673C47E4}" type="sibTrans" cxnId="{A4273B7E-30AF-4188-8C82-605CB16A7453}">
      <dgm:prSet/>
      <dgm:spPr/>
      <dgm:t>
        <a:bodyPr/>
        <a:lstStyle/>
        <a:p>
          <a:endParaRPr lang="en-US"/>
        </a:p>
      </dgm:t>
    </dgm:pt>
    <dgm:pt modelId="{6BB91D63-3ADE-49A8-B186-F732D43AA612}">
      <dgm:prSet/>
      <dgm:spPr/>
      <dgm:t>
        <a:bodyPr/>
        <a:lstStyle/>
        <a:p>
          <a:pPr rtl="0"/>
          <a:r>
            <a:rPr lang="en-US" dirty="0"/>
            <a:t>Select media vehicle</a:t>
          </a:r>
        </a:p>
      </dgm:t>
    </dgm:pt>
    <dgm:pt modelId="{AAB660E0-F175-464E-83CB-B8D5FD4056D1}" type="parTrans" cxnId="{1F2BE46A-66C6-4461-8414-5D546EFC1A48}">
      <dgm:prSet/>
      <dgm:spPr/>
      <dgm:t>
        <a:bodyPr/>
        <a:lstStyle/>
        <a:p>
          <a:endParaRPr lang="en-US"/>
        </a:p>
      </dgm:t>
    </dgm:pt>
    <dgm:pt modelId="{A4E7177F-326E-42E1-9BF6-DA6C73D4C6D8}" type="sibTrans" cxnId="{1F2BE46A-66C6-4461-8414-5D546EFC1A48}">
      <dgm:prSet/>
      <dgm:spPr/>
      <dgm:t>
        <a:bodyPr/>
        <a:lstStyle/>
        <a:p>
          <a:endParaRPr lang="en-US"/>
        </a:p>
      </dgm:t>
    </dgm:pt>
    <dgm:pt modelId="{3ECC3C24-3856-4027-8D83-0DDC5881B1D5}">
      <dgm:prSet/>
      <dgm:spPr/>
      <dgm:t>
        <a:bodyPr/>
        <a:lstStyle/>
        <a:p>
          <a:pPr rtl="0"/>
          <a:r>
            <a:rPr lang="en-US" dirty="0"/>
            <a:t>Decide on media timing</a:t>
          </a:r>
        </a:p>
      </dgm:t>
    </dgm:pt>
    <dgm:pt modelId="{1CE84766-F13F-41ED-887C-184F5AE3969E}" type="parTrans" cxnId="{2838B21D-ACC5-41E3-A196-1FF9BAABCDD8}">
      <dgm:prSet/>
      <dgm:spPr/>
      <dgm:t>
        <a:bodyPr/>
        <a:lstStyle/>
        <a:p>
          <a:endParaRPr lang="en-US"/>
        </a:p>
      </dgm:t>
    </dgm:pt>
    <dgm:pt modelId="{3877872E-D3BE-46AF-821E-7BE18EE842C3}" type="sibTrans" cxnId="{2838B21D-ACC5-41E3-A196-1FF9BAABCDD8}">
      <dgm:prSet/>
      <dgm:spPr/>
      <dgm:t>
        <a:bodyPr/>
        <a:lstStyle/>
        <a:p>
          <a:endParaRPr lang="en-US"/>
        </a:p>
      </dgm:t>
    </dgm:pt>
    <dgm:pt modelId="{479A0405-8D5E-4293-88F1-45A1EB3EB7E8}" type="pres">
      <dgm:prSet presAssocID="{0DB587FE-8175-459E-A9C5-69914AACC298}" presName="CompostProcess" presStyleCnt="0">
        <dgm:presLayoutVars>
          <dgm:dir/>
          <dgm:resizeHandles val="exact"/>
        </dgm:presLayoutVars>
      </dgm:prSet>
      <dgm:spPr/>
    </dgm:pt>
    <dgm:pt modelId="{D3181A36-8D4B-4D6A-8820-FDCBBDBB8D48}" type="pres">
      <dgm:prSet presAssocID="{0DB587FE-8175-459E-A9C5-69914AACC298}" presName="arrow" presStyleLbl="bgShp" presStyleIdx="0" presStyleCnt="1"/>
      <dgm:spPr/>
    </dgm:pt>
    <dgm:pt modelId="{20858650-E063-409F-A92C-9456A8576C45}" type="pres">
      <dgm:prSet presAssocID="{0DB587FE-8175-459E-A9C5-69914AACC298}" presName="linearProcess" presStyleCnt="0"/>
      <dgm:spPr/>
    </dgm:pt>
    <dgm:pt modelId="{EC79390E-5AC7-4A5D-8405-7AF799328535}" type="pres">
      <dgm:prSet presAssocID="{C745A9F8-FA27-40D8-9377-45AC4E6C1BFA}" presName="textNode" presStyleLbl="node1" presStyleIdx="0" presStyleCnt="4">
        <dgm:presLayoutVars>
          <dgm:bulletEnabled val="1"/>
        </dgm:presLayoutVars>
      </dgm:prSet>
      <dgm:spPr/>
    </dgm:pt>
    <dgm:pt modelId="{DA2DBAF8-48F9-485E-A6AC-3FF05D32F5BC}" type="pres">
      <dgm:prSet presAssocID="{523468D9-C03D-4B91-9D57-A4234B7EA5B0}" presName="sibTrans" presStyleCnt="0"/>
      <dgm:spPr/>
    </dgm:pt>
    <dgm:pt modelId="{26DFFB06-D5A5-4882-870D-70E3EF5A7F50}" type="pres">
      <dgm:prSet presAssocID="{CED4630C-09B7-4A62-BFC2-6793B0C8B6B5}" presName="textNode" presStyleLbl="node1" presStyleIdx="1" presStyleCnt="4">
        <dgm:presLayoutVars>
          <dgm:bulletEnabled val="1"/>
        </dgm:presLayoutVars>
      </dgm:prSet>
      <dgm:spPr/>
    </dgm:pt>
    <dgm:pt modelId="{BA0AC700-AC16-4CEF-924C-2FAA5FD0BBB3}" type="pres">
      <dgm:prSet presAssocID="{66AE77B0-E7F2-40F8-9755-EF34673C47E4}" presName="sibTrans" presStyleCnt="0"/>
      <dgm:spPr/>
    </dgm:pt>
    <dgm:pt modelId="{357FD673-86CE-4064-B26D-A4F5EDE2C8C8}" type="pres">
      <dgm:prSet presAssocID="{6BB91D63-3ADE-49A8-B186-F732D43AA612}" presName="textNode" presStyleLbl="node1" presStyleIdx="2" presStyleCnt="4">
        <dgm:presLayoutVars>
          <dgm:bulletEnabled val="1"/>
        </dgm:presLayoutVars>
      </dgm:prSet>
      <dgm:spPr/>
    </dgm:pt>
    <dgm:pt modelId="{C5D803C8-BF97-4EC5-9DF3-9C63CC7212E8}" type="pres">
      <dgm:prSet presAssocID="{A4E7177F-326E-42E1-9BF6-DA6C73D4C6D8}" presName="sibTrans" presStyleCnt="0"/>
      <dgm:spPr/>
    </dgm:pt>
    <dgm:pt modelId="{BA6ECDFC-936E-4611-8033-FA2BBA14A903}" type="pres">
      <dgm:prSet presAssocID="{3ECC3C24-3856-4027-8D83-0DDC5881B1D5}" presName="textNode" presStyleLbl="node1" presStyleIdx="3" presStyleCnt="4">
        <dgm:presLayoutVars>
          <dgm:bulletEnabled val="1"/>
        </dgm:presLayoutVars>
      </dgm:prSet>
      <dgm:spPr/>
    </dgm:pt>
  </dgm:ptLst>
  <dgm:cxnLst>
    <dgm:cxn modelId="{0D782C0A-D928-4972-86A9-CCC4F0F68B71}" type="presOf" srcId="{C745A9F8-FA27-40D8-9377-45AC4E6C1BFA}" destId="{EC79390E-5AC7-4A5D-8405-7AF799328535}" srcOrd="0" destOrd="0" presId="urn:microsoft.com/office/officeart/2005/8/layout/hProcess9"/>
    <dgm:cxn modelId="{D6F5A219-1B91-4BF2-8ECC-D87FAE354D43}" type="presOf" srcId="{6BB91D63-3ADE-49A8-B186-F732D43AA612}" destId="{357FD673-86CE-4064-B26D-A4F5EDE2C8C8}" srcOrd="0" destOrd="0" presId="urn:microsoft.com/office/officeart/2005/8/layout/hProcess9"/>
    <dgm:cxn modelId="{2838B21D-ACC5-41E3-A196-1FF9BAABCDD8}" srcId="{0DB587FE-8175-459E-A9C5-69914AACC298}" destId="{3ECC3C24-3856-4027-8D83-0DDC5881B1D5}" srcOrd="3" destOrd="0" parTransId="{1CE84766-F13F-41ED-887C-184F5AE3969E}" sibTransId="{3877872E-D3BE-46AF-821E-7BE18EE842C3}"/>
    <dgm:cxn modelId="{A3233862-0ABF-402D-92B0-095290179A2D}" type="presOf" srcId="{0DB587FE-8175-459E-A9C5-69914AACC298}" destId="{479A0405-8D5E-4293-88F1-45A1EB3EB7E8}" srcOrd="0" destOrd="0" presId="urn:microsoft.com/office/officeart/2005/8/layout/hProcess9"/>
    <dgm:cxn modelId="{1F2BE46A-66C6-4461-8414-5D546EFC1A48}" srcId="{0DB587FE-8175-459E-A9C5-69914AACC298}" destId="{6BB91D63-3ADE-49A8-B186-F732D43AA612}" srcOrd="2" destOrd="0" parTransId="{AAB660E0-F175-464E-83CB-B8D5FD4056D1}" sibTransId="{A4E7177F-326E-42E1-9BF6-DA6C73D4C6D8}"/>
    <dgm:cxn modelId="{A4273B7E-30AF-4188-8C82-605CB16A7453}" srcId="{0DB587FE-8175-459E-A9C5-69914AACC298}" destId="{CED4630C-09B7-4A62-BFC2-6793B0C8B6B5}" srcOrd="1" destOrd="0" parTransId="{2721E68E-DD23-4225-BFFB-A5EC6DF17150}" sibTransId="{66AE77B0-E7F2-40F8-9755-EF34673C47E4}"/>
    <dgm:cxn modelId="{594F6DA6-BF7F-40D5-9773-533F4EAFBA00}" type="presOf" srcId="{CED4630C-09B7-4A62-BFC2-6793B0C8B6B5}" destId="{26DFFB06-D5A5-4882-870D-70E3EF5A7F50}" srcOrd="0" destOrd="0" presId="urn:microsoft.com/office/officeart/2005/8/layout/hProcess9"/>
    <dgm:cxn modelId="{688D04B2-AA3F-4890-9E82-DCA39ABF8CA9}" type="presOf" srcId="{3ECC3C24-3856-4027-8D83-0DDC5881B1D5}" destId="{BA6ECDFC-936E-4611-8033-FA2BBA14A903}" srcOrd="0" destOrd="0" presId="urn:microsoft.com/office/officeart/2005/8/layout/hProcess9"/>
    <dgm:cxn modelId="{204C43C3-2CB7-4664-AB86-9B365124DD97}" srcId="{0DB587FE-8175-459E-A9C5-69914AACC298}" destId="{C745A9F8-FA27-40D8-9377-45AC4E6C1BFA}" srcOrd="0" destOrd="0" parTransId="{721D1B85-F208-4B9B-8BDC-7134612EAE61}" sibTransId="{523468D9-C03D-4B91-9D57-A4234B7EA5B0}"/>
    <dgm:cxn modelId="{2DE466C9-679B-4912-9C3D-A4463DBB278E}" type="presParOf" srcId="{479A0405-8D5E-4293-88F1-45A1EB3EB7E8}" destId="{D3181A36-8D4B-4D6A-8820-FDCBBDBB8D48}" srcOrd="0" destOrd="0" presId="urn:microsoft.com/office/officeart/2005/8/layout/hProcess9"/>
    <dgm:cxn modelId="{9DE4276B-4A56-4499-AE29-11536DB08749}" type="presParOf" srcId="{479A0405-8D5E-4293-88F1-45A1EB3EB7E8}" destId="{20858650-E063-409F-A92C-9456A8576C45}" srcOrd="1" destOrd="0" presId="urn:microsoft.com/office/officeart/2005/8/layout/hProcess9"/>
    <dgm:cxn modelId="{380B75C3-AB1F-4B23-8B32-B0C2E48E04B7}" type="presParOf" srcId="{20858650-E063-409F-A92C-9456A8576C45}" destId="{EC79390E-5AC7-4A5D-8405-7AF799328535}" srcOrd="0" destOrd="0" presId="urn:microsoft.com/office/officeart/2005/8/layout/hProcess9"/>
    <dgm:cxn modelId="{7FC6388D-9D77-4755-B2D4-121D14274EB0}" type="presParOf" srcId="{20858650-E063-409F-A92C-9456A8576C45}" destId="{DA2DBAF8-48F9-485E-A6AC-3FF05D32F5BC}" srcOrd="1" destOrd="0" presId="urn:microsoft.com/office/officeart/2005/8/layout/hProcess9"/>
    <dgm:cxn modelId="{B1050399-59F0-4739-B991-4114E57EE3CD}" type="presParOf" srcId="{20858650-E063-409F-A92C-9456A8576C45}" destId="{26DFFB06-D5A5-4882-870D-70E3EF5A7F50}" srcOrd="2" destOrd="0" presId="urn:microsoft.com/office/officeart/2005/8/layout/hProcess9"/>
    <dgm:cxn modelId="{2BEBE478-722E-44E1-8B7F-648BE7002DC6}" type="presParOf" srcId="{20858650-E063-409F-A92C-9456A8576C45}" destId="{BA0AC700-AC16-4CEF-924C-2FAA5FD0BBB3}" srcOrd="3" destOrd="0" presId="urn:microsoft.com/office/officeart/2005/8/layout/hProcess9"/>
    <dgm:cxn modelId="{7F947477-EDB5-4DF1-898A-DE8DB1217C6D}" type="presParOf" srcId="{20858650-E063-409F-A92C-9456A8576C45}" destId="{357FD673-86CE-4064-B26D-A4F5EDE2C8C8}" srcOrd="4" destOrd="0" presId="urn:microsoft.com/office/officeart/2005/8/layout/hProcess9"/>
    <dgm:cxn modelId="{E0633A44-9071-4425-B668-A5578CB2F76D}" type="presParOf" srcId="{20858650-E063-409F-A92C-9456A8576C45}" destId="{C5D803C8-BF97-4EC5-9DF3-9C63CC7212E8}" srcOrd="5" destOrd="0" presId="urn:microsoft.com/office/officeart/2005/8/layout/hProcess9"/>
    <dgm:cxn modelId="{55DC9FEF-5368-44BD-AF03-23B65C2A9EFF}" type="presParOf" srcId="{20858650-E063-409F-A92C-9456A8576C45}" destId="{BA6ECDFC-936E-4611-8033-FA2BBA14A903}"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A5C03F-19EE-4AC9-B639-97DA86AECD89}">
      <dsp:nvSpPr>
        <dsp:cNvPr id="0" name=""/>
        <dsp:cNvSpPr/>
      </dsp:nvSpPr>
      <dsp:spPr>
        <a:xfrm>
          <a:off x="1035303" y="1089474"/>
          <a:ext cx="1259844" cy="6299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Marketing mix</a:t>
          </a:r>
        </a:p>
      </dsp:txBody>
      <dsp:txXfrm>
        <a:off x="1053753" y="1107924"/>
        <a:ext cx="1222944" cy="593022"/>
      </dsp:txXfrm>
    </dsp:sp>
    <dsp:sp modelId="{308C1418-B4E7-4A54-B8AC-495ECA60BC11}">
      <dsp:nvSpPr>
        <dsp:cNvPr id="0" name=""/>
        <dsp:cNvSpPr/>
      </dsp:nvSpPr>
      <dsp:spPr>
        <a:xfrm rot="17692822">
          <a:off x="1948224" y="847812"/>
          <a:ext cx="1197784" cy="26630"/>
        </a:xfrm>
        <a:custGeom>
          <a:avLst/>
          <a:gdLst/>
          <a:ahLst/>
          <a:cxnLst/>
          <a:rect l="0" t="0" r="0" b="0"/>
          <a:pathLst>
            <a:path>
              <a:moveTo>
                <a:pt x="0" y="13315"/>
              </a:moveTo>
              <a:lnTo>
                <a:pt x="1197784" y="1331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17172" y="831182"/>
        <a:ext cx="59889" cy="59889"/>
      </dsp:txXfrm>
    </dsp:sp>
    <dsp:sp modelId="{31110ED4-3192-4A73-8B38-E9B80CF61417}">
      <dsp:nvSpPr>
        <dsp:cNvPr id="0" name=""/>
        <dsp:cNvSpPr/>
      </dsp:nvSpPr>
      <dsp:spPr>
        <a:xfrm>
          <a:off x="2799085" y="2858"/>
          <a:ext cx="1259844" cy="62992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Product</a:t>
          </a:r>
        </a:p>
      </dsp:txBody>
      <dsp:txXfrm>
        <a:off x="2817535" y="21308"/>
        <a:ext cx="1222944" cy="593022"/>
      </dsp:txXfrm>
    </dsp:sp>
    <dsp:sp modelId="{51E8CEBB-1B5B-4330-B6CD-BE714F0A26DC}">
      <dsp:nvSpPr>
        <dsp:cNvPr id="0" name=""/>
        <dsp:cNvSpPr/>
      </dsp:nvSpPr>
      <dsp:spPr>
        <a:xfrm rot="19457599">
          <a:off x="2236816" y="1210017"/>
          <a:ext cx="620601" cy="26630"/>
        </a:xfrm>
        <a:custGeom>
          <a:avLst/>
          <a:gdLst/>
          <a:ahLst/>
          <a:cxnLst/>
          <a:rect l="0" t="0" r="0" b="0"/>
          <a:pathLst>
            <a:path>
              <a:moveTo>
                <a:pt x="0" y="13315"/>
              </a:moveTo>
              <a:lnTo>
                <a:pt x="620601" y="1331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31601" y="1207817"/>
        <a:ext cx="31030" cy="31030"/>
      </dsp:txXfrm>
    </dsp:sp>
    <dsp:sp modelId="{49EE9967-D4DE-44AF-BC5B-2DDF3FA4D4B6}">
      <dsp:nvSpPr>
        <dsp:cNvPr id="0" name=""/>
        <dsp:cNvSpPr/>
      </dsp:nvSpPr>
      <dsp:spPr>
        <a:xfrm>
          <a:off x="2799085" y="727269"/>
          <a:ext cx="1259844" cy="62992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Price</a:t>
          </a:r>
        </a:p>
      </dsp:txBody>
      <dsp:txXfrm>
        <a:off x="2817535" y="745719"/>
        <a:ext cx="1222944" cy="593022"/>
      </dsp:txXfrm>
    </dsp:sp>
    <dsp:sp modelId="{244EB389-0F63-4296-BDB4-95D6DF0ABAEF}">
      <dsp:nvSpPr>
        <dsp:cNvPr id="0" name=""/>
        <dsp:cNvSpPr/>
      </dsp:nvSpPr>
      <dsp:spPr>
        <a:xfrm rot="2142401">
          <a:off x="2236816" y="1572222"/>
          <a:ext cx="620601" cy="26630"/>
        </a:xfrm>
        <a:custGeom>
          <a:avLst/>
          <a:gdLst/>
          <a:ahLst/>
          <a:cxnLst/>
          <a:rect l="0" t="0" r="0" b="0"/>
          <a:pathLst>
            <a:path>
              <a:moveTo>
                <a:pt x="0" y="13315"/>
              </a:moveTo>
              <a:lnTo>
                <a:pt x="620601" y="1331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31601" y="1570023"/>
        <a:ext cx="31030" cy="31030"/>
      </dsp:txXfrm>
    </dsp:sp>
    <dsp:sp modelId="{66DDF758-FEC7-4619-A02B-A4A7DC21ED65}">
      <dsp:nvSpPr>
        <dsp:cNvPr id="0" name=""/>
        <dsp:cNvSpPr/>
      </dsp:nvSpPr>
      <dsp:spPr>
        <a:xfrm>
          <a:off x="2799085" y="1451679"/>
          <a:ext cx="1259844" cy="62992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Place</a:t>
          </a:r>
        </a:p>
      </dsp:txBody>
      <dsp:txXfrm>
        <a:off x="2817535" y="1470129"/>
        <a:ext cx="1222944" cy="593022"/>
      </dsp:txXfrm>
    </dsp:sp>
    <dsp:sp modelId="{C70285B7-7DB1-4FA8-A122-A79DB1BA23E5}">
      <dsp:nvSpPr>
        <dsp:cNvPr id="0" name=""/>
        <dsp:cNvSpPr/>
      </dsp:nvSpPr>
      <dsp:spPr>
        <a:xfrm rot="3907178">
          <a:off x="1948224" y="1934427"/>
          <a:ext cx="1197784" cy="26630"/>
        </a:xfrm>
        <a:custGeom>
          <a:avLst/>
          <a:gdLst/>
          <a:ahLst/>
          <a:cxnLst/>
          <a:rect l="0" t="0" r="0" b="0"/>
          <a:pathLst>
            <a:path>
              <a:moveTo>
                <a:pt x="0" y="13315"/>
              </a:moveTo>
              <a:lnTo>
                <a:pt x="1197784" y="1331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17172" y="1917798"/>
        <a:ext cx="59889" cy="59889"/>
      </dsp:txXfrm>
    </dsp:sp>
    <dsp:sp modelId="{EC07966D-6B95-46AF-AF8F-6E9B860ACFA4}">
      <dsp:nvSpPr>
        <dsp:cNvPr id="0" name=""/>
        <dsp:cNvSpPr/>
      </dsp:nvSpPr>
      <dsp:spPr>
        <a:xfrm>
          <a:off x="2799085" y="2176090"/>
          <a:ext cx="1259844" cy="62992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Promotion</a:t>
          </a:r>
        </a:p>
      </dsp:txBody>
      <dsp:txXfrm>
        <a:off x="2817535" y="2194540"/>
        <a:ext cx="1222944" cy="593022"/>
      </dsp:txXfrm>
    </dsp:sp>
    <dsp:sp modelId="{F333299E-8FE7-440D-8BF9-660F18AA4562}">
      <dsp:nvSpPr>
        <dsp:cNvPr id="0" name=""/>
        <dsp:cNvSpPr/>
      </dsp:nvSpPr>
      <dsp:spPr>
        <a:xfrm rot="17350740">
          <a:off x="3543918" y="1753325"/>
          <a:ext cx="1533960" cy="26630"/>
        </a:xfrm>
        <a:custGeom>
          <a:avLst/>
          <a:gdLst/>
          <a:ahLst/>
          <a:cxnLst/>
          <a:rect l="0" t="0" r="0" b="0"/>
          <a:pathLst>
            <a:path>
              <a:moveTo>
                <a:pt x="0" y="13315"/>
              </a:moveTo>
              <a:lnTo>
                <a:pt x="1533960" y="13315"/>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72550" y="1728291"/>
        <a:ext cx="76698" cy="76698"/>
      </dsp:txXfrm>
    </dsp:sp>
    <dsp:sp modelId="{158E34DC-8BD7-4776-8B31-E33BAFC3E8D1}">
      <dsp:nvSpPr>
        <dsp:cNvPr id="0" name=""/>
        <dsp:cNvSpPr/>
      </dsp:nvSpPr>
      <dsp:spPr>
        <a:xfrm>
          <a:off x="4562867" y="727269"/>
          <a:ext cx="1259844" cy="62992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Advertising</a:t>
          </a:r>
        </a:p>
      </dsp:txBody>
      <dsp:txXfrm>
        <a:off x="4581317" y="745719"/>
        <a:ext cx="1222944" cy="593022"/>
      </dsp:txXfrm>
    </dsp:sp>
    <dsp:sp modelId="{43C56F3C-A90F-417C-8A21-7FA1A92A4BB4}">
      <dsp:nvSpPr>
        <dsp:cNvPr id="0" name=""/>
        <dsp:cNvSpPr/>
      </dsp:nvSpPr>
      <dsp:spPr>
        <a:xfrm rot="18289469">
          <a:off x="3869672" y="2115530"/>
          <a:ext cx="882453" cy="26630"/>
        </a:xfrm>
        <a:custGeom>
          <a:avLst/>
          <a:gdLst/>
          <a:ahLst/>
          <a:cxnLst/>
          <a:rect l="0" t="0" r="0" b="0"/>
          <a:pathLst>
            <a:path>
              <a:moveTo>
                <a:pt x="0" y="13315"/>
              </a:moveTo>
              <a:lnTo>
                <a:pt x="882453" y="13315"/>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88837" y="2106784"/>
        <a:ext cx="44122" cy="44122"/>
      </dsp:txXfrm>
    </dsp:sp>
    <dsp:sp modelId="{349CE00B-D0D5-4835-9F12-4034DA56AF0C}">
      <dsp:nvSpPr>
        <dsp:cNvPr id="0" name=""/>
        <dsp:cNvSpPr/>
      </dsp:nvSpPr>
      <dsp:spPr>
        <a:xfrm>
          <a:off x="4562867" y="1451679"/>
          <a:ext cx="1259844" cy="62992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Personal selling</a:t>
          </a:r>
        </a:p>
      </dsp:txBody>
      <dsp:txXfrm>
        <a:off x="4581317" y="1470129"/>
        <a:ext cx="1222944" cy="593022"/>
      </dsp:txXfrm>
    </dsp:sp>
    <dsp:sp modelId="{7D43F74C-DBA6-4CF2-8139-0929C373BF15}">
      <dsp:nvSpPr>
        <dsp:cNvPr id="0" name=""/>
        <dsp:cNvSpPr/>
      </dsp:nvSpPr>
      <dsp:spPr>
        <a:xfrm>
          <a:off x="4058930" y="2477735"/>
          <a:ext cx="503937" cy="26630"/>
        </a:xfrm>
        <a:custGeom>
          <a:avLst/>
          <a:gdLst/>
          <a:ahLst/>
          <a:cxnLst/>
          <a:rect l="0" t="0" r="0" b="0"/>
          <a:pathLst>
            <a:path>
              <a:moveTo>
                <a:pt x="0" y="13315"/>
              </a:moveTo>
              <a:lnTo>
                <a:pt x="503937" y="13315"/>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98300" y="2478452"/>
        <a:ext cx="25196" cy="25196"/>
      </dsp:txXfrm>
    </dsp:sp>
    <dsp:sp modelId="{74CAB3E9-F3B8-44C4-924C-56ABAC2A4D0E}">
      <dsp:nvSpPr>
        <dsp:cNvPr id="0" name=""/>
        <dsp:cNvSpPr/>
      </dsp:nvSpPr>
      <dsp:spPr>
        <a:xfrm>
          <a:off x="4562867" y="2176090"/>
          <a:ext cx="1259844" cy="62992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Direct marketing</a:t>
          </a:r>
        </a:p>
      </dsp:txBody>
      <dsp:txXfrm>
        <a:off x="4581317" y="2194540"/>
        <a:ext cx="1222944" cy="593022"/>
      </dsp:txXfrm>
    </dsp:sp>
    <dsp:sp modelId="{9E719050-3130-4801-91A3-8D4FCBFFBF93}">
      <dsp:nvSpPr>
        <dsp:cNvPr id="0" name=""/>
        <dsp:cNvSpPr/>
      </dsp:nvSpPr>
      <dsp:spPr>
        <a:xfrm rot="3310531">
          <a:off x="3869672" y="2839941"/>
          <a:ext cx="882453" cy="26630"/>
        </a:xfrm>
        <a:custGeom>
          <a:avLst/>
          <a:gdLst/>
          <a:ahLst/>
          <a:cxnLst/>
          <a:rect l="0" t="0" r="0" b="0"/>
          <a:pathLst>
            <a:path>
              <a:moveTo>
                <a:pt x="0" y="13315"/>
              </a:moveTo>
              <a:lnTo>
                <a:pt x="882453" y="13315"/>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88837" y="2831195"/>
        <a:ext cx="44122" cy="44122"/>
      </dsp:txXfrm>
    </dsp:sp>
    <dsp:sp modelId="{2A131CF1-DA6F-4C52-A60B-7F0D3A8F3DDB}">
      <dsp:nvSpPr>
        <dsp:cNvPr id="0" name=""/>
        <dsp:cNvSpPr/>
      </dsp:nvSpPr>
      <dsp:spPr>
        <a:xfrm>
          <a:off x="4562867" y="2900500"/>
          <a:ext cx="1259844" cy="62992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Sales promotion</a:t>
          </a:r>
        </a:p>
      </dsp:txBody>
      <dsp:txXfrm>
        <a:off x="4581317" y="2918950"/>
        <a:ext cx="1222944" cy="593022"/>
      </dsp:txXfrm>
    </dsp:sp>
    <dsp:sp modelId="{626F1476-0688-4D01-A194-A7C0B29EAD50}">
      <dsp:nvSpPr>
        <dsp:cNvPr id="0" name=""/>
        <dsp:cNvSpPr/>
      </dsp:nvSpPr>
      <dsp:spPr>
        <a:xfrm rot="4249260">
          <a:off x="3543918" y="3202146"/>
          <a:ext cx="1533960" cy="26630"/>
        </a:xfrm>
        <a:custGeom>
          <a:avLst/>
          <a:gdLst/>
          <a:ahLst/>
          <a:cxnLst/>
          <a:rect l="0" t="0" r="0" b="0"/>
          <a:pathLst>
            <a:path>
              <a:moveTo>
                <a:pt x="0" y="13315"/>
              </a:moveTo>
              <a:lnTo>
                <a:pt x="1533960" y="13315"/>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72550" y="3177112"/>
        <a:ext cx="76698" cy="76698"/>
      </dsp:txXfrm>
    </dsp:sp>
    <dsp:sp modelId="{E5F7C7FC-F6DB-407E-8B32-1467478463AF}">
      <dsp:nvSpPr>
        <dsp:cNvPr id="0" name=""/>
        <dsp:cNvSpPr/>
      </dsp:nvSpPr>
      <dsp:spPr>
        <a:xfrm>
          <a:off x="4562867" y="3624911"/>
          <a:ext cx="1259844" cy="62992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Public relations</a:t>
          </a:r>
        </a:p>
      </dsp:txBody>
      <dsp:txXfrm>
        <a:off x="4581317" y="3643361"/>
        <a:ext cx="1222944" cy="5930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82255-A044-4FAF-A640-5FB71A352FA0}">
      <dsp:nvSpPr>
        <dsp:cNvPr id="0" name=""/>
        <dsp:cNvSpPr/>
      </dsp:nvSpPr>
      <dsp:spPr>
        <a:xfrm>
          <a:off x="3400435" y="1786"/>
          <a:ext cx="5100654" cy="767069"/>
        </a:xfrm>
        <a:prstGeom prst="rightArrow">
          <a:avLst>
            <a:gd name="adj1" fmla="val 75000"/>
            <a:gd name="adj2" fmla="val 50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t>Paid</a:t>
          </a:r>
        </a:p>
        <a:p>
          <a:pPr marL="171450" lvl="1" indent="-171450" algn="l" defTabSz="800100" rtl="0">
            <a:lnSpc>
              <a:spcPct val="90000"/>
            </a:lnSpc>
            <a:spcBef>
              <a:spcPct val="0"/>
            </a:spcBef>
            <a:spcAft>
              <a:spcPct val="15000"/>
            </a:spcAft>
            <a:buChar char="•"/>
          </a:pPr>
          <a:r>
            <a:rPr lang="en-US" sz="1800" kern="1200" dirty="0" err="1"/>
            <a:t>Nonpersonal</a:t>
          </a:r>
          <a:endParaRPr lang="en-US" sz="1800" kern="1200" dirty="0"/>
        </a:p>
      </dsp:txBody>
      <dsp:txXfrm>
        <a:off x="3400435" y="97670"/>
        <a:ext cx="4813003" cy="575301"/>
      </dsp:txXfrm>
    </dsp:sp>
    <dsp:sp modelId="{839CDD2D-1DD8-4F56-8566-195B6F94B219}">
      <dsp:nvSpPr>
        <dsp:cNvPr id="0" name=""/>
        <dsp:cNvSpPr/>
      </dsp:nvSpPr>
      <dsp:spPr>
        <a:xfrm>
          <a:off x="0" y="65039"/>
          <a:ext cx="3400436" cy="767069"/>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dirty="0"/>
            <a:t>Advertising</a:t>
          </a:r>
        </a:p>
      </dsp:txBody>
      <dsp:txXfrm>
        <a:off x="37445" y="102484"/>
        <a:ext cx="3325546" cy="692179"/>
      </dsp:txXfrm>
    </dsp:sp>
    <dsp:sp modelId="{CCEB607B-23EA-4B84-B80A-BE2838679D0F}">
      <dsp:nvSpPr>
        <dsp:cNvPr id="0" name=""/>
        <dsp:cNvSpPr/>
      </dsp:nvSpPr>
      <dsp:spPr>
        <a:xfrm>
          <a:off x="3400435" y="845562"/>
          <a:ext cx="5100654" cy="767069"/>
        </a:xfrm>
        <a:prstGeom prst="rightArrow">
          <a:avLst>
            <a:gd name="adj1" fmla="val 75000"/>
            <a:gd name="adj2" fmla="val 50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t>Short-term incentives</a:t>
          </a:r>
        </a:p>
      </dsp:txBody>
      <dsp:txXfrm>
        <a:off x="3400435" y="941446"/>
        <a:ext cx="4813003" cy="575301"/>
      </dsp:txXfrm>
    </dsp:sp>
    <dsp:sp modelId="{E2787481-B185-4963-8C83-F7916CD43DDD}">
      <dsp:nvSpPr>
        <dsp:cNvPr id="0" name=""/>
        <dsp:cNvSpPr/>
      </dsp:nvSpPr>
      <dsp:spPr>
        <a:xfrm>
          <a:off x="0" y="845562"/>
          <a:ext cx="3400436" cy="767069"/>
        </a:xfrm>
        <a:prstGeom prst="roundRect">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dirty="0"/>
            <a:t>Sales promotion</a:t>
          </a:r>
        </a:p>
      </dsp:txBody>
      <dsp:txXfrm>
        <a:off x="37445" y="883007"/>
        <a:ext cx="3325546" cy="692179"/>
      </dsp:txXfrm>
    </dsp:sp>
    <dsp:sp modelId="{4C17121D-8FE9-497A-A3DE-42B6D65C6BA9}">
      <dsp:nvSpPr>
        <dsp:cNvPr id="0" name=""/>
        <dsp:cNvSpPr/>
      </dsp:nvSpPr>
      <dsp:spPr>
        <a:xfrm>
          <a:off x="3400435" y="1689338"/>
          <a:ext cx="5100654" cy="767069"/>
        </a:xfrm>
        <a:prstGeom prst="rightArrow">
          <a:avLst>
            <a:gd name="adj1" fmla="val 75000"/>
            <a:gd name="adj2" fmla="val 50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t>Personal presentation</a:t>
          </a:r>
        </a:p>
        <a:p>
          <a:pPr marL="171450" lvl="1" indent="-171450" algn="l" defTabSz="800100" rtl="0">
            <a:lnSpc>
              <a:spcPct val="90000"/>
            </a:lnSpc>
            <a:spcBef>
              <a:spcPct val="0"/>
            </a:spcBef>
            <a:spcAft>
              <a:spcPct val="15000"/>
            </a:spcAft>
            <a:buChar char="•"/>
          </a:pPr>
          <a:r>
            <a:rPr lang="en-US" sz="1800" kern="1200" dirty="0"/>
            <a:t>Purpose is to make sale and build relationships</a:t>
          </a:r>
        </a:p>
      </dsp:txBody>
      <dsp:txXfrm>
        <a:off x="3400435" y="1785222"/>
        <a:ext cx="4813003" cy="575301"/>
      </dsp:txXfrm>
    </dsp:sp>
    <dsp:sp modelId="{A92C793B-2578-475B-8307-C086B11B32AA}">
      <dsp:nvSpPr>
        <dsp:cNvPr id="0" name=""/>
        <dsp:cNvSpPr/>
      </dsp:nvSpPr>
      <dsp:spPr>
        <a:xfrm>
          <a:off x="0" y="1689338"/>
          <a:ext cx="3400436" cy="767069"/>
        </a:xfrm>
        <a:prstGeom prst="roundRect">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dirty="0"/>
            <a:t>Personal selling</a:t>
          </a:r>
        </a:p>
      </dsp:txBody>
      <dsp:txXfrm>
        <a:off x="37445" y="1726783"/>
        <a:ext cx="3325546" cy="692179"/>
      </dsp:txXfrm>
    </dsp:sp>
    <dsp:sp modelId="{ED81CD8A-0FC1-472E-9677-88604E0E291B}">
      <dsp:nvSpPr>
        <dsp:cNvPr id="0" name=""/>
        <dsp:cNvSpPr/>
      </dsp:nvSpPr>
      <dsp:spPr>
        <a:xfrm>
          <a:off x="3400435" y="2533114"/>
          <a:ext cx="5100654" cy="767069"/>
        </a:xfrm>
        <a:prstGeom prst="rightArrow">
          <a:avLst>
            <a:gd name="adj1" fmla="val 75000"/>
            <a:gd name="adj2" fmla="val 50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t>Build good relations with publics</a:t>
          </a:r>
        </a:p>
        <a:p>
          <a:pPr marL="171450" lvl="1" indent="-171450" algn="l" defTabSz="800100" rtl="0">
            <a:lnSpc>
              <a:spcPct val="90000"/>
            </a:lnSpc>
            <a:spcBef>
              <a:spcPct val="0"/>
            </a:spcBef>
            <a:spcAft>
              <a:spcPct val="15000"/>
            </a:spcAft>
            <a:buChar char="•"/>
          </a:pPr>
          <a:r>
            <a:rPr lang="en-US" sz="1800" kern="1200" dirty="0"/>
            <a:t>Publicity and corporate image management</a:t>
          </a:r>
        </a:p>
      </dsp:txBody>
      <dsp:txXfrm>
        <a:off x="3400435" y="2628998"/>
        <a:ext cx="4813003" cy="575301"/>
      </dsp:txXfrm>
    </dsp:sp>
    <dsp:sp modelId="{F8C7E6A3-5E23-4989-A68F-F6D611ABEB3B}">
      <dsp:nvSpPr>
        <dsp:cNvPr id="0" name=""/>
        <dsp:cNvSpPr/>
      </dsp:nvSpPr>
      <dsp:spPr>
        <a:xfrm>
          <a:off x="0" y="2533114"/>
          <a:ext cx="3400436" cy="767069"/>
        </a:xfrm>
        <a:prstGeom prst="round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dirty="0"/>
            <a:t>Public relations</a:t>
          </a:r>
        </a:p>
      </dsp:txBody>
      <dsp:txXfrm>
        <a:off x="37445" y="2570559"/>
        <a:ext cx="3325546" cy="692179"/>
      </dsp:txXfrm>
    </dsp:sp>
    <dsp:sp modelId="{1D90DA23-1282-4676-81BD-E7D9DB40CB58}">
      <dsp:nvSpPr>
        <dsp:cNvPr id="0" name=""/>
        <dsp:cNvSpPr/>
      </dsp:nvSpPr>
      <dsp:spPr>
        <a:xfrm>
          <a:off x="3401266" y="3376890"/>
          <a:ext cx="5095672" cy="979040"/>
        </a:xfrm>
        <a:prstGeom prst="rightArrow">
          <a:avLst>
            <a:gd name="adj1" fmla="val 75000"/>
            <a:gd name="adj2" fmla="val 50000"/>
          </a:avLst>
        </a:prstGeom>
        <a:solidFill>
          <a:schemeClr val="accent6">
            <a:tint val="40000"/>
            <a:alpha val="90000"/>
            <a:hueOff val="0"/>
            <a:satOff val="0"/>
            <a:lumOff val="0"/>
            <a:alphaOff val="0"/>
          </a:schemeClr>
        </a:solidFill>
        <a:ln w="25400"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t>Direct connections with consumers</a:t>
          </a:r>
        </a:p>
        <a:p>
          <a:pPr marL="171450" lvl="1" indent="-171450" algn="l" defTabSz="800100" rtl="0">
            <a:lnSpc>
              <a:spcPct val="90000"/>
            </a:lnSpc>
            <a:spcBef>
              <a:spcPct val="0"/>
            </a:spcBef>
            <a:spcAft>
              <a:spcPct val="15000"/>
            </a:spcAft>
            <a:buChar char="•"/>
          </a:pPr>
          <a:r>
            <a:rPr lang="en-US" sz="1800" kern="1200" dirty="0"/>
            <a:t>Purpose is to obtain immediate response and build relationships</a:t>
          </a:r>
        </a:p>
      </dsp:txBody>
      <dsp:txXfrm>
        <a:off x="3401266" y="3499270"/>
        <a:ext cx="4728532" cy="734280"/>
      </dsp:txXfrm>
    </dsp:sp>
    <dsp:sp modelId="{FD994B0E-87F9-47AE-AE09-B1AA9AF0D2A3}">
      <dsp:nvSpPr>
        <dsp:cNvPr id="0" name=""/>
        <dsp:cNvSpPr/>
      </dsp:nvSpPr>
      <dsp:spPr>
        <a:xfrm>
          <a:off x="4150" y="3482876"/>
          <a:ext cx="3397115" cy="767069"/>
        </a:xfrm>
        <a:prstGeom prst="roundRect">
          <a:avLst/>
        </a:prstGeom>
        <a:solidFill>
          <a:schemeClr val="accent6">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dirty="0"/>
            <a:t>Direct marketing</a:t>
          </a:r>
        </a:p>
      </dsp:txBody>
      <dsp:txXfrm>
        <a:off x="41595" y="3520321"/>
        <a:ext cx="3322225" cy="6921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CA2276-CC7B-4D62-AE9E-4658AB078149}">
      <dsp:nvSpPr>
        <dsp:cNvPr id="0" name=""/>
        <dsp:cNvSpPr/>
      </dsp:nvSpPr>
      <dsp:spPr>
        <a:xfrm>
          <a:off x="2994012" y="1690792"/>
          <a:ext cx="1298650" cy="1298650"/>
        </a:xfrm>
        <a:prstGeom prst="ellipse">
          <a:avLst/>
        </a:prstGeom>
        <a:solidFill>
          <a:schemeClr val="accent1">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Brand</a:t>
          </a:r>
        </a:p>
      </dsp:txBody>
      <dsp:txXfrm>
        <a:off x="3184195" y="1880975"/>
        <a:ext cx="918284" cy="918284"/>
      </dsp:txXfrm>
    </dsp:sp>
    <dsp:sp modelId="{B5F2DCE2-1027-4610-BCCC-2CE5D5C97288}">
      <dsp:nvSpPr>
        <dsp:cNvPr id="0" name=""/>
        <dsp:cNvSpPr/>
      </dsp:nvSpPr>
      <dsp:spPr>
        <a:xfrm rot="16200000">
          <a:off x="3448301" y="1479715"/>
          <a:ext cx="390073" cy="32080"/>
        </a:xfrm>
        <a:custGeom>
          <a:avLst/>
          <a:gdLst/>
          <a:ahLst/>
          <a:cxnLst/>
          <a:rect l="0" t="0" r="0" b="0"/>
          <a:pathLst>
            <a:path>
              <a:moveTo>
                <a:pt x="0" y="16040"/>
              </a:moveTo>
              <a:lnTo>
                <a:pt x="390073" y="16040"/>
              </a:lnTo>
            </a:path>
          </a:pathLst>
        </a:custGeom>
        <a:noFill/>
        <a:ln w="254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633586" y="1486003"/>
        <a:ext cx="19503" cy="19503"/>
      </dsp:txXfrm>
    </dsp:sp>
    <dsp:sp modelId="{6941BF57-9D6E-495A-A419-FC6AC9877B2B}">
      <dsp:nvSpPr>
        <dsp:cNvPr id="0" name=""/>
        <dsp:cNvSpPr/>
      </dsp:nvSpPr>
      <dsp:spPr>
        <a:xfrm>
          <a:off x="2994012" y="2067"/>
          <a:ext cx="1298650" cy="1298650"/>
        </a:xfrm>
        <a:prstGeom prst="ellips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Personal Selling</a:t>
          </a:r>
        </a:p>
      </dsp:txBody>
      <dsp:txXfrm>
        <a:off x="3184195" y="192250"/>
        <a:ext cx="918284" cy="918284"/>
      </dsp:txXfrm>
    </dsp:sp>
    <dsp:sp modelId="{316D2EBA-91C5-43B4-91CB-B7B688E720ED}">
      <dsp:nvSpPr>
        <dsp:cNvPr id="0" name=""/>
        <dsp:cNvSpPr/>
      </dsp:nvSpPr>
      <dsp:spPr>
        <a:xfrm rot="20520000">
          <a:off x="4251337" y="2063155"/>
          <a:ext cx="390073" cy="32080"/>
        </a:xfrm>
        <a:custGeom>
          <a:avLst/>
          <a:gdLst/>
          <a:ahLst/>
          <a:cxnLst/>
          <a:rect l="0" t="0" r="0" b="0"/>
          <a:pathLst>
            <a:path>
              <a:moveTo>
                <a:pt x="0" y="16040"/>
              </a:moveTo>
              <a:lnTo>
                <a:pt x="390073" y="16040"/>
              </a:lnTo>
            </a:path>
          </a:pathLst>
        </a:custGeom>
        <a:noFill/>
        <a:ln w="254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36622" y="2069443"/>
        <a:ext cx="19503" cy="19503"/>
      </dsp:txXfrm>
    </dsp:sp>
    <dsp:sp modelId="{EE9F7D32-88E3-4088-BCFE-26124A683328}">
      <dsp:nvSpPr>
        <dsp:cNvPr id="0" name=""/>
        <dsp:cNvSpPr/>
      </dsp:nvSpPr>
      <dsp:spPr>
        <a:xfrm>
          <a:off x="4600085" y="1168947"/>
          <a:ext cx="1298650" cy="1298650"/>
        </a:xfrm>
        <a:prstGeom prst="ellipse">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Advertising</a:t>
          </a:r>
        </a:p>
      </dsp:txBody>
      <dsp:txXfrm>
        <a:off x="4790268" y="1359130"/>
        <a:ext cx="918284" cy="918284"/>
      </dsp:txXfrm>
    </dsp:sp>
    <dsp:sp modelId="{58C23836-3160-4A35-ADCE-A4B8CD9AD0E4}">
      <dsp:nvSpPr>
        <dsp:cNvPr id="0" name=""/>
        <dsp:cNvSpPr/>
      </dsp:nvSpPr>
      <dsp:spPr>
        <a:xfrm rot="3240000">
          <a:off x="3944604" y="3007181"/>
          <a:ext cx="390073" cy="32080"/>
        </a:xfrm>
        <a:custGeom>
          <a:avLst/>
          <a:gdLst/>
          <a:ahLst/>
          <a:cxnLst/>
          <a:rect l="0" t="0" r="0" b="0"/>
          <a:pathLst>
            <a:path>
              <a:moveTo>
                <a:pt x="0" y="16040"/>
              </a:moveTo>
              <a:lnTo>
                <a:pt x="390073" y="16040"/>
              </a:lnTo>
            </a:path>
          </a:pathLst>
        </a:custGeom>
        <a:noFill/>
        <a:ln w="254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129889" y="3013469"/>
        <a:ext cx="19503" cy="19503"/>
      </dsp:txXfrm>
    </dsp:sp>
    <dsp:sp modelId="{07150F75-2E43-45AE-AA37-DDB20E837FD4}">
      <dsp:nvSpPr>
        <dsp:cNvPr id="0" name=""/>
        <dsp:cNvSpPr/>
      </dsp:nvSpPr>
      <dsp:spPr>
        <a:xfrm>
          <a:off x="3986619" y="3056999"/>
          <a:ext cx="1298650" cy="1298650"/>
        </a:xfrm>
        <a:prstGeom prst="ellipse">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Public Relations</a:t>
          </a:r>
        </a:p>
      </dsp:txBody>
      <dsp:txXfrm>
        <a:off x="4176802" y="3247182"/>
        <a:ext cx="918284" cy="918284"/>
      </dsp:txXfrm>
    </dsp:sp>
    <dsp:sp modelId="{7753579C-9A92-4805-9085-C532B2DEF32E}">
      <dsp:nvSpPr>
        <dsp:cNvPr id="0" name=""/>
        <dsp:cNvSpPr/>
      </dsp:nvSpPr>
      <dsp:spPr>
        <a:xfrm rot="7560000">
          <a:off x="2951997" y="3007181"/>
          <a:ext cx="390073" cy="32080"/>
        </a:xfrm>
        <a:custGeom>
          <a:avLst/>
          <a:gdLst/>
          <a:ahLst/>
          <a:cxnLst/>
          <a:rect l="0" t="0" r="0" b="0"/>
          <a:pathLst>
            <a:path>
              <a:moveTo>
                <a:pt x="0" y="16040"/>
              </a:moveTo>
              <a:lnTo>
                <a:pt x="390073" y="16040"/>
              </a:lnTo>
            </a:path>
          </a:pathLst>
        </a:custGeom>
        <a:noFill/>
        <a:ln w="254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137282" y="3013469"/>
        <a:ext cx="19503" cy="19503"/>
      </dsp:txXfrm>
    </dsp:sp>
    <dsp:sp modelId="{EC330BA2-FDFB-41B3-ACC6-B884A670F86B}">
      <dsp:nvSpPr>
        <dsp:cNvPr id="0" name=""/>
        <dsp:cNvSpPr/>
      </dsp:nvSpPr>
      <dsp:spPr>
        <a:xfrm>
          <a:off x="2001405" y="3056999"/>
          <a:ext cx="1298650" cy="1298650"/>
        </a:xfrm>
        <a:prstGeom prst="ellipse">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Sales promotion</a:t>
          </a:r>
        </a:p>
      </dsp:txBody>
      <dsp:txXfrm>
        <a:off x="2191588" y="3247182"/>
        <a:ext cx="918284" cy="918284"/>
      </dsp:txXfrm>
    </dsp:sp>
    <dsp:sp modelId="{5E2EE84E-08A6-4004-BEC2-1C274CCA93E4}">
      <dsp:nvSpPr>
        <dsp:cNvPr id="0" name=""/>
        <dsp:cNvSpPr/>
      </dsp:nvSpPr>
      <dsp:spPr>
        <a:xfrm rot="11880000">
          <a:off x="2645264" y="2063155"/>
          <a:ext cx="390073" cy="32080"/>
        </a:xfrm>
        <a:custGeom>
          <a:avLst/>
          <a:gdLst/>
          <a:ahLst/>
          <a:cxnLst/>
          <a:rect l="0" t="0" r="0" b="0"/>
          <a:pathLst>
            <a:path>
              <a:moveTo>
                <a:pt x="0" y="16040"/>
              </a:moveTo>
              <a:lnTo>
                <a:pt x="390073" y="16040"/>
              </a:lnTo>
            </a:path>
          </a:pathLst>
        </a:custGeom>
        <a:noFill/>
        <a:ln w="254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830549" y="2069443"/>
        <a:ext cx="19503" cy="19503"/>
      </dsp:txXfrm>
    </dsp:sp>
    <dsp:sp modelId="{94F6D06C-8F33-4814-BB18-D34B2622B6E4}">
      <dsp:nvSpPr>
        <dsp:cNvPr id="0" name=""/>
        <dsp:cNvSpPr/>
      </dsp:nvSpPr>
      <dsp:spPr>
        <a:xfrm>
          <a:off x="1387940" y="1168947"/>
          <a:ext cx="1298650" cy="1298650"/>
        </a:xfrm>
        <a:prstGeom prst="ellipse">
          <a:avLst/>
        </a:prstGeom>
        <a:solidFill>
          <a:schemeClr val="accent6">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Direct Marketing</a:t>
          </a:r>
        </a:p>
      </dsp:txBody>
      <dsp:txXfrm>
        <a:off x="1578123" y="1359130"/>
        <a:ext cx="918284" cy="9182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F85384-A8DE-4FD7-AFA0-A4361A5A2D2B}">
      <dsp:nvSpPr>
        <dsp:cNvPr id="0" name=""/>
        <dsp:cNvSpPr/>
      </dsp:nvSpPr>
      <dsp:spPr>
        <a:xfrm rot="16200000">
          <a:off x="508000" y="-508000"/>
          <a:ext cx="2032000" cy="3048000"/>
        </a:xfrm>
        <a:prstGeom prst="round1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cy-GB" sz="2800" kern="1200" dirty="0"/>
            <a:t>Sales model</a:t>
          </a:r>
        </a:p>
        <a:p>
          <a:pPr marL="0" lvl="0" indent="0" algn="ctr" defTabSz="1244600">
            <a:lnSpc>
              <a:spcPct val="90000"/>
            </a:lnSpc>
            <a:spcBef>
              <a:spcPct val="0"/>
            </a:spcBef>
            <a:spcAft>
              <a:spcPct val="35000"/>
            </a:spcAft>
            <a:buNone/>
          </a:pPr>
          <a:r>
            <a:rPr lang="cy-GB" sz="1600" kern="1200" dirty="0"/>
            <a:t>View that all advertising is about sales – and that this is the only measure of success.  Short term, sales-driven view.</a:t>
          </a:r>
          <a:endParaRPr lang="en-US" sz="1600" kern="1200" dirty="0"/>
        </a:p>
      </dsp:txBody>
      <dsp:txXfrm rot="5400000">
        <a:off x="0" y="0"/>
        <a:ext cx="3048000" cy="1524000"/>
      </dsp:txXfrm>
    </dsp:sp>
    <dsp:sp modelId="{026568C4-AF62-44BD-97AF-9E6E1B8BC4B2}">
      <dsp:nvSpPr>
        <dsp:cNvPr id="0" name=""/>
        <dsp:cNvSpPr/>
      </dsp:nvSpPr>
      <dsp:spPr>
        <a:xfrm>
          <a:off x="3048000" y="0"/>
          <a:ext cx="3048000" cy="2032000"/>
        </a:xfrm>
        <a:prstGeom prst="round1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cy-GB" sz="2400" kern="1200" dirty="0"/>
            <a:t>Involvement model</a:t>
          </a:r>
        </a:p>
        <a:p>
          <a:pPr marL="0" lvl="0" indent="0" algn="ctr" defTabSz="1066800">
            <a:lnSpc>
              <a:spcPct val="90000"/>
            </a:lnSpc>
            <a:spcBef>
              <a:spcPct val="0"/>
            </a:spcBef>
            <a:spcAft>
              <a:spcPct val="35000"/>
            </a:spcAft>
            <a:buNone/>
          </a:pPr>
          <a:r>
            <a:rPr lang="cy-GB" sz="1600" kern="1200" dirty="0"/>
            <a:t>Encourages emotional engagement with the advertisement ‘soap opera’ advertising</a:t>
          </a:r>
        </a:p>
      </dsp:txBody>
      <dsp:txXfrm>
        <a:off x="3048000" y="0"/>
        <a:ext cx="3048000" cy="1524000"/>
      </dsp:txXfrm>
    </dsp:sp>
    <dsp:sp modelId="{F4B9883D-C08F-4C87-BE2E-6858D8C2ACFA}">
      <dsp:nvSpPr>
        <dsp:cNvPr id="0" name=""/>
        <dsp:cNvSpPr/>
      </dsp:nvSpPr>
      <dsp:spPr>
        <a:xfrm rot="10800000">
          <a:off x="0" y="2032000"/>
          <a:ext cx="3048000" cy="2032000"/>
        </a:xfrm>
        <a:prstGeom prst="round1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cy-GB" sz="2800" kern="1200" dirty="0"/>
            <a:t>Persuasion model</a:t>
          </a:r>
        </a:p>
        <a:p>
          <a:pPr marL="0" lvl="0" indent="0" algn="ctr" defTabSz="1244600">
            <a:lnSpc>
              <a:spcPct val="90000"/>
            </a:lnSpc>
            <a:spcBef>
              <a:spcPct val="0"/>
            </a:spcBef>
            <a:spcAft>
              <a:spcPct val="35000"/>
            </a:spcAft>
            <a:buNone/>
          </a:pPr>
          <a:r>
            <a:rPr lang="cy-GB" sz="1600" kern="1200" dirty="0"/>
            <a:t>‘Strong theory’.  Advertising works through rational persuasion.</a:t>
          </a:r>
          <a:endParaRPr lang="en-US" sz="1600" kern="1200" dirty="0"/>
        </a:p>
      </dsp:txBody>
      <dsp:txXfrm rot="10800000">
        <a:off x="0" y="2539999"/>
        <a:ext cx="3048000" cy="1524000"/>
      </dsp:txXfrm>
    </dsp:sp>
    <dsp:sp modelId="{CE5107F3-A3F6-4B6C-B053-C3715D585A6D}">
      <dsp:nvSpPr>
        <dsp:cNvPr id="0" name=""/>
        <dsp:cNvSpPr/>
      </dsp:nvSpPr>
      <dsp:spPr>
        <a:xfrm rot="5400000">
          <a:off x="3556000" y="1523999"/>
          <a:ext cx="2032000" cy="3048000"/>
        </a:xfrm>
        <a:prstGeom prst="round1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cy-GB" sz="2800" kern="1200" dirty="0"/>
            <a:t>Salience model</a:t>
          </a:r>
        </a:p>
        <a:p>
          <a:pPr marL="0" lvl="0" indent="0" algn="ctr" defTabSz="1244600">
            <a:lnSpc>
              <a:spcPct val="90000"/>
            </a:lnSpc>
            <a:spcBef>
              <a:spcPct val="0"/>
            </a:spcBef>
            <a:spcAft>
              <a:spcPct val="35000"/>
            </a:spcAft>
            <a:buNone/>
          </a:pPr>
          <a:r>
            <a:rPr lang="cy-GB" sz="1800" kern="1200" dirty="0"/>
            <a:t>Differentiation – ‘stand out’ ads. </a:t>
          </a:r>
          <a:r>
            <a:rPr lang="cy-GB" sz="1600" kern="1200" dirty="0"/>
            <a:t>Do these ads lead to sales?</a:t>
          </a:r>
          <a:endParaRPr lang="en-US" sz="2800" kern="1200" dirty="0"/>
        </a:p>
      </dsp:txBody>
      <dsp:txXfrm rot="-5400000">
        <a:off x="3048000" y="2539999"/>
        <a:ext cx="3048000" cy="1524000"/>
      </dsp:txXfrm>
    </dsp:sp>
    <dsp:sp modelId="{86AB2395-E5A1-4654-A175-7293419A9402}">
      <dsp:nvSpPr>
        <dsp:cNvPr id="0" name=""/>
        <dsp:cNvSpPr/>
      </dsp:nvSpPr>
      <dsp:spPr>
        <a:xfrm>
          <a:off x="2133600" y="1523999"/>
          <a:ext cx="1828800" cy="1016000"/>
        </a:xfrm>
        <a:prstGeom prst="roundRect">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cy-GB" sz="2500" kern="1200" dirty="0"/>
            <a:t>Four viewpoints</a:t>
          </a:r>
          <a:endParaRPr lang="en-US" sz="2500" kern="1200" dirty="0"/>
        </a:p>
      </dsp:txBody>
      <dsp:txXfrm>
        <a:off x="2183197" y="1573596"/>
        <a:ext cx="1729606" cy="9168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3411FE-B6A4-4A7F-91D0-B3EFE3FFD60B}">
      <dsp:nvSpPr>
        <dsp:cNvPr id="0" name=""/>
        <dsp:cNvSpPr/>
      </dsp:nvSpPr>
      <dsp:spPr>
        <a:xfrm>
          <a:off x="71434" y="0"/>
          <a:ext cx="3714783" cy="3643338"/>
        </a:xfrm>
        <a:prstGeom prst="ellips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cy-GB" sz="1800" b="1" kern="1200" dirty="0"/>
            <a:t>Weak force:  </a:t>
          </a:r>
          <a:r>
            <a:rPr lang="cy-GB" sz="1800" kern="1200" dirty="0"/>
            <a:t>Reinforcement, awareness, recall</a:t>
          </a:r>
          <a:endParaRPr lang="en-US" sz="1800" kern="1200" dirty="0"/>
        </a:p>
      </dsp:txBody>
      <dsp:txXfrm>
        <a:off x="953695" y="273250"/>
        <a:ext cx="1950261" cy="619367"/>
      </dsp:txXfrm>
    </dsp:sp>
    <dsp:sp modelId="{96D72C82-516D-4551-A67A-490A439F222B}">
      <dsp:nvSpPr>
        <dsp:cNvPr id="0" name=""/>
        <dsp:cNvSpPr/>
      </dsp:nvSpPr>
      <dsp:spPr>
        <a:xfrm>
          <a:off x="857247" y="1000119"/>
          <a:ext cx="2113700" cy="204656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cy-GB" sz="2000" b="1" kern="1200" dirty="0"/>
            <a:t>Customer</a:t>
          </a:r>
          <a:endParaRPr lang="en-US" sz="2000" b="1" kern="1200" dirty="0"/>
        </a:p>
      </dsp:txBody>
      <dsp:txXfrm>
        <a:off x="1166791" y="1511759"/>
        <a:ext cx="1494612" cy="10232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2C760E-8261-4B8A-99FB-D9A863F9090C}">
      <dsp:nvSpPr>
        <dsp:cNvPr id="0" name=""/>
        <dsp:cNvSpPr/>
      </dsp:nvSpPr>
      <dsp:spPr>
        <a:xfrm rot="18934390">
          <a:off x="179467" y="-135268"/>
          <a:ext cx="3141527" cy="3141527"/>
        </a:xfrm>
        <a:prstGeom prst="upArrow">
          <a:avLst>
            <a:gd name="adj1" fmla="val 50000"/>
            <a:gd name="adj2" fmla="val 35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cy-GB" sz="2200" b="1" kern="1200" dirty="0"/>
            <a:t>Strong force:  </a:t>
          </a:r>
          <a:r>
            <a:rPr lang="cy-GB" sz="2200" kern="1200" dirty="0"/>
            <a:t>Telling, selling, persuasion</a:t>
          </a:r>
          <a:endParaRPr lang="en-US" sz="2200" kern="1200" dirty="0"/>
        </a:p>
      </dsp:txBody>
      <dsp:txXfrm>
        <a:off x="1157267" y="335922"/>
        <a:ext cx="1570763" cy="25917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078CA-CEDF-4272-8075-3C811C5FA1B1}">
      <dsp:nvSpPr>
        <dsp:cNvPr id="0" name=""/>
        <dsp:cNvSpPr/>
      </dsp:nvSpPr>
      <dsp:spPr>
        <a:xfrm>
          <a:off x="1374151" y="1929"/>
          <a:ext cx="1291885" cy="71771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cy-GB" sz="2200" kern="1200" dirty="0"/>
            <a:t>Attention</a:t>
          </a:r>
          <a:endParaRPr lang="en-US" sz="2200" kern="1200" dirty="0"/>
        </a:p>
      </dsp:txBody>
      <dsp:txXfrm>
        <a:off x="1395172" y="22950"/>
        <a:ext cx="1249843" cy="675672"/>
      </dsp:txXfrm>
    </dsp:sp>
    <dsp:sp modelId="{CE1EF2B4-E675-4C74-B82B-D0D9FFAC4251}">
      <dsp:nvSpPr>
        <dsp:cNvPr id="0" name=""/>
        <dsp:cNvSpPr/>
      </dsp:nvSpPr>
      <dsp:spPr>
        <a:xfrm rot="5400000">
          <a:off x="1885522" y="737586"/>
          <a:ext cx="269142" cy="32297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1923202" y="764501"/>
        <a:ext cx="193783" cy="188399"/>
      </dsp:txXfrm>
    </dsp:sp>
    <dsp:sp modelId="{0F5875D8-404C-48D2-B340-8B323DC0852F}">
      <dsp:nvSpPr>
        <dsp:cNvPr id="0" name=""/>
        <dsp:cNvSpPr/>
      </dsp:nvSpPr>
      <dsp:spPr>
        <a:xfrm>
          <a:off x="1374151" y="1078500"/>
          <a:ext cx="1291885" cy="71771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cy-GB" sz="2200" kern="1200" dirty="0"/>
            <a:t>Interest</a:t>
          </a:r>
          <a:endParaRPr lang="en-US" sz="2200" kern="1200" dirty="0"/>
        </a:p>
      </dsp:txBody>
      <dsp:txXfrm>
        <a:off x="1395172" y="1099521"/>
        <a:ext cx="1249843" cy="675672"/>
      </dsp:txXfrm>
    </dsp:sp>
    <dsp:sp modelId="{F8E36C0C-ED2B-4BB1-B745-9B4FFC343707}">
      <dsp:nvSpPr>
        <dsp:cNvPr id="0" name=""/>
        <dsp:cNvSpPr/>
      </dsp:nvSpPr>
      <dsp:spPr>
        <a:xfrm rot="5400000">
          <a:off x="1885522" y="1814158"/>
          <a:ext cx="269142" cy="32297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1923202" y="1841073"/>
        <a:ext cx="193783" cy="188399"/>
      </dsp:txXfrm>
    </dsp:sp>
    <dsp:sp modelId="{4C4186FE-D1AA-4070-96B1-F98FCD949FBC}">
      <dsp:nvSpPr>
        <dsp:cNvPr id="0" name=""/>
        <dsp:cNvSpPr/>
      </dsp:nvSpPr>
      <dsp:spPr>
        <a:xfrm>
          <a:off x="1374151" y="2155072"/>
          <a:ext cx="1291885" cy="717714"/>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cy-GB" sz="2200" kern="1200" dirty="0"/>
            <a:t>Desire</a:t>
          </a:r>
          <a:endParaRPr lang="en-US" sz="2200" kern="1200" dirty="0"/>
        </a:p>
      </dsp:txBody>
      <dsp:txXfrm>
        <a:off x="1395172" y="2176093"/>
        <a:ext cx="1249843" cy="675672"/>
      </dsp:txXfrm>
    </dsp:sp>
    <dsp:sp modelId="{B6B2FA68-E98F-4EA4-8093-ED0FF4A722DF}">
      <dsp:nvSpPr>
        <dsp:cNvPr id="0" name=""/>
        <dsp:cNvSpPr/>
      </dsp:nvSpPr>
      <dsp:spPr>
        <a:xfrm rot="5400000">
          <a:off x="1885522" y="2890729"/>
          <a:ext cx="269142" cy="32297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1923202" y="2917644"/>
        <a:ext cx="193783" cy="188399"/>
      </dsp:txXfrm>
    </dsp:sp>
    <dsp:sp modelId="{34A45DCE-66EE-4B0A-B93A-730A76414B12}">
      <dsp:nvSpPr>
        <dsp:cNvPr id="0" name=""/>
        <dsp:cNvSpPr/>
      </dsp:nvSpPr>
      <dsp:spPr>
        <a:xfrm>
          <a:off x="1374151" y="3231644"/>
          <a:ext cx="1291885" cy="717714"/>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cy-GB" sz="2200" kern="1200" dirty="0"/>
            <a:t>Action</a:t>
          </a:r>
          <a:endParaRPr lang="en-US" sz="2200" kern="1200" dirty="0"/>
        </a:p>
      </dsp:txBody>
      <dsp:txXfrm>
        <a:off x="1395172" y="3252665"/>
        <a:ext cx="1249843" cy="67567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432D9-868E-46B2-9018-9547304A1E1E}">
      <dsp:nvSpPr>
        <dsp:cNvPr id="0" name=""/>
        <dsp:cNvSpPr/>
      </dsp:nvSpPr>
      <dsp:spPr>
        <a:xfrm>
          <a:off x="1001102" y="503868"/>
          <a:ext cx="1331547" cy="1331547"/>
        </a:xfrm>
        <a:prstGeom prst="ellips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cy-GB" sz="1600" kern="1200" dirty="0"/>
            <a:t>Awareness</a:t>
          </a:r>
          <a:endParaRPr lang="en-US" sz="1600" kern="1200" dirty="0"/>
        </a:p>
      </dsp:txBody>
      <dsp:txXfrm>
        <a:off x="1196103" y="698869"/>
        <a:ext cx="941545" cy="941545"/>
      </dsp:txXfrm>
    </dsp:sp>
    <dsp:sp modelId="{A47B3B81-5859-4A23-A383-EB6702613D18}">
      <dsp:nvSpPr>
        <dsp:cNvPr id="0" name=""/>
        <dsp:cNvSpPr/>
      </dsp:nvSpPr>
      <dsp:spPr>
        <a:xfrm rot="3600000">
          <a:off x="1984706" y="1802591"/>
          <a:ext cx="354666" cy="449397"/>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011306" y="1846397"/>
        <a:ext cx="248266" cy="269639"/>
      </dsp:txXfrm>
    </dsp:sp>
    <dsp:sp modelId="{B6CEDD8B-4478-4531-B7EA-64E1C49311F2}">
      <dsp:nvSpPr>
        <dsp:cNvPr id="0" name=""/>
        <dsp:cNvSpPr/>
      </dsp:nvSpPr>
      <dsp:spPr>
        <a:xfrm>
          <a:off x="2001466" y="2236550"/>
          <a:ext cx="1331547" cy="1331547"/>
        </a:xfrm>
        <a:prstGeom prst="ellipse">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cy-GB" sz="1600" kern="1200" dirty="0"/>
            <a:t>Trial</a:t>
          </a:r>
          <a:endParaRPr lang="en-US" sz="1600" kern="1200" dirty="0"/>
        </a:p>
      </dsp:txBody>
      <dsp:txXfrm>
        <a:off x="2196467" y="2431551"/>
        <a:ext cx="941545" cy="941545"/>
      </dsp:txXfrm>
    </dsp:sp>
    <dsp:sp modelId="{84B0461D-C45D-42A3-A598-7A20ED4183B6}">
      <dsp:nvSpPr>
        <dsp:cNvPr id="0" name=""/>
        <dsp:cNvSpPr/>
      </dsp:nvSpPr>
      <dsp:spPr>
        <a:xfrm rot="10800000">
          <a:off x="1499580" y="2677625"/>
          <a:ext cx="354666" cy="449397"/>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605980" y="2767504"/>
        <a:ext cx="248266" cy="269639"/>
      </dsp:txXfrm>
    </dsp:sp>
    <dsp:sp modelId="{0E920361-7B7F-41CF-A580-8C12878CB5EE}">
      <dsp:nvSpPr>
        <dsp:cNvPr id="0" name=""/>
        <dsp:cNvSpPr/>
      </dsp:nvSpPr>
      <dsp:spPr>
        <a:xfrm>
          <a:off x="737" y="2236550"/>
          <a:ext cx="1331547" cy="1331547"/>
        </a:xfrm>
        <a:prstGeom prst="ellipse">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cy-GB" sz="1800" kern="1200" dirty="0"/>
            <a:t>Reinforcement</a:t>
          </a:r>
          <a:endParaRPr lang="en-US" sz="1800" kern="1200" dirty="0"/>
        </a:p>
      </dsp:txBody>
      <dsp:txXfrm>
        <a:off x="195738" y="2431551"/>
        <a:ext cx="941545" cy="941545"/>
      </dsp:txXfrm>
    </dsp:sp>
    <dsp:sp modelId="{D7219D09-FBF8-4477-A043-C036CF8964E1}">
      <dsp:nvSpPr>
        <dsp:cNvPr id="0" name=""/>
        <dsp:cNvSpPr/>
      </dsp:nvSpPr>
      <dsp:spPr>
        <a:xfrm rot="18000000">
          <a:off x="984341" y="1819977"/>
          <a:ext cx="354666" cy="449397"/>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010941" y="1955929"/>
        <a:ext cx="248266" cy="26963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181A36-8D4B-4D6A-8820-FDCBBDBB8D48}">
      <dsp:nvSpPr>
        <dsp:cNvPr id="0" name=""/>
        <dsp:cNvSpPr/>
      </dsp:nvSpPr>
      <dsp:spPr>
        <a:xfrm>
          <a:off x="590553" y="0"/>
          <a:ext cx="6800850" cy="3810000"/>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79390E-5AC7-4A5D-8405-7AF799328535}">
      <dsp:nvSpPr>
        <dsp:cNvPr id="0" name=""/>
        <dsp:cNvSpPr/>
      </dsp:nvSpPr>
      <dsp:spPr>
        <a:xfrm>
          <a:off x="627519" y="993861"/>
          <a:ext cx="3275409" cy="182227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t>Develop a creative concept or big idea</a:t>
          </a:r>
        </a:p>
      </dsp:txBody>
      <dsp:txXfrm>
        <a:off x="716475" y="1082817"/>
        <a:ext cx="3097497" cy="1644365"/>
      </dsp:txXfrm>
    </dsp:sp>
    <dsp:sp modelId="{93FC185D-7432-4BB1-A015-978EBA3B21CE}">
      <dsp:nvSpPr>
        <dsp:cNvPr id="0" name=""/>
        <dsp:cNvSpPr/>
      </dsp:nvSpPr>
      <dsp:spPr>
        <a:xfrm>
          <a:off x="4098070" y="561814"/>
          <a:ext cx="3275409" cy="2686370"/>
        </a:xfrm>
        <a:prstGeom prst="roundRect">
          <a:avLst/>
        </a:prstGeom>
        <a:solidFill>
          <a:schemeClr val="accent2">
            <a:hueOff val="-11906610"/>
            <a:satOff val="-23472"/>
            <a:lumOff val="490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t>Choose execution strategy</a:t>
          </a:r>
        </a:p>
        <a:p>
          <a:pPr marL="0" lvl="0" indent="0" algn="ctr" defTabSz="800100" rtl="0">
            <a:lnSpc>
              <a:spcPct val="90000"/>
            </a:lnSpc>
            <a:spcBef>
              <a:spcPct val="0"/>
            </a:spcBef>
            <a:spcAft>
              <a:spcPct val="35000"/>
            </a:spcAft>
            <a:buNone/>
          </a:pPr>
          <a:r>
            <a:rPr lang="en-US" sz="1800" kern="1200" dirty="0"/>
            <a:t>- Slice of life (</a:t>
          </a:r>
          <a:r>
            <a:rPr lang="en-US" sz="1800" kern="1200" dirty="0" err="1"/>
            <a:t>Dairylea</a:t>
          </a:r>
          <a:r>
            <a:rPr lang="en-US" sz="1800" kern="1200" dirty="0"/>
            <a:t>)</a:t>
          </a:r>
        </a:p>
        <a:p>
          <a:pPr marL="0" lvl="0" indent="0" algn="ctr" defTabSz="800100" rtl="0">
            <a:lnSpc>
              <a:spcPct val="90000"/>
            </a:lnSpc>
            <a:spcBef>
              <a:spcPct val="0"/>
            </a:spcBef>
            <a:spcAft>
              <a:spcPct val="35000"/>
            </a:spcAft>
            <a:buNone/>
          </a:pPr>
          <a:r>
            <a:rPr lang="en-US" sz="1800" kern="1200" dirty="0"/>
            <a:t>- Lifestyle (Nike)</a:t>
          </a:r>
        </a:p>
        <a:p>
          <a:pPr marL="0" lvl="0" indent="0" algn="ctr" defTabSz="800100" rtl="0">
            <a:lnSpc>
              <a:spcPct val="90000"/>
            </a:lnSpc>
            <a:spcBef>
              <a:spcPct val="0"/>
            </a:spcBef>
            <a:spcAft>
              <a:spcPct val="35000"/>
            </a:spcAft>
            <a:buNone/>
          </a:pPr>
          <a:r>
            <a:rPr lang="en-US" sz="1800" kern="1200" dirty="0"/>
            <a:t>-Mood/Image</a:t>
          </a:r>
        </a:p>
        <a:p>
          <a:pPr marL="0" lvl="0" indent="0" algn="ctr" defTabSz="800100" rtl="0">
            <a:lnSpc>
              <a:spcPct val="90000"/>
            </a:lnSpc>
            <a:spcBef>
              <a:spcPct val="0"/>
            </a:spcBef>
            <a:spcAft>
              <a:spcPct val="35000"/>
            </a:spcAft>
            <a:buNone/>
          </a:pPr>
          <a:r>
            <a:rPr lang="en-US" sz="1800" kern="1200" dirty="0"/>
            <a:t>-Musical (</a:t>
          </a:r>
          <a:r>
            <a:rPr lang="en-US" sz="1800" kern="1200" dirty="0" err="1"/>
            <a:t>GoCompare</a:t>
          </a:r>
          <a:r>
            <a:rPr lang="en-US" sz="1800" kern="1200" dirty="0"/>
            <a:t>)</a:t>
          </a:r>
        </a:p>
        <a:p>
          <a:pPr marL="0" lvl="0" indent="0" algn="ctr" defTabSz="800100" rtl="0">
            <a:lnSpc>
              <a:spcPct val="90000"/>
            </a:lnSpc>
            <a:spcBef>
              <a:spcPct val="0"/>
            </a:spcBef>
            <a:spcAft>
              <a:spcPct val="35000"/>
            </a:spcAft>
            <a:buNone/>
          </a:pPr>
          <a:r>
            <a:rPr lang="en-US" sz="1800" kern="1200" dirty="0"/>
            <a:t>- Personality symbol (</a:t>
          </a:r>
          <a:r>
            <a:rPr lang="en-US" sz="1800" kern="1200" dirty="0" err="1"/>
            <a:t>Alexsandr</a:t>
          </a:r>
          <a:r>
            <a:rPr lang="en-US" sz="1800" kern="1200" dirty="0"/>
            <a:t> </a:t>
          </a:r>
          <a:r>
            <a:rPr lang="en-US" sz="1800" kern="1200" dirty="0" err="1"/>
            <a:t>Orlov</a:t>
          </a:r>
          <a:r>
            <a:rPr lang="en-US" sz="1800" kern="1200" dirty="0"/>
            <a:t> the </a:t>
          </a:r>
          <a:r>
            <a:rPr lang="en-US" sz="1800" kern="1200" dirty="0" err="1"/>
            <a:t>Meerkat</a:t>
          </a:r>
          <a:r>
            <a:rPr lang="en-US" sz="1800" kern="1200" dirty="0"/>
            <a:t>)</a:t>
          </a:r>
        </a:p>
      </dsp:txBody>
      <dsp:txXfrm>
        <a:off x="4229208" y="692952"/>
        <a:ext cx="3013133" cy="242409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181A36-8D4B-4D6A-8820-FDCBBDBB8D48}">
      <dsp:nvSpPr>
        <dsp:cNvPr id="0" name=""/>
        <dsp:cNvSpPr/>
      </dsp:nvSpPr>
      <dsp:spPr>
        <a:xfrm>
          <a:off x="587575" y="0"/>
          <a:ext cx="6659187" cy="3429024"/>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79390E-5AC7-4A5D-8405-7AF799328535}">
      <dsp:nvSpPr>
        <dsp:cNvPr id="0" name=""/>
        <dsp:cNvSpPr/>
      </dsp:nvSpPr>
      <dsp:spPr>
        <a:xfrm>
          <a:off x="3920" y="1028707"/>
          <a:ext cx="1885902" cy="137160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t>Decide reach, frequency, and impact</a:t>
          </a:r>
        </a:p>
      </dsp:txBody>
      <dsp:txXfrm>
        <a:off x="70876" y="1095663"/>
        <a:ext cx="1751990" cy="1237697"/>
      </dsp:txXfrm>
    </dsp:sp>
    <dsp:sp modelId="{26DFFB06-D5A5-4882-870D-70E3EF5A7F50}">
      <dsp:nvSpPr>
        <dsp:cNvPr id="0" name=""/>
        <dsp:cNvSpPr/>
      </dsp:nvSpPr>
      <dsp:spPr>
        <a:xfrm>
          <a:off x="1984118" y="1028707"/>
          <a:ext cx="1885902" cy="1371609"/>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t>Choose major media type</a:t>
          </a:r>
        </a:p>
      </dsp:txBody>
      <dsp:txXfrm>
        <a:off x="2051074" y="1095663"/>
        <a:ext cx="1751990" cy="1237697"/>
      </dsp:txXfrm>
    </dsp:sp>
    <dsp:sp modelId="{357FD673-86CE-4064-B26D-A4F5EDE2C8C8}">
      <dsp:nvSpPr>
        <dsp:cNvPr id="0" name=""/>
        <dsp:cNvSpPr/>
      </dsp:nvSpPr>
      <dsp:spPr>
        <a:xfrm>
          <a:off x="3964316" y="1028707"/>
          <a:ext cx="1885902" cy="1371609"/>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t>Select media vehicle</a:t>
          </a:r>
        </a:p>
      </dsp:txBody>
      <dsp:txXfrm>
        <a:off x="4031272" y="1095663"/>
        <a:ext cx="1751990" cy="1237697"/>
      </dsp:txXfrm>
    </dsp:sp>
    <dsp:sp modelId="{BA6ECDFC-936E-4611-8033-FA2BBA14A903}">
      <dsp:nvSpPr>
        <dsp:cNvPr id="0" name=""/>
        <dsp:cNvSpPr/>
      </dsp:nvSpPr>
      <dsp:spPr>
        <a:xfrm>
          <a:off x="5944514" y="1028707"/>
          <a:ext cx="1885902" cy="137160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dirty="0"/>
            <a:t>Decide on media timing</a:t>
          </a:r>
        </a:p>
      </dsp:txBody>
      <dsp:txXfrm>
        <a:off x="6011470" y="1095663"/>
        <a:ext cx="1751990" cy="123769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5.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6.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EA61A1D0-AC67-4189-81B5-9C2C84DFB4D0}" type="datetimeFigureOut">
              <a:rPr lang="en-GB" smtClean="0"/>
              <a:t>18/03/2018</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35970EAB-BB68-4530-9D9A-9AE8FA0830EA}" type="slidenum">
              <a:rPr lang="en-GB" smtClean="0"/>
              <a:t>‹#›</a:t>
            </a:fld>
            <a:endParaRPr lang="en-GB"/>
          </a:p>
        </p:txBody>
      </p:sp>
    </p:spTree>
    <p:extLst>
      <p:ext uri="{BB962C8B-B14F-4D97-AF65-F5344CB8AC3E}">
        <p14:creationId xmlns:p14="http://schemas.microsoft.com/office/powerpoint/2010/main" val="10261328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81610B7E-CC74-4A02-8D42-AA1661C0D297}" type="datetimeFigureOut">
              <a:rPr lang="en-US" smtClean="0"/>
              <a:t>3/18/2018</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3CD1ACA-A6AD-4083-B179-AD6CE7B3527D}" type="slidenum">
              <a:rPr lang="en-US" smtClean="0"/>
              <a:t>‹#›</a:t>
            </a:fld>
            <a:endParaRPr lang="en-US"/>
          </a:p>
        </p:txBody>
      </p:sp>
    </p:spTree>
    <p:extLst>
      <p:ext uri="{BB962C8B-B14F-4D97-AF65-F5344CB8AC3E}">
        <p14:creationId xmlns:p14="http://schemas.microsoft.com/office/powerpoint/2010/main" val="1550372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a:ln/>
        </p:spPr>
        <p:txBody>
          <a:bodyPr/>
          <a:lstStyle/>
          <a:p>
            <a:pPr eaLnBrk="1" hangingPunct="1">
              <a:spcBef>
                <a:spcPct val="0"/>
              </a:spcBef>
            </a:pPr>
            <a:r>
              <a:rPr lang="en-US" b="1"/>
              <a:t>Notes to Accompany Slide:</a:t>
            </a:r>
          </a:p>
          <a:p>
            <a:r>
              <a:rPr lang="en-US"/>
              <a:t>A company’s total promotion mix—also called its marketing communications mix—consists of the specific blend of tools that the company uses to persuasively communicate customer value and build customer relationships.  This slide provides a brief description of these major tools.</a:t>
            </a:r>
          </a:p>
        </p:txBody>
      </p:sp>
      <p:sp>
        <p:nvSpPr>
          <p:cNvPr id="21508" name="Slide Number Placeholder 3"/>
          <p:cNvSpPr>
            <a:spLocks noGrp="1"/>
          </p:cNvSpPr>
          <p:nvPr>
            <p:ph type="sldNum" sz="quarter" idx="5"/>
          </p:nvPr>
        </p:nvSpPr>
        <p:spPr>
          <a:noFill/>
        </p:spPr>
        <p:txBody>
          <a:bodyPr/>
          <a:lstStyle/>
          <a:p>
            <a:fld id="{86BC97ED-36E2-422D-9980-1CC952ED0573}" type="slidenum">
              <a:rPr lang="en-US" smtClean="0">
                <a:solidFill>
                  <a:prstClr val="black"/>
                </a:solidFill>
              </a:rPr>
              <a:pPr/>
              <a:t>4</a:t>
            </a:fld>
            <a:endParaRPr lang="en-US">
              <a:solidFill>
                <a:prstClr val="black"/>
              </a:solidFill>
            </a:endParaRPr>
          </a:p>
        </p:txBody>
      </p:sp>
    </p:spTree>
    <p:extLst>
      <p:ext uri="{BB962C8B-B14F-4D97-AF65-F5344CB8AC3E}">
        <p14:creationId xmlns:p14="http://schemas.microsoft.com/office/powerpoint/2010/main" val="33157503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C8125D85-86BB-4270-A9D3-A46884CF126E}" type="slidenum">
              <a:rPr lang="en-US" smtClean="0">
                <a:solidFill>
                  <a:prstClr val="black"/>
                </a:solidFill>
                <a:latin typeface="Arial" charset="0"/>
              </a:rPr>
              <a:pPr/>
              <a:t>5</a:t>
            </a:fld>
            <a:endParaRPr lang="en-US">
              <a:solidFill>
                <a:prstClr val="black"/>
              </a:solidFill>
              <a:latin typeface="Arial" charset="0"/>
            </a:endParaRPr>
          </a:p>
        </p:txBody>
      </p:sp>
      <p:sp>
        <p:nvSpPr>
          <p:cNvPr id="22531" name="Rectangle 2"/>
          <p:cNvSpPr>
            <a:spLocks noGrp="1" noRot="1" noChangeAspect="1" noChangeArrowheads="1" noTextEdit="1"/>
          </p:cNvSpPr>
          <p:nvPr>
            <p:ph type="sldImg"/>
          </p:nvPr>
        </p:nvSpPr>
        <p:spPr>
          <a:xfrm>
            <a:off x="595313" y="503238"/>
            <a:ext cx="5607050" cy="4205287"/>
          </a:xfrm>
          <a:ln cap="flat">
            <a:solidFill>
              <a:schemeClr val="tx1"/>
            </a:solidFill>
          </a:ln>
        </p:spPr>
      </p:sp>
      <p:sp>
        <p:nvSpPr>
          <p:cNvPr id="22532" name="Rectangle 3"/>
          <p:cNvSpPr>
            <a:spLocks noChangeArrowheads="1"/>
          </p:cNvSpPr>
          <p:nvPr/>
        </p:nvSpPr>
        <p:spPr bwMode="auto">
          <a:xfrm>
            <a:off x="1476" y="2683541"/>
            <a:ext cx="6737192" cy="4701552"/>
          </a:xfrm>
          <a:prstGeom prst="rect">
            <a:avLst/>
          </a:prstGeom>
          <a:noFill/>
          <a:ln w="12700">
            <a:noFill/>
            <a:miter lim="800000"/>
            <a:headEnd/>
            <a:tailEnd/>
          </a:ln>
        </p:spPr>
        <p:txBody>
          <a:bodyPr lIns="85584" tIns="42041" rIns="85584" bIns="42041">
            <a:spAutoFit/>
          </a:bodyPr>
          <a:lstStyle/>
          <a:p>
            <a:pPr>
              <a:spcAft>
                <a:spcPct val="50000"/>
              </a:spcAft>
            </a:pPr>
            <a:endParaRPr lang="en-US" sz="1500" b="1">
              <a:solidFill>
                <a:prstClr val="black"/>
              </a:solidFill>
            </a:endParaRPr>
          </a:p>
          <a:p>
            <a:pPr>
              <a:spcAft>
                <a:spcPct val="50000"/>
              </a:spcAft>
            </a:pPr>
            <a:endParaRPr lang="en-US" sz="1500" b="1">
              <a:solidFill>
                <a:prstClr val="black"/>
              </a:solidFill>
            </a:endParaRPr>
          </a:p>
          <a:p>
            <a:pPr>
              <a:spcAft>
                <a:spcPct val="50000"/>
              </a:spcAft>
            </a:pPr>
            <a:endParaRPr lang="en-US" sz="1500" b="1">
              <a:solidFill>
                <a:prstClr val="black"/>
              </a:solidFill>
            </a:endParaRPr>
          </a:p>
          <a:p>
            <a:pPr>
              <a:spcAft>
                <a:spcPct val="50000"/>
              </a:spcAft>
            </a:pPr>
            <a:endParaRPr lang="en-US" sz="1500" b="1">
              <a:solidFill>
                <a:prstClr val="black"/>
              </a:solidFill>
            </a:endParaRPr>
          </a:p>
          <a:p>
            <a:pPr>
              <a:spcAft>
                <a:spcPct val="50000"/>
              </a:spcAft>
            </a:pPr>
            <a:endParaRPr lang="en-US" sz="1500" b="1">
              <a:solidFill>
                <a:prstClr val="black"/>
              </a:solidFill>
            </a:endParaRPr>
          </a:p>
          <a:p>
            <a:pPr>
              <a:spcAft>
                <a:spcPct val="50000"/>
              </a:spcAft>
            </a:pPr>
            <a:endParaRPr lang="en-US" sz="1500" b="1">
              <a:solidFill>
                <a:prstClr val="black"/>
              </a:solidFill>
            </a:endParaRPr>
          </a:p>
          <a:p>
            <a:pPr>
              <a:spcAft>
                <a:spcPct val="50000"/>
              </a:spcAft>
            </a:pPr>
            <a:r>
              <a:rPr lang="en-US" sz="1100" i="1">
                <a:solidFill>
                  <a:prstClr val="black"/>
                </a:solidFill>
              </a:rPr>
              <a:t>Market Segmentation.  </a:t>
            </a:r>
            <a:r>
              <a:rPr lang="en-US" sz="1100">
                <a:solidFill>
                  <a:prstClr val="black"/>
                </a:solidFill>
              </a:rPr>
              <a:t>Market segmentation is </a:t>
            </a:r>
            <a:r>
              <a:rPr lang="en-US" sz="1100">
                <a:solidFill>
                  <a:srgbClr val="000000"/>
                </a:solidFill>
              </a:rPr>
              <a:t>the process of dividing a market into distinct groups of buyers who might require separate products or marketing mixes.  </a:t>
            </a:r>
            <a:r>
              <a:rPr lang="en-US" sz="1100">
                <a:solidFill>
                  <a:prstClr val="black"/>
                </a:solidFill>
              </a:rPr>
              <a:t>All buyers have unique needs and wants.  Still it is usually possible in consumer markets to identify relatively homogeneous portions or segments of the total market according to shared preferences, attitudes, or behaviors that distinguish them from the rest of the market.  These segments may require different products and/or separate mixes.</a:t>
            </a:r>
          </a:p>
          <a:p>
            <a:pPr>
              <a:spcAft>
                <a:spcPct val="50000"/>
              </a:spcAft>
            </a:pPr>
            <a:r>
              <a:rPr lang="en-US" sz="1100" i="1">
                <a:solidFill>
                  <a:prstClr val="black"/>
                </a:solidFill>
              </a:rPr>
              <a:t>Market Targeting.</a:t>
            </a:r>
            <a:r>
              <a:rPr lang="en-US" sz="1100">
                <a:solidFill>
                  <a:prstClr val="black"/>
                </a:solidFill>
              </a:rPr>
              <a:t>  </a:t>
            </a:r>
            <a:r>
              <a:rPr lang="en-US" sz="1100">
                <a:solidFill>
                  <a:srgbClr val="000000"/>
                </a:solidFill>
              </a:rPr>
              <a:t>Market targeting is the process of evaluating each market segment's attractiveness and selecting one or more segments to enter.  </a:t>
            </a:r>
            <a:r>
              <a:rPr lang="en-US" sz="1100">
                <a:solidFill>
                  <a:prstClr val="black"/>
                </a:solidFill>
              </a:rPr>
              <a:t>Given effective market segmentation, the firm must choose which markets to serve and how to serve them.  </a:t>
            </a:r>
          </a:p>
          <a:p>
            <a:pPr>
              <a:spcAft>
                <a:spcPct val="50000"/>
              </a:spcAft>
            </a:pPr>
            <a:r>
              <a:rPr lang="en-US" sz="1100" i="1">
                <a:solidFill>
                  <a:prstClr val="black"/>
                </a:solidFill>
              </a:rPr>
              <a:t>Discussion Note:  In targeting markets to serve the firm must consider its resources and objectives in setting strategy.</a:t>
            </a:r>
            <a:r>
              <a:rPr lang="en-US" sz="1100" b="1">
                <a:solidFill>
                  <a:prstClr val="black"/>
                </a:solidFill>
              </a:rPr>
              <a:t>  </a:t>
            </a:r>
          </a:p>
          <a:p>
            <a:pPr>
              <a:spcAft>
                <a:spcPct val="50000"/>
              </a:spcAft>
            </a:pPr>
            <a:r>
              <a:rPr lang="en-US" sz="1100" b="1" i="1">
                <a:solidFill>
                  <a:prstClr val="black"/>
                </a:solidFill>
              </a:rPr>
              <a:t>Market Positioning.</a:t>
            </a:r>
            <a:r>
              <a:rPr lang="en-US" sz="1100" b="1">
                <a:solidFill>
                  <a:prstClr val="black"/>
                </a:solidFill>
              </a:rPr>
              <a:t>  </a:t>
            </a:r>
            <a:r>
              <a:rPr lang="en-US" sz="1100" b="1">
                <a:solidFill>
                  <a:srgbClr val="000000"/>
                </a:solidFill>
              </a:rPr>
              <a:t>Market positioning is the process of formulating competitive positioning for a product and a detailed marketing mix.  </a:t>
            </a:r>
            <a:r>
              <a:rPr lang="en-US" sz="1100" b="1">
                <a:solidFill>
                  <a:prstClr val="black"/>
                </a:solidFill>
              </a:rPr>
              <a:t>Marketers must plan how to present the product to the consumer.  </a:t>
            </a:r>
          </a:p>
          <a:p>
            <a:pPr>
              <a:spcAft>
                <a:spcPct val="50000"/>
              </a:spcAft>
            </a:pPr>
            <a:r>
              <a:rPr lang="en-US" sz="1100" i="1">
                <a:solidFill>
                  <a:prstClr val="black"/>
                </a:solidFill>
              </a:rPr>
              <a:t>Discussion Note:  The product's position is defined by how consumers view it on important attributes.</a:t>
            </a:r>
            <a:r>
              <a:rPr lang="en-US" sz="1100" b="1">
                <a:solidFill>
                  <a:prstClr val="black"/>
                </a:solidFill>
              </a:rPr>
              <a:t>  </a:t>
            </a:r>
          </a:p>
        </p:txBody>
      </p:sp>
    </p:spTree>
    <p:extLst>
      <p:ext uri="{BB962C8B-B14F-4D97-AF65-F5344CB8AC3E}">
        <p14:creationId xmlns:p14="http://schemas.microsoft.com/office/powerpoint/2010/main" val="25932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p:spPr>
        <p:txBody>
          <a:bodyPr/>
          <a:lstStyle/>
          <a:p>
            <a:pPr eaLnBrk="1" hangingPunct="1">
              <a:spcBef>
                <a:spcPct val="0"/>
              </a:spcBef>
            </a:pPr>
            <a:endParaRPr lang="en-US"/>
          </a:p>
        </p:txBody>
      </p:sp>
      <p:sp>
        <p:nvSpPr>
          <p:cNvPr id="23556" name="Slide Number Placeholder 3"/>
          <p:cNvSpPr>
            <a:spLocks noGrp="1"/>
          </p:cNvSpPr>
          <p:nvPr>
            <p:ph type="sldNum" sz="quarter" idx="5"/>
          </p:nvPr>
        </p:nvSpPr>
        <p:spPr>
          <a:noFill/>
        </p:spPr>
        <p:txBody>
          <a:bodyPr/>
          <a:lstStyle/>
          <a:p>
            <a:fld id="{E2F3A001-BF62-4C36-AA2C-3459E71529A1}" type="slidenum">
              <a:rPr lang="en-US" smtClean="0">
                <a:solidFill>
                  <a:prstClr val="black"/>
                </a:solidFill>
              </a:rPr>
              <a:pPr/>
              <a:t>6</a:t>
            </a:fld>
            <a:endParaRPr lang="en-US">
              <a:solidFill>
                <a:prstClr val="black"/>
              </a:solidFill>
            </a:endParaRPr>
          </a:p>
        </p:txBody>
      </p:sp>
    </p:spTree>
    <p:extLst>
      <p:ext uri="{BB962C8B-B14F-4D97-AF65-F5344CB8AC3E}">
        <p14:creationId xmlns:p14="http://schemas.microsoft.com/office/powerpoint/2010/main" val="34183053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p:spPr>
        <p:txBody>
          <a:bodyPr/>
          <a:lstStyle/>
          <a:p>
            <a:pPr eaLnBrk="1" hangingPunct="1">
              <a:spcBef>
                <a:spcPct val="0"/>
              </a:spcBef>
            </a:pPr>
            <a:endParaRPr lang="en-US"/>
          </a:p>
        </p:txBody>
      </p:sp>
      <p:sp>
        <p:nvSpPr>
          <p:cNvPr id="30724" name="Slide Number Placeholder 3"/>
          <p:cNvSpPr>
            <a:spLocks noGrp="1"/>
          </p:cNvSpPr>
          <p:nvPr>
            <p:ph type="sldNum" sz="quarter" idx="5"/>
          </p:nvPr>
        </p:nvSpPr>
        <p:spPr>
          <a:noFill/>
        </p:spPr>
        <p:txBody>
          <a:bodyPr/>
          <a:lstStyle/>
          <a:p>
            <a:fld id="{71999610-3D0A-4521-A0BB-60ED56D668C1}" type="slidenum">
              <a:rPr lang="en-US" smtClean="0">
                <a:solidFill>
                  <a:prstClr val="black"/>
                </a:solidFill>
              </a:rPr>
              <a:pPr/>
              <a:t>11</a:t>
            </a:fld>
            <a:endParaRPr lang="en-US">
              <a:solidFill>
                <a:prstClr val="black"/>
              </a:solidFill>
            </a:endParaRPr>
          </a:p>
        </p:txBody>
      </p:sp>
    </p:spTree>
    <p:extLst>
      <p:ext uri="{BB962C8B-B14F-4D97-AF65-F5344CB8AC3E}">
        <p14:creationId xmlns:p14="http://schemas.microsoft.com/office/powerpoint/2010/main" val="14428342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hdr" sz="quarter"/>
          </p:nvPr>
        </p:nvSpPr>
        <p:spPr>
          <a:noFill/>
        </p:spPr>
        <p:txBody>
          <a:bodyPr/>
          <a:lstStyle/>
          <a:p>
            <a:r>
              <a:rPr lang="en-US">
                <a:solidFill>
                  <a:prstClr val="black"/>
                </a:solidFill>
              </a:rPr>
              <a:t>Advertising Week 2</a:t>
            </a:r>
          </a:p>
        </p:txBody>
      </p:sp>
      <p:sp>
        <p:nvSpPr>
          <p:cNvPr id="28675" name="Rectangle 3"/>
          <p:cNvSpPr>
            <a:spLocks noGrp="1" noChangeArrowheads="1"/>
          </p:cNvSpPr>
          <p:nvPr>
            <p:ph type="dt" sz="quarter" idx="1"/>
          </p:nvPr>
        </p:nvSpPr>
        <p:spPr>
          <a:noFill/>
        </p:spPr>
        <p:txBody>
          <a:bodyPr/>
          <a:lstStyle/>
          <a:p>
            <a:fld id="{F72BF98D-8F24-4ABA-81CD-EFDC338F335C}" type="datetime3">
              <a:rPr lang="en-US" smtClean="0">
                <a:solidFill>
                  <a:prstClr val="black"/>
                </a:solidFill>
              </a:rPr>
              <a:pPr/>
              <a:t>18 March 2018</a:t>
            </a:fld>
            <a:endParaRPr lang="en-US">
              <a:solidFill>
                <a:prstClr val="black"/>
              </a:solidFill>
            </a:endParaRPr>
          </a:p>
        </p:txBody>
      </p:sp>
      <p:sp>
        <p:nvSpPr>
          <p:cNvPr id="28676" name="Rectangle 6"/>
          <p:cNvSpPr>
            <a:spLocks noGrp="1" noChangeArrowheads="1"/>
          </p:cNvSpPr>
          <p:nvPr>
            <p:ph type="ftr" sz="quarter" idx="4"/>
          </p:nvPr>
        </p:nvSpPr>
        <p:spPr>
          <a:noFill/>
        </p:spPr>
        <p:txBody>
          <a:bodyPr/>
          <a:lstStyle/>
          <a:p>
            <a:r>
              <a:rPr lang="en-US">
                <a:solidFill>
                  <a:prstClr val="black"/>
                </a:solidFill>
              </a:rPr>
              <a:t>Sally Bunce</a:t>
            </a:r>
          </a:p>
        </p:txBody>
      </p:sp>
      <p:sp>
        <p:nvSpPr>
          <p:cNvPr id="28677" name="Rectangle 7"/>
          <p:cNvSpPr>
            <a:spLocks noGrp="1" noChangeArrowheads="1"/>
          </p:cNvSpPr>
          <p:nvPr>
            <p:ph type="sldNum" sz="quarter" idx="5"/>
          </p:nvPr>
        </p:nvSpPr>
        <p:spPr>
          <a:noFill/>
        </p:spPr>
        <p:txBody>
          <a:bodyPr/>
          <a:lstStyle/>
          <a:p>
            <a:fld id="{F95137D9-BC7D-45DD-B911-47D2611ADA71}" type="slidenum">
              <a:rPr lang="en-US" smtClean="0">
                <a:solidFill>
                  <a:prstClr val="black"/>
                </a:solidFill>
              </a:rPr>
              <a:pPr/>
              <a:t>13</a:t>
            </a:fld>
            <a:endParaRPr lang="en-US">
              <a:solidFill>
                <a:prstClr val="black"/>
              </a:solidFill>
            </a:endParaRPr>
          </a:p>
        </p:txBody>
      </p:sp>
      <p:sp>
        <p:nvSpPr>
          <p:cNvPr id="28678" name="Rectangle 2"/>
          <p:cNvSpPr>
            <a:spLocks noGrp="1" noRot="1" noChangeAspect="1" noChangeArrowheads="1" noTextEdit="1"/>
          </p:cNvSpPr>
          <p:nvPr>
            <p:ph type="sldImg"/>
          </p:nvPr>
        </p:nvSpPr>
        <p:spPr>
          <a:ln/>
        </p:spPr>
      </p:sp>
      <p:sp>
        <p:nvSpPr>
          <p:cNvPr id="28679"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369808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hdr" sz="quarter"/>
          </p:nvPr>
        </p:nvSpPr>
        <p:spPr>
          <a:noFill/>
        </p:spPr>
        <p:txBody>
          <a:bodyPr/>
          <a:lstStyle/>
          <a:p>
            <a:r>
              <a:rPr lang="en-US">
                <a:solidFill>
                  <a:prstClr val="black"/>
                </a:solidFill>
              </a:rPr>
              <a:t>Advertising Week 2</a:t>
            </a:r>
          </a:p>
        </p:txBody>
      </p:sp>
      <p:sp>
        <p:nvSpPr>
          <p:cNvPr id="29699" name="Rectangle 3"/>
          <p:cNvSpPr>
            <a:spLocks noGrp="1" noChangeArrowheads="1"/>
          </p:cNvSpPr>
          <p:nvPr>
            <p:ph type="dt" sz="quarter" idx="1"/>
          </p:nvPr>
        </p:nvSpPr>
        <p:spPr>
          <a:noFill/>
        </p:spPr>
        <p:txBody>
          <a:bodyPr/>
          <a:lstStyle/>
          <a:p>
            <a:fld id="{84FEA38C-3327-42CE-AFCA-924FD611889F}" type="datetime3">
              <a:rPr lang="en-US" smtClean="0">
                <a:solidFill>
                  <a:prstClr val="black"/>
                </a:solidFill>
              </a:rPr>
              <a:pPr/>
              <a:t>18 March 2018</a:t>
            </a:fld>
            <a:endParaRPr lang="en-US">
              <a:solidFill>
                <a:prstClr val="black"/>
              </a:solidFill>
            </a:endParaRPr>
          </a:p>
        </p:txBody>
      </p:sp>
      <p:sp>
        <p:nvSpPr>
          <p:cNvPr id="29700" name="Rectangle 6"/>
          <p:cNvSpPr>
            <a:spLocks noGrp="1" noChangeArrowheads="1"/>
          </p:cNvSpPr>
          <p:nvPr>
            <p:ph type="ftr" sz="quarter" idx="4"/>
          </p:nvPr>
        </p:nvSpPr>
        <p:spPr>
          <a:noFill/>
        </p:spPr>
        <p:txBody>
          <a:bodyPr/>
          <a:lstStyle/>
          <a:p>
            <a:r>
              <a:rPr lang="en-US">
                <a:solidFill>
                  <a:prstClr val="black"/>
                </a:solidFill>
              </a:rPr>
              <a:t>Sally Bunce</a:t>
            </a:r>
          </a:p>
        </p:txBody>
      </p:sp>
      <p:sp>
        <p:nvSpPr>
          <p:cNvPr id="29701" name="Rectangle 7"/>
          <p:cNvSpPr>
            <a:spLocks noGrp="1" noChangeArrowheads="1"/>
          </p:cNvSpPr>
          <p:nvPr>
            <p:ph type="sldNum" sz="quarter" idx="5"/>
          </p:nvPr>
        </p:nvSpPr>
        <p:spPr>
          <a:noFill/>
        </p:spPr>
        <p:txBody>
          <a:bodyPr/>
          <a:lstStyle/>
          <a:p>
            <a:fld id="{D47D6923-148A-4678-BB14-94A9D5F819B3}" type="slidenum">
              <a:rPr lang="en-US" smtClean="0">
                <a:solidFill>
                  <a:prstClr val="black"/>
                </a:solidFill>
              </a:rPr>
              <a:pPr/>
              <a:t>15</a:t>
            </a:fld>
            <a:endParaRPr lang="en-US">
              <a:solidFill>
                <a:prstClr val="black"/>
              </a:solidFill>
            </a:endParaRPr>
          </a:p>
        </p:txBody>
      </p:sp>
      <p:sp>
        <p:nvSpPr>
          <p:cNvPr id="29702" name="Rectangle 2"/>
          <p:cNvSpPr>
            <a:spLocks noGrp="1" noRot="1" noChangeAspect="1" noChangeArrowheads="1" noTextEdit="1"/>
          </p:cNvSpPr>
          <p:nvPr>
            <p:ph type="sldImg"/>
          </p:nvPr>
        </p:nvSpPr>
        <p:spPr>
          <a:ln/>
        </p:spPr>
      </p:sp>
      <p:sp>
        <p:nvSpPr>
          <p:cNvPr id="29703"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861852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p:spPr>
        <p:txBody>
          <a:bodyPr/>
          <a:lstStyle/>
          <a:p>
            <a:pPr eaLnBrk="1" hangingPunct="1">
              <a:spcBef>
                <a:spcPct val="0"/>
              </a:spcBef>
            </a:pPr>
            <a:r>
              <a:rPr lang="en-US" b="1" dirty="0"/>
              <a:t>Notes to Accompany Slide:</a:t>
            </a:r>
            <a:endParaRPr lang="en-US" dirty="0"/>
          </a:p>
          <a:p>
            <a:r>
              <a:rPr lang="en-US" b="1" dirty="0"/>
              <a:t>Advertising strategy </a:t>
            </a:r>
            <a:r>
              <a:rPr lang="en-US" dirty="0"/>
              <a:t>is the strategy by which the company accomplishes its advertising objectives. It consists of two major elements: creating advertising messages and selecting advertising media.</a:t>
            </a:r>
          </a:p>
        </p:txBody>
      </p:sp>
      <p:sp>
        <p:nvSpPr>
          <p:cNvPr id="30724" name="Slide Number Placeholder 3"/>
          <p:cNvSpPr>
            <a:spLocks noGrp="1"/>
          </p:cNvSpPr>
          <p:nvPr>
            <p:ph type="sldNum" sz="quarter" idx="5"/>
          </p:nvPr>
        </p:nvSpPr>
        <p:spPr>
          <a:noFill/>
        </p:spPr>
        <p:txBody>
          <a:bodyPr/>
          <a:lstStyle/>
          <a:p>
            <a:fld id="{EB4EB06D-4BEC-41C7-8578-37023921F466}" type="slidenum">
              <a:rPr lang="en-US" smtClean="0">
                <a:solidFill>
                  <a:prstClr val="black"/>
                </a:solidFill>
              </a:rPr>
              <a:pPr/>
              <a:t>16</a:t>
            </a:fld>
            <a:endParaRPr lang="en-US">
              <a:solidFill>
                <a:prstClr val="black"/>
              </a:solidFill>
            </a:endParaRPr>
          </a:p>
        </p:txBody>
      </p:sp>
    </p:spTree>
    <p:extLst>
      <p:ext uri="{BB962C8B-B14F-4D97-AF65-F5344CB8AC3E}">
        <p14:creationId xmlns:p14="http://schemas.microsoft.com/office/powerpoint/2010/main" val="41599576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p:spPr>
        <p:txBody>
          <a:bodyPr/>
          <a:lstStyle/>
          <a:p>
            <a:pPr eaLnBrk="1" hangingPunct="1">
              <a:spcBef>
                <a:spcPct val="0"/>
              </a:spcBef>
            </a:pPr>
            <a:endParaRPr lang="en-US"/>
          </a:p>
        </p:txBody>
      </p:sp>
      <p:sp>
        <p:nvSpPr>
          <p:cNvPr id="31748" name="Slide Number Placeholder 3"/>
          <p:cNvSpPr>
            <a:spLocks noGrp="1"/>
          </p:cNvSpPr>
          <p:nvPr>
            <p:ph type="sldNum" sz="quarter" idx="5"/>
          </p:nvPr>
        </p:nvSpPr>
        <p:spPr>
          <a:noFill/>
        </p:spPr>
        <p:txBody>
          <a:bodyPr/>
          <a:lstStyle/>
          <a:p>
            <a:fld id="{0F7CD76C-F5E3-44A8-AF44-5A187FDE31EA}"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15946348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p:spPr>
        <p:txBody>
          <a:bodyPr/>
          <a:lstStyle/>
          <a:p>
            <a:pPr eaLnBrk="1" hangingPunct="1">
              <a:spcBef>
                <a:spcPct val="0"/>
              </a:spcBef>
            </a:pPr>
            <a:endParaRPr lang="en-US"/>
          </a:p>
        </p:txBody>
      </p:sp>
      <p:sp>
        <p:nvSpPr>
          <p:cNvPr id="32772" name="Slide Number Placeholder 3"/>
          <p:cNvSpPr>
            <a:spLocks noGrp="1"/>
          </p:cNvSpPr>
          <p:nvPr>
            <p:ph type="sldNum" sz="quarter" idx="5"/>
          </p:nvPr>
        </p:nvSpPr>
        <p:spPr>
          <a:noFill/>
        </p:spPr>
        <p:txBody>
          <a:bodyPr/>
          <a:lstStyle/>
          <a:p>
            <a:fld id="{24415E17-1E7B-47EC-98B8-38EE7E30744E}"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650697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67260C89-1C6C-4F27-B7A2-B81FE46C0662}" type="datetimeFigureOut">
              <a:rPr lang="en-US" sz="2000">
                <a:solidFill>
                  <a:prstClr val="black"/>
                </a:solidFill>
                <a:latin typeface="Times" pitchFamily="18" charset="0"/>
              </a:rPr>
              <a:pPr eaLnBrk="0" fontAlgn="base" hangingPunct="0">
                <a:spcBef>
                  <a:spcPct val="0"/>
                </a:spcBef>
                <a:spcAft>
                  <a:spcPct val="0"/>
                </a:spcAft>
                <a:defRPr/>
              </a:pPr>
              <a:t>3/18/2018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6BA72D0-B6AF-4443-AA82-D406A08F0695}" type="slidenum">
              <a:rPr lang="en-GB" altLang="en-US"/>
              <a:pPr/>
              <a:t>‹#›</a:t>
            </a:fld>
            <a:endParaRPr lang="en-GB" altLang="en-US"/>
          </a:p>
        </p:txBody>
      </p:sp>
    </p:spTree>
    <p:extLst>
      <p:ext uri="{BB962C8B-B14F-4D97-AF65-F5344CB8AC3E}">
        <p14:creationId xmlns:p14="http://schemas.microsoft.com/office/powerpoint/2010/main" val="4015332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fld id="{6D175FEC-0D81-4618-AAF1-995D8755A4B4}" type="slidenum">
              <a:rPr lang="en-GB" altLang="en-US"/>
              <a:pPr/>
              <a:t>‹#›</a:t>
            </a:fld>
            <a:endParaRPr lang="en-GB" altLang="en-US"/>
          </a:p>
        </p:txBody>
      </p:sp>
    </p:spTree>
    <p:extLst>
      <p:ext uri="{BB962C8B-B14F-4D97-AF65-F5344CB8AC3E}">
        <p14:creationId xmlns:p14="http://schemas.microsoft.com/office/powerpoint/2010/main" val="3963521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DDF97335-FBD4-48D8-832A-8976B815D5F8}" type="datetimeFigureOut">
              <a:rPr lang="en-US" sz="2000">
                <a:solidFill>
                  <a:prstClr val="black"/>
                </a:solidFill>
                <a:latin typeface="Times" pitchFamily="18" charset="0"/>
              </a:rPr>
              <a:pPr eaLnBrk="0" fontAlgn="base" hangingPunct="0">
                <a:spcBef>
                  <a:spcPct val="0"/>
                </a:spcBef>
                <a:spcAft>
                  <a:spcPct val="0"/>
                </a:spcAft>
                <a:defRPr/>
              </a:pPr>
              <a:t>3/18/2018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9FC3DF8-BF28-424C-8882-A20DF55DECEE}" type="slidenum">
              <a:rPr lang="en-GB" altLang="en-US"/>
              <a:pPr/>
              <a:t>‹#›</a:t>
            </a:fld>
            <a:endParaRPr lang="en-GB" altLang="en-US"/>
          </a:p>
        </p:txBody>
      </p:sp>
    </p:spTree>
    <p:extLst>
      <p:ext uri="{BB962C8B-B14F-4D97-AF65-F5344CB8AC3E}">
        <p14:creationId xmlns:p14="http://schemas.microsoft.com/office/powerpoint/2010/main" val="810622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2E5F1E62-0F09-496F-8CA0-5FD587C9110D}" type="datetimeFigureOut">
              <a:rPr lang="en-US" sz="2000">
                <a:solidFill>
                  <a:prstClr val="black"/>
                </a:solidFill>
                <a:latin typeface="Times" pitchFamily="18" charset="0"/>
              </a:rPr>
              <a:pPr eaLnBrk="0" fontAlgn="base" hangingPunct="0">
                <a:spcBef>
                  <a:spcPct val="0"/>
                </a:spcBef>
                <a:spcAft>
                  <a:spcPct val="0"/>
                </a:spcAft>
                <a:defRPr/>
              </a:pPr>
              <a:t>3/18/2018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05C20C5D-2977-4000-82F6-FDD7297121CE}" type="slidenum">
              <a:rPr lang="en-GB" altLang="en-US"/>
              <a:pPr/>
              <a:t>‹#›</a:t>
            </a:fld>
            <a:endParaRPr lang="en-GB" altLang="en-US"/>
          </a:p>
        </p:txBody>
      </p:sp>
    </p:spTree>
    <p:extLst>
      <p:ext uri="{BB962C8B-B14F-4D97-AF65-F5344CB8AC3E}">
        <p14:creationId xmlns:p14="http://schemas.microsoft.com/office/powerpoint/2010/main" val="175249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A21087AA-7D5D-4240-B9B7-3335993A781C}" type="datetimeFigureOut">
              <a:rPr lang="en-US" sz="2000">
                <a:solidFill>
                  <a:prstClr val="black"/>
                </a:solidFill>
                <a:latin typeface="Times" pitchFamily="18" charset="0"/>
              </a:rPr>
              <a:pPr eaLnBrk="0" fontAlgn="base" hangingPunct="0">
                <a:spcBef>
                  <a:spcPct val="0"/>
                </a:spcBef>
                <a:spcAft>
                  <a:spcPct val="0"/>
                </a:spcAft>
                <a:defRPr/>
              </a:pPr>
              <a:t>3/18/2018</a:t>
            </a:fld>
            <a:endParaRPr lang="en-GB" sz="2000">
              <a:solidFill>
                <a:prstClr val="black"/>
              </a:solidFill>
              <a:latin typeface="Times" pitchFamily="18" charset="0"/>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A57594A6-6BF0-4C28-B064-67E39519F5B0}" type="slidenum">
              <a:rPr lang="en-GB" altLang="en-US"/>
              <a:pPr/>
              <a:t>‹#›</a:t>
            </a:fld>
            <a:endParaRPr lang="en-GB" altLang="en-US"/>
          </a:p>
        </p:txBody>
      </p:sp>
    </p:spTree>
    <p:extLst>
      <p:ext uri="{BB962C8B-B14F-4D97-AF65-F5344CB8AC3E}">
        <p14:creationId xmlns:p14="http://schemas.microsoft.com/office/powerpoint/2010/main" val="3419415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949941C4-3645-4846-8242-6BD4C78031A5}" type="datetimeFigureOut">
              <a:rPr lang="en-US" sz="2000">
                <a:solidFill>
                  <a:prstClr val="black"/>
                </a:solidFill>
                <a:latin typeface="Times" pitchFamily="18" charset="0"/>
              </a:rPr>
              <a:pPr eaLnBrk="0" fontAlgn="base" hangingPunct="0">
                <a:spcBef>
                  <a:spcPct val="0"/>
                </a:spcBef>
                <a:spcAft>
                  <a:spcPct val="0"/>
                </a:spcAft>
                <a:defRPr/>
              </a:pPr>
              <a:t>3/18/2018</a:t>
            </a:fld>
            <a:endParaRPr lang="en-GB" sz="2000">
              <a:solidFill>
                <a:prstClr val="black"/>
              </a:solidFill>
              <a:latin typeface="Times" pitchFamily="18" charset="0"/>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29D84E7A-93CD-4193-A896-6E7AEF7F6210}" type="slidenum">
              <a:rPr lang="en-GB" altLang="en-US"/>
              <a:pPr/>
              <a:t>‹#›</a:t>
            </a:fld>
            <a:endParaRPr lang="en-GB" altLang="en-US"/>
          </a:p>
        </p:txBody>
      </p:sp>
    </p:spTree>
    <p:extLst>
      <p:ext uri="{BB962C8B-B14F-4D97-AF65-F5344CB8AC3E}">
        <p14:creationId xmlns:p14="http://schemas.microsoft.com/office/powerpoint/2010/main" val="2987214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E883F067-F09D-48FB-A84B-9FE2C88F8378}" type="datetimeFigureOut">
              <a:rPr lang="en-US" sz="2000">
                <a:solidFill>
                  <a:prstClr val="black"/>
                </a:solidFill>
                <a:latin typeface="Times" pitchFamily="18" charset="0"/>
              </a:rPr>
              <a:pPr eaLnBrk="0" fontAlgn="base" hangingPunct="0">
                <a:spcBef>
                  <a:spcPct val="0"/>
                </a:spcBef>
                <a:spcAft>
                  <a:spcPct val="0"/>
                </a:spcAft>
                <a:defRPr/>
              </a:pPr>
              <a:t>3/18/2018</a:t>
            </a:fld>
            <a:endParaRPr lang="en-GB" sz="2000">
              <a:solidFill>
                <a:prstClr val="black"/>
              </a:solidFill>
              <a:latin typeface="Times" pitchFamily="18" charset="0"/>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CBCA0269-DC4E-40C9-BE22-749668324C87}" type="slidenum">
              <a:rPr lang="en-GB" altLang="en-US"/>
              <a:pPr/>
              <a:t>‹#›</a:t>
            </a:fld>
            <a:endParaRPr lang="en-GB" altLang="en-US"/>
          </a:p>
        </p:txBody>
      </p:sp>
    </p:spTree>
    <p:extLst>
      <p:ext uri="{BB962C8B-B14F-4D97-AF65-F5344CB8AC3E}">
        <p14:creationId xmlns:p14="http://schemas.microsoft.com/office/powerpoint/2010/main" val="1090375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846996F2-07F9-4EA3-BB00-CB70FE1F7330}" type="datetimeFigureOut">
              <a:rPr lang="en-US" sz="2000">
                <a:solidFill>
                  <a:prstClr val="black"/>
                </a:solidFill>
                <a:latin typeface="Times" pitchFamily="18" charset="0"/>
              </a:rPr>
              <a:pPr eaLnBrk="0" fontAlgn="base" hangingPunct="0">
                <a:spcBef>
                  <a:spcPct val="0"/>
                </a:spcBef>
                <a:spcAft>
                  <a:spcPct val="0"/>
                </a:spcAft>
                <a:defRPr/>
              </a:pPr>
              <a:t>3/18/2018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DBC6C850-BF2A-42F4-AABF-416935AE0479}" type="slidenum">
              <a:rPr lang="en-GB" altLang="en-US"/>
              <a:pPr/>
              <a:t>‹#›</a:t>
            </a:fld>
            <a:endParaRPr lang="en-GB" altLang="en-US"/>
          </a:p>
        </p:txBody>
      </p:sp>
    </p:spTree>
    <p:extLst>
      <p:ext uri="{BB962C8B-B14F-4D97-AF65-F5344CB8AC3E}">
        <p14:creationId xmlns:p14="http://schemas.microsoft.com/office/powerpoint/2010/main" val="457909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28CE3BDA-6373-4C57-8305-D7D02E51B224}" type="datetimeFigureOut">
              <a:rPr lang="en-US" sz="2000">
                <a:solidFill>
                  <a:prstClr val="black"/>
                </a:solidFill>
                <a:latin typeface="Times" pitchFamily="18" charset="0"/>
              </a:rPr>
              <a:pPr eaLnBrk="0" fontAlgn="base" hangingPunct="0">
                <a:spcBef>
                  <a:spcPct val="0"/>
                </a:spcBef>
                <a:spcAft>
                  <a:spcPct val="0"/>
                </a:spcAft>
                <a:defRPr/>
              </a:pPr>
              <a:t>3/18/2018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71CBD292-6184-4F7E-B66C-551DEA5E56FF}" type="slidenum">
              <a:rPr lang="en-GB" altLang="en-US"/>
              <a:pPr/>
              <a:t>‹#›</a:t>
            </a:fld>
            <a:endParaRPr lang="en-GB" altLang="en-US"/>
          </a:p>
        </p:txBody>
      </p:sp>
    </p:spTree>
    <p:extLst>
      <p:ext uri="{BB962C8B-B14F-4D97-AF65-F5344CB8AC3E}">
        <p14:creationId xmlns:p14="http://schemas.microsoft.com/office/powerpoint/2010/main" val="681183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A9FB0674-F0B2-47E8-A770-A123889CF9E7}" type="datetimeFigureOut">
              <a:rPr lang="en-US" sz="2000">
                <a:solidFill>
                  <a:prstClr val="black"/>
                </a:solidFill>
                <a:latin typeface="Times" pitchFamily="18" charset="0"/>
              </a:rPr>
              <a:pPr eaLnBrk="0" fontAlgn="base" hangingPunct="0">
                <a:spcBef>
                  <a:spcPct val="0"/>
                </a:spcBef>
                <a:spcAft>
                  <a:spcPct val="0"/>
                </a:spcAft>
                <a:defRPr/>
              </a:pPr>
              <a:t>3/18/2018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1E7B7F2-1793-4204-8F1F-56B8C7B14B23}" type="slidenum">
              <a:rPr lang="en-GB" altLang="en-US"/>
              <a:pPr/>
              <a:t>‹#›</a:t>
            </a:fld>
            <a:endParaRPr lang="en-GB" altLang="en-US"/>
          </a:p>
        </p:txBody>
      </p:sp>
    </p:spTree>
    <p:extLst>
      <p:ext uri="{BB962C8B-B14F-4D97-AF65-F5344CB8AC3E}">
        <p14:creationId xmlns:p14="http://schemas.microsoft.com/office/powerpoint/2010/main" val="664285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FBD8DCF5-F1F6-4E47-8963-3E9EDE489C4D}" type="datetimeFigureOut">
              <a:rPr lang="en-US" sz="2000">
                <a:solidFill>
                  <a:prstClr val="black"/>
                </a:solidFill>
                <a:latin typeface="Times" pitchFamily="18" charset="0"/>
              </a:rPr>
              <a:pPr eaLnBrk="0" fontAlgn="base" hangingPunct="0">
                <a:spcBef>
                  <a:spcPct val="0"/>
                </a:spcBef>
                <a:spcAft>
                  <a:spcPct val="0"/>
                </a:spcAft>
                <a:defRPr/>
              </a:pPr>
              <a:t>3/18/2018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CAF36FD-A9CF-4820-B808-E1F4F64B992E}" type="slidenum">
              <a:rPr lang="en-GB" altLang="en-US"/>
              <a:pPr/>
              <a:t>‹#›</a:t>
            </a:fld>
            <a:endParaRPr lang="en-GB" altLang="en-US"/>
          </a:p>
        </p:txBody>
      </p:sp>
    </p:spTree>
    <p:extLst>
      <p:ext uri="{BB962C8B-B14F-4D97-AF65-F5344CB8AC3E}">
        <p14:creationId xmlns:p14="http://schemas.microsoft.com/office/powerpoint/2010/main" val="1066958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42938" y="1600200"/>
            <a:ext cx="8043862" cy="404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eaLnBrk="0" fontAlgn="base" hangingPunct="0">
              <a:spcBef>
                <a:spcPct val="0"/>
              </a:spcBef>
              <a:spcAft>
                <a:spcPct val="0"/>
              </a:spcAft>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Arial" charset="0"/>
              </a:defRPr>
            </a:lvl1pPr>
          </a:lstStyle>
          <a:p>
            <a:pPr eaLnBrk="0" fontAlgn="base" hangingPunct="0">
              <a:spcBef>
                <a:spcPct val="0"/>
              </a:spcBef>
              <a:spcAft>
                <a:spcPct val="0"/>
              </a:spcAft>
            </a:pPr>
            <a:fld id="{48C7085D-60A0-465E-99D1-E086C83C9623}" type="slidenum">
              <a:rPr lang="en-GB" altLang="en-US"/>
              <a:pPr eaLnBrk="0" fontAlgn="base" hangingPunct="0">
                <a:spcBef>
                  <a:spcPct val="0"/>
                </a:spcBef>
                <a:spcAft>
                  <a:spcPct val="0"/>
                </a:spcAft>
              </a:pPr>
              <a:t>‹#›</a:t>
            </a:fld>
            <a:endParaRPr lang="en-GB" altLang="en-US"/>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1031" name="Picture 1" descr="Logo email"/>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611188" y="5805488"/>
            <a:ext cx="22320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84744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8" Type="http://schemas.openxmlformats.org/officeDocument/2006/relationships/hyperlink" Target="http://www.google.co.uk/url?sa=i&amp;rct=j&amp;q=&amp;esrc=s&amp;frm=1&amp;source=images&amp;cd=&amp;cad=rja&amp;uact=8&amp;docid=2aAF_Lcv47CJwM&amp;tbnid=2V1YbBHeYYHwbM:&amp;ved=0CAUQjRw&amp;url=http://wiley-vch.e-bookshelf.de/products/reading-epub/product-id/745458/title/Decoded.html?lang%3Ddt&amp;ei=VG1fU9rWD4mN7QbWp4DQDQ&amp;bvm=bv.65397613,d.ZGU&amp;psig=AFQjCNEf7K9fmzZz2Z033GpfAJAePC9tGw&amp;ust=1398849113555029" TargetMode="External"/><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 Id="rId9" Type="http://schemas.openxmlformats.org/officeDocument/2006/relationships/image" Target="../media/image4.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ctrTitle"/>
          </p:nvPr>
        </p:nvSpPr>
        <p:spPr>
          <a:xfrm>
            <a:off x="642938" y="1428750"/>
            <a:ext cx="7772400" cy="1470025"/>
          </a:xfrm>
        </p:spPr>
        <p:txBody>
          <a:bodyPr/>
          <a:lstStyle/>
          <a:p>
            <a:pPr eaLnBrk="1" hangingPunct="1"/>
            <a:r>
              <a:rPr lang="en-GB" altLang="en-US">
                <a:cs typeface="Arial" charset="0"/>
              </a:rPr>
              <a:t>Marketing Essentials</a:t>
            </a:r>
          </a:p>
        </p:txBody>
      </p:sp>
      <p:sp>
        <p:nvSpPr>
          <p:cNvPr id="2051" name="Rectangle 3"/>
          <p:cNvSpPr>
            <a:spLocks noGrp="1" noChangeArrowheads="1"/>
          </p:cNvSpPr>
          <p:nvPr>
            <p:ph type="subTitle" idx="1"/>
          </p:nvPr>
        </p:nvSpPr>
        <p:spPr>
          <a:xfrm>
            <a:off x="714375" y="2928938"/>
            <a:ext cx="6400800" cy="2000250"/>
          </a:xfrm>
        </p:spPr>
        <p:txBody>
          <a:bodyPr rtlCol="0">
            <a:normAutofit/>
          </a:bodyPr>
          <a:lstStyle/>
          <a:p>
            <a:pPr eaLnBrk="1" fontAlgn="auto" hangingPunct="1">
              <a:spcAft>
                <a:spcPts val="0"/>
              </a:spcAft>
              <a:defRPr/>
            </a:pPr>
            <a:r>
              <a:rPr lang="en-GB" sz="2400" dirty="0">
                <a:solidFill>
                  <a:schemeClr val="bg1">
                    <a:lumMod val="50000"/>
                  </a:schemeClr>
                </a:solidFill>
              </a:rPr>
              <a:t>Integrated Marketing Communications (1)</a:t>
            </a:r>
          </a:p>
        </p:txBody>
      </p:sp>
    </p:spTree>
    <p:extLst>
      <p:ext uri="{BB962C8B-B14F-4D97-AF65-F5344CB8AC3E}">
        <p14:creationId xmlns:p14="http://schemas.microsoft.com/office/powerpoint/2010/main" val="38944033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0" end="0"/>
                                            </p:txEl>
                                          </p:spTgt>
                                        </p:tgtEl>
                                        <p:attrNameLst>
                                          <p:attrName>style.visibility</p:attrName>
                                        </p:attrNameLst>
                                      </p:cBhvr>
                                      <p:to>
                                        <p:strVal val="visible"/>
                                      </p:to>
                                    </p:set>
                                    <p:anim calcmode="lin" valueType="num">
                                      <p:cBhvr additive="base">
                                        <p:cTn id="13" dur="10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05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714375" y="285750"/>
            <a:ext cx="8429625" cy="928688"/>
          </a:xfrm>
        </p:spPr>
        <p:txBody>
          <a:bodyPr/>
          <a:lstStyle/>
          <a:p>
            <a:r>
              <a:rPr lang="en-GB">
                <a:cs typeface="Arial" charset="0"/>
              </a:rPr>
              <a:t>Learning Outcomes for today</a:t>
            </a:r>
          </a:p>
        </p:txBody>
      </p:sp>
      <p:sp>
        <p:nvSpPr>
          <p:cNvPr id="4099" name="Content Placeholder 2"/>
          <p:cNvSpPr>
            <a:spLocks noGrp="1"/>
          </p:cNvSpPr>
          <p:nvPr>
            <p:ph idx="1"/>
          </p:nvPr>
        </p:nvSpPr>
        <p:spPr>
          <a:xfrm>
            <a:off x="714375" y="1600200"/>
            <a:ext cx="8072438" cy="4114800"/>
          </a:xfrm>
        </p:spPr>
        <p:txBody>
          <a:bodyPr/>
          <a:lstStyle/>
          <a:p>
            <a:r>
              <a:rPr lang="en-US" sz="2800" dirty="0">
                <a:cs typeface="Arial" charset="0"/>
              </a:rPr>
              <a:t>Understand what the integrated marketing communications or promotional mix is</a:t>
            </a:r>
          </a:p>
          <a:p>
            <a:r>
              <a:rPr lang="en-US" sz="2800" dirty="0">
                <a:cs typeface="Arial" charset="0"/>
              </a:rPr>
              <a:t>Understand the communications model  </a:t>
            </a:r>
          </a:p>
          <a:p>
            <a:r>
              <a:rPr lang="en-US" sz="2800" dirty="0">
                <a:cs typeface="Arial" charset="0"/>
              </a:rPr>
              <a:t>Gain a basic overview of advertising </a:t>
            </a:r>
          </a:p>
          <a:p>
            <a:r>
              <a:rPr lang="en-GB" sz="2800" dirty="0">
                <a:cs typeface="Arial" charset="0"/>
              </a:rPr>
              <a:t>Understand the advantages and disadvantages of different advertising media </a:t>
            </a:r>
            <a:endParaRPr lang="en-US" sz="2800" dirty="0">
              <a:cs typeface="Arial" charset="0"/>
            </a:endParaRPr>
          </a:p>
        </p:txBody>
      </p:sp>
    </p:spTree>
    <p:extLst>
      <p:ext uri="{BB962C8B-B14F-4D97-AF65-F5344CB8AC3E}">
        <p14:creationId xmlns:p14="http://schemas.microsoft.com/office/powerpoint/2010/main" val="259371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714375" y="285750"/>
            <a:ext cx="8429625" cy="928688"/>
          </a:xfrm>
        </p:spPr>
        <p:txBody>
          <a:bodyPr/>
          <a:lstStyle/>
          <a:p>
            <a:r>
              <a:rPr lang="en-GB">
                <a:cs typeface="Arial" charset="0"/>
              </a:rPr>
              <a:t>Marketing communications and the marketing mix</a:t>
            </a:r>
          </a:p>
        </p:txBody>
      </p:sp>
      <p:graphicFrame>
        <p:nvGraphicFramePr>
          <p:cNvPr id="4" name="Content Placeholder 3"/>
          <p:cNvGraphicFramePr>
            <a:graphicFrameLocks noGrp="1"/>
          </p:cNvGraphicFramePr>
          <p:nvPr>
            <p:ph idx="1"/>
          </p:nvPr>
        </p:nvGraphicFramePr>
        <p:xfrm>
          <a:off x="0" y="1428736"/>
          <a:ext cx="6858016" cy="42576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ight Brace 4"/>
          <p:cNvSpPr/>
          <p:nvPr/>
        </p:nvSpPr>
        <p:spPr>
          <a:xfrm>
            <a:off x="5929313" y="2357438"/>
            <a:ext cx="642937" cy="3143250"/>
          </a:xfrm>
          <a:prstGeom prst="rightBrace">
            <a:avLst/>
          </a:prstGeom>
        </p:spPr>
        <p:style>
          <a:lnRef idx="3">
            <a:schemeClr val="accent2"/>
          </a:lnRef>
          <a:fillRef idx="0">
            <a:schemeClr val="accent2"/>
          </a:fillRef>
          <a:effectRef idx="2">
            <a:schemeClr val="accent2"/>
          </a:effectRef>
          <a:fontRef idx="minor">
            <a:schemeClr val="tx1"/>
          </a:fontRef>
        </p:style>
        <p:txBody>
          <a:bodyPr anchor="ctr"/>
          <a:lstStyle/>
          <a:p>
            <a:pPr algn="ctr">
              <a:defRPr/>
            </a:pPr>
            <a:endParaRPr lang="en-GB">
              <a:solidFill>
                <a:prstClr val="black"/>
              </a:solidFill>
            </a:endParaRPr>
          </a:p>
        </p:txBody>
      </p:sp>
      <p:sp>
        <p:nvSpPr>
          <p:cNvPr id="6" name="TextBox 5"/>
          <p:cNvSpPr txBox="1"/>
          <p:nvPr/>
        </p:nvSpPr>
        <p:spPr>
          <a:xfrm>
            <a:off x="6786563" y="3143250"/>
            <a:ext cx="1928812" cy="1754326"/>
          </a:xfrm>
          <a:prstGeom prst="rect">
            <a:avLst/>
          </a:prstGeom>
          <a:noFill/>
        </p:spPr>
        <p:txBody>
          <a:bodyPr>
            <a:spAutoFit/>
          </a:bodyPr>
          <a:lstStyle/>
          <a:p>
            <a:pPr>
              <a:defRPr/>
            </a:pPr>
            <a:r>
              <a:rPr lang="en-GB" dirty="0">
                <a:solidFill>
                  <a:prstClr val="black"/>
                </a:solidFill>
              </a:rPr>
              <a:t>Integrated Marketing Communications Mix </a:t>
            </a:r>
          </a:p>
          <a:p>
            <a:pPr>
              <a:defRPr/>
            </a:pPr>
            <a:r>
              <a:rPr lang="en-GB" dirty="0">
                <a:solidFill>
                  <a:prstClr val="black"/>
                </a:solidFill>
              </a:rPr>
              <a:t>OR </a:t>
            </a:r>
          </a:p>
          <a:p>
            <a:pPr>
              <a:defRPr/>
            </a:pPr>
            <a:r>
              <a:rPr lang="en-GB" dirty="0">
                <a:solidFill>
                  <a:prstClr val="black"/>
                </a:solidFill>
              </a:rPr>
              <a:t>Promotional Mix</a:t>
            </a:r>
          </a:p>
        </p:txBody>
      </p:sp>
    </p:spTree>
    <p:extLst>
      <p:ext uri="{BB962C8B-B14F-4D97-AF65-F5344CB8AC3E}">
        <p14:creationId xmlns:p14="http://schemas.microsoft.com/office/powerpoint/2010/main" val="3550208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714375" y="285750"/>
            <a:ext cx="8429625" cy="928688"/>
          </a:xfrm>
        </p:spPr>
        <p:txBody>
          <a:bodyPr/>
          <a:lstStyle/>
          <a:p>
            <a:pPr eaLnBrk="1" hangingPunct="1"/>
            <a:r>
              <a:rPr lang="en-US" dirty="0">
                <a:cs typeface="Arial" charset="0"/>
              </a:rPr>
              <a:t>The Promotion Mix</a:t>
            </a:r>
          </a:p>
        </p:txBody>
      </p:sp>
      <p:graphicFrame>
        <p:nvGraphicFramePr>
          <p:cNvPr id="4" name="Content Placeholder 3"/>
          <p:cNvGraphicFramePr>
            <a:graphicFrameLocks noGrp="1"/>
          </p:cNvGraphicFramePr>
          <p:nvPr>
            <p:ph idx="1"/>
          </p:nvPr>
        </p:nvGraphicFramePr>
        <p:xfrm>
          <a:off x="642910" y="1428736"/>
          <a:ext cx="8501090" cy="4357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543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5"/>
          <p:cNvSpPr>
            <a:spLocks noGrp="1"/>
          </p:cNvSpPr>
          <p:nvPr>
            <p:ph type="title"/>
          </p:nvPr>
        </p:nvSpPr>
        <p:spPr>
          <a:xfrm>
            <a:off x="642938" y="357188"/>
            <a:ext cx="8229600" cy="846137"/>
          </a:xfrm>
        </p:spPr>
        <p:txBody>
          <a:bodyPr anchor="t"/>
          <a:lstStyle/>
          <a:p>
            <a:r>
              <a:rPr lang="en-GB" sz="3600">
                <a:cs typeface="Arial" charset="0"/>
              </a:rPr>
              <a:t>Integrated Marketing Communications</a:t>
            </a:r>
          </a:p>
        </p:txBody>
      </p:sp>
      <p:sp>
        <p:nvSpPr>
          <p:cNvPr id="17" name="TextBox 16"/>
          <p:cNvSpPr txBox="1"/>
          <p:nvPr/>
        </p:nvSpPr>
        <p:spPr>
          <a:xfrm>
            <a:off x="785813" y="1857375"/>
            <a:ext cx="7858125" cy="3354388"/>
          </a:xfrm>
          <a:prstGeom prst="rect">
            <a:avLst/>
          </a:prstGeom>
          <a:noFill/>
        </p:spPr>
        <p:txBody>
          <a:bodyPr>
            <a:spAutoFit/>
          </a:bodyPr>
          <a:lstStyle/>
          <a:p>
            <a:pPr>
              <a:buFont typeface="Arial" pitchFamily="34" charset="0"/>
              <a:buChar char="•"/>
              <a:defRPr/>
            </a:pPr>
            <a:r>
              <a:rPr lang="en-US" sz="3200" dirty="0">
                <a:solidFill>
                  <a:prstClr val="black"/>
                </a:solidFill>
              </a:rPr>
              <a:t>IMC means unifying all marketing communication messages and tools to send a consistent, persuasive message promoting the brand’s goals.</a:t>
            </a:r>
          </a:p>
          <a:p>
            <a:pPr>
              <a:buFont typeface="Arial" pitchFamily="34" charset="0"/>
              <a:buChar char="•"/>
              <a:defRPr/>
            </a:pPr>
            <a:r>
              <a:rPr lang="en-US" sz="3200" b="1" i="1" dirty="0">
                <a:solidFill>
                  <a:prstClr val="black"/>
                </a:solidFill>
              </a:rPr>
              <a:t>Synergy</a:t>
            </a:r>
            <a:r>
              <a:rPr lang="en-US" sz="3200" dirty="0">
                <a:solidFill>
                  <a:prstClr val="black"/>
                </a:solidFill>
              </a:rPr>
              <a:t> means messages have more impact working jointly than on their own.</a:t>
            </a:r>
          </a:p>
          <a:p>
            <a:pPr>
              <a:buFont typeface="Arial" pitchFamily="34" charset="0"/>
              <a:buChar char="•"/>
              <a:defRPr/>
            </a:pPr>
            <a:endParaRPr lang="en-GB" dirty="0">
              <a:solidFill>
                <a:prstClr val="black"/>
              </a:solidFill>
            </a:endParaRPr>
          </a:p>
        </p:txBody>
      </p:sp>
    </p:spTree>
    <p:extLst>
      <p:ext uri="{BB962C8B-B14F-4D97-AF65-F5344CB8AC3E}">
        <p14:creationId xmlns:p14="http://schemas.microsoft.com/office/powerpoint/2010/main" val="3673166693"/>
      </p:ext>
    </p:extLst>
  </p:cSld>
  <p:clrMapOvr>
    <a:masterClrMapping/>
  </p:clrMapOvr>
  <p:transition spd="slow">
    <p:random/>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714375" y="285750"/>
            <a:ext cx="8429625" cy="928688"/>
          </a:xfrm>
        </p:spPr>
        <p:txBody>
          <a:bodyPr/>
          <a:lstStyle/>
          <a:p>
            <a:pPr eaLnBrk="1" hangingPunct="1"/>
            <a:r>
              <a:rPr lang="en-US">
                <a:cs typeface="Arial" charset="0"/>
              </a:rPr>
              <a:t>Integrated Marketing Communications</a:t>
            </a:r>
          </a:p>
        </p:txBody>
      </p:sp>
      <p:pic>
        <p:nvPicPr>
          <p:cNvPr id="8195" name="Content Placeholder 3" descr="fig12_01.jpg"/>
          <p:cNvPicPr>
            <a:picLocks noGrp="1" noChangeAspect="1"/>
          </p:cNvPicPr>
          <p:nvPr>
            <p:ph idx="1"/>
          </p:nvPr>
        </p:nvPicPr>
        <p:blipFill>
          <a:blip r:embed="rId3" cstate="print"/>
          <a:srcRect r="33131" b="10768"/>
          <a:stretch>
            <a:fillRect/>
          </a:stretch>
        </p:blipFill>
        <p:spPr>
          <a:xfrm>
            <a:off x="2143125" y="1428750"/>
            <a:ext cx="4376738" cy="4179888"/>
          </a:xfrm>
        </p:spPr>
      </p:pic>
      <p:sp>
        <p:nvSpPr>
          <p:cNvPr id="4" name="TextBox 3"/>
          <p:cNvSpPr txBox="1"/>
          <p:nvPr/>
        </p:nvSpPr>
        <p:spPr>
          <a:xfrm>
            <a:off x="6357938" y="5715000"/>
            <a:ext cx="2500312" cy="338138"/>
          </a:xfrm>
          <a:prstGeom prst="rect">
            <a:avLst/>
          </a:prstGeom>
          <a:noFill/>
        </p:spPr>
        <p:txBody>
          <a:bodyPr>
            <a:spAutoFit/>
          </a:bodyPr>
          <a:lstStyle/>
          <a:p>
            <a:pPr>
              <a:defRPr/>
            </a:pPr>
            <a:r>
              <a:rPr lang="en-GB" sz="1600" dirty="0" err="1">
                <a:solidFill>
                  <a:prstClr val="black"/>
                </a:solidFill>
              </a:rPr>
              <a:t>Kotler</a:t>
            </a:r>
            <a:r>
              <a:rPr lang="en-GB" sz="1600" dirty="0">
                <a:solidFill>
                  <a:prstClr val="black"/>
                </a:solidFill>
              </a:rPr>
              <a:t> &amp; Armstrong 2010</a:t>
            </a:r>
          </a:p>
        </p:txBody>
      </p:sp>
    </p:spTree>
    <p:extLst>
      <p:ext uri="{BB962C8B-B14F-4D97-AF65-F5344CB8AC3E}">
        <p14:creationId xmlns:p14="http://schemas.microsoft.com/office/powerpoint/2010/main" val="898381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714375" y="285750"/>
            <a:ext cx="8429625" cy="928688"/>
          </a:xfrm>
        </p:spPr>
        <p:txBody>
          <a:bodyPr/>
          <a:lstStyle/>
          <a:p>
            <a:r>
              <a:rPr lang="en-GB">
                <a:cs typeface="Arial" charset="0"/>
              </a:rPr>
              <a:t>Advantages of IMC</a:t>
            </a:r>
          </a:p>
        </p:txBody>
      </p:sp>
      <p:sp>
        <p:nvSpPr>
          <p:cNvPr id="9219" name="Content Placeholder 2"/>
          <p:cNvSpPr>
            <a:spLocks noGrp="1"/>
          </p:cNvSpPr>
          <p:nvPr>
            <p:ph idx="1"/>
          </p:nvPr>
        </p:nvSpPr>
        <p:spPr>
          <a:xfrm>
            <a:off x="714375" y="1600200"/>
            <a:ext cx="8072438" cy="4114800"/>
          </a:xfrm>
        </p:spPr>
        <p:txBody>
          <a:bodyPr/>
          <a:lstStyle/>
          <a:p>
            <a:pPr eaLnBrk="1" hangingPunct="1"/>
            <a:r>
              <a:rPr lang="en-GB" sz="2400">
                <a:cs typeface="Arial" charset="0"/>
              </a:rPr>
              <a:t>Encourages a strategic approach</a:t>
            </a:r>
          </a:p>
          <a:p>
            <a:pPr eaLnBrk="1" hangingPunct="1"/>
            <a:r>
              <a:rPr lang="en-GB" sz="2400">
                <a:cs typeface="Arial" charset="0"/>
              </a:rPr>
              <a:t>Produces a consistent message</a:t>
            </a:r>
          </a:p>
          <a:p>
            <a:r>
              <a:rPr lang="en-GB" sz="2400">
                <a:cs typeface="Arial" charset="0"/>
              </a:rPr>
              <a:t>Can reduce costs</a:t>
            </a:r>
          </a:p>
          <a:p>
            <a:r>
              <a:rPr lang="en-GB" sz="2400">
                <a:cs typeface="Arial" charset="0"/>
              </a:rPr>
              <a:t>Can produce more effective communications</a:t>
            </a:r>
          </a:p>
          <a:p>
            <a:r>
              <a:rPr lang="en-GB" sz="2400">
                <a:cs typeface="Arial" charset="0"/>
              </a:rPr>
              <a:t>Can clarify positioning (resulting in competitive advantage)</a:t>
            </a:r>
          </a:p>
          <a:p>
            <a:r>
              <a:rPr lang="en-GB" sz="2400">
                <a:cs typeface="Arial" charset="0"/>
              </a:rPr>
              <a:t>Encourages coordinated brand development</a:t>
            </a:r>
          </a:p>
          <a:p>
            <a:r>
              <a:rPr lang="en-GB" sz="2400">
                <a:cs typeface="Arial" charset="0"/>
              </a:rPr>
              <a:t>Forces management to review processes and procedures</a:t>
            </a:r>
          </a:p>
          <a:p>
            <a:r>
              <a:rPr lang="en-GB" sz="2400">
                <a:cs typeface="Arial" charset="0"/>
              </a:rPr>
              <a:t>Can lead to a reduction in the number of agencies to manage</a:t>
            </a:r>
          </a:p>
        </p:txBody>
      </p:sp>
    </p:spTree>
    <p:extLst>
      <p:ext uri="{BB962C8B-B14F-4D97-AF65-F5344CB8AC3E}">
        <p14:creationId xmlns:p14="http://schemas.microsoft.com/office/powerpoint/2010/main" val="2041691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714375" y="285750"/>
            <a:ext cx="8429625" cy="928688"/>
          </a:xfrm>
        </p:spPr>
        <p:txBody>
          <a:bodyPr/>
          <a:lstStyle/>
          <a:p>
            <a:r>
              <a:rPr lang="en-GB">
                <a:cs typeface="Arial" charset="0"/>
              </a:rPr>
              <a:t>Disadvantages of IMC</a:t>
            </a:r>
          </a:p>
        </p:txBody>
      </p:sp>
      <p:sp>
        <p:nvSpPr>
          <p:cNvPr id="10243" name="Content Placeholder 2"/>
          <p:cNvSpPr>
            <a:spLocks noGrp="1"/>
          </p:cNvSpPr>
          <p:nvPr>
            <p:ph idx="1"/>
          </p:nvPr>
        </p:nvSpPr>
        <p:spPr>
          <a:xfrm>
            <a:off x="714375" y="1357313"/>
            <a:ext cx="8072438" cy="4114800"/>
          </a:xfrm>
        </p:spPr>
        <p:txBody>
          <a:bodyPr/>
          <a:lstStyle/>
          <a:p>
            <a:r>
              <a:rPr lang="en-GB" sz="2400">
                <a:cs typeface="Arial" charset="0"/>
              </a:rPr>
              <a:t>Encourages centralisation and bureaucracy</a:t>
            </a:r>
          </a:p>
          <a:p>
            <a:r>
              <a:rPr lang="en-GB" sz="2400">
                <a:cs typeface="Arial" charset="0"/>
              </a:rPr>
              <a:t>Can require additional management time to achieve consensus</a:t>
            </a:r>
          </a:p>
          <a:p>
            <a:r>
              <a:rPr lang="en-GB" sz="2400">
                <a:cs typeface="Arial" charset="0"/>
              </a:rPr>
              <a:t>Suggests a single, uniform message – may dilute creativity</a:t>
            </a:r>
          </a:p>
          <a:p>
            <a:r>
              <a:rPr lang="en-GB" sz="2400">
                <a:cs typeface="Arial" charset="0"/>
              </a:rPr>
              <a:t>Single message may not be suitable for global brands</a:t>
            </a:r>
          </a:p>
          <a:p>
            <a:r>
              <a:rPr lang="en-GB" sz="2400">
                <a:cs typeface="Arial" charset="0"/>
              </a:rPr>
              <a:t>Single message may not be suitable for all media</a:t>
            </a:r>
          </a:p>
          <a:p>
            <a:r>
              <a:rPr lang="en-GB" sz="2400">
                <a:cs typeface="Arial" charset="0"/>
              </a:rPr>
              <a:t>Requires culture change and may experience resistance</a:t>
            </a:r>
          </a:p>
        </p:txBody>
      </p:sp>
    </p:spTree>
    <p:extLst>
      <p:ext uri="{BB962C8B-B14F-4D97-AF65-F5344CB8AC3E}">
        <p14:creationId xmlns:p14="http://schemas.microsoft.com/office/powerpoint/2010/main" val="3305177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type="body" idx="1"/>
          </p:nvPr>
        </p:nvSpPr>
        <p:spPr>
          <a:xfrm>
            <a:off x="714375" y="1600200"/>
            <a:ext cx="8072438" cy="4114800"/>
          </a:xfrm>
        </p:spPr>
        <p:txBody>
          <a:bodyPr/>
          <a:lstStyle/>
          <a:p>
            <a:pPr marL="77788" indent="17463" algn="ctr" eaLnBrk="1" hangingPunct="1">
              <a:buFontTx/>
              <a:buNone/>
              <a:defRPr/>
            </a:pPr>
            <a:r>
              <a:rPr lang="en-GB" dirty="0"/>
              <a:t>In reality very few companies do it – why?</a:t>
            </a:r>
          </a:p>
          <a:p>
            <a:pPr eaLnBrk="1" hangingPunct="1">
              <a:defRPr/>
            </a:pPr>
            <a:r>
              <a:rPr lang="en-GB" dirty="0"/>
              <a:t>Existing structures and acceptance</a:t>
            </a:r>
          </a:p>
          <a:p>
            <a:pPr lvl="1" eaLnBrk="1" hangingPunct="1">
              <a:defRPr/>
            </a:pPr>
            <a:r>
              <a:rPr lang="en-GB" dirty="0"/>
              <a:t>Agencies and fees</a:t>
            </a:r>
          </a:p>
          <a:p>
            <a:pPr lvl="1" eaLnBrk="1" hangingPunct="1">
              <a:defRPr/>
            </a:pPr>
            <a:r>
              <a:rPr lang="en-GB" dirty="0"/>
              <a:t>Marketing &amp; Brand managers</a:t>
            </a:r>
          </a:p>
          <a:p>
            <a:pPr eaLnBrk="1" hangingPunct="1">
              <a:defRPr/>
            </a:pPr>
            <a:r>
              <a:rPr lang="en-GB" dirty="0"/>
              <a:t>Understanding:</a:t>
            </a:r>
          </a:p>
          <a:p>
            <a:pPr lvl="1" eaLnBrk="1" hangingPunct="1">
              <a:defRPr/>
            </a:pPr>
            <a:r>
              <a:rPr lang="en-GB" dirty="0"/>
              <a:t>Perceived complexity</a:t>
            </a:r>
          </a:p>
          <a:p>
            <a:pPr lvl="1" eaLnBrk="1" hangingPunct="1">
              <a:defRPr/>
            </a:pPr>
            <a:r>
              <a:rPr lang="en-GB" dirty="0"/>
              <a:t>Lack of experience/knowledge</a:t>
            </a:r>
          </a:p>
          <a:p>
            <a:pPr eaLnBrk="1" hangingPunct="1">
              <a:defRPr/>
            </a:pPr>
            <a:endParaRPr lang="en-GB" sz="2800" dirty="0"/>
          </a:p>
          <a:p>
            <a:pPr eaLnBrk="1" hangingPunct="1">
              <a:defRPr/>
            </a:pPr>
            <a:endParaRPr lang="en-GB" sz="3600" dirty="0"/>
          </a:p>
        </p:txBody>
      </p:sp>
      <p:sp>
        <p:nvSpPr>
          <p:cNvPr id="11267" name="Title 1"/>
          <p:cNvSpPr>
            <a:spLocks noGrp="1"/>
          </p:cNvSpPr>
          <p:nvPr>
            <p:ph type="title"/>
          </p:nvPr>
        </p:nvSpPr>
        <p:spPr>
          <a:xfrm>
            <a:off x="714375" y="285750"/>
            <a:ext cx="8429625" cy="928688"/>
          </a:xfrm>
          <a:noFill/>
        </p:spPr>
        <p:txBody>
          <a:bodyPr/>
          <a:lstStyle/>
          <a:p>
            <a:r>
              <a:rPr lang="en-GB">
                <a:cs typeface="Arial" charset="0"/>
              </a:rPr>
              <a:t>Issues with implementing IMC</a:t>
            </a:r>
          </a:p>
        </p:txBody>
      </p:sp>
    </p:spTree>
    <p:extLst>
      <p:ext uri="{BB962C8B-B14F-4D97-AF65-F5344CB8AC3E}">
        <p14:creationId xmlns:p14="http://schemas.microsoft.com/office/powerpoint/2010/main" val="20918286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571500" y="428625"/>
            <a:ext cx="8229600" cy="785813"/>
          </a:xfrm>
          <a:noFill/>
        </p:spPr>
        <p:txBody>
          <a:bodyPr anchor="t"/>
          <a:lstStyle/>
          <a:p>
            <a:pPr eaLnBrk="1" hangingPunct="1"/>
            <a:r>
              <a:rPr lang="en-GB">
                <a:cs typeface="Arial" charset="0"/>
              </a:rPr>
              <a:t>The traditional promotional mix</a:t>
            </a:r>
          </a:p>
        </p:txBody>
      </p:sp>
      <p:graphicFrame>
        <p:nvGraphicFramePr>
          <p:cNvPr id="4" name="Content Placeholder 3"/>
          <p:cNvGraphicFramePr>
            <a:graphicFrameLocks noGrp="1"/>
          </p:cNvGraphicFramePr>
          <p:nvPr>
            <p:ph idx="1"/>
          </p:nvPr>
        </p:nvGraphicFramePr>
        <p:xfrm>
          <a:off x="857224" y="1500174"/>
          <a:ext cx="7286676" cy="4357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142875" y="2428875"/>
            <a:ext cx="1785938" cy="1816100"/>
          </a:xfrm>
          <a:prstGeom prst="rect">
            <a:avLst/>
          </a:prstGeom>
          <a:noFill/>
        </p:spPr>
        <p:txBody>
          <a:bodyPr>
            <a:spAutoFit/>
          </a:bodyPr>
          <a:lstStyle/>
          <a:p>
            <a:pPr>
              <a:defRPr/>
            </a:pPr>
            <a:r>
              <a:rPr lang="en-US" sz="1400" dirty="0">
                <a:solidFill>
                  <a:prstClr val="black"/>
                </a:solidFill>
              </a:rPr>
              <a:t>Any marketing directed specifically at an individual </a:t>
            </a:r>
            <a:r>
              <a:rPr lang="en-US" sz="1400" dirty="0" err="1">
                <a:solidFill>
                  <a:prstClr val="black"/>
                </a:solidFill>
              </a:rPr>
              <a:t>eg</a:t>
            </a:r>
            <a:r>
              <a:rPr lang="en-US" sz="1400" dirty="0">
                <a:solidFill>
                  <a:prstClr val="black"/>
                </a:solidFill>
              </a:rPr>
              <a:t>.</a:t>
            </a:r>
          </a:p>
          <a:p>
            <a:pPr>
              <a:buFont typeface="Arial" pitchFamily="34" charset="0"/>
              <a:buChar char="•"/>
              <a:defRPr/>
            </a:pPr>
            <a:r>
              <a:rPr lang="en-US" sz="1400" dirty="0">
                <a:solidFill>
                  <a:prstClr val="black"/>
                </a:solidFill>
              </a:rPr>
              <a:t>Direct mail</a:t>
            </a:r>
          </a:p>
          <a:p>
            <a:pPr>
              <a:buFont typeface="Arial" pitchFamily="34" charset="0"/>
              <a:buChar char="•"/>
              <a:defRPr/>
            </a:pPr>
            <a:r>
              <a:rPr lang="en-US" sz="1400" dirty="0">
                <a:solidFill>
                  <a:prstClr val="black"/>
                </a:solidFill>
              </a:rPr>
              <a:t>Email</a:t>
            </a:r>
          </a:p>
          <a:p>
            <a:pPr>
              <a:buFont typeface="Arial" pitchFamily="34" charset="0"/>
              <a:buChar char="•"/>
              <a:defRPr/>
            </a:pPr>
            <a:r>
              <a:rPr lang="en-US" sz="1400" dirty="0" err="1">
                <a:solidFill>
                  <a:prstClr val="black"/>
                </a:solidFill>
              </a:rPr>
              <a:t>SMS</a:t>
            </a:r>
            <a:endParaRPr lang="en-US" sz="1400" dirty="0">
              <a:solidFill>
                <a:prstClr val="black"/>
              </a:solidFill>
            </a:endParaRPr>
          </a:p>
          <a:p>
            <a:pPr>
              <a:buFont typeface="Arial" pitchFamily="34" charset="0"/>
              <a:buChar char="•"/>
              <a:defRPr/>
            </a:pPr>
            <a:r>
              <a:rPr lang="en-US" sz="1400" dirty="0">
                <a:solidFill>
                  <a:prstClr val="black"/>
                </a:solidFill>
              </a:rPr>
              <a:t>Telemarketing</a:t>
            </a:r>
          </a:p>
          <a:p>
            <a:pPr>
              <a:defRPr/>
            </a:pPr>
            <a:endParaRPr lang="en-GB" sz="1400" dirty="0">
              <a:solidFill>
                <a:prstClr val="black"/>
              </a:solidFill>
              <a:latin typeface="Arial" pitchFamily="34" charset="0"/>
            </a:endParaRPr>
          </a:p>
        </p:txBody>
      </p:sp>
      <p:sp>
        <p:nvSpPr>
          <p:cNvPr id="7" name="TextBox 6"/>
          <p:cNvSpPr txBox="1"/>
          <p:nvPr/>
        </p:nvSpPr>
        <p:spPr>
          <a:xfrm>
            <a:off x="5214938" y="1428750"/>
            <a:ext cx="1785937" cy="1169988"/>
          </a:xfrm>
          <a:prstGeom prst="rect">
            <a:avLst/>
          </a:prstGeom>
          <a:noFill/>
        </p:spPr>
        <p:txBody>
          <a:bodyPr>
            <a:spAutoFit/>
          </a:bodyPr>
          <a:lstStyle/>
          <a:p>
            <a:pPr>
              <a:defRPr/>
            </a:pPr>
            <a:r>
              <a:rPr lang="en-US" sz="1400" dirty="0">
                <a:solidFill>
                  <a:prstClr val="black"/>
                </a:solidFill>
              </a:rPr>
              <a:t>Direct selling, person to person </a:t>
            </a:r>
            <a:r>
              <a:rPr lang="en-US" sz="1400" dirty="0" err="1">
                <a:solidFill>
                  <a:prstClr val="black"/>
                </a:solidFill>
              </a:rPr>
              <a:t>eg</a:t>
            </a:r>
            <a:r>
              <a:rPr lang="en-US" sz="1400" dirty="0">
                <a:solidFill>
                  <a:prstClr val="black"/>
                </a:solidFill>
              </a:rPr>
              <a:t>.</a:t>
            </a:r>
          </a:p>
          <a:p>
            <a:pPr>
              <a:defRPr/>
            </a:pPr>
            <a:r>
              <a:rPr lang="en-US" sz="1400" dirty="0">
                <a:solidFill>
                  <a:prstClr val="black"/>
                </a:solidFill>
              </a:rPr>
              <a:t>Trade shows, sales meetings (B2B), door to door</a:t>
            </a:r>
            <a:endParaRPr lang="en-GB" sz="1400" dirty="0">
              <a:solidFill>
                <a:prstClr val="black"/>
              </a:solidFill>
            </a:endParaRPr>
          </a:p>
        </p:txBody>
      </p:sp>
      <p:sp>
        <p:nvSpPr>
          <p:cNvPr id="13318" name="TextBox 7"/>
          <p:cNvSpPr txBox="1">
            <a:spLocks noChangeArrowheads="1"/>
          </p:cNvSpPr>
          <p:nvPr/>
        </p:nvSpPr>
        <p:spPr bwMode="auto">
          <a:xfrm>
            <a:off x="7000875" y="2428875"/>
            <a:ext cx="1928813" cy="461963"/>
          </a:xfrm>
          <a:prstGeom prst="rect">
            <a:avLst/>
          </a:prstGeom>
          <a:noFill/>
          <a:ln w="9525">
            <a:noFill/>
            <a:miter lim="800000"/>
            <a:headEnd/>
            <a:tailEnd/>
          </a:ln>
        </p:spPr>
        <p:txBody>
          <a:bodyPr>
            <a:spAutoFit/>
          </a:bodyPr>
          <a:lstStyle/>
          <a:p>
            <a:endParaRPr lang="en-US">
              <a:solidFill>
                <a:prstClr val="black"/>
              </a:solidFill>
            </a:endParaRPr>
          </a:p>
        </p:txBody>
      </p:sp>
      <p:sp>
        <p:nvSpPr>
          <p:cNvPr id="9" name="TextBox 8"/>
          <p:cNvSpPr txBox="1"/>
          <p:nvPr/>
        </p:nvSpPr>
        <p:spPr>
          <a:xfrm>
            <a:off x="7143750" y="2571750"/>
            <a:ext cx="1714500" cy="954088"/>
          </a:xfrm>
          <a:prstGeom prst="rect">
            <a:avLst/>
          </a:prstGeom>
          <a:noFill/>
        </p:spPr>
        <p:txBody>
          <a:bodyPr>
            <a:spAutoFit/>
          </a:bodyPr>
          <a:lstStyle/>
          <a:p>
            <a:pPr>
              <a:defRPr/>
            </a:pPr>
            <a:r>
              <a:rPr lang="en-US" sz="1400" dirty="0">
                <a:solidFill>
                  <a:prstClr val="black"/>
                </a:solidFill>
              </a:rPr>
              <a:t>Paid-for promotional space </a:t>
            </a:r>
            <a:r>
              <a:rPr lang="en-US" sz="1400" dirty="0" err="1">
                <a:solidFill>
                  <a:prstClr val="black"/>
                </a:solidFill>
              </a:rPr>
              <a:t>eg</a:t>
            </a:r>
            <a:r>
              <a:rPr lang="en-US" sz="1400" dirty="0">
                <a:solidFill>
                  <a:prstClr val="black"/>
                </a:solidFill>
              </a:rPr>
              <a:t>.  TV, online, radio, press, outdoor /ambient</a:t>
            </a:r>
            <a:endParaRPr lang="en-GB" sz="1400" dirty="0">
              <a:solidFill>
                <a:prstClr val="black"/>
              </a:solidFill>
              <a:latin typeface="Arial" pitchFamily="34" charset="0"/>
            </a:endParaRPr>
          </a:p>
        </p:txBody>
      </p:sp>
      <p:sp>
        <p:nvSpPr>
          <p:cNvPr id="10" name="TextBox 9"/>
          <p:cNvSpPr txBox="1"/>
          <p:nvPr/>
        </p:nvSpPr>
        <p:spPr>
          <a:xfrm>
            <a:off x="6215063" y="4214813"/>
            <a:ext cx="2286000" cy="1816100"/>
          </a:xfrm>
          <a:prstGeom prst="rect">
            <a:avLst/>
          </a:prstGeom>
          <a:noFill/>
        </p:spPr>
        <p:txBody>
          <a:bodyPr>
            <a:spAutoFit/>
          </a:bodyPr>
          <a:lstStyle/>
          <a:p>
            <a:pPr>
              <a:defRPr/>
            </a:pPr>
            <a:r>
              <a:rPr lang="en-US" sz="1400" dirty="0">
                <a:solidFill>
                  <a:prstClr val="black"/>
                </a:solidFill>
              </a:rPr>
              <a:t>Gaining word of mouth or  free media coverage through the communication of appropriate messages/stories to key individuals/groups.  Online networks are increasingly important here.</a:t>
            </a:r>
            <a:endParaRPr lang="en-GB" sz="1400" dirty="0">
              <a:solidFill>
                <a:prstClr val="black"/>
              </a:solidFill>
            </a:endParaRPr>
          </a:p>
        </p:txBody>
      </p:sp>
      <p:sp>
        <p:nvSpPr>
          <p:cNvPr id="11" name="TextBox 10"/>
          <p:cNvSpPr txBox="1"/>
          <p:nvPr/>
        </p:nvSpPr>
        <p:spPr>
          <a:xfrm>
            <a:off x="214313" y="4786313"/>
            <a:ext cx="2286000" cy="954087"/>
          </a:xfrm>
          <a:prstGeom prst="rect">
            <a:avLst/>
          </a:prstGeom>
          <a:noFill/>
        </p:spPr>
        <p:txBody>
          <a:bodyPr>
            <a:spAutoFit/>
          </a:bodyPr>
          <a:lstStyle/>
          <a:p>
            <a:pPr>
              <a:defRPr/>
            </a:pPr>
            <a:r>
              <a:rPr lang="en-US" sz="1400" dirty="0">
                <a:solidFill>
                  <a:prstClr val="black"/>
                </a:solidFill>
              </a:rPr>
              <a:t>Using special promotional messages to help achieve marketing objectives </a:t>
            </a:r>
            <a:r>
              <a:rPr lang="en-US" sz="1400" dirty="0" err="1">
                <a:solidFill>
                  <a:prstClr val="black"/>
                </a:solidFill>
              </a:rPr>
              <a:t>eg</a:t>
            </a:r>
            <a:r>
              <a:rPr lang="en-US" sz="1400" dirty="0">
                <a:solidFill>
                  <a:prstClr val="black"/>
                </a:solidFill>
              </a:rPr>
              <a:t>. </a:t>
            </a:r>
            <a:r>
              <a:rPr lang="en-US" sz="1400" dirty="0" err="1">
                <a:solidFill>
                  <a:prstClr val="black"/>
                </a:solidFill>
              </a:rPr>
              <a:t>BOGOF</a:t>
            </a:r>
            <a:r>
              <a:rPr lang="en-US" sz="1400" dirty="0">
                <a:solidFill>
                  <a:prstClr val="black"/>
                </a:solidFill>
              </a:rPr>
              <a:t>, competitions</a:t>
            </a:r>
            <a:endParaRPr lang="en-GB" sz="1400" dirty="0">
              <a:solidFill>
                <a:prstClr val="black"/>
              </a:solidFill>
            </a:endParaRPr>
          </a:p>
        </p:txBody>
      </p:sp>
    </p:spTree>
    <p:extLst>
      <p:ext uri="{BB962C8B-B14F-4D97-AF65-F5344CB8AC3E}">
        <p14:creationId xmlns:p14="http://schemas.microsoft.com/office/powerpoint/2010/main" val="695476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714375" y="285750"/>
            <a:ext cx="8429625" cy="928688"/>
          </a:xfrm>
        </p:spPr>
        <p:txBody>
          <a:bodyPr/>
          <a:lstStyle/>
          <a:p>
            <a:pPr eaLnBrk="1" hangingPunct="1"/>
            <a:r>
              <a:rPr lang="en-US">
                <a:cs typeface="Arial" charset="0"/>
              </a:rPr>
              <a:t>Promotion Mix Strategies</a:t>
            </a:r>
          </a:p>
        </p:txBody>
      </p:sp>
      <p:pic>
        <p:nvPicPr>
          <p:cNvPr id="19459" name="Content Placeholder 3" descr="fig12_02.jpg"/>
          <p:cNvPicPr>
            <a:picLocks noGrp="1" noChangeAspect="1"/>
          </p:cNvPicPr>
          <p:nvPr>
            <p:ph idx="1"/>
          </p:nvPr>
        </p:nvPicPr>
        <p:blipFill>
          <a:blip r:embed="rId3" cstate="print"/>
          <a:srcRect l="12686" t="19757" b="10776"/>
          <a:stretch>
            <a:fillRect/>
          </a:stretch>
        </p:blipFill>
        <p:spPr>
          <a:xfrm>
            <a:off x="111125" y="1643063"/>
            <a:ext cx="9032875" cy="3500437"/>
          </a:xfrm>
        </p:spPr>
      </p:pic>
      <p:sp>
        <p:nvSpPr>
          <p:cNvPr id="4" name="TextBox 3"/>
          <p:cNvSpPr txBox="1"/>
          <p:nvPr/>
        </p:nvSpPr>
        <p:spPr>
          <a:xfrm>
            <a:off x="6357938" y="5357813"/>
            <a:ext cx="2500312" cy="338137"/>
          </a:xfrm>
          <a:prstGeom prst="rect">
            <a:avLst/>
          </a:prstGeom>
          <a:noFill/>
        </p:spPr>
        <p:txBody>
          <a:bodyPr>
            <a:spAutoFit/>
          </a:bodyPr>
          <a:lstStyle/>
          <a:p>
            <a:pPr>
              <a:defRPr/>
            </a:pPr>
            <a:r>
              <a:rPr lang="en-GB" sz="1600" dirty="0" err="1">
                <a:solidFill>
                  <a:prstClr val="black"/>
                </a:solidFill>
              </a:rPr>
              <a:t>Kotler</a:t>
            </a:r>
            <a:r>
              <a:rPr lang="en-GB" sz="1600" dirty="0">
                <a:solidFill>
                  <a:prstClr val="black"/>
                </a:solidFill>
              </a:rPr>
              <a:t> &amp; Armstrong 2010</a:t>
            </a:r>
          </a:p>
        </p:txBody>
      </p:sp>
    </p:spTree>
    <p:extLst>
      <p:ext uri="{BB962C8B-B14F-4D97-AF65-F5344CB8AC3E}">
        <p14:creationId xmlns:p14="http://schemas.microsoft.com/office/powerpoint/2010/main" val="3157659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a:xfrm>
            <a:off x="714375" y="214313"/>
            <a:ext cx="8143875" cy="857250"/>
          </a:xfrm>
        </p:spPr>
        <p:txBody>
          <a:bodyPr/>
          <a:lstStyle/>
          <a:p>
            <a:pPr eaLnBrk="1" hangingPunct="1"/>
            <a:r>
              <a:rPr lang="en-GB">
                <a:cs typeface="Arial" charset="0"/>
              </a:rPr>
              <a:t>Four perspectives on advertising</a:t>
            </a:r>
          </a:p>
        </p:txBody>
      </p:sp>
      <p:sp>
        <p:nvSpPr>
          <p:cNvPr id="5123" name="Rectangle 1027"/>
          <p:cNvSpPr>
            <a:spLocks noGrp="1" noChangeArrowheads="1"/>
          </p:cNvSpPr>
          <p:nvPr>
            <p:ph idx="1"/>
          </p:nvPr>
        </p:nvSpPr>
        <p:spPr>
          <a:xfrm>
            <a:off x="1830388" y="6488113"/>
            <a:ext cx="7313612" cy="369887"/>
          </a:xfrm>
        </p:spPr>
        <p:txBody>
          <a:bodyPr/>
          <a:lstStyle/>
          <a:p>
            <a:pPr algn="r" eaLnBrk="1" hangingPunct="1">
              <a:buFont typeface="Wingdings" pitchFamily="2" charset="2"/>
              <a:buNone/>
            </a:pPr>
            <a:r>
              <a:rPr lang="en-GB" sz="1800">
                <a:cs typeface="Arial" charset="0"/>
              </a:rPr>
              <a:t>Hall and O’Malley (1991)</a:t>
            </a:r>
          </a:p>
        </p:txBody>
      </p:sp>
      <p:graphicFrame>
        <p:nvGraphicFramePr>
          <p:cNvPr id="5" name="Diagram 4"/>
          <p:cNvGraphicFramePr/>
          <p:nvPr/>
        </p:nvGraphicFramePr>
        <p:xfrm>
          <a:off x="1500166" y="164305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9221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785813" y="214313"/>
            <a:ext cx="7929562" cy="857250"/>
          </a:xfrm>
        </p:spPr>
        <p:txBody>
          <a:bodyPr/>
          <a:lstStyle/>
          <a:p>
            <a:pPr eaLnBrk="1" hangingPunct="1"/>
            <a:r>
              <a:rPr lang="en-GB">
                <a:cs typeface="Arial" charset="0"/>
              </a:rPr>
              <a:t>Advertising theory – Weak or Strong?</a:t>
            </a:r>
          </a:p>
        </p:txBody>
      </p:sp>
      <p:graphicFrame>
        <p:nvGraphicFramePr>
          <p:cNvPr id="7" name="Content Placeholder 6"/>
          <p:cNvGraphicFramePr>
            <a:graphicFrameLocks noGrp="1"/>
          </p:cNvGraphicFramePr>
          <p:nvPr>
            <p:ph idx="1"/>
          </p:nvPr>
        </p:nvGraphicFramePr>
        <p:xfrm>
          <a:off x="714348" y="1428736"/>
          <a:ext cx="3857652" cy="3643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386" name="Slide Number Placeholder 5"/>
          <p:cNvSpPr>
            <a:spLocks noGrp="1"/>
          </p:cNvSpPr>
          <p:nvPr>
            <p:ph type="sldNum" sz="quarter" idx="4294967295"/>
          </p:nvPr>
        </p:nvSpPr>
        <p:spPr>
          <a:xfrm>
            <a:off x="6553200" y="6356350"/>
            <a:ext cx="2133600" cy="365125"/>
          </a:xfrm>
          <a:prstGeom prst="rect">
            <a:avLst/>
          </a:prstGeom>
        </p:spPr>
        <p:txBody>
          <a:bodyPr/>
          <a:lstStyle/>
          <a:p>
            <a:pPr>
              <a:defRPr/>
            </a:pPr>
            <a:fld id="{A6881B68-9691-4FDA-833F-566BA3C254C2}" type="slidenum">
              <a:rPr lang="en-GB" smtClean="0"/>
              <a:pPr>
                <a:defRPr/>
              </a:pPr>
              <a:t>13</a:t>
            </a:fld>
            <a:endParaRPr lang="en-GB"/>
          </a:p>
        </p:txBody>
      </p:sp>
      <p:graphicFrame>
        <p:nvGraphicFramePr>
          <p:cNvPr id="9" name="Diagram 8"/>
          <p:cNvGraphicFramePr/>
          <p:nvPr/>
        </p:nvGraphicFramePr>
        <p:xfrm>
          <a:off x="2857488" y="3714752"/>
          <a:ext cx="3500462" cy="314324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 name="TextBox 5"/>
          <p:cNvSpPr txBox="1"/>
          <p:nvPr/>
        </p:nvSpPr>
        <p:spPr>
          <a:xfrm>
            <a:off x="214313" y="5143500"/>
            <a:ext cx="3071812" cy="523875"/>
          </a:xfrm>
          <a:prstGeom prst="rect">
            <a:avLst/>
          </a:prstGeom>
          <a:noFill/>
        </p:spPr>
        <p:txBody>
          <a:bodyPr>
            <a:spAutoFit/>
          </a:bodyPr>
          <a:lstStyle/>
          <a:p>
            <a:pPr>
              <a:defRPr/>
            </a:pPr>
            <a:r>
              <a:rPr lang="en-GB" sz="1400" dirty="0">
                <a:solidFill>
                  <a:prstClr val="black"/>
                </a:solidFill>
              </a:rPr>
              <a:t>Strong theory (Jones, 1991)</a:t>
            </a:r>
          </a:p>
          <a:p>
            <a:pPr>
              <a:defRPr/>
            </a:pPr>
            <a:r>
              <a:rPr lang="en-GB" sz="1400" dirty="0">
                <a:solidFill>
                  <a:prstClr val="black"/>
                </a:solidFill>
              </a:rPr>
              <a:t>Weak theory (Ehrenberg (1988, 1997)</a:t>
            </a:r>
          </a:p>
        </p:txBody>
      </p:sp>
      <p:sp>
        <p:nvSpPr>
          <p:cNvPr id="8" name="TextBox 7"/>
          <p:cNvSpPr txBox="1"/>
          <p:nvPr/>
        </p:nvSpPr>
        <p:spPr>
          <a:xfrm>
            <a:off x="6072188" y="1571625"/>
            <a:ext cx="2857500" cy="3540125"/>
          </a:xfrm>
          <a:prstGeom prst="rect">
            <a:avLst/>
          </a:prstGeom>
          <a:noFill/>
        </p:spPr>
        <p:txBody>
          <a:bodyPr>
            <a:spAutoFit/>
          </a:bodyPr>
          <a:lstStyle/>
          <a:p>
            <a:pPr marL="265113" indent="-265113">
              <a:defRPr/>
            </a:pPr>
            <a:r>
              <a:rPr lang="en-GB" sz="3200" dirty="0">
                <a:solidFill>
                  <a:prstClr val="black"/>
                </a:solidFill>
              </a:rPr>
              <a:t>What are your objectives?</a:t>
            </a:r>
          </a:p>
          <a:p>
            <a:pPr marL="265113" indent="-265113">
              <a:buFont typeface="Arial" pitchFamily="34" charset="0"/>
              <a:buChar char="•"/>
              <a:defRPr/>
            </a:pPr>
            <a:r>
              <a:rPr lang="en-GB" sz="3200" dirty="0">
                <a:solidFill>
                  <a:prstClr val="black"/>
                </a:solidFill>
              </a:rPr>
              <a:t>Differentiate?</a:t>
            </a:r>
          </a:p>
          <a:p>
            <a:pPr marL="265113" indent="-265113">
              <a:buFont typeface="Arial" pitchFamily="34" charset="0"/>
              <a:buChar char="•"/>
              <a:defRPr/>
            </a:pPr>
            <a:r>
              <a:rPr lang="en-GB" sz="3200" dirty="0">
                <a:solidFill>
                  <a:prstClr val="black"/>
                </a:solidFill>
              </a:rPr>
              <a:t>Remind/ reinforce?</a:t>
            </a:r>
          </a:p>
          <a:p>
            <a:pPr marL="265113" indent="-265113">
              <a:buFont typeface="Arial" pitchFamily="34" charset="0"/>
              <a:buChar char="•"/>
              <a:defRPr/>
            </a:pPr>
            <a:r>
              <a:rPr lang="en-GB" sz="3200" dirty="0">
                <a:solidFill>
                  <a:prstClr val="black"/>
                </a:solidFill>
              </a:rPr>
              <a:t>Inform?</a:t>
            </a:r>
          </a:p>
          <a:p>
            <a:pPr marL="265113" indent="-265113">
              <a:buFont typeface="Arial" pitchFamily="34" charset="0"/>
              <a:buChar char="•"/>
              <a:defRPr/>
            </a:pPr>
            <a:r>
              <a:rPr lang="en-GB" sz="3200" dirty="0">
                <a:solidFill>
                  <a:prstClr val="black"/>
                </a:solidFill>
              </a:rPr>
              <a:t>Persuade?</a:t>
            </a:r>
          </a:p>
        </p:txBody>
      </p:sp>
    </p:spTree>
    <p:extLst>
      <p:ext uri="{BB962C8B-B14F-4D97-AF65-F5344CB8AC3E}">
        <p14:creationId xmlns:p14="http://schemas.microsoft.com/office/powerpoint/2010/main" val="6402703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4"/>
          <p:cNvSpPr>
            <a:spLocks noGrp="1"/>
          </p:cNvSpPr>
          <p:nvPr>
            <p:ph type="title"/>
          </p:nvPr>
        </p:nvSpPr>
        <p:spPr>
          <a:xfrm>
            <a:off x="642938" y="285750"/>
            <a:ext cx="8501062" cy="928688"/>
          </a:xfrm>
        </p:spPr>
        <p:txBody>
          <a:bodyPr>
            <a:normAutofit fontScale="90000"/>
          </a:bodyPr>
          <a:lstStyle/>
          <a:p>
            <a:pPr>
              <a:defRPr/>
            </a:pPr>
            <a:r>
              <a:rPr lang="cy-GB" dirty="0"/>
              <a:t>Advertising theory -Linear vs complex views </a:t>
            </a:r>
            <a:endParaRPr lang="en-US" dirty="0"/>
          </a:p>
        </p:txBody>
      </p:sp>
      <p:sp>
        <p:nvSpPr>
          <p:cNvPr id="7171" name="Text Placeholder 5"/>
          <p:cNvSpPr>
            <a:spLocks noGrp="1"/>
          </p:cNvSpPr>
          <p:nvPr>
            <p:ph type="body" idx="1"/>
          </p:nvPr>
        </p:nvSpPr>
        <p:spPr>
          <a:xfrm>
            <a:off x="428625" y="1214438"/>
            <a:ext cx="4040188" cy="639762"/>
          </a:xfrm>
        </p:spPr>
        <p:txBody>
          <a:bodyPr/>
          <a:lstStyle/>
          <a:p>
            <a:pPr algn="ctr"/>
            <a:r>
              <a:rPr lang="cy-GB">
                <a:cs typeface="Arial" charset="0"/>
              </a:rPr>
              <a:t>Simple AIDA</a:t>
            </a:r>
            <a:endParaRPr lang="en-US">
              <a:cs typeface="Arial" charset="0"/>
            </a:endParaRPr>
          </a:p>
        </p:txBody>
      </p:sp>
      <p:graphicFrame>
        <p:nvGraphicFramePr>
          <p:cNvPr id="10" name="Content Placeholder 9"/>
          <p:cNvGraphicFramePr>
            <a:graphicFrameLocks noGrp="1"/>
          </p:cNvGraphicFramePr>
          <p:nvPr>
            <p:ph sz="half" idx="2"/>
          </p:nvPr>
        </p:nvGraphicFramePr>
        <p:xfrm>
          <a:off x="500034" y="1857364"/>
          <a:ext cx="4040188" cy="3951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173" name="Text Placeholder 7"/>
          <p:cNvSpPr>
            <a:spLocks noGrp="1"/>
          </p:cNvSpPr>
          <p:nvPr>
            <p:ph type="body" sz="quarter" idx="3"/>
          </p:nvPr>
        </p:nvSpPr>
        <p:spPr>
          <a:xfrm>
            <a:off x="4572000" y="1214438"/>
            <a:ext cx="4041775" cy="639762"/>
          </a:xfrm>
        </p:spPr>
        <p:txBody>
          <a:bodyPr/>
          <a:lstStyle/>
          <a:p>
            <a:r>
              <a:rPr lang="cy-GB">
                <a:cs typeface="Arial" charset="0"/>
              </a:rPr>
              <a:t>Persuasive Advertising</a:t>
            </a:r>
            <a:endParaRPr lang="en-US">
              <a:cs typeface="Arial" charset="0"/>
            </a:endParaRPr>
          </a:p>
        </p:txBody>
      </p:sp>
      <p:sp>
        <p:nvSpPr>
          <p:cNvPr id="7174" name="Content Placeholder 8"/>
          <p:cNvSpPr>
            <a:spLocks noGrp="1"/>
          </p:cNvSpPr>
          <p:nvPr>
            <p:ph sz="quarter" idx="4"/>
          </p:nvPr>
        </p:nvSpPr>
        <p:spPr>
          <a:xfrm>
            <a:off x="4714875" y="1928813"/>
            <a:ext cx="4041775" cy="3951287"/>
          </a:xfrm>
        </p:spPr>
        <p:txBody>
          <a:bodyPr/>
          <a:lstStyle/>
          <a:p>
            <a:r>
              <a:rPr lang="cy-GB">
                <a:cs typeface="Arial" charset="0"/>
              </a:rPr>
              <a:t>Moving the consumer through this process?</a:t>
            </a:r>
          </a:p>
          <a:p>
            <a:r>
              <a:rPr lang="cy-GB">
                <a:cs typeface="Arial" charset="0"/>
              </a:rPr>
              <a:t>Is the process linear?</a:t>
            </a:r>
          </a:p>
          <a:p>
            <a:r>
              <a:rPr lang="cy-GB">
                <a:cs typeface="Arial" charset="0"/>
              </a:rPr>
              <a:t>What about re-purchase decisions?</a:t>
            </a:r>
          </a:p>
          <a:p>
            <a:r>
              <a:rPr lang="cy-GB">
                <a:cs typeface="Arial" charset="0"/>
              </a:rPr>
              <a:t>Is this a strong theory model?</a:t>
            </a:r>
          </a:p>
        </p:txBody>
      </p:sp>
      <p:sp>
        <p:nvSpPr>
          <p:cNvPr id="17415" name="Slide Number Placeholder 3"/>
          <p:cNvSpPr>
            <a:spLocks noGrp="1"/>
          </p:cNvSpPr>
          <p:nvPr>
            <p:ph type="sldNum" sz="quarter" idx="12"/>
          </p:nvPr>
        </p:nvSpPr>
        <p:spPr/>
        <p:txBody>
          <a:bodyPr/>
          <a:lstStyle/>
          <a:p>
            <a:pPr>
              <a:defRPr/>
            </a:pPr>
            <a:fld id="{06328F30-4000-428A-8441-6EB96FDFDB42}" type="slidenum">
              <a:rPr lang="en-GB" smtClean="0"/>
              <a:pPr>
                <a:defRPr/>
              </a:pPr>
              <a:t>14</a:t>
            </a:fld>
            <a:endParaRPr lang="en-GB"/>
          </a:p>
        </p:txBody>
      </p:sp>
    </p:spTree>
    <p:extLst>
      <p:ext uri="{BB962C8B-B14F-4D97-AF65-F5344CB8AC3E}">
        <p14:creationId xmlns:p14="http://schemas.microsoft.com/office/powerpoint/2010/main" val="11260109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2"/>
          <p:cNvSpPr>
            <a:spLocks noGrp="1" noChangeArrowheads="1"/>
          </p:cNvSpPr>
          <p:nvPr>
            <p:ph type="title"/>
          </p:nvPr>
        </p:nvSpPr>
        <p:spPr>
          <a:xfrm>
            <a:off x="714375" y="285750"/>
            <a:ext cx="7858125" cy="928688"/>
          </a:xfrm>
        </p:spPr>
        <p:txBody>
          <a:bodyPr>
            <a:normAutofit fontScale="90000"/>
          </a:bodyPr>
          <a:lstStyle/>
          <a:p>
            <a:pPr eaLnBrk="1" hangingPunct="1">
              <a:defRPr/>
            </a:pPr>
            <a:r>
              <a:rPr lang="en-GB" sz="3200" dirty="0"/>
              <a:t>Complex buyer behaviour</a:t>
            </a:r>
            <a:br>
              <a:rPr lang="en-GB" sz="3200" dirty="0"/>
            </a:br>
            <a:r>
              <a:rPr lang="en-GB" sz="3200" dirty="0"/>
              <a:t>Weak theory - Reinforcement</a:t>
            </a:r>
          </a:p>
        </p:txBody>
      </p:sp>
      <p:sp>
        <p:nvSpPr>
          <p:cNvPr id="8195" name="Rectangle 3"/>
          <p:cNvSpPr>
            <a:spLocks noGrp="1" noChangeArrowheads="1"/>
          </p:cNvSpPr>
          <p:nvPr>
            <p:ph idx="1"/>
          </p:nvPr>
        </p:nvSpPr>
        <p:spPr>
          <a:xfrm>
            <a:off x="571500" y="1428750"/>
            <a:ext cx="4857750" cy="4214813"/>
          </a:xfrm>
        </p:spPr>
        <p:txBody>
          <a:bodyPr/>
          <a:lstStyle/>
          <a:p>
            <a:pPr eaLnBrk="1" hangingPunct="1">
              <a:lnSpc>
                <a:spcPct val="90000"/>
              </a:lnSpc>
            </a:pPr>
            <a:r>
              <a:rPr lang="en-GB" sz="2800">
                <a:cs typeface="Arial" charset="0"/>
              </a:rPr>
              <a:t>Consumer decision-making is a complex, non-linear process</a:t>
            </a:r>
          </a:p>
          <a:p>
            <a:pPr eaLnBrk="1" hangingPunct="1">
              <a:lnSpc>
                <a:spcPct val="90000"/>
              </a:lnSpc>
            </a:pPr>
            <a:r>
              <a:rPr lang="en-GB" sz="2800">
                <a:cs typeface="Arial" charset="0"/>
              </a:rPr>
              <a:t>Brand awareness and recall are vital</a:t>
            </a:r>
          </a:p>
          <a:p>
            <a:pPr eaLnBrk="1" hangingPunct="1">
              <a:lnSpc>
                <a:spcPct val="90000"/>
              </a:lnSpc>
            </a:pPr>
            <a:r>
              <a:rPr lang="en-GB" sz="2800">
                <a:cs typeface="Arial" charset="0"/>
              </a:rPr>
              <a:t>Does this model take into account the true complexity of buyer-behaviour?</a:t>
            </a:r>
          </a:p>
          <a:p>
            <a:pPr eaLnBrk="1" hangingPunct="1">
              <a:lnSpc>
                <a:spcPct val="90000"/>
              </a:lnSpc>
              <a:buFont typeface="Wingdings" pitchFamily="2" charset="2"/>
              <a:buNone/>
            </a:pPr>
            <a:endParaRPr lang="en-GB" sz="2500">
              <a:cs typeface="Arial" charset="0"/>
            </a:endParaRPr>
          </a:p>
        </p:txBody>
      </p:sp>
      <p:sp>
        <p:nvSpPr>
          <p:cNvPr id="18434" name="Slide Number Placeholder 5"/>
          <p:cNvSpPr>
            <a:spLocks noGrp="1"/>
          </p:cNvSpPr>
          <p:nvPr>
            <p:ph type="sldNum" sz="quarter" idx="4294967295"/>
          </p:nvPr>
        </p:nvSpPr>
        <p:spPr>
          <a:xfrm>
            <a:off x="6553200" y="6356350"/>
            <a:ext cx="2133600" cy="365125"/>
          </a:xfrm>
          <a:prstGeom prst="rect">
            <a:avLst/>
          </a:prstGeom>
        </p:spPr>
        <p:txBody>
          <a:bodyPr/>
          <a:lstStyle/>
          <a:p>
            <a:pPr>
              <a:defRPr/>
            </a:pPr>
            <a:fld id="{BF0AED9A-0593-4182-B622-BED5D3ADF825}" type="slidenum">
              <a:rPr lang="en-GB" smtClean="0"/>
              <a:pPr>
                <a:defRPr/>
              </a:pPr>
              <a:t>15</a:t>
            </a:fld>
            <a:endParaRPr lang="en-GB"/>
          </a:p>
        </p:txBody>
      </p:sp>
      <p:graphicFrame>
        <p:nvGraphicFramePr>
          <p:cNvPr id="6" name="Diagram 5"/>
          <p:cNvGraphicFramePr/>
          <p:nvPr/>
        </p:nvGraphicFramePr>
        <p:xfrm>
          <a:off x="5429256" y="1428736"/>
          <a:ext cx="3333752" cy="40719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6215063" y="5715000"/>
            <a:ext cx="2571750" cy="400050"/>
          </a:xfrm>
          <a:prstGeom prst="rect">
            <a:avLst/>
          </a:prstGeom>
          <a:noFill/>
        </p:spPr>
        <p:txBody>
          <a:bodyPr>
            <a:spAutoFit/>
          </a:bodyPr>
          <a:lstStyle/>
          <a:p>
            <a:pPr>
              <a:defRPr/>
            </a:pPr>
            <a:r>
              <a:rPr lang="en-GB" dirty="0">
                <a:solidFill>
                  <a:prstClr val="black"/>
                </a:solidFill>
              </a:rPr>
              <a:t>Ehrenberg, 1988</a:t>
            </a:r>
          </a:p>
        </p:txBody>
      </p:sp>
    </p:spTree>
    <p:extLst>
      <p:ext uri="{BB962C8B-B14F-4D97-AF65-F5344CB8AC3E}">
        <p14:creationId xmlns:p14="http://schemas.microsoft.com/office/powerpoint/2010/main" val="32130419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714375" y="285750"/>
            <a:ext cx="8429625" cy="928688"/>
          </a:xfrm>
        </p:spPr>
        <p:txBody>
          <a:bodyPr/>
          <a:lstStyle/>
          <a:p>
            <a:pPr eaLnBrk="1" hangingPunct="1"/>
            <a:r>
              <a:rPr lang="en-US" sz="3600" dirty="0">
                <a:cs typeface="Arial" charset="0"/>
              </a:rPr>
              <a:t>‘Creative’ – </a:t>
            </a:r>
            <a:r>
              <a:rPr lang="en-US" sz="3600" i="1" dirty="0">
                <a:cs typeface="Arial" charset="0"/>
              </a:rPr>
              <a:t>bringing the message to life in a distinct and meaningful way</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448894922"/>
              </p:ext>
            </p:extLst>
          </p:nvPr>
        </p:nvGraphicFramePr>
        <p:xfrm>
          <a:off x="827584" y="1556792"/>
          <a:ext cx="8001000" cy="381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8" name="Picture 4" descr="http://download.e-bookshelf.de/download/0000/7454/58/L-X-0000745458-0001774217.XHTML/images/c1-fig-0001.jpg">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15616" y="4545421"/>
            <a:ext cx="3650309" cy="2195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3091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714375" y="285750"/>
            <a:ext cx="8429625" cy="928688"/>
          </a:xfrm>
        </p:spPr>
        <p:txBody>
          <a:bodyPr/>
          <a:lstStyle/>
          <a:p>
            <a:r>
              <a:rPr lang="en-GB">
                <a:cs typeface="Arial" charset="0"/>
              </a:rPr>
              <a:t>The importance of the Message</a:t>
            </a:r>
          </a:p>
        </p:txBody>
      </p:sp>
      <p:sp>
        <p:nvSpPr>
          <p:cNvPr id="10243" name="Content Placeholder 2"/>
          <p:cNvSpPr>
            <a:spLocks noGrp="1"/>
          </p:cNvSpPr>
          <p:nvPr>
            <p:ph idx="1"/>
          </p:nvPr>
        </p:nvSpPr>
        <p:spPr>
          <a:xfrm>
            <a:off x="714375" y="1600200"/>
            <a:ext cx="8072438" cy="4114800"/>
          </a:xfrm>
        </p:spPr>
        <p:txBody>
          <a:bodyPr/>
          <a:lstStyle/>
          <a:p>
            <a:r>
              <a:rPr lang="en-GB">
                <a:cs typeface="Arial" charset="0"/>
              </a:rPr>
              <a:t>However an organisation chooses to communicate the form and content of the message is of vital importance</a:t>
            </a:r>
          </a:p>
          <a:p>
            <a:r>
              <a:rPr lang="en-GB">
                <a:cs typeface="Arial" charset="0"/>
              </a:rPr>
              <a:t>Organisations spend considerable time forming and refining their ‘messages’ to ensure they are appealing to their target audiences and will be interpreted in the desired way</a:t>
            </a:r>
          </a:p>
        </p:txBody>
      </p:sp>
    </p:spTree>
    <p:extLst>
      <p:ext uri="{BB962C8B-B14F-4D97-AF65-F5344CB8AC3E}">
        <p14:creationId xmlns:p14="http://schemas.microsoft.com/office/powerpoint/2010/main" val="8037016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714375" y="285750"/>
            <a:ext cx="8429625" cy="928688"/>
          </a:xfrm>
        </p:spPr>
        <p:txBody>
          <a:bodyPr/>
          <a:lstStyle/>
          <a:p>
            <a:r>
              <a:rPr lang="en-US" sz="3600">
                <a:cs typeface="Arial" charset="0"/>
              </a:rPr>
              <a:t>Selecting Advertising Media</a:t>
            </a:r>
          </a:p>
        </p:txBody>
      </p:sp>
      <p:graphicFrame>
        <p:nvGraphicFramePr>
          <p:cNvPr id="6" name="Content Placeholder 5"/>
          <p:cNvGraphicFramePr>
            <a:graphicFrameLocks noGrp="1"/>
          </p:cNvGraphicFramePr>
          <p:nvPr>
            <p:ph idx="1"/>
          </p:nvPr>
        </p:nvGraphicFramePr>
        <p:xfrm>
          <a:off x="642910" y="2071678"/>
          <a:ext cx="7834338" cy="3429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3230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412776"/>
            <a:ext cx="3816424" cy="4247317"/>
          </a:xfrm>
          <a:prstGeom prst="rect">
            <a:avLst/>
          </a:prstGeom>
          <a:noFill/>
        </p:spPr>
        <p:txBody>
          <a:bodyPr wrap="square" rtlCol="0">
            <a:spAutoFit/>
          </a:bodyPr>
          <a:lstStyle/>
          <a:p>
            <a:r>
              <a:rPr lang="en-GB" dirty="0">
                <a:solidFill>
                  <a:prstClr val="black"/>
                </a:solidFill>
              </a:rPr>
              <a:t>In groups</a:t>
            </a:r>
            <a:r>
              <a:rPr lang="en-GB">
                <a:solidFill>
                  <a:prstClr val="black"/>
                </a:solidFill>
              </a:rPr>
              <a:t>, </a:t>
            </a:r>
            <a:r>
              <a:rPr lang="en-GB" dirty="0">
                <a:solidFill>
                  <a:prstClr val="black"/>
                </a:solidFill>
              </a:rPr>
              <a:t>d</a:t>
            </a:r>
            <a:r>
              <a:rPr lang="en-GB">
                <a:solidFill>
                  <a:prstClr val="black"/>
                </a:solidFill>
              </a:rPr>
              <a:t>iscuss </a:t>
            </a:r>
            <a:r>
              <a:rPr lang="en-GB" dirty="0">
                <a:solidFill>
                  <a:prstClr val="black"/>
                </a:solidFill>
              </a:rPr>
              <a:t>the strengths and weaknesses of the following media</a:t>
            </a:r>
          </a:p>
          <a:p>
            <a:endParaRPr lang="en-GB" dirty="0">
              <a:solidFill>
                <a:prstClr val="black"/>
              </a:solidFill>
            </a:endParaRPr>
          </a:p>
          <a:p>
            <a:r>
              <a:rPr lang="en-GB" dirty="0">
                <a:solidFill>
                  <a:prstClr val="black"/>
                </a:solidFill>
              </a:rPr>
              <a:t>Internet</a:t>
            </a:r>
          </a:p>
          <a:p>
            <a:r>
              <a:rPr lang="en-GB" dirty="0">
                <a:solidFill>
                  <a:prstClr val="black"/>
                </a:solidFill>
              </a:rPr>
              <a:t>Social media</a:t>
            </a:r>
          </a:p>
          <a:p>
            <a:r>
              <a:rPr lang="en-GB" dirty="0">
                <a:solidFill>
                  <a:prstClr val="black"/>
                </a:solidFill>
              </a:rPr>
              <a:t>Email</a:t>
            </a:r>
          </a:p>
          <a:p>
            <a:r>
              <a:rPr lang="en-GB" dirty="0">
                <a:solidFill>
                  <a:prstClr val="black"/>
                </a:solidFill>
              </a:rPr>
              <a:t>SMS</a:t>
            </a:r>
          </a:p>
          <a:p>
            <a:r>
              <a:rPr lang="en-GB" dirty="0">
                <a:solidFill>
                  <a:prstClr val="black"/>
                </a:solidFill>
              </a:rPr>
              <a:t>Newspapers</a:t>
            </a:r>
          </a:p>
          <a:p>
            <a:r>
              <a:rPr lang="en-GB" dirty="0">
                <a:solidFill>
                  <a:prstClr val="black"/>
                </a:solidFill>
              </a:rPr>
              <a:t>Magazines</a:t>
            </a:r>
          </a:p>
          <a:p>
            <a:r>
              <a:rPr lang="en-GB" dirty="0">
                <a:solidFill>
                  <a:prstClr val="black"/>
                </a:solidFill>
              </a:rPr>
              <a:t>Brochures and Leaflets</a:t>
            </a:r>
          </a:p>
          <a:p>
            <a:r>
              <a:rPr lang="en-GB" dirty="0">
                <a:solidFill>
                  <a:prstClr val="black"/>
                </a:solidFill>
              </a:rPr>
              <a:t>TV</a:t>
            </a:r>
          </a:p>
          <a:p>
            <a:r>
              <a:rPr lang="en-GB" dirty="0">
                <a:solidFill>
                  <a:prstClr val="black"/>
                </a:solidFill>
              </a:rPr>
              <a:t>Radio</a:t>
            </a:r>
          </a:p>
          <a:p>
            <a:r>
              <a:rPr lang="en-GB" dirty="0">
                <a:solidFill>
                  <a:prstClr val="black"/>
                </a:solidFill>
              </a:rPr>
              <a:t>Outdoor advertising on billboards &amp; buildings</a:t>
            </a:r>
          </a:p>
          <a:p>
            <a:r>
              <a:rPr lang="en-GB" dirty="0">
                <a:solidFill>
                  <a:prstClr val="black"/>
                </a:solidFill>
              </a:rPr>
              <a:t>Transport advertising</a:t>
            </a:r>
            <a:endParaRPr lang="en-US" dirty="0">
              <a:solidFill>
                <a:prstClr val="black"/>
              </a:solidFill>
            </a:endParaRPr>
          </a:p>
        </p:txBody>
      </p:sp>
      <p:sp>
        <p:nvSpPr>
          <p:cNvPr id="3" name="Rectangle 2"/>
          <p:cNvSpPr/>
          <p:nvPr/>
        </p:nvSpPr>
        <p:spPr>
          <a:xfrm>
            <a:off x="792242" y="430637"/>
            <a:ext cx="6012006" cy="461665"/>
          </a:xfrm>
          <a:prstGeom prst="rect">
            <a:avLst/>
          </a:prstGeom>
        </p:spPr>
        <p:txBody>
          <a:bodyPr wrap="square">
            <a:spAutoFit/>
          </a:bodyPr>
          <a:lstStyle/>
          <a:p>
            <a:r>
              <a:rPr lang="en-GB" sz="2400" dirty="0">
                <a:solidFill>
                  <a:prstClr val="black"/>
                </a:solidFill>
              </a:rPr>
              <a:t>Practical:</a:t>
            </a:r>
          </a:p>
        </p:txBody>
      </p:sp>
      <p:sp>
        <p:nvSpPr>
          <p:cNvPr id="4" name="TextBox 3"/>
          <p:cNvSpPr txBox="1"/>
          <p:nvPr/>
        </p:nvSpPr>
        <p:spPr>
          <a:xfrm>
            <a:off x="4644008" y="1556792"/>
            <a:ext cx="4032448" cy="3416320"/>
          </a:xfrm>
          <a:prstGeom prst="rect">
            <a:avLst/>
          </a:prstGeom>
          <a:noFill/>
        </p:spPr>
        <p:txBody>
          <a:bodyPr wrap="square" rtlCol="0">
            <a:spAutoFit/>
          </a:bodyPr>
          <a:lstStyle/>
          <a:p>
            <a:r>
              <a:rPr lang="en-GB" dirty="0">
                <a:solidFill>
                  <a:prstClr val="black"/>
                </a:solidFill>
              </a:rPr>
              <a:t>Consider the following criteria:</a:t>
            </a:r>
          </a:p>
          <a:p>
            <a:endParaRPr lang="en-GB" dirty="0">
              <a:solidFill>
                <a:prstClr val="black"/>
              </a:solidFill>
            </a:endParaRPr>
          </a:p>
          <a:p>
            <a:pPr marL="285750" indent="-285750">
              <a:buFont typeface="Arial" panose="020B0604020202020204" pitchFamily="34" charset="0"/>
              <a:buChar char="•"/>
            </a:pPr>
            <a:r>
              <a:rPr lang="en-GB" dirty="0">
                <a:solidFill>
                  <a:prstClr val="black"/>
                </a:solidFill>
              </a:rPr>
              <a:t>Cost</a:t>
            </a:r>
          </a:p>
          <a:p>
            <a:pPr marL="285750" indent="-285750">
              <a:buFont typeface="Arial" panose="020B0604020202020204" pitchFamily="34" charset="0"/>
              <a:buChar char="•"/>
            </a:pPr>
            <a:r>
              <a:rPr lang="en-GB" dirty="0">
                <a:solidFill>
                  <a:prstClr val="black"/>
                </a:solidFill>
              </a:rPr>
              <a:t>Reach (primary and secondary)</a:t>
            </a:r>
          </a:p>
          <a:p>
            <a:pPr marL="285750" indent="-285750">
              <a:buFont typeface="Arial" panose="020B0604020202020204" pitchFamily="34" charset="0"/>
              <a:buChar char="•"/>
            </a:pPr>
            <a:r>
              <a:rPr lang="en-GB" dirty="0">
                <a:solidFill>
                  <a:prstClr val="black"/>
                </a:solidFill>
              </a:rPr>
              <a:t>Flexibility</a:t>
            </a:r>
          </a:p>
          <a:p>
            <a:pPr marL="285750" indent="-285750">
              <a:buFont typeface="Arial" panose="020B0604020202020204" pitchFamily="34" charset="0"/>
              <a:buChar char="•"/>
            </a:pPr>
            <a:r>
              <a:rPr lang="en-GB" dirty="0">
                <a:solidFill>
                  <a:prstClr val="black"/>
                </a:solidFill>
              </a:rPr>
              <a:t>Responsiveness (how long does it take to produce and place an ad)</a:t>
            </a:r>
          </a:p>
          <a:p>
            <a:pPr marL="285750" indent="-285750">
              <a:buFont typeface="Arial" panose="020B0604020202020204" pitchFamily="34" charset="0"/>
              <a:buChar char="•"/>
            </a:pPr>
            <a:r>
              <a:rPr lang="en-GB" dirty="0">
                <a:solidFill>
                  <a:prstClr val="black"/>
                </a:solidFill>
              </a:rPr>
              <a:t>Ability to target certain customer groups</a:t>
            </a:r>
          </a:p>
          <a:p>
            <a:pPr marL="285750" indent="-285750">
              <a:buFont typeface="Arial" panose="020B0604020202020204" pitchFamily="34" charset="0"/>
              <a:buChar char="•"/>
            </a:pPr>
            <a:r>
              <a:rPr lang="en-GB" dirty="0">
                <a:solidFill>
                  <a:prstClr val="black"/>
                </a:solidFill>
              </a:rPr>
              <a:t>Creative versatility (how creative can you be with the media)</a:t>
            </a:r>
          </a:p>
          <a:p>
            <a:pPr marL="285750" indent="-285750">
              <a:buFont typeface="Arial" panose="020B0604020202020204" pitchFamily="34" charset="0"/>
              <a:buChar char="•"/>
            </a:pPr>
            <a:r>
              <a:rPr lang="en-GB" dirty="0">
                <a:solidFill>
                  <a:prstClr val="black"/>
                </a:solidFill>
              </a:rPr>
              <a:t>Ethical/consumer issues</a:t>
            </a:r>
            <a:endParaRPr lang="en-US" dirty="0">
              <a:solidFill>
                <a:prstClr val="black"/>
              </a:solidFill>
            </a:endParaRPr>
          </a:p>
        </p:txBody>
      </p:sp>
    </p:spTree>
    <p:extLst>
      <p:ext uri="{BB962C8B-B14F-4D97-AF65-F5344CB8AC3E}">
        <p14:creationId xmlns:p14="http://schemas.microsoft.com/office/powerpoint/2010/main" val="17471539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714375" y="285750"/>
            <a:ext cx="8429625" cy="928688"/>
          </a:xfrm>
        </p:spPr>
        <p:txBody>
          <a:bodyPr/>
          <a:lstStyle/>
          <a:p>
            <a:pPr eaLnBrk="1" hangingPunct="1"/>
            <a:r>
              <a:rPr lang="en-US" sz="3600">
                <a:cs typeface="Arial" charset="0"/>
              </a:rPr>
              <a:t>Media types – strengths &amp; weaknesses</a:t>
            </a:r>
          </a:p>
        </p:txBody>
      </p:sp>
      <p:pic>
        <p:nvPicPr>
          <p:cNvPr id="12291" name="Content Placeholder 3" descr="tab12_02.jpg"/>
          <p:cNvPicPr>
            <a:picLocks noGrp="1" noChangeAspect="1"/>
          </p:cNvPicPr>
          <p:nvPr>
            <p:ph idx="1"/>
          </p:nvPr>
        </p:nvPicPr>
        <p:blipFill>
          <a:blip r:embed="rId3" cstate="print"/>
          <a:srcRect t="4716" b="13364"/>
          <a:stretch>
            <a:fillRect/>
          </a:stretch>
        </p:blipFill>
        <p:spPr>
          <a:xfrm>
            <a:off x="0" y="1357313"/>
            <a:ext cx="9334500" cy="4254500"/>
          </a:xfrm>
        </p:spPr>
      </p:pic>
      <p:sp>
        <p:nvSpPr>
          <p:cNvPr id="4" name="TextBox 3"/>
          <p:cNvSpPr txBox="1"/>
          <p:nvPr/>
        </p:nvSpPr>
        <p:spPr>
          <a:xfrm>
            <a:off x="6286500" y="5857875"/>
            <a:ext cx="2643188" cy="261938"/>
          </a:xfrm>
          <a:prstGeom prst="rect">
            <a:avLst/>
          </a:prstGeom>
          <a:noFill/>
        </p:spPr>
        <p:txBody>
          <a:bodyPr>
            <a:spAutoFit/>
          </a:bodyPr>
          <a:lstStyle/>
          <a:p>
            <a:pPr>
              <a:defRPr/>
            </a:pPr>
            <a:r>
              <a:rPr lang="en-GB" sz="1100" dirty="0" err="1">
                <a:solidFill>
                  <a:prstClr val="black"/>
                </a:solidFill>
              </a:rPr>
              <a:t>Kotler</a:t>
            </a:r>
            <a:r>
              <a:rPr lang="en-GB" sz="1100" dirty="0">
                <a:solidFill>
                  <a:prstClr val="black"/>
                </a:solidFill>
              </a:rPr>
              <a:t> &amp; Armstrong (2010)</a:t>
            </a:r>
          </a:p>
        </p:txBody>
      </p:sp>
    </p:spTree>
    <p:extLst>
      <p:ext uri="{BB962C8B-B14F-4D97-AF65-F5344CB8AC3E}">
        <p14:creationId xmlns:p14="http://schemas.microsoft.com/office/powerpoint/2010/main" val="16546198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endParaRPr lang="en-US" dirty="0"/>
          </a:p>
        </p:txBody>
      </p:sp>
      <p:sp>
        <p:nvSpPr>
          <p:cNvPr id="3" name="Content Placeholder 2"/>
          <p:cNvSpPr>
            <a:spLocks noGrp="1"/>
          </p:cNvSpPr>
          <p:nvPr>
            <p:ph idx="1"/>
          </p:nvPr>
        </p:nvSpPr>
        <p:spPr/>
        <p:txBody>
          <a:bodyPr/>
          <a:lstStyle/>
          <a:p>
            <a:pPr eaLnBrk="1" fontAlgn="auto" hangingPunct="1">
              <a:spcBef>
                <a:spcPts val="0"/>
              </a:spcBef>
              <a:spcAft>
                <a:spcPts val="0"/>
              </a:spcAft>
              <a:defRPr/>
            </a:pPr>
            <a:r>
              <a:rPr lang="en-US" sz="2800" dirty="0">
                <a:solidFill>
                  <a:prstClr val="black"/>
                </a:solidFill>
                <a:cs typeface="+mn-cs"/>
              </a:rPr>
              <a:t>IMC is the creation of a coherent marketing message across all marketing communication messages and tools to send a consistent, persuasive message promoting the brand’s goals.</a:t>
            </a:r>
          </a:p>
          <a:p>
            <a:pPr eaLnBrk="1" fontAlgn="auto" hangingPunct="1">
              <a:spcBef>
                <a:spcPts val="0"/>
              </a:spcBef>
              <a:spcAft>
                <a:spcPts val="0"/>
              </a:spcAft>
              <a:defRPr/>
            </a:pPr>
            <a:r>
              <a:rPr lang="en-GB" sz="2800" dirty="0">
                <a:solidFill>
                  <a:prstClr val="black"/>
                </a:solidFill>
                <a:cs typeface="+mn-cs"/>
              </a:rPr>
              <a:t>All marketing communications is based on the communications model sender </a:t>
            </a:r>
            <a:r>
              <a:rPr lang="en-GB" sz="2800" dirty="0">
                <a:solidFill>
                  <a:prstClr val="black"/>
                </a:solidFill>
                <a:cs typeface="+mn-cs"/>
                <a:sym typeface="Wingdings" panose="05000000000000000000" pitchFamily="2" charset="2"/>
              </a:rPr>
              <a:t> message receiver, which can be interrupted by ‘noise’.</a:t>
            </a:r>
            <a:endParaRPr lang="en-US" sz="2800" dirty="0">
              <a:solidFill>
                <a:prstClr val="black"/>
              </a:solidFill>
              <a:cs typeface="+mn-cs"/>
            </a:endParaRPr>
          </a:p>
          <a:p>
            <a:r>
              <a:rPr lang="en-GB" sz="2800" dirty="0"/>
              <a:t>Messages have to be transmitted by choosing a media type and vehicle</a:t>
            </a:r>
            <a:endParaRPr lang="en-US" sz="2800" dirty="0"/>
          </a:p>
        </p:txBody>
      </p:sp>
    </p:spTree>
    <p:extLst>
      <p:ext uri="{BB962C8B-B14F-4D97-AF65-F5344CB8AC3E}">
        <p14:creationId xmlns:p14="http://schemas.microsoft.com/office/powerpoint/2010/main" val="3725198546"/>
      </p:ext>
    </p:extLst>
  </p:cSld>
  <p:clrMapOvr>
    <a:masterClrMapping/>
  </p:clrMapOvr>
</p:sld>
</file>

<file path=ppt/theme/theme1.xml><?xml version="1.0" encoding="utf-8"?>
<a:theme xmlns:a="http://schemas.openxmlformats.org/drawingml/2006/main" name="1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TotalTime>
  <Words>1208</Words>
  <Application>Microsoft Office PowerPoint</Application>
  <PresentationFormat>On-screen Show (4:3)</PresentationFormat>
  <Paragraphs>203</Paragraphs>
  <Slides>21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Times</vt:lpstr>
      <vt:lpstr>Wingdings</vt:lpstr>
      <vt:lpstr>1_Office Theme</vt:lpstr>
      <vt:lpstr>Marketing Essentials</vt:lpstr>
      <vt:lpstr>Learning Outcomes for today</vt:lpstr>
      <vt:lpstr>Marketing communications and the marketing mix</vt:lpstr>
      <vt:lpstr>The Promotion Mix</vt:lpstr>
      <vt:lpstr>Integrated Marketing Communications</vt:lpstr>
      <vt:lpstr>Integrated Marketing Communications</vt:lpstr>
      <vt:lpstr>Advantages of IMC</vt:lpstr>
      <vt:lpstr>Disadvantages of IMC</vt:lpstr>
      <vt:lpstr>Issues with implementing IMC</vt:lpstr>
      <vt:lpstr>The traditional promotional mix</vt:lpstr>
      <vt:lpstr>Promotion Mix Strategies</vt:lpstr>
      <vt:lpstr>Four perspectives on advertising</vt:lpstr>
      <vt:lpstr>Advertising theory – Weak or Strong?</vt:lpstr>
      <vt:lpstr>Advertising theory -Linear vs complex views </vt:lpstr>
      <vt:lpstr>Complex buyer behaviour Weak theory - Reinforcement</vt:lpstr>
      <vt:lpstr>‘Creative’ – bringing the message to life in a distinct and meaningful way</vt:lpstr>
      <vt:lpstr>The importance of the Message</vt:lpstr>
      <vt:lpstr>Selecting Advertising Media</vt:lpstr>
      <vt:lpstr>PowerPoint Presentation</vt:lpstr>
      <vt:lpstr>Media types – strengths &amp; weaknesses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dc:title>
  <dc:creator>Administrator</dc:creator>
  <cp:lastModifiedBy>Huw Thomas (Business &amp; Management)</cp:lastModifiedBy>
  <cp:revision>2</cp:revision>
  <cp:lastPrinted>2016-10-14T11:16:32Z</cp:lastPrinted>
  <dcterms:created xsi:type="dcterms:W3CDTF">2015-11-16T16:03:36Z</dcterms:created>
  <dcterms:modified xsi:type="dcterms:W3CDTF">2018-03-18T10:39:12Z</dcterms:modified>
</cp:coreProperties>
</file>