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677" r:id="rId2"/>
    <p:sldMasterId id="2147483699" r:id="rId3"/>
    <p:sldMasterId id="2147483761" r:id="rId4"/>
    <p:sldMasterId id="2147483775" r:id="rId5"/>
    <p:sldMasterId id="2147483648" r:id="rId6"/>
  </p:sldMasterIdLst>
  <p:sldIdLst>
    <p:sldId id="328" r:id="rId7"/>
    <p:sldId id="258" r:id="rId8"/>
    <p:sldId id="259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60" r:id="rId27"/>
    <p:sldId id="280" r:id="rId28"/>
    <p:sldId id="283" r:id="rId29"/>
    <p:sldId id="530" r:id="rId30"/>
    <p:sldId id="531" r:id="rId31"/>
    <p:sldId id="282" r:id="rId32"/>
    <p:sldId id="281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300" r:id="rId46"/>
    <p:sldId id="297" r:id="rId47"/>
    <p:sldId id="298" r:id="rId48"/>
    <p:sldId id="301" r:id="rId49"/>
    <p:sldId id="303" r:id="rId50"/>
    <p:sldId id="304" r:id="rId51"/>
    <p:sldId id="305" r:id="rId52"/>
    <p:sldId id="306" r:id="rId53"/>
    <p:sldId id="307" r:id="rId54"/>
    <p:sldId id="308" r:id="rId55"/>
    <p:sldId id="309" r:id="rId56"/>
    <p:sldId id="310" r:id="rId57"/>
    <p:sldId id="311" r:id="rId58"/>
    <p:sldId id="312" r:id="rId59"/>
    <p:sldId id="313" r:id="rId60"/>
    <p:sldId id="314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7" r:id="rId72"/>
    <p:sldId id="326" r:id="rId73"/>
    <p:sldId id="261" r:id="rId74"/>
    <p:sldId id="529" r:id="rId7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FBFF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CA568C-DFB1-39AF-5381-433C1134B224}" v="55" dt="2023-01-30T12:00:10.438"/>
    <p1510:client id="{1ACE3431-CDD9-68B5-A62E-74E5FAC365B7}" v="50" dt="2023-01-30T12:04:50.086"/>
    <p1510:client id="{7210C212-9AAD-C012-3A73-DD0950DF70FC}" v="199" dt="2023-01-30T12:53:10.939"/>
    <p1510:client id="{AB7959BF-D22B-0944-ED09-6758ED49E8B9}" v="131" dt="2023-01-30T13:03:27.656"/>
    <p1510:client id="{AF3607CE-6527-0E0A-B5B8-7A4A522CA3C8}" v="411" dt="2024-01-15T10:51:55.098"/>
    <p1510:client id="{B81A02D5-AE1C-C2DE-1CA5-0A41C3FD83B7}" v="19" dt="2023-01-30T12:07:43.093"/>
    <p1510:client id="{B8729F02-5FD4-FDD1-F7B8-C37BE488CC3D}" v="69" dt="2023-01-30T12:19:47.204"/>
    <p1510:client id="{D05173BB-3E43-691C-994A-9D587EF14BF3}" v="757" dt="2023-01-30T11:54:55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6" Type="http://schemas.openxmlformats.org/officeDocument/2006/relationships/slide" Target="slides/slide10.xml"/><Relationship Id="rId11" Type="http://schemas.openxmlformats.org/officeDocument/2006/relationships/slide" Target="slides/slide5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74" Type="http://schemas.openxmlformats.org/officeDocument/2006/relationships/slide" Target="slides/slide68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viewProps" Target="view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microsoft.com/office/2016/11/relationships/changesInfo" Target="changesInfos/changesInfo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theme" Target="theme/theme1.xml"/><Relationship Id="rId81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presProps" Target="presProps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3.xml"/><Relationship Id="rId24" Type="http://schemas.openxmlformats.org/officeDocument/2006/relationships/slide" Target="slides/slide18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66" Type="http://schemas.openxmlformats.org/officeDocument/2006/relationships/slide" Target="slides/slide6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AB7959BF-D22B-0944-ED09-6758ED49E8B9}"/>
    <pc:docChg chg="addSld delSld modSld">
      <pc:chgData name="Mari Powell" userId="S::mari.powell@uwtsd.ac.uk::a1b98dd7-29dc-4131-8e37-1423e6a9ecca" providerId="AD" clId="Web-{AB7959BF-D22B-0944-ED09-6758ED49E8B9}" dt="2023-01-30T13:03:27.656" v="103" actId="1076"/>
      <pc:docMkLst>
        <pc:docMk/>
      </pc:docMkLst>
      <pc:sldChg chg="del">
        <pc:chgData name="Mari Powell" userId="S::mari.powell@uwtsd.ac.uk::a1b98dd7-29dc-4131-8e37-1423e6a9ecca" providerId="AD" clId="Web-{AB7959BF-D22B-0944-ED09-6758ED49E8B9}" dt="2023-01-30T13:01:07.178" v="92"/>
        <pc:sldMkLst>
          <pc:docMk/>
          <pc:sldMk cId="585163288" sldId="302"/>
        </pc:sldMkLst>
      </pc:sldChg>
      <pc:sldChg chg="modSp">
        <pc:chgData name="Mari Powell" userId="S::mari.powell@uwtsd.ac.uk::a1b98dd7-29dc-4131-8e37-1423e6a9ecca" providerId="AD" clId="Web-{AB7959BF-D22B-0944-ED09-6758ED49E8B9}" dt="2023-01-30T12:53:53.105" v="2" actId="1076"/>
        <pc:sldMkLst>
          <pc:docMk/>
          <pc:sldMk cId="126869531" sldId="317"/>
        </pc:sldMkLst>
        <pc:spChg chg="mod">
          <ac:chgData name="Mari Powell" userId="S::mari.powell@uwtsd.ac.uk::a1b98dd7-29dc-4131-8e37-1423e6a9ecca" providerId="AD" clId="Web-{AB7959BF-D22B-0944-ED09-6758ED49E8B9}" dt="2023-01-30T12:53:51.371" v="1" actId="1076"/>
          <ac:spMkLst>
            <pc:docMk/>
            <pc:sldMk cId="126869531" sldId="317"/>
            <ac:spMk id="7" creationId="{07F1274E-A59E-5C4D-9635-83C9F1B7DA80}"/>
          </ac:spMkLst>
        </pc:spChg>
        <pc:picChg chg="mod">
          <ac:chgData name="Mari Powell" userId="S::mari.powell@uwtsd.ac.uk::a1b98dd7-29dc-4131-8e37-1423e6a9ecca" providerId="AD" clId="Web-{AB7959BF-D22B-0944-ED09-6758ED49E8B9}" dt="2023-01-30T12:53:53.105" v="2" actId="1076"/>
          <ac:picMkLst>
            <pc:docMk/>
            <pc:sldMk cId="126869531" sldId="317"/>
            <ac:picMk id="3" creationId="{0009F5DA-1E8B-BACD-6D57-FE9F15628967}"/>
          </ac:picMkLst>
        </pc:picChg>
      </pc:sldChg>
      <pc:sldChg chg="modSp mod setBg">
        <pc:chgData name="Mari Powell" userId="S::mari.powell@uwtsd.ac.uk::a1b98dd7-29dc-4131-8e37-1423e6a9ecca" providerId="AD" clId="Web-{AB7959BF-D22B-0944-ED09-6758ED49E8B9}" dt="2023-01-30T12:54:59.609" v="15"/>
        <pc:sldMkLst>
          <pc:docMk/>
          <pc:sldMk cId="1857494268" sldId="319"/>
        </pc:sldMkLst>
        <pc:spChg chg="mod">
          <ac:chgData name="Mari Powell" userId="S::mari.powell@uwtsd.ac.uk::a1b98dd7-29dc-4131-8e37-1423e6a9ecca" providerId="AD" clId="Web-{AB7959BF-D22B-0944-ED09-6758ED49E8B9}" dt="2023-01-30T12:54:50.984" v="14"/>
          <ac:spMkLst>
            <pc:docMk/>
            <pc:sldMk cId="1857494268" sldId="319"/>
            <ac:spMk id="6" creationId="{188ED894-47A7-AE40-8C32-FA6487A52CDA}"/>
          </ac:spMkLst>
        </pc:spChg>
        <pc:spChg chg="mod">
          <ac:chgData name="Mari Powell" userId="S::mari.powell@uwtsd.ac.uk::a1b98dd7-29dc-4131-8e37-1423e6a9ecca" providerId="AD" clId="Web-{AB7959BF-D22B-0944-ED09-6758ED49E8B9}" dt="2023-01-30T12:54:59.609" v="15"/>
          <ac:spMkLst>
            <pc:docMk/>
            <pc:sldMk cId="1857494268" sldId="319"/>
            <ac:spMk id="7" creationId="{B5882D8A-F478-AE43-9595-97185881BD36}"/>
          </ac:spMkLst>
        </pc:spChg>
        <pc:spChg chg="mod">
          <ac:chgData name="Mari Powell" userId="S::mari.powell@uwtsd.ac.uk::a1b98dd7-29dc-4131-8e37-1423e6a9ecca" providerId="AD" clId="Web-{AB7959BF-D22B-0944-ED09-6758ED49E8B9}" dt="2023-01-30T12:54:48.343" v="13"/>
          <ac:spMkLst>
            <pc:docMk/>
            <pc:sldMk cId="1857494268" sldId="319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AB7959BF-D22B-0944-ED09-6758ED49E8B9}" dt="2023-01-30T12:54:42.421" v="12" actId="1076"/>
          <ac:spMkLst>
            <pc:docMk/>
            <pc:sldMk cId="1857494268" sldId="319"/>
            <ac:spMk id="30" creationId="{E7576C98-F88C-4847-A5EC-748C87768381}"/>
          </ac:spMkLst>
        </pc:spChg>
      </pc:sldChg>
      <pc:sldChg chg="modSp mod setBg">
        <pc:chgData name="Mari Powell" userId="S::mari.powell@uwtsd.ac.uk::a1b98dd7-29dc-4131-8e37-1423e6a9ecca" providerId="AD" clId="Web-{AB7959BF-D22B-0944-ED09-6758ED49E8B9}" dt="2023-01-30T12:55:47.378" v="23" actId="1076"/>
        <pc:sldMkLst>
          <pc:docMk/>
          <pc:sldMk cId="1758804589" sldId="320"/>
        </pc:sldMkLst>
        <pc:spChg chg="mod">
          <ac:chgData name="Mari Powell" userId="S::mari.powell@uwtsd.ac.uk::a1b98dd7-29dc-4131-8e37-1423e6a9ecca" providerId="AD" clId="Web-{AB7959BF-D22B-0944-ED09-6758ED49E8B9}" dt="2023-01-30T12:55:22.470" v="18"/>
          <ac:spMkLst>
            <pc:docMk/>
            <pc:sldMk cId="1758804589" sldId="320"/>
            <ac:spMk id="6" creationId="{188ED894-47A7-AE40-8C32-FA6487A52CDA}"/>
          </ac:spMkLst>
        </pc:spChg>
        <pc:spChg chg="mod">
          <ac:chgData name="Mari Powell" userId="S::mari.powell@uwtsd.ac.uk::a1b98dd7-29dc-4131-8e37-1423e6a9ecca" providerId="AD" clId="Web-{AB7959BF-D22B-0944-ED09-6758ED49E8B9}" dt="2023-01-30T12:55:27.470" v="19"/>
          <ac:spMkLst>
            <pc:docMk/>
            <pc:sldMk cId="1758804589" sldId="320"/>
            <ac:spMk id="7" creationId="{B5882D8A-F478-AE43-9595-97185881BD36}"/>
          </ac:spMkLst>
        </pc:spChg>
        <pc:spChg chg="mod">
          <ac:chgData name="Mari Powell" userId="S::mari.powell@uwtsd.ac.uk::a1b98dd7-29dc-4131-8e37-1423e6a9ecca" providerId="AD" clId="Web-{AB7959BF-D22B-0944-ED09-6758ED49E8B9}" dt="2023-01-30T12:55:20.173" v="17"/>
          <ac:spMkLst>
            <pc:docMk/>
            <pc:sldMk cId="1758804589" sldId="320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AB7959BF-D22B-0944-ED09-6758ED49E8B9}" dt="2023-01-30T12:55:47.378" v="23" actId="1076"/>
          <ac:spMkLst>
            <pc:docMk/>
            <pc:sldMk cId="1758804589" sldId="320"/>
            <ac:spMk id="30" creationId="{E7576C98-F88C-4847-A5EC-748C87768381}"/>
          </ac:spMkLst>
        </pc:spChg>
      </pc:sldChg>
      <pc:sldChg chg="modSp mod setBg">
        <pc:chgData name="Mari Powell" userId="S::mari.powell@uwtsd.ac.uk::a1b98dd7-29dc-4131-8e37-1423e6a9ecca" providerId="AD" clId="Web-{AB7959BF-D22B-0944-ED09-6758ED49E8B9}" dt="2023-01-30T12:56:27.380" v="31" actId="1076"/>
        <pc:sldMkLst>
          <pc:docMk/>
          <pc:sldMk cId="3073752137" sldId="321"/>
        </pc:sldMkLst>
        <pc:spChg chg="mod">
          <ac:chgData name="Mari Powell" userId="S::mari.powell@uwtsd.ac.uk::a1b98dd7-29dc-4131-8e37-1423e6a9ecca" providerId="AD" clId="Web-{AB7959BF-D22B-0944-ED09-6758ED49E8B9}" dt="2023-01-30T12:56:10.551" v="27"/>
          <ac:spMkLst>
            <pc:docMk/>
            <pc:sldMk cId="3073752137" sldId="321"/>
            <ac:spMk id="6" creationId="{188ED894-47A7-AE40-8C32-FA6487A52CDA}"/>
          </ac:spMkLst>
        </pc:spChg>
        <pc:spChg chg="mod">
          <ac:chgData name="Mari Powell" userId="S::mari.powell@uwtsd.ac.uk::a1b98dd7-29dc-4131-8e37-1423e6a9ecca" providerId="AD" clId="Web-{AB7959BF-D22B-0944-ED09-6758ED49E8B9}" dt="2023-01-30T12:56:15.411" v="28"/>
          <ac:spMkLst>
            <pc:docMk/>
            <pc:sldMk cId="3073752137" sldId="321"/>
            <ac:spMk id="7" creationId="{B5882D8A-F478-AE43-9595-97185881BD36}"/>
          </ac:spMkLst>
        </pc:spChg>
        <pc:spChg chg="mod">
          <ac:chgData name="Mari Powell" userId="S::mari.powell@uwtsd.ac.uk::a1b98dd7-29dc-4131-8e37-1423e6a9ecca" providerId="AD" clId="Web-{AB7959BF-D22B-0944-ED09-6758ED49E8B9}" dt="2023-01-30T12:56:06.785" v="26"/>
          <ac:spMkLst>
            <pc:docMk/>
            <pc:sldMk cId="3073752137" sldId="321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AB7959BF-D22B-0944-ED09-6758ED49E8B9}" dt="2023-01-30T12:56:27.380" v="31" actId="1076"/>
          <ac:spMkLst>
            <pc:docMk/>
            <pc:sldMk cId="3073752137" sldId="321"/>
            <ac:spMk id="30" creationId="{E7576C98-F88C-4847-A5EC-748C87768381}"/>
          </ac:spMkLst>
        </pc:spChg>
      </pc:sldChg>
      <pc:sldChg chg="modSp mod setBg">
        <pc:chgData name="Mari Powell" userId="S::mari.powell@uwtsd.ac.uk::a1b98dd7-29dc-4131-8e37-1423e6a9ecca" providerId="AD" clId="Web-{AB7959BF-D22B-0944-ED09-6758ED49E8B9}" dt="2023-01-30T12:57:06.617" v="39"/>
        <pc:sldMkLst>
          <pc:docMk/>
          <pc:sldMk cId="496698431" sldId="322"/>
        </pc:sldMkLst>
        <pc:spChg chg="mod">
          <ac:chgData name="Mari Powell" userId="S::mari.powell@uwtsd.ac.uk::a1b98dd7-29dc-4131-8e37-1423e6a9ecca" providerId="AD" clId="Web-{AB7959BF-D22B-0944-ED09-6758ED49E8B9}" dt="2023-01-30T12:57:00.507" v="38"/>
          <ac:spMkLst>
            <pc:docMk/>
            <pc:sldMk cId="496698431" sldId="322"/>
            <ac:spMk id="6" creationId="{188ED894-47A7-AE40-8C32-FA6487A52CDA}"/>
          </ac:spMkLst>
        </pc:spChg>
        <pc:spChg chg="mod">
          <ac:chgData name="Mari Powell" userId="S::mari.powell@uwtsd.ac.uk::a1b98dd7-29dc-4131-8e37-1423e6a9ecca" providerId="AD" clId="Web-{AB7959BF-D22B-0944-ED09-6758ED49E8B9}" dt="2023-01-30T12:57:06.617" v="39"/>
          <ac:spMkLst>
            <pc:docMk/>
            <pc:sldMk cId="496698431" sldId="322"/>
            <ac:spMk id="7" creationId="{B5882D8A-F478-AE43-9595-97185881BD36}"/>
          </ac:spMkLst>
        </pc:spChg>
        <pc:spChg chg="mod">
          <ac:chgData name="Mari Powell" userId="S::mari.powell@uwtsd.ac.uk::a1b98dd7-29dc-4131-8e37-1423e6a9ecca" providerId="AD" clId="Web-{AB7959BF-D22B-0944-ED09-6758ED49E8B9}" dt="2023-01-30T12:56:58.132" v="37"/>
          <ac:spMkLst>
            <pc:docMk/>
            <pc:sldMk cId="496698431" sldId="322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AB7959BF-D22B-0944-ED09-6758ED49E8B9}" dt="2023-01-30T12:56:51.804" v="36" actId="1076"/>
          <ac:spMkLst>
            <pc:docMk/>
            <pc:sldMk cId="496698431" sldId="322"/>
            <ac:spMk id="30" creationId="{E7576C98-F88C-4847-A5EC-748C87768381}"/>
          </ac:spMkLst>
        </pc:spChg>
      </pc:sldChg>
      <pc:sldChg chg="addSp delSp modSp mod setBg">
        <pc:chgData name="Mari Powell" userId="S::mari.powell@uwtsd.ac.uk::a1b98dd7-29dc-4131-8e37-1423e6a9ecca" providerId="AD" clId="Web-{AB7959BF-D22B-0944-ED09-6758ED49E8B9}" dt="2023-01-30T12:58:43.717" v="54" actId="1076"/>
        <pc:sldMkLst>
          <pc:docMk/>
          <pc:sldMk cId="2082346536" sldId="323"/>
        </pc:sldMkLst>
        <pc:spChg chg="mod">
          <ac:chgData name="Mari Powell" userId="S::mari.powell@uwtsd.ac.uk::a1b98dd7-29dc-4131-8e37-1423e6a9ecca" providerId="AD" clId="Web-{AB7959BF-D22B-0944-ED09-6758ED49E8B9}" dt="2023-01-30T12:58:37.857" v="53" actId="1076"/>
          <ac:spMkLst>
            <pc:docMk/>
            <pc:sldMk cId="2082346536" sldId="323"/>
            <ac:spMk id="30" creationId="{E7576C98-F88C-4847-A5EC-748C87768381}"/>
          </ac:spMkLst>
        </pc:spChg>
        <pc:picChg chg="add mod">
          <ac:chgData name="Mari Powell" userId="S::mari.powell@uwtsd.ac.uk::a1b98dd7-29dc-4131-8e37-1423e6a9ecca" providerId="AD" clId="Web-{AB7959BF-D22B-0944-ED09-6758ED49E8B9}" dt="2023-01-30T12:58:43.717" v="54" actId="1076"/>
          <ac:picMkLst>
            <pc:docMk/>
            <pc:sldMk cId="2082346536" sldId="323"/>
            <ac:picMk id="2" creationId="{B5F88E25-52DD-84E8-5FAE-3AF01184642C}"/>
          </ac:picMkLst>
        </pc:picChg>
        <pc:picChg chg="del">
          <ac:chgData name="Mari Powell" userId="S::mari.powell@uwtsd.ac.uk::a1b98dd7-29dc-4131-8e37-1423e6a9ecca" providerId="AD" clId="Web-{AB7959BF-D22B-0944-ED09-6758ED49E8B9}" dt="2023-01-30T12:57:30.634" v="42"/>
          <ac:picMkLst>
            <pc:docMk/>
            <pc:sldMk cId="2082346536" sldId="323"/>
            <ac:picMk id="11" creationId="{BB326A84-2D1D-8D40-B39A-A64628B3498F}"/>
          </ac:picMkLst>
        </pc:picChg>
      </pc:sldChg>
      <pc:sldChg chg="addSp delSp modSp mod setBg">
        <pc:chgData name="Mari Powell" userId="S::mari.powell@uwtsd.ac.uk::a1b98dd7-29dc-4131-8e37-1423e6a9ecca" providerId="AD" clId="Web-{AB7959BF-D22B-0944-ED09-6758ED49E8B9}" dt="2023-01-30T13:00:26.082" v="67" actId="1076"/>
        <pc:sldMkLst>
          <pc:docMk/>
          <pc:sldMk cId="1407737172" sldId="324"/>
        </pc:sldMkLst>
        <pc:spChg chg="mod">
          <ac:chgData name="Mari Powell" userId="S::mari.powell@uwtsd.ac.uk::a1b98dd7-29dc-4131-8e37-1423e6a9ecca" providerId="AD" clId="Web-{AB7959BF-D22B-0944-ED09-6758ED49E8B9}" dt="2023-01-30T12:59:14.828" v="60" actId="1076"/>
          <ac:spMkLst>
            <pc:docMk/>
            <pc:sldMk cId="1407737172" sldId="324"/>
            <ac:spMk id="30" creationId="{E7576C98-F88C-4847-A5EC-748C87768381}"/>
          </ac:spMkLst>
        </pc:spChg>
        <pc:picChg chg="add mod">
          <ac:chgData name="Mari Powell" userId="S::mari.powell@uwtsd.ac.uk::a1b98dd7-29dc-4131-8e37-1423e6a9ecca" providerId="AD" clId="Web-{AB7959BF-D22B-0944-ED09-6758ED49E8B9}" dt="2023-01-30T13:00:26.082" v="67" actId="1076"/>
          <ac:picMkLst>
            <pc:docMk/>
            <pc:sldMk cId="1407737172" sldId="324"/>
            <ac:picMk id="2" creationId="{09BC023D-88D2-82F7-1498-BF870484B77B}"/>
          </ac:picMkLst>
        </pc:picChg>
        <pc:picChg chg="del">
          <ac:chgData name="Mari Powell" userId="S::mari.powell@uwtsd.ac.uk::a1b98dd7-29dc-4131-8e37-1423e6a9ecca" providerId="AD" clId="Web-{AB7959BF-D22B-0944-ED09-6758ED49E8B9}" dt="2023-01-30T12:59:26.844" v="62"/>
          <ac:picMkLst>
            <pc:docMk/>
            <pc:sldMk cId="1407737172" sldId="324"/>
            <ac:picMk id="10" creationId="{E13603FD-9F24-0748-A97B-9DEDCBE1C291}"/>
          </ac:picMkLst>
        </pc:picChg>
      </pc:sldChg>
      <pc:sldChg chg="del">
        <pc:chgData name="Mari Powell" userId="S::mari.powell@uwtsd.ac.uk::a1b98dd7-29dc-4131-8e37-1423e6a9ecca" providerId="AD" clId="Web-{AB7959BF-D22B-0944-ED09-6758ED49E8B9}" dt="2023-01-30T13:00:46.615" v="69"/>
        <pc:sldMkLst>
          <pc:docMk/>
          <pc:sldMk cId="4222779477" sldId="325"/>
        </pc:sldMkLst>
      </pc:sldChg>
      <pc:sldChg chg="addSp delSp modSp mod setBg">
        <pc:chgData name="Mari Powell" userId="S::mari.powell@uwtsd.ac.uk::a1b98dd7-29dc-4131-8e37-1423e6a9ecca" providerId="AD" clId="Web-{AB7959BF-D22B-0944-ED09-6758ED49E8B9}" dt="2023-01-30T13:03:27.656" v="103" actId="1076"/>
        <pc:sldMkLst>
          <pc:docMk/>
          <pc:sldMk cId="4067857706" sldId="326"/>
        </pc:sldMkLst>
        <pc:picChg chg="add mod ord">
          <ac:chgData name="Mari Powell" userId="S::mari.powell@uwtsd.ac.uk::a1b98dd7-29dc-4131-8e37-1423e6a9ecca" providerId="AD" clId="Web-{AB7959BF-D22B-0944-ED09-6758ED49E8B9}" dt="2023-01-30T13:03:14.842" v="102" actId="1076"/>
          <ac:picMkLst>
            <pc:docMk/>
            <pc:sldMk cId="4067857706" sldId="326"/>
            <ac:picMk id="2" creationId="{3B0F2CC6-091A-6E04-72EC-81CBE281FC51}"/>
          </ac:picMkLst>
        </pc:picChg>
        <pc:picChg chg="mod">
          <ac:chgData name="Mari Powell" userId="S::mari.powell@uwtsd.ac.uk::a1b98dd7-29dc-4131-8e37-1423e6a9ecca" providerId="AD" clId="Web-{AB7959BF-D22B-0944-ED09-6758ED49E8B9}" dt="2023-01-30T13:03:27.656" v="103" actId="1076"/>
          <ac:picMkLst>
            <pc:docMk/>
            <pc:sldMk cId="4067857706" sldId="326"/>
            <ac:picMk id="3" creationId="{00C35AFC-080B-7143-B69D-1C889648550F}"/>
          </ac:picMkLst>
        </pc:picChg>
        <pc:picChg chg="del">
          <ac:chgData name="Mari Powell" userId="S::mari.powell@uwtsd.ac.uk::a1b98dd7-29dc-4131-8e37-1423e6a9ecca" providerId="AD" clId="Web-{AB7959BF-D22B-0944-ED09-6758ED49E8B9}" dt="2023-01-30T13:01:28.914" v="94"/>
          <ac:picMkLst>
            <pc:docMk/>
            <pc:sldMk cId="4067857706" sldId="326"/>
            <ac:picMk id="9" creationId="{E651B696-227C-6D4D-A691-AE1DCAAD0EFA}"/>
          </ac:picMkLst>
        </pc:picChg>
      </pc:sldChg>
      <pc:sldChg chg="modSp add replId">
        <pc:chgData name="Mari Powell" userId="S::mari.powell@uwtsd.ac.uk::a1b98dd7-29dc-4131-8e37-1423e6a9ecca" providerId="AD" clId="Web-{AB7959BF-D22B-0944-ED09-6758ED49E8B9}" dt="2023-01-30T13:01:00.803" v="91" actId="20577"/>
        <pc:sldMkLst>
          <pc:docMk/>
          <pc:sldMk cId="3384228223" sldId="327"/>
        </pc:sldMkLst>
        <pc:spChg chg="mod">
          <ac:chgData name="Mari Powell" userId="S::mari.powell@uwtsd.ac.uk::a1b98dd7-29dc-4131-8e37-1423e6a9ecca" providerId="AD" clId="Web-{AB7959BF-D22B-0944-ED09-6758ED49E8B9}" dt="2023-01-30T13:01:00.803" v="91" actId="20577"/>
          <ac:spMkLst>
            <pc:docMk/>
            <pc:sldMk cId="3384228223" sldId="327"/>
            <ac:spMk id="3" creationId="{5937BB17-5B48-3DBB-17BA-C9089CD2ED15}"/>
          </ac:spMkLst>
        </pc:spChg>
      </pc:sldChg>
    </pc:docChg>
  </pc:docChgLst>
  <pc:docChgLst>
    <pc:chgData name="Mari Powell" userId="S::mari.powell@uwtsd.ac.uk::a1b98dd7-29dc-4131-8e37-1423e6a9ecca" providerId="AD" clId="Web-{B81A02D5-AE1C-C2DE-1CA5-0A41C3FD83B7}"/>
    <pc:docChg chg="modSld">
      <pc:chgData name="Mari Powell" userId="S::mari.powell@uwtsd.ac.uk::a1b98dd7-29dc-4131-8e37-1423e6a9ecca" providerId="AD" clId="Web-{B81A02D5-AE1C-C2DE-1CA5-0A41C3FD83B7}" dt="2023-01-30T12:07:43.093" v="15" actId="1076"/>
      <pc:docMkLst>
        <pc:docMk/>
      </pc:docMkLst>
      <pc:sldChg chg="modSp">
        <pc:chgData name="Mari Powell" userId="S::mari.powell@uwtsd.ac.uk::a1b98dd7-29dc-4131-8e37-1423e6a9ecca" providerId="AD" clId="Web-{B81A02D5-AE1C-C2DE-1CA5-0A41C3FD83B7}" dt="2023-01-30T12:05:23.349" v="0" actId="1076"/>
        <pc:sldMkLst>
          <pc:docMk/>
          <pc:sldMk cId="3731926715" sldId="291"/>
        </pc:sldMkLst>
        <pc:picChg chg="mod">
          <ac:chgData name="Mari Powell" userId="S::mari.powell@uwtsd.ac.uk::a1b98dd7-29dc-4131-8e37-1423e6a9ecca" providerId="AD" clId="Web-{B81A02D5-AE1C-C2DE-1CA5-0A41C3FD83B7}" dt="2023-01-30T12:05:23.349" v="0" actId="1076"/>
          <ac:picMkLst>
            <pc:docMk/>
            <pc:sldMk cId="3731926715" sldId="291"/>
            <ac:picMk id="5" creationId="{BFF6F914-50E5-D63D-3BB3-BCD710201EB2}"/>
          </ac:picMkLst>
        </pc:picChg>
      </pc:sldChg>
      <pc:sldChg chg="addSp delSp modSp">
        <pc:chgData name="Mari Powell" userId="S::mari.powell@uwtsd.ac.uk::a1b98dd7-29dc-4131-8e37-1423e6a9ecca" providerId="AD" clId="Web-{B81A02D5-AE1C-C2DE-1CA5-0A41C3FD83B7}" dt="2023-01-30T12:05:41.116" v="3"/>
        <pc:sldMkLst>
          <pc:docMk/>
          <pc:sldMk cId="1558565131" sldId="292"/>
        </pc:sldMkLst>
        <pc:picChg chg="add ord">
          <ac:chgData name="Mari Powell" userId="S::mari.powell@uwtsd.ac.uk::a1b98dd7-29dc-4131-8e37-1423e6a9ecca" providerId="AD" clId="Web-{B81A02D5-AE1C-C2DE-1CA5-0A41C3FD83B7}" dt="2023-01-30T12:05:41.116" v="3"/>
          <ac:picMkLst>
            <pc:docMk/>
            <pc:sldMk cId="1558565131" sldId="292"/>
            <ac:picMk id="3" creationId="{F45C26FE-7B97-630B-EEB9-47CBADC00C01}"/>
          </ac:picMkLst>
        </pc:picChg>
        <pc:picChg chg="del">
          <ac:chgData name="Mari Powell" userId="S::mari.powell@uwtsd.ac.uk::a1b98dd7-29dc-4131-8e37-1423e6a9ecca" providerId="AD" clId="Web-{B81A02D5-AE1C-C2DE-1CA5-0A41C3FD83B7}" dt="2023-01-30T12:05:28.506" v="1"/>
          <ac:picMkLst>
            <pc:docMk/>
            <pc:sldMk cId="1558565131" sldId="292"/>
            <ac:picMk id="6" creationId="{D9D7A602-5DE1-9932-D254-E4F7337A979B}"/>
          </ac:picMkLst>
        </pc:picChg>
      </pc:sldChg>
      <pc:sldChg chg="addSp delSp modSp">
        <pc:chgData name="Mari Powell" userId="S::mari.powell@uwtsd.ac.uk::a1b98dd7-29dc-4131-8e37-1423e6a9ecca" providerId="AD" clId="Web-{B81A02D5-AE1C-C2DE-1CA5-0A41C3FD83B7}" dt="2023-01-30T12:07:43.093" v="15" actId="1076"/>
        <pc:sldMkLst>
          <pc:docMk/>
          <pc:sldMk cId="636701540" sldId="293"/>
        </pc:sldMkLst>
        <pc:picChg chg="del">
          <ac:chgData name="Mari Powell" userId="S::mari.powell@uwtsd.ac.uk::a1b98dd7-29dc-4131-8e37-1423e6a9ecca" providerId="AD" clId="Web-{B81A02D5-AE1C-C2DE-1CA5-0A41C3FD83B7}" dt="2023-01-30T12:05:44.273" v="4"/>
          <ac:picMkLst>
            <pc:docMk/>
            <pc:sldMk cId="636701540" sldId="293"/>
            <ac:picMk id="3" creationId="{EF83E32A-0FF4-104F-AB9A-5B7A4226B523}"/>
          </ac:picMkLst>
        </pc:picChg>
        <pc:picChg chg="mod">
          <ac:chgData name="Mari Powell" userId="S::mari.powell@uwtsd.ac.uk::a1b98dd7-29dc-4131-8e37-1423e6a9ecca" providerId="AD" clId="Web-{B81A02D5-AE1C-C2DE-1CA5-0A41C3FD83B7}" dt="2023-01-30T12:07:43.093" v="15" actId="1076"/>
          <ac:picMkLst>
            <pc:docMk/>
            <pc:sldMk cId="636701540" sldId="293"/>
            <ac:picMk id="4" creationId="{3DB6981A-BFDD-6727-7DCF-5FBF5992F3B0}"/>
          </ac:picMkLst>
        </pc:picChg>
        <pc:picChg chg="add ord">
          <ac:chgData name="Mari Powell" userId="S::mari.powell@uwtsd.ac.uk::a1b98dd7-29dc-4131-8e37-1423e6a9ecca" providerId="AD" clId="Web-{B81A02D5-AE1C-C2DE-1CA5-0A41C3FD83B7}" dt="2023-01-30T12:05:50.867" v="6"/>
          <ac:picMkLst>
            <pc:docMk/>
            <pc:sldMk cId="636701540" sldId="293"/>
            <ac:picMk id="5" creationId="{D213FE47-6457-373D-CCC3-CC721D2D3EF4}"/>
          </ac:picMkLst>
        </pc:picChg>
        <pc:picChg chg="del">
          <ac:chgData name="Mari Powell" userId="S::mari.powell@uwtsd.ac.uk::a1b98dd7-29dc-4131-8e37-1423e6a9ecca" providerId="AD" clId="Web-{B81A02D5-AE1C-C2DE-1CA5-0A41C3FD83B7}" dt="2023-01-30T12:07:09.653" v="9"/>
          <ac:picMkLst>
            <pc:docMk/>
            <pc:sldMk cId="636701540" sldId="293"/>
            <ac:picMk id="6" creationId="{E832E69D-89FE-5248-8984-4BBFA8AAEAA5}"/>
          </ac:picMkLst>
        </pc:picChg>
        <pc:picChg chg="add mod">
          <ac:chgData name="Mari Powell" userId="S::mari.powell@uwtsd.ac.uk::a1b98dd7-29dc-4131-8e37-1423e6a9ecca" providerId="AD" clId="Web-{B81A02D5-AE1C-C2DE-1CA5-0A41C3FD83B7}" dt="2023-01-30T12:07:12.356" v="10" actId="1076"/>
          <ac:picMkLst>
            <pc:docMk/>
            <pc:sldMk cId="636701540" sldId="293"/>
            <ac:picMk id="8" creationId="{5DA0E73A-5761-193F-8F87-E5A08B8C2D59}"/>
          </ac:picMkLst>
        </pc:picChg>
        <pc:picChg chg="add mod">
          <ac:chgData name="Mari Powell" userId="S::mari.powell@uwtsd.ac.uk::a1b98dd7-29dc-4131-8e37-1423e6a9ecca" providerId="AD" clId="Web-{B81A02D5-AE1C-C2DE-1CA5-0A41C3FD83B7}" dt="2023-01-30T12:07:38.467" v="14" actId="14100"/>
          <ac:picMkLst>
            <pc:docMk/>
            <pc:sldMk cId="636701540" sldId="293"/>
            <ac:picMk id="9" creationId="{5EF3718E-E9DC-9CB3-2672-55EA85A9EB02}"/>
          </ac:picMkLst>
        </pc:picChg>
        <pc:picChg chg="del">
          <ac:chgData name="Mari Powell" userId="S::mari.powell@uwtsd.ac.uk::a1b98dd7-29dc-4131-8e37-1423e6a9ecca" providerId="AD" clId="Web-{B81A02D5-AE1C-C2DE-1CA5-0A41C3FD83B7}" dt="2023-01-30T12:07:13.388" v="11"/>
          <ac:picMkLst>
            <pc:docMk/>
            <pc:sldMk cId="636701540" sldId="293"/>
            <ac:picMk id="13" creationId="{0689974C-F70D-A94C-AE59-05B8F3999221}"/>
          </ac:picMkLst>
        </pc:picChg>
      </pc:sldChg>
    </pc:docChg>
  </pc:docChgLst>
  <pc:docChgLst>
    <pc:chgData name="Mari Powell" userId="S::mari.powell@uwtsd.ac.uk::a1b98dd7-29dc-4131-8e37-1423e6a9ecca" providerId="AD" clId="Web-{13CA568C-DFB1-39AF-5381-433C1134B224}"/>
    <pc:docChg chg="modSld">
      <pc:chgData name="Mari Powell" userId="S::mari.powell@uwtsd.ac.uk::a1b98dd7-29dc-4131-8e37-1423e6a9ecca" providerId="AD" clId="Web-{13CA568C-DFB1-39AF-5381-433C1134B224}" dt="2023-01-30T12:00:10.438" v="31"/>
      <pc:docMkLst>
        <pc:docMk/>
      </pc:docMkLst>
      <pc:sldChg chg="delSp modSp mod setBg">
        <pc:chgData name="Mari Powell" userId="S::mari.powell@uwtsd.ac.uk::a1b98dd7-29dc-4131-8e37-1423e6a9ecca" providerId="AD" clId="Web-{13CA568C-DFB1-39AF-5381-433C1134B224}" dt="2023-01-30T11:56:21.924" v="25" actId="20577"/>
        <pc:sldMkLst>
          <pc:docMk/>
          <pc:sldMk cId="4206536970" sldId="288"/>
        </pc:sldMkLst>
        <pc:spChg chg="mod">
          <ac:chgData name="Mari Powell" userId="S::mari.powell@uwtsd.ac.uk::a1b98dd7-29dc-4131-8e37-1423e6a9ecca" providerId="AD" clId="Web-{13CA568C-DFB1-39AF-5381-433C1134B224}" dt="2023-01-30T11:56:21.924" v="25" actId="20577"/>
          <ac:spMkLst>
            <pc:docMk/>
            <pc:sldMk cId="4206536970" sldId="288"/>
            <ac:spMk id="2" creationId="{EA643C91-3064-BC4B-BCB2-8B1699DD5093}"/>
          </ac:spMkLst>
        </pc:spChg>
        <pc:spChg chg="del">
          <ac:chgData name="Mari Powell" userId="S::mari.powell@uwtsd.ac.uk::a1b98dd7-29dc-4131-8e37-1423e6a9ecca" providerId="AD" clId="Web-{13CA568C-DFB1-39AF-5381-433C1134B224}" dt="2023-01-30T11:55:32.046" v="0"/>
          <ac:spMkLst>
            <pc:docMk/>
            <pc:sldMk cId="4206536970" sldId="288"/>
            <ac:spMk id="4" creationId="{08D72EDA-76F2-CB43-BE91-68DBC7F5CB43}"/>
          </ac:spMkLst>
        </pc:spChg>
      </pc:sldChg>
      <pc:sldChg chg="addSp delSp mod setBg">
        <pc:chgData name="Mari Powell" userId="S::mari.powell@uwtsd.ac.uk::a1b98dd7-29dc-4131-8e37-1423e6a9ecca" providerId="AD" clId="Web-{13CA568C-DFB1-39AF-5381-433C1134B224}" dt="2023-01-30T12:00:10.438" v="31"/>
        <pc:sldMkLst>
          <pc:docMk/>
          <pc:sldMk cId="2627561302" sldId="289"/>
        </pc:sldMkLst>
        <pc:picChg chg="add del">
          <ac:chgData name="Mari Powell" userId="S::mari.powell@uwtsd.ac.uk::a1b98dd7-29dc-4131-8e37-1423e6a9ecca" providerId="AD" clId="Web-{13CA568C-DFB1-39AF-5381-433C1134B224}" dt="2023-01-30T11:59:58.687" v="29"/>
          <ac:picMkLst>
            <pc:docMk/>
            <pc:sldMk cId="2627561302" sldId="289"/>
            <ac:picMk id="3" creationId="{510F71BE-7A7E-DECF-5422-C29D37A47895}"/>
          </ac:picMkLst>
        </pc:picChg>
        <pc:picChg chg="add">
          <ac:chgData name="Mari Powell" userId="S::mari.powell@uwtsd.ac.uk::a1b98dd7-29dc-4131-8e37-1423e6a9ecca" providerId="AD" clId="Web-{13CA568C-DFB1-39AF-5381-433C1134B224}" dt="2023-01-30T12:00:10.438" v="31"/>
          <ac:picMkLst>
            <pc:docMk/>
            <pc:sldMk cId="2627561302" sldId="289"/>
            <ac:picMk id="5" creationId="{79581D64-37D7-652E-C526-656B3C9D1760}"/>
          </ac:picMkLst>
        </pc:picChg>
        <pc:picChg chg="del">
          <ac:chgData name="Mari Powell" userId="S::mari.powell@uwtsd.ac.uk::a1b98dd7-29dc-4131-8e37-1423e6a9ecca" providerId="AD" clId="Web-{13CA568C-DFB1-39AF-5381-433C1134B224}" dt="2023-01-30T11:59:41.498" v="26"/>
          <ac:picMkLst>
            <pc:docMk/>
            <pc:sldMk cId="2627561302" sldId="289"/>
            <ac:picMk id="6" creationId="{58938069-7DAE-EC4C-A644-815BD5941751}"/>
          </ac:picMkLst>
        </pc:picChg>
        <pc:picChg chg="del">
          <ac:chgData name="Mari Powell" userId="S::mari.powell@uwtsd.ac.uk::a1b98dd7-29dc-4131-8e37-1423e6a9ecca" providerId="AD" clId="Web-{13CA568C-DFB1-39AF-5381-433C1134B224}" dt="2023-01-30T11:59:43.702" v="27"/>
          <ac:picMkLst>
            <pc:docMk/>
            <pc:sldMk cId="2627561302" sldId="289"/>
            <ac:picMk id="9" creationId="{67A22655-A46D-5A4F-B326-27366FE95AB3}"/>
          </ac:picMkLst>
        </pc:picChg>
      </pc:sldChg>
    </pc:docChg>
  </pc:docChgLst>
  <pc:docChgLst>
    <pc:chgData name="Mari Powell" userId="S::mari.powell@uwtsd.ac.uk::a1b98dd7-29dc-4131-8e37-1423e6a9ecca" providerId="AD" clId="Web-{AF3607CE-6527-0E0A-B5B8-7A4A522CA3C8}"/>
    <pc:docChg chg="addSld delSld modSld">
      <pc:chgData name="Mari Powell" userId="S::mari.powell@uwtsd.ac.uk::a1b98dd7-29dc-4131-8e37-1423e6a9ecca" providerId="AD" clId="Web-{AF3607CE-6527-0E0A-B5B8-7A4A522CA3C8}" dt="2024-01-15T10:51:55.098" v="328" actId="20577"/>
      <pc:docMkLst>
        <pc:docMk/>
      </pc:docMkLst>
      <pc:sldChg chg="addSp modSp del">
        <pc:chgData name="Mari Powell" userId="S::mari.powell@uwtsd.ac.uk::a1b98dd7-29dc-4131-8e37-1423e6a9ecca" providerId="AD" clId="Web-{AF3607CE-6527-0E0A-B5B8-7A4A522CA3C8}" dt="2024-01-15T10:28:16.664" v="3"/>
        <pc:sldMkLst>
          <pc:docMk/>
          <pc:sldMk cId="2939622345" sldId="257"/>
        </pc:sldMkLst>
        <pc:graphicFrameChg chg="add mod">
          <ac:chgData name="Mari Powell" userId="S::mari.powell@uwtsd.ac.uk::a1b98dd7-29dc-4131-8e37-1423e6a9ecca" providerId="AD" clId="Web-{AF3607CE-6527-0E0A-B5B8-7A4A522CA3C8}" dt="2024-01-15T10:27:48.912" v="0"/>
          <ac:graphicFrameMkLst>
            <pc:docMk/>
            <pc:sldMk cId="2939622345" sldId="257"/>
            <ac:graphicFrameMk id="6" creationId="{F6ECE879-D505-4D09-8F72-44862A4863B0}"/>
          </ac:graphicFrameMkLst>
        </pc:graphicFrameChg>
        <pc:graphicFrameChg chg="add mod">
          <ac:chgData name="Mari Powell" userId="S::mari.powell@uwtsd.ac.uk::a1b98dd7-29dc-4131-8e37-1423e6a9ecca" providerId="AD" clId="Web-{AF3607CE-6527-0E0A-B5B8-7A4A522CA3C8}" dt="2024-01-15T10:27:48.928" v="1"/>
          <ac:graphicFrameMkLst>
            <pc:docMk/>
            <pc:sldMk cId="2939622345" sldId="257"/>
            <ac:graphicFrameMk id="8" creationId="{D304ECA5-2711-2F0F-5BBF-B816FA502510}"/>
          </ac:graphicFrameMkLst>
        </pc:graphicFrameChg>
      </pc:sldChg>
      <pc:sldChg chg="del">
        <pc:chgData name="Mari Powell" userId="S::mari.powell@uwtsd.ac.uk::a1b98dd7-29dc-4131-8e37-1423e6a9ecca" providerId="AD" clId="Web-{AF3607CE-6527-0E0A-B5B8-7A4A522CA3C8}" dt="2024-01-15T10:33:47.607" v="14"/>
        <pc:sldMkLst>
          <pc:docMk/>
          <pc:sldMk cId="1774038067" sldId="262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41.611" v="23"/>
        <pc:sldMkLst>
          <pc:docMk/>
          <pc:sldMk cId="1313563941" sldId="263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44.923" v="24"/>
        <pc:sldMkLst>
          <pc:docMk/>
          <pc:sldMk cId="1815720692" sldId="264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48.252" v="25"/>
        <pc:sldMkLst>
          <pc:docMk/>
          <pc:sldMk cId="2511882335" sldId="265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51.986" v="26"/>
        <pc:sldMkLst>
          <pc:docMk/>
          <pc:sldMk cId="2859814537" sldId="266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55.346" v="27"/>
        <pc:sldMkLst>
          <pc:docMk/>
          <pc:sldMk cId="288430487" sldId="267"/>
        </pc:sldMkLst>
      </pc:sldChg>
      <pc:sldChg chg="mod setBg">
        <pc:chgData name="Mari Powell" userId="S::mari.powell@uwtsd.ac.uk::a1b98dd7-29dc-4131-8e37-1423e6a9ecca" providerId="AD" clId="Web-{AF3607CE-6527-0E0A-B5B8-7A4A522CA3C8}" dt="2024-01-15T10:34:59.440" v="28"/>
        <pc:sldMkLst>
          <pc:docMk/>
          <pc:sldMk cId="4292707756" sldId="268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02.643" v="29"/>
        <pc:sldMkLst>
          <pc:docMk/>
          <pc:sldMk cId="3055445374" sldId="269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05.628" v="30"/>
        <pc:sldMkLst>
          <pc:docMk/>
          <pc:sldMk cId="2932329035" sldId="270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08.487" v="31"/>
        <pc:sldMkLst>
          <pc:docMk/>
          <pc:sldMk cId="2802520848" sldId="271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11.331" v="32"/>
        <pc:sldMkLst>
          <pc:docMk/>
          <pc:sldMk cId="1067750862" sldId="272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14.441" v="33"/>
        <pc:sldMkLst>
          <pc:docMk/>
          <pc:sldMk cId="353288917" sldId="273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17.410" v="34"/>
        <pc:sldMkLst>
          <pc:docMk/>
          <pc:sldMk cId="3903762354" sldId="274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20.285" v="35"/>
        <pc:sldMkLst>
          <pc:docMk/>
          <pc:sldMk cId="2528910309" sldId="275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22.957" v="36"/>
        <pc:sldMkLst>
          <pc:docMk/>
          <pc:sldMk cId="3304540548" sldId="276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25.645" v="37"/>
        <pc:sldMkLst>
          <pc:docMk/>
          <pc:sldMk cId="1115509834" sldId="277"/>
        </pc:sldMkLst>
      </pc:sldChg>
      <pc:sldChg chg="mod setBg">
        <pc:chgData name="Mari Powell" userId="S::mari.powell@uwtsd.ac.uk::a1b98dd7-29dc-4131-8e37-1423e6a9ecca" providerId="AD" clId="Web-{AF3607CE-6527-0E0A-B5B8-7A4A522CA3C8}" dt="2024-01-15T10:35:28.817" v="38"/>
        <pc:sldMkLst>
          <pc:docMk/>
          <pc:sldMk cId="764829078" sldId="278"/>
        </pc:sldMkLst>
      </pc:sldChg>
      <pc:sldChg chg="delSp modSp">
        <pc:chgData name="Mari Powell" userId="S::mari.powell@uwtsd.ac.uk::a1b98dd7-29dc-4131-8e37-1423e6a9ecca" providerId="AD" clId="Web-{AF3607CE-6527-0E0A-B5B8-7A4A522CA3C8}" dt="2024-01-15T10:44:00.521" v="217" actId="20577"/>
        <pc:sldMkLst>
          <pc:docMk/>
          <pc:sldMk cId="412011366" sldId="280"/>
        </pc:sldMkLst>
        <pc:spChg chg="mod">
          <ac:chgData name="Mari Powell" userId="S::mari.powell@uwtsd.ac.uk::a1b98dd7-29dc-4131-8e37-1423e6a9ecca" providerId="AD" clId="Web-{AF3607CE-6527-0E0A-B5B8-7A4A522CA3C8}" dt="2024-01-15T10:41:36.059" v="162" actId="20577"/>
          <ac:spMkLst>
            <pc:docMk/>
            <pc:sldMk cId="412011366" sldId="280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AF3607CE-6527-0E0A-B5B8-7A4A522CA3C8}" dt="2024-01-15T10:41:46.560" v="168" actId="1076"/>
          <ac:spMkLst>
            <pc:docMk/>
            <pc:sldMk cId="412011366" sldId="280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AF3607CE-6527-0E0A-B5B8-7A4A522CA3C8}" dt="2024-01-15T10:41:56.670" v="171" actId="14100"/>
          <ac:spMkLst>
            <pc:docMk/>
            <pc:sldMk cId="412011366" sldId="280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AF3607CE-6527-0E0A-B5B8-7A4A522CA3C8}" dt="2024-01-15T10:44:00.521" v="217" actId="20577"/>
          <ac:spMkLst>
            <pc:docMk/>
            <pc:sldMk cId="412011366" sldId="280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AF3607CE-6527-0E0A-B5B8-7A4A522CA3C8}" dt="2024-01-15T10:42:16.265" v="179" actId="20577"/>
          <ac:spMkLst>
            <pc:docMk/>
            <pc:sldMk cId="412011366" sldId="280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AF3607CE-6527-0E0A-B5B8-7A4A522CA3C8}" dt="2024-01-15T10:41:16.745" v="151" actId="20577"/>
          <ac:spMkLst>
            <pc:docMk/>
            <pc:sldMk cId="412011366" sldId="280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AF3607CE-6527-0E0A-B5B8-7A4A522CA3C8}" dt="2024-01-15T10:41:25.121" v="155" actId="20577"/>
          <ac:spMkLst>
            <pc:docMk/>
            <pc:sldMk cId="412011366" sldId="280"/>
            <ac:spMk id="18" creationId="{6FB24696-FB98-6742-B5B9-D9243A5FB506}"/>
          </ac:spMkLst>
        </pc:spChg>
        <pc:graphicFrameChg chg="del">
          <ac:chgData name="Mari Powell" userId="S::mari.powell@uwtsd.ac.uk::a1b98dd7-29dc-4131-8e37-1423e6a9ecca" providerId="AD" clId="Web-{AF3607CE-6527-0E0A-B5B8-7A4A522CA3C8}" dt="2024-01-15T10:35:48.943" v="39"/>
          <ac:graphicFrameMkLst>
            <pc:docMk/>
            <pc:sldMk cId="412011366" sldId="280"/>
            <ac:graphicFrameMk id="5" creationId="{27B64704-F113-1446-C472-A8AC326DE184}"/>
          </ac:graphicFrameMkLst>
        </pc:graphicFrameChg>
      </pc:sldChg>
      <pc:sldChg chg="modSp">
        <pc:chgData name="Mari Powell" userId="S::mari.powell@uwtsd.ac.uk::a1b98dd7-29dc-4131-8e37-1423e6a9ecca" providerId="AD" clId="Web-{AF3607CE-6527-0E0A-B5B8-7A4A522CA3C8}" dt="2024-01-15T10:43:43.223" v="212" actId="20577"/>
        <pc:sldMkLst>
          <pc:docMk/>
          <pc:sldMk cId="20659867" sldId="283"/>
        </pc:sldMkLst>
        <pc:spChg chg="mod">
          <ac:chgData name="Mari Powell" userId="S::mari.powell@uwtsd.ac.uk::a1b98dd7-29dc-4131-8e37-1423e6a9ecca" providerId="AD" clId="Web-{AF3607CE-6527-0E0A-B5B8-7A4A522CA3C8}" dt="2024-01-15T10:42:56.111" v="195" actId="20577"/>
          <ac:spMkLst>
            <pc:docMk/>
            <pc:sldMk cId="20659867" sldId="283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AF3607CE-6527-0E0A-B5B8-7A4A522CA3C8}" dt="2024-01-15T10:43:02.424" v="198" actId="14100"/>
          <ac:spMkLst>
            <pc:docMk/>
            <pc:sldMk cId="20659867" sldId="283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AF3607CE-6527-0E0A-B5B8-7A4A522CA3C8}" dt="2024-01-15T10:43:08.956" v="201" actId="20577"/>
          <ac:spMkLst>
            <pc:docMk/>
            <pc:sldMk cId="20659867" sldId="283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AF3607CE-6527-0E0A-B5B8-7A4A522CA3C8}" dt="2024-01-15T10:43:43.223" v="212" actId="20577"/>
          <ac:spMkLst>
            <pc:docMk/>
            <pc:sldMk cId="20659867" sldId="283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AF3607CE-6527-0E0A-B5B8-7A4A522CA3C8}" dt="2024-01-15T10:43:23.191" v="207" actId="20577"/>
          <ac:spMkLst>
            <pc:docMk/>
            <pc:sldMk cId="20659867" sldId="283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AF3607CE-6527-0E0A-B5B8-7A4A522CA3C8}" dt="2024-01-15T10:42:39.969" v="188" actId="20577"/>
          <ac:spMkLst>
            <pc:docMk/>
            <pc:sldMk cId="20659867" sldId="283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AF3607CE-6527-0E0A-B5B8-7A4A522CA3C8}" dt="2024-01-15T10:42:47.532" v="192" actId="20577"/>
          <ac:spMkLst>
            <pc:docMk/>
            <pc:sldMk cId="20659867" sldId="283"/>
            <ac:spMk id="18" creationId="{6FB24696-FB98-6742-B5B9-D9243A5FB506}"/>
          </ac:spMkLst>
        </pc:spChg>
      </pc:sldChg>
      <pc:sldChg chg="modSp">
        <pc:chgData name="Mari Powell" userId="S::mari.powell@uwtsd.ac.uk::a1b98dd7-29dc-4131-8e37-1423e6a9ecca" providerId="AD" clId="Web-{AF3607CE-6527-0E0A-B5B8-7A4A522CA3C8}" dt="2024-01-15T10:49:56.435" v="320" actId="1076"/>
        <pc:sldMkLst>
          <pc:docMk/>
          <pc:sldMk cId="3915517690" sldId="295"/>
        </pc:sldMkLst>
        <pc:picChg chg="mod">
          <ac:chgData name="Mari Powell" userId="S::mari.powell@uwtsd.ac.uk::a1b98dd7-29dc-4131-8e37-1423e6a9ecca" providerId="AD" clId="Web-{AF3607CE-6527-0E0A-B5B8-7A4A522CA3C8}" dt="2024-01-15T10:49:53.091" v="319" actId="1076"/>
          <ac:picMkLst>
            <pc:docMk/>
            <pc:sldMk cId="3915517690" sldId="295"/>
            <ac:picMk id="12" creationId="{2CDD13B2-A8AA-8B47-AA7F-DEC5EF2A3097}"/>
          </ac:picMkLst>
        </pc:picChg>
        <pc:picChg chg="mod">
          <ac:chgData name="Mari Powell" userId="S::mari.powell@uwtsd.ac.uk::a1b98dd7-29dc-4131-8e37-1423e6a9ecca" providerId="AD" clId="Web-{AF3607CE-6527-0E0A-B5B8-7A4A522CA3C8}" dt="2024-01-15T10:49:52.466" v="318" actId="1076"/>
          <ac:picMkLst>
            <pc:docMk/>
            <pc:sldMk cId="3915517690" sldId="295"/>
            <ac:picMk id="18" creationId="{3835FDF5-C167-DE4B-9116-A1955B58B3E1}"/>
          </ac:picMkLst>
        </pc:picChg>
        <pc:picChg chg="mod">
          <ac:chgData name="Mari Powell" userId="S::mari.powell@uwtsd.ac.uk::a1b98dd7-29dc-4131-8e37-1423e6a9ecca" providerId="AD" clId="Web-{AF3607CE-6527-0E0A-B5B8-7A4A522CA3C8}" dt="2024-01-15T10:49:48.090" v="317" actId="1076"/>
          <ac:picMkLst>
            <pc:docMk/>
            <pc:sldMk cId="3915517690" sldId="295"/>
            <ac:picMk id="22" creationId="{C449B7CB-CB35-D044-8C54-5DD4E0AB4D13}"/>
          </ac:picMkLst>
        </pc:picChg>
        <pc:picChg chg="mod">
          <ac:chgData name="Mari Powell" userId="S::mari.powell@uwtsd.ac.uk::a1b98dd7-29dc-4131-8e37-1423e6a9ecca" providerId="AD" clId="Web-{AF3607CE-6527-0E0A-B5B8-7A4A522CA3C8}" dt="2024-01-15T10:49:45.450" v="316" actId="1076"/>
          <ac:picMkLst>
            <pc:docMk/>
            <pc:sldMk cId="3915517690" sldId="295"/>
            <ac:picMk id="23" creationId="{97956B2A-5574-2C4A-8476-851D00A6E731}"/>
          </ac:picMkLst>
        </pc:picChg>
        <pc:picChg chg="mod">
          <ac:chgData name="Mari Powell" userId="S::mari.powell@uwtsd.ac.uk::a1b98dd7-29dc-4131-8e37-1423e6a9ecca" providerId="AD" clId="Web-{AF3607CE-6527-0E0A-B5B8-7A4A522CA3C8}" dt="2024-01-15T10:49:56.435" v="320" actId="1076"/>
          <ac:picMkLst>
            <pc:docMk/>
            <pc:sldMk cId="3915517690" sldId="295"/>
            <ac:picMk id="24" creationId="{5AE310C7-8335-B848-A2D8-067108234CA4}"/>
          </ac:picMkLst>
        </pc:picChg>
      </pc:sldChg>
      <pc:sldChg chg="modSp">
        <pc:chgData name="Mari Powell" userId="S::mari.powell@uwtsd.ac.uk::a1b98dd7-29dc-4131-8e37-1423e6a9ecca" providerId="AD" clId="Web-{AF3607CE-6527-0E0A-B5B8-7A4A522CA3C8}" dt="2024-01-15T10:50:22.671" v="325" actId="20577"/>
        <pc:sldMkLst>
          <pc:docMk/>
          <pc:sldMk cId="630151859" sldId="297"/>
        </pc:sldMkLst>
        <pc:spChg chg="mod">
          <ac:chgData name="Mari Powell" userId="S::mari.powell@uwtsd.ac.uk::a1b98dd7-29dc-4131-8e37-1423e6a9ecca" providerId="AD" clId="Web-{AF3607CE-6527-0E0A-B5B8-7A4A522CA3C8}" dt="2024-01-15T10:50:16.077" v="324" actId="14100"/>
          <ac:spMkLst>
            <pc:docMk/>
            <pc:sldMk cId="630151859" sldId="297"/>
            <ac:spMk id="4" creationId="{1EB1F34F-6FA6-E848-85DB-B566D0033B91}"/>
          </ac:spMkLst>
        </pc:spChg>
        <pc:spChg chg="mod">
          <ac:chgData name="Mari Powell" userId="S::mari.powell@uwtsd.ac.uk::a1b98dd7-29dc-4131-8e37-1423e6a9ecca" providerId="AD" clId="Web-{AF3607CE-6527-0E0A-B5B8-7A4A522CA3C8}" dt="2024-01-15T10:50:22.671" v="325" actId="20577"/>
          <ac:spMkLst>
            <pc:docMk/>
            <pc:sldMk cId="630151859" sldId="297"/>
            <ac:spMk id="10" creationId="{749F8EDE-0672-0243-91B0-03CBD598933F}"/>
          </ac:spMkLst>
        </pc:spChg>
      </pc:sldChg>
      <pc:sldChg chg="modSp">
        <pc:chgData name="Mari Powell" userId="S::mari.powell@uwtsd.ac.uk::a1b98dd7-29dc-4131-8e37-1423e6a9ecca" providerId="AD" clId="Web-{AF3607CE-6527-0E0A-B5B8-7A4A522CA3C8}" dt="2024-01-15T10:51:55.098" v="328" actId="20577"/>
        <pc:sldMkLst>
          <pc:docMk/>
          <pc:sldMk cId="4067857706" sldId="326"/>
        </pc:sldMkLst>
        <pc:spChg chg="mod">
          <ac:chgData name="Mari Powell" userId="S::mari.powell@uwtsd.ac.uk::a1b98dd7-29dc-4131-8e37-1423e6a9ecca" providerId="AD" clId="Web-{AF3607CE-6527-0E0A-B5B8-7A4A522CA3C8}" dt="2024-01-15T10:51:55.098" v="328" actId="20577"/>
          <ac:spMkLst>
            <pc:docMk/>
            <pc:sldMk cId="4067857706" sldId="326"/>
            <ac:spMk id="10" creationId="{92B852E2-65DA-9343-A340-A50FA566C789}"/>
          </ac:spMkLst>
        </pc:spChg>
      </pc:sldChg>
      <pc:sldChg chg="modSp add">
        <pc:chgData name="Mari Powell" userId="S::mari.powell@uwtsd.ac.uk::a1b98dd7-29dc-4131-8e37-1423e6a9ecca" providerId="AD" clId="Web-{AF3607CE-6527-0E0A-B5B8-7A4A522CA3C8}" dt="2024-01-15T10:28:42.916" v="12" actId="20577"/>
        <pc:sldMkLst>
          <pc:docMk/>
          <pc:sldMk cId="2470699789" sldId="328"/>
        </pc:sldMkLst>
        <pc:spChg chg="mod">
          <ac:chgData name="Mari Powell" userId="S::mari.powell@uwtsd.ac.uk::a1b98dd7-29dc-4131-8e37-1423e6a9ecca" providerId="AD" clId="Web-{AF3607CE-6527-0E0A-B5B8-7A4A522CA3C8}" dt="2024-01-15T10:28:42.916" v="12" actId="20577"/>
          <ac:spMkLst>
            <pc:docMk/>
            <pc:sldMk cId="2470699789" sldId="328"/>
            <ac:spMk id="4" creationId="{5062BA96-231F-369E-477C-F092AC95A812}"/>
          </ac:spMkLst>
        </pc:spChg>
      </pc:sldChg>
      <pc:sldChg chg="modSp add">
        <pc:chgData name="Mari Powell" userId="S::mari.powell@uwtsd.ac.uk::a1b98dd7-29dc-4131-8e37-1423e6a9ecca" providerId="AD" clId="Web-{AF3607CE-6527-0E0A-B5B8-7A4A522CA3C8}" dt="2024-01-15T10:34:11.406" v="22"/>
        <pc:sldMkLst>
          <pc:docMk/>
          <pc:sldMk cId="4241098829" sldId="529"/>
        </pc:sldMkLst>
        <pc:spChg chg="mod ord">
          <ac:chgData name="Mari Powell" userId="S::mari.powell@uwtsd.ac.uk::a1b98dd7-29dc-4131-8e37-1423e6a9ecca" providerId="AD" clId="Web-{AF3607CE-6527-0E0A-B5B8-7A4A522CA3C8}" dt="2024-01-15T10:34:11.406" v="22"/>
          <ac:spMkLst>
            <pc:docMk/>
            <pc:sldMk cId="4241098829" sldId="529"/>
            <ac:spMk id="8" creationId="{BB9738B8-5480-5B4C-8CF6-8C2225BA5B0B}"/>
          </ac:spMkLst>
        </pc:spChg>
      </pc:sldChg>
      <pc:sldChg chg="addSp delSp modSp add">
        <pc:chgData name="Mari Powell" userId="S::mari.powell@uwtsd.ac.uk::a1b98dd7-29dc-4131-8e37-1423e6a9ecca" providerId="AD" clId="Web-{AF3607CE-6527-0E0A-B5B8-7A4A522CA3C8}" dt="2024-01-15T10:48:39.352" v="315" actId="1076"/>
        <pc:sldMkLst>
          <pc:docMk/>
          <pc:sldMk cId="3138460899" sldId="530"/>
        </pc:sldMkLst>
        <pc:spChg chg="mod">
          <ac:chgData name="Mari Powell" userId="S::mari.powell@uwtsd.ac.uk::a1b98dd7-29dc-4131-8e37-1423e6a9ecca" providerId="AD" clId="Web-{AF3607CE-6527-0E0A-B5B8-7A4A522CA3C8}" dt="2024-01-15T10:44:26.648" v="223" actId="20577"/>
          <ac:spMkLst>
            <pc:docMk/>
            <pc:sldMk cId="3138460899" sldId="530"/>
            <ac:spMk id="2" creationId="{C9FADEF5-7EEC-A142-A981-127D12229D39}"/>
          </ac:spMkLst>
        </pc:spChg>
        <pc:spChg chg="mod">
          <ac:chgData name="Mari Powell" userId="S::mari.powell@uwtsd.ac.uk::a1b98dd7-29dc-4131-8e37-1423e6a9ecca" providerId="AD" clId="Web-{AF3607CE-6527-0E0A-B5B8-7A4A522CA3C8}" dt="2024-01-15T10:48:23.116" v="310" actId="1076"/>
          <ac:spMkLst>
            <pc:docMk/>
            <pc:sldMk cId="3138460899" sldId="530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AF3607CE-6527-0E0A-B5B8-7A4A522CA3C8}" dt="2024-01-15T10:48:39.352" v="315" actId="1076"/>
          <ac:spMkLst>
            <pc:docMk/>
            <pc:sldMk cId="3138460899" sldId="530"/>
            <ac:spMk id="11" creationId="{795FF3F4-DFB9-2249-B0AF-06E7EFCFBCD8}"/>
          </ac:spMkLst>
        </pc:spChg>
        <pc:spChg chg="add del mod">
          <ac:chgData name="Mari Powell" userId="S::mari.powell@uwtsd.ac.uk::a1b98dd7-29dc-4131-8e37-1423e6a9ecca" providerId="AD" clId="Web-{AF3607CE-6527-0E0A-B5B8-7A4A522CA3C8}" dt="2024-01-15T10:48:25.710" v="311" actId="1076"/>
          <ac:spMkLst>
            <pc:docMk/>
            <pc:sldMk cId="3138460899" sldId="530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AF3607CE-6527-0E0A-B5B8-7A4A522CA3C8}" dt="2024-01-15T10:48:27.992" v="312" actId="1076"/>
          <ac:spMkLst>
            <pc:docMk/>
            <pc:sldMk cId="3138460899" sldId="530"/>
            <ac:spMk id="17" creationId="{585242B9-D2BB-4F41-A1E3-312C8718BAA9}"/>
          </ac:spMkLst>
        </pc:spChg>
        <pc:picChg chg="mod">
          <ac:chgData name="Mari Powell" userId="S::mari.powell@uwtsd.ac.uk::a1b98dd7-29dc-4131-8e37-1423e6a9ecca" providerId="AD" clId="Web-{AF3607CE-6527-0E0A-B5B8-7A4A522CA3C8}" dt="2024-01-15T10:47:31.129" v="296" actId="1076"/>
          <ac:picMkLst>
            <pc:docMk/>
            <pc:sldMk cId="3138460899" sldId="530"/>
            <ac:picMk id="6" creationId="{F67FE4FC-39AB-EC9A-6B6C-E2316D9443B3}"/>
          </ac:picMkLst>
        </pc:picChg>
      </pc:sldChg>
      <pc:sldChg chg="add del">
        <pc:chgData name="Mari Powell" userId="S::mari.powell@uwtsd.ac.uk::a1b98dd7-29dc-4131-8e37-1423e6a9ecca" providerId="AD" clId="Web-{AF3607CE-6527-0E0A-B5B8-7A4A522CA3C8}" dt="2024-01-15T10:36:58.026" v="41"/>
        <pc:sldMkLst>
          <pc:docMk/>
          <pc:sldMk cId="3484815784" sldId="530"/>
        </pc:sldMkLst>
      </pc:sldChg>
      <pc:sldChg chg="modSp add">
        <pc:chgData name="Mari Powell" userId="S::mari.powell@uwtsd.ac.uk::a1b98dd7-29dc-4131-8e37-1423e6a9ecca" providerId="AD" clId="Web-{AF3607CE-6527-0E0A-B5B8-7A4A522CA3C8}" dt="2024-01-15T10:46:39.797" v="277" actId="1076"/>
        <pc:sldMkLst>
          <pc:docMk/>
          <pc:sldMk cId="2331355400" sldId="531"/>
        </pc:sldMkLst>
        <pc:spChg chg="mod">
          <ac:chgData name="Mari Powell" userId="S::mari.powell@uwtsd.ac.uk::a1b98dd7-29dc-4131-8e37-1423e6a9ecca" providerId="AD" clId="Web-{AF3607CE-6527-0E0A-B5B8-7A4A522CA3C8}" dt="2024-01-15T10:46:25.577" v="273" actId="14100"/>
          <ac:spMkLst>
            <pc:docMk/>
            <pc:sldMk cId="2331355400" sldId="531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AF3607CE-6527-0E0A-B5B8-7A4A522CA3C8}" dt="2024-01-15T10:46:39.797" v="277" actId="1076"/>
          <ac:graphicFrameMkLst>
            <pc:docMk/>
            <pc:sldMk cId="2331355400" sldId="531"/>
            <ac:graphicFrameMk id="2" creationId="{0CD9899E-8B3F-0097-3CF0-1C1BAB3ECE11}"/>
          </ac:graphicFrameMkLst>
        </pc:graphicFrameChg>
        <pc:graphicFrameChg chg="mod">
          <ac:chgData name="Mari Powell" userId="S::mari.powell@uwtsd.ac.uk::a1b98dd7-29dc-4131-8e37-1423e6a9ecca" providerId="AD" clId="Web-{AF3607CE-6527-0E0A-B5B8-7A4A522CA3C8}" dt="2024-01-15T10:46:29.468" v="274" actId="1076"/>
          <ac:graphicFrameMkLst>
            <pc:docMk/>
            <pc:sldMk cId="2331355400" sldId="531"/>
            <ac:graphicFrameMk id="9" creationId="{FDA81B35-FFEA-BFF3-8E72-4B0431155720}"/>
          </ac:graphicFrameMkLst>
        </pc:graphicFrameChg>
      </pc:sldChg>
    </pc:docChg>
  </pc:docChgLst>
  <pc:docChgLst>
    <pc:chgData name="Mari Powell" userId="S::mari.powell@uwtsd.ac.uk::a1b98dd7-29dc-4131-8e37-1423e6a9ecca" providerId="AD" clId="Web-{1ACE3431-CDD9-68B5-A62E-74E5FAC365B7}"/>
    <pc:docChg chg="modSld">
      <pc:chgData name="Mari Powell" userId="S::mari.powell@uwtsd.ac.uk::a1b98dd7-29dc-4131-8e37-1423e6a9ecca" providerId="AD" clId="Web-{1ACE3431-CDD9-68B5-A62E-74E5FAC365B7}" dt="2023-01-30T12:04:50.086" v="40"/>
      <pc:docMkLst>
        <pc:docMk/>
      </pc:docMkLst>
      <pc:sldChg chg="addSp modSp">
        <pc:chgData name="Mari Powell" userId="S::mari.powell@uwtsd.ac.uk::a1b98dd7-29dc-4131-8e37-1423e6a9ecca" providerId="AD" clId="Web-{1ACE3431-CDD9-68B5-A62E-74E5FAC365B7}" dt="2023-01-30T12:01:27.996" v="4"/>
        <pc:sldMkLst>
          <pc:docMk/>
          <pc:sldMk cId="2627561302" sldId="289"/>
        </pc:sldMkLst>
        <pc:spChg chg="mod">
          <ac:chgData name="Mari Powell" userId="S::mari.powell@uwtsd.ac.uk::a1b98dd7-29dc-4131-8e37-1423e6a9ecca" providerId="AD" clId="Web-{1ACE3431-CDD9-68B5-A62E-74E5FAC365B7}" dt="2023-01-30T12:00:44.040" v="1"/>
          <ac:spMkLst>
            <pc:docMk/>
            <pc:sldMk cId="2627561302" sldId="289"/>
            <ac:spMk id="7" creationId="{793F3E10-BF07-ED48-A6B5-DFFA9E8E06C1}"/>
          </ac:spMkLst>
        </pc:spChg>
        <pc:picChg chg="add mod ord">
          <ac:chgData name="Mari Powell" userId="S::mari.powell@uwtsd.ac.uk::a1b98dd7-29dc-4131-8e37-1423e6a9ecca" providerId="AD" clId="Web-{1ACE3431-CDD9-68B5-A62E-74E5FAC365B7}" dt="2023-01-30T12:01:27.996" v="4"/>
          <ac:picMkLst>
            <pc:docMk/>
            <pc:sldMk cId="2627561302" sldId="289"/>
            <ac:picMk id="2" creationId="{86ED2EE6-4833-B143-CF38-5415D6BA7A3F}"/>
          </ac:picMkLst>
        </pc:picChg>
        <pc:picChg chg="mod">
          <ac:chgData name="Mari Powell" userId="S::mari.powell@uwtsd.ac.uk::a1b98dd7-29dc-4131-8e37-1423e6a9ecca" providerId="AD" clId="Web-{1ACE3431-CDD9-68B5-A62E-74E5FAC365B7}" dt="2023-01-30T12:00:36.071" v="0" actId="1076"/>
          <ac:picMkLst>
            <pc:docMk/>
            <pc:sldMk cId="2627561302" sldId="289"/>
            <ac:picMk id="5" creationId="{79581D64-37D7-652E-C526-656B3C9D1760}"/>
          </ac:picMkLst>
        </pc:picChg>
      </pc:sldChg>
      <pc:sldChg chg="addSp delSp modSp mod setBg">
        <pc:chgData name="Mari Powell" userId="S::mari.powell@uwtsd.ac.uk::a1b98dd7-29dc-4131-8e37-1423e6a9ecca" providerId="AD" clId="Web-{1ACE3431-CDD9-68B5-A62E-74E5FAC365B7}" dt="2023-01-30T12:04:00.740" v="31"/>
        <pc:sldMkLst>
          <pc:docMk/>
          <pc:sldMk cId="505158346" sldId="290"/>
        </pc:sldMkLst>
        <pc:spChg chg="mod">
          <ac:chgData name="Mari Powell" userId="S::mari.powell@uwtsd.ac.uk::a1b98dd7-29dc-4131-8e37-1423e6a9ecca" providerId="AD" clId="Web-{1ACE3431-CDD9-68B5-A62E-74E5FAC365B7}" dt="2023-01-30T12:01:54.435" v="8"/>
          <ac:spMkLst>
            <pc:docMk/>
            <pc:sldMk cId="505158346" sldId="290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1ACE3431-CDD9-68B5-A62E-74E5FAC365B7}" dt="2023-01-30T12:01:58.185" v="9"/>
          <ac:spMkLst>
            <pc:docMk/>
            <pc:sldMk cId="505158346" sldId="290"/>
            <ac:spMk id="10" creationId="{D8E94ABB-4AC4-964A-8312-1CC1E8DC54E8}"/>
          </ac:spMkLst>
        </pc:spChg>
        <pc:picChg chg="add">
          <ac:chgData name="Mari Powell" userId="S::mari.powell@uwtsd.ac.uk::a1b98dd7-29dc-4131-8e37-1423e6a9ecca" providerId="AD" clId="Web-{1ACE3431-CDD9-68B5-A62E-74E5FAC365B7}" dt="2023-01-30T12:03:12.877" v="21"/>
          <ac:picMkLst>
            <pc:docMk/>
            <pc:sldMk cId="505158346" sldId="290"/>
            <ac:picMk id="3" creationId="{A02CBC30-66C8-5C44-B9C2-254464CA8BFD}"/>
          </ac:picMkLst>
        </pc:picChg>
        <pc:picChg chg="add ord">
          <ac:chgData name="Mari Powell" userId="S::mari.powell@uwtsd.ac.uk::a1b98dd7-29dc-4131-8e37-1423e6a9ecca" providerId="AD" clId="Web-{1ACE3431-CDD9-68B5-A62E-74E5FAC365B7}" dt="2023-01-30T12:04:00.740" v="31"/>
          <ac:picMkLst>
            <pc:docMk/>
            <pc:sldMk cId="505158346" sldId="290"/>
            <ac:picMk id="5" creationId="{DB210EA6-7AA4-5EB7-2FD0-423434B95A25}"/>
          </ac:picMkLst>
        </pc:picChg>
        <pc:picChg chg="del">
          <ac:chgData name="Mari Powell" userId="S::mari.powell@uwtsd.ac.uk::a1b98dd7-29dc-4131-8e37-1423e6a9ecca" providerId="AD" clId="Web-{1ACE3431-CDD9-68B5-A62E-74E5FAC365B7}" dt="2023-01-30T12:01:45.747" v="6"/>
          <ac:picMkLst>
            <pc:docMk/>
            <pc:sldMk cId="505158346" sldId="290"/>
            <ac:picMk id="6" creationId="{58938069-7DAE-EC4C-A644-815BD5941751}"/>
          </ac:picMkLst>
        </pc:picChg>
        <pc:picChg chg="del">
          <ac:chgData name="Mari Powell" userId="S::mari.powell@uwtsd.ac.uk::a1b98dd7-29dc-4131-8e37-1423e6a9ecca" providerId="AD" clId="Web-{1ACE3431-CDD9-68B5-A62E-74E5FAC365B7}" dt="2023-01-30T12:01:48.184" v="7"/>
          <ac:picMkLst>
            <pc:docMk/>
            <pc:sldMk cId="505158346" sldId="290"/>
            <ac:picMk id="9" creationId="{67A22655-A46D-5A4F-B326-27366FE95AB3}"/>
          </ac:picMkLst>
        </pc:picChg>
      </pc:sldChg>
      <pc:sldChg chg="addSp delSp modSp mod setBg">
        <pc:chgData name="Mari Powell" userId="S::mari.powell@uwtsd.ac.uk::a1b98dd7-29dc-4131-8e37-1423e6a9ecca" providerId="AD" clId="Web-{1ACE3431-CDD9-68B5-A62E-74E5FAC365B7}" dt="2023-01-30T12:04:36.179" v="37"/>
        <pc:sldMkLst>
          <pc:docMk/>
          <pc:sldMk cId="3731926715" sldId="291"/>
        </pc:sldMkLst>
        <pc:spChg chg="mod">
          <ac:chgData name="Mari Powell" userId="S::mari.powell@uwtsd.ac.uk::a1b98dd7-29dc-4131-8e37-1423e6a9ecca" providerId="AD" clId="Web-{1ACE3431-CDD9-68B5-A62E-74E5FAC365B7}" dt="2023-01-30T12:02:20.405" v="11"/>
          <ac:spMkLst>
            <pc:docMk/>
            <pc:sldMk cId="3731926715" sldId="291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1ACE3431-CDD9-68B5-A62E-74E5FAC365B7}" dt="2023-01-30T12:02:23.452" v="12"/>
          <ac:spMkLst>
            <pc:docMk/>
            <pc:sldMk cId="3731926715" sldId="291"/>
            <ac:spMk id="10" creationId="{D8E94ABB-4AC4-964A-8312-1CC1E8DC54E8}"/>
          </ac:spMkLst>
        </pc:spChg>
        <pc:picChg chg="del">
          <ac:chgData name="Mari Powell" userId="S::mari.powell@uwtsd.ac.uk::a1b98dd7-29dc-4131-8e37-1423e6a9ecca" providerId="AD" clId="Web-{1ACE3431-CDD9-68B5-A62E-74E5FAC365B7}" dt="2023-01-30T12:04:29.976" v="33"/>
          <ac:picMkLst>
            <pc:docMk/>
            <pc:sldMk cId="3731926715" sldId="291"/>
            <ac:picMk id="3" creationId="{EF83E32A-0FF4-104F-AB9A-5B7A4226B523}"/>
          </ac:picMkLst>
        </pc:picChg>
        <pc:picChg chg="add">
          <ac:chgData name="Mari Powell" userId="S::mari.powell@uwtsd.ac.uk::a1b98dd7-29dc-4131-8e37-1423e6a9ecca" providerId="AD" clId="Web-{1ACE3431-CDD9-68B5-A62E-74E5FAC365B7}" dt="2023-01-30T12:03:18.112" v="22"/>
          <ac:picMkLst>
            <pc:docMk/>
            <pc:sldMk cId="3731926715" sldId="291"/>
            <ac:picMk id="4" creationId="{8E734A93-682E-6CF7-C283-75BDD461285C}"/>
          </ac:picMkLst>
        </pc:picChg>
        <pc:picChg chg="add mod ord">
          <ac:chgData name="Mari Powell" userId="S::mari.powell@uwtsd.ac.uk::a1b98dd7-29dc-4131-8e37-1423e6a9ecca" providerId="AD" clId="Web-{1ACE3431-CDD9-68B5-A62E-74E5FAC365B7}" dt="2023-01-30T12:04:36.179" v="37"/>
          <ac:picMkLst>
            <pc:docMk/>
            <pc:sldMk cId="3731926715" sldId="291"/>
            <ac:picMk id="5" creationId="{BFF6F914-50E5-D63D-3BB3-BCD710201EB2}"/>
          </ac:picMkLst>
        </pc:picChg>
        <pc:picChg chg="del">
          <ac:chgData name="Mari Powell" userId="S::mari.powell@uwtsd.ac.uk::a1b98dd7-29dc-4131-8e37-1423e6a9ecca" providerId="AD" clId="Web-{1ACE3431-CDD9-68B5-A62E-74E5FAC365B7}" dt="2023-01-30T12:02:26.077" v="13"/>
          <ac:picMkLst>
            <pc:docMk/>
            <pc:sldMk cId="3731926715" sldId="291"/>
            <ac:picMk id="9" creationId="{67A22655-A46D-5A4F-B326-27366FE95AB3}"/>
          </ac:picMkLst>
        </pc:picChg>
      </pc:sldChg>
      <pc:sldChg chg="addSp delSp modSp mod setBg">
        <pc:chgData name="Mari Powell" userId="S::mari.powell@uwtsd.ac.uk::a1b98dd7-29dc-4131-8e37-1423e6a9ecca" providerId="AD" clId="Web-{1ACE3431-CDD9-68B5-A62E-74E5FAC365B7}" dt="2023-01-30T12:04:50.086" v="40"/>
        <pc:sldMkLst>
          <pc:docMk/>
          <pc:sldMk cId="1558565131" sldId="292"/>
        </pc:sldMkLst>
        <pc:spChg chg="mod">
          <ac:chgData name="Mari Powell" userId="S::mari.powell@uwtsd.ac.uk::a1b98dd7-29dc-4131-8e37-1423e6a9ecca" providerId="AD" clId="Web-{1ACE3431-CDD9-68B5-A62E-74E5FAC365B7}" dt="2023-01-30T12:02:40.547" v="15"/>
          <ac:spMkLst>
            <pc:docMk/>
            <pc:sldMk cId="1558565131" sldId="292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1ACE3431-CDD9-68B5-A62E-74E5FAC365B7}" dt="2023-01-30T12:02:42.985" v="16"/>
          <ac:spMkLst>
            <pc:docMk/>
            <pc:sldMk cId="1558565131" sldId="292"/>
            <ac:spMk id="10" creationId="{D8E94ABB-4AC4-964A-8312-1CC1E8DC54E8}"/>
          </ac:spMkLst>
        </pc:spChg>
        <pc:picChg chg="del">
          <ac:chgData name="Mari Powell" userId="S::mari.powell@uwtsd.ac.uk::a1b98dd7-29dc-4131-8e37-1423e6a9ecca" providerId="AD" clId="Web-{1ACE3431-CDD9-68B5-A62E-74E5FAC365B7}" dt="2023-01-30T12:04:40.461" v="38"/>
          <ac:picMkLst>
            <pc:docMk/>
            <pc:sldMk cId="1558565131" sldId="292"/>
            <ac:picMk id="3" creationId="{EF83E32A-0FF4-104F-AB9A-5B7A4226B523}"/>
          </ac:picMkLst>
        </pc:picChg>
        <pc:picChg chg="add">
          <ac:chgData name="Mari Powell" userId="S::mari.powell@uwtsd.ac.uk::a1b98dd7-29dc-4131-8e37-1423e6a9ecca" providerId="AD" clId="Web-{1ACE3431-CDD9-68B5-A62E-74E5FAC365B7}" dt="2023-01-30T12:03:23.003" v="23"/>
          <ac:picMkLst>
            <pc:docMk/>
            <pc:sldMk cId="1558565131" sldId="292"/>
            <ac:picMk id="4" creationId="{4D1E0C3B-92CE-6CE2-B7C4-B7CB7223278C}"/>
          </ac:picMkLst>
        </pc:picChg>
        <pc:picChg chg="add ord">
          <ac:chgData name="Mari Powell" userId="S::mari.powell@uwtsd.ac.uk::a1b98dd7-29dc-4131-8e37-1423e6a9ecca" providerId="AD" clId="Web-{1ACE3431-CDD9-68B5-A62E-74E5FAC365B7}" dt="2023-01-30T12:04:50.086" v="40"/>
          <ac:picMkLst>
            <pc:docMk/>
            <pc:sldMk cId="1558565131" sldId="292"/>
            <ac:picMk id="6" creationId="{D9D7A602-5DE1-9932-D254-E4F7337A979B}"/>
          </ac:picMkLst>
        </pc:picChg>
        <pc:picChg chg="del">
          <ac:chgData name="Mari Powell" userId="S::mari.powell@uwtsd.ac.uk::a1b98dd7-29dc-4131-8e37-1423e6a9ecca" providerId="AD" clId="Web-{1ACE3431-CDD9-68B5-A62E-74E5FAC365B7}" dt="2023-01-30T12:02:45.704" v="17"/>
          <ac:picMkLst>
            <pc:docMk/>
            <pc:sldMk cId="1558565131" sldId="292"/>
            <ac:picMk id="9" creationId="{67A22655-A46D-5A4F-B326-27366FE95AB3}"/>
          </ac:picMkLst>
        </pc:picChg>
      </pc:sldChg>
      <pc:sldChg chg="addSp delSp modSp mod setBg">
        <pc:chgData name="Mari Powell" userId="S::mari.powell@uwtsd.ac.uk::a1b98dd7-29dc-4131-8e37-1423e6a9ecca" providerId="AD" clId="Web-{1ACE3431-CDD9-68B5-A62E-74E5FAC365B7}" dt="2023-01-30T12:03:37.332" v="29" actId="1076"/>
        <pc:sldMkLst>
          <pc:docMk/>
          <pc:sldMk cId="636701540" sldId="293"/>
        </pc:sldMkLst>
        <pc:spChg chg="mod">
          <ac:chgData name="Mari Powell" userId="S::mari.powell@uwtsd.ac.uk::a1b98dd7-29dc-4131-8e37-1423e6a9ecca" providerId="AD" clId="Web-{1ACE3431-CDD9-68B5-A62E-74E5FAC365B7}" dt="2023-01-30T12:03:01.705" v="20"/>
          <ac:spMkLst>
            <pc:docMk/>
            <pc:sldMk cId="636701540" sldId="293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1ACE3431-CDD9-68B5-A62E-74E5FAC365B7}" dt="2023-01-30T12:02:56.626" v="19"/>
          <ac:spMkLst>
            <pc:docMk/>
            <pc:sldMk cId="636701540" sldId="293"/>
            <ac:spMk id="10" creationId="{D8E94ABB-4AC4-964A-8312-1CC1E8DC54E8}"/>
          </ac:spMkLst>
        </pc:spChg>
        <pc:picChg chg="add mod">
          <ac:chgData name="Mari Powell" userId="S::mari.powell@uwtsd.ac.uk::a1b98dd7-29dc-4131-8e37-1423e6a9ecca" providerId="AD" clId="Web-{1ACE3431-CDD9-68B5-A62E-74E5FAC365B7}" dt="2023-01-30T12:03:37.332" v="29" actId="1076"/>
          <ac:picMkLst>
            <pc:docMk/>
            <pc:sldMk cId="636701540" sldId="293"/>
            <ac:picMk id="4" creationId="{3DB6981A-BFDD-6727-7DCF-5FBF5992F3B0}"/>
          </ac:picMkLst>
        </pc:picChg>
        <pc:picChg chg="del">
          <ac:chgData name="Mari Powell" userId="S::mari.powell@uwtsd.ac.uk::a1b98dd7-29dc-4131-8e37-1423e6a9ecca" providerId="AD" clId="Web-{1ACE3431-CDD9-68B5-A62E-74E5FAC365B7}" dt="2023-01-30T12:03:26.362" v="24"/>
          <ac:picMkLst>
            <pc:docMk/>
            <pc:sldMk cId="636701540" sldId="293"/>
            <ac:picMk id="11" creationId="{21508A22-A212-6F4F-A7FC-6CD389DE90B6}"/>
          </ac:picMkLst>
        </pc:picChg>
      </pc:sldChg>
    </pc:docChg>
  </pc:docChgLst>
  <pc:docChgLst>
    <pc:chgData name="Mari Powell" userId="S::mari.powell@uwtsd.ac.uk::a1b98dd7-29dc-4131-8e37-1423e6a9ecca" providerId="AD" clId="Web-{D05173BB-3E43-691C-994A-9D587EF14BF3}"/>
    <pc:docChg chg="addSld delSld modSld sldOrd addMainMaster modMainMaster">
      <pc:chgData name="Mari Powell" userId="S::mari.powell@uwtsd.ac.uk::a1b98dd7-29dc-4131-8e37-1423e6a9ecca" providerId="AD" clId="Web-{D05173BB-3E43-691C-994A-9D587EF14BF3}" dt="2023-01-30T11:54:55.860" v="585" actId="1076"/>
      <pc:docMkLst>
        <pc:docMk/>
      </pc:docMkLst>
      <pc:sldChg chg="del">
        <pc:chgData name="Mari Powell" userId="S::mari.powell@uwtsd.ac.uk::a1b98dd7-29dc-4131-8e37-1423e6a9ecca" providerId="AD" clId="Web-{D05173BB-3E43-691C-994A-9D587EF14BF3}" dt="2023-01-30T10:31:12.063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D05173BB-3E43-691C-994A-9D587EF14BF3}" dt="2023-01-30T10:31:46.877" v="12" actId="20577"/>
        <pc:sldMkLst>
          <pc:docMk/>
          <pc:sldMk cId="2939622345" sldId="257"/>
        </pc:sldMkLst>
        <pc:spChg chg="mod">
          <ac:chgData name="Mari Powell" userId="S::mari.powell@uwtsd.ac.uk::a1b98dd7-29dc-4131-8e37-1423e6a9ecca" providerId="AD" clId="Web-{D05173BB-3E43-691C-994A-9D587EF14BF3}" dt="2023-01-30T10:31:46.877" v="12" actId="20577"/>
          <ac:spMkLst>
            <pc:docMk/>
            <pc:sldMk cId="2939622345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D05173BB-3E43-691C-994A-9D587EF14BF3}" dt="2023-01-30T11:24:12.316" v="168" actId="14100"/>
        <pc:sldMkLst>
          <pc:docMk/>
          <pc:sldMk cId="2589984915" sldId="258"/>
        </pc:sldMkLst>
        <pc:spChg chg="mod">
          <ac:chgData name="Mari Powell" userId="S::mari.powell@uwtsd.ac.uk::a1b98dd7-29dc-4131-8e37-1423e6a9ecca" providerId="AD" clId="Web-{D05173BB-3E43-691C-994A-9D587EF14BF3}" dt="2023-01-30T11:24:12.316" v="168" actId="14100"/>
          <ac:spMkLst>
            <pc:docMk/>
            <pc:sldMk cId="2589984915" sldId="258"/>
            <ac:spMk id="3" creationId="{8F22FA55-2A8D-A5EF-C79E-CE62C8319001}"/>
          </ac:spMkLst>
        </pc:spChg>
        <pc:spChg chg="mod">
          <ac:chgData name="Mari Powell" userId="S::mari.powell@uwtsd.ac.uk::a1b98dd7-29dc-4131-8e37-1423e6a9ecca" providerId="AD" clId="Web-{D05173BB-3E43-691C-994A-9D587EF14BF3}" dt="2023-01-30T11:17:24.630" v="97" actId="20577"/>
          <ac:spMkLst>
            <pc:docMk/>
            <pc:sldMk cId="2589984915" sldId="258"/>
            <ac:spMk id="14" creationId="{8A1E42D3-0192-7240-9DD2-F3A836726A30}"/>
          </ac:spMkLst>
        </pc:spChg>
      </pc:sldChg>
      <pc:sldChg chg="add">
        <pc:chgData name="Mari Powell" userId="S::mari.powell@uwtsd.ac.uk::a1b98dd7-29dc-4131-8e37-1423e6a9ecca" providerId="AD" clId="Web-{D05173BB-3E43-691C-994A-9D587EF14BF3}" dt="2023-01-30T11:17:34.584" v="98"/>
        <pc:sldMkLst>
          <pc:docMk/>
          <pc:sldMk cId="890255878" sldId="259"/>
        </pc:sldMkLst>
      </pc:sldChg>
      <pc:sldChg chg="add">
        <pc:chgData name="Mari Powell" userId="S::mari.powell@uwtsd.ac.uk::a1b98dd7-29dc-4131-8e37-1423e6a9ecca" providerId="AD" clId="Web-{D05173BB-3E43-691C-994A-9D587EF14BF3}" dt="2023-01-30T11:17:42.803" v="99"/>
        <pc:sldMkLst>
          <pc:docMk/>
          <pc:sldMk cId="4111801562" sldId="260"/>
        </pc:sldMkLst>
      </pc:sldChg>
      <pc:sldChg chg="add">
        <pc:chgData name="Mari Powell" userId="S::mari.powell@uwtsd.ac.uk::a1b98dd7-29dc-4131-8e37-1423e6a9ecca" providerId="AD" clId="Web-{D05173BB-3E43-691C-994A-9D587EF14BF3}" dt="2023-01-30T11:18:00.397" v="100"/>
        <pc:sldMkLst>
          <pc:docMk/>
          <pc:sldMk cId="1150719193" sldId="261"/>
        </pc:sldMkLst>
      </pc:sldChg>
      <pc:sldChg chg="modSp add">
        <pc:chgData name="Mari Powell" userId="S::mari.powell@uwtsd.ac.uk::a1b98dd7-29dc-4131-8e37-1423e6a9ecca" providerId="AD" clId="Web-{D05173BB-3E43-691C-994A-9D587EF14BF3}" dt="2023-01-30T11:18:30.226" v="121" actId="1076"/>
        <pc:sldMkLst>
          <pc:docMk/>
          <pc:sldMk cId="1774038067" sldId="262"/>
        </pc:sldMkLst>
        <pc:spChg chg="mod">
          <ac:chgData name="Mari Powell" userId="S::mari.powell@uwtsd.ac.uk::a1b98dd7-29dc-4131-8e37-1423e6a9ecca" providerId="AD" clId="Web-{D05173BB-3E43-691C-994A-9D587EF14BF3}" dt="2023-01-30T11:18:25.304" v="120" actId="20577"/>
          <ac:spMkLst>
            <pc:docMk/>
            <pc:sldMk cId="1774038067" sldId="262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D05173BB-3E43-691C-994A-9D587EF14BF3}" dt="2023-01-30T11:18:30.226" v="121" actId="1076"/>
          <ac:picMkLst>
            <pc:docMk/>
            <pc:sldMk cId="1774038067" sldId="262"/>
            <ac:picMk id="3" creationId="{5F690DBD-CFA8-31C8-7877-002438B5F1AF}"/>
          </ac:picMkLst>
        </pc:picChg>
      </pc:sldChg>
      <pc:sldChg chg="add">
        <pc:chgData name="Mari Powell" userId="S::mari.powell@uwtsd.ac.uk::a1b98dd7-29dc-4131-8e37-1423e6a9ecca" providerId="AD" clId="Web-{D05173BB-3E43-691C-994A-9D587EF14BF3}" dt="2023-01-30T11:24:45.332" v="169"/>
        <pc:sldMkLst>
          <pc:docMk/>
          <pc:sldMk cId="1313563941" sldId="263"/>
        </pc:sldMkLst>
      </pc:sldChg>
      <pc:sldChg chg="add">
        <pc:chgData name="Mari Powell" userId="S::mari.powell@uwtsd.ac.uk::a1b98dd7-29dc-4131-8e37-1423e6a9ecca" providerId="AD" clId="Web-{D05173BB-3E43-691C-994A-9D587EF14BF3}" dt="2023-01-30T11:24:56.177" v="170"/>
        <pc:sldMkLst>
          <pc:docMk/>
          <pc:sldMk cId="1815720692" sldId="264"/>
        </pc:sldMkLst>
      </pc:sldChg>
      <pc:sldChg chg="add">
        <pc:chgData name="Mari Powell" userId="S::mari.powell@uwtsd.ac.uk::a1b98dd7-29dc-4131-8e37-1423e6a9ecca" providerId="AD" clId="Web-{D05173BB-3E43-691C-994A-9D587EF14BF3}" dt="2023-01-30T11:25:04.521" v="171"/>
        <pc:sldMkLst>
          <pc:docMk/>
          <pc:sldMk cId="2511882335" sldId="265"/>
        </pc:sldMkLst>
      </pc:sldChg>
      <pc:sldChg chg="add">
        <pc:chgData name="Mari Powell" userId="S::mari.powell@uwtsd.ac.uk::a1b98dd7-29dc-4131-8e37-1423e6a9ecca" providerId="AD" clId="Web-{D05173BB-3E43-691C-994A-9D587EF14BF3}" dt="2023-01-30T11:25:13.036" v="172"/>
        <pc:sldMkLst>
          <pc:docMk/>
          <pc:sldMk cId="2859814537" sldId="266"/>
        </pc:sldMkLst>
      </pc:sldChg>
      <pc:sldChg chg="add">
        <pc:chgData name="Mari Powell" userId="S::mari.powell@uwtsd.ac.uk::a1b98dd7-29dc-4131-8e37-1423e6a9ecca" providerId="AD" clId="Web-{D05173BB-3E43-691C-994A-9D587EF14BF3}" dt="2023-01-30T11:25:20.584" v="173"/>
        <pc:sldMkLst>
          <pc:docMk/>
          <pc:sldMk cId="288430487" sldId="267"/>
        </pc:sldMkLst>
      </pc:sldChg>
      <pc:sldChg chg="add">
        <pc:chgData name="Mari Powell" userId="S::mari.powell@uwtsd.ac.uk::a1b98dd7-29dc-4131-8e37-1423e6a9ecca" providerId="AD" clId="Web-{D05173BB-3E43-691C-994A-9D587EF14BF3}" dt="2023-01-30T11:25:30.506" v="174"/>
        <pc:sldMkLst>
          <pc:docMk/>
          <pc:sldMk cId="4292707756" sldId="268"/>
        </pc:sldMkLst>
      </pc:sldChg>
      <pc:sldChg chg="add">
        <pc:chgData name="Mari Powell" userId="S::mari.powell@uwtsd.ac.uk::a1b98dd7-29dc-4131-8e37-1423e6a9ecca" providerId="AD" clId="Web-{D05173BB-3E43-691C-994A-9D587EF14BF3}" dt="2023-01-30T11:25:41.803" v="175"/>
        <pc:sldMkLst>
          <pc:docMk/>
          <pc:sldMk cId="3055445374" sldId="269"/>
        </pc:sldMkLst>
      </pc:sldChg>
      <pc:sldChg chg="add">
        <pc:chgData name="Mari Powell" userId="S::mari.powell@uwtsd.ac.uk::a1b98dd7-29dc-4131-8e37-1423e6a9ecca" providerId="AD" clId="Web-{D05173BB-3E43-691C-994A-9D587EF14BF3}" dt="2023-01-30T11:25:50.241" v="176"/>
        <pc:sldMkLst>
          <pc:docMk/>
          <pc:sldMk cId="2932329035" sldId="270"/>
        </pc:sldMkLst>
      </pc:sldChg>
      <pc:sldChg chg="add">
        <pc:chgData name="Mari Powell" userId="S::mari.powell@uwtsd.ac.uk::a1b98dd7-29dc-4131-8e37-1423e6a9ecca" providerId="AD" clId="Web-{D05173BB-3E43-691C-994A-9D587EF14BF3}" dt="2023-01-30T11:25:59.616" v="177"/>
        <pc:sldMkLst>
          <pc:docMk/>
          <pc:sldMk cId="2802520848" sldId="271"/>
        </pc:sldMkLst>
      </pc:sldChg>
      <pc:sldChg chg="add">
        <pc:chgData name="Mari Powell" userId="S::mari.powell@uwtsd.ac.uk::a1b98dd7-29dc-4131-8e37-1423e6a9ecca" providerId="AD" clId="Web-{D05173BB-3E43-691C-994A-9D587EF14BF3}" dt="2023-01-30T11:26:08.101" v="178"/>
        <pc:sldMkLst>
          <pc:docMk/>
          <pc:sldMk cId="1067750862" sldId="272"/>
        </pc:sldMkLst>
      </pc:sldChg>
      <pc:sldChg chg="add">
        <pc:chgData name="Mari Powell" userId="S::mari.powell@uwtsd.ac.uk::a1b98dd7-29dc-4131-8e37-1423e6a9ecca" providerId="AD" clId="Web-{D05173BB-3E43-691C-994A-9D587EF14BF3}" dt="2023-01-30T11:26:14.898" v="179"/>
        <pc:sldMkLst>
          <pc:docMk/>
          <pc:sldMk cId="353288917" sldId="273"/>
        </pc:sldMkLst>
      </pc:sldChg>
      <pc:sldChg chg="add">
        <pc:chgData name="Mari Powell" userId="S::mari.powell@uwtsd.ac.uk::a1b98dd7-29dc-4131-8e37-1423e6a9ecca" providerId="AD" clId="Web-{D05173BB-3E43-691C-994A-9D587EF14BF3}" dt="2023-01-30T11:26:22.961" v="180"/>
        <pc:sldMkLst>
          <pc:docMk/>
          <pc:sldMk cId="3903762354" sldId="274"/>
        </pc:sldMkLst>
      </pc:sldChg>
      <pc:sldChg chg="add">
        <pc:chgData name="Mari Powell" userId="S::mari.powell@uwtsd.ac.uk::a1b98dd7-29dc-4131-8e37-1423e6a9ecca" providerId="AD" clId="Web-{D05173BB-3E43-691C-994A-9D587EF14BF3}" dt="2023-01-30T11:26:30.336" v="181"/>
        <pc:sldMkLst>
          <pc:docMk/>
          <pc:sldMk cId="2528910309" sldId="275"/>
        </pc:sldMkLst>
      </pc:sldChg>
      <pc:sldChg chg="add">
        <pc:chgData name="Mari Powell" userId="S::mari.powell@uwtsd.ac.uk::a1b98dd7-29dc-4131-8e37-1423e6a9ecca" providerId="AD" clId="Web-{D05173BB-3E43-691C-994A-9D587EF14BF3}" dt="2023-01-30T11:26:38.899" v="182"/>
        <pc:sldMkLst>
          <pc:docMk/>
          <pc:sldMk cId="3304540548" sldId="276"/>
        </pc:sldMkLst>
      </pc:sldChg>
      <pc:sldChg chg="add">
        <pc:chgData name="Mari Powell" userId="S::mari.powell@uwtsd.ac.uk::a1b98dd7-29dc-4131-8e37-1423e6a9ecca" providerId="AD" clId="Web-{D05173BB-3E43-691C-994A-9D587EF14BF3}" dt="2023-01-30T11:26:45.993" v="183"/>
        <pc:sldMkLst>
          <pc:docMk/>
          <pc:sldMk cId="1115509834" sldId="277"/>
        </pc:sldMkLst>
      </pc:sldChg>
      <pc:sldChg chg="add">
        <pc:chgData name="Mari Powell" userId="S::mari.powell@uwtsd.ac.uk::a1b98dd7-29dc-4131-8e37-1423e6a9ecca" providerId="AD" clId="Web-{D05173BB-3E43-691C-994A-9D587EF14BF3}" dt="2023-01-30T11:26:53.649" v="184"/>
        <pc:sldMkLst>
          <pc:docMk/>
          <pc:sldMk cId="764829078" sldId="278"/>
        </pc:sldMkLst>
      </pc:sldChg>
      <pc:sldChg chg="modSp add mod setBg">
        <pc:chgData name="Mari Powell" userId="S::mari.powell@uwtsd.ac.uk::a1b98dd7-29dc-4131-8e37-1423e6a9ecca" providerId="AD" clId="Web-{D05173BB-3E43-691C-994A-9D587EF14BF3}" dt="2023-01-30T11:28:03.730" v="191"/>
        <pc:sldMkLst>
          <pc:docMk/>
          <pc:sldMk cId="3110681571" sldId="279"/>
        </pc:sldMkLst>
        <pc:graphicFrameChg chg="mod modGraphic">
          <ac:chgData name="Mari Powell" userId="S::mari.powell@uwtsd.ac.uk::a1b98dd7-29dc-4131-8e37-1423e6a9ecca" providerId="AD" clId="Web-{D05173BB-3E43-691C-994A-9D587EF14BF3}" dt="2023-01-30T11:28:03.730" v="191"/>
          <ac:graphicFrameMkLst>
            <pc:docMk/>
            <pc:sldMk cId="3110681571" sldId="279"/>
            <ac:graphicFrameMk id="5" creationId="{D66D546D-7C4C-0746-B11B-C1B49F1A0F27}"/>
          </ac:graphicFrameMkLst>
        </pc:graphicFrameChg>
      </pc:sldChg>
      <pc:sldChg chg="modSp add">
        <pc:chgData name="Mari Powell" userId="S::mari.powell@uwtsd.ac.uk::a1b98dd7-29dc-4131-8e37-1423e6a9ecca" providerId="AD" clId="Web-{D05173BB-3E43-691C-994A-9D587EF14BF3}" dt="2023-01-30T11:36:25.137" v="258" actId="1076"/>
        <pc:sldMkLst>
          <pc:docMk/>
          <pc:sldMk cId="412011366" sldId="280"/>
        </pc:sldMkLst>
        <pc:spChg chg="mod">
          <ac:chgData name="Mari Powell" userId="S::mari.powell@uwtsd.ac.uk::a1b98dd7-29dc-4131-8e37-1423e6a9ecca" providerId="AD" clId="Web-{D05173BB-3E43-691C-994A-9D587EF14BF3}" dt="2023-01-30T11:35:03.353" v="232" actId="1076"/>
          <ac:spMkLst>
            <pc:docMk/>
            <pc:sldMk cId="412011366" sldId="280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D05173BB-3E43-691C-994A-9D587EF14BF3}" dt="2023-01-30T11:35:12.103" v="235" actId="1076"/>
          <ac:spMkLst>
            <pc:docMk/>
            <pc:sldMk cId="412011366" sldId="280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D05173BB-3E43-691C-994A-9D587EF14BF3}" dt="2023-01-30T11:35:30.494" v="239" actId="1076"/>
          <ac:spMkLst>
            <pc:docMk/>
            <pc:sldMk cId="412011366" sldId="280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D05173BB-3E43-691C-994A-9D587EF14BF3}" dt="2023-01-30T11:36:25.137" v="258" actId="1076"/>
          <ac:spMkLst>
            <pc:docMk/>
            <pc:sldMk cId="412011366" sldId="280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D05173BB-3E43-691C-994A-9D587EF14BF3}" dt="2023-01-30T11:36:19.949" v="257" actId="1076"/>
          <ac:spMkLst>
            <pc:docMk/>
            <pc:sldMk cId="412011366" sldId="280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D05173BB-3E43-691C-994A-9D587EF14BF3}" dt="2023-01-30T11:34:03.898" v="216" actId="1076"/>
          <ac:spMkLst>
            <pc:docMk/>
            <pc:sldMk cId="412011366" sldId="280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D05173BB-3E43-691C-994A-9D587EF14BF3}" dt="2023-01-30T11:35:00.681" v="231" actId="1076"/>
          <ac:spMkLst>
            <pc:docMk/>
            <pc:sldMk cId="412011366" sldId="280"/>
            <ac:spMk id="18" creationId="{6FB24696-FB98-6742-B5B9-D9243A5FB506}"/>
          </ac:spMkLst>
        </pc:spChg>
        <pc:picChg chg="mod modCrop">
          <ac:chgData name="Mari Powell" userId="S::mari.powell@uwtsd.ac.uk::a1b98dd7-29dc-4131-8e37-1423e6a9ecca" providerId="AD" clId="Web-{D05173BB-3E43-691C-994A-9D587EF14BF3}" dt="2023-01-30T11:35:25.229" v="238"/>
          <ac:picMkLst>
            <pc:docMk/>
            <pc:sldMk cId="412011366" sldId="280"/>
            <ac:picMk id="2" creationId="{1DA8A127-8096-1709-95F8-5E1E323B29FE}"/>
          </ac:picMkLst>
        </pc:picChg>
      </pc:sldChg>
      <pc:sldChg chg="modSp add ord">
        <pc:chgData name="Mari Powell" userId="S::mari.powell@uwtsd.ac.uk::a1b98dd7-29dc-4131-8e37-1423e6a9ecca" providerId="AD" clId="Web-{D05173BB-3E43-691C-994A-9D587EF14BF3}" dt="2023-01-30T11:38:24.063" v="349"/>
        <pc:sldMkLst>
          <pc:docMk/>
          <pc:sldMk cId="110117226" sldId="281"/>
        </pc:sldMkLst>
        <pc:spChg chg="mod">
          <ac:chgData name="Mari Powell" userId="S::mari.powell@uwtsd.ac.uk::a1b98dd7-29dc-4131-8e37-1423e6a9ecca" providerId="AD" clId="Web-{D05173BB-3E43-691C-994A-9D587EF14BF3}" dt="2023-01-30T11:37:12.482" v="262" actId="20577"/>
          <ac:spMkLst>
            <pc:docMk/>
            <pc:sldMk cId="110117226" sldId="281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D05173BB-3E43-691C-994A-9D587EF14BF3}" dt="2023-01-30T11:37:17.248" v="287" actId="20577"/>
          <ac:spMkLst>
            <pc:docMk/>
            <pc:sldMk cId="110117226" sldId="281"/>
            <ac:spMk id="17" creationId="{585242B9-D2BB-4F41-A1E3-312C8718BAA9}"/>
          </ac:spMkLst>
        </pc:spChg>
        <pc:spChg chg="mod">
          <ac:chgData name="Mari Powell" userId="S::mari.powell@uwtsd.ac.uk::a1b98dd7-29dc-4131-8e37-1423e6a9ecca" providerId="AD" clId="Web-{D05173BB-3E43-691C-994A-9D587EF14BF3}" dt="2023-01-30T11:37:27.561" v="316" actId="14100"/>
          <ac:spMkLst>
            <pc:docMk/>
            <pc:sldMk cId="110117226" sldId="281"/>
            <ac:spMk id="18" creationId="{7EC59DDE-D16B-6446-A84D-94391A83DBFF}"/>
          </ac:spMkLst>
        </pc:spChg>
      </pc:sldChg>
      <pc:sldChg chg="modSp add replId">
        <pc:chgData name="Mari Powell" userId="S::mari.powell@uwtsd.ac.uk::a1b98dd7-29dc-4131-8e37-1423e6a9ecca" providerId="AD" clId="Web-{D05173BB-3E43-691C-994A-9D587EF14BF3}" dt="2023-01-30T11:38:21.234" v="348" actId="20577"/>
        <pc:sldMkLst>
          <pc:docMk/>
          <pc:sldMk cId="2551583916" sldId="282"/>
        </pc:sldMkLst>
        <pc:spChg chg="mod">
          <ac:chgData name="Mari Powell" userId="S::mari.powell@uwtsd.ac.uk::a1b98dd7-29dc-4131-8e37-1423e6a9ecca" providerId="AD" clId="Web-{D05173BB-3E43-691C-994A-9D587EF14BF3}" dt="2023-01-30T11:38:21.234" v="348" actId="20577"/>
          <ac:spMkLst>
            <pc:docMk/>
            <pc:sldMk cId="2551583916" sldId="282"/>
            <ac:spMk id="3" creationId="{5937BB17-5B48-3DBB-17BA-C9089CD2ED15}"/>
          </ac:spMkLst>
        </pc:spChg>
      </pc:sldChg>
      <pc:sldChg chg="addSp delSp modSp add replId">
        <pc:chgData name="Mari Powell" userId="S::mari.powell@uwtsd.ac.uk::a1b98dd7-29dc-4131-8e37-1423e6a9ecca" providerId="AD" clId="Web-{D05173BB-3E43-691C-994A-9D587EF14BF3}" dt="2023-01-30T11:46:32.735" v="528"/>
        <pc:sldMkLst>
          <pc:docMk/>
          <pc:sldMk cId="20659867" sldId="283"/>
        </pc:sldMkLst>
        <pc:spChg chg="mod">
          <ac:chgData name="Mari Powell" userId="S::mari.powell@uwtsd.ac.uk::a1b98dd7-29dc-4131-8e37-1423e6a9ecca" providerId="AD" clId="Web-{D05173BB-3E43-691C-994A-9D587EF14BF3}" dt="2023-01-30T11:42:02.445" v="487"/>
          <ac:spMkLst>
            <pc:docMk/>
            <pc:sldMk cId="20659867" sldId="283"/>
            <ac:spMk id="8" creationId="{C74C22E5-678A-8040-ACA6-804384D92BD1}"/>
          </ac:spMkLst>
        </pc:spChg>
        <pc:spChg chg="mod">
          <ac:chgData name="Mari Powell" userId="S::mari.powell@uwtsd.ac.uk::a1b98dd7-29dc-4131-8e37-1423e6a9ecca" providerId="AD" clId="Web-{D05173BB-3E43-691C-994A-9D587EF14BF3}" dt="2023-01-30T11:42:28.805" v="499" actId="1076"/>
          <ac:spMkLst>
            <pc:docMk/>
            <pc:sldMk cId="20659867" sldId="283"/>
            <ac:spMk id="9" creationId="{6694B5DE-E70F-AB4E-8983-148FFF0D4BAA}"/>
          </ac:spMkLst>
        </pc:spChg>
        <pc:spChg chg="mod">
          <ac:chgData name="Mari Powell" userId="S::mari.powell@uwtsd.ac.uk::a1b98dd7-29dc-4131-8e37-1423e6a9ecca" providerId="AD" clId="Web-{D05173BB-3E43-691C-994A-9D587EF14BF3}" dt="2023-01-30T11:42:47.462" v="505" actId="1076"/>
          <ac:spMkLst>
            <pc:docMk/>
            <pc:sldMk cId="20659867" sldId="283"/>
            <ac:spMk id="10" creationId="{C4B3A9BE-88B0-BE4B-9EBD-1A1F011B4B78}"/>
          </ac:spMkLst>
        </pc:spChg>
        <pc:spChg chg="mod">
          <ac:chgData name="Mari Powell" userId="S::mari.powell@uwtsd.ac.uk::a1b98dd7-29dc-4131-8e37-1423e6a9ecca" providerId="AD" clId="Web-{D05173BB-3E43-691C-994A-9D587EF14BF3}" dt="2023-01-30T11:43:22.557" v="512" actId="14100"/>
          <ac:spMkLst>
            <pc:docMk/>
            <pc:sldMk cId="20659867" sldId="283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D05173BB-3E43-691C-994A-9D587EF14BF3}" dt="2023-01-30T11:43:34.432" v="515" actId="20577"/>
          <ac:spMkLst>
            <pc:docMk/>
            <pc:sldMk cId="20659867" sldId="283"/>
            <ac:spMk id="13" creationId="{C127CE14-56B7-D847-B9FD-CDC67654F0BD}"/>
          </ac:spMkLst>
        </pc:spChg>
        <pc:spChg chg="mod">
          <ac:chgData name="Mari Powell" userId="S::mari.powell@uwtsd.ac.uk::a1b98dd7-29dc-4131-8e37-1423e6a9ecca" providerId="AD" clId="Web-{D05173BB-3E43-691C-994A-9D587EF14BF3}" dt="2023-01-30T11:41:58.773" v="485"/>
          <ac:spMkLst>
            <pc:docMk/>
            <pc:sldMk cId="20659867" sldId="283"/>
            <ac:spMk id="16" creationId="{01A6F5D4-9554-164D-BE2D-CADBB7AF1682}"/>
          </ac:spMkLst>
        </pc:spChg>
        <pc:spChg chg="mod">
          <ac:chgData name="Mari Powell" userId="S::mari.powell@uwtsd.ac.uk::a1b98dd7-29dc-4131-8e37-1423e6a9ecca" providerId="AD" clId="Web-{D05173BB-3E43-691C-994A-9D587EF14BF3}" dt="2023-01-30T11:42:00.538" v="486"/>
          <ac:spMkLst>
            <pc:docMk/>
            <pc:sldMk cId="20659867" sldId="283"/>
            <ac:spMk id="18" creationId="{6FB24696-FB98-6742-B5B9-D9243A5FB506}"/>
          </ac:spMkLst>
        </pc:spChg>
        <pc:graphicFrameChg chg="del">
          <ac:chgData name="Mari Powell" userId="S::mari.powell@uwtsd.ac.uk::a1b98dd7-29dc-4131-8e37-1423e6a9ecca" providerId="AD" clId="Web-{D05173BB-3E43-691C-994A-9D587EF14BF3}" dt="2023-01-30T11:38:54.470" v="351"/>
          <ac:graphicFrameMkLst>
            <pc:docMk/>
            <pc:sldMk cId="20659867" sldId="283"/>
            <ac:graphicFrameMk id="5" creationId="{27B64704-F113-1446-C472-A8AC326DE184}"/>
          </ac:graphicFrameMkLst>
        </pc:graphicFrameChg>
        <pc:picChg chg="del">
          <ac:chgData name="Mari Powell" userId="S::mari.powell@uwtsd.ac.uk::a1b98dd7-29dc-4131-8e37-1423e6a9ecca" providerId="AD" clId="Web-{D05173BB-3E43-691C-994A-9D587EF14BF3}" dt="2023-01-30T11:39:04.236" v="352"/>
          <ac:picMkLst>
            <pc:docMk/>
            <pc:sldMk cId="20659867" sldId="283"/>
            <ac:picMk id="2" creationId="{1DA8A127-8096-1709-95F8-5E1E323B29FE}"/>
          </ac:picMkLst>
        </pc:picChg>
        <pc:picChg chg="add del mod">
          <ac:chgData name="Mari Powell" userId="S::mari.powell@uwtsd.ac.uk::a1b98dd7-29dc-4131-8e37-1423e6a9ecca" providerId="AD" clId="Web-{D05173BB-3E43-691C-994A-9D587EF14BF3}" dt="2023-01-30T11:46:04.484" v="521"/>
          <ac:picMkLst>
            <pc:docMk/>
            <pc:sldMk cId="20659867" sldId="283"/>
            <ac:picMk id="3" creationId="{E5A7F02F-8B64-9869-4DCF-AC4B502ED60E}"/>
          </ac:picMkLst>
        </pc:picChg>
        <pc:picChg chg="add mod ord modCrop">
          <ac:chgData name="Mari Powell" userId="S::mari.powell@uwtsd.ac.uk::a1b98dd7-29dc-4131-8e37-1423e6a9ecca" providerId="AD" clId="Web-{D05173BB-3E43-691C-994A-9D587EF14BF3}" dt="2023-01-30T11:46:32.735" v="528"/>
          <ac:picMkLst>
            <pc:docMk/>
            <pc:sldMk cId="20659867" sldId="283"/>
            <ac:picMk id="4" creationId="{35A2D07B-77BB-E8D7-6C3A-2164179EFC70}"/>
          </ac:picMkLst>
        </pc:picChg>
      </pc:sldChg>
      <pc:sldChg chg="addSp delSp modSp add mod setBg">
        <pc:chgData name="Mari Powell" userId="S::mari.powell@uwtsd.ac.uk::a1b98dd7-29dc-4131-8e37-1423e6a9ecca" providerId="AD" clId="Web-{D05173BB-3E43-691C-994A-9D587EF14BF3}" dt="2023-01-30T11:53:04.560" v="564"/>
        <pc:sldMkLst>
          <pc:docMk/>
          <pc:sldMk cId="3406702483" sldId="284"/>
        </pc:sldMkLst>
        <pc:spChg chg="mod">
          <ac:chgData name="Mari Powell" userId="S::mari.powell@uwtsd.ac.uk::a1b98dd7-29dc-4131-8e37-1423e6a9ecca" providerId="AD" clId="Web-{D05173BB-3E43-691C-994A-9D587EF14BF3}" dt="2023-01-30T11:52:46.325" v="559"/>
          <ac:spMkLst>
            <pc:docMk/>
            <pc:sldMk cId="3406702483" sldId="284"/>
            <ac:spMk id="10" creationId="{565FFFA1-2261-6546-AFD8-9DA9ED436158}"/>
          </ac:spMkLst>
        </pc:spChg>
        <pc:spChg chg="mod">
          <ac:chgData name="Mari Powell" userId="S::mari.powell@uwtsd.ac.uk::a1b98dd7-29dc-4131-8e37-1423e6a9ecca" providerId="AD" clId="Web-{D05173BB-3E43-691C-994A-9D587EF14BF3}" dt="2023-01-30T11:52:58.872" v="562" actId="1076"/>
          <ac:spMkLst>
            <pc:docMk/>
            <pc:sldMk cId="3406702483" sldId="284"/>
            <ac:spMk id="11" creationId="{5B690110-30F3-CD49-B794-3765BE16D1E7}"/>
          </ac:spMkLst>
        </pc:spChg>
        <pc:spChg chg="mod ord">
          <ac:chgData name="Mari Powell" userId="S::mari.powell@uwtsd.ac.uk::a1b98dd7-29dc-4131-8e37-1423e6a9ecca" providerId="AD" clId="Web-{D05173BB-3E43-691C-994A-9D587EF14BF3}" dt="2023-01-30T11:53:04.560" v="564"/>
          <ac:spMkLst>
            <pc:docMk/>
            <pc:sldMk cId="3406702483" sldId="284"/>
            <ac:spMk id="13" creationId="{CBED3A2B-AB25-EB49-97D1-2E475AB9F34C}"/>
          </ac:spMkLst>
        </pc:spChg>
        <pc:picChg chg="add mod ord">
          <ac:chgData name="Mari Powell" userId="S::mari.powell@uwtsd.ac.uk::a1b98dd7-29dc-4131-8e37-1423e6a9ecca" providerId="AD" clId="Web-{D05173BB-3E43-691C-994A-9D587EF14BF3}" dt="2023-01-30T11:52:54.841" v="561"/>
          <ac:picMkLst>
            <pc:docMk/>
            <pc:sldMk cId="3406702483" sldId="284"/>
            <ac:picMk id="2" creationId="{E3AD1023-6CB6-0AB4-87CA-ACD7C116AEDC}"/>
          </ac:picMkLst>
        </pc:picChg>
        <pc:picChg chg="add mod">
          <ac:chgData name="Mari Powell" userId="S::mari.powell@uwtsd.ac.uk::a1b98dd7-29dc-4131-8e37-1423e6a9ecca" providerId="AD" clId="Web-{D05173BB-3E43-691C-994A-9D587EF14BF3}" dt="2023-01-30T11:52:12.418" v="554" actId="1076"/>
          <ac:picMkLst>
            <pc:docMk/>
            <pc:sldMk cId="3406702483" sldId="284"/>
            <ac:picMk id="3" creationId="{244380A1-5B36-6B98-EAC3-2E2892F38006}"/>
          </ac:picMkLst>
        </pc:picChg>
        <pc:picChg chg="add mod">
          <ac:chgData name="Mari Powell" userId="S::mari.powell@uwtsd.ac.uk::a1b98dd7-29dc-4131-8e37-1423e6a9ecca" providerId="AD" clId="Web-{D05173BB-3E43-691C-994A-9D587EF14BF3}" dt="2023-01-30T11:52:26.653" v="556" actId="1076"/>
          <ac:picMkLst>
            <pc:docMk/>
            <pc:sldMk cId="3406702483" sldId="284"/>
            <ac:picMk id="4" creationId="{705EC69B-6A49-59C4-8168-EDB87A0BEF3C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0:58.837" v="547"/>
          <ac:picMkLst>
            <pc:docMk/>
            <pc:sldMk cId="3406702483" sldId="284"/>
            <ac:picMk id="12" creationId="{94F8C62D-6A94-8641-8227-1D4A99622891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1:00.025" v="548"/>
          <ac:picMkLst>
            <pc:docMk/>
            <pc:sldMk cId="3406702483" sldId="284"/>
            <ac:picMk id="23" creationId="{20D7CD8F-A057-7B42-BC3D-D29F70B2E681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0:57.275" v="546"/>
          <ac:picMkLst>
            <pc:docMk/>
            <pc:sldMk cId="3406702483" sldId="284"/>
            <ac:picMk id="26" creationId="{3E726CEA-369A-2B48-AADB-40E0C08575AB}"/>
          </ac:picMkLst>
        </pc:picChg>
      </pc:sldChg>
      <pc:sldChg chg="addSp delSp modSp add mod setBg">
        <pc:chgData name="Mari Powell" userId="S::mari.powell@uwtsd.ac.uk::a1b98dd7-29dc-4131-8e37-1423e6a9ecca" providerId="AD" clId="Web-{D05173BB-3E43-691C-994A-9D587EF14BF3}" dt="2023-01-30T11:53:48.671" v="569"/>
        <pc:sldMkLst>
          <pc:docMk/>
          <pc:sldMk cId="3946285304" sldId="285"/>
        </pc:sldMkLst>
        <pc:spChg chg="mod">
          <ac:chgData name="Mari Powell" userId="S::mari.powell@uwtsd.ac.uk::a1b98dd7-29dc-4131-8e37-1423e6a9ecca" providerId="AD" clId="Web-{D05173BB-3E43-691C-994A-9D587EF14BF3}" dt="2023-01-30T11:53:30.170" v="566"/>
          <ac:spMkLst>
            <pc:docMk/>
            <pc:sldMk cId="3946285304" sldId="285"/>
            <ac:spMk id="10" creationId="{565FFFA1-2261-6546-AFD8-9DA9ED436158}"/>
          </ac:spMkLst>
        </pc:spChg>
        <pc:picChg chg="add ord">
          <ac:chgData name="Mari Powell" userId="S::mari.powell@uwtsd.ac.uk::a1b98dd7-29dc-4131-8e37-1423e6a9ecca" providerId="AD" clId="Web-{D05173BB-3E43-691C-994A-9D587EF14BF3}" dt="2023-01-30T11:53:48.671" v="569"/>
          <ac:picMkLst>
            <pc:docMk/>
            <pc:sldMk cId="3946285304" sldId="285"/>
            <ac:picMk id="5" creationId="{2CD6879A-EBBF-E2E5-CC0E-B58CCDC17EC9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3:32.170" v="567"/>
          <ac:picMkLst>
            <pc:docMk/>
            <pc:sldMk cId="3946285304" sldId="285"/>
            <ac:picMk id="26" creationId="{3E726CEA-369A-2B48-AADB-40E0C08575AB}"/>
          </ac:picMkLst>
        </pc:picChg>
      </pc:sldChg>
      <pc:sldChg chg="addSp delSp modSp add mod setBg">
        <pc:chgData name="Mari Powell" userId="S::mari.powell@uwtsd.ac.uk::a1b98dd7-29dc-4131-8e37-1423e6a9ecca" providerId="AD" clId="Web-{D05173BB-3E43-691C-994A-9D587EF14BF3}" dt="2023-01-30T11:54:11.093" v="574"/>
        <pc:sldMkLst>
          <pc:docMk/>
          <pc:sldMk cId="3713100395" sldId="286"/>
        </pc:sldMkLst>
        <pc:spChg chg="mod">
          <ac:chgData name="Mari Powell" userId="S::mari.powell@uwtsd.ac.uk::a1b98dd7-29dc-4131-8e37-1423e6a9ecca" providerId="AD" clId="Web-{D05173BB-3E43-691C-994A-9D587EF14BF3}" dt="2023-01-30T11:53:55.734" v="570"/>
          <ac:spMkLst>
            <pc:docMk/>
            <pc:sldMk cId="3713100395" sldId="286"/>
            <ac:spMk id="10" creationId="{565FFFA1-2261-6546-AFD8-9DA9ED436158}"/>
          </ac:spMkLst>
        </pc:spChg>
        <pc:picChg chg="add ord">
          <ac:chgData name="Mari Powell" userId="S::mari.powell@uwtsd.ac.uk::a1b98dd7-29dc-4131-8e37-1423e6a9ecca" providerId="AD" clId="Web-{D05173BB-3E43-691C-994A-9D587EF14BF3}" dt="2023-01-30T11:54:03.468" v="573"/>
          <ac:picMkLst>
            <pc:docMk/>
            <pc:sldMk cId="3713100395" sldId="286"/>
            <ac:picMk id="4" creationId="{BDB25C0B-DFB8-C0B3-3E56-BC4843E269C8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3:57.218" v="571"/>
          <ac:picMkLst>
            <pc:docMk/>
            <pc:sldMk cId="3713100395" sldId="286"/>
            <ac:picMk id="26" creationId="{3E726CEA-369A-2B48-AADB-40E0C08575AB}"/>
          </ac:picMkLst>
        </pc:picChg>
      </pc:sldChg>
      <pc:sldChg chg="addSp delSp modSp add mod setBg">
        <pc:chgData name="Mari Powell" userId="S::mari.powell@uwtsd.ac.uk::a1b98dd7-29dc-4131-8e37-1423e6a9ecca" providerId="AD" clId="Web-{D05173BB-3E43-691C-994A-9D587EF14BF3}" dt="2023-01-30T11:54:55.860" v="585" actId="1076"/>
        <pc:sldMkLst>
          <pc:docMk/>
          <pc:sldMk cId="1065967117" sldId="287"/>
        </pc:sldMkLst>
        <pc:spChg chg="mod">
          <ac:chgData name="Mari Powell" userId="S::mari.powell@uwtsd.ac.uk::a1b98dd7-29dc-4131-8e37-1423e6a9ecca" providerId="AD" clId="Web-{D05173BB-3E43-691C-994A-9D587EF14BF3}" dt="2023-01-30T11:54:19.406" v="575"/>
          <ac:spMkLst>
            <pc:docMk/>
            <pc:sldMk cId="1065967117" sldId="287"/>
            <ac:spMk id="10" creationId="{565FFFA1-2261-6546-AFD8-9DA9ED436158}"/>
          </ac:spMkLst>
        </pc:spChg>
        <pc:picChg chg="add mod ord">
          <ac:chgData name="Mari Powell" userId="S::mari.powell@uwtsd.ac.uk::a1b98dd7-29dc-4131-8e37-1423e6a9ecca" providerId="AD" clId="Web-{D05173BB-3E43-691C-994A-9D587EF14BF3}" dt="2023-01-30T11:54:55.860" v="585" actId="1076"/>
          <ac:picMkLst>
            <pc:docMk/>
            <pc:sldMk cId="1065967117" sldId="287"/>
            <ac:picMk id="4" creationId="{8318D1E7-213E-6575-DF76-F1F511E8E514}"/>
          </ac:picMkLst>
        </pc:picChg>
        <pc:picChg chg="del">
          <ac:chgData name="Mari Powell" userId="S::mari.powell@uwtsd.ac.uk::a1b98dd7-29dc-4131-8e37-1423e6a9ecca" providerId="AD" clId="Web-{D05173BB-3E43-691C-994A-9D587EF14BF3}" dt="2023-01-30T11:54:37.297" v="579"/>
          <ac:picMkLst>
            <pc:docMk/>
            <pc:sldMk cId="1065967117" sldId="287"/>
            <ac:picMk id="26" creationId="{3E726CEA-369A-2B48-AADB-40E0C08575AB}"/>
          </ac:picMkLst>
        </pc:picChg>
      </pc:sldChg>
      <pc:sldChg chg="add">
        <pc:chgData name="Mari Powell" userId="S::mari.powell@uwtsd.ac.uk::a1b98dd7-29dc-4131-8e37-1423e6a9ecca" providerId="AD" clId="Web-{D05173BB-3E43-691C-994A-9D587EF14BF3}" dt="2023-01-30T11:47:46.425" v="533"/>
        <pc:sldMkLst>
          <pc:docMk/>
          <pc:sldMk cId="4206536970" sldId="288"/>
        </pc:sldMkLst>
      </pc:sldChg>
      <pc:sldChg chg="add">
        <pc:chgData name="Mari Powell" userId="S::mari.powell@uwtsd.ac.uk::a1b98dd7-29dc-4131-8e37-1423e6a9ecca" providerId="AD" clId="Web-{D05173BB-3E43-691C-994A-9D587EF14BF3}" dt="2023-01-30T11:47:54.987" v="534"/>
        <pc:sldMkLst>
          <pc:docMk/>
          <pc:sldMk cId="2627561302" sldId="289"/>
        </pc:sldMkLst>
      </pc:sldChg>
      <pc:sldChg chg="add">
        <pc:chgData name="Mari Powell" userId="S::mari.powell@uwtsd.ac.uk::a1b98dd7-29dc-4131-8e37-1423e6a9ecca" providerId="AD" clId="Web-{D05173BB-3E43-691C-994A-9D587EF14BF3}" dt="2023-01-30T11:48:02.253" v="535"/>
        <pc:sldMkLst>
          <pc:docMk/>
          <pc:sldMk cId="505158346" sldId="290"/>
        </pc:sldMkLst>
      </pc:sldChg>
      <pc:sldChg chg="add">
        <pc:chgData name="Mari Powell" userId="S::mari.powell@uwtsd.ac.uk::a1b98dd7-29dc-4131-8e37-1423e6a9ecca" providerId="AD" clId="Web-{D05173BB-3E43-691C-994A-9D587EF14BF3}" dt="2023-01-30T11:48:10.113" v="536"/>
        <pc:sldMkLst>
          <pc:docMk/>
          <pc:sldMk cId="3731926715" sldId="291"/>
        </pc:sldMkLst>
      </pc:sldChg>
      <pc:sldChg chg="add">
        <pc:chgData name="Mari Powell" userId="S::mari.powell@uwtsd.ac.uk::a1b98dd7-29dc-4131-8e37-1423e6a9ecca" providerId="AD" clId="Web-{D05173BB-3E43-691C-994A-9D587EF14BF3}" dt="2023-01-30T11:48:17.707" v="537"/>
        <pc:sldMkLst>
          <pc:docMk/>
          <pc:sldMk cId="1558565131" sldId="292"/>
        </pc:sldMkLst>
      </pc:sldChg>
      <pc:sldChg chg="add">
        <pc:chgData name="Mari Powell" userId="S::mari.powell@uwtsd.ac.uk::a1b98dd7-29dc-4131-8e37-1423e6a9ecca" providerId="AD" clId="Web-{D05173BB-3E43-691C-994A-9D587EF14BF3}" dt="2023-01-30T11:48:25.692" v="538"/>
        <pc:sldMkLst>
          <pc:docMk/>
          <pc:sldMk cId="636701540" sldId="293"/>
        </pc:sldMkLst>
      </pc:sldChg>
      <pc:sldChg chg="add">
        <pc:chgData name="Mari Powell" userId="S::mari.powell@uwtsd.ac.uk::a1b98dd7-29dc-4131-8e37-1423e6a9ecca" providerId="AD" clId="Web-{D05173BB-3E43-691C-994A-9D587EF14BF3}" dt="2023-01-30T11:48:34.129" v="539"/>
        <pc:sldMkLst>
          <pc:docMk/>
          <pc:sldMk cId="1812522199" sldId="294"/>
        </pc:sldMkLst>
      </pc:sldChg>
      <pc:sldChg chg="add">
        <pc:chgData name="Mari Powell" userId="S::mari.powell@uwtsd.ac.uk::a1b98dd7-29dc-4131-8e37-1423e6a9ecca" providerId="AD" clId="Web-{D05173BB-3E43-691C-994A-9D587EF14BF3}" dt="2023-01-30T11:48:41.520" v="540"/>
        <pc:sldMkLst>
          <pc:docMk/>
          <pc:sldMk cId="3915517690" sldId="295"/>
        </pc:sldMkLst>
      </pc:sldChg>
      <pc:sldChg chg="add">
        <pc:chgData name="Mari Powell" userId="S::mari.powell@uwtsd.ac.uk::a1b98dd7-29dc-4131-8e37-1423e6a9ecca" providerId="AD" clId="Web-{D05173BB-3E43-691C-994A-9D587EF14BF3}" dt="2023-01-30T11:48:51.474" v="541"/>
        <pc:sldMkLst>
          <pc:docMk/>
          <pc:sldMk cId="3988253370" sldId="296"/>
        </pc:sldMkLst>
      </pc:sldChg>
      <pc:sldChg chg="add">
        <pc:chgData name="Mari Powell" userId="S::mari.powell@uwtsd.ac.uk::a1b98dd7-29dc-4131-8e37-1423e6a9ecca" providerId="AD" clId="Web-{D05173BB-3E43-691C-994A-9D587EF14BF3}" dt="2023-01-30T11:48:59.536" v="542"/>
        <pc:sldMkLst>
          <pc:docMk/>
          <pc:sldMk cId="630151859" sldId="297"/>
        </pc:sldMkLst>
      </pc:sldChg>
      <pc:sldChg chg="add">
        <pc:chgData name="Mari Powell" userId="S::mari.powell@uwtsd.ac.uk::a1b98dd7-29dc-4131-8e37-1423e6a9ecca" providerId="AD" clId="Web-{D05173BB-3E43-691C-994A-9D587EF14BF3}" dt="2023-01-30T11:49:08.130" v="543"/>
        <pc:sldMkLst>
          <pc:docMk/>
          <pc:sldMk cId="3297535810" sldId="298"/>
        </pc:sldMkLst>
      </pc:sldChg>
      <pc:sldChg chg="add">
        <pc:chgData name="Mari Powell" userId="S::mari.powell@uwtsd.ac.uk::a1b98dd7-29dc-4131-8e37-1423e6a9ecca" providerId="AD" clId="Web-{D05173BB-3E43-691C-994A-9D587EF14BF3}" dt="2023-01-30T11:49:19.693" v="544"/>
        <pc:sldMkLst>
          <pc:docMk/>
          <pc:sldMk cId="2216062048" sldId="299"/>
        </pc:sldMkLst>
      </pc:sldChg>
      <pc:sldMasterChg chg="add addSldLayout">
        <pc:chgData name="Mari Powell" userId="S::mari.powell@uwtsd.ac.uk::a1b98dd7-29dc-4131-8e37-1423e6a9ecca" providerId="AD" clId="Web-{D05173BB-3E43-691C-994A-9D587EF14BF3}" dt="2023-01-30T11:31:38.049" v="192"/>
        <pc:sldMasterMkLst>
          <pc:docMk/>
          <pc:sldMasterMk cId="1463603263" sldId="2147483648"/>
        </pc:sldMasterMkLst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1219618675" sldId="214748364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4070951524" sldId="214748365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3275019664" sldId="214748365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907739129" sldId="214748365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2108690334" sldId="214748365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2328038241" sldId="2147483654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4087545471" sldId="214748365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269340223" sldId="2147483656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771116835" sldId="2147483657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305505066" sldId="214748365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785127244" sldId="214748365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463603263" sldId="2147483648"/>
            <pc:sldLayoutMk cId="1604941710" sldId="2147483660"/>
          </pc:sldLayoutMkLst>
        </pc:sldLayoutChg>
      </pc:sldMasterChg>
      <pc:sldMasterChg chg="add addSldLayout">
        <pc:chgData name="Mari Powell" userId="S::mari.powell@uwtsd.ac.uk::a1b98dd7-29dc-4131-8e37-1423e6a9ecca" providerId="AD" clId="Web-{D05173BB-3E43-691C-994A-9D587EF14BF3}" dt="2023-01-30T10:31:08.407" v="0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1188414653" sldId="214748366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0:31:08.407" v="0"/>
          <pc:sldLayoutMkLst>
            <pc:docMk/>
            <pc:sldMasterMk cId="3380097178" sldId="2147483664"/>
            <pc:sldLayoutMk cId="2424575089" sldId="2147483676"/>
          </pc:sldLayoutMkLst>
        </pc:sldLayoutChg>
      </pc:sldMasterChg>
      <pc:sldMasterChg chg="add addSldLayout">
        <pc:chgData name="Mari Powell" userId="S::mari.powell@uwtsd.ac.uk::a1b98dd7-29dc-4131-8e37-1423e6a9ecca" providerId="AD" clId="Web-{D05173BB-3E43-691C-994A-9D587EF14BF3}" dt="2023-01-30T11:17:34.584" v="98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D05173BB-3E43-691C-994A-9D587EF14BF3}" dt="2023-01-30T11:18:07.960" v="101"/>
        <pc:sldMasterMkLst>
          <pc:docMk/>
          <pc:sldMasterMk cId="3380097178" sldId="2147483699"/>
        </pc:sldMasterMkLst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816939048" sldId="214748370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4011034508" sldId="214748370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3100326391" sldId="214748370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349023629" sldId="214748370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075266710" sldId="2147483704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3703782030" sldId="214748370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277813558" sldId="2147483706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1604025997" sldId="2147483707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439007637" sldId="214748370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002041824" sldId="214748370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304949575" sldId="214748371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2424575089" sldId="214748371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18:07.960" v="101"/>
          <pc:sldLayoutMkLst>
            <pc:docMk/>
            <pc:sldMasterMk cId="3380097178" sldId="2147483699"/>
            <pc:sldLayoutMk cId="1188414653" sldId="2147483712"/>
          </pc:sldLayoutMkLst>
        </pc:sldLayoutChg>
      </pc:sldMasterChg>
      <pc:sldMasterChg chg="add addSldLayout">
        <pc:chgData name="Mari Powell" userId="S::mari.powell@uwtsd.ac.uk::a1b98dd7-29dc-4131-8e37-1423e6a9ecca" providerId="AD" clId="Web-{D05173BB-3E43-691C-994A-9D587EF14BF3}" dt="2023-01-30T11:24:45.332" v="169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D05173BB-3E43-691C-994A-9D587EF14BF3}" dt="2023-01-30T11:24:45.332" v="169"/>
          <pc:sldLayoutMkLst>
            <pc:docMk/>
            <pc:sldMasterMk cId="3101509124" sldId="2147483761"/>
            <pc:sldLayoutMk cId="2198172456" sldId="2147483773"/>
          </pc:sldLayoutMkLst>
        </pc:sldLayoutChg>
      </pc:sldMasterChg>
      <pc:sldMasterChg chg="replId modSldLayout">
        <pc:chgData name="Mari Powell" userId="S::mari.powell@uwtsd.ac.uk::a1b98dd7-29dc-4131-8e37-1423e6a9ecca" providerId="AD" clId="Web-{D05173BB-3E43-691C-994A-9D587EF14BF3}" dt="2023-01-30T11:27:13.587" v="185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1203092039" sldId="2147483690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3733172339" sldId="2147483691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3210312558" sldId="2147483692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3146388984" sldId="2147483693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3171841454" sldId="2147483694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1718958274" sldId="2147483695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2202905451" sldId="2147483696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3479445657" sldId="2147483697"/>
          </pc:sldLayoutMkLst>
        </pc:sldLayoutChg>
        <pc:sldLayoutChg chg="replId">
          <pc:chgData name="Mari Powell" userId="S::mari.powell@uwtsd.ac.uk::a1b98dd7-29dc-4131-8e37-1423e6a9ecca" providerId="AD" clId="Web-{D05173BB-3E43-691C-994A-9D587EF14BF3}" dt="2023-01-30T11:17:34.584" v="98"/>
          <pc:sldLayoutMkLst>
            <pc:docMk/>
            <pc:sldMasterMk cId="2460954070" sldId="2147483774"/>
            <pc:sldLayoutMk cId="2591524520" sldId="2147483698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D05173BB-3E43-691C-994A-9D587EF14BF3}" dt="2023-01-30T11:31:38.049" v="192"/>
        <pc:sldMasterMkLst>
          <pc:docMk/>
          <pc:sldMasterMk cId="1340602360" sldId="2147483775"/>
        </pc:sldMasterMkLst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 replId">
          <pc:chgData name="Mari Powell" userId="S::mari.powell@uwtsd.ac.uk::a1b98dd7-29dc-4131-8e37-1423e6a9ecca" providerId="AD" clId="Web-{D05173BB-3E43-691C-994A-9D587EF14BF3}" dt="2023-01-30T11:31:38.049" v="192"/>
          <pc:sldLayoutMkLst>
            <pc:docMk/>
            <pc:sldMasterMk cId="1340602360" sldId="2147483775"/>
            <pc:sldLayoutMk cId="1327110926" sldId="2147483787"/>
          </pc:sldLayoutMkLst>
        </pc:sldLayoutChg>
      </pc:sldMasterChg>
    </pc:docChg>
  </pc:docChgLst>
  <pc:docChgLst>
    <pc:chgData name="Mari Powell" userId="S::mari.powell@uwtsd.ac.uk::a1b98dd7-29dc-4131-8e37-1423e6a9ecca" providerId="AD" clId="Web-{B8729F02-5FD4-FDD1-F7B8-C37BE488CC3D}"/>
    <pc:docChg chg="addSld delSld modSld">
      <pc:chgData name="Mari Powell" userId="S::mari.powell@uwtsd.ac.uk::a1b98dd7-29dc-4131-8e37-1423e6a9ecca" providerId="AD" clId="Web-{B8729F02-5FD4-FDD1-F7B8-C37BE488CC3D}" dt="2023-01-30T12:19:47.204" v="60"/>
      <pc:docMkLst>
        <pc:docMk/>
      </pc:docMkLst>
      <pc:sldChg chg="addSp delSp modSp mod setBg">
        <pc:chgData name="Mari Powell" userId="S::mari.powell@uwtsd.ac.uk::a1b98dd7-29dc-4131-8e37-1423e6a9ecca" providerId="AD" clId="Web-{B8729F02-5FD4-FDD1-F7B8-C37BE488CC3D}" dt="2023-01-30T12:17:25.777" v="10" actId="1076"/>
        <pc:sldMkLst>
          <pc:docMk/>
          <pc:sldMk cId="1812522199" sldId="294"/>
        </pc:sldMkLst>
        <pc:spChg chg="mod">
          <ac:chgData name="Mari Powell" userId="S::mari.powell@uwtsd.ac.uk::a1b98dd7-29dc-4131-8e37-1423e6a9ecca" providerId="AD" clId="Web-{B8729F02-5FD4-FDD1-F7B8-C37BE488CC3D}" dt="2023-01-30T12:16:06.681" v="2"/>
          <ac:spMkLst>
            <pc:docMk/>
            <pc:sldMk cId="1812522199" sldId="294"/>
            <ac:spMk id="9" creationId="{7C70FE5B-12EA-134A-8C63-2FD0D62EA408}"/>
          </ac:spMkLst>
        </pc:spChg>
        <pc:picChg chg="add mod ord">
          <ac:chgData name="Mari Powell" userId="S::mari.powell@uwtsd.ac.uk::a1b98dd7-29dc-4131-8e37-1423e6a9ecca" providerId="AD" clId="Web-{B8729F02-5FD4-FDD1-F7B8-C37BE488CC3D}" dt="2023-01-30T12:17:25.777" v="10" actId="1076"/>
          <ac:picMkLst>
            <pc:docMk/>
            <pc:sldMk cId="1812522199" sldId="294"/>
            <ac:picMk id="2" creationId="{13F9285A-4600-0AE1-D264-57A3062907CA}"/>
          </ac:picMkLst>
        </pc:picChg>
        <pc:picChg chg="del">
          <ac:chgData name="Mari Powell" userId="S::mari.powell@uwtsd.ac.uk::a1b98dd7-29dc-4131-8e37-1423e6a9ecca" providerId="AD" clId="Web-{B8729F02-5FD4-FDD1-F7B8-C37BE488CC3D}" dt="2023-01-30T12:16:10.994" v="3"/>
          <ac:picMkLst>
            <pc:docMk/>
            <pc:sldMk cId="1812522199" sldId="294"/>
            <ac:picMk id="6" creationId="{6B62A4BC-E396-A64A-AEF4-A9407D748936}"/>
          </ac:picMkLst>
        </pc:picChg>
      </pc:sldChg>
      <pc:sldChg chg="modSp mod setBg">
        <pc:chgData name="Mari Powell" userId="S::mari.powell@uwtsd.ac.uk::a1b98dd7-29dc-4131-8e37-1423e6a9ecca" providerId="AD" clId="Web-{B8729F02-5FD4-FDD1-F7B8-C37BE488CC3D}" dt="2023-01-30T12:18:46.030" v="41" actId="1076"/>
        <pc:sldMkLst>
          <pc:docMk/>
          <pc:sldMk cId="3915517690" sldId="295"/>
        </pc:sldMkLst>
        <pc:picChg chg="mod">
          <ac:chgData name="Mari Powell" userId="S::mari.powell@uwtsd.ac.uk::a1b98dd7-29dc-4131-8e37-1423e6a9ecca" providerId="AD" clId="Web-{B8729F02-5FD4-FDD1-F7B8-C37BE488CC3D}" dt="2023-01-30T12:18:00.716" v="20" actId="1076"/>
          <ac:picMkLst>
            <pc:docMk/>
            <pc:sldMk cId="3915517690" sldId="295"/>
            <ac:picMk id="9" creationId="{EB34FD7B-8451-594D-8A4B-3064C8183DFB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15.810" v="28" actId="1076"/>
          <ac:picMkLst>
            <pc:docMk/>
            <pc:sldMk cId="3915517690" sldId="295"/>
            <ac:picMk id="11" creationId="{B2D2E61F-715F-224A-AC55-DF0294122DE6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34.701" v="36" actId="1076"/>
          <ac:picMkLst>
            <pc:docMk/>
            <pc:sldMk cId="3915517690" sldId="295"/>
            <ac:picMk id="12" creationId="{2CDD13B2-A8AA-8B47-AA7F-DEC5EF2A3097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22.545" v="30" actId="1076"/>
          <ac:picMkLst>
            <pc:docMk/>
            <pc:sldMk cId="3915517690" sldId="295"/>
            <ac:picMk id="14" creationId="{6FB26BC4-76BD-AF4E-B997-6624FA7F1948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11.982" v="26" actId="1076"/>
          <ac:picMkLst>
            <pc:docMk/>
            <pc:sldMk cId="3915517690" sldId="295"/>
            <ac:picMk id="15" creationId="{084A44CF-4A62-0047-8519-3661F95E9812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25.826" v="32" actId="1076"/>
          <ac:picMkLst>
            <pc:docMk/>
            <pc:sldMk cId="3915517690" sldId="295"/>
            <ac:picMk id="17" creationId="{5F8EF6E8-7E83-0D4F-A156-DAB99BF0D92E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30.686" v="34" actId="1076"/>
          <ac:picMkLst>
            <pc:docMk/>
            <pc:sldMk cId="3915517690" sldId="295"/>
            <ac:picMk id="18" creationId="{3835FDF5-C167-DE4B-9116-A1955B58B3E1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07.716" v="23" actId="1076"/>
          <ac:picMkLst>
            <pc:docMk/>
            <pc:sldMk cId="3915517690" sldId="295"/>
            <ac:picMk id="19" creationId="{2C64DE03-EC72-2744-9D3E-ACD98D33B5C9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46.030" v="41" actId="1076"/>
          <ac:picMkLst>
            <pc:docMk/>
            <pc:sldMk cId="3915517690" sldId="295"/>
            <ac:picMk id="20" creationId="{C52B129C-9552-9045-BDD7-1C6684CF7A2E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7:57.169" v="18" actId="1076"/>
          <ac:picMkLst>
            <pc:docMk/>
            <pc:sldMk cId="3915517690" sldId="295"/>
            <ac:picMk id="21" creationId="{309BF64C-0540-8242-B76D-ED2E716DBD51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05.263" v="22" actId="1076"/>
          <ac:picMkLst>
            <pc:docMk/>
            <pc:sldMk cId="3915517690" sldId="295"/>
            <ac:picMk id="22" creationId="{C449B7CB-CB35-D044-8C54-5DD4E0AB4D13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7:52.075" v="16" actId="1076"/>
          <ac:picMkLst>
            <pc:docMk/>
            <pc:sldMk cId="3915517690" sldId="295"/>
            <ac:picMk id="23" creationId="{97956B2A-5574-2C4A-8476-851D00A6E731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39.795" v="38" actId="1076"/>
          <ac:picMkLst>
            <pc:docMk/>
            <pc:sldMk cId="3915517690" sldId="295"/>
            <ac:picMk id="24" creationId="{5AE310C7-8335-B848-A2D8-067108234CA4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7:48.263" v="14" actId="1076"/>
          <ac:picMkLst>
            <pc:docMk/>
            <pc:sldMk cId="3915517690" sldId="295"/>
            <ac:picMk id="25" creationId="{8156BB69-7A90-454A-A8CD-9D50487E6CB8}"/>
          </ac:picMkLst>
        </pc:picChg>
        <pc:picChg chg="mod">
          <ac:chgData name="Mari Powell" userId="S::mari.powell@uwtsd.ac.uk::a1b98dd7-29dc-4131-8e37-1423e6a9ecca" providerId="AD" clId="Web-{B8729F02-5FD4-FDD1-F7B8-C37BE488CC3D}" dt="2023-01-30T12:18:42.358" v="39" actId="1076"/>
          <ac:picMkLst>
            <pc:docMk/>
            <pc:sldMk cId="3915517690" sldId="295"/>
            <ac:picMk id="26" creationId="{9A9F387E-F049-5944-9FBF-4686776B234D}"/>
          </ac:picMkLst>
        </pc:picChg>
      </pc:sldChg>
      <pc:sldChg chg="del">
        <pc:chgData name="Mari Powell" userId="S::mari.powell@uwtsd.ac.uk::a1b98dd7-29dc-4131-8e37-1423e6a9ecca" providerId="AD" clId="Web-{B8729F02-5FD4-FDD1-F7B8-C37BE488CC3D}" dt="2023-01-30T12:19:19.531" v="57"/>
        <pc:sldMkLst>
          <pc:docMk/>
          <pc:sldMk cId="3988253370" sldId="296"/>
        </pc:sldMkLst>
      </pc:sldChg>
      <pc:sldChg chg="addSp delSp mod setBg">
        <pc:chgData name="Mari Powell" userId="S::mari.powell@uwtsd.ac.uk::a1b98dd7-29dc-4131-8e37-1423e6a9ecca" providerId="AD" clId="Web-{B8729F02-5FD4-FDD1-F7B8-C37BE488CC3D}" dt="2023-01-30T12:19:47.204" v="60"/>
        <pc:sldMkLst>
          <pc:docMk/>
          <pc:sldMk cId="630151859" sldId="297"/>
        </pc:sldMkLst>
        <pc:picChg chg="add">
          <ac:chgData name="Mari Powell" userId="S::mari.powell@uwtsd.ac.uk::a1b98dd7-29dc-4131-8e37-1423e6a9ecca" providerId="AD" clId="Web-{B8729F02-5FD4-FDD1-F7B8-C37BE488CC3D}" dt="2023-01-30T12:19:47.204" v="60"/>
          <ac:picMkLst>
            <pc:docMk/>
            <pc:sldMk cId="630151859" sldId="297"/>
            <ac:picMk id="3" creationId="{C14A5B80-DC70-F54A-ABB7-D20AE4524BDD}"/>
          </ac:picMkLst>
        </pc:picChg>
        <pc:picChg chg="del">
          <ac:chgData name="Mari Powell" userId="S::mari.powell@uwtsd.ac.uk::a1b98dd7-29dc-4131-8e37-1423e6a9ecca" providerId="AD" clId="Web-{B8729F02-5FD4-FDD1-F7B8-C37BE488CC3D}" dt="2023-01-30T12:19:39.157" v="59"/>
          <ac:picMkLst>
            <pc:docMk/>
            <pc:sldMk cId="630151859" sldId="297"/>
            <ac:picMk id="8" creationId="{1569D351-42FD-D046-B958-052F7EF3281B}"/>
          </ac:picMkLst>
        </pc:picChg>
      </pc:sldChg>
      <pc:sldChg chg="modSp add replId">
        <pc:chgData name="Mari Powell" userId="S::mari.powell@uwtsd.ac.uk::a1b98dd7-29dc-4131-8e37-1423e6a9ecca" providerId="AD" clId="Web-{B8729F02-5FD4-FDD1-F7B8-C37BE488CC3D}" dt="2023-01-30T12:19:15.609" v="56" actId="20577"/>
        <pc:sldMkLst>
          <pc:docMk/>
          <pc:sldMk cId="3739661497" sldId="300"/>
        </pc:sldMkLst>
        <pc:spChg chg="mod">
          <ac:chgData name="Mari Powell" userId="S::mari.powell@uwtsd.ac.uk::a1b98dd7-29dc-4131-8e37-1423e6a9ecca" providerId="AD" clId="Web-{B8729F02-5FD4-FDD1-F7B8-C37BE488CC3D}" dt="2023-01-30T12:19:15.609" v="56" actId="20577"/>
          <ac:spMkLst>
            <pc:docMk/>
            <pc:sldMk cId="3739661497" sldId="300"/>
            <ac:spMk id="3" creationId="{5937BB17-5B48-3DBB-17BA-C9089CD2ED15}"/>
          </ac:spMkLst>
        </pc:spChg>
      </pc:sldChg>
    </pc:docChg>
  </pc:docChgLst>
  <pc:docChgLst>
    <pc:chgData name="Mari Powell" userId="S::mari.powell@uwtsd.ac.uk::a1b98dd7-29dc-4131-8e37-1423e6a9ecca" providerId="AD" clId="Web-{7210C212-9AAD-C012-3A73-DD0950DF70FC}"/>
    <pc:docChg chg="addSld delSld modSld">
      <pc:chgData name="Mari Powell" userId="S::mari.powell@uwtsd.ac.uk::a1b98dd7-29dc-4131-8e37-1423e6a9ecca" providerId="AD" clId="Web-{7210C212-9AAD-C012-3A73-DD0950DF70FC}" dt="2023-01-30T12:53:10.939" v="165"/>
      <pc:docMkLst>
        <pc:docMk/>
      </pc:docMkLst>
      <pc:sldChg chg="modSp">
        <pc:chgData name="Mari Powell" userId="S::mari.powell@uwtsd.ac.uk::a1b98dd7-29dc-4131-8e37-1423e6a9ecca" providerId="AD" clId="Web-{7210C212-9AAD-C012-3A73-DD0950DF70FC}" dt="2023-01-30T12:20:35.851" v="3" actId="1076"/>
        <pc:sldMkLst>
          <pc:docMk/>
          <pc:sldMk cId="630151859" sldId="297"/>
        </pc:sldMkLst>
        <pc:spChg chg="mod">
          <ac:chgData name="Mari Powell" userId="S::mari.powell@uwtsd.ac.uk::a1b98dd7-29dc-4131-8e37-1423e6a9ecca" providerId="AD" clId="Web-{7210C212-9AAD-C012-3A73-DD0950DF70FC}" dt="2023-01-30T12:20:32.289" v="2"/>
          <ac:spMkLst>
            <pc:docMk/>
            <pc:sldMk cId="630151859" sldId="297"/>
            <ac:spMk id="4" creationId="{1EB1F34F-6FA6-E848-85DB-B566D0033B91}"/>
          </ac:spMkLst>
        </pc:spChg>
        <pc:spChg chg="mod">
          <ac:chgData name="Mari Powell" userId="S::mari.powell@uwtsd.ac.uk::a1b98dd7-29dc-4131-8e37-1423e6a9ecca" providerId="AD" clId="Web-{7210C212-9AAD-C012-3A73-DD0950DF70FC}" dt="2023-01-30T12:20:35.851" v="3" actId="1076"/>
          <ac:spMkLst>
            <pc:docMk/>
            <pc:sldMk cId="630151859" sldId="297"/>
            <ac:spMk id="6" creationId="{7EC120EE-4BFE-6741-83B6-759A31DAFCFE}"/>
          </ac:spMkLst>
        </pc:spChg>
        <pc:picChg chg="ord">
          <ac:chgData name="Mari Powell" userId="S::mari.powell@uwtsd.ac.uk::a1b98dd7-29dc-4131-8e37-1423e6a9ecca" providerId="AD" clId="Web-{7210C212-9AAD-C012-3A73-DD0950DF70FC}" dt="2023-01-30T12:20:19.023" v="0"/>
          <ac:picMkLst>
            <pc:docMk/>
            <pc:sldMk cId="630151859" sldId="297"/>
            <ac:picMk id="3" creationId="{C14A5B80-DC70-F54A-ABB7-D20AE4524BDD}"/>
          </ac:picMkLst>
        </pc:picChg>
      </pc:sldChg>
      <pc:sldChg chg="addSp delSp modSp mod setBg">
        <pc:chgData name="Mari Powell" userId="S::mari.powell@uwtsd.ac.uk::a1b98dd7-29dc-4131-8e37-1423e6a9ecca" providerId="AD" clId="Web-{7210C212-9AAD-C012-3A73-DD0950DF70FC}" dt="2023-01-30T12:21:43.306" v="17" actId="1076"/>
        <pc:sldMkLst>
          <pc:docMk/>
          <pc:sldMk cId="3297535810" sldId="298"/>
        </pc:sldMkLst>
        <pc:spChg chg="mod">
          <ac:chgData name="Mari Powell" userId="S::mari.powell@uwtsd.ac.uk::a1b98dd7-29dc-4131-8e37-1423e6a9ecca" providerId="AD" clId="Web-{7210C212-9AAD-C012-3A73-DD0950DF70FC}" dt="2023-01-30T12:21:22.462" v="12"/>
          <ac:spMkLst>
            <pc:docMk/>
            <pc:sldMk cId="3297535810" sldId="298"/>
            <ac:spMk id="7" creationId="{793F3E10-BF07-ED48-A6B5-DFFA9E8E06C1}"/>
          </ac:spMkLst>
        </pc:spChg>
        <pc:spChg chg="mod">
          <ac:chgData name="Mari Powell" userId="S::mari.powell@uwtsd.ac.uk::a1b98dd7-29dc-4131-8e37-1423e6a9ecca" providerId="AD" clId="Web-{7210C212-9AAD-C012-3A73-DD0950DF70FC}" dt="2023-01-30T12:20:56.305" v="5"/>
          <ac:spMkLst>
            <pc:docMk/>
            <pc:sldMk cId="3297535810" sldId="298"/>
            <ac:spMk id="10" creationId="{D8E94ABB-4AC4-964A-8312-1CC1E8DC54E8}"/>
          </ac:spMkLst>
        </pc:spChg>
        <pc:picChg chg="del">
          <ac:chgData name="Mari Powell" userId="S::mari.powell@uwtsd.ac.uk::a1b98dd7-29dc-4131-8e37-1423e6a9ecca" providerId="AD" clId="Web-{7210C212-9AAD-C012-3A73-DD0950DF70FC}" dt="2023-01-30T12:20:57.602" v="6"/>
          <ac:picMkLst>
            <pc:docMk/>
            <pc:sldMk cId="3297535810" sldId="298"/>
            <ac:picMk id="3" creationId="{1223D3E4-9DF5-C948-A656-429129E185C8}"/>
          </ac:picMkLst>
        </pc:picChg>
        <pc:picChg chg="add mod">
          <ac:chgData name="Mari Powell" userId="S::mari.powell@uwtsd.ac.uk::a1b98dd7-29dc-4131-8e37-1423e6a9ecca" providerId="AD" clId="Web-{7210C212-9AAD-C012-3A73-DD0950DF70FC}" dt="2023-01-30T12:21:18.040" v="11" actId="1076"/>
          <ac:picMkLst>
            <pc:docMk/>
            <pc:sldMk cId="3297535810" sldId="298"/>
            <ac:picMk id="4" creationId="{68165BE9-280B-4F04-6D98-424287345E30}"/>
          </ac:picMkLst>
        </pc:picChg>
        <pc:picChg chg="del">
          <ac:chgData name="Mari Powell" userId="S::mari.powell@uwtsd.ac.uk::a1b98dd7-29dc-4131-8e37-1423e6a9ecca" providerId="AD" clId="Web-{7210C212-9AAD-C012-3A73-DD0950DF70FC}" dt="2023-01-30T12:21:23.978" v="13"/>
          <ac:picMkLst>
            <pc:docMk/>
            <pc:sldMk cId="3297535810" sldId="298"/>
            <ac:picMk id="6" creationId="{58938069-7DAE-EC4C-A644-815BD5941751}"/>
          </ac:picMkLst>
        </pc:picChg>
        <pc:picChg chg="add mod">
          <ac:chgData name="Mari Powell" userId="S::mari.powell@uwtsd.ac.uk::a1b98dd7-29dc-4131-8e37-1423e6a9ecca" providerId="AD" clId="Web-{7210C212-9AAD-C012-3A73-DD0950DF70FC}" dt="2023-01-30T12:21:43.306" v="17" actId="1076"/>
          <ac:picMkLst>
            <pc:docMk/>
            <pc:sldMk cId="3297535810" sldId="298"/>
            <ac:picMk id="8" creationId="{34DD1790-D056-40B2-83E6-2B87239842F6}"/>
          </ac:picMkLst>
        </pc:picChg>
      </pc:sldChg>
      <pc:sldChg chg="del">
        <pc:chgData name="Mari Powell" userId="S::mari.powell@uwtsd.ac.uk::a1b98dd7-29dc-4131-8e37-1423e6a9ecca" providerId="AD" clId="Web-{7210C212-9AAD-C012-3A73-DD0950DF70FC}" dt="2023-01-30T12:22:00.150" v="19"/>
        <pc:sldMkLst>
          <pc:docMk/>
          <pc:sldMk cId="2216062048" sldId="299"/>
        </pc:sldMkLst>
      </pc:sldChg>
      <pc:sldChg chg="modSp add replId">
        <pc:chgData name="Mari Powell" userId="S::mari.powell@uwtsd.ac.uk::a1b98dd7-29dc-4131-8e37-1423e6a9ecca" providerId="AD" clId="Web-{7210C212-9AAD-C012-3A73-DD0950DF70FC}" dt="2023-01-30T12:22:22.932" v="40" actId="20577"/>
        <pc:sldMkLst>
          <pc:docMk/>
          <pc:sldMk cId="704942281" sldId="301"/>
        </pc:sldMkLst>
        <pc:spChg chg="mod">
          <ac:chgData name="Mari Powell" userId="S::mari.powell@uwtsd.ac.uk::a1b98dd7-29dc-4131-8e37-1423e6a9ecca" providerId="AD" clId="Web-{7210C212-9AAD-C012-3A73-DD0950DF70FC}" dt="2023-01-30T12:22:22.932" v="40" actId="20577"/>
          <ac:spMkLst>
            <pc:docMk/>
            <pc:sldMk cId="704942281" sldId="301"/>
            <ac:spMk id="3" creationId="{5937BB17-5B48-3DBB-17BA-C9089CD2ED15}"/>
          </ac:spMkLst>
        </pc:spChg>
      </pc:sldChg>
      <pc:sldChg chg="delSp new">
        <pc:chgData name="Mari Powell" userId="S::mari.powell@uwtsd.ac.uk::a1b98dd7-29dc-4131-8e37-1423e6a9ecca" providerId="AD" clId="Web-{7210C212-9AAD-C012-3A73-DD0950DF70FC}" dt="2023-01-30T12:22:10.276" v="22"/>
        <pc:sldMkLst>
          <pc:docMk/>
          <pc:sldMk cId="585163288" sldId="302"/>
        </pc:sldMkLst>
        <pc:spChg chg="del">
          <ac:chgData name="Mari Powell" userId="S::mari.powell@uwtsd.ac.uk::a1b98dd7-29dc-4131-8e37-1423e6a9ecca" providerId="AD" clId="Web-{7210C212-9AAD-C012-3A73-DD0950DF70FC}" dt="2023-01-30T12:22:07.197" v="21"/>
          <ac:spMkLst>
            <pc:docMk/>
            <pc:sldMk cId="585163288" sldId="302"/>
            <ac:spMk id="2" creationId="{CF33184B-5EE6-60D9-5839-C246ACBBFAB2}"/>
          </ac:spMkLst>
        </pc:spChg>
        <pc:spChg chg="del">
          <ac:chgData name="Mari Powell" userId="S::mari.powell@uwtsd.ac.uk::a1b98dd7-29dc-4131-8e37-1423e6a9ecca" providerId="AD" clId="Web-{7210C212-9AAD-C012-3A73-DD0950DF70FC}" dt="2023-01-30T12:22:10.276" v="22"/>
          <ac:spMkLst>
            <pc:docMk/>
            <pc:sldMk cId="585163288" sldId="302"/>
            <ac:spMk id="3" creationId="{0E3C44FE-69B1-E912-09D4-EE2C9C6FBF2F}"/>
          </ac:spMkLst>
        </pc:spChg>
      </pc:sldChg>
      <pc:sldChg chg="modSp add mod setBg">
        <pc:chgData name="Mari Powell" userId="S::mari.powell@uwtsd.ac.uk::a1b98dd7-29dc-4131-8e37-1423e6a9ecca" providerId="AD" clId="Web-{7210C212-9AAD-C012-3A73-DD0950DF70FC}" dt="2023-01-30T12:45:01.659" v="78" actId="1076"/>
        <pc:sldMkLst>
          <pc:docMk/>
          <pc:sldMk cId="2004940389" sldId="303"/>
        </pc:sldMkLst>
        <pc:spChg chg="mod">
          <ac:chgData name="Mari Powell" userId="S::mari.powell@uwtsd.ac.uk::a1b98dd7-29dc-4131-8e37-1423e6a9ecca" providerId="AD" clId="Web-{7210C212-9AAD-C012-3A73-DD0950DF70FC}" dt="2023-01-30T12:45:01.659" v="78" actId="1076"/>
          <ac:spMkLst>
            <pc:docMk/>
            <pc:sldMk cId="2004940389" sldId="303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7210C212-9AAD-C012-3A73-DD0950DF70FC}" dt="2023-01-30T12:44:54.034" v="76" actId="1076"/>
          <ac:spMkLst>
            <pc:docMk/>
            <pc:sldMk cId="2004940389" sldId="303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4:57.378" v="77" actId="1076"/>
          <ac:picMkLst>
            <pc:docMk/>
            <pc:sldMk cId="2004940389" sldId="303"/>
            <ac:picMk id="35" creationId="{15C648DA-3AC4-E147-A41C-AD30E84A5B3F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6:35.006" v="101"/>
        <pc:sldMkLst>
          <pc:docMk/>
          <pc:sldMk cId="2742251064" sldId="304"/>
        </pc:sldMkLst>
        <pc:spChg chg="add del mod">
          <ac:chgData name="Mari Powell" userId="S::mari.powell@uwtsd.ac.uk::a1b98dd7-29dc-4131-8e37-1423e6a9ecca" providerId="AD" clId="Web-{7210C212-9AAD-C012-3A73-DD0950DF70FC}" dt="2023-01-30T12:45:59.067" v="92"/>
          <ac:spMkLst>
            <pc:docMk/>
            <pc:sldMk cId="2742251064" sldId="304"/>
            <ac:spMk id="2" creationId="{451B1120-2E54-420F-E0F1-517975EC6033}"/>
          </ac:spMkLst>
        </pc:spChg>
        <pc:spChg chg="add mod">
          <ac:chgData name="Mari Powell" userId="S::mari.powell@uwtsd.ac.uk::a1b98dd7-29dc-4131-8e37-1423e6a9ecca" providerId="AD" clId="Web-{7210C212-9AAD-C012-3A73-DD0950DF70FC}" dt="2023-01-30T12:46:20.130" v="98" actId="1076"/>
          <ac:spMkLst>
            <pc:docMk/>
            <pc:sldMk cId="2742251064" sldId="304"/>
            <ac:spMk id="4" creationId="{BED3C2BD-F321-1FD5-16BB-C4A7EEB0E97B}"/>
          </ac:spMkLst>
        </pc:spChg>
        <pc:spChg chg="mod">
          <ac:chgData name="Mari Powell" userId="S::mari.powell@uwtsd.ac.uk::a1b98dd7-29dc-4131-8e37-1423e6a9ecca" providerId="AD" clId="Web-{7210C212-9AAD-C012-3A73-DD0950DF70FC}" dt="2023-01-30T12:46:31.287" v="100" actId="1076"/>
          <ac:spMkLst>
            <pc:docMk/>
            <pc:sldMk cId="2742251064" sldId="304"/>
            <ac:spMk id="8" creationId="{31551B75-EBDD-C449-9830-43828AA721AF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08.847" v="79"/>
          <ac:spMkLst>
            <pc:docMk/>
            <pc:sldMk cId="2742251064" sldId="304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6:27.834" v="99" actId="1076"/>
          <ac:picMkLst>
            <pc:docMk/>
            <pc:sldMk cId="2742251064" sldId="304"/>
            <ac:picMk id="5" creationId="{1316803D-66B0-3B4F-8C59-AA75877ABAE2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6:52.444" v="104"/>
        <pc:sldMkLst>
          <pc:docMk/>
          <pc:sldMk cId="1318586802" sldId="305"/>
        </pc:sldMkLst>
        <pc:spChg chg="add">
          <ac:chgData name="Mari Powell" userId="S::mari.powell@uwtsd.ac.uk::a1b98dd7-29dc-4131-8e37-1423e6a9ecca" providerId="AD" clId="Web-{7210C212-9AAD-C012-3A73-DD0950DF70FC}" dt="2023-01-30T12:46:39.568" v="102"/>
          <ac:spMkLst>
            <pc:docMk/>
            <pc:sldMk cId="1318586802" sldId="305"/>
            <ac:spMk id="3" creationId="{E341CF21-D354-1D8A-1304-D90B467B090C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12.034" v="80"/>
          <ac:spMkLst>
            <pc:docMk/>
            <pc:sldMk cId="1318586802" sldId="305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6:44.350" v="103" actId="1076"/>
          <ac:picMkLst>
            <pc:docMk/>
            <pc:sldMk cId="1318586802" sldId="305"/>
            <ac:picMk id="6" creationId="{DCAEFBF4-F45E-924C-8038-CBD2BB761C71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7:05.882" v="108"/>
        <pc:sldMkLst>
          <pc:docMk/>
          <pc:sldMk cId="2273416973" sldId="306"/>
        </pc:sldMkLst>
        <pc:spChg chg="add">
          <ac:chgData name="Mari Powell" userId="S::mari.powell@uwtsd.ac.uk::a1b98dd7-29dc-4131-8e37-1423e6a9ecca" providerId="AD" clId="Web-{7210C212-9AAD-C012-3A73-DD0950DF70FC}" dt="2023-01-30T12:46:56.866" v="105"/>
          <ac:spMkLst>
            <pc:docMk/>
            <pc:sldMk cId="2273416973" sldId="306"/>
            <ac:spMk id="3" creationId="{75538930-CB4F-565C-BA7D-949846C84DA2}"/>
          </ac:spMkLst>
        </pc:spChg>
        <pc:spChg chg="mod">
          <ac:chgData name="Mari Powell" userId="S::mari.powell@uwtsd.ac.uk::a1b98dd7-29dc-4131-8e37-1423e6a9ecca" providerId="AD" clId="Web-{7210C212-9AAD-C012-3A73-DD0950DF70FC}" dt="2023-01-30T12:47:02.569" v="107" actId="1076"/>
          <ac:spMkLst>
            <pc:docMk/>
            <pc:sldMk cId="2273416973" sldId="306"/>
            <ac:spMk id="8" creationId="{31551B75-EBDD-C449-9830-43828AA721AF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15.988" v="81"/>
          <ac:spMkLst>
            <pc:docMk/>
            <pc:sldMk cId="2273416973" sldId="306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6:59.506" v="106" actId="1076"/>
          <ac:picMkLst>
            <pc:docMk/>
            <pc:sldMk cId="2273416973" sldId="306"/>
            <ac:picMk id="6" creationId="{09409DF4-83AE-4943-A2D4-A473BC4DA1A4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7:19.179" v="111"/>
        <pc:sldMkLst>
          <pc:docMk/>
          <pc:sldMk cId="1606686393" sldId="307"/>
        </pc:sldMkLst>
        <pc:spChg chg="add">
          <ac:chgData name="Mari Powell" userId="S::mari.powell@uwtsd.ac.uk::a1b98dd7-29dc-4131-8e37-1423e6a9ecca" providerId="AD" clId="Web-{7210C212-9AAD-C012-3A73-DD0950DF70FC}" dt="2023-01-30T12:47:10.147" v="109"/>
          <ac:spMkLst>
            <pc:docMk/>
            <pc:sldMk cId="1606686393" sldId="307"/>
            <ac:spMk id="3" creationId="{9EC7F5DA-2A55-38F6-63E2-F33211C130EF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19.394" v="82"/>
          <ac:spMkLst>
            <pc:docMk/>
            <pc:sldMk cId="1606686393" sldId="307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7:12.850" v="110" actId="1076"/>
          <ac:picMkLst>
            <pc:docMk/>
            <pc:sldMk cId="1606686393" sldId="307"/>
            <ac:picMk id="5" creationId="{D4078152-5418-A449-9893-04130E41A184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7:32.726" v="114"/>
        <pc:sldMkLst>
          <pc:docMk/>
          <pc:sldMk cId="962415694" sldId="308"/>
        </pc:sldMkLst>
        <pc:spChg chg="add">
          <ac:chgData name="Mari Powell" userId="S::mari.powell@uwtsd.ac.uk::a1b98dd7-29dc-4131-8e37-1423e6a9ecca" providerId="AD" clId="Web-{7210C212-9AAD-C012-3A73-DD0950DF70FC}" dt="2023-01-30T12:47:24.491" v="112"/>
          <ac:spMkLst>
            <pc:docMk/>
            <pc:sldMk cId="962415694" sldId="308"/>
            <ac:spMk id="3" creationId="{38A95693-132F-1296-280C-41EE87F93F09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22.222" v="83"/>
          <ac:spMkLst>
            <pc:docMk/>
            <pc:sldMk cId="962415694" sldId="308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7:26.742" v="113" actId="1076"/>
          <ac:picMkLst>
            <pc:docMk/>
            <pc:sldMk cId="962415694" sldId="308"/>
            <ac:picMk id="6" creationId="{AB8D6902-F394-F349-9E18-32CCC6DB3463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7:48.414" v="118"/>
        <pc:sldMkLst>
          <pc:docMk/>
          <pc:sldMk cId="213860930" sldId="309"/>
        </pc:sldMkLst>
        <pc:spChg chg="add">
          <ac:chgData name="Mari Powell" userId="S::mari.powell@uwtsd.ac.uk::a1b98dd7-29dc-4131-8e37-1423e6a9ecca" providerId="AD" clId="Web-{7210C212-9AAD-C012-3A73-DD0950DF70FC}" dt="2023-01-30T12:47:37.367" v="115"/>
          <ac:spMkLst>
            <pc:docMk/>
            <pc:sldMk cId="213860930" sldId="309"/>
            <ac:spMk id="3" creationId="{ED70F643-2F6F-17DF-6EFB-3B56BB4308F2}"/>
          </ac:spMkLst>
        </pc:spChg>
        <pc:spChg chg="mod">
          <ac:chgData name="Mari Powell" userId="S::mari.powell@uwtsd.ac.uk::a1b98dd7-29dc-4131-8e37-1423e6a9ecca" providerId="AD" clId="Web-{7210C212-9AAD-C012-3A73-DD0950DF70FC}" dt="2023-01-30T12:47:46.351" v="117" actId="1076"/>
          <ac:spMkLst>
            <pc:docMk/>
            <pc:sldMk cId="213860930" sldId="309"/>
            <ac:spMk id="8" creationId="{31551B75-EBDD-C449-9830-43828AA721AF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25.550" v="84"/>
          <ac:spMkLst>
            <pc:docMk/>
            <pc:sldMk cId="213860930" sldId="309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7:40.570" v="116" actId="1076"/>
          <ac:picMkLst>
            <pc:docMk/>
            <pc:sldMk cId="213860930" sldId="309"/>
            <ac:picMk id="5" creationId="{F3C8C915-726C-E448-9EB8-6784691E0808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8:10.368" v="125"/>
        <pc:sldMkLst>
          <pc:docMk/>
          <pc:sldMk cId="2071333837" sldId="310"/>
        </pc:sldMkLst>
        <pc:spChg chg="add">
          <ac:chgData name="Mari Powell" userId="S::mari.powell@uwtsd.ac.uk::a1b98dd7-29dc-4131-8e37-1423e6a9ecca" providerId="AD" clId="Web-{7210C212-9AAD-C012-3A73-DD0950DF70FC}" dt="2023-01-30T12:47:53.461" v="119"/>
          <ac:spMkLst>
            <pc:docMk/>
            <pc:sldMk cId="2071333837" sldId="310"/>
            <ac:spMk id="4" creationId="{63CB62DE-5663-0292-B928-68ADA108CA03}"/>
          </ac:spMkLst>
        </pc:spChg>
        <pc:spChg chg="mod">
          <ac:chgData name="Mari Powell" userId="S::mari.powell@uwtsd.ac.uk::a1b98dd7-29dc-4131-8e37-1423e6a9ecca" providerId="AD" clId="Web-{7210C212-9AAD-C012-3A73-DD0950DF70FC}" dt="2023-01-30T12:48:04.821" v="122" actId="1076"/>
          <ac:spMkLst>
            <pc:docMk/>
            <pc:sldMk cId="2071333837" sldId="310"/>
            <ac:spMk id="8" creationId="{31551B75-EBDD-C449-9830-43828AA721AF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28.535" v="85"/>
          <ac:spMkLst>
            <pc:docMk/>
            <pc:sldMk cId="2071333837" sldId="310"/>
            <ac:spMk id="30" creationId="{E7576C98-F88C-4847-A5EC-748C87768381}"/>
          </ac:spMkLst>
        </pc:spChg>
        <pc:picChg chg="mod">
          <ac:chgData name="Mari Powell" userId="S::mari.powell@uwtsd.ac.uk::a1b98dd7-29dc-4131-8e37-1423e6a9ecca" providerId="AD" clId="Web-{7210C212-9AAD-C012-3A73-DD0950DF70FC}" dt="2023-01-30T12:48:08.602" v="124" actId="1076"/>
          <ac:picMkLst>
            <pc:docMk/>
            <pc:sldMk cId="2071333837" sldId="310"/>
            <ac:picMk id="3" creationId="{EAB5D040-2311-1049-BB7B-AC293D53818D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49:01.588" v="131" actId="1076"/>
        <pc:sldMkLst>
          <pc:docMk/>
          <pc:sldMk cId="713097509" sldId="311"/>
        </pc:sldMkLst>
        <pc:spChg chg="add">
          <ac:chgData name="Mari Powell" userId="S::mari.powell@uwtsd.ac.uk::a1b98dd7-29dc-4131-8e37-1423e6a9ecca" providerId="AD" clId="Web-{7210C212-9AAD-C012-3A73-DD0950DF70FC}" dt="2023-01-30T12:48:17.931" v="127"/>
          <ac:spMkLst>
            <pc:docMk/>
            <pc:sldMk cId="713097509" sldId="311"/>
            <ac:spMk id="3" creationId="{A7BBDFEC-5493-B559-79FE-1ABA176D4536}"/>
          </ac:spMkLst>
        </pc:spChg>
        <pc:spChg chg="mod">
          <ac:chgData name="Mari Powell" userId="S::mari.powell@uwtsd.ac.uk::a1b98dd7-29dc-4131-8e37-1423e6a9ecca" providerId="AD" clId="Web-{7210C212-9AAD-C012-3A73-DD0950DF70FC}" dt="2023-01-30T12:49:01.588" v="131" actId="1076"/>
          <ac:spMkLst>
            <pc:docMk/>
            <pc:sldMk cId="713097509" sldId="311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31.801" v="86"/>
          <ac:spMkLst>
            <pc:docMk/>
            <pc:sldMk cId="713097509" sldId="311"/>
            <ac:spMk id="30" creationId="{E7576C98-F88C-4847-A5EC-748C87768381}"/>
          </ac:spMkLst>
        </pc:spChg>
      </pc:sldChg>
      <pc:sldChg chg="addSp delSp add mod setBg">
        <pc:chgData name="Mari Powell" userId="S::mari.powell@uwtsd.ac.uk::a1b98dd7-29dc-4131-8e37-1423e6a9ecca" providerId="AD" clId="Web-{7210C212-9AAD-C012-3A73-DD0950DF70FC}" dt="2023-01-30T12:49:36.714" v="139"/>
        <pc:sldMkLst>
          <pc:docMk/>
          <pc:sldMk cId="688314172" sldId="312"/>
        </pc:sldMkLst>
        <pc:spChg chg="add">
          <ac:chgData name="Mari Powell" userId="S::mari.powell@uwtsd.ac.uk::a1b98dd7-29dc-4131-8e37-1423e6a9ecca" providerId="AD" clId="Web-{7210C212-9AAD-C012-3A73-DD0950DF70FC}" dt="2023-01-30T12:49:14.057" v="133"/>
          <ac:spMkLst>
            <pc:docMk/>
            <pc:sldMk cId="688314172" sldId="312"/>
            <ac:spMk id="3" creationId="{62943552-61E2-A2D8-C62C-3E2459B6204A}"/>
          </ac:spMkLst>
        </pc:spChg>
        <pc:spChg chg="add">
          <ac:chgData name="Mari Powell" userId="S::mari.powell@uwtsd.ac.uk::a1b98dd7-29dc-4131-8e37-1423e6a9ecca" providerId="AD" clId="Web-{7210C212-9AAD-C012-3A73-DD0950DF70FC}" dt="2023-01-30T12:49:36.714" v="139"/>
          <ac:spMkLst>
            <pc:docMk/>
            <pc:sldMk cId="688314172" sldId="312"/>
            <ac:spMk id="5" creationId="{E1821755-E087-035B-46C1-6C8106574E25}"/>
          </ac:spMkLst>
        </pc:spChg>
        <pc:spChg chg="del">
          <ac:chgData name="Mari Powell" userId="S::mari.powell@uwtsd.ac.uk::a1b98dd7-29dc-4131-8e37-1423e6a9ecca" providerId="AD" clId="Web-{7210C212-9AAD-C012-3A73-DD0950DF70FC}" dt="2023-01-30T12:49:34.401" v="138"/>
          <ac:spMkLst>
            <pc:docMk/>
            <pc:sldMk cId="688314172" sldId="312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34.816" v="87"/>
          <ac:spMkLst>
            <pc:docMk/>
            <pc:sldMk cId="688314172" sldId="312"/>
            <ac:spMk id="30" creationId="{E7576C98-F88C-4847-A5EC-748C87768381}"/>
          </ac:spMkLst>
        </pc:spChg>
      </pc:sldChg>
      <pc:sldChg chg="addSp delSp add mod setBg">
        <pc:chgData name="Mari Powell" userId="S::mari.powell@uwtsd.ac.uk::a1b98dd7-29dc-4131-8e37-1423e6a9ecca" providerId="AD" clId="Web-{7210C212-9AAD-C012-3A73-DD0950DF70FC}" dt="2023-01-30T12:49:44.074" v="141"/>
        <pc:sldMkLst>
          <pc:docMk/>
          <pc:sldMk cId="3855268308" sldId="313"/>
        </pc:sldMkLst>
        <pc:spChg chg="add">
          <ac:chgData name="Mari Powell" userId="S::mari.powell@uwtsd.ac.uk::a1b98dd7-29dc-4131-8e37-1423e6a9ecca" providerId="AD" clId="Web-{7210C212-9AAD-C012-3A73-DD0950DF70FC}" dt="2023-01-30T12:49:18.026" v="134"/>
          <ac:spMkLst>
            <pc:docMk/>
            <pc:sldMk cId="3855268308" sldId="313"/>
            <ac:spMk id="3" creationId="{1AC9FD27-FCF7-E1BD-90AE-75B9FD49674E}"/>
          </ac:spMkLst>
        </pc:spChg>
        <pc:spChg chg="add">
          <ac:chgData name="Mari Powell" userId="S::mari.powell@uwtsd.ac.uk::a1b98dd7-29dc-4131-8e37-1423e6a9ecca" providerId="AD" clId="Web-{7210C212-9AAD-C012-3A73-DD0950DF70FC}" dt="2023-01-30T12:49:44.074" v="141"/>
          <ac:spMkLst>
            <pc:docMk/>
            <pc:sldMk cId="3855268308" sldId="313"/>
            <ac:spMk id="5" creationId="{D0332E14-868D-6643-2B94-5C486DC8288F}"/>
          </ac:spMkLst>
        </pc:spChg>
        <pc:spChg chg="del">
          <ac:chgData name="Mari Powell" userId="S::mari.powell@uwtsd.ac.uk::a1b98dd7-29dc-4131-8e37-1423e6a9ecca" providerId="AD" clId="Web-{7210C212-9AAD-C012-3A73-DD0950DF70FC}" dt="2023-01-30T12:49:41.714" v="140"/>
          <ac:spMkLst>
            <pc:docMk/>
            <pc:sldMk cId="3855268308" sldId="313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37.941" v="88"/>
          <ac:spMkLst>
            <pc:docMk/>
            <pc:sldMk cId="3855268308" sldId="313"/>
            <ac:spMk id="30" creationId="{E7576C98-F88C-4847-A5EC-748C87768381}"/>
          </ac:spMkLst>
        </pc:spChg>
      </pc:sldChg>
      <pc:sldChg chg="addSp delSp add mod setBg">
        <pc:chgData name="Mari Powell" userId="S::mari.powell@uwtsd.ac.uk::a1b98dd7-29dc-4131-8e37-1423e6a9ecca" providerId="AD" clId="Web-{7210C212-9AAD-C012-3A73-DD0950DF70FC}" dt="2023-01-30T12:49:50.339" v="143"/>
        <pc:sldMkLst>
          <pc:docMk/>
          <pc:sldMk cId="2095239879" sldId="314"/>
        </pc:sldMkLst>
        <pc:spChg chg="add">
          <ac:chgData name="Mari Powell" userId="S::mari.powell@uwtsd.ac.uk::a1b98dd7-29dc-4131-8e37-1423e6a9ecca" providerId="AD" clId="Web-{7210C212-9AAD-C012-3A73-DD0950DF70FC}" dt="2023-01-30T12:49:23.464" v="136"/>
          <ac:spMkLst>
            <pc:docMk/>
            <pc:sldMk cId="2095239879" sldId="314"/>
            <ac:spMk id="4" creationId="{1F41CB3D-4530-35FF-7FF3-986FA7AFF701}"/>
          </ac:spMkLst>
        </pc:spChg>
        <pc:spChg chg="add">
          <ac:chgData name="Mari Powell" userId="S::mari.powell@uwtsd.ac.uk::a1b98dd7-29dc-4131-8e37-1423e6a9ecca" providerId="AD" clId="Web-{7210C212-9AAD-C012-3A73-DD0950DF70FC}" dt="2023-01-30T12:49:50.339" v="143"/>
          <ac:spMkLst>
            <pc:docMk/>
            <pc:sldMk cId="2095239879" sldId="314"/>
            <ac:spMk id="6" creationId="{75520019-A8AA-607E-9A92-2A6495F44487}"/>
          </ac:spMkLst>
        </pc:spChg>
        <pc:spChg chg="del">
          <ac:chgData name="Mari Powell" userId="S::mari.powell@uwtsd.ac.uk::a1b98dd7-29dc-4131-8e37-1423e6a9ecca" providerId="AD" clId="Web-{7210C212-9AAD-C012-3A73-DD0950DF70FC}" dt="2023-01-30T12:49:48.261" v="142"/>
          <ac:spMkLst>
            <pc:docMk/>
            <pc:sldMk cId="2095239879" sldId="314"/>
            <ac:spMk id="7" creationId="{B5882D8A-F478-AE43-9595-97185881BD36}"/>
          </ac:spMkLst>
        </pc:spChg>
        <pc:spChg chg="del">
          <ac:chgData name="Mari Powell" userId="S::mari.powell@uwtsd.ac.uk::a1b98dd7-29dc-4131-8e37-1423e6a9ecca" providerId="AD" clId="Web-{7210C212-9AAD-C012-3A73-DD0950DF70FC}" dt="2023-01-30T12:45:40.301" v="89"/>
          <ac:spMkLst>
            <pc:docMk/>
            <pc:sldMk cId="2095239879" sldId="314"/>
            <ac:spMk id="30" creationId="{E7576C98-F88C-4847-A5EC-748C87768381}"/>
          </ac:spMkLst>
        </pc:spChg>
      </pc:sldChg>
      <pc:sldChg chg="add mod setBg">
        <pc:chgData name="Mari Powell" userId="S::mari.powell@uwtsd.ac.uk::a1b98dd7-29dc-4131-8e37-1423e6a9ecca" providerId="AD" clId="Web-{7210C212-9AAD-C012-3A73-DD0950DF70FC}" dt="2023-01-30T12:50:01.777" v="144"/>
        <pc:sldMkLst>
          <pc:docMk/>
          <pc:sldMk cId="1949252141" sldId="315"/>
        </pc:sldMkLst>
      </pc:sldChg>
      <pc:sldChg chg="modSp add mod setBg">
        <pc:chgData name="Mari Powell" userId="S::mari.powell@uwtsd.ac.uk::a1b98dd7-29dc-4131-8e37-1423e6a9ecca" providerId="AD" clId="Web-{7210C212-9AAD-C012-3A73-DD0950DF70FC}" dt="2023-01-30T12:50:50.826" v="153"/>
        <pc:sldMkLst>
          <pc:docMk/>
          <pc:sldMk cId="3182085730" sldId="316"/>
        </pc:sldMkLst>
        <pc:spChg chg="mod">
          <ac:chgData name="Mari Powell" userId="S::mari.powell@uwtsd.ac.uk::a1b98dd7-29dc-4131-8e37-1423e6a9ecca" providerId="AD" clId="Web-{7210C212-9AAD-C012-3A73-DD0950DF70FC}" dt="2023-01-30T12:50:38.122" v="152" actId="1076"/>
          <ac:spMkLst>
            <pc:docMk/>
            <pc:sldMk cId="3182085730" sldId="316"/>
            <ac:spMk id="14" creationId="{35816333-ACC5-1044-B092-3F966C3AA30C}"/>
          </ac:spMkLst>
        </pc:spChg>
      </pc:sldChg>
      <pc:sldChg chg="addSp delSp add mod setBg">
        <pc:chgData name="Mari Powell" userId="S::mari.powell@uwtsd.ac.uk::a1b98dd7-29dc-4131-8e37-1423e6a9ecca" providerId="AD" clId="Web-{7210C212-9AAD-C012-3A73-DD0950DF70FC}" dt="2023-01-30T12:53:10.939" v="165"/>
        <pc:sldMkLst>
          <pc:docMk/>
          <pc:sldMk cId="126869531" sldId="317"/>
        </pc:sldMkLst>
        <pc:picChg chg="add">
          <ac:chgData name="Mari Powell" userId="S::mari.powell@uwtsd.ac.uk::a1b98dd7-29dc-4131-8e37-1423e6a9ecca" providerId="AD" clId="Web-{7210C212-9AAD-C012-3A73-DD0950DF70FC}" dt="2023-01-30T12:53:10.939" v="165"/>
          <ac:picMkLst>
            <pc:docMk/>
            <pc:sldMk cId="126869531" sldId="317"/>
            <ac:picMk id="3" creationId="{0009F5DA-1E8B-BACD-6D57-FE9F15628967}"/>
          </ac:picMkLst>
        </pc:picChg>
        <pc:picChg chg="del">
          <ac:chgData name="Mari Powell" userId="S::mari.powell@uwtsd.ac.uk::a1b98dd7-29dc-4131-8e37-1423e6a9ecca" providerId="AD" clId="Web-{7210C212-9AAD-C012-3A73-DD0950DF70FC}" dt="2023-01-30T12:51:26.874" v="158"/>
          <ac:picMkLst>
            <pc:docMk/>
            <pc:sldMk cId="126869531" sldId="317"/>
            <ac:picMk id="13" creationId="{963C99B2-F2BA-8D44-AEE6-C6DBC2CB428B}"/>
          </ac:picMkLst>
        </pc:picChg>
      </pc:sldChg>
      <pc:sldChg chg="addSp delSp modSp add mod setBg">
        <pc:chgData name="Mari Powell" userId="S::mari.powell@uwtsd.ac.uk::a1b98dd7-29dc-4131-8e37-1423e6a9ecca" providerId="AD" clId="Web-{7210C212-9AAD-C012-3A73-DD0950DF70FC}" dt="2023-01-30T12:52:57.064" v="164" actId="1076"/>
        <pc:sldMkLst>
          <pc:docMk/>
          <pc:sldMk cId="1412047566" sldId="318"/>
        </pc:sldMkLst>
        <pc:spChg chg="mod">
          <ac:chgData name="Mari Powell" userId="S::mari.powell@uwtsd.ac.uk::a1b98dd7-29dc-4131-8e37-1423e6a9ecca" providerId="AD" clId="Web-{7210C212-9AAD-C012-3A73-DD0950DF70FC}" dt="2023-01-30T12:52:49.704" v="163"/>
          <ac:spMkLst>
            <pc:docMk/>
            <pc:sldMk cId="1412047566" sldId="318"/>
            <ac:spMk id="3" creationId="{B433588F-174A-F049-AF0B-0A4FC8674AE3}"/>
          </ac:spMkLst>
        </pc:spChg>
        <pc:spChg chg="mod">
          <ac:chgData name="Mari Powell" userId="S::mari.powell@uwtsd.ac.uk::a1b98dd7-29dc-4131-8e37-1423e6a9ecca" providerId="AD" clId="Web-{7210C212-9AAD-C012-3A73-DD0950DF70FC}" dt="2023-01-30T12:52:49.704" v="163"/>
          <ac:spMkLst>
            <pc:docMk/>
            <pc:sldMk cId="1412047566" sldId="318"/>
            <ac:spMk id="5" creationId="{86F0B61D-F38C-5740-8755-C5F4C0207E9C}"/>
          </ac:spMkLst>
        </pc:spChg>
        <pc:spChg chg="add del">
          <ac:chgData name="Mari Powell" userId="S::mari.powell@uwtsd.ac.uk::a1b98dd7-29dc-4131-8e37-1423e6a9ecca" providerId="AD" clId="Web-{7210C212-9AAD-C012-3A73-DD0950DF70FC}" dt="2023-01-30T12:52:49.704" v="163"/>
          <ac:spMkLst>
            <pc:docMk/>
            <pc:sldMk cId="1412047566" sldId="318"/>
            <ac:spMk id="10" creationId="{04812C46-200A-4DEB-A05E-3ED6C68C2387}"/>
          </ac:spMkLst>
        </pc:spChg>
        <pc:spChg chg="add del">
          <ac:chgData name="Mari Powell" userId="S::mari.powell@uwtsd.ac.uk::a1b98dd7-29dc-4131-8e37-1423e6a9ecca" providerId="AD" clId="Web-{7210C212-9AAD-C012-3A73-DD0950DF70FC}" dt="2023-01-30T12:52:49.704" v="163"/>
          <ac:spMkLst>
            <pc:docMk/>
            <pc:sldMk cId="1412047566" sldId="318"/>
            <ac:spMk id="12" creationId="{D1EA859B-E555-4109-94F3-6700E046E008}"/>
          </ac:spMkLst>
        </pc:spChg>
        <pc:picChg chg="add mod ord">
          <ac:chgData name="Mari Powell" userId="S::mari.powell@uwtsd.ac.uk::a1b98dd7-29dc-4131-8e37-1423e6a9ecca" providerId="AD" clId="Web-{7210C212-9AAD-C012-3A73-DD0950DF70FC}" dt="2023-01-30T12:52:57.064" v="164" actId="1076"/>
          <ac:picMkLst>
            <pc:docMk/>
            <pc:sldMk cId="1412047566" sldId="318"/>
            <ac:picMk id="2" creationId="{DF18F460-26C1-F52C-5C5B-F1BC9B06E834}"/>
          </ac:picMkLst>
        </pc:picChg>
        <pc:picChg chg="del">
          <ac:chgData name="Mari Powell" userId="S::mari.powell@uwtsd.ac.uk::a1b98dd7-29dc-4131-8e37-1423e6a9ecca" providerId="AD" clId="Web-{7210C212-9AAD-C012-3A73-DD0950DF70FC}" dt="2023-01-30T12:51:31.561" v="159"/>
          <ac:picMkLst>
            <pc:docMk/>
            <pc:sldMk cId="1412047566" sldId="318"/>
            <ac:picMk id="13" creationId="{963C99B2-F2BA-8D44-AEE6-C6DBC2CB428B}"/>
          </ac:picMkLst>
        </pc:picChg>
      </pc:sldChg>
      <pc:sldChg chg="add">
        <pc:chgData name="Mari Powell" userId="S::mari.powell@uwtsd.ac.uk::a1b98dd7-29dc-4131-8e37-1423e6a9ecca" providerId="AD" clId="Web-{7210C212-9AAD-C012-3A73-DD0950DF70FC}" dt="2023-01-30T12:43:01.796" v="57"/>
        <pc:sldMkLst>
          <pc:docMk/>
          <pc:sldMk cId="1857494268" sldId="319"/>
        </pc:sldMkLst>
      </pc:sldChg>
      <pc:sldChg chg="add">
        <pc:chgData name="Mari Powell" userId="S::mari.powell@uwtsd.ac.uk::a1b98dd7-29dc-4131-8e37-1423e6a9ecca" providerId="AD" clId="Web-{7210C212-9AAD-C012-3A73-DD0950DF70FC}" dt="2023-01-30T12:43:10.875" v="58"/>
        <pc:sldMkLst>
          <pc:docMk/>
          <pc:sldMk cId="1758804589" sldId="320"/>
        </pc:sldMkLst>
      </pc:sldChg>
      <pc:sldChg chg="add">
        <pc:chgData name="Mari Powell" userId="S::mari.powell@uwtsd.ac.uk::a1b98dd7-29dc-4131-8e37-1423e6a9ecca" providerId="AD" clId="Web-{7210C212-9AAD-C012-3A73-DD0950DF70FC}" dt="2023-01-30T12:43:17.687" v="59"/>
        <pc:sldMkLst>
          <pc:docMk/>
          <pc:sldMk cId="3073752137" sldId="321"/>
        </pc:sldMkLst>
      </pc:sldChg>
      <pc:sldChg chg="add">
        <pc:chgData name="Mari Powell" userId="S::mari.powell@uwtsd.ac.uk::a1b98dd7-29dc-4131-8e37-1423e6a9ecca" providerId="AD" clId="Web-{7210C212-9AAD-C012-3A73-DD0950DF70FC}" dt="2023-01-30T12:43:24.922" v="60"/>
        <pc:sldMkLst>
          <pc:docMk/>
          <pc:sldMk cId="496698431" sldId="322"/>
        </pc:sldMkLst>
      </pc:sldChg>
      <pc:sldChg chg="add">
        <pc:chgData name="Mari Powell" userId="S::mari.powell@uwtsd.ac.uk::a1b98dd7-29dc-4131-8e37-1423e6a9ecca" providerId="AD" clId="Web-{7210C212-9AAD-C012-3A73-DD0950DF70FC}" dt="2023-01-30T12:43:32.531" v="61"/>
        <pc:sldMkLst>
          <pc:docMk/>
          <pc:sldMk cId="2082346536" sldId="323"/>
        </pc:sldMkLst>
      </pc:sldChg>
      <pc:sldChg chg="add">
        <pc:chgData name="Mari Powell" userId="S::mari.powell@uwtsd.ac.uk::a1b98dd7-29dc-4131-8e37-1423e6a9ecca" providerId="AD" clId="Web-{7210C212-9AAD-C012-3A73-DD0950DF70FC}" dt="2023-01-30T12:43:39.266" v="62"/>
        <pc:sldMkLst>
          <pc:docMk/>
          <pc:sldMk cId="1407737172" sldId="324"/>
        </pc:sldMkLst>
      </pc:sldChg>
      <pc:sldChg chg="add">
        <pc:chgData name="Mari Powell" userId="S::mari.powell@uwtsd.ac.uk::a1b98dd7-29dc-4131-8e37-1423e6a9ecca" providerId="AD" clId="Web-{7210C212-9AAD-C012-3A73-DD0950DF70FC}" dt="2023-01-30T12:43:48.657" v="63"/>
        <pc:sldMkLst>
          <pc:docMk/>
          <pc:sldMk cId="4222779477" sldId="325"/>
        </pc:sldMkLst>
      </pc:sldChg>
      <pc:sldChg chg="add">
        <pc:chgData name="Mari Powell" userId="S::mari.powell@uwtsd.ac.uk::a1b98dd7-29dc-4131-8e37-1423e6a9ecca" providerId="AD" clId="Web-{7210C212-9AAD-C012-3A73-DD0950DF70FC}" dt="2023-01-30T12:43:58.314" v="64"/>
        <pc:sldMkLst>
          <pc:docMk/>
          <pc:sldMk cId="4067857706" sldId="32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6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  <p:sldLayoutId id="2147483712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9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7.xml"/><Relationship Id="rId4" Type="http://schemas.openxmlformats.org/officeDocument/2006/relationships/image" Target="../media/image2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5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mFWbUtnG6VE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2.xml"/><Relationship Id="rId5" Type="http://schemas.openxmlformats.org/officeDocument/2006/relationships/hyperlink" Target="https://youtu.be/2DvoGZMcYOM" TargetMode="External"/><Relationship Id="rId4" Type="http://schemas.openxmlformats.org/officeDocument/2006/relationships/hyperlink" Target="https://youtu.be/tOyfub5kIYA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5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5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5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5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5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5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5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5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5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hyperlink" Target="https://youtu.be/rFDedewekhA" TargetMode="External"/><Relationship Id="rId1" Type="http://schemas.openxmlformats.org/officeDocument/2006/relationships/slideLayout" Target="../slideLayouts/slideLayout5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5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5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5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5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5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5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3.sv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152851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41340" y="3111467"/>
            <a:ext cx="850538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dirty="0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dirty="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BA1 – </a:t>
            </a:r>
            <a:r>
              <a:rPr lang="en-US" sz="3200" err="1">
                <a:solidFill>
                  <a:srgbClr val="FFFF00"/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rgbClr val="FFFF00"/>
                </a:solidFill>
                <a:ea typeface="Calibri"/>
                <a:cs typeface="Calibri"/>
              </a:rPr>
              <a:t> 8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16eg 2024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069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263" y="2950"/>
            <a:ext cx="7866991" cy="685209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26456" y="402809"/>
            <a:ext cx="51522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8F22FA55-2A8D-A5EF-C79E-CE62C8319001}"/>
              </a:ext>
            </a:extLst>
          </p:cNvPr>
          <p:cNvSpPr txBox="1"/>
          <p:nvPr/>
        </p:nvSpPr>
        <p:spPr>
          <a:xfrm>
            <a:off x="9618164" y="1145060"/>
            <a:ext cx="2573258" cy="580004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/>
              <a:buChar char="•"/>
            </a:pP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Adolygu</a:t>
            </a:r>
            <a:endParaRPr lang="en-US" sz="3200" b="1" err="1">
              <a:solidFill>
                <a:srgbClr val="002060"/>
              </a:solidFill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Revision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 panose="020B0604020202020204" pitchFamily="34" charset="0"/>
              <a:buChar char="•"/>
            </a:pPr>
            <a:r>
              <a:rPr lang="en-US" sz="3200" b="1" dirty="0">
                <a:solidFill>
                  <a:srgbClr val="002060"/>
                </a:solidFill>
                <a:cs typeface="Calibri" panose="020F0502020204030204"/>
              </a:rPr>
              <a:t> </a:t>
            </a:r>
            <a:r>
              <a:rPr lang="en-US" sz="3200" b="1" dirty="0" err="1">
                <a:solidFill>
                  <a:srgbClr val="002060"/>
                </a:solidFill>
                <a:cs typeface="Calibri" panose="020F0502020204030204"/>
              </a:rPr>
              <a:t>Pwy</a:t>
            </a:r>
            <a:r>
              <a:rPr lang="en-US" sz="3200" b="1" dirty="0">
                <a:solidFill>
                  <a:srgbClr val="002060"/>
                </a:solidFill>
                <a:cs typeface="Calibri" panose="020F0502020204030204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Who?</a:t>
            </a: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Pa?</a:t>
            </a:r>
            <a:endParaRPr lang="en-US" sz="32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Who?</a:t>
            </a:r>
            <a:endParaRPr lang="en-US" sz="20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/>
              <a:buChar char="•"/>
            </a:pPr>
            <a:r>
              <a:rPr lang="en-US" sz="3200" b="1" dirty="0">
                <a:solidFill>
                  <a:srgbClr val="002060"/>
                </a:solidFill>
                <a:ea typeface="+mn-lt"/>
                <a:cs typeface="+mn-lt"/>
              </a:rPr>
              <a:t> Y </a:t>
            </a:r>
            <a:r>
              <a:rPr lang="en-US" sz="3200" b="1" dirty="0" err="1">
                <a:solidFill>
                  <a:srgbClr val="002060"/>
                </a:solidFill>
                <a:ea typeface="+mn-lt"/>
                <a:cs typeface="+mn-lt"/>
              </a:rPr>
              <a:t>Tywydd</a:t>
            </a:r>
            <a:endParaRPr lang="en-US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2000" i="1" dirty="0">
                <a:solidFill>
                  <a:srgbClr val="002060"/>
                </a:solidFill>
                <a:ea typeface="+mn-lt"/>
                <a:cs typeface="+mn-lt"/>
              </a:rPr>
              <a:t>        The Weather</a:t>
            </a:r>
            <a:endParaRPr lang="en-US" sz="2000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89984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err="1">
                <a:solidFill>
                  <a:srgbClr val="002060"/>
                </a:solidFill>
              </a:rPr>
              <a:t>Adolygu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890255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563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572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Literacy</a:t>
            </a: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88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81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30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707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44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329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52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750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28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762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91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540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50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29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2CFE2E3-1ADE-3A49-B21C-22D3103119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347117"/>
              </p:ext>
            </p:extLst>
          </p:nvPr>
        </p:nvGraphicFramePr>
        <p:xfrm>
          <a:off x="137650" y="187249"/>
          <a:ext cx="5783090" cy="4663440"/>
        </p:xfrm>
        <a:graphic>
          <a:graphicData uri="http://schemas.openxmlformats.org/drawingml/2006/table">
            <a:tbl>
              <a:tblPr firstRow="1" firstCol="1" bandRow="1"/>
              <a:tblGrid>
                <a:gridCol w="5783090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</a:tblGrid>
              <a:tr h="4651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2000" b="1" kern="1200" dirty="0" err="1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Dysgu</a:t>
                      </a: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  <a:r>
                        <a:rPr lang="en-GB" sz="2000" b="0" i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(to teach)</a:t>
                      </a:r>
                      <a:endParaRPr lang="en-GB" sz="2000" b="0" i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927796">
                <a:tc>
                  <a:txBody>
                    <a:bodyPr/>
                    <a:lstStyle/>
                    <a:p>
                      <a:endParaRPr lang="en-GB" sz="800" b="1" kern="1200" dirty="0">
                        <a:solidFill>
                          <a:srgbClr val="00206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800" b="1" kern="12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 chi’n dysgu...                                   Mathemateg?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Wyt ti’n dysgu...                                         Hanes?</a:t>
                      </a:r>
                      <a:endParaRPr lang="cy-GB" sz="1800" i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Do you teach…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Cymraeg?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Cerddoriaeth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pob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i="0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pwnc</a:t>
                      </a:r>
                      <a:r>
                        <a:rPr lang="en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Ydych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chi’n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</a:t>
                      </a:r>
                      <a:r>
                        <a:rPr lang="cy-GB" sz="1800" b="1" i="0" dirty="0">
                          <a:solidFill>
                            <a:srgbClr val="FF0000"/>
                          </a:solidFill>
                          <a:effectLst/>
                          <a:latin typeface="+mn-lt"/>
                        </a:rPr>
                        <a:t>L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</a:rPr>
                        <a:t>ythrennedd?</a:t>
                      </a: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Wyt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ti’n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gyfrifol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am…                              </a:t>
                      </a:r>
                      <a:r>
                        <a:rPr lang="en-GB" sz="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en-GB" sz="1800" b="1" dirty="0" err="1">
                          <a:solidFill>
                            <a:srgbClr val="FF000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F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athemateg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Are you responsible for…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</a:t>
                      </a:r>
                      <a:r>
                        <a:rPr lang="en-GB" sz="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Wyddoniaeth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                                                                      Y </a:t>
                      </a:r>
                      <a:r>
                        <a:rPr lang="en-GB" sz="1800" b="1" dirty="0" err="1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Cyfnod</a:t>
                      </a:r>
                      <a:r>
                        <a:rPr lang="en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Sylfaen?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rydych chi’n dysgu?</a:t>
                      </a:r>
                    </a:p>
                    <a:p>
                      <a:r>
                        <a:rPr lang="cy-GB" sz="1800" b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Pa flwyddyn rwyt ti’n dysgu?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1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What year do you teach?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000" b="1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66D546D-7C4C-0746-B11B-C1B49F1A0F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319119"/>
              </p:ext>
            </p:extLst>
          </p:nvPr>
        </p:nvGraphicFramePr>
        <p:xfrm>
          <a:off x="6096000" y="187249"/>
          <a:ext cx="5958350" cy="4441450"/>
        </p:xfrm>
        <a:graphic>
          <a:graphicData uri="http://schemas.openxmlformats.org/drawingml/2006/table">
            <a:tbl>
              <a:tblPr firstRow="1" firstCol="1" bandRow="1"/>
              <a:tblGrid>
                <a:gridCol w="5958350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</a:tblGrid>
              <a:tr h="541034">
                <a:tc>
                  <a:txBody>
                    <a:bodyPr/>
                    <a:lstStyle/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2000" b="1" kern="1200" dirty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Ateb</a:t>
                      </a:r>
                      <a:endParaRPr lang="en-GB" sz="2000" b="1" dirty="0">
                        <a:solidFill>
                          <a:schemeClr val="bg1"/>
                        </a:solidFill>
                      </a:endParaRPr>
                    </a:p>
                    <a:p>
                      <a:endParaRPr lang="en-GB" sz="800" b="1" dirty="0">
                        <a:solidFill>
                          <a:srgbClr val="002060"/>
                        </a:solidFill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1"/>
                  </a:ext>
                </a:extLst>
              </a:tr>
              <a:tr h="3892810">
                <a:tc>
                  <a:txBody>
                    <a:bodyPr/>
                    <a:lstStyle/>
                    <a:p>
                      <a:endParaRPr lang="en-GB" sz="8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Ydw, dw i’n dysgu ......</a:t>
                      </a:r>
                      <a:endParaRPr lang="cy-GB" sz="11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ydw, dw i ddim yn dysgu ..... ond rydw i’n dysgu .....</a:t>
                      </a:r>
                    </a:p>
                    <a:p>
                      <a:endParaRPr lang="cy-GB" sz="1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Ydw, dw i’n gyfrifol am...</a:t>
                      </a:r>
                      <a:endParaRPr lang="cy-GB" sz="11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Nac ydw, dw i ddim yn gyfrifol am ..... ond dw i’n gyfrifol am ...</a:t>
                      </a:r>
                    </a:p>
                    <a:p>
                      <a:endParaRPr lang="cy-GB" sz="1800" i="0" dirty="0">
                        <a:solidFill>
                          <a:srgbClr val="002060"/>
                        </a:solidFill>
                        <a:effectLst/>
                        <a:latin typeface="+mn-lt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Rydw i’n dysgu’r Dosbarth Meithrin 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Ysgol y Parc.</a:t>
                      </a:r>
                    </a:p>
                    <a:p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 Rydw i’n athrawes Blwyddyn 6 </a:t>
                      </a:r>
                      <a:r>
                        <a:rPr lang="cy-GB" sz="1800" b="1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mewn</a:t>
                      </a:r>
                      <a:r>
                        <a:rPr lang="cy-GB" sz="1800" i="0" dirty="0">
                          <a:solidFill>
                            <a:srgbClr val="002060"/>
                          </a:solidFill>
                          <a:effectLst/>
                          <a:latin typeface="+mn-lt"/>
                          <a:ea typeface="Times New Roman" panose="02020603050405020304" pitchFamily="18" charset="0"/>
                        </a:rPr>
                        <a:t> ysgol gynradd.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C25B4266-FC1F-0249-A069-FD7FFFEC41DE}"/>
              </a:ext>
            </a:extLst>
          </p:cNvPr>
          <p:cNvSpPr/>
          <p:nvPr/>
        </p:nvSpPr>
        <p:spPr>
          <a:xfrm>
            <a:off x="3452049" y="5173801"/>
            <a:ext cx="4937381" cy="138499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usually means </a:t>
            </a:r>
            <a:r>
              <a:rPr lang="cy-GB" i="1" dirty="0">
                <a:solidFill>
                  <a:srgbClr val="002060"/>
                </a:solidFill>
                <a:ea typeface="Times New Roman" panose="02020603050405020304" pitchFamily="18" charset="0"/>
              </a:rPr>
              <a:t>‘in a‘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 and is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indefinite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, </a:t>
            </a:r>
          </a:p>
          <a:p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 </a:t>
            </a:r>
            <a:r>
              <a:rPr lang="cy-GB" sz="1600" dirty="0">
                <a:solidFill>
                  <a:srgbClr val="FF0000"/>
                </a:solidFill>
                <a:ea typeface="Times New Roman" panose="02020603050405020304" pitchFamily="18" charset="0"/>
              </a:rPr>
              <a:t>mewn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yn Abertawe.</a:t>
            </a:r>
            <a:endParaRPr lang="en-GB" sz="1600" dirty="0">
              <a:ea typeface="Times New Roman" panose="02020603050405020304" pitchFamily="18" charset="0"/>
            </a:endParaRPr>
          </a:p>
          <a:p>
            <a:endParaRPr lang="cy-GB" sz="1600" b="1" dirty="0">
              <a:solidFill>
                <a:srgbClr val="FF0000"/>
              </a:solidFill>
              <a:ea typeface="Times New Roman" panose="02020603050405020304" pitchFamily="18" charset="0"/>
            </a:endParaRPr>
          </a:p>
          <a:p>
            <a:r>
              <a:rPr lang="cy-GB" b="1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b="1" dirty="0">
                <a:ea typeface="Times New Roman" panose="02020603050405020304" pitchFamily="18" charset="0"/>
              </a:rPr>
              <a:t> 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refers to a </a:t>
            </a:r>
            <a:r>
              <a:rPr lang="cy-GB" b="1" dirty="0">
                <a:solidFill>
                  <a:srgbClr val="002060"/>
                </a:solidFill>
                <a:ea typeface="Times New Roman" panose="02020603050405020304" pitchFamily="18" charset="0"/>
              </a:rPr>
              <a:t>definite</a:t>
            </a:r>
            <a:r>
              <a:rPr lang="cy-GB" dirty="0">
                <a:solidFill>
                  <a:srgbClr val="002060"/>
                </a:solidFill>
                <a:ea typeface="Times New Roman" panose="02020603050405020304" pitchFamily="18" charset="0"/>
              </a:rPr>
              <a:t> place, </a:t>
            </a:r>
          </a:p>
          <a:p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e.g.</a:t>
            </a:r>
            <a:r>
              <a:rPr lang="en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Rydw i’n gweithio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FF0000"/>
                </a:solidFill>
                <a:ea typeface="Times New Roman" panose="02020603050405020304" pitchFamily="18" charset="0"/>
              </a:rPr>
              <a:t>yn</a:t>
            </a:r>
            <a:r>
              <a:rPr lang="cy-GB" sz="1600" dirty="0">
                <a:ea typeface="Times New Roman" panose="02020603050405020304" pitchFamily="18" charset="0"/>
              </a:rPr>
              <a:t> </a:t>
            </a:r>
            <a:r>
              <a:rPr lang="cy-GB" sz="1600" dirty="0">
                <a:solidFill>
                  <a:srgbClr val="002060"/>
                </a:solidFill>
                <a:ea typeface="Times New Roman" panose="02020603050405020304" pitchFamily="18" charset="0"/>
              </a:rPr>
              <a:t>Ysgol Gynradd Abbey.</a:t>
            </a:r>
            <a:endParaRPr lang="en-GB" sz="1600" dirty="0">
              <a:solidFill>
                <a:srgbClr val="002060"/>
              </a:solidFill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06815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157949" y="5171536"/>
            <a:ext cx="3962367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</a:rPr>
              <a:t>Amser </a:t>
            </a:r>
            <a:r>
              <a:rPr lang="en-US" sz="4400" b="1" err="1">
                <a:solidFill>
                  <a:srgbClr val="002060"/>
                </a:solidFill>
              </a:rPr>
              <a:t>Cofrestru</a:t>
            </a:r>
            <a:endParaRPr lang="en-US" sz="4400" b="1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Registration Time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118015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1713904"/>
            <a:ext cx="4030035" cy="514218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6103401" y="206691"/>
            <a:ext cx="4423876" cy="110685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2.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8906780" y="1398653"/>
            <a:ext cx="3069999" cy="698414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3.</a:t>
            </a:r>
            <a:r>
              <a:rPr lang="en-US" sz="2800" b="1" dirty="0">
                <a:solidFill>
                  <a:srgbClr val="002060"/>
                </a:solidFill>
              </a:rPr>
              <a:t> Sut </a:t>
            </a:r>
            <a:r>
              <a:rPr lang="en-US" sz="2800" b="1" err="1">
                <a:solidFill>
                  <a:srgbClr val="002060"/>
                </a:solidFill>
              </a:rPr>
              <a:t>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2643259" y="1801801"/>
            <a:ext cx="4585355" cy="83818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4.</a:t>
            </a:r>
            <a:r>
              <a:rPr lang="en-US" sz="2800" b="1" dirty="0">
                <a:solidFill>
                  <a:srgbClr val="002060"/>
                </a:solidFill>
              </a:rPr>
              <a:t> Ble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byw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6552841" y="2430879"/>
            <a:ext cx="4977250" cy="864655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5.</a:t>
            </a:r>
            <a:r>
              <a:rPr lang="en-US" sz="2800" b="1" dirty="0">
                <a:solidFill>
                  <a:srgbClr val="002060"/>
                </a:solidFill>
              </a:rPr>
              <a:t> Beth </a:t>
            </a:r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541812" y="3559790"/>
            <a:ext cx="7633849" cy="172315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6. </a:t>
            </a:r>
            <a:r>
              <a:rPr lang="en-US" sz="2800" b="1" dirty="0">
                <a:solidFill>
                  <a:srgbClr val="002060"/>
                </a:solidFill>
              </a:rPr>
              <a:t>Beth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endParaRPr lang="en-US"/>
          </a:p>
          <a:p>
            <a:pPr algn="ctr"/>
            <a:r>
              <a:rPr lang="en-US" sz="2800" b="1" err="1">
                <a:solidFill>
                  <a:srgbClr val="7030A0"/>
                </a:solidFill>
              </a:rPr>
              <a:t>fwyd</a:t>
            </a:r>
            <a:r>
              <a:rPr lang="en-US" sz="2800" b="1" dirty="0">
                <a:solidFill>
                  <a:srgbClr val="7030A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lyfr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7030A0"/>
                </a:solidFill>
              </a:rPr>
              <a:t>raglen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7030A0"/>
                </a:solidFill>
              </a:rPr>
              <a:t>liw</a:t>
            </a:r>
            <a:r>
              <a:rPr lang="en-US" sz="2800" b="1" dirty="0">
                <a:solidFill>
                  <a:srgbClr val="7030A0"/>
                </a:solidFill>
              </a:rPr>
              <a:t> 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bwnc</a:t>
            </a:r>
            <a:r>
              <a:rPr lang="en-US" sz="2800" b="1" dirty="0">
                <a:solidFill>
                  <a:srgbClr val="002060"/>
                </a:solidFill>
              </a:rPr>
              <a:t> di?</a:t>
            </a:r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5281875" y="5540756"/>
            <a:ext cx="6532792" cy="112213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7.</a:t>
            </a:r>
            <a:r>
              <a:rPr lang="en-US" sz="2800" b="1" dirty="0">
                <a:solidFill>
                  <a:srgbClr val="002060"/>
                </a:solidFill>
              </a:rPr>
              <a:t> Beth </a:t>
            </a:r>
            <a:r>
              <a:rPr lang="en-US" sz="2800" b="1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wneud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 / </a:t>
            </a:r>
            <a:r>
              <a:rPr lang="en-US" sz="2800" b="1" err="1">
                <a:solidFill>
                  <a:srgbClr val="002060"/>
                </a:solidFill>
              </a:rPr>
              <a:t>heno</a:t>
            </a:r>
            <a:r>
              <a:rPr lang="en-US" sz="2800" b="1" dirty="0">
                <a:solidFill>
                  <a:srgbClr val="002060"/>
                </a:solidFill>
              </a:rPr>
              <a:t> / </a:t>
            </a:r>
            <a:r>
              <a:rPr lang="en-US" sz="2800" b="1" err="1">
                <a:solidFill>
                  <a:srgbClr val="002060"/>
                </a:solidFill>
              </a:rPr>
              <a:t>yfory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723292" y="125545"/>
            <a:ext cx="5209382" cy="1509132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1. </a:t>
            </a:r>
            <a:r>
              <a:rPr lang="en-US" sz="2800" b="1" dirty="0">
                <a:solidFill>
                  <a:srgbClr val="002060"/>
                </a:solidFill>
              </a:rPr>
              <a:t>Bore da / </a:t>
            </a:r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 / </a:t>
            </a:r>
            <a:r>
              <a:rPr lang="en-US" sz="2800" b="1" err="1">
                <a:solidFill>
                  <a:srgbClr val="002060"/>
                </a:solidFill>
              </a:rPr>
              <a:t>blant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2011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>
            <a:extLst>
              <a:ext uri="{FF2B5EF4-FFF2-40B4-BE49-F238E27FC236}">
                <a16:creationId xmlns:a16="http://schemas.microsoft.com/office/drawing/2014/main" id="{35A2D07B-77BB-E8D7-6C3A-2164179EFC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09" r="-358" b="472"/>
          <a:stretch/>
        </p:blipFill>
        <p:spPr>
          <a:xfrm>
            <a:off x="0" y="3586231"/>
            <a:ext cx="3795851" cy="2913696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6786573" y="127864"/>
            <a:ext cx="2151015" cy="110685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2.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Yma! 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9217551" y="643579"/>
            <a:ext cx="2668936" cy="11279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3.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Dw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...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2820024" y="1775763"/>
            <a:ext cx="4202922" cy="1087569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  <a:cs typeface="Calibri"/>
              </a:rPr>
              <a:t>4.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Dw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byw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C4B3A9BE-88B0-BE4B-9EBD-1A1F011B4B78}"/>
              </a:ext>
            </a:extLst>
          </p:cNvPr>
          <p:cNvSpPr/>
          <p:nvPr/>
        </p:nvSpPr>
        <p:spPr>
          <a:xfrm>
            <a:off x="7653083" y="2017633"/>
            <a:ext cx="3832817" cy="112789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5.</a:t>
            </a:r>
            <a:r>
              <a:rPr lang="en-US" sz="2800" b="1" dirty="0">
                <a:solidFill>
                  <a:srgbClr val="002060"/>
                </a:solidFill>
              </a:rPr>
              <a:t> Dw </a:t>
            </a:r>
            <a:r>
              <a:rPr lang="en-US" sz="2800" b="1" err="1">
                <a:solidFill>
                  <a:srgbClr val="002060"/>
                </a:solidFill>
              </a:rPr>
              <a:t>i'n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...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3794777" y="3430322"/>
            <a:ext cx="7088983" cy="1723159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6. </a:t>
            </a:r>
            <a:r>
              <a:rPr lang="en-US" sz="2800" b="1" err="1">
                <a:solidFill>
                  <a:srgbClr val="002060"/>
                </a:solidFill>
              </a:rPr>
              <a:t>Fy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hoff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endParaRPr lang="en-US" dirty="0"/>
          </a:p>
          <a:p>
            <a:pPr algn="ctr"/>
            <a:r>
              <a:rPr lang="en-US" sz="2800" b="1" err="1">
                <a:solidFill>
                  <a:srgbClr val="7030A0"/>
                </a:solidFill>
              </a:rPr>
              <a:t>fwyd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lyfr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raglen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liw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dirty="0">
                <a:solidFill>
                  <a:srgbClr val="002060"/>
                </a:solidFill>
              </a:rPr>
              <a:t>/ </a:t>
            </a:r>
            <a:r>
              <a:rPr lang="en-US" sz="2800" b="1" err="1">
                <a:solidFill>
                  <a:srgbClr val="7030A0"/>
                </a:solidFill>
              </a:rPr>
              <a:t>bwnc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...</a:t>
            </a:r>
            <a:endParaRPr lang="en-US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>
            <a:off x="6684766" y="5332221"/>
            <a:ext cx="4919217" cy="1343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7.</a:t>
            </a:r>
            <a:r>
              <a:rPr lang="en-US" sz="2800" b="1" dirty="0">
                <a:solidFill>
                  <a:srgbClr val="002060"/>
                </a:solidFill>
              </a:rPr>
              <a:t> 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….. </a:t>
            </a:r>
            <a:r>
              <a:rPr lang="en-US" sz="2800" b="1" err="1">
                <a:solidFill>
                  <a:srgbClr val="FF000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FF0000"/>
                </a:solidFill>
              </a:rPr>
              <a:t>heno</a:t>
            </a:r>
            <a:r>
              <a:rPr lang="en-US" sz="2800" b="1" dirty="0">
                <a:solidFill>
                  <a:srgbClr val="002060"/>
                </a:solidFill>
              </a:rPr>
              <a:t>/</a:t>
            </a:r>
            <a:r>
              <a:rPr lang="en-US" sz="2800" b="1" err="1">
                <a:solidFill>
                  <a:srgbClr val="FF0000"/>
                </a:solidFill>
              </a:rPr>
              <a:t>yfory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407982" y="125545"/>
            <a:ext cx="5958242" cy="150913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1.</a:t>
            </a:r>
            <a:r>
              <a:rPr lang="en-US" sz="2800" b="1" dirty="0">
                <a:solidFill>
                  <a:srgbClr val="002060"/>
                </a:solidFill>
              </a:rPr>
              <a:t> Bore da / </a:t>
            </a:r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</a:t>
            </a:r>
            <a:endParaRPr lang="en-US" dirty="0">
              <a:cs typeface="Calibri" panose="020F0502020204030204"/>
            </a:endParaRPr>
          </a:p>
          <a:p>
            <a:pPr algn="ctr"/>
            <a:r>
              <a:rPr lang="en-US" sz="2800" b="1" dirty="0">
                <a:solidFill>
                  <a:srgbClr val="002060"/>
                </a:solidFill>
              </a:rPr>
              <a:t>Miss / Syr!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98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B0372568-0B32-5DD0-0DE4-62C97BCD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1713904"/>
            <a:ext cx="4188371" cy="51381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125166" y="63711"/>
            <a:ext cx="5852594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Cinio </a:t>
            </a:r>
            <a:r>
              <a:rPr lang="en-US" sz="3600" b="1" dirty="0" err="1">
                <a:solidFill>
                  <a:srgbClr val="002060"/>
                </a:solidFill>
              </a:rPr>
              <a:t>ysgol</a:t>
            </a:r>
            <a:r>
              <a:rPr lang="en-US" sz="3600" b="1" dirty="0">
                <a:solidFill>
                  <a:srgbClr val="002060"/>
                </a:solidFill>
              </a:rPr>
              <a:t> neu </a:t>
            </a:r>
            <a:r>
              <a:rPr lang="en-US" sz="3600" b="1" dirty="0" err="1">
                <a:solidFill>
                  <a:srgbClr val="002060"/>
                </a:solidFill>
              </a:rPr>
              <a:t>Frechdanau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2523889" y="1135014"/>
            <a:ext cx="3444990" cy="1394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Cinio </a:t>
            </a:r>
            <a:r>
              <a:rPr lang="en-US" sz="2800" b="1" dirty="0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dirty="0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5971842" y="699784"/>
            <a:ext cx="3982085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Cinio, </a:t>
            </a:r>
            <a:r>
              <a:rPr lang="en-US" sz="2800" b="1" dirty="0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4319876" y="2484234"/>
            <a:ext cx="6457453" cy="201179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8. </a:t>
            </a:r>
            <a:r>
              <a:rPr lang="en-US" sz="2800" b="1" dirty="0">
                <a:solidFill>
                  <a:srgbClr val="002060"/>
                </a:solidFill>
              </a:rPr>
              <a:t>Wyt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ysgol</a:t>
            </a:r>
            <a:r>
              <a:rPr lang="en-US" sz="2800" b="1" dirty="0">
                <a:solidFill>
                  <a:srgbClr val="002060"/>
                </a:solidFill>
              </a:rPr>
              <a:t> neu </a:t>
            </a:r>
            <a:r>
              <a:rPr lang="en-US" sz="2800" b="1" err="1">
                <a:solidFill>
                  <a:srgbClr val="002060"/>
                </a:solidFill>
              </a:rPr>
              <a:t>frechdanau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i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Do you want school dinner or a packed lunch?</a:t>
            </a:r>
            <a:endParaRPr lang="en-US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5971985" y="4736650"/>
            <a:ext cx="5755706" cy="1575287"/>
          </a:xfrm>
          <a:prstGeom prst="wedgeEllipseCallout">
            <a:avLst>
              <a:gd name="adj1" fmla="val 50008"/>
              <a:gd name="adj2" fmla="val 6041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FF0000"/>
                </a:solidFill>
              </a:rPr>
              <a:t>8. </a:t>
            </a:r>
            <a:r>
              <a:rPr lang="en-US" sz="2800" b="1" dirty="0">
                <a:solidFill>
                  <a:srgbClr val="002060"/>
                </a:solidFill>
              </a:rPr>
              <a:t>Dw </a:t>
            </a:r>
            <a:r>
              <a:rPr lang="en-US" sz="2800" b="1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eisiau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os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gwelwch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dda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6" name="Picture 6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F67FE4FC-39AB-EC9A-6B6C-E2316D9443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0911" y="165865"/>
            <a:ext cx="1815006" cy="221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608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331076" y="116684"/>
            <a:ext cx="562986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Pwy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yma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  <a:endParaRPr lang="en-US" sz="44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  </a:t>
            </a:r>
            <a:r>
              <a:rPr lang="en-US" sz="2800" i="1" dirty="0">
                <a:solidFill>
                  <a:srgbClr val="002060"/>
                </a:solidFill>
              </a:rPr>
              <a:t>Who is here today?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907490"/>
            <a:ext cx="4094671" cy="4955209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3987101"/>
              </p:ext>
            </p:extLst>
          </p:nvPr>
        </p:nvGraphicFramePr>
        <p:xfrm>
          <a:off x="4243550" y="1445174"/>
          <a:ext cx="2989493" cy="51511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4158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Alex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Amelia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Amy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Beau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Cara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Chelsie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Dominic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8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Emily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6554190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9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Hannah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10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Hazel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11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Isobel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1948653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12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Jacob</a:t>
                      </a:r>
                    </a:p>
                  </a:txBody>
                  <a:tcPr marL="45720" marR="4572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2207101"/>
                  </a:ext>
                </a:extLst>
              </a:tr>
            </a:tbl>
          </a:graphicData>
        </a:graphic>
      </p:graphicFrame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D9899E-8B3F-0097-3CF0-1C1BAB3ECE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2996797"/>
              </p:ext>
            </p:extLst>
          </p:nvPr>
        </p:nvGraphicFramePr>
        <p:xfrm>
          <a:off x="7633136" y="2627586"/>
          <a:ext cx="2989493" cy="396240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2388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065605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13​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Josh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14​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Lara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15​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Kelly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16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Marli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8549574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17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 fontAlgn="base"/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Polly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18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Storm</a:t>
                      </a:r>
                    </a:p>
                  </a:txBody>
                  <a:tcPr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1434111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19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Tia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7643715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20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Tilly</a:t>
                      </a:r>
                    </a:p>
                  </a:txBody>
                  <a:tcPr marL="45720" marR="4572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11962622"/>
                  </a:ext>
                </a:extLst>
              </a:tr>
              <a:tr h="329734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21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2000" dirty="0">
                          <a:solidFill>
                            <a:srgbClr val="002060"/>
                          </a:solidFill>
                          <a:effectLst/>
                        </a:rPr>
                        <a:t>Zoe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5848127"/>
                  </a:ext>
                </a:extLst>
              </a:tr>
            </a:tbl>
          </a:graphicData>
        </a:graphic>
      </p:graphicFrame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7517995" y="117167"/>
            <a:ext cx="4671848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Greeting.</a:t>
            </a:r>
            <a:endParaRPr lang="en-GB" b="1" i="1" dirty="0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</a:rPr>
              <a:t>Take </a:t>
            </a:r>
            <a:r>
              <a:rPr lang="en-GB" b="1" i="1" dirty="0">
                <a:solidFill>
                  <a:srgbClr val="002060"/>
                </a:solidFill>
                <a:effectLst/>
              </a:rPr>
              <a:t>the register.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How are you</a:t>
            </a:r>
            <a:r>
              <a:rPr lang="en-GB" b="1" i="1" dirty="0">
                <a:solidFill>
                  <a:srgbClr val="002060"/>
                </a:solidFill>
              </a:rPr>
              <a:t>?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effectLst/>
              </a:rPr>
              <a:t>Where do you live?</a:t>
            </a:r>
            <a:r>
              <a:rPr lang="en-GB" b="1" i="1" dirty="0">
                <a:solidFill>
                  <a:srgbClr val="002060"/>
                </a:solidFill>
              </a:rPr>
              <a:t> </a:t>
            </a:r>
            <a:endParaRPr lang="en-GB" b="1" i="1" dirty="0">
              <a:solidFill>
                <a:srgbClr val="002060"/>
              </a:solidFill>
              <a:cs typeface="Calibri"/>
            </a:endParaRP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like?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is your favourite …..?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What do you want to do?</a:t>
            </a:r>
          </a:p>
          <a:p>
            <a:pPr marL="342900" indent="-342900">
              <a:buAutoNum type="arabicPeriod"/>
            </a:pPr>
            <a:r>
              <a:rPr lang="en-GB" b="1" i="1" dirty="0">
                <a:solidFill>
                  <a:srgbClr val="002060"/>
                </a:solidFill>
                <a:cs typeface="Calibri"/>
              </a:rPr>
              <a:t>Do you want school dinners or sandwiches?</a:t>
            </a:r>
          </a:p>
        </p:txBody>
      </p:sp>
    </p:spTree>
    <p:extLst>
      <p:ext uri="{BB962C8B-B14F-4D97-AF65-F5344CB8AC3E}">
        <p14:creationId xmlns:p14="http://schemas.microsoft.com/office/powerpoint/2010/main" val="23313554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5420377" y="5171536"/>
            <a:ext cx="1437508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Who?</a:t>
            </a:r>
          </a:p>
        </p:txBody>
      </p:sp>
    </p:spTree>
    <p:extLst>
      <p:ext uri="{BB962C8B-B14F-4D97-AF65-F5344CB8AC3E}">
        <p14:creationId xmlns:p14="http://schemas.microsoft.com/office/powerpoint/2010/main" val="25515839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&#10;&#10;Description automatically generated">
            <a:extLst>
              <a:ext uri="{FF2B5EF4-FFF2-40B4-BE49-F238E27FC236}">
                <a16:creationId xmlns:a16="http://schemas.microsoft.com/office/drawing/2014/main" id="{A3488835-A401-7C8E-6BC2-00E3C0E56F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97814" y="4765127"/>
            <a:ext cx="2020614" cy="2096814"/>
          </a:xfrm>
          <a:prstGeom prst="rect">
            <a:avLst/>
          </a:prstGeom>
        </p:spPr>
      </p:pic>
      <p:pic>
        <p:nvPicPr>
          <p:cNvPr id="6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A6398BFE-266D-1B11-9148-9D9D046A968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52" b="-139"/>
          <a:stretch/>
        </p:blipFill>
        <p:spPr>
          <a:xfrm>
            <a:off x="59476" y="1713904"/>
            <a:ext cx="3939088" cy="514529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243407" y="168814"/>
            <a:ext cx="2661839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Pwy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sy’n</a:t>
            </a:r>
            <a:r>
              <a:rPr lang="en-US" sz="3600" b="1">
                <a:solidFill>
                  <a:srgbClr val="002060"/>
                </a:solidFill>
              </a:rPr>
              <a:t>…?</a:t>
            </a:r>
          </a:p>
          <a:p>
            <a:r>
              <a:rPr lang="en-US" sz="3600" b="1">
                <a:solidFill>
                  <a:srgbClr val="002060"/>
                </a:solidFill>
              </a:rPr>
              <a:t>  </a:t>
            </a:r>
            <a:r>
              <a:rPr lang="en-US" sz="2400" i="1">
                <a:solidFill>
                  <a:srgbClr val="002060"/>
                </a:solidFill>
              </a:rPr>
              <a:t>Who is…?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6694B5DE-E70F-AB4E-8983-148FFF0D4BAA}"/>
              </a:ext>
            </a:extLst>
          </p:cNvPr>
          <p:cNvSpPr/>
          <p:nvPr/>
        </p:nvSpPr>
        <p:spPr>
          <a:xfrm>
            <a:off x="3114694" y="244419"/>
            <a:ext cx="4145425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  <a:endParaRPr lang="en-US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C127CE14-56B7-D847-B9FD-CDC67654F0BD}"/>
              </a:ext>
            </a:extLst>
          </p:cNvPr>
          <p:cNvSpPr/>
          <p:nvPr/>
        </p:nvSpPr>
        <p:spPr>
          <a:xfrm flipH="1">
            <a:off x="8263861" y="178654"/>
            <a:ext cx="3542629" cy="1323439"/>
          </a:xfrm>
          <a:prstGeom prst="wedgeEllipseCallout">
            <a:avLst>
              <a:gd name="adj1" fmla="val -30795"/>
              <a:gd name="adj2" fmla="val 7610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Rhys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585242B9-D2BB-4F41-A1E3-312C8718BAA9}"/>
              </a:ext>
            </a:extLst>
          </p:cNvPr>
          <p:cNvSpPr/>
          <p:nvPr/>
        </p:nvSpPr>
        <p:spPr>
          <a:xfrm>
            <a:off x="3994279" y="2469408"/>
            <a:ext cx="3450428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7589224" y="1888273"/>
            <a:ext cx="4289942" cy="1323439"/>
          </a:xfrm>
          <a:prstGeom prst="wedgeEllipseCallout">
            <a:avLst>
              <a:gd name="adj1" fmla="val 32152"/>
              <a:gd name="adj2" fmla="val 8506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Tom, Rhian a Bethan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8" name="Oval Callout 17">
            <a:extLst>
              <a:ext uri="{FF2B5EF4-FFF2-40B4-BE49-F238E27FC236}">
                <a16:creationId xmlns:a16="http://schemas.microsoft.com/office/drawing/2014/main" id="{7EC59DDE-D16B-6446-A84D-94391A83DBFF}"/>
              </a:ext>
            </a:extLst>
          </p:cNvPr>
          <p:cNvSpPr/>
          <p:nvPr/>
        </p:nvSpPr>
        <p:spPr>
          <a:xfrm>
            <a:off x="3263660" y="4710383"/>
            <a:ext cx="4916383" cy="1775308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1973B0B5-41B3-1443-9E27-2D06AE548764}"/>
              </a:ext>
            </a:extLst>
          </p:cNvPr>
          <p:cNvSpPr/>
          <p:nvPr/>
        </p:nvSpPr>
        <p:spPr>
          <a:xfrm>
            <a:off x="7032740" y="3628248"/>
            <a:ext cx="4386349" cy="1323439"/>
          </a:xfrm>
          <a:prstGeom prst="wedgeEllipseCallout">
            <a:avLst>
              <a:gd name="adj1" fmla="val 34252"/>
              <a:gd name="adj2" fmla="val 71644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Dylan a </a:t>
            </a:r>
            <a:r>
              <a:rPr lang="en-US" sz="2400" b="1" err="1">
                <a:solidFill>
                  <a:srgbClr val="002060"/>
                </a:solidFill>
              </a:rPr>
              <a:t>Carys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sy’n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cael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brechdanau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01172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E3AD1023-6CB6-0AB4-87CA-ACD7C116AE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are you?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5B690110-30F3-CD49-B794-3765BE16D1E7}"/>
              </a:ext>
            </a:extLst>
          </p:cNvPr>
          <p:cNvSpPr/>
          <p:nvPr/>
        </p:nvSpPr>
        <p:spPr>
          <a:xfrm flipH="1">
            <a:off x="6153187" y="2105561"/>
            <a:ext cx="3233719" cy="1323439"/>
          </a:xfrm>
          <a:prstGeom prst="wedgeEllipseCallout">
            <a:avLst>
              <a:gd name="adj1" fmla="val -44984"/>
              <a:gd name="adj2" fmla="val 6142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Tom </a:t>
            </a:r>
            <a:r>
              <a:rPr lang="en-US" sz="3600" b="1" dirty="0" err="1">
                <a:solidFill>
                  <a:srgbClr val="00206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244380A1-5B36-6B98-EAC3-2E2892F38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2041" y="2922011"/>
            <a:ext cx="1866900" cy="2371725"/>
          </a:xfrm>
          <a:prstGeom prst="rect">
            <a:avLst/>
          </a:prstGeom>
        </p:spPr>
      </p:pic>
      <p:pic>
        <p:nvPicPr>
          <p:cNvPr id="4" name="Picture 4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705EC69B-6A49-59C4-8168-EDB87A0BEF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9277" y="4554248"/>
            <a:ext cx="2171700" cy="2238375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CBED3A2B-AB25-EB49-97D1-2E475AB9F34C}"/>
              </a:ext>
            </a:extLst>
          </p:cNvPr>
          <p:cNvSpPr/>
          <p:nvPr/>
        </p:nvSpPr>
        <p:spPr>
          <a:xfrm flipH="1">
            <a:off x="4326878" y="3737607"/>
            <a:ext cx="3233719" cy="1323439"/>
          </a:xfrm>
          <a:prstGeom prst="wedgeEllipseCallout">
            <a:avLst>
              <a:gd name="adj1" fmla="val -44984"/>
              <a:gd name="adj2" fmla="val 61422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Jac </a:t>
            </a:r>
            <a:r>
              <a:rPr lang="en-US" sz="3600" b="1" dirty="0" err="1">
                <a:solidFill>
                  <a:srgbClr val="002060"/>
                </a:solidFill>
              </a:rPr>
              <a:t>ydw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670248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2CD6879A-EBBF-E2E5-CC0E-B58CCDC17E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she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39574A-20C5-694F-8F0F-1678C62C598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96"/>
          <a:stretch/>
        </p:blipFill>
        <p:spPr>
          <a:xfrm>
            <a:off x="7329505" y="2317812"/>
            <a:ext cx="3891752" cy="2432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6FF88A-2122-914F-8DBE-4A77A8909225}"/>
              </a:ext>
            </a:extLst>
          </p:cNvPr>
          <p:cNvSpPr txBox="1"/>
          <p:nvPr/>
        </p:nvSpPr>
        <p:spPr>
          <a:xfrm>
            <a:off x="7811149" y="5109210"/>
            <a:ext cx="31947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Sali</a:t>
            </a:r>
            <a:r>
              <a:rPr lang="en-US" sz="3600" b="1" dirty="0">
                <a:solidFill>
                  <a:srgbClr val="002060"/>
                </a:solidFill>
              </a:rPr>
              <a:t> Mali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462853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BDB25C0B-DFB8-C0B3-3E56-BC4843E26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56" y="2520662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796296" y="685766"/>
            <a:ext cx="3677742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is </a:t>
            </a:r>
            <a:r>
              <a:rPr lang="en-US" sz="2000" i="1" dirty="0">
                <a:solidFill>
                  <a:srgbClr val="FF0000"/>
                </a:solidFill>
              </a:rPr>
              <a:t>he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3" name="Picture 2" descr="A yellow smiley face&#10;&#10;Description automatically generated with medium confidence">
            <a:extLst>
              <a:ext uri="{FF2B5EF4-FFF2-40B4-BE49-F238E27FC236}">
                <a16:creationId xmlns:a16="http://schemas.microsoft.com/office/drawing/2014/main" id="{1FF9633F-8E31-354E-89F1-05EF0BD0B5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3622" y="2182590"/>
            <a:ext cx="3774440" cy="249282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747FD86-251A-5646-99EE-2B8439BB3E2C}"/>
              </a:ext>
            </a:extLst>
          </p:cNvPr>
          <p:cNvSpPr txBox="1"/>
          <p:nvPr/>
        </p:nvSpPr>
        <p:spPr>
          <a:xfrm>
            <a:off x="7811149" y="5109210"/>
            <a:ext cx="3038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Tedi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Twt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e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31003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8318D1E7-213E-6575-DF76-F1F511E8E5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328" y="2437535"/>
            <a:ext cx="2794288" cy="4144240"/>
          </a:xfrm>
          <a:prstGeom prst="rect">
            <a:avLst/>
          </a:prstGeom>
        </p:spPr>
      </p:pic>
      <p:sp>
        <p:nvSpPr>
          <p:cNvPr id="10" name="Oval Callout 9">
            <a:extLst>
              <a:ext uri="{FF2B5EF4-FFF2-40B4-BE49-F238E27FC236}">
                <a16:creationId xmlns:a16="http://schemas.microsoft.com/office/drawing/2014/main" id="{565FFFA1-2261-6546-AFD8-9DA9ED436158}"/>
              </a:ext>
            </a:extLst>
          </p:cNvPr>
          <p:cNvSpPr/>
          <p:nvPr/>
        </p:nvSpPr>
        <p:spPr>
          <a:xfrm>
            <a:off x="2419105" y="596767"/>
            <a:ext cx="4570337" cy="1632046"/>
          </a:xfrm>
          <a:prstGeom prst="wedgeEllipseCallout">
            <a:avLst>
              <a:gd name="adj1" fmla="val -38774"/>
              <a:gd name="adj2" fmla="val 8442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 are </a:t>
            </a:r>
            <a:r>
              <a:rPr lang="en-US" sz="2000" i="1" dirty="0">
                <a:solidFill>
                  <a:srgbClr val="FF0000"/>
                </a:solidFill>
              </a:rPr>
              <a:t>they</a:t>
            </a:r>
            <a:r>
              <a:rPr lang="en-US" sz="2000" i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59243E-2036-F840-A7FB-869787A9761D}"/>
              </a:ext>
            </a:extLst>
          </p:cNvPr>
          <p:cNvSpPr txBox="1"/>
          <p:nvPr/>
        </p:nvSpPr>
        <p:spPr>
          <a:xfrm>
            <a:off x="6188089" y="5517598"/>
            <a:ext cx="5532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Dosbarth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Derbyn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nhw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3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0C29CC17-CCDF-7247-87B6-E23ABFCC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5660" y="2228813"/>
            <a:ext cx="4457526" cy="3140120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0659671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EA643C91-3064-BC4B-BCB2-8B1699DD50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9510" y="1552352"/>
            <a:ext cx="9512979" cy="3754874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“</a:t>
            </a:r>
            <a:r>
              <a:rPr kumimoji="0" lang="en-US" altLang="en-US" sz="28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?” means “</a:t>
            </a:r>
            <a:r>
              <a:rPr kumimoji="0" lang="en-US" altLang="en-US" sz="2800" b="1" i="1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Who?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” so the answer is usually 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name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800" b="1" dirty="0">
                <a:solidFill>
                  <a:srgbClr val="00AF4F"/>
                </a:solidFill>
              </a:rPr>
              <a:t> 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of a person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or a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6DBF"/>
                </a:solidFill>
                <a:effectLst/>
              </a:rPr>
              <a:t>pronoun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e.g.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800" b="1" dirty="0">
                <a:solidFill>
                  <a:srgbClr val="002060"/>
                </a:solidFill>
              </a:rPr>
              <a:t>             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</a:t>
            </a:r>
            <a:r>
              <a:rPr lang="en-US" altLang="en-US" sz="3600" b="1" dirty="0">
                <a:solidFill>
                  <a:srgbClr val="002060"/>
                </a:solidFill>
              </a:rPr>
              <a:t>   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AF4F"/>
                </a:solidFill>
                <a:effectLst/>
              </a:rPr>
              <a:t>Nia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.</a:t>
            </a:r>
            <a:r>
              <a:rPr lang="en-US" altLang="en-US" sz="3600" b="1" dirty="0">
                <a:solidFill>
                  <a:srgbClr val="002060"/>
                </a:solidFill>
              </a:rPr>
              <a:t> </a:t>
            </a:r>
            <a:endParaRPr lang="en-US" altLang="en-US" sz="36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3600" b="1" dirty="0">
              <a:cs typeface="Calibri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3600" b="1" dirty="0">
                <a:solidFill>
                  <a:srgbClr val="002060"/>
                </a:solidFill>
              </a:rPr>
              <a:t>         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Pwy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?</a:t>
            </a:r>
            <a:r>
              <a:rPr lang="en-US" altLang="en-US" sz="3600" b="1" dirty="0">
                <a:solidFill>
                  <a:srgbClr val="002060"/>
                </a:solidFill>
              </a:rPr>
              <a:t>   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6DBF"/>
                </a:solidFill>
                <a:effectLst/>
              </a:rPr>
              <a:t>Hi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sy’n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36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chwarae</a:t>
            </a:r>
            <a:r>
              <a:rPr kumimoji="0" lang="en-US" altLang="en-US" sz="36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.</a:t>
            </a:r>
            <a:r>
              <a:rPr lang="en-US" altLang="en-US" sz="3600" b="1" dirty="0">
                <a:solidFill>
                  <a:srgbClr val="002060"/>
                </a:solidFill>
              </a:rPr>
              <a:t> </a:t>
            </a:r>
            <a:endParaRPr lang="en-US" altLang="en-US" sz="36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  <a:cs typeface="Calibri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065369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6ED2EE6-4833-B143-CF38-5415D6BA7A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6951624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playing Lego?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857751" y="3095086"/>
            <a:ext cx="470916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rgbClr val="00B0F0">
              <a:tint val="66000"/>
              <a:satMod val="16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Charlie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chwarae</a:t>
            </a:r>
            <a:r>
              <a:rPr lang="en-US" sz="3600" b="1" dirty="0">
                <a:solidFill>
                  <a:srgbClr val="002060"/>
                </a:solidFill>
              </a:rPr>
              <a:t> Lego.</a:t>
            </a: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79581D64-37D7-652E-C526-656B3C9D17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613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>
            <a:extLst>
              <a:ext uri="{FF2B5EF4-FFF2-40B4-BE49-F238E27FC236}">
                <a16:creationId xmlns:a16="http://schemas.microsoft.com/office/drawing/2014/main" id="{DB210EA6-7AA4-5EB7-2FD0-423434B95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2913243"/>
            <a:ext cx="2743200" cy="3396343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44964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sitting on the mat?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Elsi</a:t>
            </a:r>
            <a:r>
              <a:rPr lang="en-US" sz="3600" b="1" dirty="0">
                <a:solidFill>
                  <a:srgbClr val="002060"/>
                </a:solidFill>
              </a:rPr>
              <a:t> a Wil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eistedd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ar</a:t>
            </a:r>
            <a:r>
              <a:rPr lang="en-US" sz="3600" b="1" dirty="0">
                <a:solidFill>
                  <a:srgbClr val="002060"/>
                </a:solidFill>
              </a:rPr>
              <a:t> y mat.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02CBC30-66C8-5C44-B9C2-254464CA8B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51583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BFF6F914-50E5-D63D-3BB3-BCD710201E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listening?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Rhys a </a:t>
            </a:r>
            <a:r>
              <a:rPr lang="en-US" sz="3600" b="1" dirty="0" err="1">
                <a:solidFill>
                  <a:srgbClr val="002060"/>
                </a:solidFill>
              </a:rPr>
              <a:t>Seren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gwrando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734A93-682E-6CF7-C283-75BDD46128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2671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45C26FE-7B97-630B-EEB9-47CBADC00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72324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tacluso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tidying up today?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629150" y="3095086"/>
            <a:ext cx="4937761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Evan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tacluso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1E0C3B-92CE-6CE2-B7C4-B7CB72232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31248" y="4393459"/>
            <a:ext cx="1866900" cy="2371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56513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D213FE47-6457-373D-CCC3-CC721D2D3E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182" y="2970323"/>
            <a:ext cx="2921875" cy="3505528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2620188" y="605791"/>
            <a:ext cx="5746572" cy="1632046"/>
          </a:xfrm>
          <a:prstGeom prst="wedgeEllipseCallout">
            <a:avLst>
              <a:gd name="adj1" fmla="val -47165"/>
              <a:gd name="adj2" fmla="val 104735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14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Who’s ready?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4732021" y="2612977"/>
            <a:ext cx="4926330" cy="1632046"/>
          </a:xfrm>
          <a:prstGeom prst="wedgeEllipseCallout">
            <a:avLst>
              <a:gd name="adj1" fmla="val 39992"/>
              <a:gd name="adj2" fmla="val 770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Pawb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barod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B6981A-BFDD-6727-7DCF-5FBF5992F3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800" y="3329287"/>
            <a:ext cx="1446487" cy="1819933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5DA0E73A-5761-193F-8F87-E5A08B8C2D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8390" y="4783849"/>
            <a:ext cx="1666875" cy="1809750"/>
          </a:xfrm>
          <a:prstGeom prst="rect">
            <a:avLst/>
          </a:prstGeom>
        </p:spPr>
      </p:pic>
      <p:pic>
        <p:nvPicPr>
          <p:cNvPr id="9" name="Picture 10" descr="A picture containing transport, wheel, gear&#10;&#10;Description automatically generated">
            <a:extLst>
              <a:ext uri="{FF2B5EF4-FFF2-40B4-BE49-F238E27FC236}">
                <a16:creationId xmlns:a16="http://schemas.microsoft.com/office/drawing/2014/main" id="{5EF3718E-E9DC-9CB3-2672-55EA85A9EB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75948" y="5205412"/>
            <a:ext cx="1886279" cy="155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7015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3F9285A-4600-0AE1-D264-57A3062907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50" y="2885"/>
            <a:ext cx="7906405" cy="685223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17598A-8B1B-B04B-B4CE-B474B7FC83BD}"/>
              </a:ext>
            </a:extLst>
          </p:cNvPr>
          <p:cNvSpPr txBox="1"/>
          <p:nvPr/>
        </p:nvSpPr>
        <p:spPr>
          <a:xfrm>
            <a:off x="9626626" y="752654"/>
            <a:ext cx="231772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2060"/>
                </a:solidFill>
              </a:rPr>
              <a:t>Dydd Llun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Mawrth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Mercher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Iau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Gwener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Sadwrn</a:t>
            </a:r>
          </a:p>
          <a:p>
            <a:endParaRPr lang="en-US" sz="28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Dydd Sul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304800" y="221787"/>
            <a:ext cx="448437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Dyddiau’r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wythnos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EE5FC-8EB3-334F-917A-96A0BF824E4C}"/>
              </a:ext>
            </a:extLst>
          </p:cNvPr>
          <p:cNvSpPr txBox="1"/>
          <p:nvPr/>
        </p:nvSpPr>
        <p:spPr>
          <a:xfrm>
            <a:off x="304800" y="1997839"/>
            <a:ext cx="609790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 err="1">
                <a:solidFill>
                  <a:srgbClr val="002060"/>
                </a:solidFill>
                <a:effectLst/>
              </a:rPr>
              <a:t>Gwrandewch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caneuon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er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mwyn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helpu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ddysgu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enwau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dyddiau’r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wythnos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: </a:t>
            </a:r>
          </a:p>
          <a:p>
            <a:r>
              <a:rPr lang="en-GB" i="1" dirty="0">
                <a:solidFill>
                  <a:srgbClr val="002060"/>
                </a:solidFill>
              </a:rPr>
              <a:t>Listen to these songs to help you to learn the names of the days of the week:</a:t>
            </a:r>
          </a:p>
          <a:p>
            <a:endParaRPr lang="en-GB" sz="1800" i="1" dirty="0">
              <a:solidFill>
                <a:srgbClr val="002060"/>
              </a:solidFill>
              <a:effectLst/>
            </a:endParaRP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https://youtu.be/mFWbUtnG6VE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https://youtu.be/tOyfub5kIYA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b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</a:b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https://youtu.be/2DvoGZMcYOM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</p:spTree>
    <p:extLst>
      <p:ext uri="{BB962C8B-B14F-4D97-AF65-F5344CB8AC3E}">
        <p14:creationId xmlns:p14="http://schemas.microsoft.com/office/powerpoint/2010/main" val="18125221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125368D-5CD7-1F4D-85C3-B34211D49686}"/>
              </a:ext>
            </a:extLst>
          </p:cNvPr>
          <p:cNvSpPr txBox="1"/>
          <p:nvPr/>
        </p:nvSpPr>
        <p:spPr>
          <a:xfrm>
            <a:off x="2800350" y="153207"/>
            <a:ext cx="6591300" cy="76944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Pwy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sy’n</a:t>
            </a:r>
            <a:r>
              <a:rPr lang="en-US" sz="4400" b="1" dirty="0">
                <a:solidFill>
                  <a:srgbClr val="002060"/>
                </a:solidFill>
              </a:rPr>
              <a:t> …..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ddydd</a:t>
            </a:r>
            <a:r>
              <a:rPr lang="en-US" sz="4400" b="1" dirty="0">
                <a:solidFill>
                  <a:srgbClr val="002060"/>
                </a:solidFill>
              </a:rPr>
              <a:t> ….. ?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9CB9EA30-C50B-A244-9467-AF554C2C61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608233"/>
              </p:ext>
            </p:extLst>
          </p:nvPr>
        </p:nvGraphicFramePr>
        <p:xfrm>
          <a:off x="375285" y="1133400"/>
          <a:ext cx="11441430" cy="5547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6905">
                  <a:extLst>
                    <a:ext uri="{9D8B030D-6E8A-4147-A177-3AD203B41FA5}">
                      <a16:colId xmlns:a16="http://schemas.microsoft.com/office/drawing/2014/main" val="939524856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3893144264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874281992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2793382889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2914656110"/>
                    </a:ext>
                  </a:extLst>
                </a:gridCol>
                <a:gridCol w="1906905">
                  <a:extLst>
                    <a:ext uri="{9D8B030D-6E8A-4147-A177-3AD203B41FA5}">
                      <a16:colId xmlns:a16="http://schemas.microsoft.com/office/drawing/2014/main" val="36894112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28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Llun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Mawrth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Mercher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Iau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Dydd</a:t>
                      </a:r>
                      <a:r>
                        <a:rPr lang="en-US" sz="2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200" dirty="0" err="1">
                          <a:solidFill>
                            <a:srgbClr val="002060"/>
                          </a:solidFill>
                        </a:rPr>
                        <a:t>Gwener</a:t>
                      </a:r>
                      <a:endParaRPr lang="en-US" sz="22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4083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Rhodri</a:t>
                      </a: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23923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>
                          <a:solidFill>
                            <a:srgbClr val="002060"/>
                          </a:solidFill>
                        </a:rPr>
                        <a:t>Gareth</a:t>
                      </a: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23851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r>
                        <a:rPr lang="en-US" sz="2400" b="1" dirty="0" err="1">
                          <a:solidFill>
                            <a:srgbClr val="002060"/>
                          </a:solidFill>
                        </a:rPr>
                        <a:t>Steffan</a:t>
                      </a:r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2400" b="1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sz="1600" b="1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3819120"/>
                  </a:ext>
                </a:extLst>
              </a:tr>
            </a:tbl>
          </a:graphicData>
        </a:graphic>
      </p:graphicFrame>
      <p:pic>
        <p:nvPicPr>
          <p:cNvPr id="9" name="Picture 8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EB34FD7B-8451-594D-8A4B-3064C8183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392" y="1755096"/>
            <a:ext cx="1350245" cy="1417670"/>
          </a:xfrm>
          <a:prstGeom prst="rect">
            <a:avLst/>
          </a:prstGeom>
        </p:spPr>
      </p:pic>
      <p:pic>
        <p:nvPicPr>
          <p:cNvPr id="11" name="Picture 10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B2D2E61F-715F-224A-AC55-DF0294122D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3150" y="3429000"/>
            <a:ext cx="1258279" cy="1325704"/>
          </a:xfrm>
          <a:prstGeom prst="rect">
            <a:avLst/>
          </a:prstGeom>
        </p:spPr>
      </p:pic>
      <p:pic>
        <p:nvPicPr>
          <p:cNvPr id="12" name="Picture 11" descr="A child sitting at a desk&#10;&#10;Description automatically generated with low confidence">
            <a:extLst>
              <a:ext uri="{FF2B5EF4-FFF2-40B4-BE49-F238E27FC236}">
                <a16:creationId xmlns:a16="http://schemas.microsoft.com/office/drawing/2014/main" id="{2CDD13B2-A8AA-8B47-AA7F-DEC5EF2A30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3976" y="5162155"/>
            <a:ext cx="1350245" cy="1391395"/>
          </a:xfrm>
          <a:prstGeom prst="rect">
            <a:avLst/>
          </a:prstGeom>
        </p:spPr>
      </p:pic>
      <p:pic>
        <p:nvPicPr>
          <p:cNvPr id="14" name="Picture 13" descr="A white and black football ball&#10;&#10;Description automatically generated with medium confidence">
            <a:extLst>
              <a:ext uri="{FF2B5EF4-FFF2-40B4-BE49-F238E27FC236}">
                <a16:creationId xmlns:a16="http://schemas.microsoft.com/office/drawing/2014/main" id="{6FB26BC4-76BD-AF4E-B997-6624FA7F19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918" y="1872436"/>
            <a:ext cx="1261873" cy="1181141"/>
          </a:xfrm>
          <a:prstGeom prst="rect">
            <a:avLst/>
          </a:prstGeom>
        </p:spPr>
      </p:pic>
      <p:pic>
        <p:nvPicPr>
          <p:cNvPr id="15" name="Picture 14" descr="A white and black football ball&#10;&#10;Description automatically generated with medium confidence">
            <a:extLst>
              <a:ext uri="{FF2B5EF4-FFF2-40B4-BE49-F238E27FC236}">
                <a16:creationId xmlns:a16="http://schemas.microsoft.com/office/drawing/2014/main" id="{084A44CF-4A62-0047-8519-3661F95E98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6331" y="5155609"/>
            <a:ext cx="1222460" cy="1154865"/>
          </a:xfrm>
          <a:prstGeom prst="rect">
            <a:avLst/>
          </a:prstGeom>
        </p:spPr>
      </p:pic>
      <p:pic>
        <p:nvPicPr>
          <p:cNvPr id="17" name="Picture 16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5F8EF6E8-7E83-0D4F-A156-DAB99BF0D9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2588" y="1755139"/>
            <a:ext cx="1192322" cy="1369675"/>
          </a:xfrm>
          <a:prstGeom prst="rect">
            <a:avLst/>
          </a:prstGeom>
        </p:spPr>
      </p:pic>
      <p:pic>
        <p:nvPicPr>
          <p:cNvPr id="18" name="Picture 17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3835FDF5-C167-DE4B-9116-A1955B58B3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78936" y="3427407"/>
            <a:ext cx="1192322" cy="1435364"/>
          </a:xfrm>
          <a:prstGeom prst="rect">
            <a:avLst/>
          </a:prstGeom>
        </p:spPr>
      </p:pic>
      <p:pic>
        <p:nvPicPr>
          <p:cNvPr id="20" name="Picture 19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C52B129C-9552-9045-BDD7-1C6684CF7A2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254340" y="1718497"/>
            <a:ext cx="1271149" cy="1372624"/>
          </a:xfrm>
          <a:prstGeom prst="rect">
            <a:avLst/>
          </a:prstGeom>
        </p:spPr>
      </p:pic>
      <p:pic>
        <p:nvPicPr>
          <p:cNvPr id="21" name="Picture 20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309BF64C-0540-8242-B76D-ED2E716DBD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0524" y="5070190"/>
            <a:ext cx="1271149" cy="1346348"/>
          </a:xfrm>
          <a:prstGeom prst="rect">
            <a:avLst/>
          </a:prstGeom>
        </p:spPr>
      </p:pic>
      <p:pic>
        <p:nvPicPr>
          <p:cNvPr id="23" name="Picture 22" descr="A picture containing toy&#10;&#10;Description automatically generated">
            <a:extLst>
              <a:ext uri="{FF2B5EF4-FFF2-40B4-BE49-F238E27FC236}">
                <a16:creationId xmlns:a16="http://schemas.microsoft.com/office/drawing/2014/main" id="{97956B2A-5574-2C4A-8476-851D00A6E7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9447" y="3431455"/>
            <a:ext cx="980190" cy="1467519"/>
          </a:xfrm>
          <a:prstGeom prst="rect">
            <a:avLst/>
          </a:prstGeom>
        </p:spPr>
      </p:pic>
      <p:pic>
        <p:nvPicPr>
          <p:cNvPr id="24" name="Picture 23" descr="A picture containing toy&#10;&#10;Description automatically generated">
            <a:extLst>
              <a:ext uri="{FF2B5EF4-FFF2-40B4-BE49-F238E27FC236}">
                <a16:creationId xmlns:a16="http://schemas.microsoft.com/office/drawing/2014/main" id="{5AE310C7-8335-B848-A2D8-067108234C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393250" y="5134415"/>
            <a:ext cx="967052" cy="1454380"/>
          </a:xfrm>
          <a:prstGeom prst="rect">
            <a:avLst/>
          </a:prstGeom>
        </p:spPr>
      </p:pic>
      <p:pic>
        <p:nvPicPr>
          <p:cNvPr id="26" name="Picture 25" descr="A person swimming in a pool&#10;&#10;Description automatically generated with medium confidence">
            <a:extLst>
              <a:ext uri="{FF2B5EF4-FFF2-40B4-BE49-F238E27FC236}">
                <a16:creationId xmlns:a16="http://schemas.microsoft.com/office/drawing/2014/main" id="{9A9F387E-F049-5944-9FBF-4686776B234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44100" y="3747991"/>
            <a:ext cx="1792993" cy="717197"/>
          </a:xfrm>
          <a:prstGeom prst="rect">
            <a:avLst/>
          </a:prstGeom>
        </p:spPr>
      </p:pic>
      <p:pic>
        <p:nvPicPr>
          <p:cNvPr id="19" name="Picture 18" descr="A person swimming in a pool&#10;&#10;Description automatically generated with medium confidence">
            <a:extLst>
              <a:ext uri="{FF2B5EF4-FFF2-40B4-BE49-F238E27FC236}">
                <a16:creationId xmlns:a16="http://schemas.microsoft.com/office/drawing/2014/main" id="{2C64DE03-EC72-2744-9D3E-ACD98D33B5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1960" y="5373885"/>
            <a:ext cx="1805941" cy="72237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449B7CB-CB35-D044-8C54-5DD4E0AB4D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59777">
            <a:off x="4652558" y="3508763"/>
            <a:ext cx="1099247" cy="126235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8156BB69-7A90-454A-A8CD-9D50487E6CB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059777">
            <a:off x="2751449" y="1787507"/>
            <a:ext cx="1086109" cy="1196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551769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893438" y="5171536"/>
            <a:ext cx="2491388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</a:rPr>
              <a:t>Pa...?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What/Which...?</a:t>
            </a:r>
          </a:p>
        </p:txBody>
      </p:sp>
    </p:spTree>
    <p:extLst>
      <p:ext uri="{BB962C8B-B14F-4D97-AF65-F5344CB8AC3E}">
        <p14:creationId xmlns:p14="http://schemas.microsoft.com/office/powerpoint/2010/main" val="373966149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4A5B80-DC70-F54A-ABB7-D20AE4524B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850" y="2885"/>
            <a:ext cx="7906405" cy="68522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C120EE-4BFE-6741-83B6-759A31DAFCFE}"/>
              </a:ext>
            </a:extLst>
          </p:cNvPr>
          <p:cNvSpPr txBox="1"/>
          <p:nvPr/>
        </p:nvSpPr>
        <p:spPr>
          <a:xfrm>
            <a:off x="1303300" y="2009255"/>
            <a:ext cx="33083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r</a:t>
            </a:r>
            <a:r>
              <a:rPr lang="en-GB" sz="3200" b="1" dirty="0" err="1">
                <a:solidFill>
                  <a:srgbClr val="002060"/>
                </a:solidFill>
                <a:effectLst/>
              </a:rPr>
              <a:t>if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l</a:t>
            </a:r>
            <a:r>
              <a:rPr lang="en-GB" sz="3200" b="1" dirty="0" err="1">
                <a:solidFill>
                  <a:srgbClr val="002060"/>
                </a:solidFill>
                <a:effectLst/>
              </a:rPr>
              <a:t>iw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 err="1">
                <a:solidFill>
                  <a:srgbClr val="FF0000"/>
                </a:solidFill>
                <a:effectLst/>
              </a:rPr>
              <a:t>l</a:t>
            </a:r>
            <a:r>
              <a:rPr lang="en-GB" sz="3200" b="1" dirty="0" err="1">
                <a:solidFill>
                  <a:srgbClr val="002060"/>
                </a:solidFill>
              </a:rPr>
              <a:t>yfr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  <a:effectLst/>
              </a:rPr>
              <a:t>Pa </a:t>
            </a:r>
            <a:r>
              <a:rPr lang="en-GB" sz="3200" b="1" dirty="0">
                <a:solidFill>
                  <a:srgbClr val="FF0000"/>
                </a:solidFill>
                <a:effectLst/>
              </a:rPr>
              <a:t>a</a:t>
            </a:r>
            <a:r>
              <a:rPr lang="en-GB" sz="3200" b="1" dirty="0">
                <a:solidFill>
                  <a:srgbClr val="002060"/>
                </a:solidFill>
                <a:effectLst/>
              </a:rPr>
              <a:t>ir ...?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Pa </a:t>
            </a:r>
            <a:r>
              <a:rPr lang="en-GB" sz="3200" b="1" dirty="0" err="1">
                <a:solidFill>
                  <a:srgbClr val="FF0000"/>
                </a:solidFill>
              </a:rPr>
              <a:t>f</a:t>
            </a:r>
            <a:r>
              <a:rPr lang="en-GB" sz="3200" b="1" dirty="0" err="1">
                <a:solidFill>
                  <a:srgbClr val="002060"/>
                </a:solidFill>
              </a:rPr>
              <a:t>lwyddyn</a:t>
            </a:r>
            <a:r>
              <a:rPr lang="en-GB" sz="3200" b="1" dirty="0">
                <a:solidFill>
                  <a:srgbClr val="002060"/>
                </a:solidFill>
              </a:rPr>
              <a:t> …?</a:t>
            </a:r>
            <a:endParaRPr lang="en-GB" sz="3200" b="1" dirty="0">
              <a:solidFill>
                <a:srgbClr val="002060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>
                <a:solidFill>
                  <a:srgbClr val="002060"/>
                </a:solidFill>
              </a:rPr>
              <a:t>Pa </a:t>
            </a:r>
            <a:r>
              <a:rPr lang="en-GB" sz="3200" b="1" dirty="0" err="1">
                <a:solidFill>
                  <a:srgbClr val="FF0000"/>
                </a:solidFill>
              </a:rPr>
              <a:t>dd</a:t>
            </a:r>
            <a:r>
              <a:rPr lang="en-GB" sz="3200" b="1" dirty="0" err="1">
                <a:solidFill>
                  <a:srgbClr val="002060"/>
                </a:solidFill>
              </a:rPr>
              <a:t>ydd</a:t>
            </a:r>
            <a:r>
              <a:rPr lang="en-GB" sz="3200" b="1" dirty="0">
                <a:solidFill>
                  <a:srgbClr val="002060"/>
                </a:solidFill>
              </a:rPr>
              <a:t> …?</a:t>
            </a:r>
            <a:endParaRPr lang="en-GB" sz="3200" dirty="0">
              <a:solidFill>
                <a:srgbClr val="002060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B1F34F-6FA6-E848-85DB-B566D0033B91}"/>
              </a:ext>
            </a:extLst>
          </p:cNvPr>
          <p:cNvSpPr txBox="1"/>
          <p:nvPr/>
        </p:nvSpPr>
        <p:spPr>
          <a:xfrm>
            <a:off x="304800" y="221787"/>
            <a:ext cx="5354889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>
                <a:solidFill>
                  <a:srgbClr val="FF0000"/>
                </a:solidFill>
              </a:rPr>
              <a:t>+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Treiglad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Meddal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49F8EDE-0672-0243-91B0-03CBD598933F}"/>
              </a:ext>
            </a:extLst>
          </p:cNvPr>
          <p:cNvSpPr txBox="1"/>
          <p:nvPr/>
        </p:nvSpPr>
        <p:spPr>
          <a:xfrm>
            <a:off x="9327380" y="122223"/>
            <a:ext cx="2476960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Treiglad Meddal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 Soft Mutation</a:t>
            </a:r>
            <a:endParaRPr lang="en-US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C2C9E13-7A21-1143-BAF7-05E4E6F438EF}"/>
              </a:ext>
            </a:extLst>
          </p:cNvPr>
          <p:cNvSpPr txBox="1"/>
          <p:nvPr/>
        </p:nvSpPr>
        <p:spPr>
          <a:xfrm>
            <a:off x="9982101" y="1197176"/>
            <a:ext cx="1418978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002060"/>
                </a:solidFill>
              </a:rPr>
              <a:t>p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b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t        &gt;     </a:t>
            </a:r>
            <a:r>
              <a:rPr lang="en-US" sz="2000" b="1" dirty="0">
                <a:solidFill>
                  <a:srgbClr val="FF0000"/>
                </a:solidFill>
              </a:rPr>
              <a:t>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c 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g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b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d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dd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g        &gt;</a:t>
            </a:r>
            <a:r>
              <a:rPr lang="en-US" sz="2000" b="1" dirty="0"/>
              <a:t>      </a:t>
            </a:r>
            <a:r>
              <a:rPr lang="en-US" sz="2000" b="1" dirty="0">
                <a:solidFill>
                  <a:srgbClr val="FF0000"/>
                </a:solidFill>
              </a:rPr>
              <a:t>-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m       &gt;</a:t>
            </a:r>
            <a:r>
              <a:rPr lang="en-US" sz="2000" b="1" dirty="0"/>
              <a:t>     </a:t>
            </a:r>
            <a:r>
              <a:rPr lang="en-US" sz="2000" b="1" dirty="0">
                <a:solidFill>
                  <a:srgbClr val="FF0000"/>
                </a:solidFill>
              </a:rPr>
              <a:t>f</a:t>
            </a:r>
          </a:p>
          <a:p>
            <a:endParaRPr lang="en-US" sz="2000" b="1" dirty="0"/>
          </a:p>
          <a:p>
            <a:r>
              <a:rPr lang="en-US" sz="2000" b="1" dirty="0" err="1">
                <a:solidFill>
                  <a:srgbClr val="002060"/>
                </a:solidFill>
              </a:rPr>
              <a:t>ll</a:t>
            </a:r>
            <a:r>
              <a:rPr lang="en-US" sz="2000" b="1" dirty="0">
                <a:solidFill>
                  <a:srgbClr val="002060"/>
                </a:solidFill>
              </a:rPr>
              <a:t>        &gt;      </a:t>
            </a:r>
            <a:r>
              <a:rPr lang="en-US" sz="2000" b="1" dirty="0">
                <a:solidFill>
                  <a:srgbClr val="FF0000"/>
                </a:solidFill>
              </a:rPr>
              <a:t>l</a:t>
            </a:r>
          </a:p>
          <a:p>
            <a:endParaRPr lang="en-US" sz="2000" b="1" dirty="0"/>
          </a:p>
          <a:p>
            <a:r>
              <a:rPr lang="en-US" sz="2000" b="1" dirty="0">
                <a:solidFill>
                  <a:srgbClr val="002060"/>
                </a:solidFill>
              </a:rPr>
              <a:t>rh      &gt;      </a:t>
            </a:r>
            <a:r>
              <a:rPr lang="en-US" sz="2000" b="1" dirty="0">
                <a:solidFill>
                  <a:srgbClr val="FF0000"/>
                </a:solidFill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6301518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793F3E10-BF07-ED48-A6B5-DFFA9E8E06C1}"/>
              </a:ext>
            </a:extLst>
          </p:cNvPr>
          <p:cNvSpPr/>
          <p:nvPr/>
        </p:nvSpPr>
        <p:spPr>
          <a:xfrm>
            <a:off x="3928423" y="2759758"/>
            <a:ext cx="5026480" cy="1632045"/>
          </a:xfrm>
          <a:prstGeom prst="wedgeEllipseCallout">
            <a:avLst>
              <a:gd name="adj1" fmla="val 46115"/>
              <a:gd name="adj2" fmla="val 7181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>
                <a:solidFill>
                  <a:srgbClr val="002060"/>
                </a:solidFill>
              </a:rPr>
              <a:t>Dydd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D8E94ABB-4AC4-964A-8312-1CC1E8DC54E8}"/>
              </a:ext>
            </a:extLst>
          </p:cNvPr>
          <p:cNvSpPr/>
          <p:nvPr/>
        </p:nvSpPr>
        <p:spPr>
          <a:xfrm>
            <a:off x="2342060" y="532717"/>
            <a:ext cx="6951623" cy="1632046"/>
          </a:xfrm>
          <a:prstGeom prst="wedgeEllipseCallout">
            <a:avLst>
              <a:gd name="adj1" fmla="val -41655"/>
              <a:gd name="adj2" fmla="val 74210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Pa </a:t>
            </a:r>
            <a:r>
              <a:rPr lang="en-US" sz="3600" b="1" dirty="0" err="1">
                <a:solidFill>
                  <a:srgbClr val="FF0000"/>
                </a:solidFill>
              </a:rPr>
              <a:t>dd</a:t>
            </a:r>
            <a:r>
              <a:rPr lang="en-US" sz="3600" b="1" dirty="0" err="1">
                <a:solidFill>
                  <a:srgbClr val="002060"/>
                </a:solidFill>
              </a:rPr>
              <a:t>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Which/What day is it today?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165BE9-280B-4F04-6D98-424287345E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317" y="2357080"/>
            <a:ext cx="2169072" cy="2752725"/>
          </a:xfrm>
          <a:prstGeom prst="rect">
            <a:avLst/>
          </a:prstGeom>
        </p:spPr>
      </p:pic>
      <p:pic>
        <p:nvPicPr>
          <p:cNvPr id="8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4DD1790-D056-40B2-83E6-2B87239842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9331" y="3307381"/>
            <a:ext cx="2743200" cy="339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75358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893438" y="5171536"/>
            <a:ext cx="2491388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</a:rPr>
              <a:t>Y </a:t>
            </a:r>
            <a:r>
              <a:rPr lang="en-US" sz="4400" b="1" dirty="0" err="1">
                <a:solidFill>
                  <a:srgbClr val="002060"/>
                </a:solidFill>
              </a:rPr>
              <a:t>Tywydd</a:t>
            </a:r>
            <a:endParaRPr lang="en-US" sz="44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The Weather</a:t>
            </a:r>
          </a:p>
        </p:txBody>
      </p:sp>
    </p:spTree>
    <p:extLst>
      <p:ext uri="{BB962C8B-B14F-4D97-AF65-F5344CB8AC3E}">
        <p14:creationId xmlns:p14="http://schemas.microsoft.com/office/powerpoint/2010/main" val="7049422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319307"/>
            <a:ext cx="597926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16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sunny today.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82373"/>
            <a:ext cx="7929117" cy="138499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What’s the weather like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00494038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36982" y="5227771"/>
            <a:ext cx="532588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fine/nice today.</a:t>
            </a:r>
          </a:p>
        </p:txBody>
      </p:sp>
      <p:pic>
        <p:nvPicPr>
          <p:cNvPr id="5" name="Picture 4" descr="A picture containing chart&#10;&#10;Description automatically generated">
            <a:extLst>
              <a:ext uri="{FF2B5EF4-FFF2-40B4-BE49-F238E27FC236}">
                <a16:creationId xmlns:a16="http://schemas.microsoft.com/office/drawing/2014/main" id="{1316803D-66B0-3B4F-8C59-AA75877ABA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676" y="1630229"/>
            <a:ext cx="3809517" cy="32180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D3C2BD-F321-1FD5-16BB-C4A7EEB0E97B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4225106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1218"/>
            <a:ext cx="6953250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1" y="1507021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41CF21-D354-1D8A-1304-D90B467B090C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18586802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15850" y="5214633"/>
            <a:ext cx="516814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cold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670407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5538930-CB4F-565C-BA7D-949846C84DA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734169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251218"/>
            <a:ext cx="62783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stormus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stormy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D4078152-5418-A449-9893-04130E41A1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1992" y="1533776"/>
            <a:ext cx="3143249" cy="343908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C7F5DA-2A55-38F6-63E2-F33211C130EF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066863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725142" y="5251218"/>
            <a:ext cx="674171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eira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snowing today.</a:t>
            </a:r>
          </a:p>
        </p:txBody>
      </p:sp>
      <p:pic>
        <p:nvPicPr>
          <p:cNvPr id="6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AB8D6902-F394-F349-9E18-32CCC6DB3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424" y="1490344"/>
            <a:ext cx="3108022" cy="3434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A95693-132F-1296-280C-41EE87F93F09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241569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3932" y="5251218"/>
            <a:ext cx="595041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niwlog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foggy today.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3C8C915-726C-E448-9EB8-6784691E0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5193" y="1549106"/>
            <a:ext cx="3427890" cy="335721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D70F643-2F6F-17DF-6EFB-3B56BB4308F2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860930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34383" y="5303770"/>
            <a:ext cx="57232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rhewi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freezing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AB5D040-2311-1049-BB7B-AC293D538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6870" y="1444351"/>
            <a:ext cx="3338261" cy="354197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B62DE-5663-0292-B928-68ADA108CA03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7133383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25516" y="5209367"/>
            <a:ext cx="634096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g</a:t>
            </a:r>
            <a:r>
              <a:rPr lang="en-US" sz="4400" b="1" dirty="0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cloudy today.</a:t>
            </a:r>
          </a:p>
        </p:txBody>
      </p:sp>
      <p:pic>
        <p:nvPicPr>
          <p:cNvPr id="6" name="Picture 5" descr="A picture containing light&#10;&#10;Description automatically generated">
            <a:extLst>
              <a:ext uri="{FF2B5EF4-FFF2-40B4-BE49-F238E27FC236}">
                <a16:creationId xmlns:a16="http://schemas.microsoft.com/office/drawing/2014/main" id="{C0133558-0BFA-924D-B184-47969BD81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652108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BBDFEC-5493-B559-79FE-1ABA176D4536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3097509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2" y="5150058"/>
            <a:ext cx="613129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</a:t>
            </a:r>
            <a:r>
              <a:rPr lang="en-US" sz="4400" b="1" dirty="0" err="1">
                <a:solidFill>
                  <a:srgbClr val="002060"/>
                </a:solidFill>
              </a:rPr>
              <a:t>yntog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windy today.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808546F5-D6A4-7D47-932B-619D1189FD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4344" y="1568069"/>
            <a:ext cx="3463311" cy="324368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2943552-61E2-A2D8-C62C-3E2459B6204A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E1821755-E087-035B-46C1-6C8106574E25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68831417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228654" y="5251218"/>
            <a:ext cx="576542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b</a:t>
            </a:r>
            <a:r>
              <a:rPr lang="en-US" sz="4400" b="1" dirty="0" err="1">
                <a:solidFill>
                  <a:srgbClr val="002060"/>
                </a:solidFill>
              </a:rPr>
              <a:t>oeth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hot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A3657A79-AE47-5845-A50C-37CB617A4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1463" y="1459090"/>
            <a:ext cx="3589071" cy="349560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C9FD27-FCF7-E1BD-90AE-75B9FD49674E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Rounded Rectangle 6">
            <a:extLst>
              <a:ext uri="{FF2B5EF4-FFF2-40B4-BE49-F238E27FC236}">
                <a16:creationId xmlns:a16="http://schemas.microsoft.com/office/drawing/2014/main" id="{D0332E14-868D-6643-2B94-5C486DC8288F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385526830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56573" y="5251218"/>
            <a:ext cx="550958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w</a:t>
            </a:r>
            <a:r>
              <a:rPr lang="en-US" sz="4400" b="1" dirty="0" err="1">
                <a:solidFill>
                  <a:srgbClr val="002060"/>
                </a:solidFill>
              </a:rPr>
              <a:t>lyb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sz="2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 is wet today.</a:t>
            </a: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0365EC72-88BD-1444-A38D-5084BAF38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51" y="1440746"/>
            <a:ext cx="3135630" cy="360242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F41CB3D-4530-35FF-7FF3-986FA7AFF701}"/>
              </a:ext>
            </a:extLst>
          </p:cNvPr>
          <p:cNvSpPr txBox="1"/>
          <p:nvPr/>
        </p:nvSpPr>
        <p:spPr>
          <a:xfrm>
            <a:off x="2130973" y="274339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>
                <a:solidFill>
                  <a:srgbClr val="002060"/>
                </a:solidFill>
              </a:rPr>
              <a:t>Sut </a:t>
            </a:r>
            <a:r>
              <a:rPr lang="en-US" sz="4800" b="1" dirty="0" err="1">
                <a:solidFill>
                  <a:srgbClr val="002060"/>
                </a:solidFill>
              </a:rPr>
              <a:t>mae’r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tywydd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Rounded Rectangle 6">
            <a:extLst>
              <a:ext uri="{FF2B5EF4-FFF2-40B4-BE49-F238E27FC236}">
                <a16:creationId xmlns:a16="http://schemas.microsoft.com/office/drawing/2014/main" id="{75520019-A8AA-607E-9A92-2A6495F44487}"/>
              </a:ext>
            </a:extLst>
          </p:cNvPr>
          <p:cNvSpPr/>
          <p:nvPr/>
        </p:nvSpPr>
        <p:spPr>
          <a:xfrm>
            <a:off x="9611561" y="4066731"/>
            <a:ext cx="2328190" cy="1153682"/>
          </a:xfrm>
          <a:prstGeom prst="roundRect">
            <a:avLst/>
          </a:prstGeom>
          <a:solidFill>
            <a:srgbClr val="00B0F0">
              <a:tint val="66000"/>
              <a:satMod val="160000"/>
            </a:srgbClr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yn</a:t>
            </a:r>
            <a:r>
              <a:rPr lang="cy-GB" sz="2000" dirty="0">
                <a:solidFill>
                  <a:srgbClr val="002060"/>
                </a:solidFill>
              </a:rPr>
              <a:t> / </a:t>
            </a:r>
            <a:r>
              <a:rPr lang="cy-GB" sz="2000" b="1" dirty="0">
                <a:solidFill>
                  <a:srgbClr val="002060"/>
                </a:solidFill>
              </a:rPr>
              <a:t>‘n</a:t>
            </a:r>
            <a:r>
              <a:rPr lang="cy-GB" sz="2000" dirty="0">
                <a:solidFill>
                  <a:srgbClr val="002060"/>
                </a:solidFill>
              </a:rPr>
              <a:t>  causes a soft mutation with adjectives</a:t>
            </a:r>
          </a:p>
        </p:txBody>
      </p:sp>
    </p:spTree>
    <p:extLst>
      <p:ext uri="{BB962C8B-B14F-4D97-AF65-F5344CB8AC3E}">
        <p14:creationId xmlns:p14="http://schemas.microsoft.com/office/powerpoint/2010/main" val="209523987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rd 1">
            <a:extLst>
              <a:ext uri="{FF2B5EF4-FFF2-40B4-BE49-F238E27FC236}">
                <a16:creationId xmlns:a16="http://schemas.microsoft.com/office/drawing/2014/main" id="{D13502B8-51C9-5D4F-B476-5E25B80E02FF}"/>
              </a:ext>
            </a:extLst>
          </p:cNvPr>
          <p:cNvSpPr/>
          <p:nvPr/>
        </p:nvSpPr>
        <p:spPr>
          <a:xfrm>
            <a:off x="22637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bwrw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glaw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13" name="top card 1">
            <a:extLst>
              <a:ext uri="{FF2B5EF4-FFF2-40B4-BE49-F238E27FC236}">
                <a16:creationId xmlns:a16="http://schemas.microsoft.com/office/drawing/2014/main" id="{80A7A9E1-00A9-1F45-9594-2A6871838D1C}"/>
              </a:ext>
            </a:extLst>
          </p:cNvPr>
          <p:cNvSpPr/>
          <p:nvPr/>
        </p:nvSpPr>
        <p:spPr>
          <a:xfrm>
            <a:off x="22637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raining.</a:t>
            </a:r>
          </a:p>
        </p:txBody>
      </p:sp>
      <p:sp>
        <p:nvSpPr>
          <p:cNvPr id="25" name="card 2">
            <a:extLst>
              <a:ext uri="{FF2B5EF4-FFF2-40B4-BE49-F238E27FC236}">
                <a16:creationId xmlns:a16="http://schemas.microsoft.com/office/drawing/2014/main" id="{252C15D0-DE5D-AC43-B6A9-543875F06804}"/>
              </a:ext>
            </a:extLst>
          </p:cNvPr>
          <p:cNvSpPr/>
          <p:nvPr/>
        </p:nvSpPr>
        <p:spPr>
          <a:xfrm>
            <a:off x="38258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heulog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26" name="top card 2">
            <a:extLst>
              <a:ext uri="{FF2B5EF4-FFF2-40B4-BE49-F238E27FC236}">
                <a16:creationId xmlns:a16="http://schemas.microsoft.com/office/drawing/2014/main" id="{0E75265E-0D68-7043-8699-A2BFCA87CA9E}"/>
              </a:ext>
            </a:extLst>
          </p:cNvPr>
          <p:cNvSpPr/>
          <p:nvPr/>
        </p:nvSpPr>
        <p:spPr>
          <a:xfrm>
            <a:off x="3825875" y="2108200"/>
            <a:ext cx="1422400" cy="173672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sunny.</a:t>
            </a:r>
          </a:p>
        </p:txBody>
      </p:sp>
      <p:sp>
        <p:nvSpPr>
          <p:cNvPr id="27" name="card 3">
            <a:extLst>
              <a:ext uri="{FF2B5EF4-FFF2-40B4-BE49-F238E27FC236}">
                <a16:creationId xmlns:a16="http://schemas.microsoft.com/office/drawing/2014/main" id="{789E617E-28DB-6941-9EEF-ACC94B1387D2}"/>
              </a:ext>
            </a:extLst>
          </p:cNvPr>
          <p:cNvSpPr/>
          <p:nvPr/>
        </p:nvSpPr>
        <p:spPr>
          <a:xfrm>
            <a:off x="53879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b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oeth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28" name="top card 3">
            <a:extLst>
              <a:ext uri="{FF2B5EF4-FFF2-40B4-BE49-F238E27FC236}">
                <a16:creationId xmlns:a16="http://schemas.microsoft.com/office/drawing/2014/main" id="{E9BD740E-7941-B24C-B9DD-EC9DED339D1E}"/>
              </a:ext>
            </a:extLst>
          </p:cNvPr>
          <p:cNvSpPr/>
          <p:nvPr/>
        </p:nvSpPr>
        <p:spPr>
          <a:xfrm>
            <a:off x="53879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hot.</a:t>
            </a:r>
          </a:p>
        </p:txBody>
      </p:sp>
      <p:sp>
        <p:nvSpPr>
          <p:cNvPr id="29" name="card 4">
            <a:extLst>
              <a:ext uri="{FF2B5EF4-FFF2-40B4-BE49-F238E27FC236}">
                <a16:creationId xmlns:a16="http://schemas.microsoft.com/office/drawing/2014/main" id="{831F20BA-5E43-EC41-A921-85253C05CA48}"/>
              </a:ext>
            </a:extLst>
          </p:cNvPr>
          <p:cNvSpPr/>
          <p:nvPr/>
        </p:nvSpPr>
        <p:spPr>
          <a:xfrm>
            <a:off x="69500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g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ymylog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30" name="top card 4">
            <a:extLst>
              <a:ext uri="{FF2B5EF4-FFF2-40B4-BE49-F238E27FC236}">
                <a16:creationId xmlns:a16="http://schemas.microsoft.com/office/drawing/2014/main" id="{20807748-2540-794A-990C-2530560BBF3B}"/>
              </a:ext>
            </a:extLst>
          </p:cNvPr>
          <p:cNvSpPr/>
          <p:nvPr/>
        </p:nvSpPr>
        <p:spPr>
          <a:xfrm>
            <a:off x="6949757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cloudy.</a:t>
            </a:r>
          </a:p>
        </p:txBody>
      </p:sp>
      <p:sp>
        <p:nvSpPr>
          <p:cNvPr id="31" name="card 5">
            <a:extLst>
              <a:ext uri="{FF2B5EF4-FFF2-40B4-BE49-F238E27FC236}">
                <a16:creationId xmlns:a16="http://schemas.microsoft.com/office/drawing/2014/main" id="{F3225B4D-C8C3-5B4A-A58F-9A750ED42C6D}"/>
              </a:ext>
            </a:extLst>
          </p:cNvPr>
          <p:cNvSpPr/>
          <p:nvPr/>
        </p:nvSpPr>
        <p:spPr>
          <a:xfrm>
            <a:off x="8512175" y="21082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000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  <a:latin typeface="+mn-lt"/>
              </a:rPr>
              <a:t>w</a:t>
            </a:r>
            <a:r>
              <a:rPr lang="en-GB" altLang="en-US" b="1" dirty="0" err="1">
                <a:solidFill>
                  <a:srgbClr val="000000"/>
                </a:solidFill>
                <a:latin typeface="+mn-lt"/>
              </a:rPr>
              <a:t>lyb</a:t>
            </a:r>
            <a:r>
              <a:rPr lang="en-GB" altLang="en-US" b="1" dirty="0">
                <a:solidFill>
                  <a:srgbClr val="000000"/>
                </a:solidFill>
                <a:latin typeface="+mn-lt"/>
              </a:rPr>
              <a:t>.</a:t>
            </a:r>
          </a:p>
        </p:txBody>
      </p:sp>
      <p:sp>
        <p:nvSpPr>
          <p:cNvPr id="32" name="top card 5">
            <a:extLst>
              <a:ext uri="{FF2B5EF4-FFF2-40B4-BE49-F238E27FC236}">
                <a16:creationId xmlns:a16="http://schemas.microsoft.com/office/drawing/2014/main" id="{11E80AA9-9051-F54C-9D84-24E63DA66A45}"/>
              </a:ext>
            </a:extLst>
          </p:cNvPr>
          <p:cNvSpPr/>
          <p:nvPr/>
        </p:nvSpPr>
        <p:spPr>
          <a:xfrm>
            <a:off x="8512175" y="2117725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wet.</a:t>
            </a:r>
          </a:p>
        </p:txBody>
      </p:sp>
      <p:sp>
        <p:nvSpPr>
          <p:cNvPr id="33" name="card 6">
            <a:extLst>
              <a:ext uri="{FF2B5EF4-FFF2-40B4-BE49-F238E27FC236}">
                <a16:creationId xmlns:a16="http://schemas.microsoft.com/office/drawing/2014/main" id="{A71641E5-7DBC-5A49-98B0-39ABB3A52E15}"/>
              </a:ext>
            </a:extLst>
          </p:cNvPr>
          <p:cNvSpPr/>
          <p:nvPr/>
        </p:nvSpPr>
        <p:spPr>
          <a:xfrm>
            <a:off x="22637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en-GB" altLang="en-US" b="1" dirty="0">
                <a:solidFill>
                  <a:srgbClr val="002060"/>
                </a:solidFill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</a:rPr>
              <a:t> </a:t>
            </a:r>
            <a:r>
              <a:rPr lang="en-GB" altLang="en-US" b="1" dirty="0" err="1">
                <a:solidFill>
                  <a:srgbClr val="FF0000"/>
                </a:solidFill>
              </a:rPr>
              <a:t>w</a:t>
            </a:r>
            <a:r>
              <a:rPr lang="en-GB" altLang="en-US" b="1" dirty="0" err="1">
                <a:solidFill>
                  <a:srgbClr val="002060"/>
                </a:solidFill>
              </a:rPr>
              <a:t>yntog</a:t>
            </a:r>
            <a:r>
              <a:rPr lang="en-GB" altLang="en-US" b="1" dirty="0">
                <a:solidFill>
                  <a:srgbClr val="002060"/>
                </a:solidFill>
              </a:rPr>
              <a:t>.</a:t>
            </a:r>
            <a:r>
              <a:rPr lang="en-GB" altLang="en-US" dirty="0">
                <a:solidFill>
                  <a:srgbClr val="002060"/>
                </a:solidFill>
                <a:latin typeface="SASSOON PRIMARY" pitchFamily="2" charset="0"/>
              </a:rPr>
              <a:t> </a:t>
            </a:r>
          </a:p>
        </p:txBody>
      </p:sp>
      <p:sp>
        <p:nvSpPr>
          <p:cNvPr id="34" name="top card 6">
            <a:extLst>
              <a:ext uri="{FF2B5EF4-FFF2-40B4-BE49-F238E27FC236}">
                <a16:creationId xmlns:a16="http://schemas.microsoft.com/office/drawing/2014/main" id="{6CF258ED-3925-9C49-A60E-E78C84BE98FD}"/>
              </a:ext>
            </a:extLst>
          </p:cNvPr>
          <p:cNvSpPr/>
          <p:nvPr/>
        </p:nvSpPr>
        <p:spPr>
          <a:xfrm>
            <a:off x="2271712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windy</a:t>
            </a:r>
            <a:r>
              <a:rPr lang="en-GB" sz="2000" dirty="0">
                <a:latin typeface="SASSOON PRIMARY" pitchFamily="2" charset="0"/>
              </a:rPr>
              <a:t>.</a:t>
            </a:r>
          </a:p>
        </p:txBody>
      </p:sp>
      <p:sp>
        <p:nvSpPr>
          <p:cNvPr id="35" name="card 7">
            <a:extLst>
              <a:ext uri="{FF2B5EF4-FFF2-40B4-BE49-F238E27FC236}">
                <a16:creationId xmlns:a16="http://schemas.microsoft.com/office/drawing/2014/main" id="{BCF573AC-EA1D-244D-B9A9-61C821CAF5D9}"/>
              </a:ext>
            </a:extLst>
          </p:cNvPr>
          <p:cNvSpPr/>
          <p:nvPr/>
        </p:nvSpPr>
        <p:spPr>
          <a:xfrm>
            <a:off x="38258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bwrw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eira</a:t>
            </a:r>
            <a:r>
              <a:rPr lang="en-GB" altLang="en-US" b="1" dirty="0">
                <a:solidFill>
                  <a:srgbClr val="002060"/>
                </a:solidFill>
                <a:latin typeface="SASSOON PRIMARY" pitchFamily="2" charset="0"/>
              </a:rPr>
              <a:t>.</a:t>
            </a:r>
          </a:p>
        </p:txBody>
      </p:sp>
      <p:sp>
        <p:nvSpPr>
          <p:cNvPr id="36" name="top card 7">
            <a:extLst>
              <a:ext uri="{FF2B5EF4-FFF2-40B4-BE49-F238E27FC236}">
                <a16:creationId xmlns:a16="http://schemas.microsoft.com/office/drawing/2014/main" id="{CD062E03-1FB5-C442-BDF8-139A38C2E092}"/>
              </a:ext>
            </a:extLst>
          </p:cNvPr>
          <p:cNvSpPr/>
          <p:nvPr/>
        </p:nvSpPr>
        <p:spPr>
          <a:xfrm>
            <a:off x="3833494" y="4175125"/>
            <a:ext cx="1414781" cy="171767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snowing.</a:t>
            </a:r>
          </a:p>
        </p:txBody>
      </p:sp>
      <p:sp>
        <p:nvSpPr>
          <p:cNvPr id="37" name="card 8">
            <a:extLst>
              <a:ext uri="{FF2B5EF4-FFF2-40B4-BE49-F238E27FC236}">
                <a16:creationId xmlns:a16="http://schemas.microsoft.com/office/drawing/2014/main" id="{8CFDE82D-075F-1545-99C7-5FECE7DF8803}"/>
              </a:ext>
            </a:extLst>
          </p:cNvPr>
          <p:cNvSpPr/>
          <p:nvPr/>
        </p:nvSpPr>
        <p:spPr>
          <a:xfrm>
            <a:off x="53879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oer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38" name="top card 8">
            <a:extLst>
              <a:ext uri="{FF2B5EF4-FFF2-40B4-BE49-F238E27FC236}">
                <a16:creationId xmlns:a16="http://schemas.microsoft.com/office/drawing/2014/main" id="{76BF55C4-6715-0E43-A17D-D10E9233B017}"/>
              </a:ext>
            </a:extLst>
          </p:cNvPr>
          <p:cNvSpPr/>
          <p:nvPr/>
        </p:nvSpPr>
        <p:spPr>
          <a:xfrm>
            <a:off x="5380038" y="4175125"/>
            <a:ext cx="1430019" cy="1717675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cold.</a:t>
            </a:r>
          </a:p>
        </p:txBody>
      </p:sp>
      <p:sp>
        <p:nvSpPr>
          <p:cNvPr id="39" name="card 9">
            <a:extLst>
              <a:ext uri="{FF2B5EF4-FFF2-40B4-BE49-F238E27FC236}">
                <a16:creationId xmlns:a16="http://schemas.microsoft.com/office/drawing/2014/main" id="{6C93A77A-8DD5-CE4E-A6DC-B0EC9F86B879}"/>
              </a:ext>
            </a:extLst>
          </p:cNvPr>
          <p:cNvSpPr/>
          <p:nvPr/>
        </p:nvSpPr>
        <p:spPr>
          <a:xfrm>
            <a:off x="69500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braf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40" name="top card 9">
            <a:extLst>
              <a:ext uri="{FF2B5EF4-FFF2-40B4-BE49-F238E27FC236}">
                <a16:creationId xmlns:a16="http://schemas.microsoft.com/office/drawing/2014/main" id="{59B9BB1D-A1BA-C946-BBB3-B549B23209C3}"/>
              </a:ext>
            </a:extLst>
          </p:cNvPr>
          <p:cNvSpPr/>
          <p:nvPr/>
        </p:nvSpPr>
        <p:spPr>
          <a:xfrm>
            <a:off x="6949757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fine.</a:t>
            </a:r>
          </a:p>
        </p:txBody>
      </p:sp>
      <p:sp>
        <p:nvSpPr>
          <p:cNvPr id="41" name="card 10">
            <a:extLst>
              <a:ext uri="{FF2B5EF4-FFF2-40B4-BE49-F238E27FC236}">
                <a16:creationId xmlns:a16="http://schemas.microsoft.com/office/drawing/2014/main" id="{73E5A89F-1D5C-FB41-9F40-6526B7F80158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FFFF00"/>
          </a:solidFill>
          <a:ln w="38100">
            <a:solidFill>
              <a:srgbClr val="00206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charset="0"/>
                <a:ea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Mae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hi’n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altLang="en-US" b="1" dirty="0" err="1">
                <a:solidFill>
                  <a:srgbClr val="002060"/>
                </a:solidFill>
                <a:latin typeface="+mn-lt"/>
              </a:rPr>
              <a:t>stormus</a:t>
            </a:r>
            <a:r>
              <a:rPr lang="en-GB" altLang="en-US" b="1" dirty="0">
                <a:solidFill>
                  <a:srgbClr val="002060"/>
                </a:solidFill>
                <a:latin typeface="+mn-lt"/>
              </a:rPr>
              <a:t>.</a:t>
            </a:r>
          </a:p>
        </p:txBody>
      </p:sp>
      <p:sp>
        <p:nvSpPr>
          <p:cNvPr id="42" name="top card 10">
            <a:extLst>
              <a:ext uri="{FF2B5EF4-FFF2-40B4-BE49-F238E27FC236}">
                <a16:creationId xmlns:a16="http://schemas.microsoft.com/office/drawing/2014/main" id="{C5641FAA-5ACD-114C-AD35-1C4DB09B0CD4}"/>
              </a:ext>
            </a:extLst>
          </p:cNvPr>
          <p:cNvSpPr/>
          <p:nvPr/>
        </p:nvSpPr>
        <p:spPr>
          <a:xfrm>
            <a:off x="8512175" y="4165600"/>
            <a:ext cx="1422400" cy="1727200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000" b="1" dirty="0"/>
              <a:t>It is stormy.</a:t>
            </a:r>
          </a:p>
        </p:txBody>
      </p:sp>
      <p:sp>
        <p:nvSpPr>
          <p:cNvPr id="54300" name="TextBox 1">
            <a:extLst>
              <a:ext uri="{FF2B5EF4-FFF2-40B4-BE49-F238E27FC236}">
                <a16:creationId xmlns:a16="http://schemas.microsoft.com/office/drawing/2014/main" id="{5489D525-2AD7-094B-A0CE-FAF891C18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388" y="1219200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6BD569A9-A915-9D4F-825A-92384DD479BF}"/>
              </a:ext>
            </a:extLst>
          </p:cNvPr>
          <p:cNvSpPr txBox="1">
            <a:spLocks/>
          </p:cNvSpPr>
          <p:nvPr/>
        </p:nvSpPr>
        <p:spPr>
          <a:xfrm>
            <a:off x="1014211" y="689929"/>
            <a:ext cx="4253114" cy="942339"/>
          </a:xfrm>
          <a:gradFill>
            <a:gsLst>
              <a:gs pos="0">
                <a:schemeClr val="bg1"/>
              </a:gs>
              <a:gs pos="97000">
                <a:srgbClr val="00B050"/>
              </a:gs>
            </a:gsLst>
            <a:lin ang="5400000" scaled="0"/>
          </a:gradFill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solidFill>
                  <a:srgbClr val="002060"/>
                </a:solidFill>
                <a:latin typeface="+mn-lt"/>
              </a:rPr>
              <a:t>Ydych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+mn-lt"/>
              </a:rPr>
              <a:t>chi’n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2060"/>
                </a:solidFill>
                <a:latin typeface="+mn-lt"/>
              </a:rPr>
              <a:t>cofio</a:t>
            </a:r>
            <a:r>
              <a:rPr lang="en-US" b="1" dirty="0">
                <a:solidFill>
                  <a:srgbClr val="002060"/>
                </a:solidFill>
                <a:latin typeface="+mn-lt"/>
              </a:rPr>
              <a:t>?!</a:t>
            </a:r>
          </a:p>
          <a:p>
            <a:pPr>
              <a:spcAft>
                <a:spcPts val="600"/>
              </a:spcAft>
            </a:pPr>
            <a:r>
              <a:rPr lang="en-US" sz="2600" i="1" dirty="0">
                <a:solidFill>
                  <a:srgbClr val="002060"/>
                </a:solidFill>
                <a:latin typeface="+mn-lt"/>
              </a:rPr>
              <a:t>Do you remember?!</a:t>
            </a:r>
            <a:r>
              <a:rPr lang="en-US" sz="2600" b="1" dirty="0">
                <a:solidFill>
                  <a:srgbClr val="002060"/>
                </a:solidFill>
                <a:latin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49252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018"/>
    </mc:Choice>
    <mc:Fallback xmlns="">
      <p:transition spd="slow" advTm="320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  <p:bldLst>
      <p:bldP spid="13" grpId="0" animBg="1"/>
      <p:bldP spid="26" grpId="0" animBg="1"/>
      <p:bldP spid="28" grpId="0" animBg="1"/>
      <p:bldP spid="30" grpId="0" animBg="1"/>
      <p:bldP spid="32" grpId="0" animBg="1"/>
      <p:bldP spid="34" grpId="0" animBg="1"/>
      <p:bldP spid="36" grpId="0" animBg="1"/>
      <p:bldP spid="38" grpId="0" animBg="1"/>
      <p:bldP spid="40" grpId="0" animBg="1"/>
      <p:bldP spid="42" grpId="0" animBg="1"/>
    </p:bldLst>
  </p:timing>
  <p:extLst>
    <p:ext uri="{E180D4A7-C9FB-4DFB-919C-405C955672EB}">
      <p14:showEvtLst xmlns:p14="http://schemas.microsoft.com/office/powerpoint/2010/main">
        <p14:triggerEvt type="onClick" time="8709" objId="13"/>
        <p14:triggerEvt type="onClick" time="11767" objId="42"/>
      </p14:showEvtLst>
    </p:ext>
  </p:extLs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Shape, circle&#10;&#10;Description automatically generated">
            <a:extLst>
              <a:ext uri="{FF2B5EF4-FFF2-40B4-BE49-F238E27FC236}">
                <a16:creationId xmlns:a16="http://schemas.microsoft.com/office/drawing/2014/main" id="{0BA9D7A5-6B58-D744-AC32-4B9E947A3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091" y="1969948"/>
            <a:ext cx="2819111" cy="274467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43745A-27A1-C24F-B175-DE7D740C70CA}"/>
              </a:ext>
            </a:extLst>
          </p:cNvPr>
          <p:cNvSpPr txBox="1"/>
          <p:nvPr/>
        </p:nvSpPr>
        <p:spPr>
          <a:xfrm>
            <a:off x="557135" y="4879368"/>
            <a:ext cx="344902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Mae’r haul yn gwenu!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The sun is shining!</a:t>
            </a:r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E242AABA-01D0-5447-86F8-CF0BAFEE30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553" y="1969948"/>
            <a:ext cx="2819111" cy="2747387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089937C-6923-6944-9A81-6E9542F857CB}"/>
              </a:ext>
            </a:extLst>
          </p:cNvPr>
          <p:cNvSpPr txBox="1"/>
          <p:nvPr/>
        </p:nvSpPr>
        <p:spPr>
          <a:xfrm>
            <a:off x="4299132" y="4879368"/>
            <a:ext cx="379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hi’n arllwys y glaw!</a:t>
            </a:r>
          </a:p>
          <a:p>
            <a:pPr algn="ctr"/>
            <a:endParaRPr lang="en-US" sz="1000" i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pouring down!</a:t>
            </a:r>
          </a:p>
        </p:txBody>
      </p:sp>
      <p:pic>
        <p:nvPicPr>
          <p:cNvPr id="12" name="Picture 11" descr="A picture containing text, clipart, automaton&#10;&#10;Description automatically generated">
            <a:extLst>
              <a:ext uri="{FF2B5EF4-FFF2-40B4-BE49-F238E27FC236}">
                <a16:creationId xmlns:a16="http://schemas.microsoft.com/office/drawing/2014/main" id="{CE8A8220-5D12-884C-9935-AAB101A97D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9721" y="1969948"/>
            <a:ext cx="2034542" cy="276018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C9E1F7-54E4-AA47-AD32-DD4A26523BBD}"/>
              </a:ext>
            </a:extLst>
          </p:cNvPr>
          <p:cNvSpPr txBox="1"/>
          <p:nvPr/>
        </p:nvSpPr>
        <p:spPr>
          <a:xfrm>
            <a:off x="8307016" y="4879368"/>
            <a:ext cx="3799951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hi’n bwrw hen wragedd a </a:t>
            </a:r>
            <a:r>
              <a:rPr lang="en-US" sz="2800" b="1" dirty="0" err="1">
                <a:solidFill>
                  <a:srgbClr val="002060"/>
                </a:solidFill>
              </a:rPr>
              <a:t>ffyn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1000" b="1" dirty="0">
              <a:solidFill>
                <a:srgbClr val="002060"/>
              </a:solidFill>
            </a:endParaRP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It’s raining cats and dogs!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5816333-ACC5-1044-B092-3F966C3AA30C}"/>
              </a:ext>
            </a:extLst>
          </p:cNvPr>
          <p:cNvSpPr txBox="1"/>
          <p:nvPr/>
        </p:nvSpPr>
        <p:spPr>
          <a:xfrm>
            <a:off x="4629768" y="144053"/>
            <a:ext cx="3005734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Idiomau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Idioms</a:t>
            </a:r>
            <a:endParaRPr lang="en-US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08573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1046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0" dirty="0">
                <a:solidFill>
                  <a:srgbClr val="002060"/>
                </a:solidFill>
                <a:effectLst/>
              </a:rPr>
              <a:t>Y </a:t>
            </a:r>
            <a:r>
              <a:rPr lang="en-GB" sz="4400" b="0" dirty="0" err="1">
                <a:solidFill>
                  <a:srgbClr val="002060"/>
                </a:solidFill>
                <a:effectLst/>
              </a:rPr>
              <a:t>Tywydd</a:t>
            </a:r>
            <a:r>
              <a:rPr lang="en-GB" sz="4400" dirty="0">
                <a:solidFill>
                  <a:srgbClr val="002060"/>
                </a:solidFill>
              </a:rPr>
              <a:t>!</a:t>
            </a:r>
            <a:endParaRPr lang="en-GB" sz="4400" dirty="0">
              <a:solidFill>
                <a:srgbClr val="002060"/>
              </a:solidFill>
              <a:effectLst/>
            </a:endParaRPr>
          </a:p>
          <a:p>
            <a:pPr algn="ctr"/>
            <a:r>
              <a:rPr lang="en-GB" sz="1800" b="0" dirty="0">
                <a:solidFill>
                  <a:srgbClr val="002060"/>
                </a:solidFill>
                <a:effectLst/>
              </a:rPr>
              <a:t>(#SHE’LL BE COMING ROUND THE MOUNTAIN)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1274E-A59E-5C4D-9635-83C9F1B7DA80}"/>
              </a:ext>
            </a:extLst>
          </p:cNvPr>
          <p:cNvSpPr txBox="1"/>
          <p:nvPr/>
        </p:nvSpPr>
        <p:spPr>
          <a:xfrm>
            <a:off x="657324" y="1756529"/>
            <a:ext cx="5241607" cy="41549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</a:t>
            </a:r>
            <a:br>
              <a:rPr lang="en-GB" sz="2400" b="1" dirty="0">
                <a:solidFill>
                  <a:srgbClr val="002060"/>
                </a:solidFill>
                <a:effectLst/>
              </a:rPr>
            </a:br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Heulog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Heddiw, hip-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hwre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! </a:t>
            </a:r>
          </a:p>
          <a:p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>
                <a:solidFill>
                  <a:srgbClr val="002060"/>
                </a:solidFill>
                <a:effectLst/>
              </a:rPr>
              <a:t>Mae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solidFill>
                <a:srgbClr val="002060"/>
              </a:solidFill>
              <a:effectLst/>
            </a:endParaRPr>
          </a:p>
          <a:p>
            <a:r>
              <a:rPr lang="en-GB" sz="2400" b="1" dirty="0" err="1">
                <a:solidFill>
                  <a:srgbClr val="002060"/>
                </a:solidFill>
                <a:effectLst/>
              </a:rPr>
              <a:t>Bwrw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glaw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heddiw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effectLst/>
              </a:rPr>
              <a:t>ych</a:t>
            </a:r>
            <a:r>
              <a:rPr lang="en-GB" sz="2400" b="1" dirty="0">
                <a:solidFill>
                  <a:srgbClr val="002060"/>
                </a:solidFill>
                <a:effectLst/>
              </a:rPr>
              <a:t>-a-fi! </a:t>
            </a:r>
            <a:endParaRPr lang="en-GB" sz="2400" dirty="0">
              <a:solidFill>
                <a:srgbClr val="002060"/>
              </a:solidFill>
              <a:effectLst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311B4D-42AA-A043-AA8F-0AB08375996B}"/>
              </a:ext>
            </a:extLst>
          </p:cNvPr>
          <p:cNvSpPr txBox="1"/>
          <p:nvPr/>
        </p:nvSpPr>
        <p:spPr>
          <a:xfrm>
            <a:off x="7906703" y="6126897"/>
            <a:ext cx="35013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https://youtu.be/rFDedewekhA</a:t>
            </a: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pic>
        <p:nvPicPr>
          <p:cNvPr id="3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009F5DA-1E8B-BACD-6D57-FE9F156289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1331" y="1756242"/>
            <a:ext cx="5817475" cy="397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695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6F0B61D-F38C-5740-8755-C5F4C0207E9C}"/>
              </a:ext>
            </a:extLst>
          </p:cNvPr>
          <p:cNvSpPr txBox="1"/>
          <p:nvPr/>
        </p:nvSpPr>
        <p:spPr>
          <a:xfrm>
            <a:off x="3047048" y="216218"/>
            <a:ext cx="609790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dirty="0" err="1">
                <a:solidFill>
                  <a:srgbClr val="002060"/>
                </a:solidFill>
              </a:rPr>
              <a:t>Bwrw</a:t>
            </a:r>
            <a:r>
              <a:rPr lang="en-GB" sz="4400" dirty="0">
                <a:solidFill>
                  <a:srgbClr val="002060"/>
                </a:solidFill>
              </a:rPr>
              <a:t> Glaw!</a:t>
            </a:r>
            <a:r>
              <a:rPr lang="en-GB" sz="1800" b="0" dirty="0">
                <a:solidFill>
                  <a:srgbClr val="002060"/>
                </a:solidFill>
                <a:effectLst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B433588F-174A-F049-AF0B-0A4FC8674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5338" y="1131038"/>
            <a:ext cx="4503420" cy="5416868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Gwisgo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het a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welis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rgbClr val="002060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Neidio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yn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y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pyllau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,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bwrw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 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002060"/>
                </a:solidFill>
                <a:effectLst/>
              </a:rPr>
              <a:t>glaw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</a:rPr>
              <a:t>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b="1" dirty="0">
              <a:solidFill>
                <a:srgbClr val="002060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dirty="0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,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 err="1">
                <a:solidFill>
                  <a:srgbClr val="002060"/>
                </a:solidFill>
              </a:rPr>
              <a:t>Sblasio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yn</a:t>
            </a:r>
            <a:r>
              <a:rPr lang="en-US" altLang="en-US" sz="2400" b="1" dirty="0">
                <a:solidFill>
                  <a:srgbClr val="002060"/>
                </a:solidFill>
              </a:rPr>
              <a:t> y </a:t>
            </a:r>
            <a:r>
              <a:rPr lang="en-US" altLang="en-US" sz="2400" b="1" dirty="0" err="1">
                <a:solidFill>
                  <a:srgbClr val="002060"/>
                </a:solidFill>
              </a:rPr>
              <a:t>pyllau</a:t>
            </a:r>
            <a:r>
              <a:rPr lang="en-US" altLang="en-US" sz="2400" b="1" dirty="0">
                <a:solidFill>
                  <a:srgbClr val="002060"/>
                </a:solidFill>
              </a:rPr>
              <a:t>, </a:t>
            </a:r>
            <a:r>
              <a:rPr lang="en-US" altLang="en-US" sz="2400" b="1" dirty="0" err="1">
                <a:solidFill>
                  <a:srgbClr val="002060"/>
                </a:solidFill>
              </a:rPr>
              <a:t>bwrw</a:t>
            </a:r>
            <a:r>
              <a:rPr lang="en-US" altLang="en-US" sz="2400" b="1" dirty="0">
                <a:solidFill>
                  <a:srgbClr val="002060"/>
                </a:solidFill>
              </a:rPr>
              <a:t> </a:t>
            </a:r>
            <a:r>
              <a:rPr lang="en-US" altLang="en-US" sz="2400" b="1" dirty="0" err="1">
                <a:solidFill>
                  <a:srgbClr val="002060"/>
                </a:solidFill>
              </a:rPr>
              <a:t>glaw</a:t>
            </a:r>
            <a:r>
              <a:rPr lang="en-US" altLang="en-US" sz="2400" b="1" dirty="0">
                <a:solidFill>
                  <a:srgbClr val="002060"/>
                </a:solidFill>
              </a:rPr>
              <a:t>!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2" name="Picture 3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DF18F460-26C1-F52C-5C5B-F1BC9B06E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572" y="1716828"/>
            <a:ext cx="5817475" cy="3976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204756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34560" y="3334188"/>
            <a:ext cx="4526367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heulog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329534" y="201099"/>
            <a:ext cx="6802412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 dirty="0" err="1">
                <a:solidFill>
                  <a:srgbClr val="FF0000"/>
                </a:solidFill>
              </a:rPr>
              <a:t>Ydy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hi’n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heulog</a:t>
            </a:r>
            <a:r>
              <a:rPr lang="en-US" sz="4800" b="1" dirty="0">
                <a:solidFill>
                  <a:srgbClr val="002060"/>
                </a:solidFill>
              </a:rPr>
              <a:t> </a:t>
            </a:r>
            <a:r>
              <a:rPr lang="en-US" sz="4800" b="1" dirty="0" err="1">
                <a:solidFill>
                  <a:srgbClr val="002060"/>
                </a:solidFill>
              </a:rPr>
              <a:t>heddiw</a:t>
            </a:r>
            <a:r>
              <a:rPr lang="en-US" sz="4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701560" y="3334188"/>
            <a:ext cx="6255880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Nac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heulog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 descr="Diagram, schematic&#10;&#10;Description automatically generated">
            <a:extLst>
              <a:ext uri="{FF2B5EF4-FFF2-40B4-BE49-F238E27FC236}">
                <a16:creationId xmlns:a16="http://schemas.microsoft.com/office/drawing/2014/main" id="{7AF3B4C5-45F4-C040-B138-759F2C447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6850" y="544093"/>
            <a:ext cx="2131857" cy="213185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57494268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91841" y="3334188"/>
            <a:ext cx="4011804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oer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487190" y="135410"/>
            <a:ext cx="6631619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oer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958842" y="3334188"/>
            <a:ext cx="574131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Nac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oer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723A6DAF-F7E1-974E-A711-D4863D508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26479" y="607338"/>
            <a:ext cx="1992228" cy="20362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75880458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48578" y="3334188"/>
            <a:ext cx="475553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>
                <a:solidFill>
                  <a:srgbClr val="002060"/>
                </a:solidFill>
              </a:rPr>
              <a:t>ymylog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76983" y="135410"/>
            <a:ext cx="7857761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g</a:t>
            </a:r>
            <a:r>
              <a:rPr lang="en-US" sz="5400" b="1" dirty="0" err="1">
                <a:solidFill>
                  <a:srgbClr val="002060"/>
                </a:solidFill>
              </a:rPr>
              <a:t>ymylog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586978" y="3334188"/>
            <a:ext cx="6485045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g</a:t>
            </a:r>
            <a:r>
              <a:rPr lang="en-US" sz="2800" b="1" dirty="0" err="1">
                <a:solidFill>
                  <a:srgbClr val="002060"/>
                </a:solidFill>
              </a:rPr>
              <a:t>ymylog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A picture containing light&#10;&#10;Description automatically generated">
            <a:extLst>
              <a:ext uri="{FF2B5EF4-FFF2-40B4-BE49-F238E27FC236}">
                <a16:creationId xmlns:a16="http://schemas.microsoft.com/office/drawing/2014/main" id="{38A23253-81BD-B044-8DDE-F9CA05C3F8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1124" y="651509"/>
            <a:ext cx="2503333" cy="181211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073752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670043" y="3334188"/>
            <a:ext cx="4112601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FF000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braf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79914" y="148548"/>
            <a:ext cx="7095761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braf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5882D8A-F478-AE43-9595-97185881BD36}"/>
              </a:ext>
            </a:extLst>
          </p:cNvPr>
          <p:cNvSpPr/>
          <p:nvPr/>
        </p:nvSpPr>
        <p:spPr>
          <a:xfrm>
            <a:off x="3476625" y="4679324"/>
            <a:ext cx="5238749" cy="1757296"/>
          </a:xfrm>
          <a:prstGeom prst="roundRect">
            <a:avLst/>
          </a:prstGeom>
          <a:solidFill>
            <a:srgbClr val="CCF9FF"/>
          </a:solidFill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dirty="0"/>
          </a:p>
          <a:p>
            <a:pPr algn="ctr"/>
            <a:r>
              <a:rPr lang="en-GB" b="1" dirty="0">
                <a:solidFill>
                  <a:srgbClr val="002060"/>
                </a:solidFill>
              </a:rPr>
              <a:t>RHEOL: </a:t>
            </a:r>
          </a:p>
          <a:p>
            <a:pPr algn="ctr"/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y </a:t>
            </a:r>
            <a:r>
              <a:rPr lang="en-GB" b="1" dirty="0" err="1">
                <a:solidFill>
                  <a:srgbClr val="002060"/>
                </a:solidFill>
              </a:rPr>
              <a:t>cwestiwn</a:t>
            </a:r>
            <a:r>
              <a:rPr lang="en-GB" b="1" dirty="0">
                <a:solidFill>
                  <a:srgbClr val="002060"/>
                </a:solidFill>
              </a:rPr>
              <a:t> =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002060"/>
                </a:solidFill>
              </a:rPr>
              <a:t> / </a:t>
            </a:r>
            <a:r>
              <a:rPr lang="en-GB" b="1" dirty="0" err="1">
                <a:solidFill>
                  <a:srgbClr val="FF0000"/>
                </a:solidFill>
              </a:rPr>
              <a:t>Nac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FF0000"/>
                </a:solidFill>
              </a:rPr>
              <a:t>ydy</a:t>
            </a:r>
            <a:r>
              <a:rPr lang="en-GB" b="1" dirty="0">
                <a:solidFill>
                  <a:srgbClr val="FF000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yn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yr</a:t>
            </a:r>
            <a:r>
              <a:rPr lang="en-GB" b="1" dirty="0">
                <a:solidFill>
                  <a:srgbClr val="002060"/>
                </a:solidFill>
              </a:rPr>
              <a:t> </a:t>
            </a:r>
            <a:r>
              <a:rPr lang="en-GB" b="1" dirty="0" err="1">
                <a:solidFill>
                  <a:srgbClr val="002060"/>
                </a:solidFill>
              </a:rPr>
              <a:t>ateb</a:t>
            </a:r>
            <a:endParaRPr lang="en-GB" b="1" dirty="0">
              <a:solidFill>
                <a:srgbClr val="002060"/>
              </a:solidFill>
            </a:endParaRPr>
          </a:p>
          <a:p>
            <a:pPr algn="ctr"/>
            <a:r>
              <a:rPr lang="en-GB" dirty="0"/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RULE: </a:t>
            </a:r>
          </a:p>
          <a:p>
            <a:pPr algn="ctr"/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in the question =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002060"/>
                </a:solidFill>
              </a:rPr>
              <a:t> / </a:t>
            </a:r>
            <a:r>
              <a:rPr lang="en-GB" i="1" dirty="0" err="1">
                <a:solidFill>
                  <a:srgbClr val="FF0000"/>
                </a:solidFill>
              </a:rPr>
              <a:t>Nac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ydy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>
                <a:solidFill>
                  <a:srgbClr val="002060"/>
                </a:solidFill>
              </a:rPr>
              <a:t>in the answer</a:t>
            </a:r>
            <a:r>
              <a:rPr lang="en-GB" dirty="0">
                <a:solidFill>
                  <a:srgbClr val="002060"/>
                </a:solidFill>
              </a:rPr>
              <a:t>. </a:t>
            </a:r>
            <a:endParaRPr lang="en-GB" sz="2000" dirty="0">
              <a:solidFill>
                <a:srgbClr val="002060"/>
              </a:solidFill>
            </a:endParaRP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8ED894-47A7-AE40-8C32-FA6487A52CDA}"/>
              </a:ext>
            </a:extLst>
          </p:cNvPr>
          <p:cNvSpPr txBox="1"/>
          <p:nvPr/>
        </p:nvSpPr>
        <p:spPr>
          <a:xfrm>
            <a:off x="5908443" y="3334188"/>
            <a:ext cx="5842113" cy="52322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braf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1802A27-A51C-374E-BAE9-1A07CDC14AC3}"/>
              </a:ext>
            </a:extLst>
          </p:cNvPr>
          <p:cNvCxnSpPr>
            <a:cxnSpLocks/>
          </p:cNvCxnSpPr>
          <p:nvPr/>
        </p:nvCxnSpPr>
        <p:spPr>
          <a:xfrm flipH="1">
            <a:off x="2111561" y="1184808"/>
            <a:ext cx="711650" cy="200416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A7287E-0AF3-2C48-98F3-B083ED590D42}"/>
              </a:ext>
            </a:extLst>
          </p:cNvPr>
          <p:cNvCxnSpPr>
            <a:cxnSpLocks/>
          </p:cNvCxnSpPr>
          <p:nvPr/>
        </p:nvCxnSpPr>
        <p:spPr>
          <a:xfrm>
            <a:off x="4378256" y="1237068"/>
            <a:ext cx="2834074" cy="1951902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A picture containing chart&#10;&#10;Description automatically generated">
            <a:extLst>
              <a:ext uri="{FF2B5EF4-FFF2-40B4-BE49-F238E27FC236}">
                <a16:creationId xmlns:a16="http://schemas.microsoft.com/office/drawing/2014/main" id="{631D7158-B1A8-D94C-9E35-026DB172D2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4815" y="700768"/>
            <a:ext cx="2252316" cy="190264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9669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839859" y="171518"/>
            <a:ext cx="10512280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 err="1">
                <a:solidFill>
                  <a:srgbClr val="FF000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ddydd</a:t>
            </a:r>
            <a:r>
              <a:rPr lang="en-US" sz="5400" b="1" dirty="0">
                <a:solidFill>
                  <a:srgbClr val="002060"/>
                </a:solidFill>
              </a:rPr>
              <a:t> Mawrth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Is it Tuesday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540457" y="3296558"/>
            <a:ext cx="7317324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mae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ddydd</a:t>
            </a:r>
            <a:r>
              <a:rPr lang="en-US" sz="3600" b="1" dirty="0">
                <a:solidFill>
                  <a:srgbClr val="002060"/>
                </a:solidFill>
              </a:rPr>
              <a:t> Mawrth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B5F88E25-52DD-84E8-5FAE-3AF0118464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745" y="1678618"/>
            <a:ext cx="4280338" cy="48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34653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1050065" y="184130"/>
            <a:ext cx="10210108" cy="129266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 err="1">
                <a:solidFill>
                  <a:srgbClr val="FF000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ddydd</a:t>
            </a:r>
            <a:r>
              <a:rPr lang="en-US" sz="5400" b="1" dirty="0">
                <a:solidFill>
                  <a:srgbClr val="002060"/>
                </a:solidFill>
              </a:rPr>
              <a:t> Sadwrn </a:t>
            </a:r>
            <a:r>
              <a:rPr lang="en-US" sz="5400" b="1" dirty="0" err="1">
                <a:solidFill>
                  <a:srgbClr val="002060"/>
                </a:solidFill>
              </a:rPr>
              <a:t>heddiw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Is it Saturday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4312947" y="3235448"/>
            <a:ext cx="694854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, </a:t>
            </a:r>
            <a:r>
              <a:rPr lang="en-US" sz="3600" b="1" dirty="0" err="1">
                <a:solidFill>
                  <a:srgbClr val="002060"/>
                </a:solidFill>
              </a:rPr>
              <a:t>dydy</a:t>
            </a:r>
            <a:r>
              <a:rPr lang="en-US" sz="3600" b="1" dirty="0">
                <a:solidFill>
                  <a:srgbClr val="002060"/>
                </a:solidFill>
              </a:rPr>
              <a:t> hi </a:t>
            </a:r>
            <a:r>
              <a:rPr lang="en-US" sz="3600" b="1" dirty="0" err="1">
                <a:solidFill>
                  <a:srgbClr val="002060"/>
                </a:solidFill>
              </a:rPr>
              <a:t>ddim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ddydd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Sadwrn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2" name="Picture 2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09BC023D-88D2-82F7-1498-BF870484B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6602" y="1715814"/>
            <a:ext cx="2746484" cy="462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73717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329278" y="5171536"/>
            <a:ext cx="3619709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endParaRPr lang="en-US" sz="4400" b="1" dirty="0" err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Homework</a:t>
            </a:r>
          </a:p>
        </p:txBody>
      </p:sp>
    </p:spTree>
    <p:extLst>
      <p:ext uri="{BB962C8B-B14F-4D97-AF65-F5344CB8AC3E}">
        <p14:creationId xmlns:p14="http://schemas.microsoft.com/office/powerpoint/2010/main" val="338422822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Diagram&#10;&#10;Description automatically generated">
            <a:extLst>
              <a:ext uri="{FF2B5EF4-FFF2-40B4-BE49-F238E27FC236}">
                <a16:creationId xmlns:a16="http://schemas.microsoft.com/office/drawing/2014/main" id="{3B0F2CC6-091A-6E04-72EC-81CBE281F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470" y="309878"/>
            <a:ext cx="4832130" cy="5016418"/>
          </a:xfrm>
          <a:prstGeom prst="rect">
            <a:avLst/>
          </a:prstGeom>
        </p:spPr>
      </p:pic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00C35AFC-080B-7143-B69D-1C8896485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831" y="308610"/>
            <a:ext cx="4534967" cy="624078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2B852E2-65DA-9343-A340-A50FA566C789}"/>
              </a:ext>
            </a:extLst>
          </p:cNvPr>
          <p:cNvSpPr txBox="1"/>
          <p:nvPr/>
        </p:nvSpPr>
        <p:spPr>
          <a:xfrm rot="20961556">
            <a:off x="7855819" y="3938945"/>
            <a:ext cx="2007602" cy="923330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</a:rPr>
              <a:t>Eich </a:t>
            </a:r>
            <a:r>
              <a:rPr lang="en-US" sz="3600" b="1" err="1">
                <a:solidFill>
                  <a:srgbClr val="002060"/>
                </a:solidFill>
              </a:rPr>
              <a:t>tasg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  <a:endParaRPr lang="en-US" sz="36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Your task!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9DE8319-BB76-9748-8169-A059EE7CD1DF}"/>
              </a:ext>
            </a:extLst>
          </p:cNvPr>
          <p:cNvSpPr txBox="1"/>
          <p:nvPr/>
        </p:nvSpPr>
        <p:spPr>
          <a:xfrm>
            <a:off x="6128659" y="5715000"/>
            <a:ext cx="52561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Cwblhewch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erbyn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wythnos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nesaf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os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gwelwch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dda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Please complete by next week.</a:t>
            </a:r>
          </a:p>
        </p:txBody>
      </p:sp>
    </p:spTree>
    <p:extLst>
      <p:ext uri="{BB962C8B-B14F-4D97-AF65-F5344CB8AC3E}">
        <p14:creationId xmlns:p14="http://schemas.microsoft.com/office/powerpoint/2010/main" val="406785770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071919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pic>
        <p:nvPicPr>
          <p:cNvPr id="4" name="Picture 3" descr="A blue and white logo&#10;&#10;Description automatically generated">
            <a:extLst>
              <a:ext uri="{FF2B5EF4-FFF2-40B4-BE49-F238E27FC236}">
                <a16:creationId xmlns:a16="http://schemas.microsoft.com/office/drawing/2014/main" id="{3B535B46-659E-55C8-58EF-67AB211A4B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751" y="5619940"/>
            <a:ext cx="12202510" cy="124388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064393" y="977608"/>
            <a:ext cx="6782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</p:spTree>
    <p:extLst>
      <p:ext uri="{BB962C8B-B14F-4D97-AF65-F5344CB8AC3E}">
        <p14:creationId xmlns:p14="http://schemas.microsoft.com/office/powerpoint/2010/main" val="4241098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6</vt:i4>
      </vt:variant>
      <vt:variant>
        <vt:lpstr>Slide Titles</vt:lpstr>
      </vt:variant>
      <vt:variant>
        <vt:i4>69</vt:i4>
      </vt:variant>
    </vt:vector>
  </HeadingPairs>
  <TitlesOfParts>
    <vt:vector size="75" baseType="lpstr"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506</cp:revision>
  <dcterms:created xsi:type="dcterms:W3CDTF">2023-01-30T10:30:53Z</dcterms:created>
  <dcterms:modified xsi:type="dcterms:W3CDTF">2024-01-15T10:52:04Z</dcterms:modified>
</cp:coreProperties>
</file>