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58" r:id="rId2"/>
    <p:sldId id="259" r:id="rId3"/>
    <p:sldId id="260" r:id="rId4"/>
    <p:sldId id="261" r:id="rId5"/>
    <p:sldId id="267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CDFD38-133E-484D-8D70-A375B0D5B7C8}" v="40" dt="2022-10-28T09:18:14.9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85696" autoAdjust="0"/>
  </p:normalViewPr>
  <p:slideViewPr>
    <p:cSldViewPr snapToGrid="0">
      <p:cViewPr varScale="1">
        <p:scale>
          <a:sx n="80" d="100"/>
          <a:sy n="80" d="100"/>
        </p:scale>
        <p:origin x="16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rew" userId="7bac6938-da9f-4849-b7bb-5bcb1c7aced0" providerId="ADAL" clId="{BECDFD38-133E-484D-8D70-A375B0D5B7C8}"/>
    <pc:docChg chg="undo custSel modSld">
      <pc:chgData name="James Drew" userId="7bac6938-da9f-4849-b7bb-5bcb1c7aced0" providerId="ADAL" clId="{BECDFD38-133E-484D-8D70-A375B0D5B7C8}" dt="2022-10-28T09:18:18.229" v="267" actId="20577"/>
      <pc:docMkLst>
        <pc:docMk/>
      </pc:docMkLst>
      <pc:sldChg chg="addSp delSp modSp mod modTransition modAnim">
        <pc:chgData name="James Drew" userId="7bac6938-da9f-4849-b7bb-5bcb1c7aced0" providerId="ADAL" clId="{BECDFD38-133E-484D-8D70-A375B0D5B7C8}" dt="2022-10-28T08:31:56.371" v="35"/>
        <pc:sldMkLst>
          <pc:docMk/>
          <pc:sldMk cId="1511520773" sldId="258"/>
        </pc:sldMkLst>
        <pc:spChg chg="mod">
          <ac:chgData name="James Drew" userId="7bac6938-da9f-4849-b7bb-5bcb1c7aced0" providerId="ADAL" clId="{BECDFD38-133E-484D-8D70-A375B0D5B7C8}" dt="2022-10-28T08:30:39.396" v="33" actId="20577"/>
          <ac:spMkLst>
            <pc:docMk/>
            <pc:sldMk cId="1511520773" sldId="258"/>
            <ac:spMk id="3" creationId="{00000000-0000-0000-0000-000000000000}"/>
          </ac:spMkLst>
        </pc:spChg>
        <pc:spChg chg="del">
          <ac:chgData name="James Drew" userId="7bac6938-da9f-4849-b7bb-5bcb1c7aced0" providerId="ADAL" clId="{BECDFD38-133E-484D-8D70-A375B0D5B7C8}" dt="2022-10-28T08:30:43.916" v="34" actId="478"/>
          <ac:spMkLst>
            <pc:docMk/>
            <pc:sldMk cId="1511520773" sldId="258"/>
            <ac:spMk id="5" creationId="{00000000-0000-0000-0000-000000000000}"/>
          </ac:spMkLst>
        </pc:spChg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1511520773" sldId="258"/>
            <ac:picMk id="7" creationId="{497EED6F-386C-4DAF-9CA1-A5A84DFAD67D}"/>
          </ac:picMkLst>
        </pc:picChg>
        <pc:picChg chg="add mod">
          <ac:chgData name="James Drew" userId="7bac6938-da9f-4849-b7bb-5bcb1c7aced0" providerId="ADAL" clId="{BECDFD38-133E-484D-8D70-A375B0D5B7C8}" dt="2022-10-28T08:31:56.371" v="35"/>
          <ac:picMkLst>
            <pc:docMk/>
            <pc:sldMk cId="1511520773" sldId="258"/>
            <ac:picMk id="9" creationId="{D950D008-4985-9EF9-D888-7D2ED4D1DDB7}"/>
          </ac:picMkLst>
        </pc:picChg>
      </pc:sldChg>
      <pc:sldChg chg="addSp delSp modSp modTransition modAnim">
        <pc:chgData name="James Drew" userId="7bac6938-da9f-4849-b7bb-5bcb1c7aced0" providerId="ADAL" clId="{BECDFD38-133E-484D-8D70-A375B0D5B7C8}" dt="2022-10-28T08:39:23.182" v="36"/>
        <pc:sldMkLst>
          <pc:docMk/>
          <pc:sldMk cId="178767133" sldId="259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178767133" sldId="259"/>
            <ac:picMk id="4" creationId="{86D6C547-C897-4209-A9A6-F9C3FEFB76CA}"/>
          </ac:picMkLst>
        </pc:picChg>
        <pc:picChg chg="add mod">
          <ac:chgData name="James Drew" userId="7bac6938-da9f-4849-b7bb-5bcb1c7aced0" providerId="ADAL" clId="{BECDFD38-133E-484D-8D70-A375B0D5B7C8}" dt="2022-10-28T08:39:23.182" v="36"/>
          <ac:picMkLst>
            <pc:docMk/>
            <pc:sldMk cId="178767133" sldId="259"/>
            <ac:picMk id="12" creationId="{52DAAFEC-A562-0D57-CE06-BAB1F55713A6}"/>
          </ac:picMkLst>
        </pc:picChg>
      </pc:sldChg>
      <pc:sldChg chg="addSp delSp modSp mod modTransition modAnim">
        <pc:chgData name="James Drew" userId="7bac6938-da9f-4849-b7bb-5bcb1c7aced0" providerId="ADAL" clId="{BECDFD38-133E-484D-8D70-A375B0D5B7C8}" dt="2022-10-28T08:39:23.182" v="36"/>
        <pc:sldMkLst>
          <pc:docMk/>
          <pc:sldMk cId="3598186745" sldId="260"/>
        </pc:sldMkLst>
        <pc:spChg chg="mod">
          <ac:chgData name="James Drew" userId="7bac6938-da9f-4849-b7bb-5bcb1c7aced0" providerId="ADAL" clId="{BECDFD38-133E-484D-8D70-A375B0D5B7C8}" dt="2022-10-27T09:51:02.547" v="28" actId="20577"/>
          <ac:spMkLst>
            <pc:docMk/>
            <pc:sldMk cId="3598186745" sldId="260"/>
            <ac:spMk id="2" creationId="{00000000-0000-0000-0000-000000000000}"/>
          </ac:spMkLst>
        </pc:spChg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3598186745" sldId="260"/>
            <ac:picMk id="4" creationId="{00B3F3B4-AEE3-4108-8903-933DDE6E11FA}"/>
          </ac:picMkLst>
        </pc:picChg>
        <pc:picChg chg="add mod">
          <ac:chgData name="James Drew" userId="7bac6938-da9f-4849-b7bb-5bcb1c7aced0" providerId="ADAL" clId="{BECDFD38-133E-484D-8D70-A375B0D5B7C8}" dt="2022-10-28T08:39:23.182" v="36"/>
          <ac:picMkLst>
            <pc:docMk/>
            <pc:sldMk cId="3598186745" sldId="260"/>
            <ac:picMk id="7" creationId="{0A024A3A-510F-A077-238A-5844ADA474D5}"/>
          </ac:picMkLst>
        </pc:picChg>
      </pc:sldChg>
      <pc:sldChg chg="addSp delSp modSp modTransition modAnim modNotesTx">
        <pc:chgData name="James Drew" userId="7bac6938-da9f-4849-b7bb-5bcb1c7aced0" providerId="ADAL" clId="{BECDFD38-133E-484D-8D70-A375B0D5B7C8}" dt="2022-10-28T08:39:23.182" v="36"/>
        <pc:sldMkLst>
          <pc:docMk/>
          <pc:sldMk cId="1928488182" sldId="261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1928488182" sldId="261"/>
            <ac:picMk id="4" creationId="{B2D734B8-3123-42AB-BC49-89B03EB2A9C7}"/>
          </ac:picMkLst>
        </pc:picChg>
        <pc:picChg chg="add mod">
          <ac:chgData name="James Drew" userId="7bac6938-da9f-4849-b7bb-5bcb1c7aced0" providerId="ADAL" clId="{BECDFD38-133E-484D-8D70-A375B0D5B7C8}" dt="2022-10-28T08:39:23.182" v="36"/>
          <ac:picMkLst>
            <pc:docMk/>
            <pc:sldMk cId="1928488182" sldId="261"/>
            <ac:picMk id="6" creationId="{9E530C08-0D77-0250-B0D1-C03B69545CB9}"/>
          </ac:picMkLst>
        </pc:picChg>
      </pc:sldChg>
      <pc:sldChg chg="addSp delSp modSp modTransition modAnim">
        <pc:chgData name="James Drew" userId="7bac6938-da9f-4849-b7bb-5bcb1c7aced0" providerId="ADAL" clId="{BECDFD38-133E-484D-8D70-A375B0D5B7C8}" dt="2022-10-28T08:39:23.182" v="36"/>
        <pc:sldMkLst>
          <pc:docMk/>
          <pc:sldMk cId="1322272984" sldId="262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1322272984" sldId="262"/>
            <ac:picMk id="4" creationId="{00C792EF-43EA-4E80-A0BD-5FADBB0A932A}"/>
          </ac:picMkLst>
        </pc:picChg>
        <pc:picChg chg="add mod">
          <ac:chgData name="James Drew" userId="7bac6938-da9f-4849-b7bb-5bcb1c7aced0" providerId="ADAL" clId="{BECDFD38-133E-484D-8D70-A375B0D5B7C8}" dt="2022-10-28T08:39:23.182" v="36"/>
          <ac:picMkLst>
            <pc:docMk/>
            <pc:sldMk cId="1322272984" sldId="262"/>
            <ac:picMk id="6" creationId="{EA23677C-1980-6603-3A29-D79536F54817}"/>
          </ac:picMkLst>
        </pc:picChg>
      </pc:sldChg>
      <pc:sldChg chg="addSp delSp modSp modTransition modAnim">
        <pc:chgData name="James Drew" userId="7bac6938-da9f-4849-b7bb-5bcb1c7aced0" providerId="ADAL" clId="{BECDFD38-133E-484D-8D70-A375B0D5B7C8}" dt="2022-10-28T08:39:23.182" v="36"/>
        <pc:sldMkLst>
          <pc:docMk/>
          <pc:sldMk cId="2512908202" sldId="263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2512908202" sldId="263"/>
            <ac:picMk id="4" creationId="{26E10D4D-7FFF-436D-AF80-AA99BCA2155C}"/>
          </ac:picMkLst>
        </pc:picChg>
        <pc:picChg chg="add mod">
          <ac:chgData name="James Drew" userId="7bac6938-da9f-4849-b7bb-5bcb1c7aced0" providerId="ADAL" clId="{BECDFD38-133E-484D-8D70-A375B0D5B7C8}" dt="2022-10-28T08:39:23.182" v="36"/>
          <ac:picMkLst>
            <pc:docMk/>
            <pc:sldMk cId="2512908202" sldId="263"/>
            <ac:picMk id="6" creationId="{2185D6AA-5301-32AB-FCFB-132C8B7C96DA}"/>
          </ac:picMkLst>
        </pc:picChg>
      </pc:sldChg>
      <pc:sldChg chg="addSp delSp modSp mod modTransition modClrScheme modAnim delDesignElem chgLayout">
        <pc:chgData name="James Drew" userId="7bac6938-da9f-4849-b7bb-5bcb1c7aced0" providerId="ADAL" clId="{BECDFD38-133E-484D-8D70-A375B0D5B7C8}" dt="2022-10-28T08:50:35.408" v="100"/>
        <pc:sldMkLst>
          <pc:docMk/>
          <pc:sldMk cId="2747292259" sldId="264"/>
        </pc:sldMkLst>
        <pc:spChg chg="mod ord">
          <ac:chgData name="James Drew" userId="7bac6938-da9f-4849-b7bb-5bcb1c7aced0" providerId="ADAL" clId="{BECDFD38-133E-484D-8D70-A375B0D5B7C8}" dt="2022-10-28T08:42:08.216" v="86" actId="700"/>
          <ac:spMkLst>
            <pc:docMk/>
            <pc:sldMk cId="2747292259" sldId="264"/>
            <ac:spMk id="2" creationId="{00000000-0000-0000-0000-000000000000}"/>
          </ac:spMkLst>
        </pc:spChg>
        <pc:spChg chg="add del mod">
          <ac:chgData name="James Drew" userId="7bac6938-da9f-4849-b7bb-5bcb1c7aced0" providerId="ADAL" clId="{BECDFD38-133E-484D-8D70-A375B0D5B7C8}" dt="2022-10-28T08:41:04.027" v="61" actId="26606"/>
          <ac:spMkLst>
            <pc:docMk/>
            <pc:sldMk cId="2747292259" sldId="264"/>
            <ac:spMk id="3" creationId="{00000000-0000-0000-0000-000000000000}"/>
          </ac:spMkLst>
        </pc:spChg>
        <pc:spChg chg="add del">
          <ac:chgData name="James Drew" userId="7bac6938-da9f-4849-b7bb-5bcb1c7aced0" providerId="ADAL" clId="{BECDFD38-133E-484D-8D70-A375B0D5B7C8}" dt="2022-10-28T08:42:08.216" v="86" actId="700"/>
          <ac:spMkLst>
            <pc:docMk/>
            <pc:sldMk cId="2747292259" sldId="264"/>
            <ac:spMk id="9" creationId="{C44B17FE-2E14-47B6-B5A8-4363DE76952D}"/>
          </ac:spMkLst>
        </pc:spChg>
        <pc:spChg chg="add del">
          <ac:chgData name="James Drew" userId="7bac6938-da9f-4849-b7bb-5bcb1c7aced0" providerId="ADAL" clId="{BECDFD38-133E-484D-8D70-A375B0D5B7C8}" dt="2022-10-28T08:42:08.216" v="86" actId="700"/>
          <ac:spMkLst>
            <pc:docMk/>
            <pc:sldMk cId="2747292259" sldId="264"/>
            <ac:spMk id="11" creationId="{14E53280-E6EB-47D2-B0BB-78B772DC4B90}"/>
          </ac:spMkLst>
        </pc:spChg>
        <pc:spChg chg="add del">
          <ac:chgData name="James Drew" userId="7bac6938-da9f-4849-b7bb-5bcb1c7aced0" providerId="ADAL" clId="{BECDFD38-133E-484D-8D70-A375B0D5B7C8}" dt="2022-10-28T08:42:08.216" v="86" actId="700"/>
          <ac:spMkLst>
            <pc:docMk/>
            <pc:sldMk cId="2747292259" sldId="264"/>
            <ac:spMk id="13" creationId="{E44C4738-31FA-4AA4-9D3A-9B0F0B1F5FBC}"/>
          </ac:spMkLst>
        </pc:spChg>
        <pc:spChg chg="add del">
          <ac:chgData name="James Drew" userId="7bac6938-da9f-4849-b7bb-5bcb1c7aced0" providerId="ADAL" clId="{BECDFD38-133E-484D-8D70-A375B0D5B7C8}" dt="2022-10-28T08:42:08.216" v="86" actId="700"/>
          <ac:spMkLst>
            <pc:docMk/>
            <pc:sldMk cId="2747292259" sldId="264"/>
            <ac:spMk id="15" creationId="{809F3F69-CB9E-4C14-8F9B-7565980C8770}"/>
          </ac:spMkLst>
        </pc:spChg>
        <pc:graphicFrameChg chg="add del">
          <ac:chgData name="James Drew" userId="7bac6938-da9f-4849-b7bb-5bcb1c7aced0" providerId="ADAL" clId="{BECDFD38-133E-484D-8D70-A375B0D5B7C8}" dt="2022-10-28T08:40:55.679" v="56" actId="26606"/>
          <ac:graphicFrameMkLst>
            <pc:docMk/>
            <pc:sldMk cId="2747292259" sldId="264"/>
            <ac:graphicFrameMk id="17" creationId="{7D45BE03-3AA4-9000-B565-B87DC48CBDDC}"/>
          </ac:graphicFrameMkLst>
        </pc:graphicFrameChg>
        <pc:graphicFrameChg chg="add del">
          <ac:chgData name="James Drew" userId="7bac6938-da9f-4849-b7bb-5bcb1c7aced0" providerId="ADAL" clId="{BECDFD38-133E-484D-8D70-A375B0D5B7C8}" dt="2022-10-28T08:40:57.543" v="58" actId="26606"/>
          <ac:graphicFrameMkLst>
            <pc:docMk/>
            <pc:sldMk cId="2747292259" sldId="264"/>
            <ac:graphicFrameMk id="19" creationId="{AA78202A-67C1-FADF-6930-6055DFC91646}"/>
          </ac:graphicFrameMkLst>
        </pc:graphicFrameChg>
        <pc:graphicFrameChg chg="add del">
          <ac:chgData name="James Drew" userId="7bac6938-da9f-4849-b7bb-5bcb1c7aced0" providerId="ADAL" clId="{BECDFD38-133E-484D-8D70-A375B0D5B7C8}" dt="2022-10-28T08:41:04.011" v="60" actId="26606"/>
          <ac:graphicFrameMkLst>
            <pc:docMk/>
            <pc:sldMk cId="2747292259" sldId="264"/>
            <ac:graphicFrameMk id="21" creationId="{209FAEF4-70A1-6ECB-DBA2-37F7FD44F1C3}"/>
          </ac:graphicFrameMkLst>
        </pc:graphicFrameChg>
        <pc:graphicFrameChg chg="add mod ord">
          <ac:chgData name="James Drew" userId="7bac6938-da9f-4849-b7bb-5bcb1c7aced0" providerId="ADAL" clId="{BECDFD38-133E-484D-8D70-A375B0D5B7C8}" dt="2022-10-28T08:42:17.127" v="88" actId="20577"/>
          <ac:graphicFrameMkLst>
            <pc:docMk/>
            <pc:sldMk cId="2747292259" sldId="264"/>
            <ac:graphicFrameMk id="23" creationId="{12680E5A-BBB4-DD85-E991-F2C80ED00475}"/>
          </ac:graphicFrameMkLst>
        </pc:graphicFrameChg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2747292259" sldId="264"/>
            <ac:picMk id="4" creationId="{2B7E2D20-82B6-41EA-AAE9-346E3CDF77F7}"/>
          </ac:picMkLst>
        </pc:picChg>
        <pc:picChg chg="add del mod">
          <ac:chgData name="James Drew" userId="7bac6938-da9f-4849-b7bb-5bcb1c7aced0" providerId="ADAL" clId="{BECDFD38-133E-484D-8D70-A375B0D5B7C8}" dt="2022-10-28T08:50:35.408" v="100"/>
          <ac:picMkLst>
            <pc:docMk/>
            <pc:sldMk cId="2747292259" sldId="264"/>
            <ac:picMk id="5" creationId="{EDE3B1E4-D279-FDA8-DE28-D61615900CA8}"/>
          </ac:picMkLst>
        </pc:picChg>
        <pc:picChg chg="add del mod">
          <ac:chgData name="James Drew" userId="7bac6938-da9f-4849-b7bb-5bcb1c7aced0" providerId="ADAL" clId="{BECDFD38-133E-484D-8D70-A375B0D5B7C8}" dt="2022-10-28T08:49:22.137" v="99"/>
          <ac:picMkLst>
            <pc:docMk/>
            <pc:sldMk cId="2747292259" sldId="264"/>
            <ac:picMk id="6" creationId="{2E66D280-22EA-D0CE-51B4-F2FBA49BA743}"/>
          </ac:picMkLst>
        </pc:picChg>
        <pc:picChg chg="add mod">
          <ac:chgData name="James Drew" userId="7bac6938-da9f-4849-b7bb-5bcb1c7aced0" providerId="ADAL" clId="{BECDFD38-133E-484D-8D70-A375B0D5B7C8}" dt="2022-10-28T08:50:35.408" v="100"/>
          <ac:picMkLst>
            <pc:docMk/>
            <pc:sldMk cId="2747292259" sldId="264"/>
            <ac:picMk id="7" creationId="{FA4CD4A9-4EB6-6365-B90E-7392F406D23C}"/>
          </ac:picMkLst>
        </pc:picChg>
      </pc:sldChg>
      <pc:sldChg chg="addSp delSp modSp mod modTransition modAnim">
        <pc:chgData name="James Drew" userId="7bac6938-da9f-4849-b7bb-5bcb1c7aced0" providerId="ADAL" clId="{BECDFD38-133E-484D-8D70-A375B0D5B7C8}" dt="2022-10-28T08:52:14.591" v="101"/>
        <pc:sldMkLst>
          <pc:docMk/>
          <pc:sldMk cId="3137173194" sldId="265"/>
        </pc:sldMkLst>
        <pc:spChg chg="mod">
          <ac:chgData name="James Drew" userId="7bac6938-da9f-4849-b7bb-5bcb1c7aced0" providerId="ADAL" clId="{BECDFD38-133E-484D-8D70-A375B0D5B7C8}" dt="2022-10-28T08:42:33.384" v="90" actId="20577"/>
          <ac:spMkLst>
            <pc:docMk/>
            <pc:sldMk cId="3137173194" sldId="265"/>
            <ac:spMk id="3" creationId="{00000000-0000-0000-0000-000000000000}"/>
          </ac:spMkLst>
        </pc:spChg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3137173194" sldId="265"/>
            <ac:picMk id="4" creationId="{EFACB1F0-B1D8-41E9-9A77-CA96D41AC4E2}"/>
          </ac:picMkLst>
        </pc:picChg>
        <pc:picChg chg="add mod">
          <ac:chgData name="James Drew" userId="7bac6938-da9f-4849-b7bb-5bcb1c7aced0" providerId="ADAL" clId="{BECDFD38-133E-484D-8D70-A375B0D5B7C8}" dt="2022-10-28T08:52:14.591" v="101"/>
          <ac:picMkLst>
            <pc:docMk/>
            <pc:sldMk cId="3137173194" sldId="265"/>
            <ac:picMk id="11" creationId="{981F1B28-0A66-AE7C-9365-B16D9BD2C264}"/>
          </ac:picMkLst>
        </pc:picChg>
      </pc:sldChg>
      <pc:sldChg chg="addSp delSp modSp mod modTransition modAnim">
        <pc:chgData name="James Drew" userId="7bac6938-da9f-4849-b7bb-5bcb1c7aced0" providerId="ADAL" clId="{BECDFD38-133E-484D-8D70-A375B0D5B7C8}" dt="2022-10-28T08:53:34.654" v="105"/>
        <pc:sldMkLst>
          <pc:docMk/>
          <pc:sldMk cId="4172003473" sldId="266"/>
        </pc:sldMkLst>
        <pc:spChg chg="mod">
          <ac:chgData name="James Drew" userId="7bac6938-da9f-4849-b7bb-5bcb1c7aced0" providerId="ADAL" clId="{BECDFD38-133E-484D-8D70-A375B0D5B7C8}" dt="2022-10-28T08:42:51.131" v="97" actId="122"/>
          <ac:spMkLst>
            <pc:docMk/>
            <pc:sldMk cId="4172003473" sldId="266"/>
            <ac:spMk id="3" creationId="{00000000-0000-0000-0000-000000000000}"/>
          </ac:spMkLst>
        </pc:spChg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4172003473" sldId="266"/>
            <ac:picMk id="4" creationId="{1BBBAFAE-A495-41EC-8BF8-97F057B1B5A4}"/>
          </ac:picMkLst>
        </pc:picChg>
        <pc:picChg chg="add del mod">
          <ac:chgData name="James Drew" userId="7bac6938-da9f-4849-b7bb-5bcb1c7aced0" providerId="ADAL" clId="{BECDFD38-133E-484D-8D70-A375B0D5B7C8}" dt="2022-10-28T08:52:49.127" v="104"/>
          <ac:picMkLst>
            <pc:docMk/>
            <pc:sldMk cId="4172003473" sldId="266"/>
            <ac:picMk id="10" creationId="{C928C178-12C9-EC34-BEDB-5C77401819B0}"/>
          </ac:picMkLst>
        </pc:picChg>
        <pc:picChg chg="add del mod">
          <ac:chgData name="James Drew" userId="7bac6938-da9f-4849-b7bb-5bcb1c7aced0" providerId="ADAL" clId="{BECDFD38-133E-484D-8D70-A375B0D5B7C8}" dt="2022-10-28T08:53:34.654" v="105"/>
          <ac:picMkLst>
            <pc:docMk/>
            <pc:sldMk cId="4172003473" sldId="266"/>
            <ac:picMk id="14" creationId="{338D6D15-8850-4761-9A97-6A111828AB7F}"/>
          </ac:picMkLst>
        </pc:picChg>
        <pc:picChg chg="add mod">
          <ac:chgData name="James Drew" userId="7bac6938-da9f-4849-b7bb-5bcb1c7aced0" providerId="ADAL" clId="{BECDFD38-133E-484D-8D70-A375B0D5B7C8}" dt="2022-10-28T08:53:34.654" v="105"/>
          <ac:picMkLst>
            <pc:docMk/>
            <pc:sldMk cId="4172003473" sldId="266"/>
            <ac:picMk id="16" creationId="{5319EE12-05C3-35CB-F92F-3E2360EDF815}"/>
          </ac:picMkLst>
        </pc:picChg>
      </pc:sldChg>
      <pc:sldChg chg="addSp delSp modSp modTransition modAnim">
        <pc:chgData name="James Drew" userId="7bac6938-da9f-4849-b7bb-5bcb1c7aced0" providerId="ADAL" clId="{BECDFD38-133E-484D-8D70-A375B0D5B7C8}" dt="2022-10-28T08:39:23.182" v="36"/>
        <pc:sldMkLst>
          <pc:docMk/>
          <pc:sldMk cId="3451050238" sldId="267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3451050238" sldId="267"/>
            <ac:picMk id="4" creationId="{D4C02314-3E76-487F-930D-A9C9D678ABF8}"/>
          </ac:picMkLst>
        </pc:picChg>
        <pc:picChg chg="add mod">
          <ac:chgData name="James Drew" userId="7bac6938-da9f-4849-b7bb-5bcb1c7aced0" providerId="ADAL" clId="{BECDFD38-133E-484D-8D70-A375B0D5B7C8}" dt="2022-10-28T08:39:23.182" v="36"/>
          <ac:picMkLst>
            <pc:docMk/>
            <pc:sldMk cId="3451050238" sldId="267"/>
            <ac:picMk id="6" creationId="{60C781D1-D8B8-208D-CFB2-7EBE3ADC16AE}"/>
          </ac:picMkLst>
        </pc:picChg>
      </pc:sldChg>
      <pc:sldChg chg="addSp delSp modSp modTransition modAnim">
        <pc:chgData name="James Drew" userId="7bac6938-da9f-4849-b7bb-5bcb1c7aced0" providerId="ADAL" clId="{BECDFD38-133E-484D-8D70-A375B0D5B7C8}" dt="2022-10-28T08:54:32.319" v="106"/>
        <pc:sldMkLst>
          <pc:docMk/>
          <pc:sldMk cId="1996623993" sldId="268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1996623993" sldId="268"/>
            <ac:picMk id="4" creationId="{8B8B5914-1C9D-4DFC-81D4-C5B32E3CD2F2}"/>
          </ac:picMkLst>
        </pc:picChg>
        <pc:picChg chg="add mod">
          <ac:chgData name="James Drew" userId="7bac6938-da9f-4849-b7bb-5bcb1c7aced0" providerId="ADAL" clId="{BECDFD38-133E-484D-8D70-A375B0D5B7C8}" dt="2022-10-28T08:54:32.319" v="106"/>
          <ac:picMkLst>
            <pc:docMk/>
            <pc:sldMk cId="1996623993" sldId="268"/>
            <ac:picMk id="12" creationId="{15980311-294F-CF59-6FBE-662876086E54}"/>
          </ac:picMkLst>
        </pc:picChg>
      </pc:sldChg>
      <pc:sldChg chg="addSp delSp modSp modTransition modAnim">
        <pc:chgData name="James Drew" userId="7bac6938-da9f-4849-b7bb-5bcb1c7aced0" providerId="ADAL" clId="{BECDFD38-133E-484D-8D70-A375B0D5B7C8}" dt="2022-10-28T08:58:18.100" v="107"/>
        <pc:sldMkLst>
          <pc:docMk/>
          <pc:sldMk cId="390713757" sldId="269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390713757" sldId="269"/>
            <ac:picMk id="4" creationId="{4B2208F2-01E7-407B-BB50-B57A3E2B21CF}"/>
          </ac:picMkLst>
        </pc:picChg>
        <pc:picChg chg="add mod">
          <ac:chgData name="James Drew" userId="7bac6938-da9f-4849-b7bb-5bcb1c7aced0" providerId="ADAL" clId="{BECDFD38-133E-484D-8D70-A375B0D5B7C8}" dt="2022-10-28T08:58:18.100" v="107"/>
          <ac:picMkLst>
            <pc:docMk/>
            <pc:sldMk cId="390713757" sldId="269"/>
            <ac:picMk id="11" creationId="{9877CDA6-A3BE-56DF-2DAF-4DE585CC651E}"/>
          </ac:picMkLst>
        </pc:picChg>
      </pc:sldChg>
      <pc:sldChg chg="addSp delSp modSp modTransition modAnim">
        <pc:chgData name="James Drew" userId="7bac6938-da9f-4849-b7bb-5bcb1c7aced0" providerId="ADAL" clId="{BECDFD38-133E-484D-8D70-A375B0D5B7C8}" dt="2022-10-28T08:58:18.100" v="107"/>
        <pc:sldMkLst>
          <pc:docMk/>
          <pc:sldMk cId="1236904495" sldId="270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1236904495" sldId="270"/>
            <ac:picMk id="4" creationId="{6E18380A-D11C-45E7-BD5F-8CC7D47077DC}"/>
          </ac:picMkLst>
        </pc:picChg>
        <pc:picChg chg="add mod">
          <ac:chgData name="James Drew" userId="7bac6938-da9f-4849-b7bb-5bcb1c7aced0" providerId="ADAL" clId="{BECDFD38-133E-484D-8D70-A375B0D5B7C8}" dt="2022-10-28T08:58:18.100" v="107"/>
          <ac:picMkLst>
            <pc:docMk/>
            <pc:sldMk cId="1236904495" sldId="270"/>
            <ac:picMk id="7" creationId="{8645F0C3-B363-7BED-866F-80B2761FBFE3}"/>
          </ac:picMkLst>
        </pc:picChg>
      </pc:sldChg>
      <pc:sldChg chg="addSp delSp modSp mod modTransition modAnim">
        <pc:chgData name="James Drew" userId="7bac6938-da9f-4849-b7bb-5bcb1c7aced0" providerId="ADAL" clId="{BECDFD38-133E-484D-8D70-A375B0D5B7C8}" dt="2022-10-28T09:00:20.421" v="110"/>
        <pc:sldMkLst>
          <pc:docMk/>
          <pc:sldMk cId="4108492571" sldId="271"/>
        </pc:sldMkLst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4108492571" sldId="271"/>
            <ac:picMk id="4" creationId="{A2125B07-BBBA-42BE-A408-5A9428F2729D}"/>
          </ac:picMkLst>
        </pc:picChg>
        <pc:picChg chg="add del mod">
          <ac:chgData name="James Drew" userId="7bac6938-da9f-4849-b7bb-5bcb1c7aced0" providerId="ADAL" clId="{BECDFD38-133E-484D-8D70-A375B0D5B7C8}" dt="2022-10-28T08:58:22.802" v="109"/>
          <ac:picMkLst>
            <pc:docMk/>
            <pc:sldMk cId="4108492571" sldId="271"/>
            <ac:picMk id="6" creationId="{60F01DCF-9923-E74B-30D9-F07F6447ECB1}"/>
          </ac:picMkLst>
        </pc:picChg>
        <pc:picChg chg="add del mod">
          <ac:chgData name="James Drew" userId="7bac6938-da9f-4849-b7bb-5bcb1c7aced0" providerId="ADAL" clId="{BECDFD38-133E-484D-8D70-A375B0D5B7C8}" dt="2022-10-28T09:00:20.421" v="110"/>
          <ac:picMkLst>
            <pc:docMk/>
            <pc:sldMk cId="4108492571" sldId="271"/>
            <ac:picMk id="9" creationId="{B2F36A04-3360-FCC6-D333-2A80B662355B}"/>
          </ac:picMkLst>
        </pc:picChg>
        <pc:picChg chg="add mod">
          <ac:chgData name="James Drew" userId="7bac6938-da9f-4849-b7bb-5bcb1c7aced0" providerId="ADAL" clId="{BECDFD38-133E-484D-8D70-A375B0D5B7C8}" dt="2022-10-28T09:00:20.421" v="110"/>
          <ac:picMkLst>
            <pc:docMk/>
            <pc:sldMk cId="4108492571" sldId="271"/>
            <ac:picMk id="11" creationId="{3FD9FC1E-BECC-110C-3EA3-85DA502B2DA4}"/>
          </ac:picMkLst>
        </pc:picChg>
      </pc:sldChg>
      <pc:sldChg chg="delSp modSp mod modTransition modAnim">
        <pc:chgData name="James Drew" userId="7bac6938-da9f-4849-b7bb-5bcb1c7aced0" providerId="ADAL" clId="{BECDFD38-133E-484D-8D70-A375B0D5B7C8}" dt="2022-10-28T09:18:18.229" v="267" actId="20577"/>
        <pc:sldMkLst>
          <pc:docMk/>
          <pc:sldMk cId="1301570389" sldId="272"/>
        </pc:sldMkLst>
        <pc:spChg chg="mod">
          <ac:chgData name="James Drew" userId="7bac6938-da9f-4849-b7bb-5bcb1c7aced0" providerId="ADAL" clId="{BECDFD38-133E-484D-8D70-A375B0D5B7C8}" dt="2022-10-28T09:16:57.609" v="117" actId="20577"/>
          <ac:spMkLst>
            <pc:docMk/>
            <pc:sldMk cId="1301570389" sldId="272"/>
            <ac:spMk id="2" creationId="{E12752C8-945C-4F5A-B8E2-B498FA4A9B57}"/>
          </ac:spMkLst>
        </pc:spChg>
        <pc:spChg chg="mod">
          <ac:chgData name="James Drew" userId="7bac6938-da9f-4849-b7bb-5bcb1c7aced0" providerId="ADAL" clId="{BECDFD38-133E-484D-8D70-A375B0D5B7C8}" dt="2022-10-28T09:18:18.229" v="267" actId="20577"/>
          <ac:spMkLst>
            <pc:docMk/>
            <pc:sldMk cId="1301570389" sldId="272"/>
            <ac:spMk id="3" creationId="{C7E18F0F-5ADA-44BF-9647-12E98574C2AF}"/>
          </ac:spMkLst>
        </pc:spChg>
        <pc:picChg chg="del">
          <ac:chgData name="James Drew" userId="7bac6938-da9f-4849-b7bb-5bcb1c7aced0" providerId="ADAL" clId="{BECDFD38-133E-484D-8D70-A375B0D5B7C8}" dt="2022-10-24T19:10:15.218" v="0"/>
          <ac:picMkLst>
            <pc:docMk/>
            <pc:sldMk cId="1301570389" sldId="272"/>
            <ac:picMk id="4" creationId="{18514F45-2A9C-4C9F-A785-206BCC0E806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37AB8E-E985-484A-B233-ED7943A29EB1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1AB2B5-B7B7-4D17-A235-7DA2456108AB}">
      <dgm:prSet/>
      <dgm:spPr/>
      <dgm:t>
        <a:bodyPr/>
        <a:lstStyle/>
        <a:p>
          <a:r>
            <a:rPr lang="en-GB"/>
            <a:t>s90 and Sch 1 LASPO 2012 </a:t>
          </a:r>
          <a:endParaRPr lang="en-US"/>
        </a:p>
      </dgm:t>
    </dgm:pt>
    <dgm:pt modelId="{9C5362EF-C7A0-40BB-B196-39A772640947}" type="parTrans" cxnId="{5FD3F68B-7324-487C-8409-A32441511974}">
      <dgm:prSet/>
      <dgm:spPr/>
      <dgm:t>
        <a:bodyPr/>
        <a:lstStyle/>
        <a:p>
          <a:endParaRPr lang="en-US"/>
        </a:p>
      </dgm:t>
    </dgm:pt>
    <dgm:pt modelId="{85FC729B-7148-466E-BFC8-0582141B68C3}" type="sibTrans" cxnId="{5FD3F68B-7324-487C-8409-A32441511974}">
      <dgm:prSet/>
      <dgm:spPr/>
      <dgm:t>
        <a:bodyPr/>
        <a:lstStyle/>
        <a:p>
          <a:endParaRPr lang="en-US"/>
        </a:p>
      </dgm:t>
    </dgm:pt>
    <dgm:pt modelId="{FDCC69C8-C096-4F37-9C98-158FC10749BB}">
      <dgm:prSet/>
      <dgm:spPr/>
      <dgm:t>
        <a:bodyPr/>
        <a:lstStyle/>
        <a:p>
          <a:r>
            <a:rPr lang="en-GB"/>
            <a:t>The Court cannot usually remand an adult D in custody where there is no real prospect of D being imprisoned if convicted. </a:t>
          </a:r>
          <a:endParaRPr lang="en-US"/>
        </a:p>
      </dgm:t>
    </dgm:pt>
    <dgm:pt modelId="{973BC42F-9CC9-416A-828E-00BB03756F6E}" type="parTrans" cxnId="{54724C73-025B-41B7-A36A-C779CAC70582}">
      <dgm:prSet/>
      <dgm:spPr/>
      <dgm:t>
        <a:bodyPr/>
        <a:lstStyle/>
        <a:p>
          <a:endParaRPr lang="en-US"/>
        </a:p>
      </dgm:t>
    </dgm:pt>
    <dgm:pt modelId="{991246B3-480E-461B-A041-49866A51F388}" type="sibTrans" cxnId="{54724C73-025B-41B7-A36A-C779CAC70582}">
      <dgm:prSet/>
      <dgm:spPr/>
      <dgm:t>
        <a:bodyPr/>
        <a:lstStyle/>
        <a:p>
          <a:endParaRPr lang="en-US"/>
        </a:p>
      </dgm:t>
    </dgm:pt>
    <dgm:pt modelId="{7EE44ECF-C5F4-4F39-9F0D-409D5EDEAA4D}">
      <dgm:prSet/>
      <dgm:spPr/>
      <dgm:t>
        <a:bodyPr/>
        <a:lstStyle/>
        <a:p>
          <a:r>
            <a:rPr lang="en-GB" dirty="0"/>
            <a:t>This applies to the three main exceptions to bail:</a:t>
          </a:r>
        </a:p>
        <a:p>
          <a:r>
            <a:rPr lang="en-GB" dirty="0"/>
            <a:t>1.	Para 2 Part 1 </a:t>
          </a:r>
          <a:r>
            <a:rPr lang="en-GB" dirty="0" err="1"/>
            <a:t>Sch</a:t>
          </a:r>
          <a:r>
            <a:rPr lang="en-GB" dirty="0"/>
            <a:t> 1 BA1976 (failure to surrender/commission of further offences or interfering with witnesses;</a:t>
          </a:r>
        </a:p>
        <a:p>
          <a:r>
            <a:rPr lang="en-GB" dirty="0"/>
            <a:t>2. 	Para 2A Part 1 </a:t>
          </a:r>
          <a:r>
            <a:rPr lang="en-GB" dirty="0" err="1"/>
            <a:t>Sch</a:t>
          </a:r>
          <a:r>
            <a:rPr lang="en-GB" dirty="0"/>
            <a:t> 1 BA1976 (refusal of bail where D appears to have committed an indictable or either-way offence whilst on bail) </a:t>
          </a:r>
        </a:p>
        <a:p>
          <a:r>
            <a:rPr lang="en-GB" dirty="0"/>
            <a:t>3.	Para 6 Part 1 </a:t>
          </a:r>
          <a:r>
            <a:rPr lang="en-GB" dirty="0" err="1"/>
            <a:t>Sch</a:t>
          </a:r>
          <a:r>
            <a:rPr lang="en-GB" dirty="0"/>
            <a:t> 1 BA 1976 (refusal of bail where D has been arrested for breaking conditions of bail or failing to surrender to previously granted bail)</a:t>
          </a:r>
          <a:endParaRPr lang="en-US" dirty="0"/>
        </a:p>
      </dgm:t>
    </dgm:pt>
    <dgm:pt modelId="{23938894-BF1C-4370-B95A-8C9C903CA336}" type="parTrans" cxnId="{BA18E04A-B8E1-4D43-AB56-FED5E44E8BBF}">
      <dgm:prSet/>
      <dgm:spPr/>
      <dgm:t>
        <a:bodyPr/>
        <a:lstStyle/>
        <a:p>
          <a:endParaRPr lang="en-US"/>
        </a:p>
      </dgm:t>
    </dgm:pt>
    <dgm:pt modelId="{836E7952-4C5C-4A0B-A5C1-A3AA3EC357D2}" type="sibTrans" cxnId="{BA18E04A-B8E1-4D43-AB56-FED5E44E8BBF}">
      <dgm:prSet/>
      <dgm:spPr/>
      <dgm:t>
        <a:bodyPr/>
        <a:lstStyle/>
        <a:p>
          <a:endParaRPr lang="en-US"/>
        </a:p>
      </dgm:t>
    </dgm:pt>
    <dgm:pt modelId="{D64887CD-BADB-4AC1-8BA2-CF961478425E}" type="pres">
      <dgm:prSet presAssocID="{EC37AB8E-E985-484A-B233-ED7943A29EB1}" presName="Name0" presStyleCnt="0">
        <dgm:presLayoutVars>
          <dgm:dir/>
          <dgm:animLvl val="lvl"/>
          <dgm:resizeHandles val="exact"/>
        </dgm:presLayoutVars>
      </dgm:prSet>
      <dgm:spPr/>
    </dgm:pt>
    <dgm:pt modelId="{C51DB5DA-42C0-4BAF-9036-7D69A0F2E0EA}" type="pres">
      <dgm:prSet presAssocID="{7EE44ECF-C5F4-4F39-9F0D-409D5EDEAA4D}" presName="boxAndChildren" presStyleCnt="0"/>
      <dgm:spPr/>
    </dgm:pt>
    <dgm:pt modelId="{8ADE4DF6-64CF-4891-B709-C4989A1462CA}" type="pres">
      <dgm:prSet presAssocID="{7EE44ECF-C5F4-4F39-9F0D-409D5EDEAA4D}" presName="parentTextBox" presStyleLbl="node1" presStyleIdx="0" presStyleCnt="2"/>
      <dgm:spPr/>
    </dgm:pt>
    <dgm:pt modelId="{836D4811-EE1A-4C29-AF28-042858207718}" type="pres">
      <dgm:prSet presAssocID="{85FC729B-7148-466E-BFC8-0582141B68C3}" presName="sp" presStyleCnt="0"/>
      <dgm:spPr/>
    </dgm:pt>
    <dgm:pt modelId="{9695FF5A-7B00-4CEE-9E03-B6A44C6B1329}" type="pres">
      <dgm:prSet presAssocID="{2E1AB2B5-B7B7-4D17-A235-7DA2456108AB}" presName="arrowAndChildren" presStyleCnt="0"/>
      <dgm:spPr/>
    </dgm:pt>
    <dgm:pt modelId="{0D42DE44-EFF4-4E5D-B609-5BCA04C38C33}" type="pres">
      <dgm:prSet presAssocID="{2E1AB2B5-B7B7-4D17-A235-7DA2456108AB}" presName="parentTextArrow" presStyleLbl="node1" presStyleIdx="0" presStyleCnt="2"/>
      <dgm:spPr/>
    </dgm:pt>
    <dgm:pt modelId="{57BF8E0E-0D3C-4ACA-BE01-503DAF78B7EA}" type="pres">
      <dgm:prSet presAssocID="{2E1AB2B5-B7B7-4D17-A235-7DA2456108AB}" presName="arrow" presStyleLbl="node1" presStyleIdx="1" presStyleCnt="2"/>
      <dgm:spPr/>
    </dgm:pt>
    <dgm:pt modelId="{CF9F53C2-31B8-4028-A34D-D0E52AF1ADAF}" type="pres">
      <dgm:prSet presAssocID="{2E1AB2B5-B7B7-4D17-A235-7DA2456108AB}" presName="descendantArrow" presStyleCnt="0"/>
      <dgm:spPr/>
    </dgm:pt>
    <dgm:pt modelId="{67116ECC-EBC4-42F8-9BB3-EFAD965382F8}" type="pres">
      <dgm:prSet presAssocID="{FDCC69C8-C096-4F37-9C98-158FC10749BB}" presName="childTextArrow" presStyleLbl="fgAccFollowNode1" presStyleIdx="0" presStyleCnt="1">
        <dgm:presLayoutVars>
          <dgm:bulletEnabled val="1"/>
        </dgm:presLayoutVars>
      </dgm:prSet>
      <dgm:spPr/>
    </dgm:pt>
  </dgm:ptLst>
  <dgm:cxnLst>
    <dgm:cxn modelId="{55BB5808-7AB6-4F8E-A756-55C499887EFE}" type="presOf" srcId="{2E1AB2B5-B7B7-4D17-A235-7DA2456108AB}" destId="{57BF8E0E-0D3C-4ACA-BE01-503DAF78B7EA}" srcOrd="1" destOrd="0" presId="urn:microsoft.com/office/officeart/2005/8/layout/process4"/>
    <dgm:cxn modelId="{2A9A5318-E0A1-43C8-B7B9-C650846C9967}" type="presOf" srcId="{7EE44ECF-C5F4-4F39-9F0D-409D5EDEAA4D}" destId="{8ADE4DF6-64CF-4891-B709-C4989A1462CA}" srcOrd="0" destOrd="0" presId="urn:microsoft.com/office/officeart/2005/8/layout/process4"/>
    <dgm:cxn modelId="{75206F29-7C43-45C6-BD6B-EFAB51260180}" type="presOf" srcId="{FDCC69C8-C096-4F37-9C98-158FC10749BB}" destId="{67116ECC-EBC4-42F8-9BB3-EFAD965382F8}" srcOrd="0" destOrd="0" presId="urn:microsoft.com/office/officeart/2005/8/layout/process4"/>
    <dgm:cxn modelId="{BA18E04A-B8E1-4D43-AB56-FED5E44E8BBF}" srcId="{EC37AB8E-E985-484A-B233-ED7943A29EB1}" destId="{7EE44ECF-C5F4-4F39-9F0D-409D5EDEAA4D}" srcOrd="1" destOrd="0" parTransId="{23938894-BF1C-4370-B95A-8C9C903CA336}" sibTransId="{836E7952-4C5C-4A0B-A5C1-A3AA3EC357D2}"/>
    <dgm:cxn modelId="{54724C73-025B-41B7-A36A-C779CAC70582}" srcId="{2E1AB2B5-B7B7-4D17-A235-7DA2456108AB}" destId="{FDCC69C8-C096-4F37-9C98-158FC10749BB}" srcOrd="0" destOrd="0" parTransId="{973BC42F-9CC9-416A-828E-00BB03756F6E}" sibTransId="{991246B3-480E-461B-A041-49866A51F388}"/>
    <dgm:cxn modelId="{3597B781-DAE7-45BB-9040-8E37A6C352A7}" type="presOf" srcId="{2E1AB2B5-B7B7-4D17-A235-7DA2456108AB}" destId="{0D42DE44-EFF4-4E5D-B609-5BCA04C38C33}" srcOrd="0" destOrd="0" presId="urn:microsoft.com/office/officeart/2005/8/layout/process4"/>
    <dgm:cxn modelId="{5FD3F68B-7324-487C-8409-A32441511974}" srcId="{EC37AB8E-E985-484A-B233-ED7943A29EB1}" destId="{2E1AB2B5-B7B7-4D17-A235-7DA2456108AB}" srcOrd="0" destOrd="0" parTransId="{9C5362EF-C7A0-40BB-B196-39A772640947}" sibTransId="{85FC729B-7148-466E-BFC8-0582141B68C3}"/>
    <dgm:cxn modelId="{029931A2-7893-4EED-903A-4D6889EC8F3C}" type="presOf" srcId="{EC37AB8E-E985-484A-B233-ED7943A29EB1}" destId="{D64887CD-BADB-4AC1-8BA2-CF961478425E}" srcOrd="0" destOrd="0" presId="urn:microsoft.com/office/officeart/2005/8/layout/process4"/>
    <dgm:cxn modelId="{8619D95E-4F72-4CFA-968F-300F80A51737}" type="presParOf" srcId="{D64887CD-BADB-4AC1-8BA2-CF961478425E}" destId="{C51DB5DA-42C0-4BAF-9036-7D69A0F2E0EA}" srcOrd="0" destOrd="0" presId="urn:microsoft.com/office/officeart/2005/8/layout/process4"/>
    <dgm:cxn modelId="{0D0BB855-ACAC-4A50-9A36-B9AEC9369FB3}" type="presParOf" srcId="{C51DB5DA-42C0-4BAF-9036-7D69A0F2E0EA}" destId="{8ADE4DF6-64CF-4891-B709-C4989A1462CA}" srcOrd="0" destOrd="0" presId="urn:microsoft.com/office/officeart/2005/8/layout/process4"/>
    <dgm:cxn modelId="{39EA482C-0FA0-4B9E-9444-9FD39FD53CFE}" type="presParOf" srcId="{D64887CD-BADB-4AC1-8BA2-CF961478425E}" destId="{836D4811-EE1A-4C29-AF28-042858207718}" srcOrd="1" destOrd="0" presId="urn:microsoft.com/office/officeart/2005/8/layout/process4"/>
    <dgm:cxn modelId="{1967941F-CDC4-46A1-80CB-3496132A327B}" type="presParOf" srcId="{D64887CD-BADB-4AC1-8BA2-CF961478425E}" destId="{9695FF5A-7B00-4CEE-9E03-B6A44C6B1329}" srcOrd="2" destOrd="0" presId="urn:microsoft.com/office/officeart/2005/8/layout/process4"/>
    <dgm:cxn modelId="{1D4D2147-8B07-418D-BF8D-14D27899352A}" type="presParOf" srcId="{9695FF5A-7B00-4CEE-9E03-B6A44C6B1329}" destId="{0D42DE44-EFF4-4E5D-B609-5BCA04C38C33}" srcOrd="0" destOrd="0" presId="urn:microsoft.com/office/officeart/2005/8/layout/process4"/>
    <dgm:cxn modelId="{62B43852-4A32-41B9-84D7-E3FC88B85506}" type="presParOf" srcId="{9695FF5A-7B00-4CEE-9E03-B6A44C6B1329}" destId="{57BF8E0E-0D3C-4ACA-BE01-503DAF78B7EA}" srcOrd="1" destOrd="0" presId="urn:microsoft.com/office/officeart/2005/8/layout/process4"/>
    <dgm:cxn modelId="{29A35BC7-53CC-4E9C-B52C-D6F751CB97A5}" type="presParOf" srcId="{9695FF5A-7B00-4CEE-9E03-B6A44C6B1329}" destId="{CF9F53C2-31B8-4028-A34D-D0E52AF1ADAF}" srcOrd="2" destOrd="0" presId="urn:microsoft.com/office/officeart/2005/8/layout/process4"/>
    <dgm:cxn modelId="{F1671A93-0D76-42EF-8C80-8BDB11CB8D43}" type="presParOf" srcId="{CF9F53C2-31B8-4028-A34D-D0E52AF1ADAF}" destId="{67116ECC-EBC4-42F8-9BB3-EFAD965382F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E4DF6-64CF-4891-B709-C4989A1462CA}">
      <dsp:nvSpPr>
        <dsp:cNvPr id="0" name=""/>
        <dsp:cNvSpPr/>
      </dsp:nvSpPr>
      <dsp:spPr>
        <a:xfrm>
          <a:off x="0" y="3262788"/>
          <a:ext cx="5953629" cy="214074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applies to the three main exceptions to bail: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	Para 2 Part 1 </a:t>
          </a:r>
          <a:r>
            <a:rPr lang="en-GB" sz="1600" kern="1200" dirty="0" err="1"/>
            <a:t>Sch</a:t>
          </a:r>
          <a:r>
            <a:rPr lang="en-GB" sz="1600" kern="1200" dirty="0"/>
            <a:t> 1 BA1976 (failure to surrender/commission of further offences or interfering with witnesses;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	Para 2A Part 1 </a:t>
          </a:r>
          <a:r>
            <a:rPr lang="en-GB" sz="1600" kern="1200" dirty="0" err="1"/>
            <a:t>Sch</a:t>
          </a:r>
          <a:r>
            <a:rPr lang="en-GB" sz="1600" kern="1200" dirty="0"/>
            <a:t> 1 BA1976 (refusal of bail where D appears to have committed an indictable or either-way offence whilst on bail)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3.	Para 6 Part 1 </a:t>
          </a:r>
          <a:r>
            <a:rPr lang="en-GB" sz="1600" kern="1200" dirty="0" err="1"/>
            <a:t>Sch</a:t>
          </a:r>
          <a:r>
            <a:rPr lang="en-GB" sz="1600" kern="1200" dirty="0"/>
            <a:t> 1 BA 1976 (refusal of bail where D has been arrested for breaking conditions of bail or failing to surrender to previously granted bail)</a:t>
          </a:r>
          <a:endParaRPr lang="en-US" sz="1600" kern="1200" dirty="0"/>
        </a:p>
      </dsp:txBody>
      <dsp:txXfrm>
        <a:off x="0" y="3262788"/>
        <a:ext cx="5953629" cy="2140742"/>
      </dsp:txXfrm>
    </dsp:sp>
    <dsp:sp modelId="{57BF8E0E-0D3C-4ACA-BE01-503DAF78B7EA}">
      <dsp:nvSpPr>
        <dsp:cNvPr id="0" name=""/>
        <dsp:cNvSpPr/>
      </dsp:nvSpPr>
      <dsp:spPr>
        <a:xfrm rot="10800000">
          <a:off x="0" y="2437"/>
          <a:ext cx="5953629" cy="329246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s90 and Sch 1 LASPO 2012 </a:t>
          </a:r>
          <a:endParaRPr lang="en-US" sz="1600" kern="1200"/>
        </a:p>
      </dsp:txBody>
      <dsp:txXfrm rot="-10800000">
        <a:off x="0" y="2437"/>
        <a:ext cx="5953629" cy="1155653"/>
      </dsp:txXfrm>
    </dsp:sp>
    <dsp:sp modelId="{67116ECC-EBC4-42F8-9BB3-EFAD965382F8}">
      <dsp:nvSpPr>
        <dsp:cNvPr id="0" name=""/>
        <dsp:cNvSpPr/>
      </dsp:nvSpPr>
      <dsp:spPr>
        <a:xfrm>
          <a:off x="0" y="1158091"/>
          <a:ext cx="5953629" cy="9844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Court cannot usually remand an adult D in custody where there is no real prospect of D being imprisoned if convicted. </a:t>
          </a:r>
          <a:endParaRPr lang="en-US" sz="2300" kern="1200"/>
        </a:p>
      </dsp:txBody>
      <dsp:txXfrm>
        <a:off x="0" y="1158091"/>
        <a:ext cx="5953629" cy="984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383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762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061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6362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8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6293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740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422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8979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889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594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074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798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3799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7531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271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8890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7106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0129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349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C12D574-25AB-4ED9-A06D-4279CBFE712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342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6.png"/><Relationship Id="rId4" Type="http://schemas.openxmlformats.org/officeDocument/2006/relationships/image" Target="../media/image2.jpeg"/><Relationship Id="rId9" Type="http://schemas.microsoft.com/office/2007/relationships/diagramDrawing" Target="../diagrams/drawin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6.png"/><Relationship Id="rId4" Type="http://schemas.openxmlformats.org/officeDocument/2006/relationships/hyperlink" Target="http://www.legislation.gov.uk/ukpga/1976/63/section/5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6.png"/><Relationship Id="rId5" Type="http://schemas.openxmlformats.org/officeDocument/2006/relationships/hyperlink" Target="https://www.justice.gov.uk/courts/procedure-rules/criminal/docs/2015/crim-proc-rules-2015-part-14.pdf" TargetMode="External"/><Relationship Id="rId4" Type="http://schemas.openxmlformats.org/officeDocument/2006/relationships/hyperlink" Target="https://www.legislation.gov.uk/ukpga/1981/54/section/81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charged-crime/bail" TargetMode="External"/><Relationship Id="rId2" Type="http://schemas.openxmlformats.org/officeDocument/2006/relationships/hyperlink" Target="https://www.cps.gov.uk/legal-guidance/bai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441B39E-9CEC-491F-9A5D-487DED644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13290" y="1041401"/>
            <a:ext cx="3079006" cy="23452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Criminal Litigation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7999431" y="3657596"/>
            <a:ext cx="3092865" cy="1933463"/>
          </a:xfrm>
        </p:spPr>
        <p:txBody>
          <a:bodyPr>
            <a:normAutofit/>
          </a:bodyPr>
          <a:lstStyle/>
          <a:p>
            <a:r>
              <a:rPr lang="en-GB" dirty="0"/>
              <a:t>Week 5</a:t>
            </a:r>
          </a:p>
          <a:p>
            <a:endParaRPr lang="en-GB" dirty="0"/>
          </a:p>
          <a:p>
            <a:r>
              <a:rPr lang="en-GB" dirty="0"/>
              <a:t>Part 2 - Bail</a:t>
            </a:r>
            <a:endParaRPr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572A79-1801-44EB-BDC2-BAEE6B473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Royal Courts of Justice, London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2204" y="1410208"/>
            <a:ext cx="5145040" cy="385878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FD37111-10AC-4926-81AC-9AD3968FD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950D008-4985-9EF9-D888-7D2ED4D1DD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52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78"/>
    </mc:Choice>
    <mc:Fallback xmlns="">
      <p:transition spd="slow" advTm="249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Aims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212121"/>
                </a:solidFill>
              </a:rPr>
              <a:t>To understand the rules and procedures relating to bail granted by the court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52DAAFEC-A562-0D57-CE06-BAB1F55713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6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01"/>
    </mc:Choice>
    <mc:Fallback xmlns="">
      <p:transition spd="slow" advTm="11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Front steps and columns of a majestic city building">
            <a:extLst>
              <a:ext uri="{FF2B5EF4-FFF2-40B4-BE49-F238E27FC236}">
                <a16:creationId xmlns:a16="http://schemas.microsoft.com/office/drawing/2014/main" id="{EAE521CA-8DB9-43A0-A657-802EE508CA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To bail the Defendant or not to bail?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FFFFFF"/>
                </a:solidFill>
              </a:rPr>
              <a:t>Bail is where a suspect is released from court pending the next hearing. </a:t>
            </a:r>
          </a:p>
          <a:p>
            <a:r>
              <a:rPr lang="en-GB" dirty="0">
                <a:solidFill>
                  <a:srgbClr val="FFFFFF"/>
                </a:solidFill>
              </a:rPr>
              <a:t>Grant of bail means the defendant is under a legal obligations to return to the court on the date and time to which they are bailed.</a:t>
            </a:r>
          </a:p>
          <a:p>
            <a:r>
              <a:rPr lang="en-GB" dirty="0">
                <a:solidFill>
                  <a:srgbClr val="FFFFFF"/>
                </a:solidFill>
              </a:rPr>
              <a:t>Failure to attend court is an offence and be punished by fine or imprisonment. </a:t>
            </a:r>
          </a:p>
          <a:p>
            <a:r>
              <a:rPr lang="en-GB" dirty="0">
                <a:solidFill>
                  <a:srgbClr val="FFFFFF"/>
                </a:solidFill>
              </a:rPr>
              <a:t>The decision to grant a defendant bail pending final outcome of proceedings is not without risks. </a:t>
            </a:r>
            <a:r>
              <a:rPr lang="en-GB" i="1" dirty="0">
                <a:solidFill>
                  <a:srgbClr val="FFFFFF"/>
                </a:solidFill>
              </a:rPr>
              <a:t>See Weddell (2008)</a:t>
            </a:r>
          </a:p>
          <a:p>
            <a:r>
              <a:rPr lang="en-GB" i="1" dirty="0">
                <a:solidFill>
                  <a:srgbClr val="FFFFFF"/>
                </a:solidFill>
              </a:rPr>
              <a:t>Bail Act 1976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A024A3A-510F-A077-238A-5844ADA474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186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right to bail (s4 BA 1976)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dirty="0">
                <a:solidFill>
                  <a:srgbClr val="212121"/>
                </a:solidFill>
              </a:rPr>
              <a:t>The defendant has a right to bail. </a:t>
            </a:r>
          </a:p>
          <a:p>
            <a:pPr>
              <a:lnSpc>
                <a:spcPct val="80000"/>
              </a:lnSpc>
            </a:pPr>
            <a:r>
              <a:rPr lang="en-US" altLang="en-US" dirty="0">
                <a:solidFill>
                  <a:srgbClr val="212121"/>
                </a:solidFill>
              </a:rPr>
              <a:t>There are cases where this right doesn’t apply. </a:t>
            </a:r>
          </a:p>
          <a:p>
            <a:pPr>
              <a:lnSpc>
                <a:spcPct val="80000"/>
              </a:lnSpc>
            </a:pPr>
            <a:r>
              <a:rPr lang="en-US" altLang="en-US" i="1" dirty="0">
                <a:solidFill>
                  <a:srgbClr val="212121"/>
                </a:solidFill>
              </a:rPr>
              <a:t>“A person to whom this section applies shall be granted bail except as provided in Schedule 1 to this Act”</a:t>
            </a:r>
          </a:p>
          <a:p>
            <a:pPr>
              <a:lnSpc>
                <a:spcPct val="80000"/>
              </a:lnSpc>
            </a:pPr>
            <a:r>
              <a:rPr lang="en-US" altLang="en-US" dirty="0">
                <a:solidFill>
                  <a:srgbClr val="212121"/>
                </a:solidFill>
              </a:rPr>
              <a:t>D must be granted bail unless the court is satisfied that one or more of the exceptions to the right to bail set out in Sch 1 are made out.</a:t>
            </a:r>
          </a:p>
          <a:p>
            <a:pPr>
              <a:lnSpc>
                <a:spcPct val="80000"/>
              </a:lnSpc>
            </a:pPr>
            <a:r>
              <a:rPr lang="en-US" altLang="en-US" dirty="0">
                <a:solidFill>
                  <a:srgbClr val="212121"/>
                </a:solidFill>
              </a:rPr>
              <a:t>There is a prima facie right to bail – i.e. a right that can be outweighed by other considerations. </a:t>
            </a:r>
          </a:p>
          <a:p>
            <a:pPr>
              <a:lnSpc>
                <a:spcPct val="80000"/>
              </a:lnSpc>
            </a:pPr>
            <a:r>
              <a:rPr lang="en-US" altLang="en-US" dirty="0">
                <a:solidFill>
                  <a:srgbClr val="212121"/>
                </a:solidFill>
              </a:rPr>
              <a:t>Prima facie right is to unconditional bail.</a:t>
            </a:r>
            <a:endParaRPr lang="en-GB" alt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E530C08-0D77-0250-B0D1-C03B69545C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488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143"/>
    </mc:Choice>
    <mc:Fallback xmlns="">
      <p:transition spd="slow" advTm="82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D1BEB-C533-41AF-9473-1DA808105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Situations where the right to bail doesn’t apply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3917-3BD3-4C3A-8EB3-AA38CBD04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If D has pleaded or been found guilty of the offence. But if the case has been adjourned pending a pre-sentence report they can apply for bail.  (s4 (1) BA 1976)</a:t>
            </a:r>
          </a:p>
          <a:p>
            <a:r>
              <a:rPr lang="en-GB" dirty="0"/>
              <a:t>If D is charged with murder, attempted murder, manslaughter, rape or attempted rape and has a previous conviction for one of more of these offences, a court can only grant bail where there are exceptional circumstances (s25 Criminal Justice and Public Order Act 1994)</a:t>
            </a:r>
          </a:p>
          <a:p>
            <a:r>
              <a:rPr lang="en-GB" dirty="0"/>
              <a:t>If D is a drug user over 18 and charged with an imprisonable offence there is a presumption against bail.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0C781D1-D8B8-208D-CFB2-7EBE3ADC16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50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963"/>
    </mc:Choice>
    <mc:Fallback xmlns="">
      <p:transition spd="slow" advTm="91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Exceptions to s4 right to bail (Sch 1 Part 1)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Denying bail for INDICTABLE IMPRISONABLE OFFENCES (including either way offences) bail need not be granted if the Court is satisfied that there are </a:t>
            </a:r>
            <a:r>
              <a:rPr lang="en-GB" altLang="en-US" u="sng" dirty="0"/>
              <a:t>substantial grounds</a:t>
            </a:r>
            <a:r>
              <a:rPr lang="en-GB" altLang="en-US" dirty="0"/>
              <a:t> to believe, if released on bail D would…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Fail to surrender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Commit an offence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Interfere with witnesses/ obstruct course of justice (para 2).</a:t>
            </a:r>
          </a:p>
          <a:p>
            <a:endParaRPr dirty="0">
              <a:solidFill>
                <a:srgbClr val="212121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A23677C-1980-6603-3A29-D79536F548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27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088"/>
    </mc:Choice>
    <mc:Fallback xmlns="">
      <p:transition spd="slow" advTm="79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Exceptions continued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GB" altLang="en-US" dirty="0"/>
              <a:t>D has committed an offence whilst on bail (para 2A)</a:t>
            </a:r>
          </a:p>
          <a:p>
            <a:r>
              <a:rPr lang="en-GB" altLang="en-US" dirty="0"/>
              <a:t>Necessary for D’s own protection (para 3).</a:t>
            </a:r>
          </a:p>
          <a:p>
            <a:r>
              <a:rPr lang="en-GB" altLang="en-US" dirty="0"/>
              <a:t>D is already in custody (para 4).</a:t>
            </a:r>
          </a:p>
          <a:p>
            <a:r>
              <a:rPr lang="en-GB" altLang="en-US" dirty="0"/>
              <a:t>More time needed to take decisions (para 5).</a:t>
            </a:r>
          </a:p>
          <a:p>
            <a:r>
              <a:rPr lang="en-GB" altLang="en-US" dirty="0"/>
              <a:t>D has previously absconded /broken bail conditions in </a:t>
            </a:r>
            <a:r>
              <a:rPr lang="en-GB" altLang="en-US" u="sng" dirty="0"/>
              <a:t>this</a:t>
            </a:r>
            <a:r>
              <a:rPr lang="en-GB" altLang="en-US" dirty="0"/>
              <a:t> offence (para 6).</a:t>
            </a:r>
            <a:endParaRPr lang="en-US" altLang="en-US" dirty="0"/>
          </a:p>
          <a:p>
            <a:r>
              <a:rPr lang="en-GB" altLang="en-US" dirty="0"/>
              <a:t>Impracticable to complete enquiries/report without keeping D in custody (para 7).</a:t>
            </a:r>
          </a:p>
          <a:p>
            <a:endParaRPr dirty="0">
              <a:solidFill>
                <a:srgbClr val="212121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185D6AA-5301-32AB-FCFB-132C8B7C96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908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798"/>
    </mc:Choice>
    <mc:Fallback xmlns="">
      <p:transition spd="slow" advTm="104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Realistic prospect of custody test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12680E5A-BBB4-DD85-E991-F2C80ED004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729041"/>
              </p:ext>
            </p:extLst>
          </p:nvPr>
        </p:nvGraphicFramePr>
        <p:xfrm>
          <a:off x="5140934" y="469900"/>
          <a:ext cx="5953630" cy="5405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A4CD4A9-4EB6-6365-B90E-7392F406D2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92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842"/>
    </mc:Choice>
    <mc:Fallback xmlns="">
      <p:transition spd="slow" advTm="69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88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5604E06-DF9D-4C49-8314-4F0307BD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F166AD8-180F-4585-8444-D6E3F1B03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795" y="643468"/>
            <a:ext cx="10905066" cy="557106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extrusionH="76200" contourW="12700">
            <a:bevelT w="19050" h="0" prst="coolSlant"/>
            <a:extrusionClr>
              <a:schemeClr val="accent3">
                <a:lumMod val="50000"/>
              </a:schemeClr>
            </a:extrusionClr>
            <a:contourClr>
              <a:schemeClr val="tx2">
                <a:lumMod val="75000"/>
                <a:lumOff val="2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419DD48-144F-4836-9C0F-7A3BFC28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524" y="809244"/>
            <a:ext cx="10579608" cy="5239512"/>
          </a:xfrm>
          <a:prstGeom prst="rect">
            <a:avLst/>
          </a:prstGeom>
          <a:ln w="15875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1508760"/>
            <a:ext cx="2918458" cy="384048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Reasons for finding exceptions to the right to bail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4379797-D651-47FF-942A-A38CFE97E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219" y="1508760"/>
            <a:ext cx="0" cy="38404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7279" y="1508760"/>
            <a:ext cx="5989317" cy="3840480"/>
          </a:xfrm>
        </p:spPr>
        <p:txBody>
          <a:bodyPr anchor="ctr">
            <a:normAutofit fontScale="85000" lnSpcReduction="20000"/>
          </a:bodyPr>
          <a:lstStyle/>
          <a:p>
            <a:pPr>
              <a:buFontTx/>
              <a:buNone/>
            </a:pPr>
            <a:r>
              <a:rPr lang="en-GB" altLang="en-US" sz="2100" dirty="0">
                <a:solidFill>
                  <a:schemeClr val="tx1"/>
                </a:solidFill>
              </a:rPr>
              <a:t>In substantiating the grounds, regard is had to a number of statutory </a:t>
            </a:r>
            <a:r>
              <a:rPr lang="en-GB" altLang="en-US" sz="2100" u="sng" dirty="0">
                <a:solidFill>
                  <a:schemeClr val="tx1"/>
                </a:solidFill>
              </a:rPr>
              <a:t>factors</a:t>
            </a:r>
            <a:r>
              <a:rPr lang="en-GB" altLang="en-US" sz="2100" dirty="0">
                <a:solidFill>
                  <a:schemeClr val="tx1"/>
                </a:solidFill>
              </a:rPr>
              <a:t>:</a:t>
            </a:r>
          </a:p>
          <a:p>
            <a:r>
              <a:rPr lang="en-GB" altLang="en-US" sz="2100" dirty="0">
                <a:solidFill>
                  <a:schemeClr val="tx1"/>
                </a:solidFill>
              </a:rPr>
              <a:t>Nature and seriousness of offence/probable method of dealing with it.</a:t>
            </a:r>
          </a:p>
          <a:p>
            <a:r>
              <a:rPr lang="en-GB" altLang="en-US" sz="2100" dirty="0">
                <a:solidFill>
                  <a:schemeClr val="tx1"/>
                </a:solidFill>
              </a:rPr>
              <a:t>Character, antecedents, associations and community ties of D.</a:t>
            </a:r>
          </a:p>
          <a:p>
            <a:r>
              <a:rPr lang="en-GB" altLang="en-US" sz="2100" dirty="0">
                <a:solidFill>
                  <a:schemeClr val="tx1"/>
                </a:solidFill>
              </a:rPr>
              <a:t>D’s record as respects the fulfilment of conditions in previous grants of bail.</a:t>
            </a:r>
          </a:p>
          <a:p>
            <a:r>
              <a:rPr lang="en-GB" altLang="en-US" sz="2100" dirty="0">
                <a:solidFill>
                  <a:schemeClr val="tx1"/>
                </a:solidFill>
              </a:rPr>
              <a:t>The strength of the evidence against D.</a:t>
            </a:r>
            <a:r>
              <a:rPr lang="en-GB" altLang="en-US" sz="2100" dirty="0">
                <a:cs typeface="Arial" panose="020B0604020202020204" pitchFamily="34" charset="0"/>
              </a:rPr>
              <a:t> </a:t>
            </a:r>
          </a:p>
          <a:p>
            <a:r>
              <a:rPr lang="en-GB" altLang="en-US" sz="2100" dirty="0">
                <a:cs typeface="Arial" panose="020B0604020202020204" pitchFamily="34" charset="0"/>
              </a:rPr>
              <a:t>If substantial grounds to believe an offence will be committed on bail, including engaging in conduct causing physical or mental injury to others</a:t>
            </a:r>
          </a:p>
          <a:p>
            <a:r>
              <a:rPr lang="en-GB" altLang="en-US" sz="2100" dirty="0">
                <a:cs typeface="Arial" panose="020B0604020202020204" pitchFamily="34" charset="0"/>
              </a:rPr>
              <a:t>Any other relevant factors</a:t>
            </a:r>
          </a:p>
          <a:p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81F1B28-0A66-AE7C-9365-B16D9BD2C2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17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78"/>
    </mc:Choice>
    <mc:Fallback xmlns="">
      <p:transition spd="slow" advTm="889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Works cited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GB" altLang="en-US" dirty="0">
                <a:latin typeface="Arial" panose="020B0604020202020204" pitchFamily="34" charset="0"/>
              </a:rPr>
              <a:t>Further grounds for refusing bail are set out in:</a:t>
            </a:r>
          </a:p>
          <a:p>
            <a:pPr marL="0" indent="0" algn="ctr">
              <a:buNone/>
            </a:pPr>
            <a:r>
              <a:rPr lang="en-GB" altLang="en-US" u="sng" dirty="0" err="1">
                <a:latin typeface="Arial" panose="020B0604020202020204" pitchFamily="34" charset="0"/>
              </a:rPr>
              <a:t>Sch</a:t>
            </a:r>
            <a:r>
              <a:rPr lang="en-GB" altLang="en-US" u="sng" dirty="0">
                <a:latin typeface="Arial" panose="020B0604020202020204" pitchFamily="34" charset="0"/>
              </a:rPr>
              <a:t> 1 Part 1A (SUMMARY IMPRISONABLE) and Part 2 (NON IMPRISONABLE)</a:t>
            </a:r>
          </a:p>
          <a:p>
            <a:endParaRPr dirty="0">
              <a:solidFill>
                <a:srgbClr val="212121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5319EE12-05C3-35CB-F92F-3E2360EDF8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00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19"/>
    </mc:Choice>
    <mc:Fallback xmlns="">
      <p:transition spd="slow" advTm="42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F528C-8162-4F5A-8175-06D4163F0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Bail Conditions (s3)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58517-9B7D-43CC-B523-74354251E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dirty="0"/>
              <a:t>These are intended to ensure that the D will:</a:t>
            </a:r>
          </a:p>
          <a:p>
            <a:r>
              <a:rPr lang="en-GB" altLang="en-US" dirty="0"/>
              <a:t>Surrender to custody.</a:t>
            </a:r>
          </a:p>
          <a:p>
            <a:r>
              <a:rPr lang="en-GB" altLang="en-US" dirty="0"/>
              <a:t>Not commit an offence.</a:t>
            </a:r>
          </a:p>
          <a:p>
            <a:r>
              <a:rPr lang="en-GB" altLang="en-US" dirty="0"/>
              <a:t>Not interfere with witnesses/obstruct course of justice.</a:t>
            </a:r>
          </a:p>
          <a:p>
            <a:r>
              <a:rPr lang="en-GB" altLang="en-US" dirty="0"/>
              <a:t>Make himself available for enquiries/reports.</a:t>
            </a:r>
          </a:p>
          <a:p>
            <a:r>
              <a:rPr lang="en-GB" altLang="en-US" dirty="0"/>
              <a:t>Attends an interview with a legal adviser.</a:t>
            </a:r>
          </a:p>
          <a:p>
            <a:r>
              <a:rPr lang="en-GB" altLang="en-US" dirty="0"/>
              <a:t>Or to ensure D’s own protection</a:t>
            </a:r>
            <a:endParaRPr lang="en-US" altLang="en-US" dirty="0"/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5980311-294F-CF59-6FBE-662876086E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623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41"/>
    </mc:Choice>
    <mc:Fallback xmlns="">
      <p:transition spd="slow" advTm="48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0051050-B89E-49D3-826B-6A1EAC70A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33AF6E3-B8BA-445C-9EFB-E970BA4A0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  <a:gradFill>
            <a:gsLst>
              <a:gs pos="0">
                <a:schemeClr val="accent1">
                  <a:lumMod val="82000"/>
                  <a:lumOff val="18000"/>
                </a:schemeClr>
              </a:gs>
              <a:gs pos="100000">
                <a:schemeClr val="accent1">
                  <a:lumMod val="98000"/>
                </a:schemeClr>
              </a:gs>
            </a:gsLst>
            <a:lin ang="5400000" scaled="0"/>
          </a:gradFill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664F659-1366-4A2A-BD0B-AB97FFD1A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/>
          <a:srcRect l="5622" t="32929" r="5622" b="21272"/>
          <a:stretch/>
        </p:blipFill>
        <p:spPr>
          <a:xfrm>
            <a:off x="5414212" y="2352170"/>
            <a:ext cx="1363576" cy="4411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EBDA06-742A-4F58-A919-49369D97B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6825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373737"/>
                </a:solidFill>
              </a:rPr>
              <a:t>Types of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F8CB3-60EF-4AD4-91BD-449FF132F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919662"/>
            <a:ext cx="9601196" cy="29562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000">
                <a:solidFill>
                  <a:srgbClr val="212121"/>
                </a:solidFill>
              </a:rPr>
              <a:t>Surety.</a:t>
            </a:r>
          </a:p>
          <a:p>
            <a:pPr>
              <a:lnSpc>
                <a:spcPct val="90000"/>
              </a:lnSpc>
            </a:pPr>
            <a:r>
              <a:rPr lang="en-GB" altLang="en-US" sz="2000">
                <a:solidFill>
                  <a:srgbClr val="212121"/>
                </a:solidFill>
              </a:rPr>
              <a:t>Security.</a:t>
            </a:r>
          </a:p>
          <a:p>
            <a:pPr>
              <a:lnSpc>
                <a:spcPct val="90000"/>
              </a:lnSpc>
            </a:pPr>
            <a:r>
              <a:rPr lang="en-GB" altLang="en-US" sz="2000">
                <a:solidFill>
                  <a:srgbClr val="212121"/>
                </a:solidFill>
              </a:rPr>
              <a:t>Reporting to Police Station.</a:t>
            </a:r>
          </a:p>
          <a:p>
            <a:pPr>
              <a:lnSpc>
                <a:spcPct val="90000"/>
              </a:lnSpc>
            </a:pPr>
            <a:r>
              <a:rPr lang="en-GB" altLang="en-US" sz="2000">
                <a:solidFill>
                  <a:srgbClr val="212121"/>
                </a:solidFill>
              </a:rPr>
              <a:t>Curfew.</a:t>
            </a:r>
          </a:p>
          <a:p>
            <a:pPr>
              <a:lnSpc>
                <a:spcPct val="90000"/>
              </a:lnSpc>
            </a:pPr>
            <a:r>
              <a:rPr lang="en-GB" altLang="en-US" sz="2000">
                <a:solidFill>
                  <a:srgbClr val="212121"/>
                </a:solidFill>
              </a:rPr>
              <a:t>Non-communication.</a:t>
            </a:r>
          </a:p>
          <a:p>
            <a:pPr>
              <a:lnSpc>
                <a:spcPct val="90000"/>
              </a:lnSpc>
            </a:pPr>
            <a:r>
              <a:rPr lang="en-GB" altLang="en-US" sz="2000">
                <a:solidFill>
                  <a:srgbClr val="212121"/>
                </a:solidFill>
              </a:rPr>
              <a:t>Residence.</a:t>
            </a:r>
          </a:p>
          <a:p>
            <a:pPr>
              <a:lnSpc>
                <a:spcPct val="90000"/>
              </a:lnSpc>
            </a:pPr>
            <a:r>
              <a:rPr lang="en-GB" altLang="en-US" sz="2000">
                <a:solidFill>
                  <a:srgbClr val="212121"/>
                </a:solidFill>
              </a:rPr>
              <a:t>Surrender of passport.</a:t>
            </a:r>
            <a:endParaRPr lang="en-GB" sz="2000">
              <a:solidFill>
                <a:srgbClr val="212121"/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877CDA6-A3BE-56DF-2DAF-4DE585CC65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1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757"/>
    </mc:Choice>
    <mc:Fallback xmlns="">
      <p:transition spd="slow" advTm="51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721EB-B203-4790-B37F-E3AB1D171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Bail 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6A5B8-2D8D-4D45-855B-2D40BFCED6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/>
              <a:t>Most common ground  for opposing bail –  Prosecution has substantial reason to believe D will abscond, commit further offences, interfere with witnesses (para 2(1))</a:t>
            </a:r>
          </a:p>
          <a:p>
            <a:r>
              <a:rPr lang="en-GB" altLang="en-US" dirty="0"/>
              <a:t>Submissions made by Prosecution and then Defence</a:t>
            </a:r>
          </a:p>
          <a:p>
            <a:r>
              <a:rPr lang="en-US" altLang="en-US" dirty="0" err="1"/>
              <a:t>Defence</a:t>
            </a:r>
            <a:r>
              <a:rPr lang="en-US" altLang="en-US" dirty="0"/>
              <a:t> may offer conditions</a:t>
            </a:r>
          </a:p>
          <a:p>
            <a:r>
              <a:rPr lang="en-GB" altLang="en-US" dirty="0"/>
              <a:t>The reasons for withholding bail or imposing conditions must be stated in open court – </a:t>
            </a:r>
            <a:r>
              <a:rPr lang="en-GB" altLang="en-US" u="sng" dirty="0">
                <a:hlinkClick r:id="rId4"/>
              </a:rPr>
              <a:t>s5 BA</a:t>
            </a:r>
            <a:endParaRPr lang="en-GB" altLang="en-US" dirty="0"/>
          </a:p>
          <a:p>
            <a:r>
              <a:rPr lang="en-GB" altLang="en-US" dirty="0"/>
              <a:t>A notice should be given to the D</a:t>
            </a:r>
          </a:p>
          <a:p>
            <a:r>
              <a:rPr lang="en-GB" altLang="en-US" dirty="0"/>
              <a:t>Thereafter there is a duty on the court to consider bail at each hearing </a:t>
            </a:r>
          </a:p>
          <a:p>
            <a:endParaRPr lang="en-GB" altLang="en-US" dirty="0"/>
          </a:p>
          <a:p>
            <a:endParaRPr lang="en-US" altLang="en-US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645F0C3-B363-7BED-866F-80B2761FBF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90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159"/>
    </mc:Choice>
    <mc:Fallback xmlns="">
      <p:transition spd="slow" advTm="121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88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5604E06-DF9D-4C49-8314-4F0307BD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F166AD8-180F-4585-8444-D6E3F1B03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795" y="643468"/>
            <a:ext cx="10905066" cy="557106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extrusionH="76200" contourW="12700">
            <a:bevelT w="19050" h="0" prst="coolSlant"/>
            <a:extrusionClr>
              <a:schemeClr val="accent3">
                <a:lumMod val="50000"/>
              </a:schemeClr>
            </a:extrusionClr>
            <a:contourClr>
              <a:schemeClr val="tx2">
                <a:lumMod val="75000"/>
                <a:lumOff val="2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419DD48-144F-4836-9C0F-7A3BFC28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524" y="809244"/>
            <a:ext cx="10579608" cy="5239512"/>
          </a:xfrm>
          <a:prstGeom prst="rect">
            <a:avLst/>
          </a:prstGeom>
          <a:ln w="15875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2EDFF-05E1-4712-A764-C92016353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508760"/>
            <a:ext cx="2918458" cy="384048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Refusal of bail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379797-D651-47FF-942A-A38CFE97E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219" y="1508760"/>
            <a:ext cx="0" cy="38404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4E24D-1D2E-4CFD-B7DF-6732D276E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279" y="1508760"/>
            <a:ext cx="5989317" cy="3840480"/>
          </a:xfrm>
        </p:spPr>
        <p:txBody>
          <a:bodyPr anchor="ctr">
            <a:normAutofit fontScale="77500" lnSpcReduction="20000"/>
          </a:bodyPr>
          <a:lstStyle/>
          <a:p>
            <a:pPr>
              <a:buFontTx/>
              <a:buNone/>
            </a:pPr>
            <a:r>
              <a:rPr lang="en-GB" altLang="en-US" sz="2300" dirty="0">
                <a:solidFill>
                  <a:schemeClr val="tx1"/>
                </a:solidFill>
              </a:rPr>
              <a:t>Possible further applications by D having been refused bail</a:t>
            </a:r>
          </a:p>
          <a:p>
            <a:pPr lvl="1"/>
            <a:r>
              <a:rPr lang="en-GB" altLang="en-US" sz="2300" dirty="0">
                <a:solidFill>
                  <a:schemeClr val="tx1"/>
                </a:solidFill>
              </a:rPr>
              <a:t>To magistrates’ court – one only on the </a:t>
            </a:r>
            <a:r>
              <a:rPr lang="en-GB" altLang="en-US" sz="2300" u="sng" dirty="0">
                <a:solidFill>
                  <a:schemeClr val="tx1"/>
                </a:solidFill>
              </a:rPr>
              <a:t>same</a:t>
            </a:r>
            <a:r>
              <a:rPr lang="en-GB" altLang="en-US" sz="2300" dirty="0">
                <a:solidFill>
                  <a:schemeClr val="tx1"/>
                </a:solidFill>
              </a:rPr>
              <a:t> facts, </a:t>
            </a:r>
            <a:r>
              <a:rPr lang="en-GB" altLang="en-US" sz="2300" b="1" dirty="0">
                <a:solidFill>
                  <a:schemeClr val="tx1"/>
                </a:solidFill>
              </a:rPr>
              <a:t>at the first next hearing</a:t>
            </a:r>
            <a:r>
              <a:rPr lang="en-GB" altLang="en-US" sz="2300" dirty="0">
                <a:solidFill>
                  <a:schemeClr val="tx1"/>
                </a:solidFill>
              </a:rPr>
              <a:t>, otherwise change in circumstances required (</a:t>
            </a:r>
            <a:r>
              <a:rPr lang="en-GB" altLang="en-US" sz="2300" dirty="0" err="1">
                <a:solidFill>
                  <a:schemeClr val="tx1"/>
                </a:solidFill>
              </a:rPr>
              <a:t>BA,Sch</a:t>
            </a:r>
            <a:r>
              <a:rPr lang="en-GB" altLang="en-US" sz="2300" dirty="0">
                <a:solidFill>
                  <a:schemeClr val="tx1"/>
                </a:solidFill>
              </a:rPr>
              <a:t> 1,Pt IIA). </a:t>
            </a:r>
          </a:p>
          <a:p>
            <a:pPr marL="342900" lvl="1" indent="-342900">
              <a:buNone/>
            </a:pPr>
            <a:r>
              <a:rPr lang="en-GB" altLang="en-US" sz="2300" dirty="0">
                <a:solidFill>
                  <a:schemeClr val="tx1"/>
                </a:solidFill>
              </a:rPr>
              <a:t>If Magistrates remand in custody after hearing a full bail application, a “full argument certificate” must be issued (BA s6A).</a:t>
            </a:r>
            <a:r>
              <a:rPr lang="en-GB" altLang="en-US" sz="2300" dirty="0"/>
              <a:t> Or</a:t>
            </a:r>
          </a:p>
          <a:p>
            <a:pPr marL="742950" lvl="2" indent="-342900"/>
            <a:r>
              <a:rPr lang="en-GB" altLang="en-US" sz="2300" dirty="0"/>
              <a:t>To Crown Court – on 24 hours notice, before judge in chambers – </a:t>
            </a:r>
            <a:r>
              <a:rPr lang="en-GB" altLang="en-US" sz="2300" u="sng" dirty="0">
                <a:hlinkClick r:id="rId4"/>
              </a:rPr>
              <a:t>s81 Senior Courts Act 1981</a:t>
            </a:r>
            <a:r>
              <a:rPr lang="en-GB" altLang="en-US" sz="2300" u="sng" dirty="0"/>
              <a:t>/</a:t>
            </a:r>
            <a:r>
              <a:rPr lang="en-GB" altLang="en-US" sz="2300" u="sng" dirty="0" err="1">
                <a:hlinkClick r:id="rId5"/>
              </a:rPr>
              <a:t>CrPR</a:t>
            </a:r>
            <a:r>
              <a:rPr lang="en-GB" altLang="en-US" sz="2300" u="sng" dirty="0">
                <a:hlinkClick r:id="rId5"/>
              </a:rPr>
              <a:t> 14.8</a:t>
            </a:r>
            <a:endParaRPr lang="en-GB" altLang="en-US" sz="2300" u="sng" dirty="0"/>
          </a:p>
          <a:p>
            <a:pPr marL="742950" lvl="2" indent="-342900"/>
            <a:r>
              <a:rPr lang="en-GB" altLang="en-US" sz="2300" dirty="0"/>
              <a:t>Heard within 48 hours</a:t>
            </a:r>
          </a:p>
          <a:p>
            <a:pPr marL="742950" lvl="2" indent="-342900"/>
            <a:r>
              <a:rPr lang="en-GB" altLang="en-US" sz="2300" dirty="0"/>
              <a:t>Complete rehearing</a:t>
            </a:r>
          </a:p>
          <a:p>
            <a:pPr marL="742950" lvl="2" indent="-342900"/>
            <a:r>
              <a:rPr lang="en-GB" altLang="en-US" sz="2300" dirty="0"/>
              <a:t>Cost covered by existing Representation Order</a:t>
            </a:r>
          </a:p>
          <a:p>
            <a:pPr lvl="1"/>
            <a:endParaRPr lang="en-GB" altLang="en-US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FD9FC1E-BECC-110C-3EA3-85DA502B2D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492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045"/>
    </mc:Choice>
    <mc:Fallback xmlns="">
      <p:transition spd="slow" advTm="114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52C8-945C-4F5A-B8E2-B498FA4A9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&amp;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18F0F-5ADA-44BF-9647-12E98574C2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see separate handout</a:t>
            </a:r>
          </a:p>
          <a:p>
            <a:r>
              <a:rPr lang="en-GB" dirty="0"/>
              <a:t>Please click on this link to review the CPS guidance on Bail: </a:t>
            </a:r>
            <a:r>
              <a:rPr lang="en-GB" dirty="0">
                <a:hlinkClick r:id="rId2"/>
              </a:rPr>
              <a:t>https://www.cps.gov.uk/legal-guidance/bail</a:t>
            </a:r>
            <a:r>
              <a:rPr lang="en-GB" dirty="0"/>
              <a:t> </a:t>
            </a:r>
          </a:p>
          <a:p>
            <a:r>
              <a:rPr lang="en-GB" dirty="0"/>
              <a:t>Please click on this link to review the Government advice on Bail:</a:t>
            </a:r>
          </a:p>
          <a:p>
            <a:pPr marL="0" indent="0">
              <a:buNone/>
            </a:pPr>
            <a:r>
              <a:rPr lang="en-GB">
                <a:hlinkClick r:id="rId3"/>
              </a:rPr>
              <a:t>https://www.gov.uk/charged-crime/bail</a:t>
            </a:r>
            <a:r>
              <a:rPr lang="en-GB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5703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1054</Words>
  <Application>Microsoft Office PowerPoint</Application>
  <PresentationFormat>Widescreen</PresentationFormat>
  <Paragraphs>92</Paragraphs>
  <Slides>15</Slides>
  <Notes>2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Garamond</vt:lpstr>
      <vt:lpstr>Organic</vt:lpstr>
      <vt:lpstr>Criminal Litigation</vt:lpstr>
      <vt:lpstr>Aims</vt:lpstr>
      <vt:lpstr>To bail the Defendant or not to bail?</vt:lpstr>
      <vt:lpstr>The right to bail (s4 BA 1976)</vt:lpstr>
      <vt:lpstr>Situations where the right to bail doesn’t apply</vt:lpstr>
      <vt:lpstr>Exceptions to s4 right to bail (Sch 1 Part 1)</vt:lpstr>
      <vt:lpstr>Exceptions continued</vt:lpstr>
      <vt:lpstr>Realistic prospect of custody test</vt:lpstr>
      <vt:lpstr>Reasons for finding exceptions to the right to bail</vt:lpstr>
      <vt:lpstr>Works cited</vt:lpstr>
      <vt:lpstr>Bail Conditions (s3)</vt:lpstr>
      <vt:lpstr>Types of conditions</vt:lpstr>
      <vt:lpstr>Bail procedure</vt:lpstr>
      <vt:lpstr>Refusal of bail</vt:lpstr>
      <vt:lpstr>Tutorial &amp;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Litigation</dc:title>
  <dc:creator>Sian Turvey</dc:creator>
  <cp:lastModifiedBy>James Drew</cp:lastModifiedBy>
  <cp:revision>2</cp:revision>
  <dcterms:created xsi:type="dcterms:W3CDTF">2021-02-04T21:53:54Z</dcterms:created>
  <dcterms:modified xsi:type="dcterms:W3CDTF">2022-10-28T09:18:21Z</dcterms:modified>
</cp:coreProperties>
</file>