
<file path=[Content_Types].xml><?xml version="1.0" encoding="utf-8"?>
<Types xmlns="http://schemas.openxmlformats.org/package/2006/content-types">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changesInfos/changesInfo1.xml" ContentType="application/vnd.ms-powerpoint.changesinfo+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Override PartName="/docMetadata/LabelInfo.xml" ContentType="application/vnd.ms-office.classificationlabel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6" Type="http://schemas.microsoft.com/office/2020/02/relationships/classificationlabels" Target="docMetadata/LabelInfo.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autoCompressPictures="0">
  <p:sldMasterIdLst>
    <p:sldMasterId id="2147483712" r:id="rId4"/>
  </p:sldMasterIdLst>
  <p:notesMasterIdLst>
    <p:notesMasterId r:id="rId26"/>
  </p:notesMasterIdLst>
  <p:handoutMasterIdLst>
    <p:handoutMasterId r:id="rId27"/>
  </p:handoutMasterIdLst>
  <p:sldIdLst>
    <p:sldId id="436" r:id="rId5"/>
    <p:sldId id="437" r:id="rId6"/>
    <p:sldId id="449" r:id="rId7"/>
    <p:sldId id="438" r:id="rId8"/>
    <p:sldId id="448" r:id="rId9"/>
    <p:sldId id="440" r:id="rId10"/>
    <p:sldId id="441" r:id="rId11"/>
    <p:sldId id="452" r:id="rId12"/>
    <p:sldId id="453" r:id="rId13"/>
    <p:sldId id="455" r:id="rId14"/>
    <p:sldId id="454" r:id="rId15"/>
    <p:sldId id="456" r:id="rId16"/>
    <p:sldId id="457" r:id="rId17"/>
    <p:sldId id="459" r:id="rId18"/>
    <p:sldId id="442" r:id="rId19"/>
    <p:sldId id="443" r:id="rId20"/>
    <p:sldId id="458" r:id="rId21"/>
    <p:sldId id="460" r:id="rId22"/>
    <p:sldId id="461" r:id="rId23"/>
    <p:sldId id="462" r:id="rId24"/>
    <p:sldId id="451" r:id="rId25"/>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 uri="{2D200454-40CA-4A62-9FC3-DE9A4176ACB9}">
      <p15:notes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09283F"/>
    <a:srgbClr val="418187"/>
    <a:srgbClr val="0C4046"/>
  </p:clrMru>
  <p:extLst>
    <p:ext uri="{E76CE94A-603C-4142-B9EB-6D1370010A27}">
      <p14:discardImageEditData xmlns:p14="http://schemas.microsoft.com/office/powerpoint/2010/main" val="0"/>
    </p:ext>
    <p:ext uri="{D31A062A-798A-4329-ABDD-BBA856620510}">
      <p14:defaultImageDpi xmlns:p14="http://schemas.microsoft.com/office/powerpoint/2010/main" val="150"/>
    </p:ext>
    <p:ext uri="{FD5EFAAD-0ECE-453E-9831-46B23BE46B34}">
      <p15:chartTrackingRefBased xmlns:p15="http://schemas.microsoft.com/office/powerpoint/2012/main" val="1"/>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DDE0DB87-2B11-4220-A2BA-1ACC2ECBC1B7}" v="16" dt="2025-02-13T18:04:35.601"/>
  </p1510:revLst>
</p1510:revInfo>
</file>

<file path=ppt/tableStyles.xml><?xml version="1.0" encoding="utf-8"?>
<a:tblStyleLst xmlns:a="http://schemas.openxmlformats.org/drawingml/2006/main" def="{0E3FDE45-AF77-4B5C-9715-49D594BDF05E}">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F5AB1C69-6EDB-4FF4-983F-18BD219EF322}" styleName="Medium Style 2 - Accent 3">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3">
              <a:tint val="20000"/>
            </a:schemeClr>
          </a:solidFill>
        </a:fill>
      </a:tcStyle>
    </a:wholeTbl>
    <a:band1H>
      <a:tcStyle>
        <a:tcBdr/>
        <a:fill>
          <a:solidFill>
            <a:schemeClr val="accent3">
              <a:tint val="40000"/>
            </a:schemeClr>
          </a:solidFill>
        </a:fill>
      </a:tcStyle>
    </a:band1H>
    <a:band2H>
      <a:tcStyle>
        <a:tcBdr/>
      </a:tcStyle>
    </a:band2H>
    <a:band1V>
      <a:tcStyle>
        <a:tcBdr/>
        <a:fill>
          <a:solidFill>
            <a:schemeClr val="accent3">
              <a:tint val="40000"/>
            </a:schemeClr>
          </a:solidFill>
        </a:fill>
      </a:tcStyle>
    </a:band1V>
    <a:band2V>
      <a:tcStyle>
        <a:tcBdr/>
      </a:tcStyle>
    </a:band2V>
    <a:lastCol>
      <a:tcTxStyle b="on">
        <a:fontRef idx="minor">
          <a:prstClr val="black"/>
        </a:fontRef>
        <a:schemeClr val="lt1"/>
      </a:tcTxStyle>
      <a:tcStyle>
        <a:tcBdr/>
        <a:fill>
          <a:solidFill>
            <a:schemeClr val="accent3"/>
          </a:solidFill>
        </a:fill>
      </a:tcStyle>
    </a:lastCol>
    <a:firstCol>
      <a:tcTxStyle b="on">
        <a:fontRef idx="minor">
          <a:prstClr val="black"/>
        </a:fontRef>
        <a:schemeClr val="lt1"/>
      </a:tcTxStyle>
      <a:tcStyle>
        <a:tcBdr/>
        <a:fill>
          <a:solidFill>
            <a:schemeClr val="accent3"/>
          </a:solidFill>
        </a:fill>
      </a:tcStyle>
    </a:firstCol>
    <a:lastRow>
      <a:tcTxStyle b="on">
        <a:fontRef idx="minor">
          <a:prstClr val="black"/>
        </a:fontRef>
        <a:schemeClr val="lt1"/>
      </a:tcTxStyle>
      <a:tcStyle>
        <a:tcBdr>
          <a:top>
            <a:ln w="38100" cmpd="sng">
              <a:solidFill>
                <a:schemeClr val="lt1"/>
              </a:solidFill>
            </a:ln>
          </a:top>
        </a:tcBdr>
        <a:fill>
          <a:solidFill>
            <a:schemeClr val="accent3"/>
          </a:solidFill>
        </a:fill>
      </a:tcStyle>
    </a:lastRow>
    <a:firstRow>
      <a:tcTxStyle b="on">
        <a:fontRef idx="minor">
          <a:prstClr val="black"/>
        </a:fontRef>
        <a:schemeClr val="lt1"/>
      </a:tcTxStyle>
      <a:tcStyle>
        <a:tcBdr>
          <a:bottom>
            <a:ln w="38100" cmpd="sng">
              <a:solidFill>
                <a:schemeClr val="lt1"/>
              </a:solidFill>
            </a:ln>
          </a:bottom>
        </a:tcBdr>
        <a:fill>
          <a:solidFill>
            <a:schemeClr val="accent3"/>
          </a:solidFill>
        </a:fill>
      </a:tcStyle>
    </a:firstRow>
  </a:tblStyle>
  <a:tblStyle styleId="{00A15C55-8517-42AA-B614-E9B94910E393}" styleName="Medium Style 2 - Accent 4">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4">
              <a:tint val="20000"/>
            </a:schemeClr>
          </a:solidFill>
        </a:fill>
      </a:tcStyle>
    </a:wholeTbl>
    <a:band1H>
      <a:tcStyle>
        <a:tcBdr/>
        <a:fill>
          <a:solidFill>
            <a:schemeClr val="accent4">
              <a:tint val="40000"/>
            </a:schemeClr>
          </a:solidFill>
        </a:fill>
      </a:tcStyle>
    </a:band1H>
    <a:band2H>
      <a:tcStyle>
        <a:tcBdr/>
      </a:tcStyle>
    </a:band2H>
    <a:band1V>
      <a:tcStyle>
        <a:tcBdr/>
        <a:fill>
          <a:solidFill>
            <a:schemeClr val="accent4">
              <a:tint val="40000"/>
            </a:schemeClr>
          </a:solidFill>
        </a:fill>
      </a:tcStyle>
    </a:band1V>
    <a:band2V>
      <a:tcStyle>
        <a:tcBdr/>
      </a:tcStyle>
    </a:band2V>
    <a:lastCol>
      <a:tcTxStyle b="on">
        <a:fontRef idx="minor">
          <a:prstClr val="black"/>
        </a:fontRef>
        <a:schemeClr val="lt1"/>
      </a:tcTxStyle>
      <a:tcStyle>
        <a:tcBdr/>
        <a:fill>
          <a:solidFill>
            <a:schemeClr val="accent4"/>
          </a:solidFill>
        </a:fill>
      </a:tcStyle>
    </a:lastCol>
    <a:firstCol>
      <a:tcTxStyle b="on">
        <a:fontRef idx="minor">
          <a:prstClr val="black"/>
        </a:fontRef>
        <a:schemeClr val="lt1"/>
      </a:tcTxStyle>
      <a:tcStyle>
        <a:tcBdr/>
        <a:fill>
          <a:solidFill>
            <a:schemeClr val="accent4"/>
          </a:solidFill>
        </a:fill>
      </a:tcStyle>
    </a:firstCol>
    <a:lastRow>
      <a:tcTxStyle b="on">
        <a:fontRef idx="minor">
          <a:prstClr val="black"/>
        </a:fontRef>
        <a:schemeClr val="lt1"/>
      </a:tcTxStyle>
      <a:tcStyle>
        <a:tcBdr>
          <a:top>
            <a:ln w="38100" cmpd="sng">
              <a:solidFill>
                <a:schemeClr val="lt1"/>
              </a:solidFill>
            </a:ln>
          </a:top>
        </a:tcBdr>
        <a:fill>
          <a:solidFill>
            <a:schemeClr val="accent4"/>
          </a:solidFill>
        </a:fill>
      </a:tcStyle>
    </a:lastRow>
    <a:firstRow>
      <a:tcTxStyle b="on">
        <a:fontRef idx="minor">
          <a:prstClr val="black"/>
        </a:fontRef>
        <a:schemeClr val="lt1"/>
      </a:tcTxStyle>
      <a:tcStyle>
        <a:tcBdr>
          <a:bottom>
            <a:ln w="38100" cmpd="sng">
              <a:solidFill>
                <a:schemeClr val="lt1"/>
              </a:solidFill>
            </a:ln>
          </a:bottom>
        </a:tcBdr>
        <a:fill>
          <a:solidFill>
            <a:schemeClr val="accent4"/>
          </a:solidFill>
        </a:fill>
      </a:tcStyle>
    </a:firstRow>
  </a:tblStyle>
  <a:tblStyle styleId="{93296810-A885-4BE3-A3E7-6D5BEEA58F35}" styleName="Medium Style 2 - Accent 6">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6">
              <a:tint val="20000"/>
            </a:schemeClr>
          </a:solidFill>
        </a:fill>
      </a:tcStyle>
    </a:wholeTbl>
    <a:band1H>
      <a:tcStyle>
        <a:tcBdr/>
        <a:fill>
          <a:solidFill>
            <a:schemeClr val="accent6">
              <a:tint val="40000"/>
            </a:schemeClr>
          </a:solidFill>
        </a:fill>
      </a:tcStyle>
    </a:band1H>
    <a:band2H>
      <a:tcStyle>
        <a:tcBdr/>
      </a:tcStyle>
    </a:band2H>
    <a:band1V>
      <a:tcStyle>
        <a:tcBdr/>
        <a:fill>
          <a:solidFill>
            <a:schemeClr val="accent6">
              <a:tint val="40000"/>
            </a:schemeClr>
          </a:solidFill>
        </a:fill>
      </a:tcStyle>
    </a:band1V>
    <a:band2V>
      <a:tcStyle>
        <a:tcBdr/>
      </a:tcStyle>
    </a:band2V>
    <a:lastCol>
      <a:tcTxStyle b="on">
        <a:fontRef idx="minor">
          <a:prstClr val="black"/>
        </a:fontRef>
        <a:schemeClr val="lt1"/>
      </a:tcTxStyle>
      <a:tcStyle>
        <a:tcBdr/>
        <a:fill>
          <a:solidFill>
            <a:schemeClr val="accent6"/>
          </a:solidFill>
        </a:fill>
      </a:tcStyle>
    </a:lastCol>
    <a:firstCol>
      <a:tcTxStyle b="on">
        <a:fontRef idx="minor">
          <a:prstClr val="black"/>
        </a:fontRef>
        <a:schemeClr val="lt1"/>
      </a:tcTxStyle>
      <a:tcStyle>
        <a:tcBdr/>
        <a:fill>
          <a:solidFill>
            <a:schemeClr val="accent6"/>
          </a:solidFill>
        </a:fill>
      </a:tcStyle>
    </a:firstCol>
    <a:lastRow>
      <a:tcTxStyle b="on">
        <a:fontRef idx="minor">
          <a:prstClr val="black"/>
        </a:fontRef>
        <a:schemeClr val="lt1"/>
      </a:tcTxStyle>
      <a:tcStyle>
        <a:tcBdr>
          <a:top>
            <a:ln w="38100" cmpd="sng">
              <a:solidFill>
                <a:schemeClr val="lt1"/>
              </a:solidFill>
            </a:ln>
          </a:top>
        </a:tcBdr>
        <a:fill>
          <a:solidFill>
            <a:schemeClr val="accent6"/>
          </a:solidFill>
        </a:fill>
      </a:tcStyle>
    </a:lastRow>
    <a:firstRow>
      <a:tcTxStyle b="on">
        <a:fontRef idx="minor">
          <a:prstClr val="black"/>
        </a:fontRef>
        <a:schemeClr val="lt1"/>
      </a:tcTxStyle>
      <a:tcStyle>
        <a:tcBdr>
          <a:bottom>
            <a:ln w="38100" cmpd="sng">
              <a:solidFill>
                <a:schemeClr val="lt1"/>
              </a:solidFill>
            </a:ln>
          </a:bottom>
        </a:tcBdr>
        <a:fill>
          <a:solidFill>
            <a:schemeClr val="accent6"/>
          </a:solidFill>
        </a:fill>
      </a:tcStyle>
    </a:firstRow>
  </a:tblStyle>
  <a:tblStyle styleId="{21E4AEA4-8DFA-4A89-87EB-49C32662AFE0}" styleName="Medium Style 2 - Accent 2">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2">
              <a:tint val="20000"/>
            </a:schemeClr>
          </a:solidFill>
        </a:fill>
      </a:tcStyle>
    </a:wholeTbl>
    <a:band1H>
      <a:tcStyle>
        <a:tcBdr/>
        <a:fill>
          <a:solidFill>
            <a:schemeClr val="accent2">
              <a:tint val="40000"/>
            </a:schemeClr>
          </a:solidFill>
        </a:fill>
      </a:tcStyle>
    </a:band1H>
    <a:band2H>
      <a:tcStyle>
        <a:tcBdr/>
      </a:tcStyle>
    </a:band2H>
    <a:band1V>
      <a:tcStyle>
        <a:tcBdr/>
        <a:fill>
          <a:solidFill>
            <a:schemeClr val="accent2">
              <a:tint val="40000"/>
            </a:schemeClr>
          </a:solidFill>
        </a:fill>
      </a:tcStyle>
    </a:band1V>
    <a:band2V>
      <a:tcStyle>
        <a:tcBdr/>
      </a:tcStyle>
    </a:band2V>
    <a:lastCol>
      <a:tcTxStyle b="on">
        <a:fontRef idx="minor">
          <a:prstClr val="black"/>
        </a:fontRef>
        <a:schemeClr val="lt1"/>
      </a:tcTxStyle>
      <a:tcStyle>
        <a:tcBdr/>
        <a:fill>
          <a:solidFill>
            <a:schemeClr val="accent2"/>
          </a:solidFill>
        </a:fill>
      </a:tcStyle>
    </a:lastCol>
    <a:firstCol>
      <a:tcTxStyle b="on">
        <a:fontRef idx="minor">
          <a:prstClr val="black"/>
        </a:fontRef>
        <a:schemeClr val="lt1"/>
      </a:tcTxStyle>
      <a:tcStyle>
        <a:tcBdr/>
        <a:fill>
          <a:solidFill>
            <a:schemeClr val="accent2"/>
          </a:solidFill>
        </a:fill>
      </a:tcStyle>
    </a:firstCol>
    <a:lastRow>
      <a:tcTxStyle b="on">
        <a:fontRef idx="minor">
          <a:prstClr val="black"/>
        </a:fontRef>
        <a:schemeClr val="lt1"/>
      </a:tcTxStyle>
      <a:tcStyle>
        <a:tcBdr>
          <a:top>
            <a:ln w="38100" cmpd="sng">
              <a:solidFill>
                <a:schemeClr val="lt1"/>
              </a:solidFill>
            </a:ln>
          </a:top>
        </a:tcBdr>
        <a:fill>
          <a:solidFill>
            <a:schemeClr val="accent2"/>
          </a:solidFill>
        </a:fill>
      </a:tcStyle>
    </a:lastRow>
    <a:firstRow>
      <a:tcTxStyle b="on">
        <a:fontRef idx="minor">
          <a:prstClr val="black"/>
        </a:fontRef>
        <a:schemeClr val="lt1"/>
      </a:tcTxStyle>
      <a:tcStyle>
        <a:tcBdr>
          <a:bottom>
            <a:ln w="38100" cmpd="sng">
              <a:solidFill>
                <a:schemeClr val="lt1"/>
              </a:solidFill>
            </a:ln>
          </a:bottom>
        </a:tcBdr>
        <a:fill>
          <a:solidFill>
            <a:schemeClr val="accent2"/>
          </a:solidFill>
        </a:fill>
      </a:tcStyle>
    </a:firstRow>
  </a:tblStyle>
  <a:tblStyle styleId="{69C7853C-536D-4A76-A0AE-DD22124D55A5}" styleName="Themed Style 1 - Accent 3">
    <a:tblBg>
      <a:fillRef idx="2">
        <a:schemeClr val="accent3"/>
      </a:fillRef>
      <a:effectRef idx="1">
        <a:schemeClr val="accent3"/>
      </a:effectRef>
    </a:tblBg>
    <a:wholeTbl>
      <a:tcTxStyle>
        <a:fontRef idx="minor">
          <a:scrgbClr r="0" g="0" b="0"/>
        </a:fontRef>
        <a:schemeClr val="dk1"/>
      </a:tcTxStyle>
      <a:tcStyle>
        <a:tcBdr>
          <a:left>
            <a:lnRef idx="1">
              <a:schemeClr val="accent3"/>
            </a:lnRef>
          </a:left>
          <a:right>
            <a:lnRef idx="1">
              <a:schemeClr val="accent3"/>
            </a:lnRef>
          </a:right>
          <a:top>
            <a:lnRef idx="1">
              <a:schemeClr val="accent3"/>
            </a:lnRef>
          </a:top>
          <a:bottom>
            <a:lnRef idx="1">
              <a:schemeClr val="accent3"/>
            </a:lnRef>
          </a:bottom>
          <a:insideH>
            <a:lnRef idx="1">
              <a:schemeClr val="accent3"/>
            </a:lnRef>
          </a:insideH>
          <a:insideV>
            <a:lnRef idx="1">
              <a:schemeClr val="accent3"/>
            </a:lnRef>
          </a:insideV>
        </a:tcBdr>
        <a:fill>
          <a:noFill/>
        </a:fill>
      </a:tcStyle>
    </a:wholeTbl>
    <a:band1H>
      <a:tcStyle>
        <a:tcBdr/>
        <a:fill>
          <a:solidFill>
            <a:schemeClr val="accent3">
              <a:alpha val="40000"/>
            </a:schemeClr>
          </a:solidFill>
        </a:fill>
      </a:tcStyle>
    </a:band1H>
    <a:band2H>
      <a:tcStyle>
        <a:tcBdr/>
      </a:tcStyle>
    </a:band2H>
    <a:band1V>
      <a:tcStyle>
        <a:tcBdr>
          <a:top>
            <a:lnRef idx="1">
              <a:schemeClr val="accent3"/>
            </a:lnRef>
          </a:top>
          <a:bottom>
            <a:lnRef idx="1">
              <a:schemeClr val="accent3"/>
            </a:lnRef>
          </a:bottom>
        </a:tcBdr>
        <a:fill>
          <a:solidFill>
            <a:schemeClr val="accent3">
              <a:alpha val="40000"/>
            </a:schemeClr>
          </a:solidFill>
        </a:fill>
      </a:tcStyle>
    </a:band1V>
    <a:band2V>
      <a:tcStyle>
        <a:tcBdr/>
      </a:tcStyle>
    </a:band2V>
    <a:lastCol>
      <a:tcTxStyle b="on"/>
      <a:tcStyle>
        <a:tcBdr>
          <a:left>
            <a:lnRef idx="2">
              <a:schemeClr val="accent3"/>
            </a:lnRef>
          </a:left>
          <a:right>
            <a:lnRef idx="1">
              <a:schemeClr val="accent3"/>
            </a:lnRef>
          </a:right>
          <a:top>
            <a:lnRef idx="1">
              <a:schemeClr val="accent3"/>
            </a:lnRef>
          </a:top>
          <a:bottom>
            <a:lnRef idx="1">
              <a:schemeClr val="accent3"/>
            </a:lnRef>
          </a:bottom>
          <a:insideH>
            <a:lnRef idx="1">
              <a:schemeClr val="accent3"/>
            </a:lnRef>
          </a:insideH>
          <a:insideV>
            <a:ln>
              <a:noFill/>
            </a:ln>
          </a:insideV>
        </a:tcBdr>
      </a:tcStyle>
    </a:lastCol>
    <a:firstCol>
      <a:tcTxStyle b="on"/>
      <a:tcStyle>
        <a:tcBdr>
          <a:left>
            <a:lnRef idx="1">
              <a:schemeClr val="accent3"/>
            </a:lnRef>
          </a:left>
          <a:right>
            <a:lnRef idx="2">
              <a:schemeClr val="accent3"/>
            </a:lnRef>
          </a:right>
          <a:top>
            <a:lnRef idx="1">
              <a:schemeClr val="accent3"/>
            </a:lnRef>
          </a:top>
          <a:bottom>
            <a:lnRef idx="1">
              <a:schemeClr val="accent3"/>
            </a:lnRef>
          </a:bottom>
          <a:insideH>
            <a:lnRef idx="1">
              <a:schemeClr val="accent3"/>
            </a:lnRef>
          </a:insideH>
          <a:insideV>
            <a:ln>
              <a:noFill/>
            </a:ln>
          </a:insideV>
        </a:tcBdr>
      </a:tcStyle>
    </a:firstCol>
    <a:lastRow>
      <a:tcTxStyle b="on"/>
      <a:tcStyle>
        <a:tcBdr>
          <a:left>
            <a:lnRef idx="1">
              <a:schemeClr val="accent3"/>
            </a:lnRef>
          </a:left>
          <a:right>
            <a:lnRef idx="1">
              <a:schemeClr val="accent3"/>
            </a:lnRef>
          </a:right>
          <a:top>
            <a:lnRef idx="2">
              <a:schemeClr val="accent3"/>
            </a:lnRef>
          </a:top>
          <a:bottom>
            <a:lnRef idx="2">
              <a:schemeClr val="accent3"/>
            </a:lnRef>
          </a:bottom>
          <a:insideH>
            <a:ln>
              <a:noFill/>
            </a:ln>
          </a:insideH>
          <a:insideV>
            <a:ln>
              <a:noFill/>
            </a:ln>
          </a:insideV>
        </a:tcBdr>
        <a:fill>
          <a:noFill/>
        </a:fill>
      </a:tcStyle>
    </a:lastRow>
    <a:firstRow>
      <a:tcTxStyle b="on">
        <a:fontRef idx="minor">
          <a:scrgbClr r="0" g="0" b="0"/>
        </a:fontRef>
        <a:schemeClr val="lt1"/>
      </a:tcTxStyle>
      <a:tcStyle>
        <a:tcBdr>
          <a:left>
            <a:lnRef idx="1">
              <a:schemeClr val="accent3"/>
            </a:lnRef>
          </a:left>
          <a:right>
            <a:lnRef idx="1">
              <a:schemeClr val="accent3"/>
            </a:lnRef>
          </a:right>
          <a:top>
            <a:lnRef idx="1">
              <a:schemeClr val="accent3"/>
            </a:lnRef>
          </a:top>
          <a:bottom>
            <a:lnRef idx="2">
              <a:schemeClr val="lt1"/>
            </a:lnRef>
          </a:bottom>
          <a:insideH>
            <a:ln>
              <a:noFill/>
            </a:ln>
          </a:insideH>
          <a:insideV>
            <a:ln>
              <a:noFill/>
            </a:ln>
          </a:insideV>
        </a:tcBdr>
        <a:fill>
          <a:solidFill>
            <a:schemeClr val="accent3"/>
          </a:solidFill>
        </a:fill>
      </a:tcStyle>
    </a:firstRow>
  </a:tblStyle>
  <a:tblStyle styleId="{9DCAF9ED-07DC-4A11-8D7F-57B35C25682E}" styleName="Medium Style 1 - Accent 2">
    <a:wholeTbl>
      <a:tcTxStyle>
        <a:fontRef idx="minor">
          <a:scrgbClr r="0" g="0" b="0"/>
        </a:fontRef>
        <a:schemeClr val="dk1"/>
      </a:tcTxStyle>
      <a:tcStyle>
        <a:tcBdr>
          <a:left>
            <a:ln w="12700" cmpd="sng">
              <a:solidFill>
                <a:schemeClr val="accent2"/>
              </a:solidFill>
            </a:ln>
          </a:left>
          <a:right>
            <a:ln w="12700" cmpd="sng">
              <a:solidFill>
                <a:schemeClr val="accent2"/>
              </a:solidFill>
            </a:ln>
          </a:right>
          <a:top>
            <a:ln w="12700" cmpd="sng">
              <a:solidFill>
                <a:schemeClr val="accent2"/>
              </a:solidFill>
            </a:ln>
          </a:top>
          <a:bottom>
            <a:ln w="12700" cmpd="sng">
              <a:solidFill>
                <a:schemeClr val="accent2"/>
              </a:solidFill>
            </a:ln>
          </a:bottom>
          <a:insideH>
            <a:ln w="12700" cmpd="sng">
              <a:solidFill>
                <a:schemeClr val="accent2"/>
              </a:solidFill>
            </a:ln>
          </a:insideH>
          <a:insideV>
            <a:ln>
              <a:noFill/>
            </a:ln>
          </a:insideV>
        </a:tcBdr>
        <a:fill>
          <a:solidFill>
            <a:schemeClr val="lt1"/>
          </a:solidFill>
        </a:fill>
      </a:tcStyle>
    </a:wholeTbl>
    <a:band1H>
      <a:tcStyle>
        <a:tcBdr/>
        <a:fill>
          <a:solidFill>
            <a:schemeClr val="accent2">
              <a:tint val="20000"/>
            </a:schemeClr>
          </a:solidFill>
        </a:fill>
      </a:tcStyle>
    </a:band1H>
    <a:band1V>
      <a:tcStyle>
        <a:tcBdr/>
        <a:fill>
          <a:solidFill>
            <a:schemeClr val="accent2">
              <a:tint val="20000"/>
            </a:schemeClr>
          </a:solidFill>
        </a:fill>
      </a:tcStyle>
    </a:band1V>
    <a:lastCol>
      <a:tcTxStyle b="on"/>
      <a:tcStyle>
        <a:tcBdr/>
      </a:tcStyle>
    </a:lastCol>
    <a:firstCol>
      <a:tcTxStyle b="on"/>
      <a:tcStyle>
        <a:tcBdr/>
      </a:tcStyle>
    </a:firstCol>
    <a:lastRow>
      <a:tcTxStyle b="on"/>
      <a:tcStyle>
        <a:tcBdr>
          <a:top>
            <a:ln w="50800" cmpd="dbl">
              <a:solidFill>
                <a:schemeClr val="accent2"/>
              </a:solidFill>
            </a:ln>
          </a:top>
        </a:tcBdr>
        <a:fill>
          <a:solidFill>
            <a:schemeClr val="lt1"/>
          </a:solidFill>
        </a:fill>
      </a:tcStyle>
    </a:lastRow>
    <a:firstRow>
      <a:tcTxStyle b="on">
        <a:fontRef idx="minor">
          <a:scrgbClr r="0" g="0" b="0"/>
        </a:fontRef>
        <a:schemeClr val="lt1"/>
      </a:tcTxStyle>
      <a:tcStyle>
        <a:tcBdr/>
        <a:fill>
          <a:solidFill>
            <a:schemeClr val="accent2"/>
          </a:solidFill>
        </a:fill>
      </a:tcStyle>
    </a:firstRow>
  </a:tblStyle>
  <a:tblStyle styleId="{1FECB4D8-DB02-4DC6-A0A2-4F2EBAE1DC90}" styleName="Medium Style 1 - Accent 3">
    <a:wholeTbl>
      <a:tcTxStyle>
        <a:fontRef idx="minor">
          <a:scrgbClr r="0" g="0" b="0"/>
        </a:fontRef>
        <a:schemeClr val="dk1"/>
      </a:tcTxStyle>
      <a:tcStyle>
        <a:tcBdr>
          <a:left>
            <a:ln w="12700" cmpd="sng">
              <a:solidFill>
                <a:schemeClr val="accent3"/>
              </a:solidFill>
            </a:ln>
          </a:left>
          <a:right>
            <a:ln w="12700" cmpd="sng">
              <a:solidFill>
                <a:schemeClr val="accent3"/>
              </a:solidFill>
            </a:ln>
          </a:right>
          <a:top>
            <a:ln w="12700" cmpd="sng">
              <a:solidFill>
                <a:schemeClr val="accent3"/>
              </a:solidFill>
            </a:ln>
          </a:top>
          <a:bottom>
            <a:ln w="12700" cmpd="sng">
              <a:solidFill>
                <a:schemeClr val="accent3"/>
              </a:solidFill>
            </a:ln>
          </a:bottom>
          <a:insideH>
            <a:ln w="12700" cmpd="sng">
              <a:solidFill>
                <a:schemeClr val="accent3"/>
              </a:solidFill>
            </a:ln>
          </a:insideH>
          <a:insideV>
            <a:ln>
              <a:noFill/>
            </a:ln>
          </a:insideV>
        </a:tcBdr>
        <a:fill>
          <a:solidFill>
            <a:schemeClr val="lt1"/>
          </a:solidFill>
        </a:fill>
      </a:tcStyle>
    </a:wholeTbl>
    <a:band1H>
      <a:tcStyle>
        <a:tcBdr/>
        <a:fill>
          <a:solidFill>
            <a:schemeClr val="accent3">
              <a:tint val="20000"/>
            </a:schemeClr>
          </a:solidFill>
        </a:fill>
      </a:tcStyle>
    </a:band1H>
    <a:band1V>
      <a:tcStyle>
        <a:tcBdr/>
        <a:fill>
          <a:solidFill>
            <a:schemeClr val="accent3">
              <a:tint val="20000"/>
            </a:schemeClr>
          </a:solidFill>
        </a:fill>
      </a:tcStyle>
    </a:band1V>
    <a:lastCol>
      <a:tcTxStyle b="on"/>
      <a:tcStyle>
        <a:tcBdr/>
      </a:tcStyle>
    </a:lastCol>
    <a:firstCol>
      <a:tcTxStyle b="on"/>
      <a:tcStyle>
        <a:tcBdr/>
      </a:tcStyle>
    </a:firstCol>
    <a:lastRow>
      <a:tcTxStyle b="on"/>
      <a:tcStyle>
        <a:tcBdr>
          <a:top>
            <a:ln w="50800" cmpd="dbl">
              <a:solidFill>
                <a:schemeClr val="accent3"/>
              </a:solidFill>
            </a:ln>
          </a:top>
        </a:tcBdr>
        <a:fill>
          <a:solidFill>
            <a:schemeClr val="lt1"/>
          </a:solidFill>
        </a:fill>
      </a:tcStyle>
    </a:lastRow>
    <a:firstRow>
      <a:tcTxStyle b="on">
        <a:fontRef idx="minor">
          <a:scrgbClr r="0" g="0" b="0"/>
        </a:fontRef>
        <a:schemeClr val="lt1"/>
      </a:tcTxStyle>
      <a:tcStyle>
        <a:tcBdr/>
        <a:fill>
          <a:solidFill>
            <a:schemeClr val="accent3"/>
          </a:solidFill>
        </a:fill>
      </a:tcStyle>
    </a:firstRow>
  </a:tblStyle>
  <a:tblStyle styleId="{69012ECD-51FC-41F1-AA8D-1B2483CD663E}" styleName="Light Style 2 - Accent 1">
    <a:wholeTbl>
      <a:tcTxStyle>
        <a:fontRef idx="minor">
          <a:scrgbClr r="0" g="0" b="0"/>
        </a:fontRef>
        <a:schemeClr val="tx1"/>
      </a:tcTxStyle>
      <a:tcStyle>
        <a:tcBdr>
          <a:left>
            <a:lnRef idx="1">
              <a:schemeClr val="accent1"/>
            </a:lnRef>
          </a:left>
          <a:right>
            <a:lnRef idx="1">
              <a:schemeClr val="accent1"/>
            </a:lnRef>
          </a:right>
          <a:top>
            <a:lnRef idx="1">
              <a:schemeClr val="accent1"/>
            </a:lnRef>
          </a:top>
          <a:bottom>
            <a:lnRef idx="1">
              <a:schemeClr val="accent1"/>
            </a:lnRef>
          </a:bottom>
          <a:insideH>
            <a:ln>
              <a:noFill/>
            </a:ln>
          </a:insideH>
          <a:insideV>
            <a:ln>
              <a:noFill/>
            </a:ln>
          </a:insideV>
        </a:tcBdr>
        <a:fill>
          <a:noFill/>
        </a:fill>
      </a:tcStyle>
    </a:wholeTbl>
    <a:band1H>
      <a:tcStyle>
        <a:tcBdr>
          <a:top>
            <a:lnRef idx="1">
              <a:schemeClr val="accent1"/>
            </a:lnRef>
          </a:top>
          <a:bottom>
            <a:lnRef idx="1">
              <a:schemeClr val="accent1"/>
            </a:lnRef>
          </a:bottom>
        </a:tcBdr>
      </a:tcStyle>
    </a:band1H>
    <a:band1V>
      <a:tcStyle>
        <a:tcBdr>
          <a:left>
            <a:lnRef idx="1">
              <a:schemeClr val="accent1"/>
            </a:lnRef>
          </a:left>
          <a:right>
            <a:lnRef idx="1">
              <a:schemeClr val="accent1"/>
            </a:lnRef>
          </a:right>
        </a:tcBdr>
      </a:tcStyle>
    </a:band1V>
    <a:band2V>
      <a:tcStyle>
        <a:tcBdr>
          <a:left>
            <a:lnRef idx="1">
              <a:schemeClr val="accent1"/>
            </a:lnRef>
          </a:left>
          <a:right>
            <a:lnRef idx="1">
              <a:schemeClr val="accent1"/>
            </a:lnRef>
          </a:right>
        </a:tcBdr>
      </a:tcStyle>
    </a:band2V>
    <a:lastCol>
      <a:tcTxStyle b="on"/>
      <a:tcStyle>
        <a:tcBdr/>
      </a:tcStyle>
    </a:lastCol>
    <a:firstCol>
      <a:tcTxStyle b="on"/>
      <a:tcStyle>
        <a:tcBdr/>
      </a:tcStyle>
    </a:firstCol>
    <a:lastRow>
      <a:tcTxStyle b="on"/>
      <a:tcStyle>
        <a:tcBdr>
          <a:top>
            <a:ln w="50800" cmpd="dbl">
              <a:solidFill>
                <a:schemeClr val="accent1"/>
              </a:solidFill>
            </a:ln>
          </a:top>
        </a:tcBdr>
      </a:tcStyle>
    </a:lastRow>
    <a:firstRow>
      <a:tcTxStyle b="on">
        <a:fontRef idx="minor">
          <a:scrgbClr r="0" g="0" b="0"/>
        </a:fontRef>
        <a:schemeClr val="bg1"/>
      </a:tcTxStyle>
      <a:tcStyle>
        <a:tcBdr/>
        <a:fillRef idx="1">
          <a:schemeClr val="accent1"/>
        </a:fillRef>
      </a:tcStyle>
    </a:firstRow>
  </a:tblStyle>
  <a:tblStyle styleId="{F2DE63D5-997A-4646-A377-4702673A728D}" styleName="Light Style 2 - Accent 3">
    <a:wholeTbl>
      <a:tcTxStyle>
        <a:fontRef idx="minor">
          <a:scrgbClr r="0" g="0" b="0"/>
        </a:fontRef>
        <a:schemeClr val="tx1"/>
      </a:tcTxStyle>
      <a:tcStyle>
        <a:tcBdr>
          <a:left>
            <a:lnRef idx="1">
              <a:schemeClr val="accent3"/>
            </a:lnRef>
          </a:left>
          <a:right>
            <a:lnRef idx="1">
              <a:schemeClr val="accent3"/>
            </a:lnRef>
          </a:right>
          <a:top>
            <a:lnRef idx="1">
              <a:schemeClr val="accent3"/>
            </a:lnRef>
          </a:top>
          <a:bottom>
            <a:lnRef idx="1">
              <a:schemeClr val="accent3"/>
            </a:lnRef>
          </a:bottom>
          <a:insideH>
            <a:ln>
              <a:noFill/>
            </a:ln>
          </a:insideH>
          <a:insideV>
            <a:ln>
              <a:noFill/>
            </a:ln>
          </a:insideV>
        </a:tcBdr>
        <a:fill>
          <a:noFill/>
        </a:fill>
      </a:tcStyle>
    </a:wholeTbl>
    <a:band1H>
      <a:tcStyle>
        <a:tcBdr>
          <a:top>
            <a:lnRef idx="1">
              <a:schemeClr val="accent3"/>
            </a:lnRef>
          </a:top>
          <a:bottom>
            <a:lnRef idx="1">
              <a:schemeClr val="accent3"/>
            </a:lnRef>
          </a:bottom>
        </a:tcBdr>
      </a:tcStyle>
    </a:band1H>
    <a:band1V>
      <a:tcStyle>
        <a:tcBdr>
          <a:left>
            <a:lnRef idx="1">
              <a:schemeClr val="accent3"/>
            </a:lnRef>
          </a:left>
          <a:right>
            <a:lnRef idx="1">
              <a:schemeClr val="accent3"/>
            </a:lnRef>
          </a:right>
        </a:tcBdr>
      </a:tcStyle>
    </a:band1V>
    <a:band2V>
      <a:tcStyle>
        <a:tcBdr>
          <a:left>
            <a:lnRef idx="1">
              <a:schemeClr val="accent3"/>
            </a:lnRef>
          </a:left>
          <a:right>
            <a:lnRef idx="1">
              <a:schemeClr val="accent3"/>
            </a:lnRef>
          </a:right>
        </a:tcBdr>
      </a:tcStyle>
    </a:band2V>
    <a:lastCol>
      <a:tcTxStyle b="on"/>
      <a:tcStyle>
        <a:tcBdr/>
      </a:tcStyle>
    </a:lastCol>
    <a:firstCol>
      <a:tcTxStyle b="on"/>
      <a:tcStyle>
        <a:tcBdr/>
      </a:tcStyle>
    </a:firstCol>
    <a:lastRow>
      <a:tcTxStyle b="on"/>
      <a:tcStyle>
        <a:tcBdr>
          <a:top>
            <a:ln w="50800" cmpd="dbl">
              <a:solidFill>
                <a:schemeClr val="accent3"/>
              </a:solidFill>
            </a:ln>
          </a:top>
        </a:tcBdr>
      </a:tcStyle>
    </a:lastRow>
    <a:firstRow>
      <a:tcTxStyle b="on">
        <a:fontRef idx="minor">
          <a:scrgbClr r="0" g="0" b="0"/>
        </a:fontRef>
        <a:schemeClr val="bg1"/>
      </a:tcTxStyle>
      <a:tcStyle>
        <a:tcBdr/>
        <a:fillRef idx="1">
          <a:schemeClr val="accent3"/>
        </a:fillRef>
      </a:tcStyle>
    </a:firstRow>
  </a:tblStyle>
  <a:tblStyle styleId="{72833802-FEF1-4C79-8D5D-14CF1EAF98D9}" styleName="Light Style 2 - Accent 2">
    <a:wholeTbl>
      <a:tcTxStyle>
        <a:fontRef idx="minor">
          <a:scrgbClr r="0" g="0" b="0"/>
        </a:fontRef>
        <a:schemeClr val="tx1"/>
      </a:tcTxStyle>
      <a:tcStyle>
        <a:tcBdr>
          <a:left>
            <a:lnRef idx="1">
              <a:schemeClr val="accent2"/>
            </a:lnRef>
          </a:left>
          <a:right>
            <a:lnRef idx="1">
              <a:schemeClr val="accent2"/>
            </a:lnRef>
          </a:right>
          <a:top>
            <a:lnRef idx="1">
              <a:schemeClr val="accent2"/>
            </a:lnRef>
          </a:top>
          <a:bottom>
            <a:lnRef idx="1">
              <a:schemeClr val="accent2"/>
            </a:lnRef>
          </a:bottom>
          <a:insideH>
            <a:ln>
              <a:noFill/>
            </a:ln>
          </a:insideH>
          <a:insideV>
            <a:ln>
              <a:noFill/>
            </a:ln>
          </a:insideV>
        </a:tcBdr>
        <a:fill>
          <a:noFill/>
        </a:fill>
      </a:tcStyle>
    </a:wholeTbl>
    <a:band1H>
      <a:tcStyle>
        <a:tcBdr>
          <a:top>
            <a:lnRef idx="1">
              <a:schemeClr val="accent2"/>
            </a:lnRef>
          </a:top>
          <a:bottom>
            <a:lnRef idx="1">
              <a:schemeClr val="accent2"/>
            </a:lnRef>
          </a:bottom>
        </a:tcBdr>
      </a:tcStyle>
    </a:band1H>
    <a:band1V>
      <a:tcStyle>
        <a:tcBdr>
          <a:left>
            <a:lnRef idx="1">
              <a:schemeClr val="accent2"/>
            </a:lnRef>
          </a:left>
          <a:right>
            <a:lnRef idx="1">
              <a:schemeClr val="accent2"/>
            </a:lnRef>
          </a:right>
        </a:tcBdr>
      </a:tcStyle>
    </a:band1V>
    <a:band2V>
      <a:tcStyle>
        <a:tcBdr>
          <a:left>
            <a:lnRef idx="1">
              <a:schemeClr val="accent2"/>
            </a:lnRef>
          </a:left>
          <a:right>
            <a:lnRef idx="1">
              <a:schemeClr val="accent2"/>
            </a:lnRef>
          </a:right>
        </a:tcBdr>
      </a:tcStyle>
    </a:band2V>
    <a:lastCol>
      <a:tcTxStyle b="on"/>
      <a:tcStyle>
        <a:tcBdr/>
      </a:tcStyle>
    </a:lastCol>
    <a:firstCol>
      <a:tcTxStyle b="on"/>
      <a:tcStyle>
        <a:tcBdr/>
      </a:tcStyle>
    </a:firstCol>
    <a:lastRow>
      <a:tcTxStyle b="on"/>
      <a:tcStyle>
        <a:tcBdr>
          <a:top>
            <a:ln w="50800" cmpd="dbl">
              <a:solidFill>
                <a:schemeClr val="accent2"/>
              </a:solidFill>
            </a:ln>
          </a:top>
        </a:tcBdr>
      </a:tcStyle>
    </a:lastRow>
    <a:firstRow>
      <a:tcTxStyle b="on">
        <a:fontRef idx="minor">
          <a:scrgbClr r="0" g="0" b="0"/>
        </a:fontRef>
        <a:schemeClr val="bg1"/>
      </a:tcTxStyle>
      <a:tcStyle>
        <a:tcBdr/>
        <a:fillRef idx="1">
          <a:schemeClr val="accent2"/>
        </a:fillRef>
      </a:tcStyle>
    </a:firstRow>
  </a:tblStyle>
  <a:tblStyle styleId="{0E3FDE45-AF77-4B5C-9715-49D594BDF05E}" styleName="Light Style 1 - Accent 2">
    <a:wholeTbl>
      <a:tcTxStyle>
        <a:fontRef idx="minor">
          <a:scrgbClr r="0" g="0" b="0"/>
        </a:fontRef>
        <a:schemeClr val="tx1"/>
      </a:tcTxStyle>
      <a:tcStyle>
        <a:tcBdr>
          <a:left>
            <a:ln>
              <a:noFill/>
            </a:ln>
          </a:left>
          <a:right>
            <a:ln>
              <a:noFill/>
            </a:ln>
          </a:right>
          <a:top>
            <a:ln w="12700" cmpd="sng">
              <a:solidFill>
                <a:schemeClr val="accent2"/>
              </a:solidFill>
            </a:ln>
          </a:top>
          <a:bottom>
            <a:ln w="12700" cmpd="sng">
              <a:solidFill>
                <a:schemeClr val="accent2"/>
              </a:solidFill>
            </a:ln>
          </a:bottom>
          <a:insideH>
            <a:ln>
              <a:noFill/>
            </a:ln>
          </a:insideH>
          <a:insideV>
            <a:ln>
              <a:noFill/>
            </a:ln>
          </a:insideV>
        </a:tcBdr>
        <a:fill>
          <a:noFill/>
        </a:fill>
      </a:tcStyle>
    </a:wholeTbl>
    <a:band1H>
      <a:tcStyle>
        <a:tcBdr/>
        <a:fill>
          <a:solidFill>
            <a:schemeClr val="accent2">
              <a:alpha val="20000"/>
            </a:schemeClr>
          </a:solidFill>
        </a:fill>
      </a:tcStyle>
    </a:band1H>
    <a:band2H>
      <a:tcStyle>
        <a:tcBdr/>
      </a:tcStyle>
    </a:band2H>
    <a:band1V>
      <a:tcStyle>
        <a:tcBdr/>
        <a:fill>
          <a:solidFill>
            <a:schemeClr val="accent2">
              <a:alpha val="20000"/>
            </a:schemeClr>
          </a:solidFill>
        </a:fill>
      </a:tcStyle>
    </a:band1V>
    <a:lastCol>
      <a:tcTxStyle b="on"/>
      <a:tcStyle>
        <a:tcBdr/>
      </a:tcStyle>
    </a:lastCol>
    <a:firstCol>
      <a:tcTxStyle b="on"/>
      <a:tcStyle>
        <a:tcBdr/>
      </a:tcStyle>
    </a:firstCol>
    <a:lastRow>
      <a:tcTxStyle b="on"/>
      <a:tcStyle>
        <a:tcBdr>
          <a:top>
            <a:ln w="12700" cmpd="sng">
              <a:solidFill>
                <a:schemeClr val="accent2"/>
              </a:solidFill>
            </a:ln>
          </a:top>
        </a:tcBdr>
        <a:fill>
          <a:noFill/>
        </a:fill>
      </a:tcStyle>
    </a:lastRow>
    <a:firstRow>
      <a:tcTxStyle b="on"/>
      <a:tcStyle>
        <a:tcBdr>
          <a:bottom>
            <a:ln w="12700" cmpd="sng">
              <a:solidFill>
                <a:schemeClr val="accent2"/>
              </a:solidFill>
            </a:ln>
          </a:bottom>
        </a:tcBdr>
        <a:fill>
          <a:noFill/>
        </a:fill>
      </a:tcStyle>
    </a:firstRow>
  </a:tblStyle>
  <a:tblStyle styleId="{3B4B98B0-60AC-42C2-AFA5-B58CD77FA1E5}" styleName="Light Style 1 - Accent 1">
    <a:wholeTbl>
      <a:tcTxStyle>
        <a:fontRef idx="minor">
          <a:scrgbClr r="0" g="0" b="0"/>
        </a:fontRef>
        <a:schemeClr val="tx1"/>
      </a:tcTxStyle>
      <a:tcStyle>
        <a:tcBdr>
          <a:left>
            <a:ln>
              <a:noFill/>
            </a:ln>
          </a:left>
          <a:right>
            <a:ln>
              <a:noFill/>
            </a:ln>
          </a:right>
          <a:top>
            <a:ln w="12700" cmpd="sng">
              <a:solidFill>
                <a:schemeClr val="accent1"/>
              </a:solidFill>
            </a:ln>
          </a:top>
          <a:bottom>
            <a:ln w="12700" cmpd="sng">
              <a:solidFill>
                <a:schemeClr val="accent1"/>
              </a:solidFill>
            </a:ln>
          </a:bottom>
          <a:insideH>
            <a:ln>
              <a:noFill/>
            </a:ln>
          </a:insideH>
          <a:insideV>
            <a:ln>
              <a:noFill/>
            </a:ln>
          </a:insideV>
        </a:tcBdr>
        <a:fill>
          <a:noFill/>
        </a:fill>
      </a:tcStyle>
    </a:wholeTbl>
    <a:band1H>
      <a:tcStyle>
        <a:tcBdr/>
        <a:fill>
          <a:solidFill>
            <a:schemeClr val="accent1">
              <a:alpha val="20000"/>
            </a:schemeClr>
          </a:solidFill>
        </a:fill>
      </a:tcStyle>
    </a:band1H>
    <a:band2H>
      <a:tcStyle>
        <a:tcBdr/>
      </a:tcStyle>
    </a:band2H>
    <a:band1V>
      <a:tcStyle>
        <a:tcBdr/>
        <a:fill>
          <a:solidFill>
            <a:schemeClr val="accent1">
              <a:alpha val="20000"/>
            </a:schemeClr>
          </a:solidFill>
        </a:fill>
      </a:tcStyle>
    </a:band1V>
    <a:lastCol>
      <a:tcTxStyle b="on"/>
      <a:tcStyle>
        <a:tcBdr/>
      </a:tcStyle>
    </a:lastCol>
    <a:firstCol>
      <a:tcTxStyle b="on"/>
      <a:tcStyle>
        <a:tcBdr/>
      </a:tcStyle>
    </a:firstCol>
    <a:lastRow>
      <a:tcTxStyle b="on"/>
      <a:tcStyle>
        <a:tcBdr>
          <a:top>
            <a:ln w="12700" cmpd="sng">
              <a:solidFill>
                <a:schemeClr val="accent1"/>
              </a:solidFill>
            </a:ln>
          </a:top>
        </a:tcBdr>
        <a:fill>
          <a:noFill/>
        </a:fill>
      </a:tcStyle>
    </a:lastRow>
    <a:firstRow>
      <a:tcTxStyle b="on"/>
      <a:tcStyle>
        <a:tcBdr>
          <a:bottom>
            <a:ln w="12700" cmpd="sng">
              <a:solidFill>
                <a:schemeClr val="accent1"/>
              </a:solidFill>
            </a:ln>
          </a:bottom>
        </a:tcBdr>
        <a:fill>
          <a:no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20842" autoAdjust="0"/>
    <p:restoredTop sz="95394" autoAdjust="0"/>
  </p:normalViewPr>
  <p:slideViewPr>
    <p:cSldViewPr snapToGrid="0">
      <p:cViewPr varScale="1">
        <p:scale>
          <a:sx n="74" d="100"/>
          <a:sy n="74" d="100"/>
        </p:scale>
        <p:origin x="132" y="66"/>
      </p:cViewPr>
      <p:guideLst/>
    </p:cSldViewPr>
  </p:slideViewPr>
  <p:outlineViewPr>
    <p:cViewPr>
      <p:scale>
        <a:sx n="33" d="100"/>
        <a:sy n="33" d="100"/>
      </p:scale>
      <p:origin x="0" y="-17146"/>
    </p:cViewPr>
  </p:outlineViewPr>
  <p:notesTextViewPr>
    <p:cViewPr>
      <p:scale>
        <a:sx n="1" d="1"/>
        <a:sy n="1" d="1"/>
      </p:scale>
      <p:origin x="0" y="0"/>
    </p:cViewPr>
  </p:notesTextViewPr>
  <p:sorterViewPr>
    <p:cViewPr varScale="1">
      <p:scale>
        <a:sx n="1" d="1"/>
        <a:sy n="1" d="1"/>
      </p:scale>
      <p:origin x="0" y="-8717"/>
    </p:cViewPr>
  </p:sorterViewPr>
  <p:notesViewPr>
    <p:cSldViewPr snapToGrid="0">
      <p:cViewPr varScale="1">
        <p:scale>
          <a:sx n="67" d="100"/>
          <a:sy n="67" d="100"/>
        </p:scale>
        <p:origin x="3120" y="72"/>
      </p:cViewPr>
      <p:guideLst/>
    </p:cSldViewPr>
  </p:notes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9.xml"/><Relationship Id="rId18" Type="http://schemas.openxmlformats.org/officeDocument/2006/relationships/slide" Target="slides/slide14.xml"/><Relationship Id="rId26" Type="http://schemas.openxmlformats.org/officeDocument/2006/relationships/notesMaster" Target="notesMasters/notesMaster1.xml"/><Relationship Id="rId3" Type="http://schemas.openxmlformats.org/officeDocument/2006/relationships/customXml" Target="../customXml/item3.xml"/><Relationship Id="rId21" Type="http://schemas.openxmlformats.org/officeDocument/2006/relationships/slide" Target="slides/slide17.xml"/><Relationship Id="rId7" Type="http://schemas.openxmlformats.org/officeDocument/2006/relationships/slide" Target="slides/slide3.xml"/><Relationship Id="rId12" Type="http://schemas.openxmlformats.org/officeDocument/2006/relationships/slide" Target="slides/slide8.xml"/><Relationship Id="rId17" Type="http://schemas.openxmlformats.org/officeDocument/2006/relationships/slide" Target="slides/slide13.xml"/><Relationship Id="rId25" Type="http://schemas.openxmlformats.org/officeDocument/2006/relationships/slide" Target="slides/slide21.xml"/><Relationship Id="rId33" Type="http://schemas.microsoft.com/office/2015/10/relationships/revisionInfo" Target="revisionInfo.xml"/><Relationship Id="rId2" Type="http://schemas.openxmlformats.org/officeDocument/2006/relationships/customXml" Target="../customXml/item2.xml"/><Relationship Id="rId16" Type="http://schemas.openxmlformats.org/officeDocument/2006/relationships/slide" Target="slides/slide12.xml"/><Relationship Id="rId20" Type="http://schemas.openxmlformats.org/officeDocument/2006/relationships/slide" Target="slides/slide16.xml"/><Relationship Id="rId29" Type="http://schemas.openxmlformats.org/officeDocument/2006/relationships/viewProps" Target="viewProps.xml"/><Relationship Id="rId1" Type="http://schemas.openxmlformats.org/officeDocument/2006/relationships/customXml" Target="../customXml/item1.xml"/><Relationship Id="rId6" Type="http://schemas.openxmlformats.org/officeDocument/2006/relationships/slide" Target="slides/slide2.xml"/><Relationship Id="rId11" Type="http://schemas.openxmlformats.org/officeDocument/2006/relationships/slide" Target="slides/slide7.xml"/><Relationship Id="rId24" Type="http://schemas.openxmlformats.org/officeDocument/2006/relationships/slide" Target="slides/slide20.xml"/><Relationship Id="rId32" Type="http://schemas.microsoft.com/office/2016/11/relationships/changesInfo" Target="changesInfos/changesInfo1.xml"/><Relationship Id="rId5" Type="http://schemas.openxmlformats.org/officeDocument/2006/relationships/slide" Target="slides/slide1.xml"/><Relationship Id="rId15" Type="http://schemas.openxmlformats.org/officeDocument/2006/relationships/slide" Target="slides/slide11.xml"/><Relationship Id="rId23" Type="http://schemas.openxmlformats.org/officeDocument/2006/relationships/slide" Target="slides/slide19.xml"/><Relationship Id="rId28" Type="http://schemas.openxmlformats.org/officeDocument/2006/relationships/presProps" Target="presProps.xml"/><Relationship Id="rId10" Type="http://schemas.openxmlformats.org/officeDocument/2006/relationships/slide" Target="slides/slide6.xml"/><Relationship Id="rId19" Type="http://schemas.openxmlformats.org/officeDocument/2006/relationships/slide" Target="slides/slide15.xml"/><Relationship Id="rId31" Type="http://schemas.openxmlformats.org/officeDocument/2006/relationships/tableStyles" Target="tableStyles.xml"/><Relationship Id="rId4" Type="http://schemas.openxmlformats.org/officeDocument/2006/relationships/slideMaster" Target="slideMasters/slideMaster1.xml"/><Relationship Id="rId9" Type="http://schemas.openxmlformats.org/officeDocument/2006/relationships/slide" Target="slides/slide5.xml"/><Relationship Id="rId14" Type="http://schemas.openxmlformats.org/officeDocument/2006/relationships/slide" Target="slides/slide10.xml"/><Relationship Id="rId22" Type="http://schemas.openxmlformats.org/officeDocument/2006/relationships/slide" Target="slides/slide18.xml"/><Relationship Id="rId27" Type="http://schemas.openxmlformats.org/officeDocument/2006/relationships/handoutMaster" Target="handoutMasters/handoutMaster1.xml"/><Relationship Id="rId30" Type="http://schemas.openxmlformats.org/officeDocument/2006/relationships/theme" Target="theme/theme1.xml"/><Relationship Id="rId8" Type="http://schemas.openxmlformats.org/officeDocument/2006/relationships/slide" Target="slides/slide4.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Rhodri Thomas" userId="97013524-85ec-4bc1-99cf-ee75f81eb8cc" providerId="ADAL" clId="{DDE0DB87-2B11-4220-A2BA-1ACC2ECBC1B7}"/>
    <pc:docChg chg="undo custSel addSld delSld modSld sldOrd">
      <pc:chgData name="Rhodri Thomas" userId="97013524-85ec-4bc1-99cf-ee75f81eb8cc" providerId="ADAL" clId="{DDE0DB87-2B11-4220-A2BA-1ACC2ECBC1B7}" dt="2025-02-13T18:06:15.843" v="3461" actId="207"/>
      <pc:docMkLst>
        <pc:docMk/>
      </pc:docMkLst>
      <pc:sldChg chg="del">
        <pc:chgData name="Rhodri Thomas" userId="97013524-85ec-4bc1-99cf-ee75f81eb8cc" providerId="ADAL" clId="{DDE0DB87-2B11-4220-A2BA-1ACC2ECBC1B7}" dt="2025-02-13T12:01:48.511" v="0" actId="47"/>
        <pc:sldMkLst>
          <pc:docMk/>
          <pc:sldMk cId="2280806097" sldId="435"/>
        </pc:sldMkLst>
      </pc:sldChg>
      <pc:sldChg chg="modSp mod">
        <pc:chgData name="Rhodri Thomas" userId="97013524-85ec-4bc1-99cf-ee75f81eb8cc" providerId="ADAL" clId="{DDE0DB87-2B11-4220-A2BA-1ACC2ECBC1B7}" dt="2025-02-13T13:55:07.197" v="229" actId="2711"/>
        <pc:sldMkLst>
          <pc:docMk/>
          <pc:sldMk cId="3441048361" sldId="436"/>
        </pc:sldMkLst>
        <pc:spChg chg="mod">
          <ac:chgData name="Rhodri Thomas" userId="97013524-85ec-4bc1-99cf-ee75f81eb8cc" providerId="ADAL" clId="{DDE0DB87-2B11-4220-A2BA-1ACC2ECBC1B7}" dt="2025-02-13T13:55:07.197" v="229" actId="2711"/>
          <ac:spMkLst>
            <pc:docMk/>
            <pc:sldMk cId="3441048361" sldId="436"/>
            <ac:spMk id="2" creationId="{F040D9AD-F97D-8DCF-97C2-FEE69475C0BC}"/>
          </ac:spMkLst>
        </pc:spChg>
      </pc:sldChg>
      <pc:sldChg chg="ord">
        <pc:chgData name="Rhodri Thomas" userId="97013524-85ec-4bc1-99cf-ee75f81eb8cc" providerId="ADAL" clId="{DDE0DB87-2B11-4220-A2BA-1ACC2ECBC1B7}" dt="2025-02-13T17:21:35.232" v="2306"/>
        <pc:sldMkLst>
          <pc:docMk/>
          <pc:sldMk cId="2567017441" sldId="437"/>
        </pc:sldMkLst>
      </pc:sldChg>
      <pc:sldChg chg="modSp mod">
        <pc:chgData name="Rhodri Thomas" userId="97013524-85ec-4bc1-99cf-ee75f81eb8cc" providerId="ADAL" clId="{DDE0DB87-2B11-4220-A2BA-1ACC2ECBC1B7}" dt="2025-02-13T13:57:41.512" v="230" actId="1076"/>
        <pc:sldMkLst>
          <pc:docMk/>
          <pc:sldMk cId="3124175302" sldId="438"/>
        </pc:sldMkLst>
        <pc:spChg chg="mod">
          <ac:chgData name="Rhodri Thomas" userId="97013524-85ec-4bc1-99cf-ee75f81eb8cc" providerId="ADAL" clId="{DDE0DB87-2B11-4220-A2BA-1ACC2ECBC1B7}" dt="2025-02-13T13:57:41.512" v="230" actId="1076"/>
          <ac:spMkLst>
            <pc:docMk/>
            <pc:sldMk cId="3124175302" sldId="438"/>
            <ac:spMk id="8" creationId="{9B282789-4F8B-D647-09EB-50D8FF6877D0}"/>
          </ac:spMkLst>
        </pc:spChg>
      </pc:sldChg>
      <pc:sldChg chg="delSp modSp mod">
        <pc:chgData name="Rhodri Thomas" userId="97013524-85ec-4bc1-99cf-ee75f81eb8cc" providerId="ADAL" clId="{DDE0DB87-2B11-4220-A2BA-1ACC2ECBC1B7}" dt="2025-02-13T14:08:37.708" v="460" actId="1076"/>
        <pc:sldMkLst>
          <pc:docMk/>
          <pc:sldMk cId="3457628484" sldId="440"/>
        </pc:sldMkLst>
        <pc:spChg chg="mod">
          <ac:chgData name="Rhodri Thomas" userId="97013524-85ec-4bc1-99cf-ee75f81eb8cc" providerId="ADAL" clId="{DDE0DB87-2B11-4220-A2BA-1ACC2ECBC1B7}" dt="2025-02-13T14:08:37.708" v="460" actId="1076"/>
          <ac:spMkLst>
            <pc:docMk/>
            <pc:sldMk cId="3457628484" sldId="440"/>
            <ac:spMk id="3" creationId="{160027CB-3C27-FC4C-AEF9-685A21EA1B94}"/>
          </ac:spMkLst>
        </pc:spChg>
        <pc:spChg chg="del mod">
          <ac:chgData name="Rhodri Thomas" userId="97013524-85ec-4bc1-99cf-ee75f81eb8cc" providerId="ADAL" clId="{DDE0DB87-2B11-4220-A2BA-1ACC2ECBC1B7}" dt="2025-02-13T14:07:34.082" v="351" actId="478"/>
          <ac:spMkLst>
            <pc:docMk/>
            <pc:sldMk cId="3457628484" sldId="440"/>
            <ac:spMk id="4" creationId="{7B25569D-4B51-26CD-C967-65D3F4059DB9}"/>
          </ac:spMkLst>
        </pc:spChg>
      </pc:sldChg>
      <pc:sldChg chg="addSp modSp mod">
        <pc:chgData name="Rhodri Thomas" userId="97013524-85ec-4bc1-99cf-ee75f81eb8cc" providerId="ADAL" clId="{DDE0DB87-2B11-4220-A2BA-1ACC2ECBC1B7}" dt="2025-02-13T14:23:20.913" v="938" actId="14100"/>
        <pc:sldMkLst>
          <pc:docMk/>
          <pc:sldMk cId="2470345671" sldId="441"/>
        </pc:sldMkLst>
        <pc:spChg chg="mod">
          <ac:chgData name="Rhodri Thomas" userId="97013524-85ec-4bc1-99cf-ee75f81eb8cc" providerId="ADAL" clId="{DDE0DB87-2B11-4220-A2BA-1ACC2ECBC1B7}" dt="2025-02-13T13:59:31.659" v="273" actId="1076"/>
          <ac:spMkLst>
            <pc:docMk/>
            <pc:sldMk cId="2470345671" sldId="441"/>
            <ac:spMk id="3" creationId="{68C2EC19-A157-8389-07DB-650659081F52}"/>
          </ac:spMkLst>
        </pc:spChg>
        <pc:spChg chg="mod">
          <ac:chgData name="Rhodri Thomas" userId="97013524-85ec-4bc1-99cf-ee75f81eb8cc" providerId="ADAL" clId="{DDE0DB87-2B11-4220-A2BA-1ACC2ECBC1B7}" dt="2025-02-13T14:23:15.485" v="937" actId="14100"/>
          <ac:spMkLst>
            <pc:docMk/>
            <pc:sldMk cId="2470345671" sldId="441"/>
            <ac:spMk id="4" creationId="{B9D6390D-BFD6-DF07-2067-06D2785D587D}"/>
          </ac:spMkLst>
        </pc:spChg>
        <pc:spChg chg="add mod">
          <ac:chgData name="Rhodri Thomas" userId="97013524-85ec-4bc1-99cf-ee75f81eb8cc" providerId="ADAL" clId="{DDE0DB87-2B11-4220-A2BA-1ACC2ECBC1B7}" dt="2025-02-13T14:23:20.913" v="938" actId="14100"/>
          <ac:spMkLst>
            <pc:docMk/>
            <pc:sldMk cId="2470345671" sldId="441"/>
            <ac:spMk id="5" creationId="{CC100F86-B94E-6C2B-C857-6D6B3D5C8B98}"/>
          </ac:spMkLst>
        </pc:spChg>
        <pc:spChg chg="add mod">
          <ac:chgData name="Rhodri Thomas" userId="97013524-85ec-4bc1-99cf-ee75f81eb8cc" providerId="ADAL" clId="{DDE0DB87-2B11-4220-A2BA-1ACC2ECBC1B7}" dt="2025-02-13T14:18:04.980" v="759" actId="1076"/>
          <ac:spMkLst>
            <pc:docMk/>
            <pc:sldMk cId="2470345671" sldId="441"/>
            <ac:spMk id="6" creationId="{F684FE3D-BE03-B18D-7278-F25167087814}"/>
          </ac:spMkLst>
        </pc:spChg>
      </pc:sldChg>
      <pc:sldChg chg="ord">
        <pc:chgData name="Rhodri Thomas" userId="97013524-85ec-4bc1-99cf-ee75f81eb8cc" providerId="ADAL" clId="{DDE0DB87-2B11-4220-A2BA-1ACC2ECBC1B7}" dt="2025-02-13T17:27:29.688" v="2343"/>
        <pc:sldMkLst>
          <pc:docMk/>
          <pc:sldMk cId="3421864832" sldId="442"/>
        </pc:sldMkLst>
      </pc:sldChg>
      <pc:sldChg chg="ord">
        <pc:chgData name="Rhodri Thomas" userId="97013524-85ec-4bc1-99cf-ee75f81eb8cc" providerId="ADAL" clId="{DDE0DB87-2B11-4220-A2BA-1ACC2ECBC1B7}" dt="2025-02-13T17:27:31.255" v="2345"/>
        <pc:sldMkLst>
          <pc:docMk/>
          <pc:sldMk cId="4154249392" sldId="443"/>
        </pc:sldMkLst>
      </pc:sldChg>
      <pc:sldChg chg="del">
        <pc:chgData name="Rhodri Thomas" userId="97013524-85ec-4bc1-99cf-ee75f81eb8cc" providerId="ADAL" clId="{DDE0DB87-2B11-4220-A2BA-1ACC2ECBC1B7}" dt="2025-02-13T12:01:52.717" v="4" actId="47"/>
        <pc:sldMkLst>
          <pc:docMk/>
          <pc:sldMk cId="248113133" sldId="444"/>
        </pc:sldMkLst>
      </pc:sldChg>
      <pc:sldChg chg="del">
        <pc:chgData name="Rhodri Thomas" userId="97013524-85ec-4bc1-99cf-ee75f81eb8cc" providerId="ADAL" clId="{DDE0DB87-2B11-4220-A2BA-1ACC2ECBC1B7}" dt="2025-02-13T12:01:51.130" v="3" actId="47"/>
        <pc:sldMkLst>
          <pc:docMk/>
          <pc:sldMk cId="1748824049" sldId="445"/>
        </pc:sldMkLst>
      </pc:sldChg>
      <pc:sldChg chg="del">
        <pc:chgData name="Rhodri Thomas" userId="97013524-85ec-4bc1-99cf-ee75f81eb8cc" providerId="ADAL" clId="{DDE0DB87-2B11-4220-A2BA-1ACC2ECBC1B7}" dt="2025-02-13T12:01:50.144" v="2" actId="47"/>
        <pc:sldMkLst>
          <pc:docMk/>
          <pc:sldMk cId="517068035" sldId="446"/>
        </pc:sldMkLst>
      </pc:sldChg>
      <pc:sldChg chg="del">
        <pc:chgData name="Rhodri Thomas" userId="97013524-85ec-4bc1-99cf-ee75f81eb8cc" providerId="ADAL" clId="{DDE0DB87-2B11-4220-A2BA-1ACC2ECBC1B7}" dt="2025-02-13T12:01:49.412" v="1" actId="47"/>
        <pc:sldMkLst>
          <pc:docMk/>
          <pc:sldMk cId="1631804628" sldId="447"/>
        </pc:sldMkLst>
      </pc:sldChg>
      <pc:sldChg chg="modSp mod">
        <pc:chgData name="Rhodri Thomas" userId="97013524-85ec-4bc1-99cf-ee75f81eb8cc" providerId="ADAL" clId="{DDE0DB87-2B11-4220-A2BA-1ACC2ECBC1B7}" dt="2025-02-13T13:57:53.423" v="234" actId="27636"/>
        <pc:sldMkLst>
          <pc:docMk/>
          <pc:sldMk cId="1230679269" sldId="448"/>
        </pc:sldMkLst>
        <pc:spChg chg="mod">
          <ac:chgData name="Rhodri Thomas" userId="97013524-85ec-4bc1-99cf-ee75f81eb8cc" providerId="ADAL" clId="{DDE0DB87-2B11-4220-A2BA-1ACC2ECBC1B7}" dt="2025-02-13T13:57:53.423" v="234" actId="27636"/>
          <ac:spMkLst>
            <pc:docMk/>
            <pc:sldMk cId="1230679269" sldId="448"/>
            <ac:spMk id="4" creationId="{3D7927D6-AFA7-348E-8C32-400C1E6F321D}"/>
          </ac:spMkLst>
        </pc:spChg>
      </pc:sldChg>
      <pc:sldChg chg="modSp mod">
        <pc:chgData name="Rhodri Thomas" userId="97013524-85ec-4bc1-99cf-ee75f81eb8cc" providerId="ADAL" clId="{DDE0DB87-2B11-4220-A2BA-1ACC2ECBC1B7}" dt="2025-02-13T13:46:28.050" v="18" actId="20577"/>
        <pc:sldMkLst>
          <pc:docMk/>
          <pc:sldMk cId="3209687547" sldId="449"/>
        </pc:sldMkLst>
        <pc:spChg chg="mod">
          <ac:chgData name="Rhodri Thomas" userId="97013524-85ec-4bc1-99cf-ee75f81eb8cc" providerId="ADAL" clId="{DDE0DB87-2B11-4220-A2BA-1ACC2ECBC1B7}" dt="2025-02-13T13:46:28.050" v="18" actId="20577"/>
          <ac:spMkLst>
            <pc:docMk/>
            <pc:sldMk cId="3209687547" sldId="449"/>
            <ac:spMk id="6" creationId="{16FDB2F5-C499-49BD-53D8-E85A3DB6B372}"/>
          </ac:spMkLst>
        </pc:spChg>
      </pc:sldChg>
      <pc:sldChg chg="modSp del mod">
        <pc:chgData name="Rhodri Thomas" userId="97013524-85ec-4bc1-99cf-ee75f81eb8cc" providerId="ADAL" clId="{DDE0DB87-2B11-4220-A2BA-1ACC2ECBC1B7}" dt="2025-02-13T14:07:20.383" v="347" actId="47"/>
        <pc:sldMkLst>
          <pc:docMk/>
          <pc:sldMk cId="1334152602" sldId="450"/>
        </pc:sldMkLst>
        <pc:spChg chg="mod">
          <ac:chgData name="Rhodri Thomas" userId="97013524-85ec-4bc1-99cf-ee75f81eb8cc" providerId="ADAL" clId="{DDE0DB87-2B11-4220-A2BA-1ACC2ECBC1B7}" dt="2025-02-13T14:05:42.347" v="324" actId="21"/>
          <ac:spMkLst>
            <pc:docMk/>
            <pc:sldMk cId="1334152602" sldId="450"/>
            <ac:spMk id="4" creationId="{7B25569D-4B51-26CD-C967-65D3F4059DB9}"/>
          </ac:spMkLst>
        </pc:spChg>
      </pc:sldChg>
      <pc:sldChg chg="addSp delSp modSp new mod">
        <pc:chgData name="Rhodri Thomas" userId="97013524-85ec-4bc1-99cf-ee75f81eb8cc" providerId="ADAL" clId="{DDE0DB87-2B11-4220-A2BA-1ACC2ECBC1B7}" dt="2025-02-13T18:05:42.949" v="3459" actId="14100"/>
        <pc:sldMkLst>
          <pc:docMk/>
          <pc:sldMk cId="1649573876" sldId="451"/>
        </pc:sldMkLst>
        <pc:spChg chg="mod">
          <ac:chgData name="Rhodri Thomas" userId="97013524-85ec-4bc1-99cf-ee75f81eb8cc" providerId="ADAL" clId="{DDE0DB87-2B11-4220-A2BA-1ACC2ECBC1B7}" dt="2025-02-13T18:05:42.949" v="3459" actId="14100"/>
          <ac:spMkLst>
            <pc:docMk/>
            <pc:sldMk cId="1649573876" sldId="451"/>
            <ac:spMk id="2" creationId="{2AA7AFCE-9012-2F61-357F-AD5EE06C58A0}"/>
          </ac:spMkLst>
        </pc:spChg>
        <pc:spChg chg="del mod">
          <ac:chgData name="Rhodri Thomas" userId="97013524-85ec-4bc1-99cf-ee75f81eb8cc" providerId="ADAL" clId="{DDE0DB87-2B11-4220-A2BA-1ACC2ECBC1B7}" dt="2025-02-13T13:46:47.953" v="31" actId="478"/>
          <ac:spMkLst>
            <pc:docMk/>
            <pc:sldMk cId="1649573876" sldId="451"/>
            <ac:spMk id="3" creationId="{B5962750-77F0-DF44-3618-256B7C2AE6D6}"/>
          </ac:spMkLst>
        </pc:spChg>
        <pc:spChg chg="mod">
          <ac:chgData name="Rhodri Thomas" userId="97013524-85ec-4bc1-99cf-ee75f81eb8cc" providerId="ADAL" clId="{DDE0DB87-2B11-4220-A2BA-1ACC2ECBC1B7}" dt="2025-02-13T18:05:24.660" v="3457" actId="207"/>
          <ac:spMkLst>
            <pc:docMk/>
            <pc:sldMk cId="1649573876" sldId="451"/>
            <ac:spMk id="4" creationId="{9788A3CB-4FF4-1BD0-A7E9-004DB5C52FC8}"/>
          </ac:spMkLst>
        </pc:spChg>
        <pc:spChg chg="add mod">
          <ac:chgData name="Rhodri Thomas" userId="97013524-85ec-4bc1-99cf-ee75f81eb8cc" providerId="ADAL" clId="{DDE0DB87-2B11-4220-A2BA-1ACC2ECBC1B7}" dt="2025-02-13T18:05:30.750" v="3458" actId="207"/>
          <ac:spMkLst>
            <pc:docMk/>
            <pc:sldMk cId="1649573876" sldId="451"/>
            <ac:spMk id="6" creationId="{5102195D-6F31-31B0-DE00-19F93AC1267A}"/>
          </ac:spMkLst>
        </pc:spChg>
      </pc:sldChg>
      <pc:sldChg chg="add del ord">
        <pc:chgData name="Rhodri Thomas" userId="97013524-85ec-4bc1-99cf-ee75f81eb8cc" providerId="ADAL" clId="{DDE0DB87-2B11-4220-A2BA-1ACC2ECBC1B7}" dt="2025-02-13T13:59:08.011" v="255" actId="47"/>
        <pc:sldMkLst>
          <pc:docMk/>
          <pc:sldMk cId="825170878" sldId="452"/>
        </pc:sldMkLst>
      </pc:sldChg>
      <pc:sldChg chg="addSp delSp modSp add mod">
        <pc:chgData name="Rhodri Thomas" userId="97013524-85ec-4bc1-99cf-ee75f81eb8cc" providerId="ADAL" clId="{DDE0DB87-2B11-4220-A2BA-1ACC2ECBC1B7}" dt="2025-02-13T14:54:15.147" v="1332" actId="20577"/>
        <pc:sldMkLst>
          <pc:docMk/>
          <pc:sldMk cId="1697892468" sldId="452"/>
        </pc:sldMkLst>
        <pc:spChg chg="mod">
          <ac:chgData name="Rhodri Thomas" userId="97013524-85ec-4bc1-99cf-ee75f81eb8cc" providerId="ADAL" clId="{DDE0DB87-2B11-4220-A2BA-1ACC2ECBC1B7}" dt="2025-02-13T14:23:38.458" v="941" actId="1076"/>
          <ac:spMkLst>
            <pc:docMk/>
            <pc:sldMk cId="1697892468" sldId="452"/>
            <ac:spMk id="3" creationId="{68C2EC19-A157-8389-07DB-650659081F52}"/>
          </ac:spMkLst>
        </pc:spChg>
        <pc:spChg chg="del mod">
          <ac:chgData name="Rhodri Thomas" userId="97013524-85ec-4bc1-99cf-ee75f81eb8cc" providerId="ADAL" clId="{DDE0DB87-2B11-4220-A2BA-1ACC2ECBC1B7}" dt="2025-02-13T14:34:27.028" v="943" actId="478"/>
          <ac:spMkLst>
            <pc:docMk/>
            <pc:sldMk cId="1697892468" sldId="452"/>
            <ac:spMk id="4" creationId="{B9D6390D-BFD6-DF07-2067-06D2785D587D}"/>
          </ac:spMkLst>
        </pc:spChg>
        <pc:spChg chg="add del mod">
          <ac:chgData name="Rhodri Thomas" userId="97013524-85ec-4bc1-99cf-ee75f81eb8cc" providerId="ADAL" clId="{DDE0DB87-2B11-4220-A2BA-1ACC2ECBC1B7}" dt="2025-02-13T14:34:30.022" v="944" actId="478"/>
          <ac:spMkLst>
            <pc:docMk/>
            <pc:sldMk cId="1697892468" sldId="452"/>
            <ac:spMk id="6" creationId="{A58D1EC2-305E-A380-8A17-4AAED7E93E76}"/>
          </ac:spMkLst>
        </pc:spChg>
        <pc:spChg chg="add mod">
          <ac:chgData name="Rhodri Thomas" userId="97013524-85ec-4bc1-99cf-ee75f81eb8cc" providerId="ADAL" clId="{DDE0DB87-2B11-4220-A2BA-1ACC2ECBC1B7}" dt="2025-02-13T14:54:15.147" v="1332" actId="20577"/>
          <ac:spMkLst>
            <pc:docMk/>
            <pc:sldMk cId="1697892468" sldId="452"/>
            <ac:spMk id="8" creationId="{289CAAD5-C89A-BE2E-861D-D40E5A691551}"/>
          </ac:spMkLst>
        </pc:spChg>
      </pc:sldChg>
      <pc:sldChg chg="addSp delSp modSp add mod">
        <pc:chgData name="Rhodri Thomas" userId="97013524-85ec-4bc1-99cf-ee75f81eb8cc" providerId="ADAL" clId="{DDE0DB87-2B11-4220-A2BA-1ACC2ECBC1B7}" dt="2025-02-13T15:06:02.801" v="1793" actId="20577"/>
        <pc:sldMkLst>
          <pc:docMk/>
          <pc:sldMk cId="1373957412" sldId="453"/>
        </pc:sldMkLst>
        <pc:spChg chg="mod">
          <ac:chgData name="Rhodri Thomas" userId="97013524-85ec-4bc1-99cf-ee75f81eb8cc" providerId="ADAL" clId="{DDE0DB87-2B11-4220-A2BA-1ACC2ECBC1B7}" dt="2025-02-13T14:01:26.772" v="290" actId="14100"/>
          <ac:spMkLst>
            <pc:docMk/>
            <pc:sldMk cId="1373957412" sldId="453"/>
            <ac:spMk id="3" creationId="{68C2EC19-A157-8389-07DB-650659081F52}"/>
          </ac:spMkLst>
        </pc:spChg>
        <pc:spChg chg="del mod">
          <ac:chgData name="Rhodri Thomas" userId="97013524-85ec-4bc1-99cf-ee75f81eb8cc" providerId="ADAL" clId="{DDE0DB87-2B11-4220-A2BA-1ACC2ECBC1B7}" dt="2025-02-13T14:49:07.374" v="1187" actId="478"/>
          <ac:spMkLst>
            <pc:docMk/>
            <pc:sldMk cId="1373957412" sldId="453"/>
            <ac:spMk id="4" creationId="{B9D6390D-BFD6-DF07-2067-06D2785D587D}"/>
          </ac:spMkLst>
        </pc:spChg>
        <pc:spChg chg="add del mod">
          <ac:chgData name="Rhodri Thomas" userId="97013524-85ec-4bc1-99cf-ee75f81eb8cc" providerId="ADAL" clId="{DDE0DB87-2B11-4220-A2BA-1ACC2ECBC1B7}" dt="2025-02-13T14:49:12.951" v="1188" actId="478"/>
          <ac:spMkLst>
            <pc:docMk/>
            <pc:sldMk cId="1373957412" sldId="453"/>
            <ac:spMk id="6" creationId="{EE2880D5-0151-C316-6F74-E7809F625AE8}"/>
          </ac:spMkLst>
        </pc:spChg>
        <pc:spChg chg="add del">
          <ac:chgData name="Rhodri Thomas" userId="97013524-85ec-4bc1-99cf-ee75f81eb8cc" providerId="ADAL" clId="{DDE0DB87-2B11-4220-A2BA-1ACC2ECBC1B7}" dt="2025-02-13T14:49:28.830" v="1190" actId="22"/>
          <ac:spMkLst>
            <pc:docMk/>
            <pc:sldMk cId="1373957412" sldId="453"/>
            <ac:spMk id="8" creationId="{19B9C6B2-A64F-77B0-2337-BA7E777872B4}"/>
          </ac:spMkLst>
        </pc:spChg>
        <pc:spChg chg="add mod">
          <ac:chgData name="Rhodri Thomas" userId="97013524-85ec-4bc1-99cf-ee75f81eb8cc" providerId="ADAL" clId="{DDE0DB87-2B11-4220-A2BA-1ACC2ECBC1B7}" dt="2025-02-13T15:06:02.801" v="1793" actId="20577"/>
          <ac:spMkLst>
            <pc:docMk/>
            <pc:sldMk cId="1373957412" sldId="453"/>
            <ac:spMk id="10" creationId="{C51FB9DE-2E55-7C0D-1BB4-70CAD5C824CF}"/>
          </ac:spMkLst>
        </pc:spChg>
      </pc:sldChg>
      <pc:sldChg chg="addSp delSp modSp add mod">
        <pc:chgData name="Rhodri Thomas" userId="97013524-85ec-4bc1-99cf-ee75f81eb8cc" providerId="ADAL" clId="{DDE0DB87-2B11-4220-A2BA-1ACC2ECBC1B7}" dt="2025-02-13T18:06:15.843" v="3461" actId="207"/>
        <pc:sldMkLst>
          <pc:docMk/>
          <pc:sldMk cId="3688698331" sldId="454"/>
        </pc:sldMkLst>
        <pc:spChg chg="mod">
          <ac:chgData name="Rhodri Thomas" userId="97013524-85ec-4bc1-99cf-ee75f81eb8cc" providerId="ADAL" clId="{DDE0DB87-2B11-4220-A2BA-1ACC2ECBC1B7}" dt="2025-02-13T14:02:53.448" v="306" actId="27636"/>
          <ac:spMkLst>
            <pc:docMk/>
            <pc:sldMk cId="3688698331" sldId="454"/>
            <ac:spMk id="3" creationId="{68C2EC19-A157-8389-07DB-650659081F52}"/>
          </ac:spMkLst>
        </pc:spChg>
        <pc:spChg chg="del mod">
          <ac:chgData name="Rhodri Thomas" userId="97013524-85ec-4bc1-99cf-ee75f81eb8cc" providerId="ADAL" clId="{DDE0DB87-2B11-4220-A2BA-1ACC2ECBC1B7}" dt="2025-02-13T14:58:53.845" v="1508" actId="478"/>
          <ac:spMkLst>
            <pc:docMk/>
            <pc:sldMk cId="3688698331" sldId="454"/>
            <ac:spMk id="4" creationId="{B9D6390D-BFD6-DF07-2067-06D2785D587D}"/>
          </ac:spMkLst>
        </pc:spChg>
        <pc:spChg chg="add del mod">
          <ac:chgData name="Rhodri Thomas" userId="97013524-85ec-4bc1-99cf-ee75f81eb8cc" providerId="ADAL" clId="{DDE0DB87-2B11-4220-A2BA-1ACC2ECBC1B7}" dt="2025-02-13T14:58:59.878" v="1510" actId="478"/>
          <ac:spMkLst>
            <pc:docMk/>
            <pc:sldMk cId="3688698331" sldId="454"/>
            <ac:spMk id="6" creationId="{24297F5A-AA76-A6EE-9E1D-585886F027B2}"/>
          </ac:spMkLst>
        </pc:spChg>
        <pc:spChg chg="add mod">
          <ac:chgData name="Rhodri Thomas" userId="97013524-85ec-4bc1-99cf-ee75f81eb8cc" providerId="ADAL" clId="{DDE0DB87-2B11-4220-A2BA-1ACC2ECBC1B7}" dt="2025-02-13T17:14:12.268" v="1903" actId="1076"/>
          <ac:spMkLst>
            <pc:docMk/>
            <pc:sldMk cId="3688698331" sldId="454"/>
            <ac:spMk id="8" creationId="{67EBCAF7-55FF-F592-D167-83B0B4DF27C5}"/>
          </ac:spMkLst>
        </pc:spChg>
        <pc:spChg chg="add mod">
          <ac:chgData name="Rhodri Thomas" userId="97013524-85ec-4bc1-99cf-ee75f81eb8cc" providerId="ADAL" clId="{DDE0DB87-2B11-4220-A2BA-1ACC2ECBC1B7}" dt="2025-02-13T18:06:15.843" v="3461" actId="207"/>
          <ac:spMkLst>
            <pc:docMk/>
            <pc:sldMk cId="3688698331" sldId="454"/>
            <ac:spMk id="10" creationId="{B76FE08D-0A84-0FA4-4BB0-BB117E6CF2E4}"/>
          </ac:spMkLst>
        </pc:spChg>
        <pc:spChg chg="add mod">
          <ac:chgData name="Rhodri Thomas" userId="97013524-85ec-4bc1-99cf-ee75f81eb8cc" providerId="ADAL" clId="{DDE0DB87-2B11-4220-A2BA-1ACC2ECBC1B7}" dt="2025-02-13T18:06:10.109" v="3460" actId="207"/>
          <ac:spMkLst>
            <pc:docMk/>
            <pc:sldMk cId="3688698331" sldId="454"/>
            <ac:spMk id="12" creationId="{77176CEA-EC80-FFD0-1458-A912D2520BB9}"/>
          </ac:spMkLst>
        </pc:spChg>
      </pc:sldChg>
      <pc:sldChg chg="addSp delSp modSp add mod ord">
        <pc:chgData name="Rhodri Thomas" userId="97013524-85ec-4bc1-99cf-ee75f81eb8cc" providerId="ADAL" clId="{DDE0DB87-2B11-4220-A2BA-1ACC2ECBC1B7}" dt="2025-02-13T14:57:40.909" v="1506" actId="1076"/>
        <pc:sldMkLst>
          <pc:docMk/>
          <pc:sldMk cId="1384051725" sldId="455"/>
        </pc:sldMkLst>
        <pc:spChg chg="mod">
          <ac:chgData name="Rhodri Thomas" userId="97013524-85ec-4bc1-99cf-ee75f81eb8cc" providerId="ADAL" clId="{DDE0DB87-2B11-4220-A2BA-1ACC2ECBC1B7}" dt="2025-02-13T14:55:54.127" v="1370" actId="20577"/>
          <ac:spMkLst>
            <pc:docMk/>
            <pc:sldMk cId="1384051725" sldId="455"/>
            <ac:spMk id="3" creationId="{68C2EC19-A157-8389-07DB-650659081F52}"/>
          </ac:spMkLst>
        </pc:spChg>
        <pc:spChg chg="del mod">
          <ac:chgData name="Rhodri Thomas" userId="97013524-85ec-4bc1-99cf-ee75f81eb8cc" providerId="ADAL" clId="{DDE0DB87-2B11-4220-A2BA-1ACC2ECBC1B7}" dt="2025-02-13T14:54:58.509" v="1334" actId="478"/>
          <ac:spMkLst>
            <pc:docMk/>
            <pc:sldMk cId="1384051725" sldId="455"/>
            <ac:spMk id="4" creationId="{B9D6390D-BFD6-DF07-2067-06D2785D587D}"/>
          </ac:spMkLst>
        </pc:spChg>
        <pc:spChg chg="add del mod">
          <ac:chgData name="Rhodri Thomas" userId="97013524-85ec-4bc1-99cf-ee75f81eb8cc" providerId="ADAL" clId="{DDE0DB87-2B11-4220-A2BA-1ACC2ECBC1B7}" dt="2025-02-13T14:55:00.411" v="1335" actId="478"/>
          <ac:spMkLst>
            <pc:docMk/>
            <pc:sldMk cId="1384051725" sldId="455"/>
            <ac:spMk id="6" creationId="{4BD68AB0-1722-6A53-9366-32D1A314320D}"/>
          </ac:spMkLst>
        </pc:spChg>
        <pc:spChg chg="add mod">
          <ac:chgData name="Rhodri Thomas" userId="97013524-85ec-4bc1-99cf-ee75f81eb8cc" providerId="ADAL" clId="{DDE0DB87-2B11-4220-A2BA-1ACC2ECBC1B7}" dt="2025-02-13T14:57:40.909" v="1506" actId="1076"/>
          <ac:spMkLst>
            <pc:docMk/>
            <pc:sldMk cId="1384051725" sldId="455"/>
            <ac:spMk id="8" creationId="{953E9481-AB4B-9E02-6D94-CE79868D32E9}"/>
          </ac:spMkLst>
        </pc:spChg>
      </pc:sldChg>
      <pc:sldChg chg="addSp delSp modSp add mod">
        <pc:chgData name="Rhodri Thomas" userId="97013524-85ec-4bc1-99cf-ee75f81eb8cc" providerId="ADAL" clId="{DDE0DB87-2B11-4220-A2BA-1ACC2ECBC1B7}" dt="2025-02-13T17:18:12.189" v="2184" actId="403"/>
        <pc:sldMkLst>
          <pc:docMk/>
          <pc:sldMk cId="730521761" sldId="456"/>
        </pc:sldMkLst>
        <pc:spChg chg="mod">
          <ac:chgData name="Rhodri Thomas" userId="97013524-85ec-4bc1-99cf-ee75f81eb8cc" providerId="ADAL" clId="{DDE0DB87-2B11-4220-A2BA-1ACC2ECBC1B7}" dt="2025-02-13T14:03:42.783" v="316" actId="14100"/>
          <ac:spMkLst>
            <pc:docMk/>
            <pc:sldMk cId="730521761" sldId="456"/>
            <ac:spMk id="3" creationId="{68C2EC19-A157-8389-07DB-650659081F52}"/>
          </ac:spMkLst>
        </pc:spChg>
        <pc:spChg chg="del mod">
          <ac:chgData name="Rhodri Thomas" userId="97013524-85ec-4bc1-99cf-ee75f81eb8cc" providerId="ADAL" clId="{DDE0DB87-2B11-4220-A2BA-1ACC2ECBC1B7}" dt="2025-02-13T17:14:22.594" v="1905" actId="478"/>
          <ac:spMkLst>
            <pc:docMk/>
            <pc:sldMk cId="730521761" sldId="456"/>
            <ac:spMk id="4" creationId="{B9D6390D-BFD6-DF07-2067-06D2785D587D}"/>
          </ac:spMkLst>
        </pc:spChg>
        <pc:spChg chg="add del mod">
          <ac:chgData name="Rhodri Thomas" userId="97013524-85ec-4bc1-99cf-ee75f81eb8cc" providerId="ADAL" clId="{DDE0DB87-2B11-4220-A2BA-1ACC2ECBC1B7}" dt="2025-02-13T17:14:25.468" v="1906" actId="478"/>
          <ac:spMkLst>
            <pc:docMk/>
            <pc:sldMk cId="730521761" sldId="456"/>
            <ac:spMk id="6" creationId="{39B091F1-2A30-1687-DE47-14E77681DB12}"/>
          </ac:spMkLst>
        </pc:spChg>
        <pc:spChg chg="add mod">
          <ac:chgData name="Rhodri Thomas" userId="97013524-85ec-4bc1-99cf-ee75f81eb8cc" providerId="ADAL" clId="{DDE0DB87-2B11-4220-A2BA-1ACC2ECBC1B7}" dt="2025-02-13T17:18:12.189" v="2184" actId="403"/>
          <ac:spMkLst>
            <pc:docMk/>
            <pc:sldMk cId="730521761" sldId="456"/>
            <ac:spMk id="8" creationId="{8457F711-6F36-CC79-D106-82DABCBEC5ED}"/>
          </ac:spMkLst>
        </pc:spChg>
      </pc:sldChg>
      <pc:sldChg chg="addSp delSp modSp add mod">
        <pc:chgData name="Rhodri Thomas" userId="97013524-85ec-4bc1-99cf-ee75f81eb8cc" providerId="ADAL" clId="{DDE0DB87-2B11-4220-A2BA-1ACC2ECBC1B7}" dt="2025-02-13T17:19:02.220" v="2203" actId="20577"/>
        <pc:sldMkLst>
          <pc:docMk/>
          <pc:sldMk cId="3665216362" sldId="457"/>
        </pc:sldMkLst>
        <pc:spChg chg="mod">
          <ac:chgData name="Rhodri Thomas" userId="97013524-85ec-4bc1-99cf-ee75f81eb8cc" providerId="ADAL" clId="{DDE0DB87-2B11-4220-A2BA-1ACC2ECBC1B7}" dt="2025-02-13T14:04:15.910" v="323" actId="14100"/>
          <ac:spMkLst>
            <pc:docMk/>
            <pc:sldMk cId="3665216362" sldId="457"/>
            <ac:spMk id="3" creationId="{68C2EC19-A157-8389-07DB-650659081F52}"/>
          </ac:spMkLst>
        </pc:spChg>
        <pc:spChg chg="del mod">
          <ac:chgData name="Rhodri Thomas" userId="97013524-85ec-4bc1-99cf-ee75f81eb8cc" providerId="ADAL" clId="{DDE0DB87-2B11-4220-A2BA-1ACC2ECBC1B7}" dt="2025-02-13T17:15:50.057" v="2034" actId="478"/>
          <ac:spMkLst>
            <pc:docMk/>
            <pc:sldMk cId="3665216362" sldId="457"/>
            <ac:spMk id="4" creationId="{B9D6390D-BFD6-DF07-2067-06D2785D587D}"/>
          </ac:spMkLst>
        </pc:spChg>
        <pc:spChg chg="add del mod">
          <ac:chgData name="Rhodri Thomas" userId="97013524-85ec-4bc1-99cf-ee75f81eb8cc" providerId="ADAL" clId="{DDE0DB87-2B11-4220-A2BA-1ACC2ECBC1B7}" dt="2025-02-13T17:15:52.198" v="2036" actId="478"/>
          <ac:spMkLst>
            <pc:docMk/>
            <pc:sldMk cId="3665216362" sldId="457"/>
            <ac:spMk id="6" creationId="{3249E487-AB86-F4FF-AAAB-DD129E102BB1}"/>
          </ac:spMkLst>
        </pc:spChg>
        <pc:spChg chg="add mod">
          <ac:chgData name="Rhodri Thomas" userId="97013524-85ec-4bc1-99cf-ee75f81eb8cc" providerId="ADAL" clId="{DDE0DB87-2B11-4220-A2BA-1ACC2ECBC1B7}" dt="2025-02-13T17:19:02.220" v="2203" actId="20577"/>
          <ac:spMkLst>
            <pc:docMk/>
            <pc:sldMk cId="3665216362" sldId="457"/>
            <ac:spMk id="8" creationId="{BA36F643-593C-EF13-24B6-A8E8FC1E6168}"/>
          </ac:spMkLst>
        </pc:spChg>
      </pc:sldChg>
      <pc:sldChg chg="modSp add mod">
        <pc:chgData name="Rhodri Thomas" userId="97013524-85ec-4bc1-99cf-ee75f81eb8cc" providerId="ADAL" clId="{DDE0DB87-2B11-4220-A2BA-1ACC2ECBC1B7}" dt="2025-02-13T17:31:39.930" v="2426" actId="20577"/>
        <pc:sldMkLst>
          <pc:docMk/>
          <pc:sldMk cId="3223766474" sldId="458"/>
        </pc:sldMkLst>
        <pc:spChg chg="mod">
          <ac:chgData name="Rhodri Thomas" userId="97013524-85ec-4bc1-99cf-ee75f81eb8cc" providerId="ADAL" clId="{DDE0DB87-2B11-4220-A2BA-1ACC2ECBC1B7}" dt="2025-02-13T17:27:22.977" v="2341" actId="1076"/>
          <ac:spMkLst>
            <pc:docMk/>
            <pc:sldMk cId="3223766474" sldId="458"/>
            <ac:spMk id="3" creationId="{68C2EC19-A157-8389-07DB-650659081F52}"/>
          </ac:spMkLst>
        </pc:spChg>
        <pc:spChg chg="mod">
          <ac:chgData name="Rhodri Thomas" userId="97013524-85ec-4bc1-99cf-ee75f81eb8cc" providerId="ADAL" clId="{DDE0DB87-2B11-4220-A2BA-1ACC2ECBC1B7}" dt="2025-02-13T17:31:39.930" v="2426" actId="20577"/>
          <ac:spMkLst>
            <pc:docMk/>
            <pc:sldMk cId="3223766474" sldId="458"/>
            <ac:spMk id="4" creationId="{B9D6390D-BFD6-DF07-2067-06D2785D587D}"/>
          </ac:spMkLst>
        </pc:spChg>
      </pc:sldChg>
      <pc:sldChg chg="addSp delSp modSp add mod ord">
        <pc:chgData name="Rhodri Thomas" userId="97013524-85ec-4bc1-99cf-ee75f81eb8cc" providerId="ADAL" clId="{DDE0DB87-2B11-4220-A2BA-1ACC2ECBC1B7}" dt="2025-02-13T17:26:18.862" v="2335" actId="14100"/>
        <pc:sldMkLst>
          <pc:docMk/>
          <pc:sldMk cId="995310382" sldId="459"/>
        </pc:sldMkLst>
        <pc:spChg chg="mod">
          <ac:chgData name="Rhodri Thomas" userId="97013524-85ec-4bc1-99cf-ee75f81eb8cc" providerId="ADAL" clId="{DDE0DB87-2B11-4220-A2BA-1ACC2ECBC1B7}" dt="2025-02-13T17:20:03.379" v="2213" actId="27636"/>
          <ac:spMkLst>
            <pc:docMk/>
            <pc:sldMk cId="995310382" sldId="459"/>
            <ac:spMk id="3" creationId="{68C2EC19-A157-8389-07DB-650659081F52}"/>
          </ac:spMkLst>
        </pc:spChg>
        <pc:spChg chg="del mod">
          <ac:chgData name="Rhodri Thomas" userId="97013524-85ec-4bc1-99cf-ee75f81eb8cc" providerId="ADAL" clId="{DDE0DB87-2B11-4220-A2BA-1ACC2ECBC1B7}" dt="2025-02-13T17:19:15.769" v="2205" actId="478"/>
          <ac:spMkLst>
            <pc:docMk/>
            <pc:sldMk cId="995310382" sldId="459"/>
            <ac:spMk id="4" creationId="{B9D6390D-BFD6-DF07-2067-06D2785D587D}"/>
          </ac:spMkLst>
        </pc:spChg>
        <pc:spChg chg="add del mod">
          <ac:chgData name="Rhodri Thomas" userId="97013524-85ec-4bc1-99cf-ee75f81eb8cc" providerId="ADAL" clId="{DDE0DB87-2B11-4220-A2BA-1ACC2ECBC1B7}" dt="2025-02-13T17:19:17.761" v="2206" actId="478"/>
          <ac:spMkLst>
            <pc:docMk/>
            <pc:sldMk cId="995310382" sldId="459"/>
            <ac:spMk id="6" creationId="{79248BDE-099F-9967-6258-B1F33F0778A0}"/>
          </ac:spMkLst>
        </pc:spChg>
        <pc:spChg chg="add mod">
          <ac:chgData name="Rhodri Thomas" userId="97013524-85ec-4bc1-99cf-ee75f81eb8cc" providerId="ADAL" clId="{DDE0DB87-2B11-4220-A2BA-1ACC2ECBC1B7}" dt="2025-02-13T17:26:18.862" v="2335" actId="14100"/>
          <ac:spMkLst>
            <pc:docMk/>
            <pc:sldMk cId="995310382" sldId="459"/>
            <ac:spMk id="8" creationId="{8BF95428-AEB5-E459-3206-45B2157301A0}"/>
          </ac:spMkLst>
        </pc:spChg>
      </pc:sldChg>
      <pc:sldChg chg="modSp new mod">
        <pc:chgData name="Rhodri Thomas" userId="97013524-85ec-4bc1-99cf-ee75f81eb8cc" providerId="ADAL" clId="{DDE0DB87-2B11-4220-A2BA-1ACC2ECBC1B7}" dt="2025-02-13T17:35:24.052" v="2491" actId="20577"/>
        <pc:sldMkLst>
          <pc:docMk/>
          <pc:sldMk cId="2844205901" sldId="460"/>
        </pc:sldMkLst>
        <pc:spChg chg="mod">
          <ac:chgData name="Rhodri Thomas" userId="97013524-85ec-4bc1-99cf-ee75f81eb8cc" providerId="ADAL" clId="{DDE0DB87-2B11-4220-A2BA-1ACC2ECBC1B7}" dt="2025-02-13T17:31:50.583" v="2428" actId="14100"/>
          <ac:spMkLst>
            <pc:docMk/>
            <pc:sldMk cId="2844205901" sldId="460"/>
            <ac:spMk id="2" creationId="{99C01693-B795-02C8-5EE8-567C1594FC24}"/>
          </ac:spMkLst>
        </pc:spChg>
        <pc:spChg chg="mod">
          <ac:chgData name="Rhodri Thomas" userId="97013524-85ec-4bc1-99cf-ee75f81eb8cc" providerId="ADAL" clId="{DDE0DB87-2B11-4220-A2BA-1ACC2ECBC1B7}" dt="2025-02-13T17:35:24.052" v="2491" actId="20577"/>
          <ac:spMkLst>
            <pc:docMk/>
            <pc:sldMk cId="2844205901" sldId="460"/>
            <ac:spMk id="3" creationId="{73B215F9-BB09-9329-B255-519934D2E040}"/>
          </ac:spMkLst>
        </pc:spChg>
      </pc:sldChg>
      <pc:sldChg chg="addSp delSp modSp new mod">
        <pc:chgData name="Rhodri Thomas" userId="97013524-85ec-4bc1-99cf-ee75f81eb8cc" providerId="ADAL" clId="{DDE0DB87-2B11-4220-A2BA-1ACC2ECBC1B7}" dt="2025-02-13T17:55:32.935" v="3260" actId="1076"/>
        <pc:sldMkLst>
          <pc:docMk/>
          <pc:sldMk cId="30718910" sldId="461"/>
        </pc:sldMkLst>
        <pc:spChg chg="del mod">
          <ac:chgData name="Rhodri Thomas" userId="97013524-85ec-4bc1-99cf-ee75f81eb8cc" providerId="ADAL" clId="{DDE0DB87-2B11-4220-A2BA-1ACC2ECBC1B7}" dt="2025-02-13T17:52:39.370" v="3212" actId="478"/>
          <ac:spMkLst>
            <pc:docMk/>
            <pc:sldMk cId="30718910" sldId="461"/>
            <ac:spMk id="2" creationId="{A4D4221E-E5B9-AFEB-4DE5-1DD504778FD3}"/>
          </ac:spMkLst>
        </pc:spChg>
        <pc:spChg chg="mod">
          <ac:chgData name="Rhodri Thomas" userId="97013524-85ec-4bc1-99cf-ee75f81eb8cc" providerId="ADAL" clId="{DDE0DB87-2B11-4220-A2BA-1ACC2ECBC1B7}" dt="2025-02-13T17:54:48.235" v="3258" actId="403"/>
          <ac:spMkLst>
            <pc:docMk/>
            <pc:sldMk cId="30718910" sldId="461"/>
            <ac:spMk id="3" creationId="{43ED3957-354E-A233-FCF7-7BF1EA0CF749}"/>
          </ac:spMkLst>
        </pc:spChg>
        <pc:spChg chg="add del">
          <ac:chgData name="Rhodri Thomas" userId="97013524-85ec-4bc1-99cf-ee75f81eb8cc" providerId="ADAL" clId="{DDE0DB87-2B11-4220-A2BA-1ACC2ECBC1B7}" dt="2025-02-13T17:54:00.284" v="3244" actId="22"/>
          <ac:spMkLst>
            <pc:docMk/>
            <pc:sldMk cId="30718910" sldId="461"/>
            <ac:spMk id="6" creationId="{399E3AA2-5FB0-5C55-DF77-46AAEC864BD7}"/>
          </ac:spMkLst>
        </pc:spChg>
        <pc:spChg chg="add mod">
          <ac:chgData name="Rhodri Thomas" userId="97013524-85ec-4bc1-99cf-ee75f81eb8cc" providerId="ADAL" clId="{DDE0DB87-2B11-4220-A2BA-1ACC2ECBC1B7}" dt="2025-02-13T17:55:32.935" v="3260" actId="1076"/>
          <ac:spMkLst>
            <pc:docMk/>
            <pc:sldMk cId="30718910" sldId="461"/>
            <ac:spMk id="8" creationId="{E9761E7A-C0CE-B057-AABF-A7921380212A}"/>
          </ac:spMkLst>
        </pc:spChg>
        <pc:spChg chg="add mod">
          <ac:chgData name="Rhodri Thomas" userId="97013524-85ec-4bc1-99cf-ee75f81eb8cc" providerId="ADAL" clId="{DDE0DB87-2B11-4220-A2BA-1ACC2ECBC1B7}" dt="2025-02-13T17:55:13.084" v="3259" actId="14100"/>
          <ac:spMkLst>
            <pc:docMk/>
            <pc:sldMk cId="30718910" sldId="461"/>
            <ac:spMk id="10" creationId="{1744856F-97A1-C93F-F192-00E565D0A202}"/>
          </ac:spMkLst>
        </pc:spChg>
      </pc:sldChg>
      <pc:sldChg chg="addSp delSp modSp new mod modClrScheme chgLayout">
        <pc:chgData name="Rhodri Thomas" userId="97013524-85ec-4bc1-99cf-ee75f81eb8cc" providerId="ADAL" clId="{DDE0DB87-2B11-4220-A2BA-1ACC2ECBC1B7}" dt="2025-02-13T17:59:14.293" v="3283" actId="113"/>
        <pc:sldMkLst>
          <pc:docMk/>
          <pc:sldMk cId="2920769083" sldId="462"/>
        </pc:sldMkLst>
        <pc:spChg chg="del mod ord">
          <ac:chgData name="Rhodri Thomas" userId="97013524-85ec-4bc1-99cf-ee75f81eb8cc" providerId="ADAL" clId="{DDE0DB87-2B11-4220-A2BA-1ACC2ECBC1B7}" dt="2025-02-13T17:56:52.854" v="3262" actId="700"/>
          <ac:spMkLst>
            <pc:docMk/>
            <pc:sldMk cId="2920769083" sldId="462"/>
            <ac:spMk id="2" creationId="{4C679A52-8D85-AD05-7B72-21C545519D91}"/>
          </ac:spMkLst>
        </pc:spChg>
        <pc:spChg chg="del mod ord">
          <ac:chgData name="Rhodri Thomas" userId="97013524-85ec-4bc1-99cf-ee75f81eb8cc" providerId="ADAL" clId="{DDE0DB87-2B11-4220-A2BA-1ACC2ECBC1B7}" dt="2025-02-13T17:56:52.854" v="3262" actId="700"/>
          <ac:spMkLst>
            <pc:docMk/>
            <pc:sldMk cId="2920769083" sldId="462"/>
            <ac:spMk id="3" creationId="{AA2B0AB2-7867-E04F-E9D4-47122C347543}"/>
          </ac:spMkLst>
        </pc:spChg>
        <pc:spChg chg="mod ord">
          <ac:chgData name="Rhodri Thomas" userId="97013524-85ec-4bc1-99cf-ee75f81eb8cc" providerId="ADAL" clId="{DDE0DB87-2B11-4220-A2BA-1ACC2ECBC1B7}" dt="2025-02-13T17:56:52.854" v="3262" actId="700"/>
          <ac:spMkLst>
            <pc:docMk/>
            <pc:sldMk cId="2920769083" sldId="462"/>
            <ac:spMk id="4" creationId="{AB0BFFF6-877A-8F8E-80FD-716775590EDD}"/>
          </ac:spMkLst>
        </pc:spChg>
        <pc:spChg chg="add del mod ord">
          <ac:chgData name="Rhodri Thomas" userId="97013524-85ec-4bc1-99cf-ee75f81eb8cc" providerId="ADAL" clId="{DDE0DB87-2B11-4220-A2BA-1ACC2ECBC1B7}" dt="2025-02-13T17:57:02.565" v="3265" actId="478"/>
          <ac:spMkLst>
            <pc:docMk/>
            <pc:sldMk cId="2920769083" sldId="462"/>
            <ac:spMk id="5" creationId="{3C79D2A8-00AE-2C55-F95C-E93512946F3C}"/>
          </ac:spMkLst>
        </pc:spChg>
        <pc:spChg chg="add mod ord">
          <ac:chgData name="Rhodri Thomas" userId="97013524-85ec-4bc1-99cf-ee75f81eb8cc" providerId="ADAL" clId="{DDE0DB87-2B11-4220-A2BA-1ACC2ECBC1B7}" dt="2025-02-13T17:59:14.293" v="3283" actId="113"/>
          <ac:spMkLst>
            <pc:docMk/>
            <pc:sldMk cId="2920769083" sldId="462"/>
            <ac:spMk id="6" creationId="{5BD9D6AA-9BF7-3F34-F222-478ACFBEC54F}"/>
          </ac:spMkLst>
        </pc:spChg>
        <pc:spChg chg="add del">
          <ac:chgData name="Rhodri Thomas" userId="97013524-85ec-4bc1-99cf-ee75f81eb8cc" providerId="ADAL" clId="{DDE0DB87-2B11-4220-A2BA-1ACC2ECBC1B7}" dt="2025-02-13T17:57:54.774" v="3275" actId="22"/>
          <ac:spMkLst>
            <pc:docMk/>
            <pc:sldMk cId="2920769083" sldId="462"/>
            <ac:spMk id="8" creationId="{CB10830C-AFAD-95D7-77A0-D502916E0A58}"/>
          </ac:spMkLst>
        </pc:spChg>
        <pc:spChg chg="add mod">
          <ac:chgData name="Rhodri Thomas" userId="97013524-85ec-4bc1-99cf-ee75f81eb8cc" providerId="ADAL" clId="{DDE0DB87-2B11-4220-A2BA-1ACC2ECBC1B7}" dt="2025-02-13T17:58:20.549" v="3281" actId="403"/>
          <ac:spMkLst>
            <pc:docMk/>
            <pc:sldMk cId="2920769083" sldId="462"/>
            <ac:spMk id="10" creationId="{8160BCE0-FAD4-05B9-59DC-252FA0B04D6D}"/>
          </ac:spMkLst>
        </pc:spChg>
      </pc:sldChg>
      <pc:sldMasterChg chg="delSldLayout">
        <pc:chgData name="Rhodri Thomas" userId="97013524-85ec-4bc1-99cf-ee75f81eb8cc" providerId="ADAL" clId="{DDE0DB87-2B11-4220-A2BA-1ACC2ECBC1B7}" dt="2025-02-13T12:01:52.717" v="4" actId="47"/>
        <pc:sldMasterMkLst>
          <pc:docMk/>
          <pc:sldMasterMk cId="3130536433" sldId="2147483712"/>
        </pc:sldMasterMkLst>
        <pc:sldLayoutChg chg="del">
          <pc:chgData name="Rhodri Thomas" userId="97013524-85ec-4bc1-99cf-ee75f81eb8cc" providerId="ADAL" clId="{DDE0DB87-2B11-4220-A2BA-1ACC2ECBC1B7}" dt="2025-02-13T12:01:52.717" v="4" actId="47"/>
          <pc:sldLayoutMkLst>
            <pc:docMk/>
            <pc:sldMasterMk cId="3130536433" sldId="2147483712"/>
            <pc:sldLayoutMk cId="1264640030" sldId="2147483732"/>
          </pc:sldLayoutMkLst>
        </pc:sldLayoutChg>
        <pc:sldLayoutChg chg="del">
          <pc:chgData name="Rhodri Thomas" userId="97013524-85ec-4bc1-99cf-ee75f81eb8cc" providerId="ADAL" clId="{DDE0DB87-2B11-4220-A2BA-1ACC2ECBC1B7}" dt="2025-02-13T12:01:51.130" v="3" actId="47"/>
          <pc:sldLayoutMkLst>
            <pc:docMk/>
            <pc:sldMasterMk cId="3130536433" sldId="2147483712"/>
            <pc:sldLayoutMk cId="2351615926" sldId="2147483733"/>
          </pc:sldLayoutMkLst>
        </pc:sldLayoutChg>
        <pc:sldLayoutChg chg="del">
          <pc:chgData name="Rhodri Thomas" userId="97013524-85ec-4bc1-99cf-ee75f81eb8cc" providerId="ADAL" clId="{DDE0DB87-2B11-4220-A2BA-1ACC2ECBC1B7}" dt="2025-02-13T12:01:50.144" v="2" actId="47"/>
          <pc:sldLayoutMkLst>
            <pc:docMk/>
            <pc:sldMasterMk cId="3130536433" sldId="2147483712"/>
            <pc:sldLayoutMk cId="2514171198" sldId="2147483734"/>
          </pc:sldLayoutMkLst>
        </pc:sldLayoutChg>
        <pc:sldLayoutChg chg="del">
          <pc:chgData name="Rhodri Thomas" userId="97013524-85ec-4bc1-99cf-ee75f81eb8cc" providerId="ADAL" clId="{DDE0DB87-2B11-4220-A2BA-1ACC2ECBC1B7}" dt="2025-02-13T12:01:49.412" v="1" actId="47"/>
          <pc:sldLayoutMkLst>
            <pc:docMk/>
            <pc:sldMasterMk cId="3130536433" sldId="2147483712"/>
            <pc:sldLayoutMk cId="416435012" sldId="2147483735"/>
          </pc:sldLayoutMkLst>
        </pc:sldLayoutChg>
        <pc:sldLayoutChg chg="del">
          <pc:chgData name="Rhodri Thomas" userId="97013524-85ec-4bc1-99cf-ee75f81eb8cc" providerId="ADAL" clId="{DDE0DB87-2B11-4220-A2BA-1ACC2ECBC1B7}" dt="2025-02-13T12:01:48.511" v="0" actId="47"/>
          <pc:sldLayoutMkLst>
            <pc:docMk/>
            <pc:sldMasterMk cId="3130536433" sldId="2147483712"/>
            <pc:sldLayoutMk cId="1019828148" sldId="2147483736"/>
          </pc:sldLayoutMkLst>
        </pc:sldLayoutChg>
      </pc:sldMasterChg>
    </pc:docChg>
  </pc:docChgLst>
  <pc:docChgLst>
    <pc:chgData name="Rhodri Thomas" userId="97013524-85ec-4bc1-99cf-ee75f81eb8cc" providerId="ADAL" clId="{A2676A4F-4C71-42B0-BDA7-8473AC83E01F}"/>
    <pc:docChg chg="modSld">
      <pc:chgData name="Rhodri Thomas" userId="97013524-85ec-4bc1-99cf-ee75f81eb8cc" providerId="ADAL" clId="{A2676A4F-4C71-42B0-BDA7-8473AC83E01F}" dt="2025-02-14T10:48:33.914" v="64" actId="1076"/>
      <pc:docMkLst>
        <pc:docMk/>
      </pc:docMkLst>
      <pc:sldChg chg="modSp mod">
        <pc:chgData name="Rhodri Thomas" userId="97013524-85ec-4bc1-99cf-ee75f81eb8cc" providerId="ADAL" clId="{A2676A4F-4C71-42B0-BDA7-8473AC83E01F}" dt="2025-02-14T10:48:33.914" v="64" actId="1076"/>
        <pc:sldMkLst>
          <pc:docMk/>
          <pc:sldMk cId="995310382" sldId="459"/>
        </pc:sldMkLst>
        <pc:spChg chg="mod">
          <ac:chgData name="Rhodri Thomas" userId="97013524-85ec-4bc1-99cf-ee75f81eb8cc" providerId="ADAL" clId="{A2676A4F-4C71-42B0-BDA7-8473AC83E01F}" dt="2025-02-14T10:48:33.914" v="64" actId="1076"/>
          <ac:spMkLst>
            <pc:docMk/>
            <pc:sldMk cId="995310382" sldId="459"/>
            <ac:spMk id="8" creationId="{8BF95428-AEB5-E459-3206-45B2157301A0}"/>
          </ac:spMkLst>
        </pc:spChg>
      </pc:sldChg>
    </pc:docChg>
  </pc:docChgLst>
</pc:chgInfo>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a:extLst>
              <a:ext uri="{FF2B5EF4-FFF2-40B4-BE49-F238E27FC236}">
                <a16:creationId xmlns:a16="http://schemas.microsoft.com/office/drawing/2014/main" id="{8E4D2272-D660-A337-AEF3-BE066BD54537}"/>
              </a:ext>
            </a:extLst>
          </p:cNvPr>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dirty="0"/>
          </a:p>
        </p:txBody>
      </p:sp>
      <p:sp>
        <p:nvSpPr>
          <p:cNvPr id="3" name="Date Placeholder 2">
            <a:extLst>
              <a:ext uri="{FF2B5EF4-FFF2-40B4-BE49-F238E27FC236}">
                <a16:creationId xmlns:a16="http://schemas.microsoft.com/office/drawing/2014/main" id="{D1FE5A70-71C2-F335-270C-B94537340C51}"/>
              </a:ext>
            </a:extLst>
          </p:cNvPr>
          <p:cNvSpPr>
            <a:spLocks noGrp="1"/>
          </p:cNvSpPr>
          <p:nvPr>
            <p:ph type="dt" sz="quarter" idx="1"/>
          </p:nvPr>
        </p:nvSpPr>
        <p:spPr>
          <a:xfrm>
            <a:off x="3884613" y="0"/>
            <a:ext cx="2971800" cy="458788"/>
          </a:xfrm>
          <a:prstGeom prst="rect">
            <a:avLst/>
          </a:prstGeom>
        </p:spPr>
        <p:txBody>
          <a:bodyPr vert="horz" lIns="91440" tIns="45720" rIns="91440" bIns="45720" rtlCol="0"/>
          <a:lstStyle>
            <a:lvl1pPr algn="r">
              <a:defRPr sz="1200"/>
            </a:lvl1pPr>
          </a:lstStyle>
          <a:p>
            <a:fld id="{2DC5A369-CA0E-4FC6-90EE-5FA969A08EF8}" type="datetimeFigureOut">
              <a:rPr lang="en-US" smtClean="0"/>
              <a:t>2/14/2025</a:t>
            </a:fld>
            <a:endParaRPr lang="en-US" dirty="0"/>
          </a:p>
        </p:txBody>
      </p:sp>
      <p:sp>
        <p:nvSpPr>
          <p:cNvPr id="4" name="Footer Placeholder 3">
            <a:extLst>
              <a:ext uri="{FF2B5EF4-FFF2-40B4-BE49-F238E27FC236}">
                <a16:creationId xmlns:a16="http://schemas.microsoft.com/office/drawing/2014/main" id="{D91E1B03-0F86-16E7-11BE-81F9F4CD66B1}"/>
              </a:ext>
            </a:extLst>
          </p:cNvPr>
          <p:cNvSpPr>
            <a:spLocks noGrp="1"/>
          </p:cNvSpPr>
          <p:nvPr>
            <p:ph type="ftr" sz="quarter" idx="2"/>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dirty="0"/>
          </a:p>
        </p:txBody>
      </p:sp>
      <p:sp>
        <p:nvSpPr>
          <p:cNvPr id="5" name="Slide Number Placeholder 4">
            <a:extLst>
              <a:ext uri="{FF2B5EF4-FFF2-40B4-BE49-F238E27FC236}">
                <a16:creationId xmlns:a16="http://schemas.microsoft.com/office/drawing/2014/main" id="{6C4524B8-3914-99B2-2620-0F2A88D335A3}"/>
              </a:ext>
            </a:extLst>
          </p:cNvPr>
          <p:cNvSpPr>
            <a:spLocks noGrp="1"/>
          </p:cNvSpPr>
          <p:nvPr>
            <p:ph type="sldNum" sz="quarter" idx="3"/>
          </p:nvPr>
        </p:nvSpPr>
        <p:spPr>
          <a:xfrm>
            <a:off x="3884613" y="8685213"/>
            <a:ext cx="2971800" cy="458787"/>
          </a:xfrm>
          <a:prstGeom prst="rect">
            <a:avLst/>
          </a:prstGeom>
        </p:spPr>
        <p:txBody>
          <a:bodyPr vert="horz" lIns="91440" tIns="45720" rIns="91440" bIns="45720" rtlCol="0" anchor="b"/>
          <a:lstStyle>
            <a:lvl1pPr algn="r">
              <a:defRPr sz="1200"/>
            </a:lvl1pPr>
          </a:lstStyle>
          <a:p>
            <a:fld id="{509210F9-8331-407C-A034-F95DCB303EBC}" type="slidenum">
              <a:rPr lang="en-US" smtClean="0"/>
              <a:t>‹#›</a:t>
            </a:fld>
            <a:endParaRPr lang="en-US" dirty="0"/>
          </a:p>
        </p:txBody>
      </p:sp>
    </p:spTree>
    <p:extLst>
      <p:ext uri="{BB962C8B-B14F-4D97-AF65-F5344CB8AC3E}">
        <p14:creationId xmlns:p14="http://schemas.microsoft.com/office/powerpoint/2010/main" val="931005878"/>
      </p:ext>
    </p:extLst>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dirty="0"/>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334AB06A-EEDC-421C-B5A0-5E9E5241A8E5}" type="datetimeFigureOut">
              <a:rPr lang="en-US" smtClean="0"/>
              <a:t>2/14/2025</a:t>
            </a:fld>
            <a:endParaRPr lang="en-US" dirty="0"/>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dirty="0"/>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dirty="0"/>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32BF9438-3EEF-4192-9815-F6F44770AEF7}" type="slidenum">
              <a:rPr lang="en-US" smtClean="0"/>
              <a:t>‹#›</a:t>
            </a:fld>
            <a:endParaRPr lang="en-US" dirty="0"/>
          </a:p>
        </p:txBody>
      </p:sp>
    </p:spTree>
    <p:extLst>
      <p:ext uri="{BB962C8B-B14F-4D97-AF65-F5344CB8AC3E}">
        <p14:creationId xmlns:p14="http://schemas.microsoft.com/office/powerpoint/2010/main" val="26522651"/>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32BF9438-3EEF-4192-9815-F6F44770AEF7}" type="slidenum">
              <a:rPr lang="en-US" smtClean="0"/>
              <a:t>1</a:t>
            </a:fld>
            <a:endParaRPr lang="en-US" dirty="0"/>
          </a:p>
        </p:txBody>
      </p:sp>
    </p:spTree>
    <p:extLst>
      <p:ext uri="{BB962C8B-B14F-4D97-AF65-F5344CB8AC3E}">
        <p14:creationId xmlns:p14="http://schemas.microsoft.com/office/powerpoint/2010/main" val="2369047762"/>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32BF9438-3EEF-4192-9815-F6F44770AEF7}" type="slidenum">
              <a:rPr lang="en-US" smtClean="0"/>
              <a:t>2</a:t>
            </a:fld>
            <a:endParaRPr lang="en-US" dirty="0"/>
          </a:p>
        </p:txBody>
      </p:sp>
    </p:spTree>
    <p:extLst>
      <p:ext uri="{BB962C8B-B14F-4D97-AF65-F5344CB8AC3E}">
        <p14:creationId xmlns:p14="http://schemas.microsoft.com/office/powerpoint/2010/main" val="1244630047"/>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32BF9438-3EEF-4192-9815-F6F44770AEF7}" type="slidenum">
              <a:rPr lang="en-US" smtClean="0"/>
              <a:t>4</a:t>
            </a:fld>
            <a:endParaRPr lang="en-US" dirty="0"/>
          </a:p>
        </p:txBody>
      </p:sp>
    </p:spTree>
    <p:extLst>
      <p:ext uri="{BB962C8B-B14F-4D97-AF65-F5344CB8AC3E}">
        <p14:creationId xmlns:p14="http://schemas.microsoft.com/office/powerpoint/2010/main" val="1601957038"/>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32BF9438-3EEF-4192-9815-F6F44770AEF7}" type="slidenum">
              <a:rPr lang="en-US" smtClean="0"/>
              <a:t>5</a:t>
            </a:fld>
            <a:endParaRPr lang="en-US" dirty="0"/>
          </a:p>
        </p:txBody>
      </p:sp>
    </p:spTree>
    <p:extLst>
      <p:ext uri="{BB962C8B-B14F-4D97-AF65-F5344CB8AC3E}">
        <p14:creationId xmlns:p14="http://schemas.microsoft.com/office/powerpoint/2010/main" val="3656712517"/>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32BF9438-3EEF-4192-9815-F6F44770AEF7}" type="slidenum">
              <a:rPr lang="en-US" smtClean="0"/>
              <a:t>6</a:t>
            </a:fld>
            <a:endParaRPr lang="en-US" dirty="0"/>
          </a:p>
        </p:txBody>
      </p:sp>
    </p:spTree>
    <p:extLst>
      <p:ext uri="{BB962C8B-B14F-4D97-AF65-F5344CB8AC3E}">
        <p14:creationId xmlns:p14="http://schemas.microsoft.com/office/powerpoint/2010/main" val="199377012"/>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32BF9438-3EEF-4192-9815-F6F44770AEF7}" type="slidenum">
              <a:rPr lang="en-US" smtClean="0"/>
              <a:t>7</a:t>
            </a:fld>
            <a:endParaRPr lang="en-US" dirty="0"/>
          </a:p>
        </p:txBody>
      </p:sp>
    </p:spTree>
    <p:extLst>
      <p:ext uri="{BB962C8B-B14F-4D97-AF65-F5344CB8AC3E}">
        <p14:creationId xmlns:p14="http://schemas.microsoft.com/office/powerpoint/2010/main" val="40302582"/>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32BF9438-3EEF-4192-9815-F6F44770AEF7}" type="slidenum">
              <a:rPr lang="en-US" smtClean="0"/>
              <a:t>8</a:t>
            </a:fld>
            <a:endParaRPr lang="en-US" dirty="0"/>
          </a:p>
        </p:txBody>
      </p:sp>
    </p:spTree>
    <p:extLst>
      <p:ext uri="{BB962C8B-B14F-4D97-AF65-F5344CB8AC3E}">
        <p14:creationId xmlns:p14="http://schemas.microsoft.com/office/powerpoint/2010/main" val="3390477314"/>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32BF9438-3EEF-4192-9815-F6F44770AEF7}" type="slidenum">
              <a:rPr lang="en-US" smtClean="0"/>
              <a:t>9</a:t>
            </a:fld>
            <a:endParaRPr lang="en-US" dirty="0"/>
          </a:p>
        </p:txBody>
      </p:sp>
    </p:spTree>
    <p:extLst>
      <p:ext uri="{BB962C8B-B14F-4D97-AF65-F5344CB8AC3E}">
        <p14:creationId xmlns:p14="http://schemas.microsoft.com/office/powerpoint/2010/main" val="3248154913"/>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32BF9438-3EEF-4192-9815-F6F44770AEF7}" type="slidenum">
              <a:rPr lang="en-US" smtClean="0"/>
              <a:t>10</a:t>
            </a:fld>
            <a:endParaRPr lang="en-US" dirty="0"/>
          </a:p>
        </p:txBody>
      </p:sp>
    </p:spTree>
    <p:extLst>
      <p:ext uri="{BB962C8B-B14F-4D97-AF65-F5344CB8AC3E}">
        <p14:creationId xmlns:p14="http://schemas.microsoft.com/office/powerpoint/2010/main" val="1727662345"/>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32BF9438-3EEF-4192-9815-F6F44770AEF7}" type="slidenum">
              <a:rPr lang="en-US" smtClean="0"/>
              <a:t>11</a:t>
            </a:fld>
            <a:endParaRPr lang="en-US" dirty="0"/>
          </a:p>
        </p:txBody>
      </p:sp>
    </p:spTree>
    <p:extLst>
      <p:ext uri="{BB962C8B-B14F-4D97-AF65-F5344CB8AC3E}">
        <p14:creationId xmlns:p14="http://schemas.microsoft.com/office/powerpoint/2010/main" val="3268275892"/>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32BF9438-3EEF-4192-9815-F6F44770AEF7}" type="slidenum">
              <a:rPr lang="en-US" smtClean="0"/>
              <a:t>12</a:t>
            </a:fld>
            <a:endParaRPr lang="en-US" dirty="0"/>
          </a:p>
        </p:txBody>
      </p:sp>
    </p:spTree>
    <p:extLst>
      <p:ext uri="{BB962C8B-B14F-4D97-AF65-F5344CB8AC3E}">
        <p14:creationId xmlns:p14="http://schemas.microsoft.com/office/powerpoint/2010/main" val="645319162"/>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32BF9438-3EEF-4192-9815-F6F44770AEF7}" type="slidenum">
              <a:rPr lang="en-US" smtClean="0"/>
              <a:t>13</a:t>
            </a:fld>
            <a:endParaRPr lang="en-US" dirty="0"/>
          </a:p>
        </p:txBody>
      </p:sp>
    </p:spTree>
    <p:extLst>
      <p:ext uri="{BB962C8B-B14F-4D97-AF65-F5344CB8AC3E}">
        <p14:creationId xmlns:p14="http://schemas.microsoft.com/office/powerpoint/2010/main" val="3965621583"/>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32BF9438-3EEF-4192-9815-F6F44770AEF7}" type="slidenum">
              <a:rPr lang="en-US" smtClean="0"/>
              <a:t>14</a:t>
            </a:fld>
            <a:endParaRPr lang="en-US" dirty="0"/>
          </a:p>
        </p:txBody>
      </p:sp>
    </p:spTree>
    <p:extLst>
      <p:ext uri="{BB962C8B-B14F-4D97-AF65-F5344CB8AC3E}">
        <p14:creationId xmlns:p14="http://schemas.microsoft.com/office/powerpoint/2010/main" val="773999982"/>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32BF9438-3EEF-4192-9815-F6F44770AEF7}" type="slidenum">
              <a:rPr lang="en-US" smtClean="0"/>
              <a:t>15</a:t>
            </a:fld>
            <a:endParaRPr lang="en-US" dirty="0"/>
          </a:p>
        </p:txBody>
      </p:sp>
    </p:spTree>
    <p:extLst>
      <p:ext uri="{BB962C8B-B14F-4D97-AF65-F5344CB8AC3E}">
        <p14:creationId xmlns:p14="http://schemas.microsoft.com/office/powerpoint/2010/main" val="1375002719"/>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32BF9438-3EEF-4192-9815-F6F44770AEF7}" type="slidenum">
              <a:rPr lang="en-US" smtClean="0"/>
              <a:t>16</a:t>
            </a:fld>
            <a:endParaRPr lang="en-US" dirty="0"/>
          </a:p>
        </p:txBody>
      </p:sp>
    </p:spTree>
    <p:extLst>
      <p:ext uri="{BB962C8B-B14F-4D97-AF65-F5344CB8AC3E}">
        <p14:creationId xmlns:p14="http://schemas.microsoft.com/office/powerpoint/2010/main" val="3689266089"/>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32BF9438-3EEF-4192-9815-F6F44770AEF7}" type="slidenum">
              <a:rPr lang="en-US" smtClean="0"/>
              <a:t>17</a:t>
            </a:fld>
            <a:endParaRPr lang="en-US" dirty="0"/>
          </a:p>
        </p:txBody>
      </p:sp>
    </p:spTree>
    <p:extLst>
      <p:ext uri="{BB962C8B-B14F-4D97-AF65-F5344CB8AC3E}">
        <p14:creationId xmlns:p14="http://schemas.microsoft.com/office/powerpoint/2010/main" val="3665689422"/>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1DD9960-406F-4187-A0E6-BD19C684039A}"/>
              </a:ext>
            </a:extLst>
          </p:cNvPr>
          <p:cNvSpPr>
            <a:spLocks noGrp="1"/>
          </p:cNvSpPr>
          <p:nvPr>
            <p:ph type="ctrTitle"/>
          </p:nvPr>
        </p:nvSpPr>
        <p:spPr>
          <a:xfrm>
            <a:off x="1249326" y="919716"/>
            <a:ext cx="8504275" cy="3551275"/>
          </a:xfrm>
        </p:spPr>
        <p:txBody>
          <a:bodyPr anchor="b">
            <a:normAutofit/>
          </a:bodyPr>
          <a:lstStyle>
            <a:lvl1pPr algn="l">
              <a:lnSpc>
                <a:spcPct val="100000"/>
              </a:lnSpc>
              <a:defRPr sz="5400"/>
            </a:lvl1pPr>
          </a:lstStyle>
          <a:p>
            <a:r>
              <a:rPr lang="en-US"/>
              <a:t>Click to edit Master title style</a:t>
            </a:r>
            <a:endParaRPr lang="en-US" dirty="0"/>
          </a:p>
        </p:txBody>
      </p:sp>
      <p:sp>
        <p:nvSpPr>
          <p:cNvPr id="3" name="Subtitle 2">
            <a:extLst>
              <a:ext uri="{FF2B5EF4-FFF2-40B4-BE49-F238E27FC236}">
                <a16:creationId xmlns:a16="http://schemas.microsoft.com/office/drawing/2014/main" id="{A427E7FE-647D-4B2F-BA13-AB3ED4C5CF5A}"/>
              </a:ext>
            </a:extLst>
          </p:cNvPr>
          <p:cNvSpPr>
            <a:spLocks noGrp="1"/>
          </p:cNvSpPr>
          <p:nvPr>
            <p:ph type="subTitle" idx="1"/>
          </p:nvPr>
        </p:nvSpPr>
        <p:spPr>
          <a:xfrm>
            <a:off x="1249326" y="4795284"/>
            <a:ext cx="8504275" cy="1084522"/>
          </a:xfrm>
        </p:spPr>
        <p:txBody>
          <a:bodyPr>
            <a:normAutofit/>
          </a:bodyPr>
          <a:lstStyle>
            <a:lvl1pPr marL="0" indent="0" algn="l">
              <a:lnSpc>
                <a:spcPct val="120000"/>
              </a:lnSpc>
              <a:buNone/>
              <a:defRPr sz="1600" b="1" cap="all" spc="300" baseline="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US" dirty="0"/>
          </a:p>
        </p:txBody>
      </p:sp>
      <p:sp>
        <p:nvSpPr>
          <p:cNvPr id="4" name="Date Placeholder 3">
            <a:extLst>
              <a:ext uri="{FF2B5EF4-FFF2-40B4-BE49-F238E27FC236}">
                <a16:creationId xmlns:a16="http://schemas.microsoft.com/office/drawing/2014/main" id="{BA5EF785-E0A7-4496-A5BA-49B0156F2628}"/>
              </a:ext>
            </a:extLst>
          </p:cNvPr>
          <p:cNvSpPr>
            <a:spLocks noGrp="1"/>
          </p:cNvSpPr>
          <p:nvPr>
            <p:ph type="dt" sz="half" idx="10"/>
          </p:nvPr>
        </p:nvSpPr>
        <p:spPr>
          <a:xfrm>
            <a:off x="8964706" y="6433202"/>
            <a:ext cx="2426446" cy="367841"/>
          </a:xfrm>
        </p:spPr>
        <p:txBody>
          <a:bodyPr/>
          <a:lstStyle/>
          <a:p>
            <a:endParaRPr lang="en-US" dirty="0"/>
          </a:p>
        </p:txBody>
      </p:sp>
      <p:sp>
        <p:nvSpPr>
          <p:cNvPr id="5" name="Footer Placeholder 4">
            <a:extLst>
              <a:ext uri="{FF2B5EF4-FFF2-40B4-BE49-F238E27FC236}">
                <a16:creationId xmlns:a16="http://schemas.microsoft.com/office/drawing/2014/main" id="{4742C627-38A1-4A14-8822-D8D33751CA30}"/>
              </a:ext>
            </a:extLst>
          </p:cNvPr>
          <p:cNvSpPr>
            <a:spLocks noGrp="1"/>
          </p:cNvSpPr>
          <p:nvPr>
            <p:ph type="ftr" sz="quarter" idx="11"/>
          </p:nvPr>
        </p:nvSpPr>
        <p:spPr/>
        <p:txBody>
          <a:bodyPr/>
          <a:lstStyle/>
          <a:p>
            <a:endParaRPr lang="en-US" sz="1000" dirty="0"/>
          </a:p>
        </p:txBody>
      </p:sp>
      <p:sp>
        <p:nvSpPr>
          <p:cNvPr id="6" name="Slide Number Placeholder 5">
            <a:extLst>
              <a:ext uri="{FF2B5EF4-FFF2-40B4-BE49-F238E27FC236}">
                <a16:creationId xmlns:a16="http://schemas.microsoft.com/office/drawing/2014/main" id="{2EEBE346-5F34-48CD-8928-DA8567AEDD15}"/>
              </a:ext>
            </a:extLst>
          </p:cNvPr>
          <p:cNvSpPr>
            <a:spLocks noGrp="1"/>
          </p:cNvSpPr>
          <p:nvPr>
            <p:ph type="sldNum" sz="quarter" idx="12"/>
          </p:nvPr>
        </p:nvSpPr>
        <p:spPr>
          <a:xfrm>
            <a:off x="11391152" y="6433203"/>
            <a:ext cx="702781" cy="367842"/>
          </a:xfrm>
        </p:spPr>
        <p:txBody>
          <a:bodyPr/>
          <a:lstStyle/>
          <a:p>
            <a:fld id="{08AB70BE-1769-45B8-85A6-0C837432C7E6}" type="slidenum">
              <a:rPr lang="en-US" smtClean="0"/>
              <a:pPr/>
              <a:t>‹#›</a:t>
            </a:fld>
            <a:endParaRPr lang="en-US" dirty="0"/>
          </a:p>
        </p:txBody>
      </p:sp>
    </p:spTree>
    <p:extLst>
      <p:ext uri="{BB962C8B-B14F-4D97-AF65-F5344CB8AC3E}">
        <p14:creationId xmlns:p14="http://schemas.microsoft.com/office/powerpoint/2010/main" val="2022363829"/>
      </p:ext>
    </p:extLst>
  </p:cSld>
  <p:clrMapOvr>
    <a:masterClrMapping/>
  </p:clrMapOvr>
  <p:hf hdr="0" ftr="0" dt="0"/>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299839C-7D7A-49F1-8BFE-85C6C7D78BE7}"/>
              </a:ext>
            </a:extLst>
          </p:cNvPr>
          <p:cNvSpPr>
            <a:spLocks noGrp="1"/>
          </p:cNvSpPr>
          <p:nvPr>
            <p:ph type="title"/>
          </p:nvPr>
        </p:nvSpPr>
        <p:spPr>
          <a:xfrm>
            <a:off x="905256" y="590668"/>
            <a:ext cx="9914859" cy="1329004"/>
          </a:xfrm>
        </p:spPr>
        <p:txBody>
          <a:bodyPr>
            <a:normAutofit/>
          </a:bodyPr>
          <a:lstStyle>
            <a:lvl1pPr>
              <a:lnSpc>
                <a:spcPct val="100000"/>
              </a:lnSpc>
              <a:defRPr sz="4000"/>
            </a:lvl1pPr>
          </a:lstStyle>
          <a:p>
            <a:r>
              <a:rPr lang="en-US"/>
              <a:t>Click to edit Master title style</a:t>
            </a:r>
            <a:endParaRPr lang="en-US" dirty="0"/>
          </a:p>
        </p:txBody>
      </p:sp>
      <p:sp>
        <p:nvSpPr>
          <p:cNvPr id="3" name="Content Placeholder 2">
            <a:extLst>
              <a:ext uri="{FF2B5EF4-FFF2-40B4-BE49-F238E27FC236}">
                <a16:creationId xmlns:a16="http://schemas.microsoft.com/office/drawing/2014/main" id="{C7E748DC-EBB9-44C6-8566-38F87FF7FD53}"/>
              </a:ext>
            </a:extLst>
          </p:cNvPr>
          <p:cNvSpPr>
            <a:spLocks noGrp="1"/>
          </p:cNvSpPr>
          <p:nvPr>
            <p:ph idx="1"/>
          </p:nvPr>
        </p:nvSpPr>
        <p:spPr>
          <a:xfrm>
            <a:off x="914400" y="1919673"/>
            <a:ext cx="9914860" cy="4123318"/>
          </a:xfrm>
        </p:spPr>
        <p:txBody>
          <a:bodyPr>
            <a:normAutofit/>
          </a:bodyPr>
          <a:lstStyle>
            <a:lvl1pPr>
              <a:defRPr sz="2000"/>
            </a:lvl1pPr>
            <a:lvl2pPr>
              <a:defRPr sz="1800"/>
            </a:lvl2pPr>
            <a:lvl3pPr>
              <a:defRPr sz="1600"/>
            </a:lvl3pPr>
            <a:lvl4pPr>
              <a:defRPr sz="1400"/>
            </a:lvl4pPr>
            <a:lvl5pPr>
              <a:defRPr sz="1400"/>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a:extLst>
              <a:ext uri="{FF2B5EF4-FFF2-40B4-BE49-F238E27FC236}">
                <a16:creationId xmlns:a16="http://schemas.microsoft.com/office/drawing/2014/main" id="{F7342198-F50F-4C8A-9BD9-4CC3950F8FA8}"/>
              </a:ext>
            </a:extLst>
          </p:cNvPr>
          <p:cNvSpPr>
            <a:spLocks noGrp="1"/>
          </p:cNvSpPr>
          <p:nvPr>
            <p:ph type="dt" sz="half" idx="10"/>
          </p:nvPr>
        </p:nvSpPr>
        <p:spPr>
          <a:xfrm>
            <a:off x="9323285" y="6434524"/>
            <a:ext cx="2067867" cy="365125"/>
          </a:xfrm>
        </p:spPr>
        <p:txBody>
          <a:bodyPr/>
          <a:lstStyle>
            <a:lvl1pPr algn="r">
              <a:defRPr>
                <a:solidFill>
                  <a:schemeClr val="bg1"/>
                </a:solidFill>
              </a:defRPr>
            </a:lvl1pPr>
          </a:lstStyle>
          <a:p>
            <a:endParaRPr lang="en-US" dirty="0"/>
          </a:p>
        </p:txBody>
      </p:sp>
      <p:sp>
        <p:nvSpPr>
          <p:cNvPr id="5" name="Footer Placeholder 4">
            <a:extLst>
              <a:ext uri="{FF2B5EF4-FFF2-40B4-BE49-F238E27FC236}">
                <a16:creationId xmlns:a16="http://schemas.microsoft.com/office/drawing/2014/main" id="{BFA2F5AB-D8C6-4AE1-8FAE-CD0499CB6D03}"/>
              </a:ext>
            </a:extLst>
          </p:cNvPr>
          <p:cNvSpPr>
            <a:spLocks noGrp="1"/>
          </p:cNvSpPr>
          <p:nvPr>
            <p:ph type="ftr" sz="quarter" idx="11"/>
          </p:nvPr>
        </p:nvSpPr>
        <p:spPr>
          <a:xfrm>
            <a:off x="173736" y="6437376"/>
            <a:ext cx="3775914" cy="365125"/>
          </a:xfrm>
        </p:spPr>
        <p:txBody>
          <a:bodyPr/>
          <a:lstStyle>
            <a:lvl1pPr algn="l">
              <a:defRPr>
                <a:solidFill>
                  <a:schemeClr val="accent2"/>
                </a:solidFill>
              </a:defRPr>
            </a:lvl1pPr>
          </a:lstStyle>
          <a:p>
            <a:endParaRPr lang="en-US" sz="1000" dirty="0"/>
          </a:p>
        </p:txBody>
      </p:sp>
      <p:sp>
        <p:nvSpPr>
          <p:cNvPr id="6" name="Slide Number Placeholder 5">
            <a:extLst>
              <a:ext uri="{FF2B5EF4-FFF2-40B4-BE49-F238E27FC236}">
                <a16:creationId xmlns:a16="http://schemas.microsoft.com/office/drawing/2014/main" id="{175C58D8-B582-4DB3-A94D-056240199750}"/>
              </a:ext>
            </a:extLst>
          </p:cNvPr>
          <p:cNvSpPr>
            <a:spLocks noGrp="1"/>
          </p:cNvSpPr>
          <p:nvPr>
            <p:ph type="sldNum" sz="quarter" idx="12"/>
          </p:nvPr>
        </p:nvSpPr>
        <p:spPr>
          <a:xfrm>
            <a:off x="11391152" y="6434524"/>
            <a:ext cx="693261" cy="365125"/>
          </a:xfrm>
        </p:spPr>
        <p:txBody>
          <a:bodyPr/>
          <a:lstStyle>
            <a:lvl1pPr>
              <a:defRPr>
                <a:solidFill>
                  <a:schemeClr val="bg1"/>
                </a:solidFill>
              </a:defRPr>
            </a:lvl1pPr>
          </a:lstStyle>
          <a:p>
            <a:fld id="{08AB70BE-1769-45B8-85A6-0C837432C7E6}" type="slidenum">
              <a:rPr lang="en-US" smtClean="0"/>
              <a:pPr/>
              <a:t>‹#›</a:t>
            </a:fld>
            <a:endParaRPr lang="en-US" dirty="0"/>
          </a:p>
        </p:txBody>
      </p:sp>
    </p:spTree>
    <p:extLst>
      <p:ext uri="{BB962C8B-B14F-4D97-AF65-F5344CB8AC3E}">
        <p14:creationId xmlns:p14="http://schemas.microsoft.com/office/powerpoint/2010/main" val="2820939470"/>
      </p:ext>
    </p:extLst>
  </p:cSld>
  <p:clrMapOvr>
    <a:masterClrMapping/>
  </p:clrMapOvr>
  <p:hf hdr="0" ftr="0" dt="0"/>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BF8A94B-011C-4B13-8C12-E91BF7A40087}"/>
              </a:ext>
            </a:extLst>
          </p:cNvPr>
          <p:cNvSpPr>
            <a:spLocks noGrp="1"/>
          </p:cNvSpPr>
          <p:nvPr>
            <p:ph type="title"/>
          </p:nvPr>
        </p:nvSpPr>
        <p:spPr>
          <a:xfrm>
            <a:off x="1524000" y="1320800"/>
            <a:ext cx="9144000" cy="3095813"/>
          </a:xfrm>
        </p:spPr>
        <p:txBody>
          <a:bodyPr anchor="b">
            <a:normAutofit/>
          </a:bodyPr>
          <a:lstStyle>
            <a:lvl1pPr>
              <a:defRPr sz="5400"/>
            </a:lvl1pPr>
          </a:lstStyle>
          <a:p>
            <a:r>
              <a:rPr lang="en-US"/>
              <a:t>Click to edit Master title style</a:t>
            </a:r>
            <a:endParaRPr lang="en-US" dirty="0"/>
          </a:p>
        </p:txBody>
      </p:sp>
      <p:sp>
        <p:nvSpPr>
          <p:cNvPr id="3" name="Text Placeholder 2">
            <a:extLst>
              <a:ext uri="{FF2B5EF4-FFF2-40B4-BE49-F238E27FC236}">
                <a16:creationId xmlns:a16="http://schemas.microsoft.com/office/drawing/2014/main" id="{9716D5F3-887C-4A8F-842A-0294A9FB0818}"/>
              </a:ext>
            </a:extLst>
          </p:cNvPr>
          <p:cNvSpPr>
            <a:spLocks noGrp="1"/>
          </p:cNvSpPr>
          <p:nvPr>
            <p:ph type="body" idx="1"/>
          </p:nvPr>
        </p:nvSpPr>
        <p:spPr>
          <a:xfrm>
            <a:off x="1523999" y="4589463"/>
            <a:ext cx="9144001"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2B94588B-131A-42F3-B76C-62BD65E4806B}"/>
              </a:ext>
            </a:extLst>
          </p:cNvPr>
          <p:cNvSpPr>
            <a:spLocks noGrp="1"/>
          </p:cNvSpPr>
          <p:nvPr>
            <p:ph type="dt" sz="half" idx="10"/>
          </p:nvPr>
        </p:nvSpPr>
        <p:spPr/>
        <p:txBody>
          <a:bodyPr/>
          <a:lstStyle/>
          <a:p>
            <a:endParaRPr lang="en-US" dirty="0"/>
          </a:p>
        </p:txBody>
      </p:sp>
      <p:sp>
        <p:nvSpPr>
          <p:cNvPr id="5" name="Footer Placeholder 4">
            <a:extLst>
              <a:ext uri="{FF2B5EF4-FFF2-40B4-BE49-F238E27FC236}">
                <a16:creationId xmlns:a16="http://schemas.microsoft.com/office/drawing/2014/main" id="{E111AB28-20BD-4CD8-9840-985C3EDBA16F}"/>
              </a:ext>
            </a:extLst>
          </p:cNvPr>
          <p:cNvSpPr>
            <a:spLocks noGrp="1"/>
          </p:cNvSpPr>
          <p:nvPr>
            <p:ph type="ftr" sz="quarter" idx="11"/>
          </p:nvPr>
        </p:nvSpPr>
        <p:spPr/>
        <p:txBody>
          <a:bodyPr/>
          <a:lstStyle/>
          <a:p>
            <a:endParaRPr lang="en-US" sz="1000" dirty="0"/>
          </a:p>
        </p:txBody>
      </p:sp>
      <p:sp>
        <p:nvSpPr>
          <p:cNvPr id="6" name="Slide Number Placeholder 5">
            <a:extLst>
              <a:ext uri="{FF2B5EF4-FFF2-40B4-BE49-F238E27FC236}">
                <a16:creationId xmlns:a16="http://schemas.microsoft.com/office/drawing/2014/main" id="{E753C85C-3801-46F0-A100-616F5F2F82E9}"/>
              </a:ext>
            </a:extLst>
          </p:cNvPr>
          <p:cNvSpPr>
            <a:spLocks noGrp="1"/>
          </p:cNvSpPr>
          <p:nvPr>
            <p:ph type="sldNum" sz="quarter" idx="12"/>
          </p:nvPr>
        </p:nvSpPr>
        <p:spPr/>
        <p:txBody>
          <a:bodyPr/>
          <a:lstStyle/>
          <a:p>
            <a:fld id="{08AB70BE-1769-45B8-85A6-0C837432C7E6}" type="slidenum">
              <a:rPr lang="en-US" smtClean="0"/>
              <a:pPr/>
              <a:t>‹#›</a:t>
            </a:fld>
            <a:endParaRPr lang="en-US" dirty="0"/>
          </a:p>
        </p:txBody>
      </p:sp>
    </p:spTree>
    <p:extLst>
      <p:ext uri="{BB962C8B-B14F-4D97-AF65-F5344CB8AC3E}">
        <p14:creationId xmlns:p14="http://schemas.microsoft.com/office/powerpoint/2010/main" val="3142187021"/>
      </p:ext>
    </p:extLst>
  </p:cSld>
  <p:clrMapOvr>
    <a:masterClrMapping/>
  </p:clrMapOvr>
  <p:hf hdr="0" ftr="0" dt="0"/>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CF5CB06-0454-4BF1-8011-F8B1A95954F1}"/>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5F920A70-D33B-4461-B74C-3F59ADB16141}"/>
              </a:ext>
            </a:extLst>
          </p:cNvPr>
          <p:cNvSpPr>
            <a:spLocks noGrp="1"/>
          </p:cNvSpPr>
          <p:nvPr>
            <p:ph sz="half" idx="1"/>
          </p:nvPr>
        </p:nvSpPr>
        <p:spPr>
          <a:xfrm>
            <a:off x="1408813" y="2163725"/>
            <a:ext cx="4610986" cy="4013237"/>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Content Placeholder 3">
            <a:extLst>
              <a:ext uri="{FF2B5EF4-FFF2-40B4-BE49-F238E27FC236}">
                <a16:creationId xmlns:a16="http://schemas.microsoft.com/office/drawing/2014/main" id="{1881BDF9-836E-431C-8EFA-417A9BEE9F4B}"/>
              </a:ext>
            </a:extLst>
          </p:cNvPr>
          <p:cNvSpPr>
            <a:spLocks noGrp="1"/>
          </p:cNvSpPr>
          <p:nvPr>
            <p:ph sz="half" idx="2"/>
          </p:nvPr>
        </p:nvSpPr>
        <p:spPr>
          <a:xfrm>
            <a:off x="6257260" y="2163725"/>
            <a:ext cx="4853763" cy="40132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Date Placeholder 4">
            <a:extLst>
              <a:ext uri="{FF2B5EF4-FFF2-40B4-BE49-F238E27FC236}">
                <a16:creationId xmlns:a16="http://schemas.microsoft.com/office/drawing/2014/main" id="{7CBD9F59-B591-4E2F-899E-3CA78CE82D45}"/>
              </a:ext>
            </a:extLst>
          </p:cNvPr>
          <p:cNvSpPr>
            <a:spLocks noGrp="1"/>
          </p:cNvSpPr>
          <p:nvPr>
            <p:ph type="dt" sz="half" idx="10"/>
          </p:nvPr>
        </p:nvSpPr>
        <p:spPr/>
        <p:txBody>
          <a:bodyPr/>
          <a:lstStyle/>
          <a:p>
            <a:endParaRPr lang="en-US" dirty="0"/>
          </a:p>
        </p:txBody>
      </p:sp>
      <p:sp>
        <p:nvSpPr>
          <p:cNvPr id="6" name="Footer Placeholder 5">
            <a:extLst>
              <a:ext uri="{FF2B5EF4-FFF2-40B4-BE49-F238E27FC236}">
                <a16:creationId xmlns:a16="http://schemas.microsoft.com/office/drawing/2014/main" id="{046CFD12-B3EC-432C-B264-8AB571CAAFD5}"/>
              </a:ext>
            </a:extLst>
          </p:cNvPr>
          <p:cNvSpPr>
            <a:spLocks noGrp="1"/>
          </p:cNvSpPr>
          <p:nvPr>
            <p:ph type="ftr" sz="quarter" idx="11"/>
          </p:nvPr>
        </p:nvSpPr>
        <p:spPr/>
        <p:txBody>
          <a:bodyPr/>
          <a:lstStyle/>
          <a:p>
            <a:endParaRPr lang="en-US" sz="1000" dirty="0"/>
          </a:p>
        </p:txBody>
      </p:sp>
      <p:sp>
        <p:nvSpPr>
          <p:cNvPr id="7" name="Slide Number Placeholder 6">
            <a:extLst>
              <a:ext uri="{FF2B5EF4-FFF2-40B4-BE49-F238E27FC236}">
                <a16:creationId xmlns:a16="http://schemas.microsoft.com/office/drawing/2014/main" id="{48F3CBBA-71B3-4857-80E7-525E89FD903F}"/>
              </a:ext>
            </a:extLst>
          </p:cNvPr>
          <p:cNvSpPr>
            <a:spLocks noGrp="1"/>
          </p:cNvSpPr>
          <p:nvPr>
            <p:ph type="sldNum" sz="quarter" idx="12"/>
          </p:nvPr>
        </p:nvSpPr>
        <p:spPr/>
        <p:txBody>
          <a:bodyPr/>
          <a:lstStyle/>
          <a:p>
            <a:fld id="{08AB70BE-1769-45B8-85A6-0C837432C7E6}" type="slidenum">
              <a:rPr lang="en-US" smtClean="0"/>
              <a:pPr/>
              <a:t>‹#›</a:t>
            </a:fld>
            <a:endParaRPr lang="en-US" dirty="0"/>
          </a:p>
        </p:txBody>
      </p:sp>
    </p:spTree>
    <p:extLst>
      <p:ext uri="{BB962C8B-B14F-4D97-AF65-F5344CB8AC3E}">
        <p14:creationId xmlns:p14="http://schemas.microsoft.com/office/powerpoint/2010/main" val="262290508"/>
      </p:ext>
    </p:extLst>
  </p:cSld>
  <p:clrMapOvr>
    <a:masterClrMapping/>
  </p:clrMapOvr>
  <p:hf hdr="0" ftr="0" dt="0"/>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DC51886-4F39-4E3E-948D-DBC73F267AED}"/>
              </a:ext>
            </a:extLst>
          </p:cNvPr>
          <p:cNvSpPr>
            <a:spLocks noGrp="1"/>
          </p:cNvSpPr>
          <p:nvPr>
            <p:ph type="title"/>
          </p:nvPr>
        </p:nvSpPr>
        <p:spPr>
          <a:xfrm>
            <a:off x="839788" y="365125"/>
            <a:ext cx="10515600" cy="1325563"/>
          </a:xfrm>
        </p:spPr>
        <p:txBody>
          <a:bodyPr/>
          <a:lstStyle/>
          <a:p>
            <a:r>
              <a:rPr lang="en-US"/>
              <a:t>Click to edit Master title style</a:t>
            </a:r>
            <a:endParaRPr lang="en-US" dirty="0"/>
          </a:p>
        </p:txBody>
      </p:sp>
      <p:sp>
        <p:nvSpPr>
          <p:cNvPr id="3" name="Text Placeholder 2">
            <a:extLst>
              <a:ext uri="{FF2B5EF4-FFF2-40B4-BE49-F238E27FC236}">
                <a16:creationId xmlns:a16="http://schemas.microsoft.com/office/drawing/2014/main" id="{4B2C7B2A-B6BE-46FD-9278-A5246BF7EEB8}"/>
              </a:ext>
            </a:extLst>
          </p:cNvPr>
          <p:cNvSpPr>
            <a:spLocks noGrp="1"/>
          </p:cNvSpPr>
          <p:nvPr>
            <p:ph type="body" idx="1"/>
          </p:nvPr>
        </p:nvSpPr>
        <p:spPr>
          <a:xfrm>
            <a:off x="839788" y="1681163"/>
            <a:ext cx="5157787" cy="823912"/>
          </a:xfrm>
        </p:spPr>
        <p:txBody>
          <a:bodyPr anchor="b">
            <a:normAutofit/>
          </a:bodyPr>
          <a:lstStyle>
            <a:lvl1pPr marL="0" indent="0">
              <a:buNone/>
              <a:defRPr sz="1800" b="1" cap="all" spc="300" baseline="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BAE85295-E4B5-4D75-954F-B07A2F4CABF8}"/>
              </a:ext>
            </a:extLst>
          </p:cNvPr>
          <p:cNvSpPr>
            <a:spLocks noGrp="1"/>
          </p:cNvSpPr>
          <p:nvPr>
            <p:ph sz="half" idx="2"/>
          </p:nvPr>
        </p:nvSpPr>
        <p:spPr>
          <a:xfrm>
            <a:off x="839788" y="2635623"/>
            <a:ext cx="5157787" cy="3554039"/>
          </a:xfrm>
        </p:spPr>
        <p:txBody>
          <a:bodyPr>
            <a:normAutofit/>
          </a:bodyPr>
          <a:lstStyle>
            <a:lvl1pPr>
              <a:defRPr sz="2400"/>
            </a:lvl1pPr>
            <a:lvl2pPr>
              <a:defRPr sz="2000"/>
            </a:lvl2pPr>
            <a:lvl3pPr>
              <a:defRPr sz="1800"/>
            </a:lvl3pPr>
            <a:lvl4pPr>
              <a:defRPr sz="1600"/>
            </a:lvl4pPr>
            <a:lvl5pPr>
              <a:defRPr sz="1600"/>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Text Placeholder 4">
            <a:extLst>
              <a:ext uri="{FF2B5EF4-FFF2-40B4-BE49-F238E27FC236}">
                <a16:creationId xmlns:a16="http://schemas.microsoft.com/office/drawing/2014/main" id="{E687ABF0-C78D-4589-8FA5-0D6238B4B084}"/>
              </a:ext>
            </a:extLst>
          </p:cNvPr>
          <p:cNvSpPr>
            <a:spLocks noGrp="1"/>
          </p:cNvSpPr>
          <p:nvPr>
            <p:ph type="body" sz="quarter" idx="3"/>
          </p:nvPr>
        </p:nvSpPr>
        <p:spPr>
          <a:xfrm>
            <a:off x="6172200" y="1681163"/>
            <a:ext cx="5183188" cy="823912"/>
          </a:xfrm>
        </p:spPr>
        <p:txBody>
          <a:bodyPr anchor="b">
            <a:normAutofit/>
          </a:bodyPr>
          <a:lstStyle>
            <a:lvl1pPr marL="0" indent="0">
              <a:buNone/>
              <a:defRPr sz="1800" b="1" cap="all" spc="300" baseline="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EC6A4064-2E0A-4FC3-837B-14EC0EF3A652}"/>
              </a:ext>
            </a:extLst>
          </p:cNvPr>
          <p:cNvSpPr>
            <a:spLocks noGrp="1"/>
          </p:cNvSpPr>
          <p:nvPr>
            <p:ph sz="quarter" idx="4"/>
          </p:nvPr>
        </p:nvSpPr>
        <p:spPr>
          <a:xfrm>
            <a:off x="6172200" y="2635623"/>
            <a:ext cx="5183188" cy="3554040"/>
          </a:xfrm>
        </p:spPr>
        <p:txBody>
          <a:bodyPr>
            <a:normAutofit/>
          </a:bodyPr>
          <a:lstStyle>
            <a:lvl1pPr>
              <a:defRPr sz="2400"/>
            </a:lvl1pPr>
            <a:lvl2pPr>
              <a:defRPr sz="2000"/>
            </a:lvl2pPr>
            <a:lvl3pPr>
              <a:defRPr sz="1800"/>
            </a:lvl3pPr>
            <a:lvl4pPr>
              <a:defRPr sz="1600"/>
            </a:lvl4pPr>
            <a:lvl5pPr>
              <a:defRPr sz="1600"/>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6">
            <a:extLst>
              <a:ext uri="{FF2B5EF4-FFF2-40B4-BE49-F238E27FC236}">
                <a16:creationId xmlns:a16="http://schemas.microsoft.com/office/drawing/2014/main" id="{38E3C169-8D29-4CC4-9581-748178F3C00A}"/>
              </a:ext>
            </a:extLst>
          </p:cNvPr>
          <p:cNvSpPr>
            <a:spLocks noGrp="1"/>
          </p:cNvSpPr>
          <p:nvPr>
            <p:ph type="dt" sz="half" idx="10"/>
          </p:nvPr>
        </p:nvSpPr>
        <p:spPr/>
        <p:txBody>
          <a:bodyPr/>
          <a:lstStyle/>
          <a:p>
            <a:endParaRPr lang="en-US" dirty="0"/>
          </a:p>
        </p:txBody>
      </p:sp>
      <p:sp>
        <p:nvSpPr>
          <p:cNvPr id="8" name="Footer Placeholder 7">
            <a:extLst>
              <a:ext uri="{FF2B5EF4-FFF2-40B4-BE49-F238E27FC236}">
                <a16:creationId xmlns:a16="http://schemas.microsoft.com/office/drawing/2014/main" id="{F14EC709-AAD9-475C-AC6A-943A8E872A97}"/>
              </a:ext>
            </a:extLst>
          </p:cNvPr>
          <p:cNvSpPr>
            <a:spLocks noGrp="1"/>
          </p:cNvSpPr>
          <p:nvPr>
            <p:ph type="ftr" sz="quarter" idx="11"/>
          </p:nvPr>
        </p:nvSpPr>
        <p:spPr/>
        <p:txBody>
          <a:bodyPr/>
          <a:lstStyle/>
          <a:p>
            <a:endParaRPr lang="en-US" sz="1000" dirty="0"/>
          </a:p>
        </p:txBody>
      </p:sp>
      <p:sp>
        <p:nvSpPr>
          <p:cNvPr id="9" name="Slide Number Placeholder 8">
            <a:extLst>
              <a:ext uri="{FF2B5EF4-FFF2-40B4-BE49-F238E27FC236}">
                <a16:creationId xmlns:a16="http://schemas.microsoft.com/office/drawing/2014/main" id="{020C0E3E-587D-46EB-AAF5-011C137B0309}"/>
              </a:ext>
            </a:extLst>
          </p:cNvPr>
          <p:cNvSpPr>
            <a:spLocks noGrp="1"/>
          </p:cNvSpPr>
          <p:nvPr>
            <p:ph type="sldNum" sz="quarter" idx="12"/>
          </p:nvPr>
        </p:nvSpPr>
        <p:spPr/>
        <p:txBody>
          <a:bodyPr/>
          <a:lstStyle/>
          <a:p>
            <a:fld id="{08AB70BE-1769-45B8-85A6-0C837432C7E6}" type="slidenum">
              <a:rPr lang="en-US" smtClean="0"/>
              <a:pPr/>
              <a:t>‹#›</a:t>
            </a:fld>
            <a:endParaRPr lang="en-US" dirty="0"/>
          </a:p>
        </p:txBody>
      </p:sp>
    </p:spTree>
    <p:extLst>
      <p:ext uri="{BB962C8B-B14F-4D97-AF65-F5344CB8AC3E}">
        <p14:creationId xmlns:p14="http://schemas.microsoft.com/office/powerpoint/2010/main" val="1342109739"/>
      </p:ext>
    </p:extLst>
  </p:cSld>
  <p:clrMapOvr>
    <a:masterClrMapping/>
  </p:clrMapOvr>
  <p:hf hdr="0" ftr="0" dt="0"/>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EA3E062-B7F5-4D30-B416-1BBB4A7D0F06}"/>
              </a:ext>
            </a:extLst>
          </p:cNvPr>
          <p:cNvSpPr>
            <a:spLocks noGrp="1"/>
          </p:cNvSpPr>
          <p:nvPr>
            <p:ph type="title"/>
          </p:nvPr>
        </p:nvSpPr>
        <p:spPr/>
        <p:txBody>
          <a:bodyPr/>
          <a:lstStyle/>
          <a:p>
            <a:r>
              <a:rPr lang="en-US"/>
              <a:t>Click to edit Master title style</a:t>
            </a:r>
          </a:p>
        </p:txBody>
      </p:sp>
      <p:sp>
        <p:nvSpPr>
          <p:cNvPr id="3" name="Date Placeholder 2">
            <a:extLst>
              <a:ext uri="{FF2B5EF4-FFF2-40B4-BE49-F238E27FC236}">
                <a16:creationId xmlns:a16="http://schemas.microsoft.com/office/drawing/2014/main" id="{31BDFF7A-EBD3-4FEB-8451-5D7355069117}"/>
              </a:ext>
            </a:extLst>
          </p:cNvPr>
          <p:cNvSpPr>
            <a:spLocks noGrp="1"/>
          </p:cNvSpPr>
          <p:nvPr>
            <p:ph type="dt" sz="half" idx="10"/>
          </p:nvPr>
        </p:nvSpPr>
        <p:spPr/>
        <p:txBody>
          <a:bodyPr/>
          <a:lstStyle/>
          <a:p>
            <a:endParaRPr lang="en-US" dirty="0"/>
          </a:p>
        </p:txBody>
      </p:sp>
      <p:sp>
        <p:nvSpPr>
          <p:cNvPr id="4" name="Footer Placeholder 3">
            <a:extLst>
              <a:ext uri="{FF2B5EF4-FFF2-40B4-BE49-F238E27FC236}">
                <a16:creationId xmlns:a16="http://schemas.microsoft.com/office/drawing/2014/main" id="{08F54A2D-2C4B-4E1D-AC16-E3B1F1DDB562}"/>
              </a:ext>
            </a:extLst>
          </p:cNvPr>
          <p:cNvSpPr>
            <a:spLocks noGrp="1"/>
          </p:cNvSpPr>
          <p:nvPr>
            <p:ph type="ftr" sz="quarter" idx="11"/>
          </p:nvPr>
        </p:nvSpPr>
        <p:spPr/>
        <p:txBody>
          <a:bodyPr/>
          <a:lstStyle/>
          <a:p>
            <a:endParaRPr lang="en-US" sz="1000" dirty="0"/>
          </a:p>
        </p:txBody>
      </p:sp>
      <p:sp>
        <p:nvSpPr>
          <p:cNvPr id="5" name="Slide Number Placeholder 4">
            <a:extLst>
              <a:ext uri="{FF2B5EF4-FFF2-40B4-BE49-F238E27FC236}">
                <a16:creationId xmlns:a16="http://schemas.microsoft.com/office/drawing/2014/main" id="{2C11F373-DB96-4AEA-8E3E-7EDEA213DEEC}"/>
              </a:ext>
            </a:extLst>
          </p:cNvPr>
          <p:cNvSpPr>
            <a:spLocks noGrp="1"/>
          </p:cNvSpPr>
          <p:nvPr>
            <p:ph type="sldNum" sz="quarter" idx="12"/>
          </p:nvPr>
        </p:nvSpPr>
        <p:spPr/>
        <p:txBody>
          <a:bodyPr/>
          <a:lstStyle/>
          <a:p>
            <a:fld id="{08AB70BE-1769-45B8-85A6-0C837432C7E6}" type="slidenum">
              <a:rPr lang="en-US" smtClean="0"/>
              <a:pPr/>
              <a:t>‹#›</a:t>
            </a:fld>
            <a:endParaRPr lang="en-US" dirty="0"/>
          </a:p>
        </p:txBody>
      </p:sp>
    </p:spTree>
    <p:extLst>
      <p:ext uri="{BB962C8B-B14F-4D97-AF65-F5344CB8AC3E}">
        <p14:creationId xmlns:p14="http://schemas.microsoft.com/office/powerpoint/2010/main" val="2908977107"/>
      </p:ext>
    </p:extLst>
  </p:cSld>
  <p:clrMapOvr>
    <a:masterClrMapping/>
  </p:clrMapOvr>
  <p:hf hdr="0" ftr="0" dt="0"/>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2A2485D4-41D3-4182-8DFE-2E0713EC0B8A}"/>
              </a:ext>
            </a:extLst>
          </p:cNvPr>
          <p:cNvSpPr>
            <a:spLocks noGrp="1"/>
          </p:cNvSpPr>
          <p:nvPr>
            <p:ph type="dt" sz="half" idx="10"/>
          </p:nvPr>
        </p:nvSpPr>
        <p:spPr/>
        <p:txBody>
          <a:bodyPr/>
          <a:lstStyle/>
          <a:p>
            <a:endParaRPr lang="en-US" dirty="0"/>
          </a:p>
        </p:txBody>
      </p:sp>
      <p:sp>
        <p:nvSpPr>
          <p:cNvPr id="3" name="Footer Placeholder 2">
            <a:extLst>
              <a:ext uri="{FF2B5EF4-FFF2-40B4-BE49-F238E27FC236}">
                <a16:creationId xmlns:a16="http://schemas.microsoft.com/office/drawing/2014/main" id="{C9753C5C-8415-4BF0-810D-A4C22F695ECF}"/>
              </a:ext>
            </a:extLst>
          </p:cNvPr>
          <p:cNvSpPr>
            <a:spLocks noGrp="1"/>
          </p:cNvSpPr>
          <p:nvPr>
            <p:ph type="ftr" sz="quarter" idx="11"/>
          </p:nvPr>
        </p:nvSpPr>
        <p:spPr/>
        <p:txBody>
          <a:bodyPr/>
          <a:lstStyle/>
          <a:p>
            <a:endParaRPr lang="en-US" sz="1000" dirty="0"/>
          </a:p>
        </p:txBody>
      </p:sp>
      <p:sp>
        <p:nvSpPr>
          <p:cNvPr id="4" name="Slide Number Placeholder 3">
            <a:extLst>
              <a:ext uri="{FF2B5EF4-FFF2-40B4-BE49-F238E27FC236}">
                <a16:creationId xmlns:a16="http://schemas.microsoft.com/office/drawing/2014/main" id="{545EBFEA-4321-48C4-9CA1-43517540C698}"/>
              </a:ext>
            </a:extLst>
          </p:cNvPr>
          <p:cNvSpPr>
            <a:spLocks noGrp="1"/>
          </p:cNvSpPr>
          <p:nvPr>
            <p:ph type="sldNum" sz="quarter" idx="12"/>
          </p:nvPr>
        </p:nvSpPr>
        <p:spPr/>
        <p:txBody>
          <a:bodyPr/>
          <a:lstStyle/>
          <a:p>
            <a:fld id="{08AB70BE-1769-45B8-85A6-0C837432C7E6}" type="slidenum">
              <a:rPr lang="en-US" smtClean="0"/>
              <a:pPr/>
              <a:t>‹#›</a:t>
            </a:fld>
            <a:endParaRPr lang="en-US" dirty="0"/>
          </a:p>
        </p:txBody>
      </p:sp>
    </p:spTree>
    <p:extLst>
      <p:ext uri="{BB962C8B-B14F-4D97-AF65-F5344CB8AC3E}">
        <p14:creationId xmlns:p14="http://schemas.microsoft.com/office/powerpoint/2010/main" val="1539427448"/>
      </p:ext>
    </p:extLst>
  </p:cSld>
  <p:clrMapOvr>
    <a:masterClrMapping/>
  </p:clrMapOvr>
  <p:hf hdr="0" ftr="0" dt="0"/>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EE09F8C-8071-4BE5-AD6F-C98F481D17B7}"/>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a:extLst>
              <a:ext uri="{FF2B5EF4-FFF2-40B4-BE49-F238E27FC236}">
                <a16:creationId xmlns:a16="http://schemas.microsoft.com/office/drawing/2014/main" id="{634135B3-14BA-4A88-B6B3-88B77B1C63EE}"/>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a:extLst>
              <a:ext uri="{FF2B5EF4-FFF2-40B4-BE49-F238E27FC236}">
                <a16:creationId xmlns:a16="http://schemas.microsoft.com/office/drawing/2014/main" id="{377C3A4D-5B69-44B4-B17F-770E83F008E9}"/>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B4F1C41D-2A59-4512-8034-6DB705787D78}"/>
              </a:ext>
            </a:extLst>
          </p:cNvPr>
          <p:cNvSpPr>
            <a:spLocks noGrp="1"/>
          </p:cNvSpPr>
          <p:nvPr>
            <p:ph type="dt" sz="half" idx="10"/>
          </p:nvPr>
        </p:nvSpPr>
        <p:spPr/>
        <p:txBody>
          <a:bodyPr/>
          <a:lstStyle/>
          <a:p>
            <a:endParaRPr lang="en-US" dirty="0"/>
          </a:p>
        </p:txBody>
      </p:sp>
      <p:sp>
        <p:nvSpPr>
          <p:cNvPr id="6" name="Footer Placeholder 5">
            <a:extLst>
              <a:ext uri="{FF2B5EF4-FFF2-40B4-BE49-F238E27FC236}">
                <a16:creationId xmlns:a16="http://schemas.microsoft.com/office/drawing/2014/main" id="{BD85C494-778C-4EE6-9402-242E1CDD9A69}"/>
              </a:ext>
            </a:extLst>
          </p:cNvPr>
          <p:cNvSpPr>
            <a:spLocks noGrp="1"/>
          </p:cNvSpPr>
          <p:nvPr>
            <p:ph type="ftr" sz="quarter" idx="11"/>
          </p:nvPr>
        </p:nvSpPr>
        <p:spPr/>
        <p:txBody>
          <a:bodyPr/>
          <a:lstStyle/>
          <a:p>
            <a:endParaRPr lang="en-US" sz="1000" dirty="0"/>
          </a:p>
        </p:txBody>
      </p:sp>
      <p:sp>
        <p:nvSpPr>
          <p:cNvPr id="7" name="Slide Number Placeholder 6">
            <a:extLst>
              <a:ext uri="{FF2B5EF4-FFF2-40B4-BE49-F238E27FC236}">
                <a16:creationId xmlns:a16="http://schemas.microsoft.com/office/drawing/2014/main" id="{6F5677B9-C338-4033-9AFE-B8B81C5D8139}"/>
              </a:ext>
            </a:extLst>
          </p:cNvPr>
          <p:cNvSpPr>
            <a:spLocks noGrp="1"/>
          </p:cNvSpPr>
          <p:nvPr>
            <p:ph type="sldNum" sz="quarter" idx="12"/>
          </p:nvPr>
        </p:nvSpPr>
        <p:spPr/>
        <p:txBody>
          <a:bodyPr/>
          <a:lstStyle/>
          <a:p>
            <a:fld id="{08AB70BE-1769-45B8-85A6-0C837432C7E6}" type="slidenum">
              <a:rPr lang="en-US" smtClean="0"/>
              <a:pPr/>
              <a:t>‹#›</a:t>
            </a:fld>
            <a:endParaRPr lang="en-US" dirty="0"/>
          </a:p>
        </p:txBody>
      </p:sp>
    </p:spTree>
    <p:extLst>
      <p:ext uri="{BB962C8B-B14F-4D97-AF65-F5344CB8AC3E}">
        <p14:creationId xmlns:p14="http://schemas.microsoft.com/office/powerpoint/2010/main" val="414739245"/>
      </p:ext>
    </p:extLst>
  </p:cSld>
  <p:clrMapOvr>
    <a:masterClrMapping/>
  </p:clrMapOvr>
  <p:hf hdr="0" ftr="0" dt="0"/>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9AB77DE-4C2E-476F-A419-57470FB66D93}"/>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a:extLst>
              <a:ext uri="{FF2B5EF4-FFF2-40B4-BE49-F238E27FC236}">
                <a16:creationId xmlns:a16="http://schemas.microsoft.com/office/drawing/2014/main" id="{9A9FD1A0-93AE-469A-ADDF-2453B64CAAF5}"/>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t>Click icon to add picture</a:t>
            </a:r>
          </a:p>
        </p:txBody>
      </p:sp>
      <p:sp>
        <p:nvSpPr>
          <p:cNvPr id="4" name="Text Placeholder 3">
            <a:extLst>
              <a:ext uri="{FF2B5EF4-FFF2-40B4-BE49-F238E27FC236}">
                <a16:creationId xmlns:a16="http://schemas.microsoft.com/office/drawing/2014/main" id="{DC119C9C-EF97-4910-9419-6D7202609ED4}"/>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C7A87172-A64E-4C38-82ED-2A7050B0FB68}"/>
              </a:ext>
            </a:extLst>
          </p:cNvPr>
          <p:cNvSpPr>
            <a:spLocks noGrp="1"/>
          </p:cNvSpPr>
          <p:nvPr>
            <p:ph type="dt" sz="half" idx="10"/>
          </p:nvPr>
        </p:nvSpPr>
        <p:spPr/>
        <p:txBody>
          <a:bodyPr/>
          <a:lstStyle/>
          <a:p>
            <a:endParaRPr lang="en-US" dirty="0"/>
          </a:p>
        </p:txBody>
      </p:sp>
      <p:sp>
        <p:nvSpPr>
          <p:cNvPr id="6" name="Footer Placeholder 5">
            <a:extLst>
              <a:ext uri="{FF2B5EF4-FFF2-40B4-BE49-F238E27FC236}">
                <a16:creationId xmlns:a16="http://schemas.microsoft.com/office/drawing/2014/main" id="{BC0C3E24-28E2-4512-BEA0-DAEC5E8465CB}"/>
              </a:ext>
            </a:extLst>
          </p:cNvPr>
          <p:cNvSpPr>
            <a:spLocks noGrp="1"/>
          </p:cNvSpPr>
          <p:nvPr>
            <p:ph type="ftr" sz="quarter" idx="11"/>
          </p:nvPr>
        </p:nvSpPr>
        <p:spPr/>
        <p:txBody>
          <a:bodyPr/>
          <a:lstStyle/>
          <a:p>
            <a:endParaRPr lang="en-US" sz="1000" dirty="0"/>
          </a:p>
        </p:txBody>
      </p:sp>
      <p:sp>
        <p:nvSpPr>
          <p:cNvPr id="7" name="Slide Number Placeholder 6">
            <a:extLst>
              <a:ext uri="{FF2B5EF4-FFF2-40B4-BE49-F238E27FC236}">
                <a16:creationId xmlns:a16="http://schemas.microsoft.com/office/drawing/2014/main" id="{01F04F0D-DA84-434D-B136-BEE9FD80AB95}"/>
              </a:ext>
            </a:extLst>
          </p:cNvPr>
          <p:cNvSpPr>
            <a:spLocks noGrp="1"/>
          </p:cNvSpPr>
          <p:nvPr>
            <p:ph type="sldNum" sz="quarter" idx="12"/>
          </p:nvPr>
        </p:nvSpPr>
        <p:spPr/>
        <p:txBody>
          <a:bodyPr/>
          <a:lstStyle/>
          <a:p>
            <a:fld id="{08AB70BE-1769-45B8-85A6-0C837432C7E6}" type="slidenum">
              <a:rPr lang="en-US" smtClean="0"/>
              <a:pPr/>
              <a:t>‹#›</a:t>
            </a:fld>
            <a:endParaRPr lang="en-US" dirty="0"/>
          </a:p>
        </p:txBody>
      </p:sp>
    </p:spTree>
    <p:extLst>
      <p:ext uri="{BB962C8B-B14F-4D97-AF65-F5344CB8AC3E}">
        <p14:creationId xmlns:p14="http://schemas.microsoft.com/office/powerpoint/2010/main" val="603652689"/>
      </p:ext>
    </p:extLst>
  </p:cSld>
  <p:clrMapOvr>
    <a:masterClrMapping/>
  </p:clrMapOvr>
  <p:hf hdr="0" ftr="0" dt="0"/>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9AB05F0-2B44-47BC-86B3-58E2C70806B7}"/>
              </a:ext>
            </a:extLst>
          </p:cNvPr>
          <p:cNvSpPr>
            <a:spLocks noGrp="1"/>
          </p:cNvSpPr>
          <p:nvPr>
            <p:ph type="title"/>
          </p:nvPr>
        </p:nvSpPr>
        <p:spPr/>
        <p:txBody>
          <a:bodyPr/>
          <a:lstStyle/>
          <a:p>
            <a:r>
              <a:rPr lang="en-US"/>
              <a:t>Click to edit Master title style</a:t>
            </a:r>
          </a:p>
        </p:txBody>
      </p:sp>
      <p:sp>
        <p:nvSpPr>
          <p:cNvPr id="3" name="Vertical Text Placeholder 2">
            <a:extLst>
              <a:ext uri="{FF2B5EF4-FFF2-40B4-BE49-F238E27FC236}">
                <a16:creationId xmlns:a16="http://schemas.microsoft.com/office/drawing/2014/main" id="{7FA5B5DA-7628-4AC1-8EAE-5010C2A98126}"/>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CEA4E7C3-7830-49F3-9F45-4B2F2B4CAC93}"/>
              </a:ext>
            </a:extLst>
          </p:cNvPr>
          <p:cNvSpPr>
            <a:spLocks noGrp="1"/>
          </p:cNvSpPr>
          <p:nvPr>
            <p:ph type="dt" sz="half" idx="10"/>
          </p:nvPr>
        </p:nvSpPr>
        <p:spPr/>
        <p:txBody>
          <a:bodyPr/>
          <a:lstStyle/>
          <a:p>
            <a:endParaRPr lang="en-US" dirty="0"/>
          </a:p>
        </p:txBody>
      </p:sp>
      <p:sp>
        <p:nvSpPr>
          <p:cNvPr id="5" name="Footer Placeholder 4">
            <a:extLst>
              <a:ext uri="{FF2B5EF4-FFF2-40B4-BE49-F238E27FC236}">
                <a16:creationId xmlns:a16="http://schemas.microsoft.com/office/drawing/2014/main" id="{1845E328-AD12-449C-BE6E-76DF005E8686}"/>
              </a:ext>
            </a:extLst>
          </p:cNvPr>
          <p:cNvSpPr>
            <a:spLocks noGrp="1"/>
          </p:cNvSpPr>
          <p:nvPr>
            <p:ph type="ftr" sz="quarter" idx="11"/>
          </p:nvPr>
        </p:nvSpPr>
        <p:spPr/>
        <p:txBody>
          <a:bodyPr/>
          <a:lstStyle/>
          <a:p>
            <a:endParaRPr lang="en-US" sz="1000" dirty="0"/>
          </a:p>
        </p:txBody>
      </p:sp>
      <p:sp>
        <p:nvSpPr>
          <p:cNvPr id="6" name="Slide Number Placeholder 5">
            <a:extLst>
              <a:ext uri="{FF2B5EF4-FFF2-40B4-BE49-F238E27FC236}">
                <a16:creationId xmlns:a16="http://schemas.microsoft.com/office/drawing/2014/main" id="{7F0F374F-390D-49D8-A7C8-5BEFA3532345}"/>
              </a:ext>
            </a:extLst>
          </p:cNvPr>
          <p:cNvSpPr>
            <a:spLocks noGrp="1"/>
          </p:cNvSpPr>
          <p:nvPr>
            <p:ph type="sldNum" sz="quarter" idx="12"/>
          </p:nvPr>
        </p:nvSpPr>
        <p:spPr/>
        <p:txBody>
          <a:bodyPr/>
          <a:lstStyle/>
          <a:p>
            <a:fld id="{08AB70BE-1769-45B8-85A6-0C837432C7E6}" type="slidenum">
              <a:rPr lang="en-US" smtClean="0"/>
              <a:pPr/>
              <a:t>‹#›</a:t>
            </a:fld>
            <a:endParaRPr lang="en-US" dirty="0"/>
          </a:p>
        </p:txBody>
      </p:sp>
    </p:spTree>
    <p:extLst>
      <p:ext uri="{BB962C8B-B14F-4D97-AF65-F5344CB8AC3E}">
        <p14:creationId xmlns:p14="http://schemas.microsoft.com/office/powerpoint/2010/main" val="3749856159"/>
      </p:ext>
    </p:extLst>
  </p:cSld>
  <p:clrMapOvr>
    <a:masterClrMapping/>
  </p:clrMapOvr>
  <p:hf hdr="0" ftr="0" dt="0"/>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1C50F530-2925-4F98-89EC-95C2EC4769DB}"/>
              </a:ext>
            </a:extLst>
          </p:cNvPr>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a:extLst>
              <a:ext uri="{FF2B5EF4-FFF2-40B4-BE49-F238E27FC236}">
                <a16:creationId xmlns:a16="http://schemas.microsoft.com/office/drawing/2014/main" id="{71A79366-3281-483D-8731-0D01B2B24A35}"/>
              </a:ext>
            </a:extLst>
          </p:cNvPr>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245ED8B2-BE7F-4417-8A8A-A95C8BB70827}"/>
              </a:ext>
            </a:extLst>
          </p:cNvPr>
          <p:cNvSpPr>
            <a:spLocks noGrp="1"/>
          </p:cNvSpPr>
          <p:nvPr>
            <p:ph type="dt" sz="half" idx="10"/>
          </p:nvPr>
        </p:nvSpPr>
        <p:spPr/>
        <p:txBody>
          <a:bodyPr/>
          <a:lstStyle/>
          <a:p>
            <a:endParaRPr lang="en-US" dirty="0"/>
          </a:p>
        </p:txBody>
      </p:sp>
      <p:sp>
        <p:nvSpPr>
          <p:cNvPr id="5" name="Footer Placeholder 4">
            <a:extLst>
              <a:ext uri="{FF2B5EF4-FFF2-40B4-BE49-F238E27FC236}">
                <a16:creationId xmlns:a16="http://schemas.microsoft.com/office/drawing/2014/main" id="{A01A0D96-671F-4A85-89C6-946624CB1E0B}"/>
              </a:ext>
            </a:extLst>
          </p:cNvPr>
          <p:cNvSpPr>
            <a:spLocks noGrp="1"/>
          </p:cNvSpPr>
          <p:nvPr>
            <p:ph type="ftr" sz="quarter" idx="11"/>
          </p:nvPr>
        </p:nvSpPr>
        <p:spPr/>
        <p:txBody>
          <a:bodyPr/>
          <a:lstStyle/>
          <a:p>
            <a:endParaRPr lang="en-US" sz="1000" dirty="0"/>
          </a:p>
        </p:txBody>
      </p:sp>
      <p:sp>
        <p:nvSpPr>
          <p:cNvPr id="6" name="Slide Number Placeholder 5">
            <a:extLst>
              <a:ext uri="{FF2B5EF4-FFF2-40B4-BE49-F238E27FC236}">
                <a16:creationId xmlns:a16="http://schemas.microsoft.com/office/drawing/2014/main" id="{585BA434-2E32-4719-B45C-0490D685265D}"/>
              </a:ext>
            </a:extLst>
          </p:cNvPr>
          <p:cNvSpPr>
            <a:spLocks noGrp="1"/>
          </p:cNvSpPr>
          <p:nvPr>
            <p:ph type="sldNum" sz="quarter" idx="12"/>
          </p:nvPr>
        </p:nvSpPr>
        <p:spPr/>
        <p:txBody>
          <a:bodyPr/>
          <a:lstStyle/>
          <a:p>
            <a:fld id="{08AB70BE-1769-45B8-85A6-0C837432C7E6}" type="slidenum">
              <a:rPr lang="en-US" smtClean="0"/>
              <a:pPr/>
              <a:t>‹#›</a:t>
            </a:fld>
            <a:endParaRPr lang="en-US" dirty="0"/>
          </a:p>
        </p:txBody>
      </p:sp>
    </p:spTree>
    <p:extLst>
      <p:ext uri="{BB962C8B-B14F-4D97-AF65-F5344CB8AC3E}">
        <p14:creationId xmlns:p14="http://schemas.microsoft.com/office/powerpoint/2010/main" val="2036110120"/>
      </p:ext>
    </p:extLst>
  </p:cSld>
  <p:clrMapOvr>
    <a:masterClrMapping/>
  </p:clrMapOvr>
  <p:hf hdr="0" ftr="0" dt="0"/>
</p:sldLayout>
</file>

<file path=ppt/slideLayouts/slideLayout12.xml><?xml version="1.0" encoding="utf-8"?>
<p:sldLayout xmlns:a="http://schemas.openxmlformats.org/drawingml/2006/main" xmlns:r="http://schemas.openxmlformats.org/officeDocument/2006/relationships" xmlns:p="http://schemas.openxmlformats.org/presentationml/2006/main" showMasterSp="0" userDrawn="1">
  <p:cSld name="Title 1">
    <p:bg>
      <p:bgPr>
        <a:solidFill>
          <a:schemeClr val="accent2"/>
        </a:solidFill>
        <a:effectLst/>
      </p:bgPr>
    </p:bg>
    <p:spTree>
      <p:nvGrpSpPr>
        <p:cNvPr id="1" name=""/>
        <p:cNvGrpSpPr/>
        <p:nvPr/>
      </p:nvGrpSpPr>
      <p:grpSpPr>
        <a:xfrm>
          <a:off x="0" y="0"/>
          <a:ext cx="0" cy="0"/>
          <a:chOff x="0" y="0"/>
          <a:chExt cx="0" cy="0"/>
        </a:xfrm>
      </p:grpSpPr>
      <p:sp>
        <p:nvSpPr>
          <p:cNvPr id="8" name="Title 7">
            <a:extLst>
              <a:ext uri="{FF2B5EF4-FFF2-40B4-BE49-F238E27FC236}">
                <a16:creationId xmlns:a16="http://schemas.microsoft.com/office/drawing/2014/main" id="{45040DA2-B75D-1B49-51F9-967501F7F67B}"/>
              </a:ext>
            </a:extLst>
          </p:cNvPr>
          <p:cNvSpPr>
            <a:spLocks noGrp="1"/>
          </p:cNvSpPr>
          <p:nvPr>
            <p:ph type="title" hasCustomPrompt="1"/>
          </p:nvPr>
        </p:nvSpPr>
        <p:spPr>
          <a:xfrm>
            <a:off x="994876" y="887638"/>
            <a:ext cx="10202248" cy="5094496"/>
          </a:xfrm>
        </p:spPr>
        <p:txBody>
          <a:bodyPr/>
          <a:lstStyle>
            <a:lvl1pPr algn="ctr">
              <a:defRPr sz="4800">
                <a:solidFill>
                  <a:schemeClr val="bg1"/>
                </a:solidFill>
              </a:defRPr>
            </a:lvl1pPr>
          </a:lstStyle>
          <a:p>
            <a:r>
              <a:rPr lang="en-US" dirty="0"/>
              <a:t>Click to add title</a:t>
            </a:r>
          </a:p>
        </p:txBody>
      </p:sp>
      <p:sp>
        <p:nvSpPr>
          <p:cNvPr id="3" name="Slide Number Placeholder 5">
            <a:extLst>
              <a:ext uri="{FF2B5EF4-FFF2-40B4-BE49-F238E27FC236}">
                <a16:creationId xmlns:a16="http://schemas.microsoft.com/office/drawing/2014/main" id="{C663CA19-070F-D373-ED8C-B6F895D11B84}"/>
              </a:ext>
            </a:extLst>
          </p:cNvPr>
          <p:cNvSpPr>
            <a:spLocks noGrp="1"/>
          </p:cNvSpPr>
          <p:nvPr>
            <p:ph type="sldNum" sz="quarter" idx="4"/>
          </p:nvPr>
        </p:nvSpPr>
        <p:spPr>
          <a:xfrm>
            <a:off x="10896600" y="5983104"/>
            <a:ext cx="1295400" cy="874895"/>
          </a:xfrm>
          <a:prstGeom prst="rect">
            <a:avLst/>
          </a:prstGeom>
        </p:spPr>
        <p:txBody>
          <a:bodyPr vert="horz" lIns="91440" tIns="45720" rIns="91440" bIns="45720" rtlCol="0" anchor="ctr"/>
          <a:lstStyle>
            <a:lvl1pPr algn="ctr">
              <a:defRPr sz="1200">
                <a:solidFill>
                  <a:srgbClr val="FFFFFF"/>
                </a:solidFill>
                <a:latin typeface="+mj-lt"/>
              </a:defRPr>
            </a:lvl1pPr>
          </a:lstStyle>
          <a:p>
            <a:fld id="{08AB70BE-1769-45B8-85A6-0C837432C7E6}" type="slidenum">
              <a:rPr lang="en-US" smtClean="0"/>
              <a:pPr/>
              <a:t>‹#›</a:t>
            </a:fld>
            <a:endParaRPr lang="en-US" dirty="0"/>
          </a:p>
        </p:txBody>
      </p:sp>
      <p:sp>
        <p:nvSpPr>
          <p:cNvPr id="2" name="Rectangle 1">
            <a:extLst>
              <a:ext uri="{FF2B5EF4-FFF2-40B4-BE49-F238E27FC236}">
                <a16:creationId xmlns:a16="http://schemas.microsoft.com/office/drawing/2014/main" id="{8E93BDAB-CB06-403B-00FD-9D1C2812A298}"/>
              </a:ext>
              <a:ext uri="{C183D7F6-B498-43B3-948B-1728B52AA6E4}">
                <adec:decorative xmlns:adec="http://schemas.microsoft.com/office/drawing/2017/decorative" val="1"/>
              </a:ext>
            </a:extLst>
          </p:cNvPr>
          <p:cNvSpPr/>
          <p:nvPr userDrawn="1"/>
        </p:nvSpPr>
        <p:spPr>
          <a:xfrm rot="5400000">
            <a:off x="-2990939" y="2990938"/>
            <a:ext cx="6855801" cy="873925"/>
          </a:xfrm>
          <a:prstGeom prst="rect">
            <a:avLst/>
          </a:prstGeom>
          <a:solidFill>
            <a:schemeClr val="accent2">
              <a:lumMod val="50000"/>
            </a:schemeClr>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id="{A6FB1FDB-9C8A-890A-5051-8D49E105FD49}"/>
              </a:ext>
              <a:ext uri="{C183D7F6-B498-43B3-948B-1728B52AA6E4}">
                <adec:decorative xmlns:adec="http://schemas.microsoft.com/office/drawing/2017/decorative" val="1"/>
              </a:ext>
            </a:extLst>
          </p:cNvPr>
          <p:cNvSpPr/>
          <p:nvPr userDrawn="1"/>
        </p:nvSpPr>
        <p:spPr>
          <a:xfrm>
            <a:off x="1" y="5983104"/>
            <a:ext cx="12192000" cy="873925"/>
          </a:xfrm>
          <a:prstGeom prst="rect">
            <a:avLst/>
          </a:prstGeom>
          <a:solidFill>
            <a:schemeClr val="accent2">
              <a:lumMod val="75000"/>
            </a:schemeClr>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6" name="Freeform 21">
            <a:extLst>
              <a:ext uri="{FF2B5EF4-FFF2-40B4-BE49-F238E27FC236}">
                <a16:creationId xmlns:a16="http://schemas.microsoft.com/office/drawing/2014/main" id="{46056E81-9CB5-42E9-6689-B711F575C8F2}"/>
              </a:ext>
              <a:ext uri="{C183D7F6-B498-43B3-948B-1728B52AA6E4}">
                <adec:decorative xmlns:adec="http://schemas.microsoft.com/office/drawing/2017/decorative" val="1"/>
              </a:ext>
            </a:extLst>
          </p:cNvPr>
          <p:cNvSpPr/>
          <p:nvPr userDrawn="1"/>
        </p:nvSpPr>
        <p:spPr>
          <a:xfrm flipV="1">
            <a:off x="8981493" y="0"/>
            <a:ext cx="3200357" cy="3200320"/>
          </a:xfrm>
          <a:custGeom>
            <a:avLst/>
            <a:gdLst>
              <a:gd name="connsiteX0" fmla="*/ 3200357 w 3200357"/>
              <a:gd name="connsiteY0" fmla="*/ 0 h 3200320"/>
              <a:gd name="connsiteX1" fmla="*/ 3200357 w 3200357"/>
              <a:gd name="connsiteY1" fmla="*/ 3200320 h 3200320"/>
              <a:gd name="connsiteX2" fmla="*/ 0 w 3200357"/>
              <a:gd name="connsiteY2" fmla="*/ 3200320 h 3200320"/>
              <a:gd name="connsiteX3" fmla="*/ 159536 w 3200357"/>
              <a:gd name="connsiteY3" fmla="*/ 3196412 h 3200320"/>
              <a:gd name="connsiteX4" fmla="*/ 3196195 w 3200357"/>
              <a:gd name="connsiteY4" fmla="*/ 164613 h 3200320"/>
              <a:gd name="connsiteX5" fmla="*/ 3200357 w 3200357"/>
              <a:gd name="connsiteY5" fmla="*/ 0 h 320032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3200357" h="3200320">
                <a:moveTo>
                  <a:pt x="3200357" y="0"/>
                </a:moveTo>
                <a:lnTo>
                  <a:pt x="3200357" y="3200320"/>
                </a:lnTo>
                <a:lnTo>
                  <a:pt x="0" y="3200320"/>
                </a:lnTo>
                <a:lnTo>
                  <a:pt x="159536" y="3196412"/>
                </a:lnTo>
                <a:cubicBezTo>
                  <a:pt x="1798363" y="3115939"/>
                  <a:pt x="3113157" y="1802765"/>
                  <a:pt x="3196195" y="164613"/>
                </a:cubicBezTo>
                <a:lnTo>
                  <a:pt x="3200357" y="0"/>
                </a:lnTo>
                <a:close/>
              </a:path>
            </a:pathLst>
          </a:custGeom>
          <a:solidFill>
            <a:schemeClr val="accent2">
              <a:lumMod val="50000"/>
            </a:schemeClr>
          </a:solidFill>
          <a:ln>
            <a:noFill/>
          </a:ln>
        </p:spPr>
        <p:style>
          <a:lnRef idx="2">
            <a:schemeClr val="accent1">
              <a:shade val="15000"/>
            </a:schemeClr>
          </a:lnRef>
          <a:fillRef idx="1">
            <a:schemeClr val="accent1"/>
          </a:fillRef>
          <a:effectRef idx="0">
            <a:schemeClr val="accent1"/>
          </a:effectRef>
          <a:fontRef idx="minor">
            <a:schemeClr val="lt1"/>
          </a:fontRef>
        </p:style>
        <p:txBody>
          <a:bodyPr wrap="square" rtlCol="0" anchor="ctr">
            <a:noAutofit/>
          </a:bodyPr>
          <a:lstStyle/>
          <a:p>
            <a:pPr algn="ctr"/>
            <a:endParaRPr lang="en-US" dirty="0"/>
          </a:p>
        </p:txBody>
      </p:sp>
      <p:sp>
        <p:nvSpPr>
          <p:cNvPr id="7" name="Freeform 22">
            <a:extLst>
              <a:ext uri="{FF2B5EF4-FFF2-40B4-BE49-F238E27FC236}">
                <a16:creationId xmlns:a16="http://schemas.microsoft.com/office/drawing/2014/main" id="{3D075254-6FC4-6738-BBBE-1BACB99E424A}"/>
              </a:ext>
              <a:ext uri="{C183D7F6-B498-43B3-948B-1728B52AA6E4}">
                <adec:decorative xmlns:adec="http://schemas.microsoft.com/office/drawing/2017/decorative" val="1"/>
              </a:ext>
            </a:extLst>
          </p:cNvPr>
          <p:cNvSpPr>
            <a:spLocks noChangeAspect="1"/>
          </p:cNvSpPr>
          <p:nvPr userDrawn="1"/>
        </p:nvSpPr>
        <p:spPr>
          <a:xfrm flipH="1" flipV="1">
            <a:off x="0" y="-8"/>
            <a:ext cx="1745673" cy="877824"/>
          </a:xfrm>
          <a:custGeom>
            <a:avLst/>
            <a:gdLst>
              <a:gd name="connsiteX0" fmla="*/ 0 w 4572000"/>
              <a:gd name="connsiteY0" fmla="*/ 2285974 h 2285974"/>
              <a:gd name="connsiteX1" fmla="*/ 113956 w 4572000"/>
              <a:gd name="connsiteY1" fmla="*/ 2283183 h 2285974"/>
              <a:gd name="connsiteX2" fmla="*/ 2283027 w 4572000"/>
              <a:gd name="connsiteY2" fmla="*/ 117584 h 2285974"/>
              <a:gd name="connsiteX3" fmla="*/ 2286000 w 4572000"/>
              <a:gd name="connsiteY3" fmla="*/ 0 h 2285974"/>
              <a:gd name="connsiteX4" fmla="*/ 2288973 w 4572000"/>
              <a:gd name="connsiteY4" fmla="*/ 117584 h 2285974"/>
              <a:gd name="connsiteX5" fmla="*/ 4458044 w 4572000"/>
              <a:gd name="connsiteY5" fmla="*/ 2283183 h 2285974"/>
              <a:gd name="connsiteX6" fmla="*/ 4572000 w 4572000"/>
              <a:gd name="connsiteY6" fmla="*/ 2285974 h 2285974"/>
              <a:gd name="connsiteX7" fmla="*/ 2286000 w 4572000"/>
              <a:gd name="connsiteY7" fmla="*/ 2285974 h 228597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4572000" h="2285974">
                <a:moveTo>
                  <a:pt x="0" y="2285974"/>
                </a:moveTo>
                <a:lnTo>
                  <a:pt x="113956" y="2283183"/>
                </a:lnTo>
                <a:cubicBezTo>
                  <a:pt x="1284562" y="2225701"/>
                  <a:pt x="2223714" y="1287708"/>
                  <a:pt x="2283027" y="117584"/>
                </a:cubicBezTo>
                <a:lnTo>
                  <a:pt x="2286000" y="0"/>
                </a:lnTo>
                <a:lnTo>
                  <a:pt x="2288973" y="117584"/>
                </a:lnTo>
                <a:cubicBezTo>
                  <a:pt x="2348287" y="1287708"/>
                  <a:pt x="3287438" y="2225701"/>
                  <a:pt x="4458044" y="2283183"/>
                </a:cubicBezTo>
                <a:lnTo>
                  <a:pt x="4572000" y="2285974"/>
                </a:lnTo>
                <a:lnTo>
                  <a:pt x="2286000" y="2285974"/>
                </a:lnTo>
                <a:close/>
              </a:path>
            </a:pathLst>
          </a:custGeom>
          <a:solidFill>
            <a:schemeClr val="accent2">
              <a:lumMod val="40000"/>
              <a:lumOff val="60000"/>
              <a:alpha val="50000"/>
            </a:schemeClr>
          </a:solidFill>
          <a:ln>
            <a:noFill/>
          </a:ln>
        </p:spPr>
        <p:style>
          <a:lnRef idx="2">
            <a:schemeClr val="accent1">
              <a:shade val="15000"/>
            </a:schemeClr>
          </a:lnRef>
          <a:fillRef idx="1">
            <a:schemeClr val="accent1"/>
          </a:fillRef>
          <a:effectRef idx="0">
            <a:schemeClr val="accent1"/>
          </a:effectRef>
          <a:fontRef idx="minor">
            <a:schemeClr val="lt1"/>
          </a:fontRef>
        </p:style>
        <p:txBody>
          <a:bodyPr wrap="square" rtlCol="0" anchor="ctr">
            <a:noAutofit/>
          </a:bodyPr>
          <a:lstStyle/>
          <a:p>
            <a:pPr algn="ctr"/>
            <a:endParaRPr lang="en-US" dirty="0"/>
          </a:p>
        </p:txBody>
      </p:sp>
    </p:spTree>
    <p:extLst>
      <p:ext uri="{BB962C8B-B14F-4D97-AF65-F5344CB8AC3E}">
        <p14:creationId xmlns:p14="http://schemas.microsoft.com/office/powerpoint/2010/main" val="3056202853"/>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showMasterSp="0" userDrawn="1">
  <p:cSld name="About 1">
    <p:spTree>
      <p:nvGrpSpPr>
        <p:cNvPr id="1" name=""/>
        <p:cNvGrpSpPr/>
        <p:nvPr/>
      </p:nvGrpSpPr>
      <p:grpSpPr>
        <a:xfrm>
          <a:off x="0" y="0"/>
          <a:ext cx="0" cy="0"/>
          <a:chOff x="0" y="0"/>
          <a:chExt cx="0" cy="0"/>
        </a:xfrm>
      </p:grpSpPr>
      <p:sp>
        <p:nvSpPr>
          <p:cNvPr id="11" name="Rectangle 10">
            <a:extLst>
              <a:ext uri="{FF2B5EF4-FFF2-40B4-BE49-F238E27FC236}">
                <a16:creationId xmlns:a16="http://schemas.microsoft.com/office/drawing/2014/main" id="{25BA2562-20F9-9DC8-81EB-6ED26B24D7E3}"/>
              </a:ext>
              <a:ext uri="{C183D7F6-B498-43B3-948B-1728B52AA6E4}">
                <adec:decorative xmlns:adec="http://schemas.microsoft.com/office/drawing/2017/decorative" val="1"/>
              </a:ext>
            </a:extLst>
          </p:cNvPr>
          <p:cNvSpPr/>
          <p:nvPr userDrawn="1"/>
        </p:nvSpPr>
        <p:spPr>
          <a:xfrm>
            <a:off x="1" y="5983099"/>
            <a:ext cx="12192000" cy="873925"/>
          </a:xfrm>
          <a:prstGeom prst="rect">
            <a:avLst/>
          </a:prstGeom>
          <a:solidFill>
            <a:schemeClr val="accent2"/>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4" name="Freeform 25">
            <a:extLst>
              <a:ext uri="{FF2B5EF4-FFF2-40B4-BE49-F238E27FC236}">
                <a16:creationId xmlns:a16="http://schemas.microsoft.com/office/drawing/2014/main" id="{369E878B-C75C-98DC-B694-2C40507C4945}"/>
              </a:ext>
              <a:ext uri="{C183D7F6-B498-43B3-948B-1728B52AA6E4}">
                <adec:decorative xmlns:adec="http://schemas.microsoft.com/office/drawing/2017/decorative" val="1"/>
              </a:ext>
            </a:extLst>
          </p:cNvPr>
          <p:cNvSpPr/>
          <p:nvPr userDrawn="1"/>
        </p:nvSpPr>
        <p:spPr>
          <a:xfrm>
            <a:off x="8991644" y="3657675"/>
            <a:ext cx="3200357" cy="3200320"/>
          </a:xfrm>
          <a:custGeom>
            <a:avLst/>
            <a:gdLst>
              <a:gd name="connsiteX0" fmla="*/ 3200357 w 3200357"/>
              <a:gd name="connsiteY0" fmla="*/ 0 h 3200320"/>
              <a:gd name="connsiteX1" fmla="*/ 3200357 w 3200357"/>
              <a:gd name="connsiteY1" fmla="*/ 3200320 h 3200320"/>
              <a:gd name="connsiteX2" fmla="*/ 0 w 3200357"/>
              <a:gd name="connsiteY2" fmla="*/ 3200320 h 3200320"/>
              <a:gd name="connsiteX3" fmla="*/ 159536 w 3200357"/>
              <a:gd name="connsiteY3" fmla="*/ 3196412 h 3200320"/>
              <a:gd name="connsiteX4" fmla="*/ 3196195 w 3200357"/>
              <a:gd name="connsiteY4" fmla="*/ 164613 h 3200320"/>
              <a:gd name="connsiteX5" fmla="*/ 3200357 w 3200357"/>
              <a:gd name="connsiteY5" fmla="*/ 0 h 320032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3200357" h="3200320">
                <a:moveTo>
                  <a:pt x="3200357" y="0"/>
                </a:moveTo>
                <a:lnTo>
                  <a:pt x="3200357" y="3200320"/>
                </a:lnTo>
                <a:lnTo>
                  <a:pt x="0" y="3200320"/>
                </a:lnTo>
                <a:lnTo>
                  <a:pt x="159536" y="3196412"/>
                </a:lnTo>
                <a:cubicBezTo>
                  <a:pt x="1798363" y="3115939"/>
                  <a:pt x="3113157" y="1802765"/>
                  <a:pt x="3196195" y="164613"/>
                </a:cubicBezTo>
                <a:lnTo>
                  <a:pt x="3200357" y="0"/>
                </a:lnTo>
                <a:close/>
              </a:path>
            </a:pathLst>
          </a:custGeom>
          <a:solidFill>
            <a:schemeClr val="accent2">
              <a:lumMod val="50000"/>
            </a:schemeClr>
          </a:solidFill>
          <a:ln>
            <a:noFill/>
          </a:ln>
        </p:spPr>
        <p:style>
          <a:lnRef idx="2">
            <a:schemeClr val="accent1">
              <a:shade val="15000"/>
            </a:schemeClr>
          </a:lnRef>
          <a:fillRef idx="1">
            <a:schemeClr val="accent1"/>
          </a:fillRef>
          <a:effectRef idx="0">
            <a:schemeClr val="accent1"/>
          </a:effectRef>
          <a:fontRef idx="minor">
            <a:schemeClr val="lt1"/>
          </a:fontRef>
        </p:style>
        <p:txBody>
          <a:bodyPr wrap="square" rtlCol="0" anchor="ctr">
            <a:noAutofit/>
          </a:bodyPr>
          <a:lstStyle/>
          <a:p>
            <a:pPr algn="ctr"/>
            <a:endParaRPr lang="en-US" dirty="0"/>
          </a:p>
        </p:txBody>
      </p:sp>
      <p:sp>
        <p:nvSpPr>
          <p:cNvPr id="15" name="Freeform 27">
            <a:extLst>
              <a:ext uri="{FF2B5EF4-FFF2-40B4-BE49-F238E27FC236}">
                <a16:creationId xmlns:a16="http://schemas.microsoft.com/office/drawing/2014/main" id="{DC03A063-67E0-718E-206C-6C807C20026A}"/>
              </a:ext>
              <a:ext uri="{C183D7F6-B498-43B3-948B-1728B52AA6E4}">
                <adec:decorative xmlns:adec="http://schemas.microsoft.com/office/drawing/2017/decorative" val="1"/>
              </a:ext>
            </a:extLst>
          </p:cNvPr>
          <p:cNvSpPr>
            <a:spLocks noChangeAspect="1"/>
          </p:cNvSpPr>
          <p:nvPr userDrawn="1"/>
        </p:nvSpPr>
        <p:spPr>
          <a:xfrm flipH="1" flipV="1">
            <a:off x="0" y="-5"/>
            <a:ext cx="2286000" cy="2285973"/>
          </a:xfrm>
          <a:custGeom>
            <a:avLst/>
            <a:gdLst>
              <a:gd name="connsiteX0" fmla="*/ 3200357 w 3200357"/>
              <a:gd name="connsiteY0" fmla="*/ 0 h 3200320"/>
              <a:gd name="connsiteX1" fmla="*/ 3200357 w 3200357"/>
              <a:gd name="connsiteY1" fmla="*/ 3200320 h 3200320"/>
              <a:gd name="connsiteX2" fmla="*/ 0 w 3200357"/>
              <a:gd name="connsiteY2" fmla="*/ 3200320 h 3200320"/>
              <a:gd name="connsiteX3" fmla="*/ 159536 w 3200357"/>
              <a:gd name="connsiteY3" fmla="*/ 3196412 h 3200320"/>
              <a:gd name="connsiteX4" fmla="*/ 3196195 w 3200357"/>
              <a:gd name="connsiteY4" fmla="*/ 164613 h 3200320"/>
              <a:gd name="connsiteX5" fmla="*/ 3200357 w 3200357"/>
              <a:gd name="connsiteY5" fmla="*/ 0 h 320032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3200357" h="3200320">
                <a:moveTo>
                  <a:pt x="3200357" y="0"/>
                </a:moveTo>
                <a:lnTo>
                  <a:pt x="3200357" y="3200320"/>
                </a:lnTo>
                <a:lnTo>
                  <a:pt x="0" y="3200320"/>
                </a:lnTo>
                <a:lnTo>
                  <a:pt x="159536" y="3196412"/>
                </a:lnTo>
                <a:cubicBezTo>
                  <a:pt x="1798363" y="3115939"/>
                  <a:pt x="3113157" y="1802765"/>
                  <a:pt x="3196195" y="164613"/>
                </a:cubicBezTo>
                <a:lnTo>
                  <a:pt x="3200357" y="0"/>
                </a:lnTo>
                <a:close/>
              </a:path>
            </a:pathLst>
          </a:custGeom>
          <a:solidFill>
            <a:schemeClr val="accent2">
              <a:lumMod val="75000"/>
            </a:schemeClr>
          </a:solidFill>
          <a:ln>
            <a:noFill/>
          </a:ln>
        </p:spPr>
        <p:style>
          <a:lnRef idx="2">
            <a:schemeClr val="accent1">
              <a:shade val="15000"/>
            </a:schemeClr>
          </a:lnRef>
          <a:fillRef idx="1">
            <a:schemeClr val="accent1"/>
          </a:fillRef>
          <a:effectRef idx="0">
            <a:schemeClr val="accent1"/>
          </a:effectRef>
          <a:fontRef idx="minor">
            <a:schemeClr val="lt1"/>
          </a:fontRef>
        </p:style>
        <p:txBody>
          <a:bodyPr wrap="square" rtlCol="0" anchor="ctr">
            <a:noAutofit/>
          </a:bodyPr>
          <a:lstStyle/>
          <a:p>
            <a:pPr algn="ctr"/>
            <a:endParaRPr lang="en-US" dirty="0"/>
          </a:p>
        </p:txBody>
      </p:sp>
      <p:sp>
        <p:nvSpPr>
          <p:cNvPr id="16" name="Freeform 30">
            <a:extLst>
              <a:ext uri="{FF2B5EF4-FFF2-40B4-BE49-F238E27FC236}">
                <a16:creationId xmlns:a16="http://schemas.microsoft.com/office/drawing/2014/main" id="{6D86FEEF-2721-A616-B636-7C6F8B1B5D56}"/>
              </a:ext>
              <a:ext uri="{C183D7F6-B498-43B3-948B-1728B52AA6E4}">
                <adec:decorative xmlns:adec="http://schemas.microsoft.com/office/drawing/2017/decorative" val="1"/>
              </a:ext>
            </a:extLst>
          </p:cNvPr>
          <p:cNvSpPr>
            <a:spLocks noChangeAspect="1"/>
          </p:cNvSpPr>
          <p:nvPr userDrawn="1"/>
        </p:nvSpPr>
        <p:spPr>
          <a:xfrm rot="16200000" flipH="1" flipV="1">
            <a:off x="-433923" y="5546250"/>
            <a:ext cx="1745673" cy="877824"/>
          </a:xfrm>
          <a:custGeom>
            <a:avLst/>
            <a:gdLst>
              <a:gd name="connsiteX0" fmla="*/ 0 w 4572000"/>
              <a:gd name="connsiteY0" fmla="*/ 2285974 h 2285974"/>
              <a:gd name="connsiteX1" fmla="*/ 113956 w 4572000"/>
              <a:gd name="connsiteY1" fmla="*/ 2283183 h 2285974"/>
              <a:gd name="connsiteX2" fmla="*/ 2283027 w 4572000"/>
              <a:gd name="connsiteY2" fmla="*/ 117584 h 2285974"/>
              <a:gd name="connsiteX3" fmla="*/ 2286000 w 4572000"/>
              <a:gd name="connsiteY3" fmla="*/ 0 h 2285974"/>
              <a:gd name="connsiteX4" fmla="*/ 2288973 w 4572000"/>
              <a:gd name="connsiteY4" fmla="*/ 117584 h 2285974"/>
              <a:gd name="connsiteX5" fmla="*/ 4458044 w 4572000"/>
              <a:gd name="connsiteY5" fmla="*/ 2283183 h 2285974"/>
              <a:gd name="connsiteX6" fmla="*/ 4572000 w 4572000"/>
              <a:gd name="connsiteY6" fmla="*/ 2285974 h 2285974"/>
              <a:gd name="connsiteX7" fmla="*/ 2286000 w 4572000"/>
              <a:gd name="connsiteY7" fmla="*/ 2285974 h 228597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4572000" h="2285974">
                <a:moveTo>
                  <a:pt x="0" y="2285974"/>
                </a:moveTo>
                <a:lnTo>
                  <a:pt x="113956" y="2283183"/>
                </a:lnTo>
                <a:cubicBezTo>
                  <a:pt x="1284562" y="2225701"/>
                  <a:pt x="2223714" y="1287708"/>
                  <a:pt x="2283027" y="117584"/>
                </a:cubicBezTo>
                <a:lnTo>
                  <a:pt x="2286000" y="0"/>
                </a:lnTo>
                <a:lnTo>
                  <a:pt x="2288973" y="117584"/>
                </a:lnTo>
                <a:cubicBezTo>
                  <a:pt x="2348287" y="1287708"/>
                  <a:pt x="3287438" y="2225701"/>
                  <a:pt x="4458044" y="2283183"/>
                </a:cubicBezTo>
                <a:lnTo>
                  <a:pt x="4572000" y="2285974"/>
                </a:lnTo>
                <a:lnTo>
                  <a:pt x="2286000" y="2285974"/>
                </a:lnTo>
                <a:close/>
              </a:path>
            </a:pathLst>
          </a:custGeom>
          <a:solidFill>
            <a:schemeClr val="accent2">
              <a:lumMod val="40000"/>
              <a:lumOff val="60000"/>
              <a:alpha val="50000"/>
            </a:schemeClr>
          </a:solidFill>
          <a:ln>
            <a:noFill/>
          </a:ln>
        </p:spPr>
        <p:style>
          <a:lnRef idx="2">
            <a:schemeClr val="accent1">
              <a:shade val="15000"/>
            </a:schemeClr>
          </a:lnRef>
          <a:fillRef idx="1">
            <a:schemeClr val="accent1"/>
          </a:fillRef>
          <a:effectRef idx="0">
            <a:schemeClr val="accent1"/>
          </a:effectRef>
          <a:fontRef idx="minor">
            <a:schemeClr val="lt1"/>
          </a:fontRef>
        </p:style>
        <p:txBody>
          <a:bodyPr wrap="square" rtlCol="0" anchor="ctr">
            <a:noAutofit/>
          </a:bodyPr>
          <a:lstStyle/>
          <a:p>
            <a:pPr algn="ctr"/>
            <a:endParaRPr lang="en-US" dirty="0"/>
          </a:p>
        </p:txBody>
      </p:sp>
      <p:sp>
        <p:nvSpPr>
          <p:cNvPr id="18" name="Title 17">
            <a:extLst>
              <a:ext uri="{FF2B5EF4-FFF2-40B4-BE49-F238E27FC236}">
                <a16:creationId xmlns:a16="http://schemas.microsoft.com/office/drawing/2014/main" id="{4AC20A76-77DC-62F7-C0E5-66C03853B31E}"/>
              </a:ext>
            </a:extLst>
          </p:cNvPr>
          <p:cNvSpPr>
            <a:spLocks noGrp="1"/>
          </p:cNvSpPr>
          <p:nvPr>
            <p:ph type="title" hasCustomPrompt="1"/>
          </p:nvPr>
        </p:nvSpPr>
        <p:spPr>
          <a:xfrm>
            <a:off x="1371599" y="1478396"/>
            <a:ext cx="3710355" cy="3445297"/>
          </a:xfrm>
        </p:spPr>
        <p:txBody>
          <a:bodyPr>
            <a:normAutofit/>
          </a:bodyPr>
          <a:lstStyle>
            <a:lvl1pPr>
              <a:defRPr sz="3600">
                <a:solidFill>
                  <a:schemeClr val="accent2">
                    <a:lumMod val="75000"/>
                  </a:schemeClr>
                </a:solidFill>
              </a:defRPr>
            </a:lvl1pPr>
          </a:lstStyle>
          <a:p>
            <a:r>
              <a:rPr lang="en-US" dirty="0"/>
              <a:t>Click to add title</a:t>
            </a:r>
          </a:p>
        </p:txBody>
      </p:sp>
      <p:sp>
        <p:nvSpPr>
          <p:cNvPr id="20" name="Content Placeholder 19">
            <a:extLst>
              <a:ext uri="{FF2B5EF4-FFF2-40B4-BE49-F238E27FC236}">
                <a16:creationId xmlns:a16="http://schemas.microsoft.com/office/drawing/2014/main" id="{CF99A149-DEF4-9E0F-D0DE-E859DB6CA539}"/>
              </a:ext>
            </a:extLst>
          </p:cNvPr>
          <p:cNvSpPr>
            <a:spLocks noGrp="1"/>
          </p:cNvSpPr>
          <p:nvPr>
            <p:ph sz="quarter" idx="10" hasCustomPrompt="1"/>
          </p:nvPr>
        </p:nvSpPr>
        <p:spPr>
          <a:xfrm>
            <a:off x="5360465" y="1477963"/>
            <a:ext cx="5536135" cy="3446462"/>
          </a:xfrm>
        </p:spPr>
        <p:txBody>
          <a:bodyPr anchor="ctr">
            <a:normAutofit/>
          </a:bodyPr>
          <a:lstStyle>
            <a:lvl1pPr marL="0" indent="0">
              <a:buNone/>
              <a:defRPr sz="1800"/>
            </a:lvl1pPr>
            <a:lvl2pPr marL="457200" indent="0">
              <a:buNone/>
              <a:defRPr sz="1600"/>
            </a:lvl2pPr>
            <a:lvl3pPr marL="914400" indent="0">
              <a:buNone/>
              <a:defRPr sz="1400"/>
            </a:lvl3pPr>
            <a:lvl4pPr marL="1371600" indent="0">
              <a:buNone/>
              <a:defRPr sz="1200"/>
            </a:lvl4pPr>
            <a:lvl5pPr marL="1828800" indent="0">
              <a:buNone/>
              <a:defRPr sz="1200"/>
            </a:lvl5pPr>
          </a:lstStyle>
          <a:p>
            <a:pPr lvl="0"/>
            <a:r>
              <a:rPr lang="en-US" dirty="0"/>
              <a:t>Click to add content</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3" name="Slide Number Placeholder 5">
            <a:extLst>
              <a:ext uri="{FF2B5EF4-FFF2-40B4-BE49-F238E27FC236}">
                <a16:creationId xmlns:a16="http://schemas.microsoft.com/office/drawing/2014/main" id="{C663CA19-070F-D373-ED8C-B6F895D11B84}"/>
              </a:ext>
            </a:extLst>
          </p:cNvPr>
          <p:cNvSpPr>
            <a:spLocks noGrp="1"/>
          </p:cNvSpPr>
          <p:nvPr>
            <p:ph type="sldNum" sz="quarter" idx="4"/>
          </p:nvPr>
        </p:nvSpPr>
        <p:spPr>
          <a:xfrm>
            <a:off x="10896600" y="5983104"/>
            <a:ext cx="1295400" cy="874895"/>
          </a:xfrm>
          <a:prstGeom prst="rect">
            <a:avLst/>
          </a:prstGeom>
        </p:spPr>
        <p:txBody>
          <a:bodyPr vert="horz" lIns="91440" tIns="45720" rIns="91440" bIns="45720" rtlCol="0" anchor="ctr"/>
          <a:lstStyle>
            <a:lvl1pPr algn="ctr">
              <a:defRPr sz="1200">
                <a:solidFill>
                  <a:schemeClr val="bg1"/>
                </a:solidFill>
                <a:latin typeface="+mj-lt"/>
              </a:defRPr>
            </a:lvl1pPr>
          </a:lstStyle>
          <a:p>
            <a:fld id="{08AB70BE-1769-45B8-85A6-0C837432C7E6}" type="slidenum">
              <a:rPr lang="en-US" smtClean="0"/>
              <a:pPr/>
              <a:t>‹#›</a:t>
            </a:fld>
            <a:endParaRPr lang="en-US" dirty="0"/>
          </a:p>
        </p:txBody>
      </p:sp>
    </p:spTree>
    <p:extLst>
      <p:ext uri="{BB962C8B-B14F-4D97-AF65-F5344CB8AC3E}">
        <p14:creationId xmlns:p14="http://schemas.microsoft.com/office/powerpoint/2010/main" val="1046245811"/>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showMasterSp="0" userDrawn="1">
  <p:cSld name="Section Title">
    <p:bg>
      <p:bgPr>
        <a:solidFill>
          <a:schemeClr val="accent2"/>
        </a:solidFill>
        <a:effectLst/>
      </p:bgPr>
    </p:bg>
    <p:spTree>
      <p:nvGrpSpPr>
        <p:cNvPr id="1" name=""/>
        <p:cNvGrpSpPr/>
        <p:nvPr/>
      </p:nvGrpSpPr>
      <p:grpSpPr>
        <a:xfrm>
          <a:off x="0" y="0"/>
          <a:ext cx="0" cy="0"/>
          <a:chOff x="0" y="0"/>
          <a:chExt cx="0" cy="0"/>
        </a:xfrm>
      </p:grpSpPr>
      <p:sp>
        <p:nvSpPr>
          <p:cNvPr id="2" name="Freeform: Shape 9">
            <a:extLst>
              <a:ext uri="{FF2B5EF4-FFF2-40B4-BE49-F238E27FC236}">
                <a16:creationId xmlns:a16="http://schemas.microsoft.com/office/drawing/2014/main" id="{A18D9F31-445F-F144-A393-66C1BDE8083D}"/>
              </a:ext>
              <a:ext uri="{C183D7F6-B498-43B3-948B-1728B52AA6E4}">
                <adec:decorative xmlns:adec="http://schemas.microsoft.com/office/drawing/2017/decorative" val="1"/>
              </a:ext>
            </a:extLst>
          </p:cNvPr>
          <p:cNvSpPr/>
          <p:nvPr userDrawn="1"/>
        </p:nvSpPr>
        <p:spPr>
          <a:xfrm flipV="1">
            <a:off x="4570022" y="3390898"/>
            <a:ext cx="3354778" cy="3467100"/>
          </a:xfrm>
          <a:custGeom>
            <a:avLst/>
            <a:gdLst>
              <a:gd name="connsiteX0" fmla="*/ 0 w 2353172"/>
              <a:gd name="connsiteY0" fmla="*/ 0 h 2431959"/>
              <a:gd name="connsiteX1" fmla="*/ 2353172 w 2353172"/>
              <a:gd name="connsiteY1" fmla="*/ 0 h 2431959"/>
              <a:gd name="connsiteX2" fmla="*/ 2353172 w 2353172"/>
              <a:gd name="connsiteY2" fmla="*/ 2431959 h 2431959"/>
              <a:gd name="connsiteX3" fmla="*/ 2352312 w 2353172"/>
              <a:gd name="connsiteY3" fmla="*/ 2431959 h 2431959"/>
              <a:gd name="connsiteX4" fmla="*/ 2340504 w 2353172"/>
              <a:gd name="connsiteY4" fmla="*/ 2198113 h 2431959"/>
              <a:gd name="connsiteX5" fmla="*/ 134816 w 2353172"/>
              <a:gd name="connsiteY5" fmla="*/ 6383 h 243195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2353172" h="2431959">
                <a:moveTo>
                  <a:pt x="0" y="0"/>
                </a:moveTo>
                <a:lnTo>
                  <a:pt x="2353172" y="0"/>
                </a:lnTo>
                <a:lnTo>
                  <a:pt x="2353172" y="2431959"/>
                </a:lnTo>
                <a:lnTo>
                  <a:pt x="2352312" y="2431959"/>
                </a:lnTo>
                <a:lnTo>
                  <a:pt x="2340504" y="2198113"/>
                </a:lnTo>
                <a:cubicBezTo>
                  <a:pt x="2222700" y="1038123"/>
                  <a:pt x="1296917" y="116993"/>
                  <a:pt x="134816" y="6383"/>
                </a:cubicBezTo>
                <a:close/>
              </a:path>
            </a:pathLst>
          </a:custGeom>
          <a:solidFill>
            <a:schemeClr val="accent2">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dirty="0"/>
          </a:p>
        </p:txBody>
      </p:sp>
      <p:sp>
        <p:nvSpPr>
          <p:cNvPr id="5" name="Freeform 14">
            <a:extLst>
              <a:ext uri="{FF2B5EF4-FFF2-40B4-BE49-F238E27FC236}">
                <a16:creationId xmlns:a16="http://schemas.microsoft.com/office/drawing/2014/main" id="{24F2F994-08EA-D901-82B7-02E175B2FF92}"/>
              </a:ext>
              <a:ext uri="{C183D7F6-B498-43B3-948B-1728B52AA6E4}">
                <adec:decorative xmlns:adec="http://schemas.microsoft.com/office/drawing/2017/decorative" val="1"/>
              </a:ext>
            </a:extLst>
          </p:cNvPr>
          <p:cNvSpPr>
            <a:spLocks noChangeAspect="1"/>
          </p:cNvSpPr>
          <p:nvPr userDrawn="1"/>
        </p:nvSpPr>
        <p:spPr>
          <a:xfrm flipH="1" flipV="1">
            <a:off x="0" y="0"/>
            <a:ext cx="2286000" cy="2285973"/>
          </a:xfrm>
          <a:custGeom>
            <a:avLst/>
            <a:gdLst>
              <a:gd name="connsiteX0" fmla="*/ 3200357 w 3200357"/>
              <a:gd name="connsiteY0" fmla="*/ 0 h 3200320"/>
              <a:gd name="connsiteX1" fmla="*/ 3200357 w 3200357"/>
              <a:gd name="connsiteY1" fmla="*/ 3200320 h 3200320"/>
              <a:gd name="connsiteX2" fmla="*/ 0 w 3200357"/>
              <a:gd name="connsiteY2" fmla="*/ 3200320 h 3200320"/>
              <a:gd name="connsiteX3" fmla="*/ 159536 w 3200357"/>
              <a:gd name="connsiteY3" fmla="*/ 3196412 h 3200320"/>
              <a:gd name="connsiteX4" fmla="*/ 3196195 w 3200357"/>
              <a:gd name="connsiteY4" fmla="*/ 164613 h 3200320"/>
              <a:gd name="connsiteX5" fmla="*/ 3200357 w 3200357"/>
              <a:gd name="connsiteY5" fmla="*/ 0 h 320032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3200357" h="3200320">
                <a:moveTo>
                  <a:pt x="3200357" y="0"/>
                </a:moveTo>
                <a:lnTo>
                  <a:pt x="3200357" y="3200320"/>
                </a:lnTo>
                <a:lnTo>
                  <a:pt x="0" y="3200320"/>
                </a:lnTo>
                <a:lnTo>
                  <a:pt x="159536" y="3196412"/>
                </a:lnTo>
                <a:cubicBezTo>
                  <a:pt x="1798363" y="3115939"/>
                  <a:pt x="3113157" y="1802765"/>
                  <a:pt x="3196195" y="164613"/>
                </a:cubicBezTo>
                <a:lnTo>
                  <a:pt x="3200357" y="0"/>
                </a:lnTo>
                <a:close/>
              </a:path>
            </a:pathLst>
          </a:custGeom>
          <a:solidFill>
            <a:schemeClr val="accent2">
              <a:lumMod val="75000"/>
            </a:schemeClr>
          </a:solidFill>
          <a:ln>
            <a:noFill/>
          </a:ln>
        </p:spPr>
        <p:style>
          <a:lnRef idx="2">
            <a:schemeClr val="accent1">
              <a:shade val="15000"/>
            </a:schemeClr>
          </a:lnRef>
          <a:fillRef idx="1">
            <a:schemeClr val="accent1"/>
          </a:fillRef>
          <a:effectRef idx="0">
            <a:schemeClr val="accent1"/>
          </a:effectRef>
          <a:fontRef idx="minor">
            <a:schemeClr val="lt1"/>
          </a:fontRef>
        </p:style>
        <p:txBody>
          <a:bodyPr wrap="square" rtlCol="0" anchor="ctr">
            <a:noAutofit/>
          </a:bodyPr>
          <a:lstStyle/>
          <a:p>
            <a:pPr algn="ctr"/>
            <a:endParaRPr lang="en-US" dirty="0"/>
          </a:p>
        </p:txBody>
      </p:sp>
      <p:sp>
        <p:nvSpPr>
          <p:cNvPr id="8" name="Title 7">
            <a:extLst>
              <a:ext uri="{FF2B5EF4-FFF2-40B4-BE49-F238E27FC236}">
                <a16:creationId xmlns:a16="http://schemas.microsoft.com/office/drawing/2014/main" id="{863EE949-1BE5-CFA7-69CC-5235FFE07F0F}"/>
              </a:ext>
            </a:extLst>
          </p:cNvPr>
          <p:cNvSpPr>
            <a:spLocks noGrp="1"/>
          </p:cNvSpPr>
          <p:nvPr>
            <p:ph type="title" hasCustomPrompt="1"/>
          </p:nvPr>
        </p:nvSpPr>
        <p:spPr>
          <a:xfrm>
            <a:off x="1371598" y="1415562"/>
            <a:ext cx="5750171" cy="4009292"/>
          </a:xfrm>
        </p:spPr>
        <p:txBody>
          <a:bodyPr>
            <a:normAutofit/>
          </a:bodyPr>
          <a:lstStyle>
            <a:lvl1pPr>
              <a:defRPr sz="3600">
                <a:solidFill>
                  <a:schemeClr val="bg2"/>
                </a:solidFill>
              </a:defRPr>
            </a:lvl1pPr>
          </a:lstStyle>
          <a:p>
            <a:r>
              <a:rPr lang="en-US" dirty="0"/>
              <a:t>Click to add title</a:t>
            </a:r>
          </a:p>
        </p:txBody>
      </p:sp>
      <p:sp>
        <p:nvSpPr>
          <p:cNvPr id="4" name="Picture Placeholder 18">
            <a:extLst>
              <a:ext uri="{FF2B5EF4-FFF2-40B4-BE49-F238E27FC236}">
                <a16:creationId xmlns:a16="http://schemas.microsoft.com/office/drawing/2014/main" id="{A2B2C17F-12DD-A683-5602-F16A1C9647FB}"/>
              </a:ext>
            </a:extLst>
          </p:cNvPr>
          <p:cNvSpPr>
            <a:spLocks noGrp="1"/>
          </p:cNvSpPr>
          <p:nvPr>
            <p:ph type="pic" sz="quarter" idx="13"/>
          </p:nvPr>
        </p:nvSpPr>
        <p:spPr>
          <a:xfrm>
            <a:off x="7877908" y="1"/>
            <a:ext cx="4314092" cy="6858000"/>
          </a:xfrm>
          <a:custGeom>
            <a:avLst/>
            <a:gdLst>
              <a:gd name="connsiteX0" fmla="*/ 3466352 w 4267200"/>
              <a:gd name="connsiteY0" fmla="*/ 0 h 6858000"/>
              <a:gd name="connsiteX1" fmla="*/ 4267200 w 4267200"/>
              <a:gd name="connsiteY1" fmla="*/ 0 h 6858000"/>
              <a:gd name="connsiteX2" fmla="*/ 4267200 w 4267200"/>
              <a:gd name="connsiteY2" fmla="*/ 6858000 h 6858000"/>
              <a:gd name="connsiteX3" fmla="*/ 0 w 4267200"/>
              <a:gd name="connsiteY3" fmla="*/ 6858000 h 6858000"/>
              <a:gd name="connsiteX4" fmla="*/ 0 w 4267200"/>
              <a:gd name="connsiteY4" fmla="*/ 3338980 h 6858000"/>
              <a:gd name="connsiteX5" fmla="*/ 8352 w 4267200"/>
              <a:gd name="connsiteY5" fmla="*/ 3162578 h 6858000"/>
              <a:gd name="connsiteX6" fmla="*/ 3132972 w 4267200"/>
              <a:gd name="connsiteY6" fmla="*/ 18059 h 6858000"/>
              <a:gd name="connsiteX7" fmla="*/ 3466352 w 4267200"/>
              <a:gd name="connsiteY7" fmla="*/ 1225 h 685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4267200" h="6858000">
                <a:moveTo>
                  <a:pt x="3466352" y="0"/>
                </a:moveTo>
                <a:lnTo>
                  <a:pt x="4267200" y="0"/>
                </a:lnTo>
                <a:lnTo>
                  <a:pt x="4267200" y="6858000"/>
                </a:lnTo>
                <a:lnTo>
                  <a:pt x="0" y="6858000"/>
                </a:lnTo>
                <a:lnTo>
                  <a:pt x="0" y="3338980"/>
                </a:lnTo>
                <a:lnTo>
                  <a:pt x="8352" y="3162578"/>
                </a:lnTo>
                <a:cubicBezTo>
                  <a:pt x="166042" y="1505839"/>
                  <a:pt x="1479242" y="186005"/>
                  <a:pt x="3132972" y="18059"/>
                </a:cubicBezTo>
                <a:lnTo>
                  <a:pt x="3466352" y="1225"/>
                </a:lnTo>
                <a:close/>
              </a:path>
            </a:pathLst>
          </a:custGeom>
          <a:solidFill>
            <a:schemeClr val="accent2">
              <a:lumMod val="75000"/>
            </a:schemeClr>
          </a:solidFill>
        </p:spPr>
        <p:txBody>
          <a:bodyPr wrap="square" lIns="1463040" tIns="822960" rIns="1463040" anchor="t" anchorCtr="0">
            <a:noAutofit/>
          </a:bodyPr>
          <a:lstStyle>
            <a:lvl1pPr marL="0" indent="0" algn="ctr">
              <a:buNone/>
              <a:defRPr sz="1600">
                <a:solidFill>
                  <a:schemeClr val="bg2"/>
                </a:solidFill>
              </a:defRPr>
            </a:lvl1pPr>
          </a:lstStyle>
          <a:p>
            <a:r>
              <a:rPr lang="en-US"/>
              <a:t>Click icon to add picture</a:t>
            </a:r>
            <a:endParaRPr lang="en-US" dirty="0"/>
          </a:p>
        </p:txBody>
      </p:sp>
      <p:sp>
        <p:nvSpPr>
          <p:cNvPr id="3" name="Slide Number Placeholder 5">
            <a:extLst>
              <a:ext uri="{FF2B5EF4-FFF2-40B4-BE49-F238E27FC236}">
                <a16:creationId xmlns:a16="http://schemas.microsoft.com/office/drawing/2014/main" id="{C663CA19-070F-D373-ED8C-B6F895D11B84}"/>
              </a:ext>
            </a:extLst>
          </p:cNvPr>
          <p:cNvSpPr>
            <a:spLocks noGrp="1"/>
          </p:cNvSpPr>
          <p:nvPr>
            <p:ph type="sldNum" sz="quarter" idx="4"/>
          </p:nvPr>
        </p:nvSpPr>
        <p:spPr>
          <a:xfrm>
            <a:off x="10896600" y="5983104"/>
            <a:ext cx="1295400" cy="874895"/>
          </a:xfrm>
          <a:prstGeom prst="rect">
            <a:avLst/>
          </a:prstGeom>
        </p:spPr>
        <p:txBody>
          <a:bodyPr vert="horz" lIns="91440" tIns="45720" rIns="91440" bIns="45720" rtlCol="0" anchor="ctr"/>
          <a:lstStyle>
            <a:lvl1pPr algn="ctr">
              <a:defRPr sz="1200">
                <a:solidFill>
                  <a:srgbClr val="FFFFFF"/>
                </a:solidFill>
                <a:latin typeface="+mj-lt"/>
              </a:defRPr>
            </a:lvl1pPr>
          </a:lstStyle>
          <a:p>
            <a:fld id="{08AB70BE-1769-45B8-85A6-0C837432C7E6}" type="slidenum">
              <a:rPr lang="en-US" smtClean="0"/>
              <a:pPr/>
              <a:t>‹#›</a:t>
            </a:fld>
            <a:endParaRPr lang="en-US" dirty="0"/>
          </a:p>
        </p:txBody>
      </p:sp>
    </p:spTree>
    <p:extLst>
      <p:ext uri="{BB962C8B-B14F-4D97-AF65-F5344CB8AC3E}">
        <p14:creationId xmlns:p14="http://schemas.microsoft.com/office/powerpoint/2010/main" val="1190446981"/>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showMasterSp="0" userDrawn="1">
  <p:cSld name="1_Title and Content">
    <p:spTree>
      <p:nvGrpSpPr>
        <p:cNvPr id="1" name=""/>
        <p:cNvGrpSpPr/>
        <p:nvPr/>
      </p:nvGrpSpPr>
      <p:grpSpPr>
        <a:xfrm>
          <a:off x="0" y="0"/>
          <a:ext cx="0" cy="0"/>
          <a:chOff x="0" y="0"/>
          <a:chExt cx="0" cy="0"/>
        </a:xfrm>
      </p:grpSpPr>
      <p:sp>
        <p:nvSpPr>
          <p:cNvPr id="6" name="Rectangle 5">
            <a:extLst>
              <a:ext uri="{FF2B5EF4-FFF2-40B4-BE49-F238E27FC236}">
                <a16:creationId xmlns:a16="http://schemas.microsoft.com/office/drawing/2014/main" id="{F610C35C-5361-BD30-EB79-01BD72158B57}"/>
              </a:ext>
              <a:ext uri="{C183D7F6-B498-43B3-948B-1728B52AA6E4}">
                <adec:decorative xmlns:adec="http://schemas.microsoft.com/office/drawing/2017/decorative" val="1"/>
              </a:ext>
            </a:extLst>
          </p:cNvPr>
          <p:cNvSpPr/>
          <p:nvPr userDrawn="1"/>
        </p:nvSpPr>
        <p:spPr>
          <a:xfrm rot="5400000">
            <a:off x="-2992038" y="2992045"/>
            <a:ext cx="6858000" cy="873925"/>
          </a:xfrm>
          <a:prstGeom prst="rect">
            <a:avLst/>
          </a:prstGeom>
          <a:solidFill>
            <a:schemeClr val="accent2">
              <a:lumMod val="50000"/>
            </a:schemeClr>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7" name="Freeform 26">
            <a:extLst>
              <a:ext uri="{FF2B5EF4-FFF2-40B4-BE49-F238E27FC236}">
                <a16:creationId xmlns:a16="http://schemas.microsoft.com/office/drawing/2014/main" id="{948A7171-32A3-1CAC-DDFD-7C44DDAF06EA}"/>
              </a:ext>
              <a:ext uri="{C183D7F6-B498-43B3-948B-1728B52AA6E4}">
                <adec:decorative xmlns:adec="http://schemas.microsoft.com/office/drawing/2017/decorative" val="1"/>
              </a:ext>
            </a:extLst>
          </p:cNvPr>
          <p:cNvSpPr>
            <a:spLocks noChangeAspect="1"/>
          </p:cNvSpPr>
          <p:nvPr userDrawn="1"/>
        </p:nvSpPr>
        <p:spPr>
          <a:xfrm flipH="1" flipV="1">
            <a:off x="1" y="0"/>
            <a:ext cx="1745673" cy="877824"/>
          </a:xfrm>
          <a:custGeom>
            <a:avLst/>
            <a:gdLst>
              <a:gd name="connsiteX0" fmla="*/ 0 w 4572000"/>
              <a:gd name="connsiteY0" fmla="*/ 2285974 h 2285974"/>
              <a:gd name="connsiteX1" fmla="*/ 113956 w 4572000"/>
              <a:gd name="connsiteY1" fmla="*/ 2283183 h 2285974"/>
              <a:gd name="connsiteX2" fmla="*/ 2283027 w 4572000"/>
              <a:gd name="connsiteY2" fmla="*/ 117584 h 2285974"/>
              <a:gd name="connsiteX3" fmla="*/ 2286000 w 4572000"/>
              <a:gd name="connsiteY3" fmla="*/ 0 h 2285974"/>
              <a:gd name="connsiteX4" fmla="*/ 2288973 w 4572000"/>
              <a:gd name="connsiteY4" fmla="*/ 117584 h 2285974"/>
              <a:gd name="connsiteX5" fmla="*/ 4458044 w 4572000"/>
              <a:gd name="connsiteY5" fmla="*/ 2283183 h 2285974"/>
              <a:gd name="connsiteX6" fmla="*/ 4572000 w 4572000"/>
              <a:gd name="connsiteY6" fmla="*/ 2285974 h 2285974"/>
              <a:gd name="connsiteX7" fmla="*/ 2286000 w 4572000"/>
              <a:gd name="connsiteY7" fmla="*/ 2285974 h 228597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4572000" h="2285974">
                <a:moveTo>
                  <a:pt x="0" y="2285974"/>
                </a:moveTo>
                <a:lnTo>
                  <a:pt x="113956" y="2283183"/>
                </a:lnTo>
                <a:cubicBezTo>
                  <a:pt x="1284562" y="2225701"/>
                  <a:pt x="2223714" y="1287708"/>
                  <a:pt x="2283027" y="117584"/>
                </a:cubicBezTo>
                <a:lnTo>
                  <a:pt x="2286000" y="0"/>
                </a:lnTo>
                <a:lnTo>
                  <a:pt x="2288973" y="117584"/>
                </a:lnTo>
                <a:cubicBezTo>
                  <a:pt x="2348287" y="1287708"/>
                  <a:pt x="3287438" y="2225701"/>
                  <a:pt x="4458044" y="2283183"/>
                </a:cubicBezTo>
                <a:lnTo>
                  <a:pt x="4572000" y="2285974"/>
                </a:lnTo>
                <a:lnTo>
                  <a:pt x="2286000" y="2285974"/>
                </a:lnTo>
                <a:close/>
              </a:path>
            </a:pathLst>
          </a:custGeom>
          <a:solidFill>
            <a:schemeClr val="accent2">
              <a:lumMod val="40000"/>
              <a:lumOff val="60000"/>
              <a:alpha val="50000"/>
            </a:schemeClr>
          </a:solidFill>
          <a:ln>
            <a:noFill/>
          </a:ln>
        </p:spPr>
        <p:style>
          <a:lnRef idx="2">
            <a:schemeClr val="accent1">
              <a:shade val="15000"/>
            </a:schemeClr>
          </a:lnRef>
          <a:fillRef idx="1">
            <a:schemeClr val="accent1"/>
          </a:fillRef>
          <a:effectRef idx="0">
            <a:schemeClr val="accent1"/>
          </a:effectRef>
          <a:fontRef idx="minor">
            <a:schemeClr val="lt1"/>
          </a:fontRef>
        </p:style>
        <p:txBody>
          <a:bodyPr wrap="square" rtlCol="0" anchor="ctr">
            <a:noAutofit/>
          </a:bodyPr>
          <a:lstStyle/>
          <a:p>
            <a:pPr algn="ctr"/>
            <a:endParaRPr lang="en-US" dirty="0"/>
          </a:p>
        </p:txBody>
      </p:sp>
      <p:sp>
        <p:nvSpPr>
          <p:cNvPr id="8" name="Freeform 47">
            <a:extLst>
              <a:ext uri="{FF2B5EF4-FFF2-40B4-BE49-F238E27FC236}">
                <a16:creationId xmlns:a16="http://schemas.microsoft.com/office/drawing/2014/main" id="{06FD5EAC-FAC4-CDB4-6AB8-809E940F0780}"/>
              </a:ext>
              <a:ext uri="{C183D7F6-B498-43B3-948B-1728B52AA6E4}">
                <adec:decorative xmlns:adec="http://schemas.microsoft.com/office/drawing/2017/decorative" val="1"/>
              </a:ext>
            </a:extLst>
          </p:cNvPr>
          <p:cNvSpPr/>
          <p:nvPr userDrawn="1"/>
        </p:nvSpPr>
        <p:spPr>
          <a:xfrm>
            <a:off x="8991644" y="3657688"/>
            <a:ext cx="3200357" cy="3200320"/>
          </a:xfrm>
          <a:custGeom>
            <a:avLst/>
            <a:gdLst>
              <a:gd name="connsiteX0" fmla="*/ 3200357 w 3200357"/>
              <a:gd name="connsiteY0" fmla="*/ 0 h 3200320"/>
              <a:gd name="connsiteX1" fmla="*/ 3200357 w 3200357"/>
              <a:gd name="connsiteY1" fmla="*/ 3200320 h 3200320"/>
              <a:gd name="connsiteX2" fmla="*/ 0 w 3200357"/>
              <a:gd name="connsiteY2" fmla="*/ 3200320 h 3200320"/>
              <a:gd name="connsiteX3" fmla="*/ 159536 w 3200357"/>
              <a:gd name="connsiteY3" fmla="*/ 3196412 h 3200320"/>
              <a:gd name="connsiteX4" fmla="*/ 3196195 w 3200357"/>
              <a:gd name="connsiteY4" fmla="*/ 164613 h 3200320"/>
              <a:gd name="connsiteX5" fmla="*/ 3200357 w 3200357"/>
              <a:gd name="connsiteY5" fmla="*/ 0 h 320032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3200357" h="3200320">
                <a:moveTo>
                  <a:pt x="3200357" y="0"/>
                </a:moveTo>
                <a:lnTo>
                  <a:pt x="3200357" y="3200320"/>
                </a:lnTo>
                <a:lnTo>
                  <a:pt x="0" y="3200320"/>
                </a:lnTo>
                <a:lnTo>
                  <a:pt x="159536" y="3196412"/>
                </a:lnTo>
                <a:cubicBezTo>
                  <a:pt x="1798363" y="3115939"/>
                  <a:pt x="3113157" y="1802765"/>
                  <a:pt x="3196195" y="164613"/>
                </a:cubicBezTo>
                <a:lnTo>
                  <a:pt x="3200357" y="0"/>
                </a:lnTo>
                <a:close/>
              </a:path>
            </a:pathLst>
          </a:custGeom>
          <a:solidFill>
            <a:schemeClr val="accent2">
              <a:lumMod val="50000"/>
            </a:schemeClr>
          </a:solidFill>
          <a:ln>
            <a:noFill/>
          </a:ln>
        </p:spPr>
        <p:style>
          <a:lnRef idx="2">
            <a:schemeClr val="accent1">
              <a:shade val="15000"/>
            </a:schemeClr>
          </a:lnRef>
          <a:fillRef idx="1">
            <a:schemeClr val="accent1"/>
          </a:fillRef>
          <a:effectRef idx="0">
            <a:schemeClr val="accent1"/>
          </a:effectRef>
          <a:fontRef idx="minor">
            <a:schemeClr val="lt1"/>
          </a:fontRef>
        </p:style>
        <p:txBody>
          <a:bodyPr wrap="square" rtlCol="0" anchor="ctr">
            <a:noAutofit/>
          </a:bodyPr>
          <a:lstStyle/>
          <a:p>
            <a:pPr algn="ctr"/>
            <a:endParaRPr lang="en-US" dirty="0"/>
          </a:p>
        </p:txBody>
      </p:sp>
      <p:sp>
        <p:nvSpPr>
          <p:cNvPr id="10" name="Title 9">
            <a:extLst>
              <a:ext uri="{FF2B5EF4-FFF2-40B4-BE49-F238E27FC236}">
                <a16:creationId xmlns:a16="http://schemas.microsoft.com/office/drawing/2014/main" id="{6DA13352-25BC-FD28-A34C-DD204D5BF178}"/>
              </a:ext>
            </a:extLst>
          </p:cNvPr>
          <p:cNvSpPr>
            <a:spLocks noGrp="1"/>
          </p:cNvSpPr>
          <p:nvPr>
            <p:ph type="title" hasCustomPrompt="1"/>
          </p:nvPr>
        </p:nvSpPr>
        <p:spPr>
          <a:xfrm>
            <a:off x="1381748" y="246183"/>
            <a:ext cx="9525000" cy="1919521"/>
          </a:xfrm>
        </p:spPr>
        <p:txBody>
          <a:bodyPr>
            <a:normAutofit/>
          </a:bodyPr>
          <a:lstStyle>
            <a:lvl1pPr>
              <a:defRPr sz="3600">
                <a:solidFill>
                  <a:schemeClr val="accent2">
                    <a:lumMod val="75000"/>
                  </a:schemeClr>
                </a:solidFill>
              </a:defRPr>
            </a:lvl1pPr>
          </a:lstStyle>
          <a:p>
            <a:r>
              <a:rPr lang="en-US" dirty="0"/>
              <a:t>Click to add title</a:t>
            </a:r>
          </a:p>
        </p:txBody>
      </p:sp>
      <p:sp>
        <p:nvSpPr>
          <p:cNvPr id="12" name="Content Placeholder 11">
            <a:extLst>
              <a:ext uri="{FF2B5EF4-FFF2-40B4-BE49-F238E27FC236}">
                <a16:creationId xmlns:a16="http://schemas.microsoft.com/office/drawing/2014/main" id="{034108AC-4ED2-99E6-0212-0AC0802C553A}"/>
              </a:ext>
            </a:extLst>
          </p:cNvPr>
          <p:cNvSpPr>
            <a:spLocks noGrp="1"/>
          </p:cNvSpPr>
          <p:nvPr>
            <p:ph sz="quarter" idx="10" hasCustomPrompt="1"/>
          </p:nvPr>
        </p:nvSpPr>
        <p:spPr>
          <a:xfrm>
            <a:off x="1371600" y="2274033"/>
            <a:ext cx="9525000" cy="3317875"/>
          </a:xfrm>
        </p:spPr>
        <p:txBody>
          <a:bodyPr>
            <a:normAutofit/>
          </a:bodyPr>
          <a:lstStyle>
            <a:lvl1pPr>
              <a:spcBef>
                <a:spcPts val="0"/>
              </a:spcBef>
              <a:spcAft>
                <a:spcPts val="600"/>
              </a:spcAft>
              <a:buClr>
                <a:schemeClr val="tx1"/>
              </a:buClr>
              <a:defRPr sz="1800"/>
            </a:lvl1pPr>
            <a:lvl2pPr>
              <a:spcBef>
                <a:spcPts val="0"/>
              </a:spcBef>
              <a:spcAft>
                <a:spcPts val="600"/>
              </a:spcAft>
              <a:buClr>
                <a:schemeClr val="tx1"/>
              </a:buClr>
              <a:defRPr sz="1600"/>
            </a:lvl2pPr>
            <a:lvl3pPr>
              <a:spcBef>
                <a:spcPts val="0"/>
              </a:spcBef>
              <a:spcAft>
                <a:spcPts val="600"/>
              </a:spcAft>
              <a:buClr>
                <a:schemeClr val="tx1"/>
              </a:buClr>
              <a:defRPr sz="1400"/>
            </a:lvl3pPr>
            <a:lvl4pPr>
              <a:spcBef>
                <a:spcPts val="0"/>
              </a:spcBef>
              <a:spcAft>
                <a:spcPts val="600"/>
              </a:spcAft>
              <a:buClr>
                <a:schemeClr val="tx1"/>
              </a:buClr>
              <a:defRPr sz="1200"/>
            </a:lvl4pPr>
            <a:lvl5pPr>
              <a:spcBef>
                <a:spcPts val="0"/>
              </a:spcBef>
              <a:spcAft>
                <a:spcPts val="600"/>
              </a:spcAft>
              <a:buClr>
                <a:schemeClr val="tx1"/>
              </a:buClr>
              <a:defRPr sz="1200"/>
            </a:lvl5pPr>
          </a:lstStyle>
          <a:p>
            <a:pPr lvl="0"/>
            <a:r>
              <a:rPr lang="en-US" dirty="0"/>
              <a:t>Click to add content</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3" name="Slide Number Placeholder 5">
            <a:extLst>
              <a:ext uri="{FF2B5EF4-FFF2-40B4-BE49-F238E27FC236}">
                <a16:creationId xmlns:a16="http://schemas.microsoft.com/office/drawing/2014/main" id="{C663CA19-070F-D373-ED8C-B6F895D11B84}"/>
              </a:ext>
            </a:extLst>
          </p:cNvPr>
          <p:cNvSpPr>
            <a:spLocks noGrp="1"/>
          </p:cNvSpPr>
          <p:nvPr>
            <p:ph type="sldNum" sz="quarter" idx="4"/>
          </p:nvPr>
        </p:nvSpPr>
        <p:spPr>
          <a:xfrm>
            <a:off x="10896600" y="5983104"/>
            <a:ext cx="1295400" cy="874895"/>
          </a:xfrm>
          <a:prstGeom prst="rect">
            <a:avLst/>
          </a:prstGeom>
        </p:spPr>
        <p:txBody>
          <a:bodyPr vert="horz" lIns="91440" tIns="45720" rIns="91440" bIns="45720" rtlCol="0" anchor="ctr"/>
          <a:lstStyle>
            <a:lvl1pPr algn="ctr">
              <a:defRPr sz="1200">
                <a:solidFill>
                  <a:srgbClr val="FFFFFF"/>
                </a:solidFill>
                <a:latin typeface="+mj-lt"/>
              </a:defRPr>
            </a:lvl1pPr>
          </a:lstStyle>
          <a:p>
            <a:fld id="{08AB70BE-1769-45B8-85A6-0C837432C7E6}" type="slidenum">
              <a:rPr lang="en-US" smtClean="0"/>
              <a:pPr/>
              <a:t>‹#›</a:t>
            </a:fld>
            <a:endParaRPr lang="en-US" dirty="0"/>
          </a:p>
        </p:txBody>
      </p:sp>
    </p:spTree>
    <p:extLst>
      <p:ext uri="{BB962C8B-B14F-4D97-AF65-F5344CB8AC3E}">
        <p14:creationId xmlns:p14="http://schemas.microsoft.com/office/powerpoint/2010/main" val="1222593667"/>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showMasterSp="0" userDrawn="1">
  <p:cSld name="Title 3">
    <p:bg>
      <p:bgPr>
        <a:solidFill>
          <a:schemeClr val="accent2"/>
        </a:solidFill>
        <a:effectLst/>
      </p:bgPr>
    </p:bg>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B16B6590-E6B3-B91C-752E-88256804F19D}"/>
              </a:ext>
              <a:ext uri="{C183D7F6-B498-43B3-948B-1728B52AA6E4}">
                <adec:decorative xmlns:adec="http://schemas.microsoft.com/office/drawing/2017/decorative" val="1"/>
              </a:ext>
            </a:extLst>
          </p:cNvPr>
          <p:cNvSpPr/>
          <p:nvPr userDrawn="1"/>
        </p:nvSpPr>
        <p:spPr>
          <a:xfrm>
            <a:off x="1" y="5983104"/>
            <a:ext cx="12192000" cy="873925"/>
          </a:xfrm>
          <a:prstGeom prst="rect">
            <a:avLst/>
          </a:prstGeom>
          <a:solidFill>
            <a:schemeClr val="accent2">
              <a:lumMod val="50000"/>
            </a:schemeClr>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6" name="Freeform 26">
            <a:extLst>
              <a:ext uri="{FF2B5EF4-FFF2-40B4-BE49-F238E27FC236}">
                <a16:creationId xmlns:a16="http://schemas.microsoft.com/office/drawing/2014/main" id="{3A11B3D3-2DE9-50B1-D34F-653D46693293}"/>
              </a:ext>
              <a:ext uri="{C183D7F6-B498-43B3-948B-1728B52AA6E4}">
                <adec:decorative xmlns:adec="http://schemas.microsoft.com/office/drawing/2017/decorative" val="1"/>
              </a:ext>
            </a:extLst>
          </p:cNvPr>
          <p:cNvSpPr/>
          <p:nvPr userDrawn="1"/>
        </p:nvSpPr>
        <p:spPr>
          <a:xfrm>
            <a:off x="8981493" y="3657680"/>
            <a:ext cx="3200357" cy="3200320"/>
          </a:xfrm>
          <a:custGeom>
            <a:avLst/>
            <a:gdLst>
              <a:gd name="connsiteX0" fmla="*/ 3200357 w 3200357"/>
              <a:gd name="connsiteY0" fmla="*/ 0 h 3200320"/>
              <a:gd name="connsiteX1" fmla="*/ 3200357 w 3200357"/>
              <a:gd name="connsiteY1" fmla="*/ 3200320 h 3200320"/>
              <a:gd name="connsiteX2" fmla="*/ 0 w 3200357"/>
              <a:gd name="connsiteY2" fmla="*/ 3200320 h 3200320"/>
              <a:gd name="connsiteX3" fmla="*/ 159536 w 3200357"/>
              <a:gd name="connsiteY3" fmla="*/ 3196412 h 3200320"/>
              <a:gd name="connsiteX4" fmla="*/ 3196195 w 3200357"/>
              <a:gd name="connsiteY4" fmla="*/ 164613 h 3200320"/>
              <a:gd name="connsiteX5" fmla="*/ 3200357 w 3200357"/>
              <a:gd name="connsiteY5" fmla="*/ 0 h 320032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3200357" h="3200320">
                <a:moveTo>
                  <a:pt x="3200357" y="0"/>
                </a:moveTo>
                <a:lnTo>
                  <a:pt x="3200357" y="3200320"/>
                </a:lnTo>
                <a:lnTo>
                  <a:pt x="0" y="3200320"/>
                </a:lnTo>
                <a:lnTo>
                  <a:pt x="159536" y="3196412"/>
                </a:lnTo>
                <a:cubicBezTo>
                  <a:pt x="1798363" y="3115939"/>
                  <a:pt x="3113157" y="1802765"/>
                  <a:pt x="3196195" y="164613"/>
                </a:cubicBezTo>
                <a:lnTo>
                  <a:pt x="3200357" y="0"/>
                </a:lnTo>
                <a:close/>
              </a:path>
            </a:pathLst>
          </a:custGeom>
          <a:solidFill>
            <a:schemeClr val="accent2">
              <a:lumMod val="75000"/>
            </a:schemeClr>
          </a:solidFill>
          <a:ln>
            <a:noFill/>
          </a:ln>
        </p:spPr>
        <p:style>
          <a:lnRef idx="2">
            <a:schemeClr val="accent1">
              <a:shade val="15000"/>
            </a:schemeClr>
          </a:lnRef>
          <a:fillRef idx="1">
            <a:schemeClr val="accent1"/>
          </a:fillRef>
          <a:effectRef idx="0">
            <a:schemeClr val="accent1"/>
          </a:effectRef>
          <a:fontRef idx="minor">
            <a:schemeClr val="lt1"/>
          </a:fontRef>
        </p:style>
        <p:txBody>
          <a:bodyPr wrap="square" rtlCol="0" anchor="ctr">
            <a:noAutofit/>
          </a:bodyPr>
          <a:lstStyle/>
          <a:p>
            <a:pPr algn="ctr"/>
            <a:endParaRPr lang="en-US" dirty="0"/>
          </a:p>
        </p:txBody>
      </p:sp>
      <p:sp>
        <p:nvSpPr>
          <p:cNvPr id="7" name="Freeform 27">
            <a:extLst>
              <a:ext uri="{FF2B5EF4-FFF2-40B4-BE49-F238E27FC236}">
                <a16:creationId xmlns:a16="http://schemas.microsoft.com/office/drawing/2014/main" id="{5EEBEB28-1DE8-01FC-1208-CE71F445D835}"/>
              </a:ext>
              <a:ext uri="{C183D7F6-B498-43B3-948B-1728B52AA6E4}">
                <adec:decorative xmlns:adec="http://schemas.microsoft.com/office/drawing/2017/decorative" val="1"/>
              </a:ext>
            </a:extLst>
          </p:cNvPr>
          <p:cNvSpPr>
            <a:spLocks noChangeAspect="1"/>
          </p:cNvSpPr>
          <p:nvPr userDrawn="1"/>
        </p:nvSpPr>
        <p:spPr>
          <a:xfrm flipH="1" flipV="1">
            <a:off x="0" y="0"/>
            <a:ext cx="2286000" cy="2285973"/>
          </a:xfrm>
          <a:custGeom>
            <a:avLst/>
            <a:gdLst>
              <a:gd name="connsiteX0" fmla="*/ 3200357 w 3200357"/>
              <a:gd name="connsiteY0" fmla="*/ 0 h 3200320"/>
              <a:gd name="connsiteX1" fmla="*/ 3200357 w 3200357"/>
              <a:gd name="connsiteY1" fmla="*/ 3200320 h 3200320"/>
              <a:gd name="connsiteX2" fmla="*/ 0 w 3200357"/>
              <a:gd name="connsiteY2" fmla="*/ 3200320 h 3200320"/>
              <a:gd name="connsiteX3" fmla="*/ 159536 w 3200357"/>
              <a:gd name="connsiteY3" fmla="*/ 3196412 h 3200320"/>
              <a:gd name="connsiteX4" fmla="*/ 3196195 w 3200357"/>
              <a:gd name="connsiteY4" fmla="*/ 164613 h 3200320"/>
              <a:gd name="connsiteX5" fmla="*/ 3200357 w 3200357"/>
              <a:gd name="connsiteY5" fmla="*/ 0 h 320032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3200357" h="3200320">
                <a:moveTo>
                  <a:pt x="3200357" y="0"/>
                </a:moveTo>
                <a:lnTo>
                  <a:pt x="3200357" y="3200320"/>
                </a:lnTo>
                <a:lnTo>
                  <a:pt x="0" y="3200320"/>
                </a:lnTo>
                <a:lnTo>
                  <a:pt x="159536" y="3196412"/>
                </a:lnTo>
                <a:cubicBezTo>
                  <a:pt x="1798363" y="3115939"/>
                  <a:pt x="3113157" y="1802765"/>
                  <a:pt x="3196195" y="164613"/>
                </a:cubicBezTo>
                <a:lnTo>
                  <a:pt x="3200357" y="0"/>
                </a:lnTo>
                <a:close/>
              </a:path>
            </a:pathLst>
          </a:custGeom>
          <a:solidFill>
            <a:schemeClr val="accent2">
              <a:lumMod val="75000"/>
            </a:schemeClr>
          </a:solidFill>
          <a:ln>
            <a:noFill/>
          </a:ln>
        </p:spPr>
        <p:style>
          <a:lnRef idx="2">
            <a:schemeClr val="accent1">
              <a:shade val="15000"/>
            </a:schemeClr>
          </a:lnRef>
          <a:fillRef idx="1">
            <a:schemeClr val="accent1"/>
          </a:fillRef>
          <a:effectRef idx="0">
            <a:schemeClr val="accent1"/>
          </a:effectRef>
          <a:fontRef idx="minor">
            <a:schemeClr val="lt1"/>
          </a:fontRef>
        </p:style>
        <p:txBody>
          <a:bodyPr wrap="square" rtlCol="0" anchor="ctr">
            <a:noAutofit/>
          </a:bodyPr>
          <a:lstStyle/>
          <a:p>
            <a:pPr algn="ctr"/>
            <a:endParaRPr lang="en-US" dirty="0"/>
          </a:p>
        </p:txBody>
      </p:sp>
      <p:sp>
        <p:nvSpPr>
          <p:cNvPr id="8" name="Freeform 31">
            <a:extLst>
              <a:ext uri="{FF2B5EF4-FFF2-40B4-BE49-F238E27FC236}">
                <a16:creationId xmlns:a16="http://schemas.microsoft.com/office/drawing/2014/main" id="{836BB78A-11DB-CCF3-7F2E-C0243B40951E}"/>
              </a:ext>
              <a:ext uri="{C183D7F6-B498-43B3-948B-1728B52AA6E4}">
                <adec:decorative xmlns:adec="http://schemas.microsoft.com/office/drawing/2017/decorative" val="1"/>
              </a:ext>
            </a:extLst>
          </p:cNvPr>
          <p:cNvSpPr>
            <a:spLocks noChangeAspect="1"/>
          </p:cNvSpPr>
          <p:nvPr userDrawn="1"/>
        </p:nvSpPr>
        <p:spPr>
          <a:xfrm rot="16200000" flipH="1" flipV="1">
            <a:off x="-433923" y="5546255"/>
            <a:ext cx="1745673" cy="877824"/>
          </a:xfrm>
          <a:custGeom>
            <a:avLst/>
            <a:gdLst>
              <a:gd name="connsiteX0" fmla="*/ 0 w 4572000"/>
              <a:gd name="connsiteY0" fmla="*/ 2285974 h 2285974"/>
              <a:gd name="connsiteX1" fmla="*/ 113956 w 4572000"/>
              <a:gd name="connsiteY1" fmla="*/ 2283183 h 2285974"/>
              <a:gd name="connsiteX2" fmla="*/ 2283027 w 4572000"/>
              <a:gd name="connsiteY2" fmla="*/ 117584 h 2285974"/>
              <a:gd name="connsiteX3" fmla="*/ 2286000 w 4572000"/>
              <a:gd name="connsiteY3" fmla="*/ 0 h 2285974"/>
              <a:gd name="connsiteX4" fmla="*/ 2288973 w 4572000"/>
              <a:gd name="connsiteY4" fmla="*/ 117584 h 2285974"/>
              <a:gd name="connsiteX5" fmla="*/ 4458044 w 4572000"/>
              <a:gd name="connsiteY5" fmla="*/ 2283183 h 2285974"/>
              <a:gd name="connsiteX6" fmla="*/ 4572000 w 4572000"/>
              <a:gd name="connsiteY6" fmla="*/ 2285974 h 2285974"/>
              <a:gd name="connsiteX7" fmla="*/ 2286000 w 4572000"/>
              <a:gd name="connsiteY7" fmla="*/ 2285974 h 228597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4572000" h="2285974">
                <a:moveTo>
                  <a:pt x="0" y="2285974"/>
                </a:moveTo>
                <a:lnTo>
                  <a:pt x="113956" y="2283183"/>
                </a:lnTo>
                <a:cubicBezTo>
                  <a:pt x="1284562" y="2225701"/>
                  <a:pt x="2223714" y="1287708"/>
                  <a:pt x="2283027" y="117584"/>
                </a:cubicBezTo>
                <a:lnTo>
                  <a:pt x="2286000" y="0"/>
                </a:lnTo>
                <a:lnTo>
                  <a:pt x="2288973" y="117584"/>
                </a:lnTo>
                <a:cubicBezTo>
                  <a:pt x="2348287" y="1287708"/>
                  <a:pt x="3287438" y="2225701"/>
                  <a:pt x="4458044" y="2283183"/>
                </a:cubicBezTo>
                <a:lnTo>
                  <a:pt x="4572000" y="2285974"/>
                </a:lnTo>
                <a:lnTo>
                  <a:pt x="2286000" y="2285974"/>
                </a:lnTo>
                <a:close/>
              </a:path>
            </a:pathLst>
          </a:custGeom>
          <a:solidFill>
            <a:schemeClr val="accent2">
              <a:lumMod val="40000"/>
              <a:lumOff val="60000"/>
              <a:alpha val="50000"/>
            </a:schemeClr>
          </a:solidFill>
          <a:ln>
            <a:noFill/>
          </a:ln>
        </p:spPr>
        <p:style>
          <a:lnRef idx="2">
            <a:schemeClr val="accent1">
              <a:shade val="15000"/>
            </a:schemeClr>
          </a:lnRef>
          <a:fillRef idx="1">
            <a:schemeClr val="accent1"/>
          </a:fillRef>
          <a:effectRef idx="0">
            <a:schemeClr val="accent1"/>
          </a:effectRef>
          <a:fontRef idx="minor">
            <a:schemeClr val="lt1"/>
          </a:fontRef>
        </p:style>
        <p:txBody>
          <a:bodyPr wrap="square" rtlCol="0" anchor="ctr">
            <a:noAutofit/>
          </a:bodyPr>
          <a:lstStyle/>
          <a:p>
            <a:pPr algn="ctr"/>
            <a:endParaRPr lang="en-US" dirty="0"/>
          </a:p>
        </p:txBody>
      </p:sp>
      <p:sp>
        <p:nvSpPr>
          <p:cNvPr id="9" name="Title 8">
            <a:extLst>
              <a:ext uri="{FF2B5EF4-FFF2-40B4-BE49-F238E27FC236}">
                <a16:creationId xmlns:a16="http://schemas.microsoft.com/office/drawing/2014/main" id="{00220F55-A7D0-A330-0E21-94E0D5ECA856}"/>
              </a:ext>
            </a:extLst>
          </p:cNvPr>
          <p:cNvSpPr>
            <a:spLocks noGrp="1"/>
          </p:cNvSpPr>
          <p:nvPr>
            <p:ph type="title" hasCustomPrompt="1"/>
          </p:nvPr>
        </p:nvSpPr>
        <p:spPr>
          <a:xfrm>
            <a:off x="1750734" y="835269"/>
            <a:ext cx="8690533" cy="2821183"/>
          </a:xfrm>
        </p:spPr>
        <p:txBody>
          <a:bodyPr anchor="b">
            <a:normAutofit/>
          </a:bodyPr>
          <a:lstStyle>
            <a:lvl1pPr algn="ctr">
              <a:defRPr sz="3600">
                <a:solidFill>
                  <a:schemeClr val="bg2"/>
                </a:solidFill>
              </a:defRPr>
            </a:lvl1pPr>
          </a:lstStyle>
          <a:p>
            <a:r>
              <a:rPr lang="en-US" dirty="0"/>
              <a:t>Click to add title</a:t>
            </a:r>
          </a:p>
        </p:txBody>
      </p:sp>
      <p:sp>
        <p:nvSpPr>
          <p:cNvPr id="11" name="Content Placeholder 10">
            <a:extLst>
              <a:ext uri="{FF2B5EF4-FFF2-40B4-BE49-F238E27FC236}">
                <a16:creationId xmlns:a16="http://schemas.microsoft.com/office/drawing/2014/main" id="{560B5AC1-38AD-9D8D-25F1-F8E10DE48AD7}"/>
              </a:ext>
            </a:extLst>
          </p:cNvPr>
          <p:cNvSpPr>
            <a:spLocks noGrp="1"/>
          </p:cNvSpPr>
          <p:nvPr>
            <p:ph sz="quarter" idx="10" hasCustomPrompt="1"/>
          </p:nvPr>
        </p:nvSpPr>
        <p:spPr>
          <a:xfrm>
            <a:off x="1745739" y="3858233"/>
            <a:ext cx="8700522" cy="1953481"/>
          </a:xfrm>
        </p:spPr>
        <p:txBody>
          <a:bodyPr>
            <a:normAutofit/>
          </a:bodyPr>
          <a:lstStyle>
            <a:lvl1pPr marL="0" indent="0" algn="ctr">
              <a:buNone/>
              <a:defRPr sz="1800">
                <a:solidFill>
                  <a:schemeClr val="bg2"/>
                </a:solidFill>
              </a:defRPr>
            </a:lvl1pPr>
            <a:lvl2pPr marL="457200" indent="0" algn="ctr">
              <a:buNone/>
              <a:defRPr sz="1600">
                <a:solidFill>
                  <a:schemeClr val="bg2"/>
                </a:solidFill>
              </a:defRPr>
            </a:lvl2pPr>
            <a:lvl3pPr marL="914400" indent="0" algn="ctr">
              <a:buNone/>
              <a:defRPr sz="1400">
                <a:solidFill>
                  <a:schemeClr val="bg2"/>
                </a:solidFill>
              </a:defRPr>
            </a:lvl3pPr>
            <a:lvl4pPr marL="1371600" indent="0" algn="ctr">
              <a:buNone/>
              <a:defRPr sz="1200">
                <a:solidFill>
                  <a:schemeClr val="bg2"/>
                </a:solidFill>
              </a:defRPr>
            </a:lvl4pPr>
            <a:lvl5pPr marL="1828800" indent="0" algn="ctr">
              <a:buNone/>
              <a:defRPr sz="1200">
                <a:solidFill>
                  <a:schemeClr val="bg2"/>
                </a:solidFill>
              </a:defRPr>
            </a:lvl5pPr>
          </a:lstStyle>
          <a:p>
            <a:pPr lvl="0"/>
            <a:r>
              <a:rPr lang="en-US" dirty="0"/>
              <a:t>Click to add content</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3" name="Slide Number Placeholder 5">
            <a:extLst>
              <a:ext uri="{FF2B5EF4-FFF2-40B4-BE49-F238E27FC236}">
                <a16:creationId xmlns:a16="http://schemas.microsoft.com/office/drawing/2014/main" id="{C663CA19-070F-D373-ED8C-B6F895D11B84}"/>
              </a:ext>
            </a:extLst>
          </p:cNvPr>
          <p:cNvSpPr>
            <a:spLocks noGrp="1"/>
          </p:cNvSpPr>
          <p:nvPr>
            <p:ph type="sldNum" sz="quarter" idx="4"/>
          </p:nvPr>
        </p:nvSpPr>
        <p:spPr>
          <a:xfrm>
            <a:off x="10896600" y="5983104"/>
            <a:ext cx="1295400" cy="874895"/>
          </a:xfrm>
          <a:prstGeom prst="rect">
            <a:avLst/>
          </a:prstGeom>
        </p:spPr>
        <p:txBody>
          <a:bodyPr vert="horz" lIns="91440" tIns="45720" rIns="91440" bIns="45720" rtlCol="0" anchor="ctr"/>
          <a:lstStyle>
            <a:lvl1pPr algn="ctr">
              <a:defRPr sz="1200">
                <a:solidFill>
                  <a:srgbClr val="FFFFFF"/>
                </a:solidFill>
                <a:latin typeface="+mj-lt"/>
              </a:defRPr>
            </a:lvl1pPr>
          </a:lstStyle>
          <a:p>
            <a:fld id="{08AB70BE-1769-45B8-85A6-0C837432C7E6}" type="slidenum">
              <a:rPr lang="en-US" smtClean="0"/>
              <a:pPr/>
              <a:t>‹#›</a:t>
            </a:fld>
            <a:endParaRPr lang="en-US" dirty="0"/>
          </a:p>
        </p:txBody>
      </p:sp>
    </p:spTree>
    <p:extLst>
      <p:ext uri="{BB962C8B-B14F-4D97-AF65-F5344CB8AC3E}">
        <p14:creationId xmlns:p14="http://schemas.microsoft.com/office/powerpoint/2010/main" val="297219671"/>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showMasterSp="0" userDrawn="1">
  <p:cSld name="Title and 2 Column">
    <p:spTree>
      <p:nvGrpSpPr>
        <p:cNvPr id="1" name=""/>
        <p:cNvGrpSpPr/>
        <p:nvPr/>
      </p:nvGrpSpPr>
      <p:grpSpPr>
        <a:xfrm>
          <a:off x="0" y="0"/>
          <a:ext cx="0" cy="0"/>
          <a:chOff x="0" y="0"/>
          <a:chExt cx="0" cy="0"/>
        </a:xfrm>
      </p:grpSpPr>
      <p:sp>
        <p:nvSpPr>
          <p:cNvPr id="12" name="Rectangle 11">
            <a:extLst>
              <a:ext uri="{FF2B5EF4-FFF2-40B4-BE49-F238E27FC236}">
                <a16:creationId xmlns:a16="http://schemas.microsoft.com/office/drawing/2014/main" id="{A3FFEEC7-A0A7-27CB-3F2D-796281DCDC94}"/>
              </a:ext>
              <a:ext uri="{C183D7F6-B498-43B3-948B-1728B52AA6E4}">
                <adec:decorative xmlns:adec="http://schemas.microsoft.com/office/drawing/2017/decorative" val="1"/>
              </a:ext>
            </a:extLst>
          </p:cNvPr>
          <p:cNvSpPr/>
          <p:nvPr userDrawn="1"/>
        </p:nvSpPr>
        <p:spPr>
          <a:xfrm>
            <a:off x="1" y="5983104"/>
            <a:ext cx="12192000" cy="873925"/>
          </a:xfrm>
          <a:prstGeom prst="rect">
            <a:avLst/>
          </a:prstGeom>
          <a:solidFill>
            <a:schemeClr val="accent2">
              <a:lumMod val="50000"/>
            </a:schemeClr>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6" name="Freeform 20">
            <a:extLst>
              <a:ext uri="{FF2B5EF4-FFF2-40B4-BE49-F238E27FC236}">
                <a16:creationId xmlns:a16="http://schemas.microsoft.com/office/drawing/2014/main" id="{2DCCFF86-2471-421E-E5FF-E38943252F15}"/>
              </a:ext>
              <a:ext uri="{C183D7F6-B498-43B3-948B-1728B52AA6E4}">
                <adec:decorative xmlns:adec="http://schemas.microsoft.com/office/drawing/2017/decorative" val="1"/>
              </a:ext>
            </a:extLst>
          </p:cNvPr>
          <p:cNvSpPr>
            <a:spLocks noChangeAspect="1"/>
          </p:cNvSpPr>
          <p:nvPr userDrawn="1"/>
        </p:nvSpPr>
        <p:spPr>
          <a:xfrm flipH="1" flipV="1">
            <a:off x="0" y="0"/>
            <a:ext cx="2286000" cy="2285973"/>
          </a:xfrm>
          <a:custGeom>
            <a:avLst/>
            <a:gdLst>
              <a:gd name="connsiteX0" fmla="*/ 3200357 w 3200357"/>
              <a:gd name="connsiteY0" fmla="*/ 0 h 3200320"/>
              <a:gd name="connsiteX1" fmla="*/ 3200357 w 3200357"/>
              <a:gd name="connsiteY1" fmla="*/ 3200320 h 3200320"/>
              <a:gd name="connsiteX2" fmla="*/ 0 w 3200357"/>
              <a:gd name="connsiteY2" fmla="*/ 3200320 h 3200320"/>
              <a:gd name="connsiteX3" fmla="*/ 159536 w 3200357"/>
              <a:gd name="connsiteY3" fmla="*/ 3196412 h 3200320"/>
              <a:gd name="connsiteX4" fmla="*/ 3196195 w 3200357"/>
              <a:gd name="connsiteY4" fmla="*/ 164613 h 3200320"/>
              <a:gd name="connsiteX5" fmla="*/ 3200357 w 3200357"/>
              <a:gd name="connsiteY5" fmla="*/ 0 h 320032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3200357" h="3200320">
                <a:moveTo>
                  <a:pt x="3200357" y="0"/>
                </a:moveTo>
                <a:lnTo>
                  <a:pt x="3200357" y="3200320"/>
                </a:lnTo>
                <a:lnTo>
                  <a:pt x="0" y="3200320"/>
                </a:lnTo>
                <a:lnTo>
                  <a:pt x="159536" y="3196412"/>
                </a:lnTo>
                <a:cubicBezTo>
                  <a:pt x="1798363" y="3115939"/>
                  <a:pt x="3113157" y="1802765"/>
                  <a:pt x="3196195" y="164613"/>
                </a:cubicBezTo>
                <a:lnTo>
                  <a:pt x="3200357" y="0"/>
                </a:lnTo>
                <a:close/>
              </a:path>
            </a:pathLst>
          </a:custGeom>
          <a:solidFill>
            <a:schemeClr val="accent2">
              <a:lumMod val="75000"/>
            </a:schemeClr>
          </a:solidFill>
          <a:ln>
            <a:noFill/>
          </a:ln>
        </p:spPr>
        <p:style>
          <a:lnRef idx="2">
            <a:schemeClr val="accent1">
              <a:shade val="15000"/>
            </a:schemeClr>
          </a:lnRef>
          <a:fillRef idx="1">
            <a:schemeClr val="accent1"/>
          </a:fillRef>
          <a:effectRef idx="0">
            <a:schemeClr val="accent1"/>
          </a:effectRef>
          <a:fontRef idx="minor">
            <a:schemeClr val="lt1"/>
          </a:fontRef>
        </p:style>
        <p:txBody>
          <a:bodyPr wrap="square" rtlCol="0" anchor="ctr">
            <a:noAutofit/>
          </a:bodyPr>
          <a:lstStyle/>
          <a:p>
            <a:pPr algn="ctr"/>
            <a:endParaRPr lang="en-US" dirty="0"/>
          </a:p>
        </p:txBody>
      </p:sp>
      <p:sp>
        <p:nvSpPr>
          <p:cNvPr id="17" name="Freeform 21">
            <a:extLst>
              <a:ext uri="{FF2B5EF4-FFF2-40B4-BE49-F238E27FC236}">
                <a16:creationId xmlns:a16="http://schemas.microsoft.com/office/drawing/2014/main" id="{8300B484-623C-071D-E849-138F761417EE}"/>
              </a:ext>
              <a:ext uri="{C183D7F6-B498-43B3-948B-1728B52AA6E4}">
                <adec:decorative xmlns:adec="http://schemas.microsoft.com/office/drawing/2017/decorative" val="1"/>
              </a:ext>
            </a:extLst>
          </p:cNvPr>
          <p:cNvSpPr>
            <a:spLocks noChangeAspect="1"/>
          </p:cNvSpPr>
          <p:nvPr userDrawn="1"/>
        </p:nvSpPr>
        <p:spPr>
          <a:xfrm rot="16200000" flipH="1" flipV="1">
            <a:off x="-433923" y="5546255"/>
            <a:ext cx="1745673" cy="877824"/>
          </a:xfrm>
          <a:custGeom>
            <a:avLst/>
            <a:gdLst>
              <a:gd name="connsiteX0" fmla="*/ 0 w 4572000"/>
              <a:gd name="connsiteY0" fmla="*/ 2285974 h 2285974"/>
              <a:gd name="connsiteX1" fmla="*/ 113956 w 4572000"/>
              <a:gd name="connsiteY1" fmla="*/ 2283183 h 2285974"/>
              <a:gd name="connsiteX2" fmla="*/ 2283027 w 4572000"/>
              <a:gd name="connsiteY2" fmla="*/ 117584 h 2285974"/>
              <a:gd name="connsiteX3" fmla="*/ 2286000 w 4572000"/>
              <a:gd name="connsiteY3" fmla="*/ 0 h 2285974"/>
              <a:gd name="connsiteX4" fmla="*/ 2288973 w 4572000"/>
              <a:gd name="connsiteY4" fmla="*/ 117584 h 2285974"/>
              <a:gd name="connsiteX5" fmla="*/ 4458044 w 4572000"/>
              <a:gd name="connsiteY5" fmla="*/ 2283183 h 2285974"/>
              <a:gd name="connsiteX6" fmla="*/ 4572000 w 4572000"/>
              <a:gd name="connsiteY6" fmla="*/ 2285974 h 2285974"/>
              <a:gd name="connsiteX7" fmla="*/ 2286000 w 4572000"/>
              <a:gd name="connsiteY7" fmla="*/ 2285974 h 228597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4572000" h="2285974">
                <a:moveTo>
                  <a:pt x="0" y="2285974"/>
                </a:moveTo>
                <a:lnTo>
                  <a:pt x="113956" y="2283183"/>
                </a:lnTo>
                <a:cubicBezTo>
                  <a:pt x="1284562" y="2225701"/>
                  <a:pt x="2223714" y="1287708"/>
                  <a:pt x="2283027" y="117584"/>
                </a:cubicBezTo>
                <a:lnTo>
                  <a:pt x="2286000" y="0"/>
                </a:lnTo>
                <a:lnTo>
                  <a:pt x="2288973" y="117584"/>
                </a:lnTo>
                <a:cubicBezTo>
                  <a:pt x="2348287" y="1287708"/>
                  <a:pt x="3287438" y="2225701"/>
                  <a:pt x="4458044" y="2283183"/>
                </a:cubicBezTo>
                <a:lnTo>
                  <a:pt x="4572000" y="2285974"/>
                </a:lnTo>
                <a:lnTo>
                  <a:pt x="2286000" y="2285974"/>
                </a:lnTo>
                <a:close/>
              </a:path>
            </a:pathLst>
          </a:custGeom>
          <a:solidFill>
            <a:schemeClr val="accent2">
              <a:lumMod val="40000"/>
              <a:lumOff val="60000"/>
              <a:alpha val="50000"/>
            </a:schemeClr>
          </a:solidFill>
          <a:ln>
            <a:noFill/>
          </a:ln>
        </p:spPr>
        <p:style>
          <a:lnRef idx="2">
            <a:schemeClr val="accent1">
              <a:shade val="15000"/>
            </a:schemeClr>
          </a:lnRef>
          <a:fillRef idx="1">
            <a:schemeClr val="accent1"/>
          </a:fillRef>
          <a:effectRef idx="0">
            <a:schemeClr val="accent1"/>
          </a:effectRef>
          <a:fontRef idx="minor">
            <a:schemeClr val="lt1"/>
          </a:fontRef>
        </p:style>
        <p:txBody>
          <a:bodyPr wrap="square" rtlCol="0" anchor="ctr">
            <a:noAutofit/>
          </a:bodyPr>
          <a:lstStyle/>
          <a:p>
            <a:pPr algn="ctr"/>
            <a:endParaRPr lang="en-US" dirty="0"/>
          </a:p>
        </p:txBody>
      </p:sp>
      <p:sp>
        <p:nvSpPr>
          <p:cNvPr id="19" name="Title 18">
            <a:extLst>
              <a:ext uri="{FF2B5EF4-FFF2-40B4-BE49-F238E27FC236}">
                <a16:creationId xmlns:a16="http://schemas.microsoft.com/office/drawing/2014/main" id="{99A6249F-0E28-0ABF-FE63-7ECC0E106258}"/>
              </a:ext>
            </a:extLst>
          </p:cNvPr>
          <p:cNvSpPr>
            <a:spLocks noGrp="1"/>
          </p:cNvSpPr>
          <p:nvPr>
            <p:ph type="title" hasCustomPrompt="1"/>
          </p:nvPr>
        </p:nvSpPr>
        <p:spPr>
          <a:xfrm>
            <a:off x="1362805" y="344399"/>
            <a:ext cx="9599008" cy="1729547"/>
          </a:xfrm>
        </p:spPr>
        <p:txBody>
          <a:bodyPr>
            <a:normAutofit/>
          </a:bodyPr>
          <a:lstStyle>
            <a:lvl1pPr>
              <a:defRPr sz="3600">
                <a:solidFill>
                  <a:schemeClr val="accent2">
                    <a:lumMod val="75000"/>
                  </a:schemeClr>
                </a:solidFill>
              </a:defRPr>
            </a:lvl1pPr>
          </a:lstStyle>
          <a:p>
            <a:r>
              <a:rPr lang="en-US" dirty="0"/>
              <a:t>Click to add title</a:t>
            </a:r>
          </a:p>
        </p:txBody>
      </p:sp>
      <p:sp>
        <p:nvSpPr>
          <p:cNvPr id="21" name="Content Placeholder 20">
            <a:extLst>
              <a:ext uri="{FF2B5EF4-FFF2-40B4-BE49-F238E27FC236}">
                <a16:creationId xmlns:a16="http://schemas.microsoft.com/office/drawing/2014/main" id="{CCC29225-33B5-6D19-F0BA-DE3F864F640A}"/>
              </a:ext>
            </a:extLst>
          </p:cNvPr>
          <p:cNvSpPr>
            <a:spLocks noGrp="1"/>
          </p:cNvSpPr>
          <p:nvPr>
            <p:ph sz="quarter" idx="10" hasCustomPrompt="1"/>
          </p:nvPr>
        </p:nvSpPr>
        <p:spPr>
          <a:xfrm>
            <a:off x="1370867" y="2274034"/>
            <a:ext cx="4643438" cy="3298630"/>
          </a:xfrm>
        </p:spPr>
        <p:txBody>
          <a:bodyPr>
            <a:normAutofit/>
          </a:bodyPr>
          <a:lstStyle>
            <a:lvl1pPr>
              <a:spcBef>
                <a:spcPts val="0"/>
              </a:spcBef>
              <a:spcAft>
                <a:spcPts val="600"/>
              </a:spcAft>
              <a:buClr>
                <a:schemeClr val="tx1"/>
              </a:buClr>
              <a:defRPr sz="1800"/>
            </a:lvl1pPr>
            <a:lvl2pPr>
              <a:spcBef>
                <a:spcPts val="0"/>
              </a:spcBef>
              <a:spcAft>
                <a:spcPts val="600"/>
              </a:spcAft>
              <a:buClr>
                <a:schemeClr val="tx1"/>
              </a:buClr>
              <a:defRPr sz="1600"/>
            </a:lvl2pPr>
            <a:lvl3pPr>
              <a:spcBef>
                <a:spcPts val="0"/>
              </a:spcBef>
              <a:spcAft>
                <a:spcPts val="600"/>
              </a:spcAft>
              <a:buClr>
                <a:schemeClr val="tx1"/>
              </a:buClr>
              <a:defRPr sz="1400"/>
            </a:lvl3pPr>
            <a:lvl4pPr>
              <a:spcBef>
                <a:spcPts val="0"/>
              </a:spcBef>
              <a:spcAft>
                <a:spcPts val="600"/>
              </a:spcAft>
              <a:buClr>
                <a:schemeClr val="tx1"/>
              </a:buClr>
              <a:defRPr sz="1200"/>
            </a:lvl4pPr>
            <a:lvl5pPr>
              <a:spcBef>
                <a:spcPts val="0"/>
              </a:spcBef>
              <a:spcAft>
                <a:spcPts val="600"/>
              </a:spcAft>
              <a:buClr>
                <a:schemeClr val="tx1"/>
              </a:buClr>
              <a:defRPr sz="1200"/>
            </a:lvl5pPr>
          </a:lstStyle>
          <a:p>
            <a:pPr lvl="0"/>
            <a:r>
              <a:rPr lang="en-US" dirty="0"/>
              <a:t>Click to add content</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22" name="Content Placeholder 20">
            <a:extLst>
              <a:ext uri="{FF2B5EF4-FFF2-40B4-BE49-F238E27FC236}">
                <a16:creationId xmlns:a16="http://schemas.microsoft.com/office/drawing/2014/main" id="{FB67020D-DF60-17C1-8DEC-EDECF653540F}"/>
              </a:ext>
            </a:extLst>
          </p:cNvPr>
          <p:cNvSpPr>
            <a:spLocks noGrp="1"/>
          </p:cNvSpPr>
          <p:nvPr>
            <p:ph sz="quarter" idx="11" hasCustomPrompt="1"/>
          </p:nvPr>
        </p:nvSpPr>
        <p:spPr>
          <a:xfrm>
            <a:off x="6318375" y="2274034"/>
            <a:ext cx="4643438" cy="3298630"/>
          </a:xfrm>
        </p:spPr>
        <p:txBody>
          <a:bodyPr>
            <a:normAutofit/>
          </a:bodyPr>
          <a:lstStyle>
            <a:lvl1pPr>
              <a:spcBef>
                <a:spcPts val="0"/>
              </a:spcBef>
              <a:spcAft>
                <a:spcPts val="600"/>
              </a:spcAft>
              <a:buClr>
                <a:schemeClr val="tx1"/>
              </a:buClr>
              <a:defRPr sz="1800"/>
            </a:lvl1pPr>
            <a:lvl2pPr>
              <a:spcBef>
                <a:spcPts val="0"/>
              </a:spcBef>
              <a:spcAft>
                <a:spcPts val="600"/>
              </a:spcAft>
              <a:buClr>
                <a:schemeClr val="tx1"/>
              </a:buClr>
              <a:defRPr sz="1600"/>
            </a:lvl2pPr>
            <a:lvl3pPr>
              <a:spcBef>
                <a:spcPts val="0"/>
              </a:spcBef>
              <a:spcAft>
                <a:spcPts val="600"/>
              </a:spcAft>
              <a:buClr>
                <a:schemeClr val="tx1"/>
              </a:buClr>
              <a:defRPr sz="1400"/>
            </a:lvl3pPr>
            <a:lvl4pPr>
              <a:spcBef>
                <a:spcPts val="0"/>
              </a:spcBef>
              <a:spcAft>
                <a:spcPts val="600"/>
              </a:spcAft>
              <a:buClr>
                <a:schemeClr val="tx1"/>
              </a:buClr>
              <a:defRPr sz="1200"/>
            </a:lvl4pPr>
            <a:lvl5pPr>
              <a:spcBef>
                <a:spcPts val="0"/>
              </a:spcBef>
              <a:spcAft>
                <a:spcPts val="600"/>
              </a:spcAft>
              <a:buClr>
                <a:schemeClr val="tx1"/>
              </a:buClr>
              <a:defRPr sz="1200"/>
            </a:lvl5pPr>
          </a:lstStyle>
          <a:p>
            <a:pPr lvl="0"/>
            <a:r>
              <a:rPr lang="en-US" dirty="0"/>
              <a:t>Click to add content</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2" name="Slide Number Placeholder 5">
            <a:extLst>
              <a:ext uri="{FF2B5EF4-FFF2-40B4-BE49-F238E27FC236}">
                <a16:creationId xmlns:a16="http://schemas.microsoft.com/office/drawing/2014/main" id="{75812651-A64E-FA0C-7D84-B20BA7C67313}"/>
              </a:ext>
            </a:extLst>
          </p:cNvPr>
          <p:cNvSpPr>
            <a:spLocks noGrp="1"/>
          </p:cNvSpPr>
          <p:nvPr>
            <p:ph type="sldNum" sz="quarter" idx="4"/>
          </p:nvPr>
        </p:nvSpPr>
        <p:spPr>
          <a:xfrm>
            <a:off x="10896600" y="5983104"/>
            <a:ext cx="1295400" cy="874895"/>
          </a:xfrm>
          <a:prstGeom prst="rect">
            <a:avLst/>
          </a:prstGeom>
        </p:spPr>
        <p:txBody>
          <a:bodyPr vert="horz" lIns="91440" tIns="45720" rIns="91440" bIns="45720" rtlCol="0" anchor="ctr"/>
          <a:lstStyle>
            <a:lvl1pPr algn="ctr">
              <a:defRPr sz="1200">
                <a:solidFill>
                  <a:srgbClr val="FFFFFF"/>
                </a:solidFill>
                <a:latin typeface="+mj-lt"/>
              </a:defRPr>
            </a:lvl1pPr>
          </a:lstStyle>
          <a:p>
            <a:fld id="{08AB70BE-1769-45B8-85A6-0C837432C7E6}" type="slidenum">
              <a:rPr lang="en-US" smtClean="0"/>
              <a:pPr/>
              <a:t>‹#›</a:t>
            </a:fld>
            <a:endParaRPr lang="en-US" dirty="0"/>
          </a:p>
        </p:txBody>
      </p:sp>
    </p:spTree>
    <p:extLst>
      <p:ext uri="{BB962C8B-B14F-4D97-AF65-F5344CB8AC3E}">
        <p14:creationId xmlns:p14="http://schemas.microsoft.com/office/powerpoint/2010/main" val="95710400"/>
      </p:ext>
    </p:extLst>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showMasterSp="0" userDrawn="1">
  <p:cSld name="Title and 2 Column 2">
    <p:spTree>
      <p:nvGrpSpPr>
        <p:cNvPr id="1" name=""/>
        <p:cNvGrpSpPr/>
        <p:nvPr/>
      </p:nvGrpSpPr>
      <p:grpSpPr>
        <a:xfrm>
          <a:off x="0" y="0"/>
          <a:ext cx="0" cy="0"/>
          <a:chOff x="0" y="0"/>
          <a:chExt cx="0" cy="0"/>
        </a:xfrm>
      </p:grpSpPr>
      <p:sp>
        <p:nvSpPr>
          <p:cNvPr id="2" name="Freeform 36">
            <a:extLst>
              <a:ext uri="{FF2B5EF4-FFF2-40B4-BE49-F238E27FC236}">
                <a16:creationId xmlns:a16="http://schemas.microsoft.com/office/drawing/2014/main" id="{F8F589DA-127F-E2E7-6ADA-1D3C04799932}"/>
              </a:ext>
              <a:ext uri="{C183D7F6-B498-43B3-948B-1728B52AA6E4}">
                <adec:decorative xmlns:adec="http://schemas.microsoft.com/office/drawing/2017/decorative" val="1"/>
              </a:ext>
            </a:extLst>
          </p:cNvPr>
          <p:cNvSpPr/>
          <p:nvPr userDrawn="1"/>
        </p:nvSpPr>
        <p:spPr>
          <a:xfrm>
            <a:off x="8991645" y="3657688"/>
            <a:ext cx="3200357" cy="3200320"/>
          </a:xfrm>
          <a:custGeom>
            <a:avLst/>
            <a:gdLst>
              <a:gd name="connsiteX0" fmla="*/ 3200357 w 3200357"/>
              <a:gd name="connsiteY0" fmla="*/ 0 h 3200320"/>
              <a:gd name="connsiteX1" fmla="*/ 3200357 w 3200357"/>
              <a:gd name="connsiteY1" fmla="*/ 3200320 h 3200320"/>
              <a:gd name="connsiteX2" fmla="*/ 0 w 3200357"/>
              <a:gd name="connsiteY2" fmla="*/ 3200320 h 3200320"/>
              <a:gd name="connsiteX3" fmla="*/ 159536 w 3200357"/>
              <a:gd name="connsiteY3" fmla="*/ 3196412 h 3200320"/>
              <a:gd name="connsiteX4" fmla="*/ 3196195 w 3200357"/>
              <a:gd name="connsiteY4" fmla="*/ 164613 h 3200320"/>
              <a:gd name="connsiteX5" fmla="*/ 3200357 w 3200357"/>
              <a:gd name="connsiteY5" fmla="*/ 0 h 320032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3200357" h="3200320">
                <a:moveTo>
                  <a:pt x="3200357" y="0"/>
                </a:moveTo>
                <a:lnTo>
                  <a:pt x="3200357" y="3200320"/>
                </a:lnTo>
                <a:lnTo>
                  <a:pt x="0" y="3200320"/>
                </a:lnTo>
                <a:lnTo>
                  <a:pt x="159536" y="3196412"/>
                </a:lnTo>
                <a:cubicBezTo>
                  <a:pt x="1798363" y="3115939"/>
                  <a:pt x="3113157" y="1802765"/>
                  <a:pt x="3196195" y="164613"/>
                </a:cubicBezTo>
                <a:lnTo>
                  <a:pt x="3200357" y="0"/>
                </a:lnTo>
                <a:close/>
              </a:path>
            </a:pathLst>
          </a:custGeom>
          <a:solidFill>
            <a:schemeClr val="accent2">
              <a:lumMod val="50000"/>
            </a:schemeClr>
          </a:solidFill>
          <a:ln>
            <a:noFill/>
          </a:ln>
        </p:spPr>
        <p:style>
          <a:lnRef idx="2">
            <a:schemeClr val="accent1">
              <a:shade val="15000"/>
            </a:schemeClr>
          </a:lnRef>
          <a:fillRef idx="1">
            <a:schemeClr val="accent1"/>
          </a:fillRef>
          <a:effectRef idx="0">
            <a:schemeClr val="accent1"/>
          </a:effectRef>
          <a:fontRef idx="minor">
            <a:schemeClr val="lt1"/>
          </a:fontRef>
        </p:style>
        <p:txBody>
          <a:bodyPr wrap="square" rtlCol="0" anchor="ctr">
            <a:noAutofit/>
          </a:bodyPr>
          <a:lstStyle/>
          <a:p>
            <a:pPr algn="ctr"/>
            <a:endParaRPr lang="en-US" dirty="0"/>
          </a:p>
        </p:txBody>
      </p:sp>
      <p:sp>
        <p:nvSpPr>
          <p:cNvPr id="8" name="Rectangle 7">
            <a:extLst>
              <a:ext uri="{FF2B5EF4-FFF2-40B4-BE49-F238E27FC236}">
                <a16:creationId xmlns:a16="http://schemas.microsoft.com/office/drawing/2014/main" id="{8700FBF0-749D-0FF0-74B6-3565174CA001}"/>
              </a:ext>
              <a:ext uri="{C183D7F6-B498-43B3-948B-1728B52AA6E4}">
                <adec:decorative xmlns:adec="http://schemas.microsoft.com/office/drawing/2017/decorative" val="1"/>
              </a:ext>
            </a:extLst>
          </p:cNvPr>
          <p:cNvSpPr/>
          <p:nvPr userDrawn="1"/>
        </p:nvSpPr>
        <p:spPr>
          <a:xfrm rot="5400000">
            <a:off x="-2992038" y="2992045"/>
            <a:ext cx="6858000" cy="873925"/>
          </a:xfrm>
          <a:prstGeom prst="rect">
            <a:avLst/>
          </a:prstGeom>
          <a:solidFill>
            <a:schemeClr val="accent2">
              <a:lumMod val="50000"/>
            </a:schemeClr>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9" name="Freeform 10">
            <a:extLst>
              <a:ext uri="{FF2B5EF4-FFF2-40B4-BE49-F238E27FC236}">
                <a16:creationId xmlns:a16="http://schemas.microsoft.com/office/drawing/2014/main" id="{0DDA3FAB-74FF-4772-2BA4-B242E12ABEC7}"/>
              </a:ext>
              <a:ext uri="{C183D7F6-B498-43B3-948B-1728B52AA6E4}">
                <adec:decorative xmlns:adec="http://schemas.microsoft.com/office/drawing/2017/decorative" val="1"/>
              </a:ext>
            </a:extLst>
          </p:cNvPr>
          <p:cNvSpPr>
            <a:spLocks noChangeAspect="1"/>
          </p:cNvSpPr>
          <p:nvPr userDrawn="1"/>
        </p:nvSpPr>
        <p:spPr>
          <a:xfrm flipH="1" flipV="1">
            <a:off x="1" y="0"/>
            <a:ext cx="1745673" cy="877824"/>
          </a:xfrm>
          <a:custGeom>
            <a:avLst/>
            <a:gdLst>
              <a:gd name="connsiteX0" fmla="*/ 0 w 4572000"/>
              <a:gd name="connsiteY0" fmla="*/ 2285974 h 2285974"/>
              <a:gd name="connsiteX1" fmla="*/ 113956 w 4572000"/>
              <a:gd name="connsiteY1" fmla="*/ 2283183 h 2285974"/>
              <a:gd name="connsiteX2" fmla="*/ 2283027 w 4572000"/>
              <a:gd name="connsiteY2" fmla="*/ 117584 h 2285974"/>
              <a:gd name="connsiteX3" fmla="*/ 2286000 w 4572000"/>
              <a:gd name="connsiteY3" fmla="*/ 0 h 2285974"/>
              <a:gd name="connsiteX4" fmla="*/ 2288973 w 4572000"/>
              <a:gd name="connsiteY4" fmla="*/ 117584 h 2285974"/>
              <a:gd name="connsiteX5" fmla="*/ 4458044 w 4572000"/>
              <a:gd name="connsiteY5" fmla="*/ 2283183 h 2285974"/>
              <a:gd name="connsiteX6" fmla="*/ 4572000 w 4572000"/>
              <a:gd name="connsiteY6" fmla="*/ 2285974 h 2285974"/>
              <a:gd name="connsiteX7" fmla="*/ 2286000 w 4572000"/>
              <a:gd name="connsiteY7" fmla="*/ 2285974 h 228597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4572000" h="2285974">
                <a:moveTo>
                  <a:pt x="0" y="2285974"/>
                </a:moveTo>
                <a:lnTo>
                  <a:pt x="113956" y="2283183"/>
                </a:lnTo>
                <a:cubicBezTo>
                  <a:pt x="1284562" y="2225701"/>
                  <a:pt x="2223714" y="1287708"/>
                  <a:pt x="2283027" y="117584"/>
                </a:cubicBezTo>
                <a:lnTo>
                  <a:pt x="2286000" y="0"/>
                </a:lnTo>
                <a:lnTo>
                  <a:pt x="2288973" y="117584"/>
                </a:lnTo>
                <a:cubicBezTo>
                  <a:pt x="2348287" y="1287708"/>
                  <a:pt x="3287438" y="2225701"/>
                  <a:pt x="4458044" y="2283183"/>
                </a:cubicBezTo>
                <a:lnTo>
                  <a:pt x="4572000" y="2285974"/>
                </a:lnTo>
                <a:lnTo>
                  <a:pt x="2286000" y="2285974"/>
                </a:lnTo>
                <a:close/>
              </a:path>
            </a:pathLst>
          </a:custGeom>
          <a:solidFill>
            <a:schemeClr val="accent2">
              <a:lumMod val="40000"/>
              <a:lumOff val="60000"/>
              <a:alpha val="50000"/>
            </a:schemeClr>
          </a:solidFill>
          <a:ln>
            <a:noFill/>
          </a:ln>
        </p:spPr>
        <p:style>
          <a:lnRef idx="2">
            <a:schemeClr val="accent1">
              <a:shade val="15000"/>
            </a:schemeClr>
          </a:lnRef>
          <a:fillRef idx="1">
            <a:schemeClr val="accent1"/>
          </a:fillRef>
          <a:effectRef idx="0">
            <a:schemeClr val="accent1"/>
          </a:effectRef>
          <a:fontRef idx="minor">
            <a:schemeClr val="lt1"/>
          </a:fontRef>
        </p:style>
        <p:txBody>
          <a:bodyPr wrap="square" rtlCol="0" anchor="ctr">
            <a:noAutofit/>
          </a:bodyPr>
          <a:lstStyle/>
          <a:p>
            <a:pPr algn="ctr"/>
            <a:endParaRPr lang="en-US" dirty="0"/>
          </a:p>
        </p:txBody>
      </p:sp>
      <p:sp>
        <p:nvSpPr>
          <p:cNvPr id="12" name="Title 11">
            <a:extLst>
              <a:ext uri="{FF2B5EF4-FFF2-40B4-BE49-F238E27FC236}">
                <a16:creationId xmlns:a16="http://schemas.microsoft.com/office/drawing/2014/main" id="{FBE95B3E-84B8-3910-65C9-87914802BEA1}"/>
              </a:ext>
            </a:extLst>
          </p:cNvPr>
          <p:cNvSpPr>
            <a:spLocks noGrp="1"/>
          </p:cNvSpPr>
          <p:nvPr>
            <p:ph type="title" hasCustomPrompt="1"/>
          </p:nvPr>
        </p:nvSpPr>
        <p:spPr>
          <a:xfrm>
            <a:off x="1371598" y="369277"/>
            <a:ext cx="9590215" cy="1708514"/>
          </a:xfrm>
        </p:spPr>
        <p:txBody>
          <a:bodyPr>
            <a:normAutofit/>
          </a:bodyPr>
          <a:lstStyle>
            <a:lvl1pPr>
              <a:defRPr sz="3600">
                <a:solidFill>
                  <a:schemeClr val="accent2">
                    <a:lumMod val="75000"/>
                  </a:schemeClr>
                </a:solidFill>
              </a:defRPr>
            </a:lvl1pPr>
          </a:lstStyle>
          <a:p>
            <a:r>
              <a:rPr lang="en-US" dirty="0"/>
              <a:t>Click to add title</a:t>
            </a:r>
          </a:p>
        </p:txBody>
      </p:sp>
      <p:sp>
        <p:nvSpPr>
          <p:cNvPr id="13" name="Content Placeholder 20">
            <a:extLst>
              <a:ext uri="{FF2B5EF4-FFF2-40B4-BE49-F238E27FC236}">
                <a16:creationId xmlns:a16="http://schemas.microsoft.com/office/drawing/2014/main" id="{90BA2746-C141-C524-CDDE-DD672A80A2C8}"/>
              </a:ext>
            </a:extLst>
          </p:cNvPr>
          <p:cNvSpPr>
            <a:spLocks noGrp="1"/>
          </p:cNvSpPr>
          <p:nvPr>
            <p:ph sz="quarter" idx="10" hasCustomPrompt="1"/>
          </p:nvPr>
        </p:nvSpPr>
        <p:spPr>
          <a:xfrm>
            <a:off x="1370867" y="2274033"/>
            <a:ext cx="3347782" cy="3436653"/>
          </a:xfrm>
        </p:spPr>
        <p:txBody>
          <a:bodyPr>
            <a:normAutofit/>
          </a:bodyPr>
          <a:lstStyle>
            <a:lvl1pPr>
              <a:spcBef>
                <a:spcPts val="0"/>
              </a:spcBef>
              <a:spcAft>
                <a:spcPts val="600"/>
              </a:spcAft>
              <a:buClr>
                <a:schemeClr val="tx1"/>
              </a:buClr>
              <a:defRPr sz="1800" b="1"/>
            </a:lvl1pPr>
            <a:lvl2pPr>
              <a:spcBef>
                <a:spcPts val="0"/>
              </a:spcBef>
              <a:spcAft>
                <a:spcPts val="600"/>
              </a:spcAft>
              <a:buClr>
                <a:schemeClr val="tx1"/>
              </a:buClr>
              <a:defRPr sz="1600" b="1"/>
            </a:lvl2pPr>
            <a:lvl3pPr>
              <a:spcBef>
                <a:spcPts val="0"/>
              </a:spcBef>
              <a:spcAft>
                <a:spcPts val="600"/>
              </a:spcAft>
              <a:buClr>
                <a:schemeClr val="tx1"/>
              </a:buClr>
              <a:defRPr sz="1400" b="1"/>
            </a:lvl3pPr>
            <a:lvl4pPr>
              <a:spcBef>
                <a:spcPts val="0"/>
              </a:spcBef>
              <a:spcAft>
                <a:spcPts val="600"/>
              </a:spcAft>
              <a:buClr>
                <a:schemeClr val="tx1"/>
              </a:buClr>
              <a:defRPr sz="1200" b="1"/>
            </a:lvl4pPr>
            <a:lvl5pPr>
              <a:spcBef>
                <a:spcPts val="0"/>
              </a:spcBef>
              <a:spcAft>
                <a:spcPts val="600"/>
              </a:spcAft>
              <a:buClr>
                <a:schemeClr val="tx1"/>
              </a:buClr>
              <a:defRPr sz="1200" b="1"/>
            </a:lvl5pPr>
          </a:lstStyle>
          <a:p>
            <a:pPr lvl="0"/>
            <a:r>
              <a:rPr lang="en-US" dirty="0"/>
              <a:t>Click to add content</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14" name="Content Placeholder 20">
            <a:extLst>
              <a:ext uri="{FF2B5EF4-FFF2-40B4-BE49-F238E27FC236}">
                <a16:creationId xmlns:a16="http://schemas.microsoft.com/office/drawing/2014/main" id="{53421E6F-1A11-40B7-DB53-FC96CE9D787B}"/>
              </a:ext>
            </a:extLst>
          </p:cNvPr>
          <p:cNvSpPr>
            <a:spLocks noGrp="1"/>
          </p:cNvSpPr>
          <p:nvPr>
            <p:ph sz="quarter" idx="11" hasCustomPrompt="1"/>
          </p:nvPr>
        </p:nvSpPr>
        <p:spPr>
          <a:xfrm>
            <a:off x="4925269" y="2274033"/>
            <a:ext cx="6036544" cy="3436653"/>
          </a:xfrm>
        </p:spPr>
        <p:txBody>
          <a:bodyPr>
            <a:normAutofit/>
          </a:bodyPr>
          <a:lstStyle>
            <a:lvl1pPr>
              <a:spcBef>
                <a:spcPts val="0"/>
              </a:spcBef>
              <a:spcAft>
                <a:spcPts val="600"/>
              </a:spcAft>
              <a:buClr>
                <a:schemeClr val="tx1"/>
              </a:buClr>
              <a:defRPr sz="1800"/>
            </a:lvl1pPr>
            <a:lvl2pPr>
              <a:spcBef>
                <a:spcPts val="0"/>
              </a:spcBef>
              <a:spcAft>
                <a:spcPts val="600"/>
              </a:spcAft>
              <a:buClr>
                <a:schemeClr val="tx1"/>
              </a:buClr>
              <a:defRPr sz="1600"/>
            </a:lvl2pPr>
            <a:lvl3pPr>
              <a:spcBef>
                <a:spcPts val="0"/>
              </a:spcBef>
              <a:spcAft>
                <a:spcPts val="600"/>
              </a:spcAft>
              <a:buClr>
                <a:schemeClr val="tx1"/>
              </a:buClr>
              <a:defRPr sz="1400"/>
            </a:lvl3pPr>
            <a:lvl4pPr>
              <a:spcBef>
                <a:spcPts val="0"/>
              </a:spcBef>
              <a:spcAft>
                <a:spcPts val="600"/>
              </a:spcAft>
              <a:buClr>
                <a:schemeClr val="tx1"/>
              </a:buClr>
              <a:defRPr sz="1200"/>
            </a:lvl4pPr>
            <a:lvl5pPr>
              <a:spcBef>
                <a:spcPts val="0"/>
              </a:spcBef>
              <a:spcAft>
                <a:spcPts val="600"/>
              </a:spcAft>
              <a:buClr>
                <a:schemeClr val="tx1"/>
              </a:buClr>
              <a:defRPr sz="1200"/>
            </a:lvl5pPr>
          </a:lstStyle>
          <a:p>
            <a:pPr lvl="0"/>
            <a:r>
              <a:rPr lang="en-US" dirty="0"/>
              <a:t>Click to add content</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11" name="Slide Number Placeholder 5">
            <a:extLst>
              <a:ext uri="{FF2B5EF4-FFF2-40B4-BE49-F238E27FC236}">
                <a16:creationId xmlns:a16="http://schemas.microsoft.com/office/drawing/2014/main" id="{078CC75E-2849-6C28-42BF-61EBFD22CDE7}"/>
              </a:ext>
            </a:extLst>
          </p:cNvPr>
          <p:cNvSpPr>
            <a:spLocks noGrp="1"/>
          </p:cNvSpPr>
          <p:nvPr>
            <p:ph type="sldNum" sz="quarter" idx="4"/>
          </p:nvPr>
        </p:nvSpPr>
        <p:spPr>
          <a:xfrm>
            <a:off x="10896600" y="5983104"/>
            <a:ext cx="1295400" cy="874895"/>
          </a:xfrm>
          <a:prstGeom prst="rect">
            <a:avLst/>
          </a:prstGeom>
        </p:spPr>
        <p:txBody>
          <a:bodyPr vert="horz" lIns="91440" tIns="45720" rIns="91440" bIns="45720" rtlCol="0" anchor="ctr"/>
          <a:lstStyle>
            <a:lvl1pPr algn="ctr">
              <a:defRPr sz="1200">
                <a:solidFill>
                  <a:srgbClr val="FFFFFF"/>
                </a:solidFill>
                <a:latin typeface="+mj-lt"/>
              </a:defRPr>
            </a:lvl1pPr>
          </a:lstStyle>
          <a:p>
            <a:fld id="{08AB70BE-1769-45B8-85A6-0C837432C7E6}" type="slidenum">
              <a:rPr lang="en-US" smtClean="0"/>
              <a:pPr/>
              <a:t>‹#›</a:t>
            </a:fld>
            <a:endParaRPr lang="en-US" dirty="0"/>
          </a:p>
        </p:txBody>
      </p:sp>
    </p:spTree>
    <p:extLst>
      <p:ext uri="{BB962C8B-B14F-4D97-AF65-F5344CB8AC3E}">
        <p14:creationId xmlns:p14="http://schemas.microsoft.com/office/powerpoint/2010/main" val="312796197"/>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slideLayout" Target="../slideLayouts/slideLayout1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slideLayout" Target="../slideLayouts/slideLayout17.xml"/><Relationship Id="rId2" Type="http://schemas.openxmlformats.org/officeDocument/2006/relationships/slideLayout" Target="../slideLayouts/slideLayout2.xml"/><Relationship Id="rId16" Type="http://schemas.openxmlformats.org/officeDocument/2006/relationships/slideLayout" Target="../slideLayouts/slideLayout16.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19" Type="http://schemas.openxmlformats.org/officeDocument/2006/relationships/theme" Target="../theme/theme1.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2"/>
      </p:bgRef>
    </p:bg>
    <p:spTree>
      <p:nvGrpSpPr>
        <p:cNvPr id="1" name=""/>
        <p:cNvGrpSpPr/>
        <p:nvPr/>
      </p:nvGrpSpPr>
      <p:grpSpPr>
        <a:xfrm>
          <a:off x="0" y="0"/>
          <a:ext cx="0" cy="0"/>
          <a:chOff x="0" y="0"/>
          <a:chExt cx="0" cy="0"/>
        </a:xfrm>
      </p:grpSpPr>
      <p:sp>
        <p:nvSpPr>
          <p:cNvPr id="29" name="Freeform: Shape 28">
            <a:extLst>
              <a:ext uri="{FF2B5EF4-FFF2-40B4-BE49-F238E27FC236}">
                <a16:creationId xmlns:a16="http://schemas.microsoft.com/office/drawing/2014/main" id="{7A08E557-10DB-421A-876E-1AE58F8E07C4}"/>
              </a:ext>
            </a:extLst>
          </p:cNvPr>
          <p:cNvSpPr/>
          <p:nvPr/>
        </p:nvSpPr>
        <p:spPr>
          <a:xfrm>
            <a:off x="8844703" y="3732560"/>
            <a:ext cx="3352193" cy="3125440"/>
          </a:xfrm>
          <a:custGeom>
            <a:avLst/>
            <a:gdLst>
              <a:gd name="connsiteX0" fmla="*/ 0 w 3352193"/>
              <a:gd name="connsiteY0" fmla="*/ 3125374 h 3125440"/>
              <a:gd name="connsiteX1" fmla="*/ 2579 w 3352193"/>
              <a:gd name="connsiteY1" fmla="*/ 3125440 h 3125440"/>
              <a:gd name="connsiteX2" fmla="*/ 0 w 3352193"/>
              <a:gd name="connsiteY2" fmla="*/ 3125440 h 3125440"/>
              <a:gd name="connsiteX3" fmla="*/ 3352193 w 3352193"/>
              <a:gd name="connsiteY3" fmla="*/ 0 h 3125440"/>
              <a:gd name="connsiteX4" fmla="*/ 3352193 w 3352193"/>
              <a:gd name="connsiteY4" fmla="*/ 3125440 h 3125440"/>
              <a:gd name="connsiteX5" fmla="*/ 2579 w 3352193"/>
              <a:gd name="connsiteY5" fmla="*/ 3125440 h 3125440"/>
              <a:gd name="connsiteX6" fmla="*/ 3348685 w 3352193"/>
              <a:gd name="connsiteY6" fmla="*/ 47035 h 312544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3352193" h="3125440">
                <a:moveTo>
                  <a:pt x="0" y="3125374"/>
                </a:moveTo>
                <a:lnTo>
                  <a:pt x="2579" y="3125440"/>
                </a:lnTo>
                <a:lnTo>
                  <a:pt x="0" y="3125440"/>
                </a:lnTo>
                <a:close/>
                <a:moveTo>
                  <a:pt x="3352193" y="0"/>
                </a:moveTo>
                <a:lnTo>
                  <a:pt x="3352193" y="3125440"/>
                </a:lnTo>
                <a:lnTo>
                  <a:pt x="2579" y="3125440"/>
                </a:lnTo>
                <a:cubicBezTo>
                  <a:pt x="1744073" y="3125440"/>
                  <a:pt x="3176441" y="1776129"/>
                  <a:pt x="3348685" y="47035"/>
                </a:cubicBezTo>
                <a:close/>
              </a:path>
            </a:pathLst>
          </a:custGeom>
          <a:solidFill>
            <a:schemeClr val="accent2">
              <a:alpha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sp>
        <p:nvSpPr>
          <p:cNvPr id="5" name="Footer Placeholder 4">
            <a:extLst>
              <a:ext uri="{FF2B5EF4-FFF2-40B4-BE49-F238E27FC236}">
                <a16:creationId xmlns:a16="http://schemas.microsoft.com/office/drawing/2014/main" id="{EC2EBCA0-8609-4F35-8CA7-7AD35FDACD73}"/>
              </a:ext>
            </a:extLst>
          </p:cNvPr>
          <p:cNvSpPr>
            <a:spLocks noGrp="1"/>
          </p:cNvSpPr>
          <p:nvPr>
            <p:ph type="ftr" sz="quarter" idx="3"/>
          </p:nvPr>
        </p:nvSpPr>
        <p:spPr>
          <a:xfrm>
            <a:off x="175613" y="6434560"/>
            <a:ext cx="3428012" cy="365125"/>
          </a:xfrm>
          <a:prstGeom prst="rect">
            <a:avLst/>
          </a:prstGeom>
        </p:spPr>
        <p:txBody>
          <a:bodyPr vert="horz" lIns="91440" tIns="45720" rIns="91440" bIns="45720" rtlCol="0" anchor="ctr"/>
          <a:lstStyle>
            <a:lvl1pPr algn="l">
              <a:defRPr sz="1050" spc="50" baseline="0">
                <a:solidFill>
                  <a:schemeClr val="accent2"/>
                </a:solidFill>
                <a:latin typeface="+mn-lt"/>
              </a:defRPr>
            </a:lvl1pPr>
          </a:lstStyle>
          <a:p>
            <a:endParaRPr lang="en-US" sz="1000" dirty="0"/>
          </a:p>
        </p:txBody>
      </p:sp>
      <p:sp>
        <p:nvSpPr>
          <p:cNvPr id="2" name="Title Placeholder 1">
            <a:extLst>
              <a:ext uri="{FF2B5EF4-FFF2-40B4-BE49-F238E27FC236}">
                <a16:creationId xmlns:a16="http://schemas.microsoft.com/office/drawing/2014/main" id="{BFDA9639-38D2-4CD4-A861-F6B4C6CB99BD}"/>
              </a:ext>
            </a:extLst>
          </p:cNvPr>
          <p:cNvSpPr>
            <a:spLocks noGrp="1"/>
          </p:cNvSpPr>
          <p:nvPr>
            <p:ph type="title"/>
          </p:nvPr>
        </p:nvSpPr>
        <p:spPr>
          <a:xfrm>
            <a:off x="908775" y="590372"/>
            <a:ext cx="10202248" cy="1325890"/>
          </a:xfrm>
          <a:prstGeom prst="rect">
            <a:avLst/>
          </a:prstGeom>
        </p:spPr>
        <p:txBody>
          <a:bodyPr vert="horz" lIns="91440" tIns="45720" rIns="91440" bIns="45720" rtlCol="0" anchor="ctr">
            <a:normAutofit/>
          </a:bodyPr>
          <a:lstStyle/>
          <a:p>
            <a:r>
              <a:rPr lang="en-US"/>
              <a:t>Click to edit Master title style</a:t>
            </a:r>
            <a:endParaRPr lang="en-US" dirty="0"/>
          </a:p>
        </p:txBody>
      </p:sp>
      <p:sp>
        <p:nvSpPr>
          <p:cNvPr id="3" name="Text Placeholder 2">
            <a:extLst>
              <a:ext uri="{FF2B5EF4-FFF2-40B4-BE49-F238E27FC236}">
                <a16:creationId xmlns:a16="http://schemas.microsoft.com/office/drawing/2014/main" id="{DDAF00B1-16C1-47B3-A7A0-B71468312896}"/>
              </a:ext>
            </a:extLst>
          </p:cNvPr>
          <p:cNvSpPr>
            <a:spLocks noGrp="1"/>
          </p:cNvSpPr>
          <p:nvPr>
            <p:ph type="body" idx="1"/>
          </p:nvPr>
        </p:nvSpPr>
        <p:spPr>
          <a:xfrm>
            <a:off x="918825" y="1916262"/>
            <a:ext cx="10192198" cy="4133481"/>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a:extLst>
              <a:ext uri="{FF2B5EF4-FFF2-40B4-BE49-F238E27FC236}">
                <a16:creationId xmlns:a16="http://schemas.microsoft.com/office/drawing/2014/main" id="{2BCF9501-5B6B-4DAF-B59D-3C129ED805AC}"/>
              </a:ext>
            </a:extLst>
          </p:cNvPr>
          <p:cNvSpPr>
            <a:spLocks noGrp="1"/>
          </p:cNvSpPr>
          <p:nvPr>
            <p:ph type="dt" sz="half" idx="2"/>
          </p:nvPr>
        </p:nvSpPr>
        <p:spPr>
          <a:xfrm>
            <a:off x="9017000" y="6433202"/>
            <a:ext cx="2374150" cy="367841"/>
          </a:xfrm>
          <a:prstGeom prst="rect">
            <a:avLst/>
          </a:prstGeom>
        </p:spPr>
        <p:txBody>
          <a:bodyPr vert="horz" lIns="91440" tIns="45720" rIns="91440" bIns="45720" rtlCol="0" anchor="ctr"/>
          <a:lstStyle>
            <a:lvl1pPr algn="r">
              <a:defRPr sz="1050" spc="50" baseline="0">
                <a:solidFill>
                  <a:srgbClr val="FFFFFF"/>
                </a:solidFill>
                <a:latin typeface="+mn-lt"/>
              </a:defRPr>
            </a:lvl1pPr>
          </a:lstStyle>
          <a:p>
            <a:endParaRPr lang="en-US" dirty="0"/>
          </a:p>
        </p:txBody>
      </p:sp>
      <p:sp>
        <p:nvSpPr>
          <p:cNvPr id="6" name="Slide Number Placeholder 5">
            <a:extLst>
              <a:ext uri="{FF2B5EF4-FFF2-40B4-BE49-F238E27FC236}">
                <a16:creationId xmlns:a16="http://schemas.microsoft.com/office/drawing/2014/main" id="{37685DBD-B7AE-41D8-8CF1-B21CD58E1B45}"/>
              </a:ext>
            </a:extLst>
          </p:cNvPr>
          <p:cNvSpPr>
            <a:spLocks noGrp="1"/>
          </p:cNvSpPr>
          <p:nvPr>
            <p:ph type="sldNum" sz="quarter" idx="4"/>
          </p:nvPr>
        </p:nvSpPr>
        <p:spPr>
          <a:xfrm>
            <a:off x="11391150" y="6433203"/>
            <a:ext cx="693263" cy="367842"/>
          </a:xfrm>
          <a:prstGeom prst="rect">
            <a:avLst/>
          </a:prstGeom>
        </p:spPr>
        <p:txBody>
          <a:bodyPr vert="horz" lIns="91440" tIns="45720" rIns="91440" bIns="45720" rtlCol="0" anchor="ctr"/>
          <a:lstStyle>
            <a:lvl1pPr algn="r">
              <a:defRPr sz="2000">
                <a:solidFill>
                  <a:srgbClr val="FFFFFF"/>
                </a:solidFill>
                <a:latin typeface="+mj-lt"/>
              </a:defRPr>
            </a:lvl1pPr>
          </a:lstStyle>
          <a:p>
            <a:fld id="{08AB70BE-1769-45B8-85A6-0C837432C7E6}" type="slidenum">
              <a:rPr lang="en-US" smtClean="0"/>
              <a:pPr/>
              <a:t>‹#›</a:t>
            </a:fld>
            <a:endParaRPr lang="en-US" dirty="0"/>
          </a:p>
        </p:txBody>
      </p:sp>
    </p:spTree>
    <p:extLst>
      <p:ext uri="{BB962C8B-B14F-4D97-AF65-F5344CB8AC3E}">
        <p14:creationId xmlns:p14="http://schemas.microsoft.com/office/powerpoint/2010/main" val="3130536433"/>
      </p:ext>
    </p:extLst>
  </p:cSld>
  <p:clrMap bg1="lt1" tx1="dk1" bg2="lt2" tx2="dk2" accent1="accent1" accent2="accent2" accent3="accent3" accent4="accent4" accent5="accent5" accent6="accent6" hlink="hlink" folHlink="folHlink"/>
  <p:sldLayoutIdLst>
    <p:sldLayoutId id="2147483713" r:id="rId1"/>
    <p:sldLayoutId id="2147483714" r:id="rId2"/>
    <p:sldLayoutId id="2147483715" r:id="rId3"/>
    <p:sldLayoutId id="2147483716" r:id="rId4"/>
    <p:sldLayoutId id="2147483717" r:id="rId5"/>
    <p:sldLayoutId id="2147483718" r:id="rId6"/>
    <p:sldLayoutId id="2147483719" r:id="rId7"/>
    <p:sldLayoutId id="2147483720" r:id="rId8"/>
    <p:sldLayoutId id="2147483721" r:id="rId9"/>
    <p:sldLayoutId id="2147483722" r:id="rId10"/>
    <p:sldLayoutId id="2147483723" r:id="rId11"/>
    <p:sldLayoutId id="2147483724" r:id="rId12"/>
    <p:sldLayoutId id="2147483725" r:id="rId13"/>
    <p:sldLayoutId id="2147483726" r:id="rId14"/>
    <p:sldLayoutId id="2147483728" r:id="rId15"/>
    <p:sldLayoutId id="2147483729" r:id="rId16"/>
    <p:sldLayoutId id="2147483730" r:id="rId17"/>
    <p:sldLayoutId id="2147483731" r:id="rId18"/>
  </p:sldLayoutIdLst>
  <p:hf hdr="0" ftr="0" dt="0"/>
  <p:txStyles>
    <p:titleStyle>
      <a:lvl1pPr algn="l" defTabSz="914400" rtl="0" eaLnBrk="1" latinLnBrk="0" hangingPunct="1">
        <a:lnSpc>
          <a:spcPct val="90000"/>
        </a:lnSpc>
        <a:spcBef>
          <a:spcPct val="0"/>
        </a:spcBef>
        <a:buNone/>
        <a:defRPr sz="4000" kern="1200">
          <a:solidFill>
            <a:schemeClr val="accent2"/>
          </a:solidFill>
          <a:latin typeface="+mj-lt"/>
          <a:ea typeface="+mj-ea"/>
          <a:cs typeface="+mj-cs"/>
        </a:defRPr>
      </a:lvl1pPr>
    </p:titleStyle>
    <p:bodyStyle>
      <a:lvl1pPr marL="228600" indent="-228600" algn="l" defTabSz="914400" rtl="0" eaLnBrk="1" latinLnBrk="0" hangingPunct="1">
        <a:lnSpc>
          <a:spcPct val="120000"/>
        </a:lnSpc>
        <a:spcBef>
          <a:spcPts val="1000"/>
        </a:spcBef>
        <a:buClr>
          <a:schemeClr val="accent5"/>
        </a:buClr>
        <a:buFont typeface="Arial" panose="020B0604020202020204" pitchFamily="34" charset="0"/>
        <a:buChar char="•"/>
        <a:defRPr sz="2000" kern="1200">
          <a:solidFill>
            <a:schemeClr val="tx2"/>
          </a:solidFill>
          <a:latin typeface="+mn-lt"/>
          <a:ea typeface="+mn-ea"/>
          <a:cs typeface="+mn-cs"/>
        </a:defRPr>
      </a:lvl1pPr>
      <a:lvl2pPr marL="685800" indent="-228600" algn="l" defTabSz="914400" rtl="0" eaLnBrk="1" latinLnBrk="0" hangingPunct="1">
        <a:lnSpc>
          <a:spcPct val="120000"/>
        </a:lnSpc>
        <a:spcBef>
          <a:spcPts val="500"/>
        </a:spcBef>
        <a:buClr>
          <a:schemeClr val="accent5"/>
        </a:buClr>
        <a:buFont typeface="Arial" panose="020B0604020202020204" pitchFamily="34" charset="0"/>
        <a:buChar char="•"/>
        <a:defRPr sz="1800" kern="1200">
          <a:solidFill>
            <a:schemeClr val="tx2"/>
          </a:solidFill>
          <a:latin typeface="+mn-lt"/>
          <a:ea typeface="+mn-ea"/>
          <a:cs typeface="+mn-cs"/>
        </a:defRPr>
      </a:lvl2pPr>
      <a:lvl3pPr marL="1143000" indent="-228600" algn="l" defTabSz="914400" rtl="0" eaLnBrk="1" latinLnBrk="0" hangingPunct="1">
        <a:lnSpc>
          <a:spcPct val="120000"/>
        </a:lnSpc>
        <a:spcBef>
          <a:spcPts val="500"/>
        </a:spcBef>
        <a:buClr>
          <a:schemeClr val="accent5"/>
        </a:buClr>
        <a:buFont typeface="Arial" panose="020B0604020202020204" pitchFamily="34" charset="0"/>
        <a:buChar char="•"/>
        <a:defRPr sz="1600" kern="1200">
          <a:solidFill>
            <a:schemeClr val="tx2"/>
          </a:solidFill>
          <a:latin typeface="+mn-lt"/>
          <a:ea typeface="+mn-ea"/>
          <a:cs typeface="+mn-cs"/>
        </a:defRPr>
      </a:lvl3pPr>
      <a:lvl4pPr marL="1600200" indent="-228600" algn="l" defTabSz="914400" rtl="0" eaLnBrk="1" latinLnBrk="0" hangingPunct="1">
        <a:lnSpc>
          <a:spcPct val="120000"/>
        </a:lnSpc>
        <a:spcBef>
          <a:spcPts val="500"/>
        </a:spcBef>
        <a:buClr>
          <a:schemeClr val="accent5"/>
        </a:buClr>
        <a:buFont typeface="Arial" panose="020B0604020202020204" pitchFamily="34" charset="0"/>
        <a:buChar char="•"/>
        <a:defRPr sz="1400" kern="1200">
          <a:solidFill>
            <a:schemeClr val="tx2"/>
          </a:solidFill>
          <a:latin typeface="+mn-lt"/>
          <a:ea typeface="+mn-ea"/>
          <a:cs typeface="+mn-cs"/>
        </a:defRPr>
      </a:lvl4pPr>
      <a:lvl5pPr marL="2057400" indent="-228600" algn="l" defTabSz="914400" rtl="0" eaLnBrk="1" latinLnBrk="0" hangingPunct="1">
        <a:lnSpc>
          <a:spcPct val="120000"/>
        </a:lnSpc>
        <a:spcBef>
          <a:spcPts val="500"/>
        </a:spcBef>
        <a:buClr>
          <a:schemeClr val="accent5"/>
        </a:buClr>
        <a:buFont typeface="Arial" panose="020B0604020202020204" pitchFamily="34" charset="0"/>
        <a:buChar char="•"/>
        <a:defRPr sz="1400" kern="1200">
          <a:solidFill>
            <a:schemeClr val="tx2"/>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extLst>
    <p:ext uri="{27BBF7A9-308A-43DC-89C8-2F10F3537804}">
      <p15:sldGuideLst xmlns:p15="http://schemas.microsoft.com/office/powerpoint/2012/main">
        <p15:guide id="1" orient="horz" pos="2160">
          <p15:clr>
            <a:srgbClr val="F26B43"/>
          </p15:clr>
        </p15:guide>
        <p15:guide id="2" pos="3840">
          <p15:clr>
            <a:srgbClr val="F26B43"/>
          </p15:clr>
        </p15:guide>
        <p15:guide id="3" orient="horz" pos="2736">
          <p15:clr>
            <a:srgbClr val="F26B43"/>
          </p15:clr>
        </p15:guide>
        <p15:guide id="4" orient="horz" pos="3312">
          <p15:clr>
            <a:srgbClr val="F26B43"/>
          </p15:clr>
        </p15:guide>
        <p15:guide id="5" orient="horz" pos="432">
          <p15:clr>
            <a:srgbClr val="F26B43"/>
          </p15:clr>
        </p15:guide>
        <p15:guide id="7" pos="4416">
          <p15:clr>
            <a:srgbClr val="F26B43"/>
          </p15:clr>
        </p15:guide>
        <p15:guide id="8" pos="5568">
          <p15:clr>
            <a:srgbClr val="F26B43"/>
          </p15:clr>
        </p15:guide>
        <p15:guide id="9" pos="7296">
          <p15:clr>
            <a:srgbClr val="F26B43"/>
          </p15:clr>
        </p15:guide>
        <p15:guide id="10" pos="2688">
          <p15:clr>
            <a:srgbClr val="F26B43"/>
          </p15:clr>
        </p15:guide>
        <p15:guide id="11" pos="1536">
          <p15:clr>
            <a:srgbClr val="F26B43"/>
          </p15:clr>
        </p15:guide>
        <p15:guide id="12" pos="384">
          <p15:clr>
            <a:srgbClr val="F26B43"/>
          </p15:clr>
        </p15:guide>
        <p15:guide id="13" pos="2112">
          <p15:clr>
            <a:srgbClr val="F26B43"/>
          </p15:clr>
        </p15:guide>
        <p15:guide id="14" pos="4992">
          <p15:clr>
            <a:srgbClr val="F26B43"/>
          </p15:clr>
        </p15:guide>
        <p15:guide id="15" pos="6720">
          <p15:clr>
            <a:srgbClr val="F26B43"/>
          </p15:clr>
        </p15:guide>
        <p15:guide id="16" pos="960">
          <p15:clr>
            <a:srgbClr val="F26B43"/>
          </p15:clr>
        </p15:guide>
        <p15:guide id="17" pos="3264">
          <p15:clr>
            <a:srgbClr val="F26B43"/>
          </p15:clr>
        </p15:guide>
        <p15:guide id="18" orient="horz" pos="1008">
          <p15:clr>
            <a:srgbClr val="F26B43"/>
          </p15:clr>
        </p15:guide>
        <p15:guide id="19" orient="horz" pos="3888">
          <p15:clr>
            <a:srgbClr val="F26B43"/>
          </p15:clr>
        </p15:guide>
        <p15:guide id="20" pos="6144">
          <p15:clr>
            <a:srgbClr val="F26B43"/>
          </p15:clr>
        </p15:guide>
        <p15:guide id="21" orient="horz" pos="1584">
          <p15:clr>
            <a:srgbClr val="F26B43"/>
          </p15:clr>
        </p15:guide>
        <p15:guide id="22" pos="576">
          <p15:clr>
            <a:srgbClr val="F26B43"/>
          </p15:clr>
        </p15:guide>
        <p15:guide id="23" pos="7104">
          <p15:clr>
            <a:srgbClr val="F26B43"/>
          </p15:clr>
        </p15:guide>
        <p15:guide id="24" pos="768">
          <p15:clr>
            <a:srgbClr val="F26B43"/>
          </p15:clr>
        </p15:guide>
        <p15:guide id="25" pos="6912">
          <p15:clr>
            <a:srgbClr val="F26B43"/>
          </p15:clr>
        </p15:guide>
      </p15:sldGuideLst>
    </p:ext>
  </p:extLst>
</p:sldMaster>
</file>

<file path=ppt/slides/_rels/slide1.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12.xml"/></Relationships>
</file>

<file path=ppt/slides/_rels/slide2.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13.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13.xml"/></Relationships>
</file>

<file path=ppt/slides/_rels/slide4.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14.xml"/></Relationships>
</file>

<file path=ppt/slides/_rels/slide5.xml.rels><?xml version="1.0" encoding="UTF-8" standalone="yes"?>
<Relationships xmlns="http://schemas.openxmlformats.org/package/2006/relationships"><Relationship Id="rId2" Type="http://schemas.openxmlformats.org/officeDocument/2006/relationships/notesSlide" Target="../notesSlides/notesSlide4.xml"/><Relationship Id="rId1" Type="http://schemas.openxmlformats.org/officeDocument/2006/relationships/slideLayout" Target="../slideLayouts/slideLayout13.xml"/></Relationships>
</file>

<file path=ppt/slides/_rels/slide6.xml.rels><?xml version="1.0" encoding="UTF-8" standalone="yes"?>
<Relationships xmlns="http://schemas.openxmlformats.org/package/2006/relationships"><Relationship Id="rId2" Type="http://schemas.openxmlformats.org/officeDocument/2006/relationships/notesSlide" Target="../notesSlides/notesSlide5.xml"/><Relationship Id="rId1" Type="http://schemas.openxmlformats.org/officeDocument/2006/relationships/slideLayout" Target="../slideLayouts/slideLayout15.xml"/></Relationships>
</file>

<file path=ppt/slides/_rels/slide7.xml.rels><?xml version="1.0" encoding="UTF-8" standalone="yes"?>
<Relationships xmlns="http://schemas.openxmlformats.org/package/2006/relationships"><Relationship Id="rId2" Type="http://schemas.openxmlformats.org/officeDocument/2006/relationships/notesSlide" Target="../notesSlides/notesSlide6.xml"/><Relationship Id="rId1" Type="http://schemas.openxmlformats.org/officeDocument/2006/relationships/slideLayout" Target="../slideLayouts/slideLayout16.xml"/></Relationships>
</file>

<file path=ppt/slides/_rels/slide8.xml.rels><?xml version="1.0" encoding="UTF-8" standalone="yes"?>
<Relationships xmlns="http://schemas.openxmlformats.org/package/2006/relationships"><Relationship Id="rId2" Type="http://schemas.openxmlformats.org/officeDocument/2006/relationships/notesSlide" Target="../notesSlides/notesSlide7.xml"/><Relationship Id="rId1" Type="http://schemas.openxmlformats.org/officeDocument/2006/relationships/slideLayout" Target="../slideLayouts/slideLayout16.xml"/></Relationships>
</file>

<file path=ppt/slides/_rels/slide9.xml.rels><?xml version="1.0" encoding="UTF-8" standalone="yes"?>
<Relationships xmlns="http://schemas.openxmlformats.org/package/2006/relationships"><Relationship Id="rId2" Type="http://schemas.openxmlformats.org/officeDocument/2006/relationships/notesSlide" Target="../notesSlides/notesSlide8.xml"/><Relationship Id="rId1" Type="http://schemas.openxmlformats.org/officeDocument/2006/relationships/slideLayout" Target="../slideLayouts/slideLayout16.xml"/></Relationships>
</file>

<file path=ppt/slides/_rels/slide10.xml.rels><?xml version="1.0" encoding="UTF-8" standalone="yes"?>
<Relationships xmlns="http://schemas.openxmlformats.org/package/2006/relationships"><Relationship Id="rId2" Type="http://schemas.openxmlformats.org/officeDocument/2006/relationships/notesSlide" Target="../notesSlides/notesSlide9.xml"/><Relationship Id="rId1" Type="http://schemas.openxmlformats.org/officeDocument/2006/relationships/slideLayout" Target="../slideLayouts/slideLayout16.xml"/></Relationships>
</file>

<file path=ppt/slides/_rels/slide11.xml.rels><?xml version="1.0" encoding="UTF-8" standalone="yes"?>
<Relationships xmlns="http://schemas.openxmlformats.org/package/2006/relationships"><Relationship Id="rId2" Type="http://schemas.openxmlformats.org/officeDocument/2006/relationships/notesSlide" Target="../notesSlides/notesSlide10.xml"/><Relationship Id="rId1" Type="http://schemas.openxmlformats.org/officeDocument/2006/relationships/slideLayout" Target="../slideLayouts/slideLayout16.xml"/></Relationships>
</file>

<file path=ppt/slides/_rels/slide12.xml.rels><?xml version="1.0" encoding="UTF-8" standalone="yes"?>
<Relationships xmlns="http://schemas.openxmlformats.org/package/2006/relationships"><Relationship Id="rId2" Type="http://schemas.openxmlformats.org/officeDocument/2006/relationships/notesSlide" Target="../notesSlides/notesSlide11.xml"/><Relationship Id="rId1" Type="http://schemas.openxmlformats.org/officeDocument/2006/relationships/slideLayout" Target="../slideLayouts/slideLayout16.xml"/></Relationships>
</file>

<file path=ppt/slides/_rels/slide13.xml.rels><?xml version="1.0" encoding="UTF-8" standalone="yes"?>
<Relationships xmlns="http://schemas.openxmlformats.org/package/2006/relationships"><Relationship Id="rId2" Type="http://schemas.openxmlformats.org/officeDocument/2006/relationships/notesSlide" Target="../notesSlides/notesSlide12.xml"/><Relationship Id="rId1" Type="http://schemas.openxmlformats.org/officeDocument/2006/relationships/slideLayout" Target="../slideLayouts/slideLayout16.xml"/></Relationships>
</file>

<file path=ppt/slides/_rels/slide14.xml.rels><?xml version="1.0" encoding="UTF-8" standalone="yes"?>
<Relationships xmlns="http://schemas.openxmlformats.org/package/2006/relationships"><Relationship Id="rId2" Type="http://schemas.openxmlformats.org/officeDocument/2006/relationships/notesSlide" Target="../notesSlides/notesSlide13.xml"/><Relationship Id="rId1" Type="http://schemas.openxmlformats.org/officeDocument/2006/relationships/slideLayout" Target="../slideLayouts/slideLayout16.xml"/></Relationships>
</file>

<file path=ppt/slides/_rels/slide15.xml.rels><?xml version="1.0" encoding="UTF-8" standalone="yes"?>
<Relationships xmlns="http://schemas.openxmlformats.org/package/2006/relationships"><Relationship Id="rId2" Type="http://schemas.openxmlformats.org/officeDocument/2006/relationships/notesSlide" Target="../notesSlides/notesSlide14.xml"/><Relationship Id="rId1" Type="http://schemas.openxmlformats.org/officeDocument/2006/relationships/slideLayout" Target="../slideLayouts/slideLayout17.xml"/></Relationships>
</file>

<file path=ppt/slides/_rels/slide16.xml.rels><?xml version="1.0" encoding="UTF-8" standalone="yes"?>
<Relationships xmlns="http://schemas.openxmlformats.org/package/2006/relationships"><Relationship Id="rId2" Type="http://schemas.openxmlformats.org/officeDocument/2006/relationships/notesSlide" Target="../notesSlides/notesSlide15.xml"/><Relationship Id="rId1" Type="http://schemas.openxmlformats.org/officeDocument/2006/relationships/slideLayout" Target="../slideLayouts/slideLayout18.xml"/></Relationships>
</file>

<file path=ppt/slides/_rels/slide17.xml.rels><?xml version="1.0" encoding="UTF-8" standalone="yes"?>
<Relationships xmlns="http://schemas.openxmlformats.org/package/2006/relationships"><Relationship Id="rId2" Type="http://schemas.openxmlformats.org/officeDocument/2006/relationships/notesSlide" Target="../notesSlides/notesSlide16.xml"/><Relationship Id="rId1" Type="http://schemas.openxmlformats.org/officeDocument/2006/relationships/slideLayout" Target="../slideLayouts/slideLayout16.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16.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16.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13.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18.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040D9AD-F97D-8DCF-97C2-FEE69475C0BC}"/>
              </a:ext>
            </a:extLst>
          </p:cNvPr>
          <p:cNvSpPr>
            <a:spLocks noGrp="1"/>
          </p:cNvSpPr>
          <p:nvPr>
            <p:ph type="title"/>
          </p:nvPr>
        </p:nvSpPr>
        <p:spPr/>
        <p:txBody>
          <a:bodyPr/>
          <a:lstStyle/>
          <a:p>
            <a:r>
              <a:rPr lang="en-US" dirty="0">
                <a:latin typeface="+mn-lt"/>
              </a:rPr>
              <a:t>Building Owners Manual</a:t>
            </a:r>
            <a:br>
              <a:rPr lang="en-US" dirty="0">
                <a:latin typeface="+mn-lt"/>
              </a:rPr>
            </a:br>
            <a:br>
              <a:rPr lang="en-US" dirty="0">
                <a:latin typeface="+mn-lt"/>
              </a:rPr>
            </a:br>
            <a:r>
              <a:rPr lang="en-US" sz="3200" dirty="0">
                <a:latin typeface="+mn-lt"/>
              </a:rPr>
              <a:t>or</a:t>
            </a:r>
            <a:br>
              <a:rPr lang="en-US" dirty="0">
                <a:latin typeface="+mn-lt"/>
              </a:rPr>
            </a:br>
            <a:br>
              <a:rPr lang="en-US" sz="2800" dirty="0">
                <a:latin typeface="+mn-lt"/>
              </a:rPr>
            </a:br>
            <a:r>
              <a:rPr lang="en-US" sz="2800" dirty="0">
                <a:latin typeface="+mn-lt"/>
              </a:rPr>
              <a:t>Operation &amp; Maintenance (O&amp;M) Manual</a:t>
            </a:r>
            <a:br>
              <a:rPr lang="en-US" sz="2800" dirty="0"/>
            </a:br>
            <a:endParaRPr lang="en-US" dirty="0"/>
          </a:p>
        </p:txBody>
      </p:sp>
      <p:sp>
        <p:nvSpPr>
          <p:cNvPr id="3" name="Slide Number Placeholder 2">
            <a:extLst>
              <a:ext uri="{FF2B5EF4-FFF2-40B4-BE49-F238E27FC236}">
                <a16:creationId xmlns:a16="http://schemas.microsoft.com/office/drawing/2014/main" id="{5D9882FA-049D-25F3-3F24-590E9D0F184A}"/>
              </a:ext>
            </a:extLst>
          </p:cNvPr>
          <p:cNvSpPr>
            <a:spLocks noGrp="1"/>
          </p:cNvSpPr>
          <p:nvPr>
            <p:ph type="sldNum" sz="quarter" idx="4"/>
          </p:nvPr>
        </p:nvSpPr>
        <p:spPr/>
        <p:txBody>
          <a:bodyPr/>
          <a:lstStyle/>
          <a:p>
            <a:fld id="{08AB70BE-1769-45B8-85A6-0C837432C7E6}" type="slidenum">
              <a:rPr lang="en-US" smtClean="0"/>
              <a:pPr/>
              <a:t>1</a:t>
            </a:fld>
            <a:endParaRPr lang="en-US" dirty="0"/>
          </a:p>
        </p:txBody>
      </p:sp>
    </p:spTree>
    <p:extLst>
      <p:ext uri="{BB962C8B-B14F-4D97-AF65-F5344CB8AC3E}">
        <p14:creationId xmlns:p14="http://schemas.microsoft.com/office/powerpoint/2010/main" val="3441048361"/>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a:extLst>
              <a:ext uri="{FF2B5EF4-FFF2-40B4-BE49-F238E27FC236}">
                <a16:creationId xmlns:a16="http://schemas.microsoft.com/office/drawing/2014/main" id="{19504103-6319-C1BA-994F-97D3A9F1AA56}"/>
              </a:ext>
            </a:extLst>
          </p:cNvPr>
          <p:cNvSpPr>
            <a:spLocks noGrp="1"/>
          </p:cNvSpPr>
          <p:nvPr>
            <p:ph type="title"/>
          </p:nvPr>
        </p:nvSpPr>
        <p:spPr>
          <a:xfrm>
            <a:off x="866716" y="-400892"/>
            <a:ext cx="3710355" cy="3445297"/>
          </a:xfrm>
        </p:spPr>
        <p:txBody>
          <a:bodyPr/>
          <a:lstStyle/>
          <a:p>
            <a:r>
              <a:rPr lang="en-US" dirty="0"/>
              <a:t>Purpose</a:t>
            </a:r>
          </a:p>
        </p:txBody>
      </p:sp>
      <p:sp>
        <p:nvSpPr>
          <p:cNvPr id="4" name="Content Placeholder 3">
            <a:extLst>
              <a:ext uri="{FF2B5EF4-FFF2-40B4-BE49-F238E27FC236}">
                <a16:creationId xmlns:a16="http://schemas.microsoft.com/office/drawing/2014/main" id="{3D7927D6-AFA7-348E-8C32-400C1E6F321D}"/>
              </a:ext>
            </a:extLst>
          </p:cNvPr>
          <p:cNvSpPr>
            <a:spLocks noGrp="1"/>
          </p:cNvSpPr>
          <p:nvPr>
            <p:ph sz="quarter" idx="10"/>
          </p:nvPr>
        </p:nvSpPr>
        <p:spPr>
          <a:xfrm>
            <a:off x="866717" y="1477963"/>
            <a:ext cx="10029884" cy="3446462"/>
          </a:xfrm>
        </p:spPr>
        <p:txBody>
          <a:bodyPr/>
          <a:lstStyle/>
          <a:p>
            <a:r>
              <a:rPr lang="en-GB" sz="2400" dirty="0"/>
              <a:t>Contains the information required for the operation, maintenance, decommissioning and demolition of a building</a:t>
            </a:r>
            <a:r>
              <a:rPr lang="en-GB" dirty="0"/>
              <a:t>.</a:t>
            </a:r>
            <a:endParaRPr lang="en-US" dirty="0"/>
          </a:p>
        </p:txBody>
      </p:sp>
      <p:sp>
        <p:nvSpPr>
          <p:cNvPr id="2" name="Slide Number Placeholder 1">
            <a:extLst>
              <a:ext uri="{FF2B5EF4-FFF2-40B4-BE49-F238E27FC236}">
                <a16:creationId xmlns:a16="http://schemas.microsoft.com/office/drawing/2014/main" id="{991DBFA3-4929-EF34-6EC0-62D2B6817892}"/>
              </a:ext>
            </a:extLst>
          </p:cNvPr>
          <p:cNvSpPr>
            <a:spLocks noGrp="1"/>
          </p:cNvSpPr>
          <p:nvPr>
            <p:ph type="sldNum" sz="quarter" idx="4"/>
          </p:nvPr>
        </p:nvSpPr>
        <p:spPr/>
        <p:txBody>
          <a:bodyPr/>
          <a:lstStyle/>
          <a:p>
            <a:fld id="{08AB70BE-1769-45B8-85A6-0C837432C7E6}" type="slidenum">
              <a:rPr lang="en-US" smtClean="0"/>
              <a:pPr/>
              <a:t>2</a:t>
            </a:fld>
            <a:endParaRPr lang="en-US" dirty="0"/>
          </a:p>
        </p:txBody>
      </p:sp>
    </p:spTree>
    <p:extLst>
      <p:ext uri="{BB962C8B-B14F-4D97-AF65-F5344CB8AC3E}">
        <p14:creationId xmlns:p14="http://schemas.microsoft.com/office/powerpoint/2010/main" val="2567017441"/>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DD6B0C33-8CDE-B464-CF28-30743CE8D3D3}"/>
              </a:ext>
            </a:extLst>
          </p:cNvPr>
          <p:cNvSpPr>
            <a:spLocks noGrp="1"/>
          </p:cNvSpPr>
          <p:nvPr>
            <p:ph sz="quarter" idx="10"/>
          </p:nvPr>
        </p:nvSpPr>
        <p:spPr>
          <a:xfrm>
            <a:off x="117806" y="931229"/>
            <a:ext cx="11881590" cy="4773954"/>
          </a:xfrm>
        </p:spPr>
        <p:txBody>
          <a:bodyPr>
            <a:normAutofit/>
          </a:bodyPr>
          <a:lstStyle/>
          <a:p>
            <a:r>
              <a:rPr lang="en-GB" sz="2400" dirty="0"/>
              <a:t>The Inclusive Design Overlay to the RIBA Plan of Work published by the RIBA in 2023, states:</a:t>
            </a:r>
          </a:p>
          <a:p>
            <a:endParaRPr lang="en-GB" sz="2400" dirty="0"/>
          </a:p>
          <a:p>
            <a:r>
              <a:rPr lang="en-GB" sz="2400" dirty="0"/>
              <a:t>	‘</a:t>
            </a:r>
            <a:r>
              <a:rPr lang="en-GB" sz="2400" i="1" dirty="0"/>
              <a:t>The Building Manual helps to ensure that operations and maintenance activities are effectively implemented. It includes a summary of all key information about a building, including the Health and Safety File and Fire Safety Information, which are regulatory requirements and might contain tasks that the users must consider to get the most out of the building.’</a:t>
            </a:r>
          </a:p>
        </p:txBody>
      </p:sp>
      <p:sp>
        <p:nvSpPr>
          <p:cNvPr id="4" name="Slide Number Placeholder 3">
            <a:extLst>
              <a:ext uri="{FF2B5EF4-FFF2-40B4-BE49-F238E27FC236}">
                <a16:creationId xmlns:a16="http://schemas.microsoft.com/office/drawing/2014/main" id="{9480AA07-B725-A501-EFE7-911E4702D86F}"/>
              </a:ext>
            </a:extLst>
          </p:cNvPr>
          <p:cNvSpPr>
            <a:spLocks noGrp="1"/>
          </p:cNvSpPr>
          <p:nvPr>
            <p:ph type="sldNum" sz="quarter" idx="4"/>
          </p:nvPr>
        </p:nvSpPr>
        <p:spPr/>
        <p:txBody>
          <a:bodyPr/>
          <a:lstStyle/>
          <a:p>
            <a:fld id="{08AB70BE-1769-45B8-85A6-0C837432C7E6}" type="slidenum">
              <a:rPr lang="en-US" smtClean="0"/>
              <a:pPr/>
              <a:t>3</a:t>
            </a:fld>
            <a:endParaRPr lang="en-US" dirty="0"/>
          </a:p>
        </p:txBody>
      </p:sp>
      <p:sp>
        <p:nvSpPr>
          <p:cNvPr id="6" name="TextBox 5">
            <a:extLst>
              <a:ext uri="{FF2B5EF4-FFF2-40B4-BE49-F238E27FC236}">
                <a16:creationId xmlns:a16="http://schemas.microsoft.com/office/drawing/2014/main" id="{16FDB2F5-C499-49BD-53D8-E85A3DB6B372}"/>
              </a:ext>
            </a:extLst>
          </p:cNvPr>
          <p:cNvSpPr txBox="1"/>
          <p:nvPr/>
        </p:nvSpPr>
        <p:spPr>
          <a:xfrm>
            <a:off x="117806" y="6325525"/>
            <a:ext cx="6095064" cy="369332"/>
          </a:xfrm>
          <a:prstGeom prst="rect">
            <a:avLst/>
          </a:prstGeom>
          <a:noFill/>
        </p:spPr>
        <p:txBody>
          <a:bodyPr wrap="square">
            <a:spAutoFit/>
          </a:bodyPr>
          <a:lstStyle/>
          <a:p>
            <a:r>
              <a:rPr lang="en-GB" dirty="0"/>
              <a:t>RIBA (2024)</a:t>
            </a:r>
          </a:p>
        </p:txBody>
      </p:sp>
    </p:spTree>
    <p:extLst>
      <p:ext uri="{BB962C8B-B14F-4D97-AF65-F5344CB8AC3E}">
        <p14:creationId xmlns:p14="http://schemas.microsoft.com/office/powerpoint/2010/main" val="3209687547"/>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Title 7">
            <a:extLst>
              <a:ext uri="{FF2B5EF4-FFF2-40B4-BE49-F238E27FC236}">
                <a16:creationId xmlns:a16="http://schemas.microsoft.com/office/drawing/2014/main" id="{9B282789-4F8B-D647-09EB-50D8FF6877D0}"/>
              </a:ext>
            </a:extLst>
          </p:cNvPr>
          <p:cNvSpPr>
            <a:spLocks noGrp="1"/>
          </p:cNvSpPr>
          <p:nvPr>
            <p:ph type="title"/>
          </p:nvPr>
        </p:nvSpPr>
        <p:spPr>
          <a:xfrm>
            <a:off x="398297" y="624578"/>
            <a:ext cx="11707686" cy="4009292"/>
          </a:xfrm>
        </p:spPr>
        <p:txBody>
          <a:bodyPr>
            <a:noAutofit/>
          </a:bodyPr>
          <a:lstStyle/>
          <a:p>
            <a:r>
              <a:rPr lang="en-GB" sz="2400" dirty="0">
                <a:latin typeface="+mn-lt"/>
              </a:rPr>
              <a:t>Prepared by the contractor or the sub-contractor with additional information from the designers (in particular, the services engineer) and suppliers. </a:t>
            </a:r>
            <a:br>
              <a:rPr lang="en-GB" sz="2400" dirty="0">
                <a:latin typeface="+mn-lt"/>
              </a:rPr>
            </a:br>
            <a:br>
              <a:rPr lang="en-GB" sz="2400" dirty="0">
                <a:latin typeface="+mn-lt"/>
              </a:rPr>
            </a:br>
            <a:br>
              <a:rPr lang="en-GB" sz="2400" dirty="0">
                <a:latin typeface="+mn-lt"/>
              </a:rPr>
            </a:br>
            <a:br>
              <a:rPr lang="en-GB" sz="2400" dirty="0">
                <a:latin typeface="+mn-lt"/>
              </a:rPr>
            </a:br>
            <a:r>
              <a:rPr lang="en-GB" sz="2400" dirty="0">
                <a:latin typeface="+mn-lt"/>
              </a:rPr>
              <a:t>It is a requirement that is generally defined in the preliminaries section of the tender documentation where its contents will be described, although there may be additional requirements regarding mechanical and electrical services in the mechanical and electrical specification.</a:t>
            </a:r>
            <a:endParaRPr lang="en-US" sz="2400" dirty="0">
              <a:latin typeface="+mn-lt"/>
            </a:endParaRPr>
          </a:p>
        </p:txBody>
      </p:sp>
      <p:sp>
        <p:nvSpPr>
          <p:cNvPr id="4" name="Slide Number Placeholder 3">
            <a:extLst>
              <a:ext uri="{FF2B5EF4-FFF2-40B4-BE49-F238E27FC236}">
                <a16:creationId xmlns:a16="http://schemas.microsoft.com/office/drawing/2014/main" id="{258ECD88-7563-0E2D-38D6-262477CFE5A5}"/>
              </a:ext>
            </a:extLst>
          </p:cNvPr>
          <p:cNvSpPr>
            <a:spLocks noGrp="1"/>
          </p:cNvSpPr>
          <p:nvPr>
            <p:ph type="sldNum" sz="quarter" idx="4"/>
          </p:nvPr>
        </p:nvSpPr>
        <p:spPr/>
        <p:txBody>
          <a:bodyPr/>
          <a:lstStyle/>
          <a:p>
            <a:fld id="{08AB70BE-1769-45B8-85A6-0C837432C7E6}" type="slidenum">
              <a:rPr lang="en-US" smtClean="0"/>
              <a:pPr/>
              <a:t>4</a:t>
            </a:fld>
            <a:endParaRPr lang="en-US" dirty="0"/>
          </a:p>
        </p:txBody>
      </p:sp>
    </p:spTree>
    <p:extLst>
      <p:ext uri="{BB962C8B-B14F-4D97-AF65-F5344CB8AC3E}">
        <p14:creationId xmlns:p14="http://schemas.microsoft.com/office/powerpoint/2010/main" val="3124175302"/>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Content Placeholder 3">
            <a:extLst>
              <a:ext uri="{FF2B5EF4-FFF2-40B4-BE49-F238E27FC236}">
                <a16:creationId xmlns:a16="http://schemas.microsoft.com/office/drawing/2014/main" id="{3D7927D6-AFA7-348E-8C32-400C1E6F321D}"/>
              </a:ext>
            </a:extLst>
          </p:cNvPr>
          <p:cNvSpPr>
            <a:spLocks noGrp="1"/>
          </p:cNvSpPr>
          <p:nvPr>
            <p:ph sz="quarter" idx="10"/>
          </p:nvPr>
        </p:nvSpPr>
        <p:spPr>
          <a:xfrm>
            <a:off x="605393" y="1635038"/>
            <a:ext cx="10981214" cy="4047706"/>
          </a:xfrm>
        </p:spPr>
        <p:txBody>
          <a:bodyPr>
            <a:normAutofit/>
          </a:bodyPr>
          <a:lstStyle/>
          <a:p>
            <a:r>
              <a:rPr lang="en-GB" sz="2400" dirty="0"/>
              <a:t>A draft version of the document should be provided for the client as part of the handover procedure prior to certifying practical completion. </a:t>
            </a:r>
          </a:p>
          <a:p>
            <a:endParaRPr lang="en-GB" sz="2400" dirty="0"/>
          </a:p>
          <a:p>
            <a:r>
              <a:rPr lang="en-GB" sz="2400" dirty="0"/>
              <a:t>The final document is not usually available in full form until several months after practical completion, as commissioning information often needs to include summer and winter readings taken in the fully occupied building. </a:t>
            </a:r>
          </a:p>
          <a:p>
            <a:r>
              <a:rPr lang="en-GB" sz="2400" dirty="0"/>
              <a:t>The preliminaries may require several copies of the building owner's manual and might require an electronic version.</a:t>
            </a:r>
            <a:endParaRPr lang="en-US" sz="2400" dirty="0"/>
          </a:p>
        </p:txBody>
      </p:sp>
      <p:sp>
        <p:nvSpPr>
          <p:cNvPr id="2" name="Slide Number Placeholder 1">
            <a:extLst>
              <a:ext uri="{FF2B5EF4-FFF2-40B4-BE49-F238E27FC236}">
                <a16:creationId xmlns:a16="http://schemas.microsoft.com/office/drawing/2014/main" id="{991DBFA3-4929-EF34-6EC0-62D2B6817892}"/>
              </a:ext>
            </a:extLst>
          </p:cNvPr>
          <p:cNvSpPr>
            <a:spLocks noGrp="1"/>
          </p:cNvSpPr>
          <p:nvPr>
            <p:ph type="sldNum" sz="quarter" idx="4"/>
          </p:nvPr>
        </p:nvSpPr>
        <p:spPr/>
        <p:txBody>
          <a:bodyPr/>
          <a:lstStyle/>
          <a:p>
            <a:fld id="{08AB70BE-1769-45B8-85A6-0C837432C7E6}" type="slidenum">
              <a:rPr lang="en-US" smtClean="0"/>
              <a:pPr/>
              <a:t>5</a:t>
            </a:fld>
            <a:endParaRPr lang="en-US" dirty="0"/>
          </a:p>
        </p:txBody>
      </p:sp>
    </p:spTree>
    <p:extLst>
      <p:ext uri="{BB962C8B-B14F-4D97-AF65-F5344CB8AC3E}">
        <p14:creationId xmlns:p14="http://schemas.microsoft.com/office/powerpoint/2010/main" val="1230679269"/>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a:extLst>
              <a:ext uri="{FF2B5EF4-FFF2-40B4-BE49-F238E27FC236}">
                <a16:creationId xmlns:a16="http://schemas.microsoft.com/office/drawing/2014/main" id="{160027CB-3C27-FC4C-AEF9-685A21EA1B94}"/>
              </a:ext>
            </a:extLst>
          </p:cNvPr>
          <p:cNvSpPr>
            <a:spLocks noGrp="1"/>
          </p:cNvSpPr>
          <p:nvPr>
            <p:ph type="title"/>
          </p:nvPr>
        </p:nvSpPr>
        <p:spPr>
          <a:xfrm>
            <a:off x="2458501" y="2776210"/>
            <a:ext cx="8273077" cy="874895"/>
          </a:xfrm>
        </p:spPr>
        <p:txBody>
          <a:bodyPr>
            <a:normAutofit fontScale="90000"/>
          </a:bodyPr>
          <a:lstStyle/>
          <a:p>
            <a:pPr algn="ctr"/>
            <a:r>
              <a:rPr lang="en-US" dirty="0">
                <a:latin typeface="+mn-lt"/>
              </a:rPr>
              <a:t>What information might be useful in a building operating &amp; maintenance manual? </a:t>
            </a:r>
          </a:p>
        </p:txBody>
      </p:sp>
      <p:sp>
        <p:nvSpPr>
          <p:cNvPr id="2" name="Slide Number Placeholder 1">
            <a:extLst>
              <a:ext uri="{FF2B5EF4-FFF2-40B4-BE49-F238E27FC236}">
                <a16:creationId xmlns:a16="http://schemas.microsoft.com/office/drawing/2014/main" id="{616BFA23-AB5B-BA88-E233-DE14DED5A297}"/>
              </a:ext>
            </a:extLst>
          </p:cNvPr>
          <p:cNvSpPr>
            <a:spLocks noGrp="1"/>
          </p:cNvSpPr>
          <p:nvPr>
            <p:ph type="sldNum" sz="quarter" idx="4"/>
          </p:nvPr>
        </p:nvSpPr>
        <p:spPr/>
        <p:txBody>
          <a:bodyPr/>
          <a:lstStyle/>
          <a:p>
            <a:fld id="{08AB70BE-1769-45B8-85A6-0C837432C7E6}" type="slidenum">
              <a:rPr lang="en-US" smtClean="0"/>
              <a:pPr/>
              <a:t>6</a:t>
            </a:fld>
            <a:endParaRPr lang="en-US" dirty="0"/>
          </a:p>
        </p:txBody>
      </p:sp>
      <p:sp>
        <p:nvSpPr>
          <p:cNvPr id="6" name="TextBox 5">
            <a:extLst>
              <a:ext uri="{FF2B5EF4-FFF2-40B4-BE49-F238E27FC236}">
                <a16:creationId xmlns:a16="http://schemas.microsoft.com/office/drawing/2014/main" id="{E1268DC5-9C12-FF18-F629-9DAF7C250174}"/>
              </a:ext>
            </a:extLst>
          </p:cNvPr>
          <p:cNvSpPr txBox="1"/>
          <p:nvPr/>
        </p:nvSpPr>
        <p:spPr>
          <a:xfrm>
            <a:off x="6096000" y="145254"/>
            <a:ext cx="6095064" cy="646331"/>
          </a:xfrm>
          <a:prstGeom prst="rect">
            <a:avLst/>
          </a:prstGeom>
          <a:noFill/>
        </p:spPr>
        <p:txBody>
          <a:bodyPr wrap="square">
            <a:spAutoFit/>
          </a:bodyPr>
          <a:lstStyle/>
          <a:p>
            <a:r>
              <a:rPr lang="en-GB" dirty="0"/>
              <a:t>https://www.designingbuildings.co.uk/wiki/Building_owner's_manual_-_O_and_M_manual</a:t>
            </a:r>
          </a:p>
        </p:txBody>
      </p:sp>
    </p:spTree>
    <p:extLst>
      <p:ext uri="{BB962C8B-B14F-4D97-AF65-F5344CB8AC3E}">
        <p14:creationId xmlns:p14="http://schemas.microsoft.com/office/powerpoint/2010/main" val="3457628484"/>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a:extLst>
              <a:ext uri="{FF2B5EF4-FFF2-40B4-BE49-F238E27FC236}">
                <a16:creationId xmlns:a16="http://schemas.microsoft.com/office/drawing/2014/main" id="{68C2EC19-A157-8389-07DB-650659081F52}"/>
              </a:ext>
            </a:extLst>
          </p:cNvPr>
          <p:cNvSpPr>
            <a:spLocks noGrp="1"/>
          </p:cNvSpPr>
          <p:nvPr>
            <p:ph type="title"/>
          </p:nvPr>
        </p:nvSpPr>
        <p:spPr>
          <a:xfrm>
            <a:off x="1890980" y="0"/>
            <a:ext cx="8690533" cy="2821183"/>
          </a:xfrm>
        </p:spPr>
        <p:txBody>
          <a:bodyPr/>
          <a:lstStyle/>
          <a:p>
            <a:r>
              <a:rPr lang="en-GB" dirty="0"/>
              <a:t>A description of the main design principles.</a:t>
            </a:r>
            <a:br>
              <a:rPr lang="en-GB" dirty="0"/>
            </a:br>
            <a:endParaRPr lang="en-US" dirty="0"/>
          </a:p>
        </p:txBody>
      </p:sp>
      <p:sp>
        <p:nvSpPr>
          <p:cNvPr id="4" name="Content Placeholder 3">
            <a:extLst>
              <a:ext uri="{FF2B5EF4-FFF2-40B4-BE49-F238E27FC236}">
                <a16:creationId xmlns:a16="http://schemas.microsoft.com/office/drawing/2014/main" id="{B9D6390D-BFD6-DF07-2067-06D2785D587D}"/>
              </a:ext>
            </a:extLst>
          </p:cNvPr>
          <p:cNvSpPr>
            <a:spLocks noGrp="1"/>
          </p:cNvSpPr>
          <p:nvPr>
            <p:ph sz="quarter" idx="10"/>
          </p:nvPr>
        </p:nvSpPr>
        <p:spPr>
          <a:xfrm>
            <a:off x="572202" y="3287353"/>
            <a:ext cx="4886149" cy="2524362"/>
          </a:xfrm>
        </p:spPr>
        <p:txBody>
          <a:bodyPr>
            <a:normAutofit/>
          </a:bodyPr>
          <a:lstStyle/>
          <a:p>
            <a:pPr marL="285750" indent="-285750" algn="l">
              <a:buFont typeface="Arial" panose="020B0604020202020204" pitchFamily="34" charset="0"/>
              <a:buChar char="•"/>
            </a:pPr>
            <a:r>
              <a:rPr lang="en-US" sz="2000" noProof="1"/>
              <a:t>Types of Ventilation including Controls</a:t>
            </a:r>
          </a:p>
          <a:p>
            <a:pPr marL="285750" indent="-285750" algn="l">
              <a:lnSpc>
                <a:spcPct val="100000"/>
              </a:lnSpc>
              <a:buFont typeface="Arial" panose="020B0604020202020204" pitchFamily="34" charset="0"/>
              <a:buChar char="•"/>
            </a:pPr>
            <a:r>
              <a:rPr lang="en-US" sz="2000" noProof="1"/>
              <a:t>Heating and Cooling Methods</a:t>
            </a:r>
          </a:p>
          <a:p>
            <a:pPr marL="285750" indent="-285750" algn="l">
              <a:buFont typeface="Arial" panose="020B0604020202020204" pitchFamily="34" charset="0"/>
              <a:buChar char="•"/>
            </a:pPr>
            <a:r>
              <a:rPr lang="en-US" sz="2000" noProof="1"/>
              <a:t>Active or Passive Methods being used</a:t>
            </a:r>
          </a:p>
        </p:txBody>
      </p:sp>
      <p:sp>
        <p:nvSpPr>
          <p:cNvPr id="2" name="Slide Number Placeholder 1">
            <a:extLst>
              <a:ext uri="{FF2B5EF4-FFF2-40B4-BE49-F238E27FC236}">
                <a16:creationId xmlns:a16="http://schemas.microsoft.com/office/drawing/2014/main" id="{17DE2532-F4A7-30E2-0525-1FF82D28A315}"/>
              </a:ext>
            </a:extLst>
          </p:cNvPr>
          <p:cNvSpPr>
            <a:spLocks noGrp="1"/>
          </p:cNvSpPr>
          <p:nvPr>
            <p:ph type="sldNum" sz="quarter" idx="4"/>
          </p:nvPr>
        </p:nvSpPr>
        <p:spPr/>
        <p:txBody>
          <a:bodyPr/>
          <a:lstStyle/>
          <a:p>
            <a:fld id="{08AB70BE-1769-45B8-85A6-0C837432C7E6}" type="slidenum">
              <a:rPr lang="en-US" smtClean="0"/>
              <a:pPr/>
              <a:t>7</a:t>
            </a:fld>
            <a:endParaRPr lang="en-US" dirty="0"/>
          </a:p>
        </p:txBody>
      </p:sp>
      <p:sp>
        <p:nvSpPr>
          <p:cNvPr id="5" name="TextBox 4">
            <a:extLst>
              <a:ext uri="{FF2B5EF4-FFF2-40B4-BE49-F238E27FC236}">
                <a16:creationId xmlns:a16="http://schemas.microsoft.com/office/drawing/2014/main" id="{CC100F86-B94E-6C2B-C857-6D6B3D5C8B98}"/>
              </a:ext>
            </a:extLst>
          </p:cNvPr>
          <p:cNvSpPr txBox="1"/>
          <p:nvPr/>
        </p:nvSpPr>
        <p:spPr>
          <a:xfrm>
            <a:off x="6787783" y="3220035"/>
            <a:ext cx="4886149" cy="1841081"/>
          </a:xfrm>
          <a:prstGeom prst="rect">
            <a:avLst/>
          </a:prstGeom>
          <a:noFill/>
        </p:spPr>
        <p:txBody>
          <a:bodyPr wrap="square" rtlCol="0">
            <a:spAutoFit/>
          </a:bodyPr>
          <a:lstStyle/>
          <a:p>
            <a:pPr marL="285750" indent="-285750">
              <a:lnSpc>
                <a:spcPct val="150000"/>
              </a:lnSpc>
              <a:buFont typeface="Arial" panose="020B0604020202020204" pitchFamily="34" charset="0"/>
              <a:buChar char="•"/>
            </a:pPr>
            <a:r>
              <a:rPr lang="en-GB" sz="2000" dirty="0">
                <a:solidFill>
                  <a:schemeClr val="bg2"/>
                </a:solidFill>
              </a:rPr>
              <a:t>Insulation or Thermal Mass utilisation</a:t>
            </a:r>
          </a:p>
          <a:p>
            <a:pPr marL="285750" indent="-285750">
              <a:lnSpc>
                <a:spcPct val="150000"/>
              </a:lnSpc>
              <a:buFont typeface="Arial" panose="020B0604020202020204" pitchFamily="34" charset="0"/>
              <a:buChar char="•"/>
            </a:pPr>
            <a:r>
              <a:rPr lang="en-GB" sz="2000" dirty="0">
                <a:solidFill>
                  <a:schemeClr val="bg2"/>
                </a:solidFill>
              </a:rPr>
              <a:t>Intended use and layout</a:t>
            </a:r>
          </a:p>
          <a:p>
            <a:pPr marL="285750" indent="-285750">
              <a:lnSpc>
                <a:spcPct val="150000"/>
              </a:lnSpc>
              <a:buFont typeface="Arial" panose="020B0604020202020204" pitchFamily="34" charset="0"/>
              <a:buChar char="•"/>
            </a:pPr>
            <a:r>
              <a:rPr lang="en-GB" sz="2000" dirty="0">
                <a:solidFill>
                  <a:schemeClr val="bg2"/>
                </a:solidFill>
              </a:rPr>
              <a:t>Orientation and shading</a:t>
            </a:r>
          </a:p>
          <a:p>
            <a:pPr marL="285750" indent="-285750">
              <a:lnSpc>
                <a:spcPct val="150000"/>
              </a:lnSpc>
              <a:buFont typeface="Arial" panose="020B0604020202020204" pitchFamily="34" charset="0"/>
              <a:buChar char="•"/>
            </a:pPr>
            <a:endParaRPr lang="en-GB" dirty="0">
              <a:solidFill>
                <a:schemeClr val="bg2"/>
              </a:solidFill>
            </a:endParaRPr>
          </a:p>
        </p:txBody>
      </p:sp>
      <p:sp>
        <p:nvSpPr>
          <p:cNvPr id="6" name="TextBox 5">
            <a:extLst>
              <a:ext uri="{FF2B5EF4-FFF2-40B4-BE49-F238E27FC236}">
                <a16:creationId xmlns:a16="http://schemas.microsoft.com/office/drawing/2014/main" id="{F684FE3D-BE03-B18D-7278-F25167087814}"/>
              </a:ext>
            </a:extLst>
          </p:cNvPr>
          <p:cNvSpPr txBox="1"/>
          <p:nvPr/>
        </p:nvSpPr>
        <p:spPr>
          <a:xfrm>
            <a:off x="572202" y="6277885"/>
            <a:ext cx="2485937" cy="369332"/>
          </a:xfrm>
          <a:prstGeom prst="rect">
            <a:avLst/>
          </a:prstGeom>
          <a:noFill/>
        </p:spPr>
        <p:txBody>
          <a:bodyPr wrap="none" rtlCol="0">
            <a:spAutoFit/>
          </a:bodyPr>
          <a:lstStyle/>
          <a:p>
            <a:r>
              <a:rPr lang="en-GB" dirty="0">
                <a:solidFill>
                  <a:schemeClr val="bg2"/>
                </a:solidFill>
              </a:rPr>
              <a:t>HMC Architects (2019)</a:t>
            </a:r>
          </a:p>
        </p:txBody>
      </p:sp>
    </p:spTree>
    <p:extLst>
      <p:ext uri="{BB962C8B-B14F-4D97-AF65-F5344CB8AC3E}">
        <p14:creationId xmlns:p14="http://schemas.microsoft.com/office/powerpoint/2010/main" val="2470345671"/>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a:extLst>
              <a:ext uri="{FF2B5EF4-FFF2-40B4-BE49-F238E27FC236}">
                <a16:creationId xmlns:a16="http://schemas.microsoft.com/office/drawing/2014/main" id="{68C2EC19-A157-8389-07DB-650659081F52}"/>
              </a:ext>
            </a:extLst>
          </p:cNvPr>
          <p:cNvSpPr>
            <a:spLocks noGrp="1"/>
          </p:cNvSpPr>
          <p:nvPr>
            <p:ph type="title"/>
          </p:nvPr>
        </p:nvSpPr>
        <p:spPr>
          <a:xfrm>
            <a:off x="891103" y="0"/>
            <a:ext cx="11205768" cy="3601502"/>
          </a:xfrm>
        </p:spPr>
        <p:txBody>
          <a:bodyPr>
            <a:normAutofit/>
          </a:bodyPr>
          <a:lstStyle/>
          <a:p>
            <a:r>
              <a:rPr lang="en-GB" dirty="0"/>
              <a:t>Details of the building's construction (such as finishes, cladding, doors and windows, roof construction, and so on).</a:t>
            </a:r>
            <a:br>
              <a:rPr lang="en-GB" dirty="0"/>
            </a:br>
            <a:br>
              <a:rPr lang="en-GB" dirty="0"/>
            </a:br>
            <a:br>
              <a:rPr lang="en-GB" dirty="0"/>
            </a:br>
            <a:endParaRPr lang="en-US" dirty="0"/>
          </a:p>
        </p:txBody>
      </p:sp>
      <p:sp>
        <p:nvSpPr>
          <p:cNvPr id="2" name="Slide Number Placeholder 1">
            <a:extLst>
              <a:ext uri="{FF2B5EF4-FFF2-40B4-BE49-F238E27FC236}">
                <a16:creationId xmlns:a16="http://schemas.microsoft.com/office/drawing/2014/main" id="{17DE2532-F4A7-30E2-0525-1FF82D28A315}"/>
              </a:ext>
            </a:extLst>
          </p:cNvPr>
          <p:cNvSpPr>
            <a:spLocks noGrp="1"/>
          </p:cNvSpPr>
          <p:nvPr>
            <p:ph type="sldNum" sz="quarter" idx="4"/>
          </p:nvPr>
        </p:nvSpPr>
        <p:spPr/>
        <p:txBody>
          <a:bodyPr/>
          <a:lstStyle/>
          <a:p>
            <a:fld id="{08AB70BE-1769-45B8-85A6-0C837432C7E6}" type="slidenum">
              <a:rPr lang="en-US" smtClean="0"/>
              <a:pPr/>
              <a:t>8</a:t>
            </a:fld>
            <a:endParaRPr lang="en-US" dirty="0"/>
          </a:p>
        </p:txBody>
      </p:sp>
      <p:sp>
        <p:nvSpPr>
          <p:cNvPr id="8" name="TextBox 7">
            <a:extLst>
              <a:ext uri="{FF2B5EF4-FFF2-40B4-BE49-F238E27FC236}">
                <a16:creationId xmlns:a16="http://schemas.microsoft.com/office/drawing/2014/main" id="{289CAAD5-C89A-BE2E-861D-D40E5A691551}"/>
              </a:ext>
            </a:extLst>
          </p:cNvPr>
          <p:cNvSpPr txBox="1"/>
          <p:nvPr/>
        </p:nvSpPr>
        <p:spPr>
          <a:xfrm>
            <a:off x="693080" y="3387885"/>
            <a:ext cx="10966976" cy="1919949"/>
          </a:xfrm>
          <a:prstGeom prst="rect">
            <a:avLst/>
          </a:prstGeom>
          <a:noFill/>
        </p:spPr>
        <p:txBody>
          <a:bodyPr wrap="square">
            <a:spAutoFit/>
          </a:bodyPr>
          <a:lstStyle/>
          <a:p>
            <a:pPr marL="285750" marR="0" lvl="0" indent="-285750" algn="l" defTabSz="914400" rtl="0" eaLnBrk="1" fontAlgn="auto" latinLnBrk="0" hangingPunct="1">
              <a:lnSpc>
                <a:spcPct val="120000"/>
              </a:lnSpc>
              <a:spcBef>
                <a:spcPts val="1000"/>
              </a:spcBef>
              <a:spcAft>
                <a:spcPts val="0"/>
              </a:spcAft>
              <a:buClr>
                <a:srgbClr val="F48E7C"/>
              </a:buClr>
              <a:buSzTx/>
              <a:buFont typeface="Arial" panose="020B0604020202020204" pitchFamily="34" charset="0"/>
              <a:buChar char="•"/>
              <a:tabLst/>
              <a:defRPr/>
            </a:pPr>
            <a:r>
              <a:rPr lang="en-US" sz="2000" noProof="1">
                <a:solidFill>
                  <a:srgbClr val="FFFFFF"/>
                </a:solidFill>
                <a:latin typeface="Arial Nova Light"/>
              </a:rPr>
              <a:t>M</a:t>
            </a:r>
            <a:r>
              <a:rPr kumimoji="0" lang="en-US" sz="2000" b="0" i="0" u="none" strike="noStrike" kern="1200" cap="none" spc="0" normalizeH="0" baseline="0" noProof="1">
                <a:ln>
                  <a:noFill/>
                </a:ln>
                <a:solidFill>
                  <a:srgbClr val="FFFFFF"/>
                </a:solidFill>
                <a:effectLst/>
                <a:uLnTx/>
                <a:uFillTx/>
                <a:latin typeface="Arial Nova Light"/>
                <a:ea typeface="+mn-ea"/>
                <a:cs typeface="+mn-cs"/>
              </a:rPr>
              <a:t>aintenance work – Paint/Render types/colours</a:t>
            </a:r>
          </a:p>
          <a:p>
            <a:pPr marL="285750" marR="0" lvl="0" indent="-285750" algn="l" defTabSz="914400" rtl="0" eaLnBrk="1" fontAlgn="auto" latinLnBrk="0" hangingPunct="1">
              <a:lnSpc>
                <a:spcPct val="120000"/>
              </a:lnSpc>
              <a:spcBef>
                <a:spcPts val="1000"/>
              </a:spcBef>
              <a:spcAft>
                <a:spcPts val="0"/>
              </a:spcAft>
              <a:buClr>
                <a:srgbClr val="F48E7C"/>
              </a:buClr>
              <a:buSzTx/>
              <a:buFont typeface="Arial" panose="020B0604020202020204" pitchFamily="34" charset="0"/>
              <a:buChar char="•"/>
              <a:tabLst/>
              <a:defRPr/>
            </a:pPr>
            <a:r>
              <a:rPr lang="en-US" sz="2000" noProof="1">
                <a:solidFill>
                  <a:srgbClr val="FFFFFF"/>
                </a:solidFill>
                <a:latin typeface="Arial Nova Light"/>
              </a:rPr>
              <a:t>Specification of materials – performance metrics i.e. slate will last longer than concrete tiles</a:t>
            </a:r>
          </a:p>
          <a:p>
            <a:pPr marL="285750" marR="0" lvl="0" indent="-285750" algn="l" defTabSz="914400" rtl="0" eaLnBrk="1" fontAlgn="auto" latinLnBrk="0" hangingPunct="1">
              <a:lnSpc>
                <a:spcPct val="120000"/>
              </a:lnSpc>
              <a:spcBef>
                <a:spcPts val="1000"/>
              </a:spcBef>
              <a:spcAft>
                <a:spcPts val="0"/>
              </a:spcAft>
              <a:buClr>
                <a:srgbClr val="F48E7C"/>
              </a:buClr>
              <a:buSzTx/>
              <a:buFont typeface="Arial" panose="020B0604020202020204" pitchFamily="34" charset="0"/>
              <a:buChar char="•"/>
              <a:tabLst/>
              <a:defRPr/>
            </a:pPr>
            <a:r>
              <a:rPr lang="en-US" sz="2000" noProof="1">
                <a:solidFill>
                  <a:srgbClr val="FFFFFF"/>
                </a:solidFill>
                <a:latin typeface="Arial Nova Light"/>
              </a:rPr>
              <a:t>To help plan for retrofit</a:t>
            </a:r>
          </a:p>
          <a:p>
            <a:pPr marL="285750" marR="0" lvl="0" indent="-285750" algn="l" defTabSz="914400" rtl="0" eaLnBrk="1" fontAlgn="auto" latinLnBrk="0" hangingPunct="1">
              <a:lnSpc>
                <a:spcPct val="120000"/>
              </a:lnSpc>
              <a:spcBef>
                <a:spcPts val="1000"/>
              </a:spcBef>
              <a:spcAft>
                <a:spcPts val="0"/>
              </a:spcAft>
              <a:buClr>
                <a:srgbClr val="F48E7C"/>
              </a:buClr>
              <a:buSzTx/>
              <a:buFont typeface="Arial" panose="020B0604020202020204" pitchFamily="34" charset="0"/>
              <a:buChar char="•"/>
              <a:tabLst/>
              <a:defRPr/>
            </a:pPr>
            <a:endParaRPr kumimoji="0" lang="en-US" sz="2000" b="0" i="0" u="none" strike="noStrike" kern="1200" cap="none" spc="0" normalizeH="0" baseline="0" noProof="1">
              <a:ln>
                <a:noFill/>
              </a:ln>
              <a:solidFill>
                <a:srgbClr val="FFFFFF"/>
              </a:solidFill>
              <a:effectLst/>
              <a:uLnTx/>
              <a:uFillTx/>
              <a:latin typeface="Arial Nova Light"/>
              <a:ea typeface="+mn-ea"/>
              <a:cs typeface="+mn-cs"/>
            </a:endParaRPr>
          </a:p>
        </p:txBody>
      </p:sp>
    </p:spTree>
    <p:extLst>
      <p:ext uri="{BB962C8B-B14F-4D97-AF65-F5344CB8AC3E}">
        <p14:creationId xmlns:p14="http://schemas.microsoft.com/office/powerpoint/2010/main" val="1697892468"/>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a:extLst>
              <a:ext uri="{FF2B5EF4-FFF2-40B4-BE49-F238E27FC236}">
                <a16:creationId xmlns:a16="http://schemas.microsoft.com/office/drawing/2014/main" id="{68C2EC19-A157-8389-07DB-650659081F52}"/>
              </a:ext>
            </a:extLst>
          </p:cNvPr>
          <p:cNvSpPr>
            <a:spLocks noGrp="1"/>
          </p:cNvSpPr>
          <p:nvPr>
            <p:ph type="title"/>
          </p:nvPr>
        </p:nvSpPr>
        <p:spPr>
          <a:xfrm>
            <a:off x="1890980" y="1"/>
            <a:ext cx="8690533" cy="2563686"/>
          </a:xfrm>
        </p:spPr>
        <p:txBody>
          <a:bodyPr>
            <a:normAutofit/>
          </a:bodyPr>
          <a:lstStyle/>
          <a:p>
            <a:br>
              <a:rPr lang="en-GB" dirty="0"/>
            </a:br>
            <a:r>
              <a:rPr lang="en-GB" dirty="0"/>
              <a:t>As-built drawings and specifications.</a:t>
            </a:r>
            <a:br>
              <a:rPr lang="en-GB" dirty="0"/>
            </a:br>
            <a:br>
              <a:rPr lang="en-GB" dirty="0"/>
            </a:br>
            <a:endParaRPr lang="en-US" dirty="0"/>
          </a:p>
        </p:txBody>
      </p:sp>
      <p:sp>
        <p:nvSpPr>
          <p:cNvPr id="2" name="Slide Number Placeholder 1">
            <a:extLst>
              <a:ext uri="{FF2B5EF4-FFF2-40B4-BE49-F238E27FC236}">
                <a16:creationId xmlns:a16="http://schemas.microsoft.com/office/drawing/2014/main" id="{17DE2532-F4A7-30E2-0525-1FF82D28A315}"/>
              </a:ext>
            </a:extLst>
          </p:cNvPr>
          <p:cNvSpPr>
            <a:spLocks noGrp="1"/>
          </p:cNvSpPr>
          <p:nvPr>
            <p:ph type="sldNum" sz="quarter" idx="4"/>
          </p:nvPr>
        </p:nvSpPr>
        <p:spPr/>
        <p:txBody>
          <a:bodyPr/>
          <a:lstStyle/>
          <a:p>
            <a:fld id="{08AB70BE-1769-45B8-85A6-0C837432C7E6}" type="slidenum">
              <a:rPr lang="en-US" smtClean="0"/>
              <a:pPr/>
              <a:t>9</a:t>
            </a:fld>
            <a:endParaRPr lang="en-US" dirty="0"/>
          </a:p>
        </p:txBody>
      </p:sp>
      <p:sp>
        <p:nvSpPr>
          <p:cNvPr id="10" name="TextBox 9">
            <a:extLst>
              <a:ext uri="{FF2B5EF4-FFF2-40B4-BE49-F238E27FC236}">
                <a16:creationId xmlns:a16="http://schemas.microsoft.com/office/drawing/2014/main" id="{C51FB9DE-2E55-7C0D-1BB4-70CAD5C824CF}"/>
              </a:ext>
            </a:extLst>
          </p:cNvPr>
          <p:cNvSpPr txBox="1"/>
          <p:nvPr/>
        </p:nvSpPr>
        <p:spPr>
          <a:xfrm>
            <a:off x="1562344" y="3035238"/>
            <a:ext cx="6095028" cy="1919949"/>
          </a:xfrm>
          <a:prstGeom prst="rect">
            <a:avLst/>
          </a:prstGeom>
          <a:noFill/>
        </p:spPr>
        <p:txBody>
          <a:bodyPr wrap="square">
            <a:spAutoFit/>
          </a:bodyPr>
          <a:lstStyle/>
          <a:p>
            <a:pPr marL="285750" marR="0" lvl="0" indent="-285750" algn="l" defTabSz="914400" rtl="0" eaLnBrk="1" fontAlgn="auto" latinLnBrk="0" hangingPunct="1">
              <a:lnSpc>
                <a:spcPct val="120000"/>
              </a:lnSpc>
              <a:spcBef>
                <a:spcPts val="1000"/>
              </a:spcBef>
              <a:spcAft>
                <a:spcPts val="0"/>
              </a:spcAft>
              <a:buClr>
                <a:srgbClr val="F48E7C"/>
              </a:buClr>
              <a:buSzTx/>
              <a:buFont typeface="Arial" panose="020B0604020202020204" pitchFamily="34" charset="0"/>
              <a:buChar char="•"/>
              <a:tabLst/>
              <a:defRPr/>
            </a:pPr>
            <a:r>
              <a:rPr lang="en-US" sz="2000" noProof="1">
                <a:solidFill>
                  <a:srgbClr val="FFFFFF"/>
                </a:solidFill>
                <a:latin typeface="Arial Nova Light"/>
              </a:rPr>
              <a:t>To allow planning of future alteration work</a:t>
            </a:r>
          </a:p>
          <a:p>
            <a:pPr marL="285750" marR="0" lvl="0" indent="-285750" algn="l" defTabSz="914400" rtl="0" eaLnBrk="1" fontAlgn="auto" latinLnBrk="0" hangingPunct="1">
              <a:lnSpc>
                <a:spcPct val="120000"/>
              </a:lnSpc>
              <a:spcBef>
                <a:spcPts val="1000"/>
              </a:spcBef>
              <a:spcAft>
                <a:spcPts val="0"/>
              </a:spcAft>
              <a:buClr>
                <a:srgbClr val="F48E7C"/>
              </a:buClr>
              <a:buSzTx/>
              <a:buFont typeface="Arial" panose="020B0604020202020204" pitchFamily="34" charset="0"/>
              <a:buChar char="•"/>
              <a:tabLst/>
              <a:defRPr/>
            </a:pPr>
            <a:r>
              <a:rPr lang="en-US" sz="2000" noProof="1">
                <a:solidFill>
                  <a:srgbClr val="FFFFFF"/>
                </a:solidFill>
                <a:latin typeface="Arial Nova Light"/>
              </a:rPr>
              <a:t>Identification of service locations</a:t>
            </a:r>
          </a:p>
          <a:p>
            <a:pPr marL="285750" marR="0" lvl="0" indent="-285750" algn="l" defTabSz="914400" rtl="0" eaLnBrk="1" fontAlgn="auto" latinLnBrk="0" hangingPunct="1">
              <a:lnSpc>
                <a:spcPct val="120000"/>
              </a:lnSpc>
              <a:spcBef>
                <a:spcPts val="1000"/>
              </a:spcBef>
              <a:spcAft>
                <a:spcPts val="0"/>
              </a:spcAft>
              <a:buClr>
                <a:srgbClr val="F48E7C"/>
              </a:buClr>
              <a:buSzTx/>
              <a:buFont typeface="Arial" panose="020B0604020202020204" pitchFamily="34" charset="0"/>
              <a:buChar char="•"/>
              <a:tabLst/>
              <a:defRPr/>
            </a:pPr>
            <a:r>
              <a:rPr lang="en-US" sz="2000" noProof="1">
                <a:solidFill>
                  <a:srgbClr val="FFFFFF"/>
                </a:solidFill>
                <a:latin typeface="Arial Nova Light"/>
              </a:rPr>
              <a:t>Help plan maintenance work</a:t>
            </a:r>
          </a:p>
          <a:p>
            <a:pPr marL="285750" marR="0" lvl="0" indent="-285750" algn="l" defTabSz="914400" rtl="0" eaLnBrk="1" fontAlgn="auto" latinLnBrk="0" hangingPunct="1">
              <a:lnSpc>
                <a:spcPct val="120000"/>
              </a:lnSpc>
              <a:spcBef>
                <a:spcPts val="1000"/>
              </a:spcBef>
              <a:spcAft>
                <a:spcPts val="0"/>
              </a:spcAft>
              <a:buClr>
                <a:srgbClr val="F48E7C"/>
              </a:buClr>
              <a:buSzTx/>
              <a:buFont typeface="Arial" panose="020B0604020202020204" pitchFamily="34" charset="0"/>
              <a:buChar char="•"/>
              <a:tabLst/>
              <a:defRPr/>
            </a:pPr>
            <a:r>
              <a:rPr lang="en-US" sz="2000" noProof="1">
                <a:solidFill>
                  <a:srgbClr val="FFFFFF"/>
                </a:solidFill>
                <a:latin typeface="Arial Nova Light"/>
              </a:rPr>
              <a:t>Useful for energy calculations</a:t>
            </a:r>
          </a:p>
        </p:txBody>
      </p:sp>
    </p:spTree>
    <p:extLst>
      <p:ext uri="{BB962C8B-B14F-4D97-AF65-F5344CB8AC3E}">
        <p14:creationId xmlns:p14="http://schemas.microsoft.com/office/powerpoint/2010/main" val="1373957412"/>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a:extLst>
              <a:ext uri="{FF2B5EF4-FFF2-40B4-BE49-F238E27FC236}">
                <a16:creationId xmlns:a16="http://schemas.microsoft.com/office/drawing/2014/main" id="{68C2EC19-A157-8389-07DB-650659081F52}"/>
              </a:ext>
            </a:extLst>
          </p:cNvPr>
          <p:cNvSpPr>
            <a:spLocks noGrp="1"/>
          </p:cNvSpPr>
          <p:nvPr>
            <p:ph type="title"/>
          </p:nvPr>
        </p:nvSpPr>
        <p:spPr>
          <a:xfrm>
            <a:off x="353418" y="0"/>
            <a:ext cx="11791834" cy="3858233"/>
          </a:xfrm>
        </p:spPr>
        <p:txBody>
          <a:bodyPr>
            <a:normAutofit/>
          </a:bodyPr>
          <a:lstStyle/>
          <a:p>
            <a:r>
              <a:rPr lang="en-GB" dirty="0"/>
              <a:t>Instructions for its operation and maintenance (including health and safety information and manufacturers' instructions).</a:t>
            </a:r>
            <a:br>
              <a:rPr lang="en-GB" dirty="0"/>
            </a:br>
            <a:br>
              <a:rPr lang="en-GB" dirty="0"/>
            </a:br>
            <a:endParaRPr lang="en-US" dirty="0"/>
          </a:p>
        </p:txBody>
      </p:sp>
      <p:sp>
        <p:nvSpPr>
          <p:cNvPr id="2" name="Slide Number Placeholder 1">
            <a:extLst>
              <a:ext uri="{FF2B5EF4-FFF2-40B4-BE49-F238E27FC236}">
                <a16:creationId xmlns:a16="http://schemas.microsoft.com/office/drawing/2014/main" id="{17DE2532-F4A7-30E2-0525-1FF82D28A315}"/>
              </a:ext>
            </a:extLst>
          </p:cNvPr>
          <p:cNvSpPr>
            <a:spLocks noGrp="1"/>
          </p:cNvSpPr>
          <p:nvPr>
            <p:ph type="sldNum" sz="quarter" idx="4"/>
          </p:nvPr>
        </p:nvSpPr>
        <p:spPr/>
        <p:txBody>
          <a:bodyPr/>
          <a:lstStyle/>
          <a:p>
            <a:fld id="{08AB70BE-1769-45B8-85A6-0C837432C7E6}" type="slidenum">
              <a:rPr lang="en-US" smtClean="0"/>
              <a:pPr/>
              <a:t>10</a:t>
            </a:fld>
            <a:endParaRPr lang="en-US" dirty="0"/>
          </a:p>
        </p:txBody>
      </p:sp>
      <p:sp>
        <p:nvSpPr>
          <p:cNvPr id="8" name="TextBox 7">
            <a:extLst>
              <a:ext uri="{FF2B5EF4-FFF2-40B4-BE49-F238E27FC236}">
                <a16:creationId xmlns:a16="http://schemas.microsoft.com/office/drawing/2014/main" id="{953E9481-AB4B-9E02-6D94-CE79868D32E9}"/>
              </a:ext>
            </a:extLst>
          </p:cNvPr>
          <p:cNvSpPr txBox="1"/>
          <p:nvPr/>
        </p:nvSpPr>
        <p:spPr>
          <a:xfrm>
            <a:off x="479041" y="3460165"/>
            <a:ext cx="6095028" cy="2844690"/>
          </a:xfrm>
          <a:prstGeom prst="rect">
            <a:avLst/>
          </a:prstGeom>
          <a:noFill/>
        </p:spPr>
        <p:txBody>
          <a:bodyPr wrap="square">
            <a:spAutoFit/>
          </a:bodyPr>
          <a:lstStyle/>
          <a:p>
            <a:pPr marL="285750" marR="0" lvl="0" indent="-285750" algn="l" defTabSz="914400" rtl="0" eaLnBrk="1" fontAlgn="auto" latinLnBrk="0" hangingPunct="1">
              <a:lnSpc>
                <a:spcPct val="120000"/>
              </a:lnSpc>
              <a:spcBef>
                <a:spcPts val="1000"/>
              </a:spcBef>
              <a:spcAft>
                <a:spcPts val="0"/>
              </a:spcAft>
              <a:buClr>
                <a:srgbClr val="F48E7C"/>
              </a:buClr>
              <a:buSzTx/>
              <a:buFont typeface="Arial" panose="020B0604020202020204" pitchFamily="34" charset="0"/>
              <a:buChar char="•"/>
              <a:tabLst/>
              <a:defRPr/>
            </a:pPr>
            <a:r>
              <a:rPr lang="en-US" sz="2000" noProof="1">
                <a:solidFill>
                  <a:srgbClr val="FFFFFF"/>
                </a:solidFill>
                <a:latin typeface="Arial Nova Light"/>
              </a:rPr>
              <a:t>Passed on by installers and testers</a:t>
            </a:r>
          </a:p>
          <a:p>
            <a:pPr marL="285750" marR="0" lvl="0" indent="-285750" algn="l" defTabSz="914400" rtl="0" eaLnBrk="1" fontAlgn="auto" latinLnBrk="0" hangingPunct="1">
              <a:lnSpc>
                <a:spcPct val="120000"/>
              </a:lnSpc>
              <a:spcBef>
                <a:spcPts val="1000"/>
              </a:spcBef>
              <a:spcAft>
                <a:spcPts val="0"/>
              </a:spcAft>
              <a:buClr>
                <a:srgbClr val="F48E7C"/>
              </a:buClr>
              <a:buSzTx/>
              <a:buFont typeface="Arial" panose="020B0604020202020204" pitchFamily="34" charset="0"/>
              <a:buChar char="•"/>
              <a:tabLst/>
              <a:defRPr/>
            </a:pPr>
            <a:r>
              <a:rPr lang="en-US" sz="2000" noProof="1">
                <a:solidFill>
                  <a:srgbClr val="FFFFFF"/>
                </a:solidFill>
                <a:latin typeface="Arial Nova Light"/>
              </a:rPr>
              <a:t>Allow for efficient operation and safe use</a:t>
            </a:r>
          </a:p>
          <a:p>
            <a:pPr marL="285750" marR="0" lvl="0" indent="-285750" algn="l" defTabSz="914400" rtl="0" eaLnBrk="1" fontAlgn="auto" latinLnBrk="0" hangingPunct="1">
              <a:lnSpc>
                <a:spcPct val="120000"/>
              </a:lnSpc>
              <a:spcBef>
                <a:spcPts val="1000"/>
              </a:spcBef>
              <a:spcAft>
                <a:spcPts val="0"/>
              </a:spcAft>
              <a:buClr>
                <a:srgbClr val="F48E7C"/>
              </a:buClr>
              <a:buSzTx/>
              <a:buFont typeface="Arial" panose="020B0604020202020204" pitchFamily="34" charset="0"/>
              <a:buChar char="•"/>
              <a:tabLst/>
              <a:defRPr/>
            </a:pPr>
            <a:r>
              <a:rPr lang="en-US" sz="2000" noProof="1">
                <a:solidFill>
                  <a:srgbClr val="FFFFFF"/>
                </a:solidFill>
                <a:latin typeface="Arial Nova Light"/>
              </a:rPr>
              <a:t>Plan for maintenance</a:t>
            </a:r>
          </a:p>
          <a:p>
            <a:pPr marL="285750" marR="0" lvl="0" indent="-285750" algn="l" defTabSz="914400" rtl="0" eaLnBrk="1" fontAlgn="auto" latinLnBrk="0" hangingPunct="1">
              <a:lnSpc>
                <a:spcPct val="120000"/>
              </a:lnSpc>
              <a:spcBef>
                <a:spcPts val="1000"/>
              </a:spcBef>
              <a:spcAft>
                <a:spcPts val="0"/>
              </a:spcAft>
              <a:buClr>
                <a:srgbClr val="F48E7C"/>
              </a:buClr>
              <a:buSzTx/>
              <a:buFont typeface="Arial" panose="020B0604020202020204" pitchFamily="34" charset="0"/>
              <a:buChar char="•"/>
              <a:tabLst/>
              <a:defRPr/>
            </a:pPr>
            <a:r>
              <a:rPr lang="en-US" sz="2000" noProof="1">
                <a:solidFill>
                  <a:srgbClr val="FFFFFF"/>
                </a:solidFill>
                <a:latin typeface="Arial Nova Light"/>
              </a:rPr>
              <a:t>Essential to comply with warranties/guarantees</a:t>
            </a:r>
          </a:p>
          <a:p>
            <a:pPr marL="285750" marR="0" lvl="0" indent="-285750" algn="l" defTabSz="914400" rtl="0" eaLnBrk="1" fontAlgn="auto" latinLnBrk="0" hangingPunct="1">
              <a:lnSpc>
                <a:spcPct val="120000"/>
              </a:lnSpc>
              <a:spcBef>
                <a:spcPts val="1000"/>
              </a:spcBef>
              <a:spcAft>
                <a:spcPts val="0"/>
              </a:spcAft>
              <a:buClr>
                <a:srgbClr val="F48E7C"/>
              </a:buClr>
              <a:buSzTx/>
              <a:buFont typeface="Arial" panose="020B0604020202020204" pitchFamily="34" charset="0"/>
              <a:buChar char="•"/>
              <a:tabLst/>
              <a:defRPr/>
            </a:pPr>
            <a:endParaRPr lang="en-US" sz="1800" noProof="1">
              <a:solidFill>
                <a:srgbClr val="FFFFFF"/>
              </a:solidFill>
              <a:latin typeface="Arial Nova Light"/>
            </a:endParaRPr>
          </a:p>
          <a:p>
            <a:pPr marL="285750" marR="0" lvl="0" indent="-285750" algn="l" defTabSz="914400" rtl="0" eaLnBrk="1" fontAlgn="auto" latinLnBrk="0" hangingPunct="1">
              <a:lnSpc>
                <a:spcPct val="120000"/>
              </a:lnSpc>
              <a:spcBef>
                <a:spcPts val="1000"/>
              </a:spcBef>
              <a:spcAft>
                <a:spcPts val="0"/>
              </a:spcAft>
              <a:buClr>
                <a:srgbClr val="F48E7C"/>
              </a:buClr>
              <a:buSzTx/>
              <a:buFont typeface="Arial" panose="020B0604020202020204" pitchFamily="34" charset="0"/>
              <a:buChar char="•"/>
              <a:tabLst/>
              <a:defRPr/>
            </a:pPr>
            <a:endParaRPr lang="en-US" sz="1800" noProof="1">
              <a:solidFill>
                <a:srgbClr val="FFFFFF"/>
              </a:solidFill>
              <a:latin typeface="Arial Nova Light"/>
            </a:endParaRPr>
          </a:p>
        </p:txBody>
      </p:sp>
    </p:spTree>
    <p:extLst>
      <p:ext uri="{BB962C8B-B14F-4D97-AF65-F5344CB8AC3E}">
        <p14:creationId xmlns:p14="http://schemas.microsoft.com/office/powerpoint/2010/main" val="1384051725"/>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a:extLst>
              <a:ext uri="{FF2B5EF4-FFF2-40B4-BE49-F238E27FC236}">
                <a16:creationId xmlns:a16="http://schemas.microsoft.com/office/drawing/2014/main" id="{68C2EC19-A157-8389-07DB-650659081F52}"/>
              </a:ext>
            </a:extLst>
          </p:cNvPr>
          <p:cNvSpPr>
            <a:spLocks noGrp="1"/>
          </p:cNvSpPr>
          <p:nvPr>
            <p:ph type="title"/>
          </p:nvPr>
        </p:nvSpPr>
        <p:spPr>
          <a:xfrm>
            <a:off x="1890980" y="0"/>
            <a:ext cx="8690533" cy="2406611"/>
          </a:xfrm>
        </p:spPr>
        <p:txBody>
          <a:bodyPr>
            <a:normAutofit fontScale="90000"/>
          </a:bodyPr>
          <a:lstStyle/>
          <a:p>
            <a:br>
              <a:rPr lang="en-GB" dirty="0"/>
            </a:br>
            <a:r>
              <a:rPr lang="en-GB" dirty="0"/>
              <a:t>An asset register of plant and equipment.</a:t>
            </a:r>
            <a:br>
              <a:rPr lang="en-GB" dirty="0"/>
            </a:br>
            <a:br>
              <a:rPr lang="en-GB" dirty="0"/>
            </a:br>
            <a:endParaRPr lang="en-US" dirty="0"/>
          </a:p>
        </p:txBody>
      </p:sp>
      <p:sp>
        <p:nvSpPr>
          <p:cNvPr id="2" name="Slide Number Placeholder 1">
            <a:extLst>
              <a:ext uri="{FF2B5EF4-FFF2-40B4-BE49-F238E27FC236}">
                <a16:creationId xmlns:a16="http://schemas.microsoft.com/office/drawing/2014/main" id="{17DE2532-F4A7-30E2-0525-1FF82D28A315}"/>
              </a:ext>
            </a:extLst>
          </p:cNvPr>
          <p:cNvSpPr>
            <a:spLocks noGrp="1"/>
          </p:cNvSpPr>
          <p:nvPr>
            <p:ph type="sldNum" sz="quarter" idx="4"/>
          </p:nvPr>
        </p:nvSpPr>
        <p:spPr/>
        <p:txBody>
          <a:bodyPr/>
          <a:lstStyle/>
          <a:p>
            <a:fld id="{08AB70BE-1769-45B8-85A6-0C837432C7E6}" type="slidenum">
              <a:rPr lang="en-US" smtClean="0"/>
              <a:pPr/>
              <a:t>11</a:t>
            </a:fld>
            <a:endParaRPr lang="en-US" dirty="0"/>
          </a:p>
        </p:txBody>
      </p:sp>
      <p:sp>
        <p:nvSpPr>
          <p:cNvPr id="8" name="TextBox 7">
            <a:extLst>
              <a:ext uri="{FF2B5EF4-FFF2-40B4-BE49-F238E27FC236}">
                <a16:creationId xmlns:a16="http://schemas.microsoft.com/office/drawing/2014/main" id="{67EBCAF7-55FF-F592-D167-83B0B4DF27C5}"/>
              </a:ext>
            </a:extLst>
          </p:cNvPr>
          <p:cNvSpPr txBox="1"/>
          <p:nvPr/>
        </p:nvSpPr>
        <p:spPr>
          <a:xfrm>
            <a:off x="1045202" y="2868772"/>
            <a:ext cx="9882217" cy="1791709"/>
          </a:xfrm>
          <a:prstGeom prst="rect">
            <a:avLst/>
          </a:prstGeom>
          <a:noFill/>
        </p:spPr>
        <p:txBody>
          <a:bodyPr wrap="square">
            <a:spAutoFit/>
          </a:bodyPr>
          <a:lstStyle/>
          <a:p>
            <a:pPr marL="285750" marR="0" lvl="0" indent="-285750" algn="l" defTabSz="914400" rtl="0" eaLnBrk="1" fontAlgn="auto" latinLnBrk="0" hangingPunct="1">
              <a:lnSpc>
                <a:spcPct val="120000"/>
              </a:lnSpc>
              <a:spcBef>
                <a:spcPts val="1000"/>
              </a:spcBef>
              <a:spcAft>
                <a:spcPts val="0"/>
              </a:spcAft>
              <a:buClr>
                <a:srgbClr val="F48E7C"/>
              </a:buClr>
              <a:buSzTx/>
              <a:buFont typeface="Arial" panose="020B0604020202020204" pitchFamily="34" charset="0"/>
              <a:buChar char="•"/>
              <a:tabLst/>
              <a:defRPr/>
            </a:pPr>
            <a:r>
              <a:rPr lang="en-US" sz="2000" noProof="1">
                <a:solidFill>
                  <a:srgbClr val="FFFFFF"/>
                </a:solidFill>
                <a:latin typeface="Arial Nova Light"/>
              </a:rPr>
              <a:t>List of equipment used in the building</a:t>
            </a:r>
          </a:p>
          <a:p>
            <a:pPr marL="285750" marR="0" lvl="0" indent="-285750" algn="l" defTabSz="914400" rtl="0" eaLnBrk="1" fontAlgn="auto" latinLnBrk="0" hangingPunct="1">
              <a:lnSpc>
                <a:spcPct val="120000"/>
              </a:lnSpc>
              <a:spcBef>
                <a:spcPts val="1000"/>
              </a:spcBef>
              <a:spcAft>
                <a:spcPts val="0"/>
              </a:spcAft>
              <a:buClr>
                <a:srgbClr val="F48E7C"/>
              </a:buClr>
              <a:buSzTx/>
              <a:buFont typeface="Arial" panose="020B0604020202020204" pitchFamily="34" charset="0"/>
              <a:buChar char="•"/>
              <a:tabLst/>
              <a:defRPr/>
            </a:pPr>
            <a:r>
              <a:rPr lang="en-US" sz="2000" noProof="1">
                <a:solidFill>
                  <a:srgbClr val="FFFFFF"/>
                </a:solidFill>
                <a:latin typeface="Arial Nova Light"/>
              </a:rPr>
              <a:t>Essential for planning maintenance</a:t>
            </a:r>
          </a:p>
          <a:p>
            <a:pPr marL="285750" marR="0" lvl="0" indent="-285750" algn="l" defTabSz="914400" rtl="0" eaLnBrk="1" fontAlgn="auto" latinLnBrk="0" hangingPunct="1">
              <a:lnSpc>
                <a:spcPct val="120000"/>
              </a:lnSpc>
              <a:spcBef>
                <a:spcPts val="1000"/>
              </a:spcBef>
              <a:spcAft>
                <a:spcPts val="0"/>
              </a:spcAft>
              <a:buClr>
                <a:srgbClr val="F48E7C"/>
              </a:buClr>
              <a:buSzTx/>
              <a:buFont typeface="Arial" panose="020B0604020202020204" pitchFamily="34" charset="0"/>
              <a:buChar char="•"/>
              <a:tabLst/>
              <a:defRPr/>
            </a:pPr>
            <a:r>
              <a:rPr lang="en-US" sz="2000" noProof="1">
                <a:solidFill>
                  <a:srgbClr val="FFFFFF"/>
                </a:solidFill>
                <a:latin typeface="Arial Nova Light"/>
              </a:rPr>
              <a:t>Often required to comply with legislation – Display Energy Certificates, Operational Ratings, Recommendation reports and</a:t>
            </a:r>
            <a:r>
              <a:rPr lang="en-GB" sz="2000" noProof="1">
                <a:solidFill>
                  <a:srgbClr val="FFFFFF"/>
                </a:solidFill>
                <a:latin typeface="Arial Nova Light"/>
              </a:rPr>
              <a:t> Air conditioning inspection certificates/reports.</a:t>
            </a:r>
            <a:endParaRPr lang="en-US" sz="2000" noProof="1">
              <a:solidFill>
                <a:srgbClr val="FFFFFF"/>
              </a:solidFill>
              <a:latin typeface="Arial Nova Light"/>
            </a:endParaRPr>
          </a:p>
        </p:txBody>
      </p:sp>
      <p:sp>
        <p:nvSpPr>
          <p:cNvPr id="10" name="TextBox 9">
            <a:extLst>
              <a:ext uri="{FF2B5EF4-FFF2-40B4-BE49-F238E27FC236}">
                <a16:creationId xmlns:a16="http://schemas.microsoft.com/office/drawing/2014/main" id="{B76FE08D-0A84-0FA4-4BB0-BB117E6CF2E4}"/>
              </a:ext>
            </a:extLst>
          </p:cNvPr>
          <p:cNvSpPr txBox="1"/>
          <p:nvPr/>
        </p:nvSpPr>
        <p:spPr>
          <a:xfrm>
            <a:off x="48536" y="5674421"/>
            <a:ext cx="8052932" cy="369332"/>
          </a:xfrm>
          <a:prstGeom prst="rect">
            <a:avLst/>
          </a:prstGeom>
          <a:noFill/>
        </p:spPr>
        <p:txBody>
          <a:bodyPr wrap="square">
            <a:spAutoFit/>
          </a:bodyPr>
          <a:lstStyle/>
          <a:p>
            <a:r>
              <a:rPr lang="en-GB" dirty="0">
                <a:solidFill>
                  <a:schemeClr val="bg2"/>
                </a:solidFill>
              </a:rPr>
              <a:t>https://www.gov.uk/get-your-air-conditioning-system-inspected</a:t>
            </a:r>
          </a:p>
        </p:txBody>
      </p:sp>
      <p:sp>
        <p:nvSpPr>
          <p:cNvPr id="12" name="TextBox 11">
            <a:extLst>
              <a:ext uri="{FF2B5EF4-FFF2-40B4-BE49-F238E27FC236}">
                <a16:creationId xmlns:a16="http://schemas.microsoft.com/office/drawing/2014/main" id="{77176CEA-EC80-FFD0-1458-A912D2520BB9}"/>
              </a:ext>
            </a:extLst>
          </p:cNvPr>
          <p:cNvSpPr txBox="1"/>
          <p:nvPr/>
        </p:nvSpPr>
        <p:spPr>
          <a:xfrm>
            <a:off x="48536" y="6097385"/>
            <a:ext cx="11875551" cy="646331"/>
          </a:xfrm>
          <a:prstGeom prst="rect">
            <a:avLst/>
          </a:prstGeom>
          <a:noFill/>
        </p:spPr>
        <p:txBody>
          <a:bodyPr wrap="square">
            <a:spAutoFit/>
          </a:bodyPr>
          <a:lstStyle/>
          <a:p>
            <a:r>
              <a:rPr lang="en-GB" dirty="0">
                <a:solidFill>
                  <a:schemeClr val="bg2"/>
                </a:solidFill>
              </a:rPr>
              <a:t>https://find-energy-certificate.service.gov.uk/energy-certificate/1586-9914-5062-5690-2396#other_certificates_and_reports</a:t>
            </a:r>
          </a:p>
        </p:txBody>
      </p:sp>
    </p:spTree>
    <p:extLst>
      <p:ext uri="{BB962C8B-B14F-4D97-AF65-F5344CB8AC3E}">
        <p14:creationId xmlns:p14="http://schemas.microsoft.com/office/powerpoint/2010/main" val="3688698331"/>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a:extLst>
              <a:ext uri="{FF2B5EF4-FFF2-40B4-BE49-F238E27FC236}">
                <a16:creationId xmlns:a16="http://schemas.microsoft.com/office/drawing/2014/main" id="{68C2EC19-A157-8389-07DB-650659081F52}"/>
              </a:ext>
            </a:extLst>
          </p:cNvPr>
          <p:cNvSpPr>
            <a:spLocks noGrp="1"/>
          </p:cNvSpPr>
          <p:nvPr>
            <p:ph type="title"/>
          </p:nvPr>
        </p:nvSpPr>
        <p:spPr>
          <a:xfrm>
            <a:off x="875132" y="0"/>
            <a:ext cx="10798896" cy="3091009"/>
          </a:xfrm>
        </p:spPr>
        <p:txBody>
          <a:bodyPr>
            <a:normAutofit/>
          </a:bodyPr>
          <a:lstStyle/>
          <a:p>
            <a:br>
              <a:rPr lang="en-GB" dirty="0"/>
            </a:br>
            <a:r>
              <a:rPr lang="en-GB" dirty="0"/>
              <a:t>Commissioning and testing results.</a:t>
            </a:r>
            <a:br>
              <a:rPr lang="en-GB" dirty="0"/>
            </a:br>
            <a:r>
              <a:rPr lang="en-GB" dirty="0"/>
              <a:t>Guarantees, warranties and certificates.</a:t>
            </a:r>
            <a:br>
              <a:rPr lang="en-GB" dirty="0"/>
            </a:br>
            <a:br>
              <a:rPr lang="en-GB" dirty="0"/>
            </a:br>
            <a:br>
              <a:rPr lang="en-GB" dirty="0"/>
            </a:br>
            <a:endParaRPr lang="en-US" dirty="0"/>
          </a:p>
        </p:txBody>
      </p:sp>
      <p:sp>
        <p:nvSpPr>
          <p:cNvPr id="2" name="Slide Number Placeholder 1">
            <a:extLst>
              <a:ext uri="{FF2B5EF4-FFF2-40B4-BE49-F238E27FC236}">
                <a16:creationId xmlns:a16="http://schemas.microsoft.com/office/drawing/2014/main" id="{17DE2532-F4A7-30E2-0525-1FF82D28A315}"/>
              </a:ext>
            </a:extLst>
          </p:cNvPr>
          <p:cNvSpPr>
            <a:spLocks noGrp="1"/>
          </p:cNvSpPr>
          <p:nvPr>
            <p:ph type="sldNum" sz="quarter" idx="4"/>
          </p:nvPr>
        </p:nvSpPr>
        <p:spPr/>
        <p:txBody>
          <a:bodyPr/>
          <a:lstStyle/>
          <a:p>
            <a:fld id="{08AB70BE-1769-45B8-85A6-0C837432C7E6}" type="slidenum">
              <a:rPr lang="en-US" smtClean="0"/>
              <a:pPr/>
              <a:t>12</a:t>
            </a:fld>
            <a:endParaRPr lang="en-US" dirty="0"/>
          </a:p>
        </p:txBody>
      </p:sp>
      <p:sp>
        <p:nvSpPr>
          <p:cNvPr id="8" name="TextBox 7">
            <a:extLst>
              <a:ext uri="{FF2B5EF4-FFF2-40B4-BE49-F238E27FC236}">
                <a16:creationId xmlns:a16="http://schemas.microsoft.com/office/drawing/2014/main" id="{8457F711-6F36-CC79-D106-82DABCBEC5ED}"/>
              </a:ext>
            </a:extLst>
          </p:cNvPr>
          <p:cNvSpPr txBox="1"/>
          <p:nvPr/>
        </p:nvSpPr>
        <p:spPr>
          <a:xfrm>
            <a:off x="2051577" y="2810166"/>
            <a:ext cx="6095028" cy="1886478"/>
          </a:xfrm>
          <a:prstGeom prst="rect">
            <a:avLst/>
          </a:prstGeom>
          <a:noFill/>
        </p:spPr>
        <p:txBody>
          <a:bodyPr wrap="square">
            <a:spAutoFit/>
          </a:bodyPr>
          <a:lstStyle/>
          <a:p>
            <a:pPr marL="285750" marR="0" lvl="0" indent="-285750" algn="l" defTabSz="914400" rtl="0" eaLnBrk="1" fontAlgn="auto" latinLnBrk="0" hangingPunct="1">
              <a:lnSpc>
                <a:spcPct val="120000"/>
              </a:lnSpc>
              <a:spcBef>
                <a:spcPts val="1000"/>
              </a:spcBef>
              <a:spcAft>
                <a:spcPts val="0"/>
              </a:spcAft>
              <a:buClr>
                <a:srgbClr val="F48E7C"/>
              </a:buClr>
              <a:buSzTx/>
              <a:buFont typeface="Arial" panose="020B0604020202020204" pitchFamily="34" charset="0"/>
              <a:buChar char="•"/>
              <a:tabLst/>
              <a:defRPr/>
            </a:pPr>
            <a:r>
              <a:rPr lang="en-GB" sz="2000" dirty="0">
                <a:solidFill>
                  <a:schemeClr val="bg2"/>
                </a:solidFill>
              </a:rPr>
              <a:t>Dates of repeat maintenance included</a:t>
            </a:r>
          </a:p>
          <a:p>
            <a:pPr marL="285750" marR="0" lvl="0" indent="-285750" algn="l" defTabSz="914400" rtl="0" eaLnBrk="1" fontAlgn="auto" latinLnBrk="0" hangingPunct="1">
              <a:lnSpc>
                <a:spcPct val="120000"/>
              </a:lnSpc>
              <a:spcBef>
                <a:spcPts val="1000"/>
              </a:spcBef>
              <a:spcAft>
                <a:spcPts val="0"/>
              </a:spcAft>
              <a:buClr>
                <a:srgbClr val="F48E7C"/>
              </a:buClr>
              <a:buSzTx/>
              <a:buFont typeface="Arial" panose="020B0604020202020204" pitchFamily="34" charset="0"/>
              <a:buChar char="•"/>
              <a:tabLst/>
              <a:defRPr/>
            </a:pPr>
            <a:r>
              <a:rPr lang="en-GB" sz="2000" dirty="0">
                <a:solidFill>
                  <a:schemeClr val="bg2"/>
                </a:solidFill>
              </a:rPr>
              <a:t>Maintenance required to maintain warranties</a:t>
            </a:r>
          </a:p>
          <a:p>
            <a:pPr marL="285750" marR="0" lvl="0" indent="-285750" algn="l" defTabSz="914400" rtl="0" eaLnBrk="1" fontAlgn="auto" latinLnBrk="0" hangingPunct="1">
              <a:lnSpc>
                <a:spcPct val="120000"/>
              </a:lnSpc>
              <a:spcBef>
                <a:spcPts val="1000"/>
              </a:spcBef>
              <a:spcAft>
                <a:spcPts val="0"/>
              </a:spcAft>
              <a:buClr>
                <a:srgbClr val="F48E7C"/>
              </a:buClr>
              <a:buSzTx/>
              <a:buFont typeface="Arial" panose="020B0604020202020204" pitchFamily="34" charset="0"/>
              <a:buChar char="•"/>
              <a:tabLst/>
              <a:defRPr/>
            </a:pPr>
            <a:r>
              <a:rPr lang="en-GB" sz="2000" dirty="0">
                <a:solidFill>
                  <a:schemeClr val="bg2"/>
                </a:solidFill>
              </a:rPr>
              <a:t>Information about guarantees and claims</a:t>
            </a:r>
          </a:p>
          <a:p>
            <a:pPr marL="285750" marR="0" lvl="0" indent="-285750" algn="l" defTabSz="914400" rtl="0" eaLnBrk="1" fontAlgn="auto" latinLnBrk="0" hangingPunct="1">
              <a:lnSpc>
                <a:spcPct val="120000"/>
              </a:lnSpc>
              <a:spcBef>
                <a:spcPts val="1000"/>
              </a:spcBef>
              <a:spcAft>
                <a:spcPts val="0"/>
              </a:spcAft>
              <a:buClr>
                <a:srgbClr val="F48E7C"/>
              </a:buClr>
              <a:buSzTx/>
              <a:buFont typeface="Arial" panose="020B0604020202020204" pitchFamily="34" charset="0"/>
              <a:buChar char="•"/>
              <a:tabLst/>
              <a:defRPr/>
            </a:pPr>
            <a:endParaRPr lang="en-GB" dirty="0"/>
          </a:p>
        </p:txBody>
      </p:sp>
    </p:spTree>
    <p:extLst>
      <p:ext uri="{BB962C8B-B14F-4D97-AF65-F5344CB8AC3E}">
        <p14:creationId xmlns:p14="http://schemas.microsoft.com/office/powerpoint/2010/main" val="730521761"/>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a:extLst>
              <a:ext uri="{FF2B5EF4-FFF2-40B4-BE49-F238E27FC236}">
                <a16:creationId xmlns:a16="http://schemas.microsoft.com/office/drawing/2014/main" id="{68C2EC19-A157-8389-07DB-650659081F52}"/>
              </a:ext>
            </a:extLst>
          </p:cNvPr>
          <p:cNvSpPr>
            <a:spLocks noGrp="1"/>
          </p:cNvSpPr>
          <p:nvPr>
            <p:ph type="title"/>
          </p:nvPr>
        </p:nvSpPr>
        <p:spPr>
          <a:xfrm>
            <a:off x="1677807" y="0"/>
            <a:ext cx="9536215" cy="2631004"/>
          </a:xfrm>
        </p:spPr>
        <p:txBody>
          <a:bodyPr>
            <a:normAutofit/>
          </a:bodyPr>
          <a:lstStyle/>
          <a:p>
            <a:r>
              <a:rPr lang="en-GB" dirty="0"/>
              <a:t>Particular requirements for demolition, decommissioning and disposal.</a:t>
            </a:r>
            <a:br>
              <a:rPr lang="en-GB" dirty="0"/>
            </a:br>
            <a:br>
              <a:rPr lang="en-GB" dirty="0"/>
            </a:br>
            <a:endParaRPr lang="en-US" dirty="0"/>
          </a:p>
        </p:txBody>
      </p:sp>
      <p:sp>
        <p:nvSpPr>
          <p:cNvPr id="2" name="Slide Number Placeholder 1">
            <a:extLst>
              <a:ext uri="{FF2B5EF4-FFF2-40B4-BE49-F238E27FC236}">
                <a16:creationId xmlns:a16="http://schemas.microsoft.com/office/drawing/2014/main" id="{17DE2532-F4A7-30E2-0525-1FF82D28A315}"/>
              </a:ext>
            </a:extLst>
          </p:cNvPr>
          <p:cNvSpPr>
            <a:spLocks noGrp="1"/>
          </p:cNvSpPr>
          <p:nvPr>
            <p:ph type="sldNum" sz="quarter" idx="4"/>
          </p:nvPr>
        </p:nvSpPr>
        <p:spPr/>
        <p:txBody>
          <a:bodyPr/>
          <a:lstStyle/>
          <a:p>
            <a:fld id="{08AB70BE-1769-45B8-85A6-0C837432C7E6}" type="slidenum">
              <a:rPr lang="en-US" smtClean="0"/>
              <a:pPr/>
              <a:t>13</a:t>
            </a:fld>
            <a:endParaRPr lang="en-US" dirty="0"/>
          </a:p>
        </p:txBody>
      </p:sp>
      <p:sp>
        <p:nvSpPr>
          <p:cNvPr id="8" name="TextBox 7">
            <a:extLst>
              <a:ext uri="{FF2B5EF4-FFF2-40B4-BE49-F238E27FC236}">
                <a16:creationId xmlns:a16="http://schemas.microsoft.com/office/drawing/2014/main" id="{BA36F643-593C-EF13-24B6-A8E8FC1E6168}"/>
              </a:ext>
            </a:extLst>
          </p:cNvPr>
          <p:cNvSpPr txBox="1"/>
          <p:nvPr/>
        </p:nvSpPr>
        <p:spPr>
          <a:xfrm>
            <a:off x="2540809" y="3104916"/>
            <a:ext cx="6095028" cy="1791709"/>
          </a:xfrm>
          <a:prstGeom prst="rect">
            <a:avLst/>
          </a:prstGeom>
          <a:noFill/>
        </p:spPr>
        <p:txBody>
          <a:bodyPr wrap="square">
            <a:spAutoFit/>
          </a:bodyPr>
          <a:lstStyle/>
          <a:p>
            <a:pPr marL="285750" marR="0" lvl="0" indent="-285750" algn="l" defTabSz="914400" rtl="0" eaLnBrk="1" fontAlgn="auto" latinLnBrk="0" hangingPunct="1">
              <a:lnSpc>
                <a:spcPct val="120000"/>
              </a:lnSpc>
              <a:spcBef>
                <a:spcPts val="1000"/>
              </a:spcBef>
              <a:spcAft>
                <a:spcPts val="0"/>
              </a:spcAft>
              <a:buClr>
                <a:srgbClr val="F48E7C"/>
              </a:buClr>
              <a:buSzTx/>
              <a:buFont typeface="Arial" panose="020B0604020202020204" pitchFamily="34" charset="0"/>
              <a:buChar char="•"/>
              <a:tabLst/>
              <a:defRPr/>
            </a:pPr>
            <a:r>
              <a:rPr lang="en-GB" sz="2000" dirty="0">
                <a:solidFill>
                  <a:schemeClr val="bg2"/>
                </a:solidFill>
              </a:rPr>
              <a:t>Identification of Hazardous material</a:t>
            </a:r>
          </a:p>
          <a:p>
            <a:pPr marL="285750" marR="0" lvl="0" indent="-285750" algn="l" defTabSz="914400" rtl="0" eaLnBrk="1" fontAlgn="auto" latinLnBrk="0" hangingPunct="1">
              <a:lnSpc>
                <a:spcPct val="120000"/>
              </a:lnSpc>
              <a:spcBef>
                <a:spcPts val="1000"/>
              </a:spcBef>
              <a:spcAft>
                <a:spcPts val="0"/>
              </a:spcAft>
              <a:buClr>
                <a:srgbClr val="F48E7C"/>
              </a:buClr>
              <a:buSzTx/>
              <a:buFont typeface="Arial" panose="020B0604020202020204" pitchFamily="34" charset="0"/>
              <a:buChar char="•"/>
              <a:tabLst/>
              <a:defRPr/>
            </a:pPr>
            <a:r>
              <a:rPr lang="en-GB" sz="2000" dirty="0">
                <a:solidFill>
                  <a:schemeClr val="bg2"/>
                </a:solidFill>
              </a:rPr>
              <a:t>Safe systems of work</a:t>
            </a:r>
          </a:p>
          <a:p>
            <a:pPr marL="285750" marR="0" lvl="0" indent="-285750" algn="l" defTabSz="914400" rtl="0" eaLnBrk="1" fontAlgn="auto" latinLnBrk="0" hangingPunct="1">
              <a:lnSpc>
                <a:spcPct val="120000"/>
              </a:lnSpc>
              <a:spcBef>
                <a:spcPts val="1000"/>
              </a:spcBef>
              <a:spcAft>
                <a:spcPts val="0"/>
              </a:spcAft>
              <a:buClr>
                <a:srgbClr val="F48E7C"/>
              </a:buClr>
              <a:buSzTx/>
              <a:buFont typeface="Arial" panose="020B0604020202020204" pitchFamily="34" charset="0"/>
              <a:buChar char="•"/>
              <a:tabLst/>
              <a:defRPr/>
            </a:pPr>
            <a:r>
              <a:rPr lang="en-GB" sz="2000" dirty="0">
                <a:solidFill>
                  <a:schemeClr val="bg2"/>
                </a:solidFill>
              </a:rPr>
              <a:t>Information on waste disposal procedures and locations</a:t>
            </a:r>
          </a:p>
        </p:txBody>
      </p:sp>
    </p:spTree>
    <p:extLst>
      <p:ext uri="{BB962C8B-B14F-4D97-AF65-F5344CB8AC3E}">
        <p14:creationId xmlns:p14="http://schemas.microsoft.com/office/powerpoint/2010/main" val="3665216362"/>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a:extLst>
              <a:ext uri="{FF2B5EF4-FFF2-40B4-BE49-F238E27FC236}">
                <a16:creationId xmlns:a16="http://schemas.microsoft.com/office/drawing/2014/main" id="{68C2EC19-A157-8389-07DB-650659081F52}"/>
              </a:ext>
            </a:extLst>
          </p:cNvPr>
          <p:cNvSpPr>
            <a:spLocks noGrp="1"/>
          </p:cNvSpPr>
          <p:nvPr>
            <p:ph type="title"/>
          </p:nvPr>
        </p:nvSpPr>
        <p:spPr>
          <a:xfrm>
            <a:off x="471225" y="448464"/>
            <a:ext cx="11522562" cy="3267378"/>
          </a:xfrm>
        </p:spPr>
        <p:txBody>
          <a:bodyPr>
            <a:normAutofit fontScale="90000"/>
          </a:bodyPr>
          <a:lstStyle/>
          <a:p>
            <a:r>
              <a:rPr lang="en-GB" dirty="0"/>
              <a:t>Details of how measures included in the Security Strategy are incorporated into the Building Systems and how these will be operated.</a:t>
            </a:r>
            <a:br>
              <a:rPr lang="en-GB" dirty="0"/>
            </a:br>
            <a:br>
              <a:rPr lang="en-GB" dirty="0"/>
            </a:br>
            <a:br>
              <a:rPr lang="en-GB" dirty="0"/>
            </a:br>
            <a:br>
              <a:rPr lang="en-GB" dirty="0"/>
            </a:br>
            <a:endParaRPr lang="en-US" dirty="0"/>
          </a:p>
        </p:txBody>
      </p:sp>
      <p:sp>
        <p:nvSpPr>
          <p:cNvPr id="2" name="Slide Number Placeholder 1">
            <a:extLst>
              <a:ext uri="{FF2B5EF4-FFF2-40B4-BE49-F238E27FC236}">
                <a16:creationId xmlns:a16="http://schemas.microsoft.com/office/drawing/2014/main" id="{17DE2532-F4A7-30E2-0525-1FF82D28A315}"/>
              </a:ext>
            </a:extLst>
          </p:cNvPr>
          <p:cNvSpPr>
            <a:spLocks noGrp="1"/>
          </p:cNvSpPr>
          <p:nvPr>
            <p:ph type="sldNum" sz="quarter" idx="4"/>
          </p:nvPr>
        </p:nvSpPr>
        <p:spPr/>
        <p:txBody>
          <a:bodyPr/>
          <a:lstStyle/>
          <a:p>
            <a:fld id="{08AB70BE-1769-45B8-85A6-0C837432C7E6}" type="slidenum">
              <a:rPr lang="en-US" smtClean="0"/>
              <a:pPr/>
              <a:t>14</a:t>
            </a:fld>
            <a:endParaRPr lang="en-US" dirty="0"/>
          </a:p>
        </p:txBody>
      </p:sp>
      <p:sp>
        <p:nvSpPr>
          <p:cNvPr id="8" name="TextBox 7">
            <a:extLst>
              <a:ext uri="{FF2B5EF4-FFF2-40B4-BE49-F238E27FC236}">
                <a16:creationId xmlns:a16="http://schemas.microsoft.com/office/drawing/2014/main" id="{8BF95428-AEB5-E459-3206-45B2157301A0}"/>
              </a:ext>
            </a:extLst>
          </p:cNvPr>
          <p:cNvSpPr txBox="1"/>
          <p:nvPr/>
        </p:nvSpPr>
        <p:spPr>
          <a:xfrm>
            <a:off x="1422076" y="2789250"/>
            <a:ext cx="9347848" cy="3620286"/>
          </a:xfrm>
          <a:prstGeom prst="rect">
            <a:avLst/>
          </a:prstGeom>
          <a:noFill/>
        </p:spPr>
        <p:txBody>
          <a:bodyPr wrap="square">
            <a:spAutoFit/>
          </a:bodyPr>
          <a:lstStyle/>
          <a:p>
            <a:pPr marL="285750" marR="0" lvl="0" indent="-285750" algn="l" defTabSz="914400" rtl="0" eaLnBrk="1" fontAlgn="auto" latinLnBrk="0" hangingPunct="1">
              <a:lnSpc>
                <a:spcPct val="120000"/>
              </a:lnSpc>
              <a:spcBef>
                <a:spcPts val="1000"/>
              </a:spcBef>
              <a:spcAft>
                <a:spcPts val="0"/>
              </a:spcAft>
              <a:buClr>
                <a:srgbClr val="F48E7C"/>
              </a:buClr>
              <a:buSzTx/>
              <a:buFont typeface="Arial" panose="020B0604020202020204" pitchFamily="34" charset="0"/>
              <a:buChar char="•"/>
              <a:tabLst/>
              <a:defRPr/>
            </a:pPr>
            <a:r>
              <a:rPr lang="en-GB" sz="2000" dirty="0">
                <a:solidFill>
                  <a:schemeClr val="bg2"/>
                </a:solidFill>
              </a:rPr>
              <a:t>Outline measure for building access</a:t>
            </a:r>
          </a:p>
          <a:p>
            <a:pPr marL="285750" marR="0" lvl="0" indent="-285750" algn="l" defTabSz="914400" rtl="0" eaLnBrk="1" fontAlgn="auto" latinLnBrk="0" hangingPunct="1">
              <a:lnSpc>
                <a:spcPct val="120000"/>
              </a:lnSpc>
              <a:spcBef>
                <a:spcPts val="1000"/>
              </a:spcBef>
              <a:spcAft>
                <a:spcPts val="0"/>
              </a:spcAft>
              <a:buClr>
                <a:srgbClr val="F48E7C"/>
              </a:buClr>
              <a:buSzTx/>
              <a:buFont typeface="Arial" panose="020B0604020202020204" pitchFamily="34" charset="0"/>
              <a:buChar char="•"/>
              <a:tabLst/>
              <a:defRPr/>
            </a:pPr>
            <a:r>
              <a:rPr lang="en-GB" sz="2000" dirty="0">
                <a:solidFill>
                  <a:schemeClr val="bg2"/>
                </a:solidFill>
              </a:rPr>
              <a:t>Digital security measures</a:t>
            </a:r>
          </a:p>
          <a:p>
            <a:pPr marL="285750" marR="0" lvl="0" indent="-285750" algn="l" defTabSz="914400" rtl="0" eaLnBrk="1" fontAlgn="auto" latinLnBrk="0" hangingPunct="1">
              <a:lnSpc>
                <a:spcPct val="120000"/>
              </a:lnSpc>
              <a:spcBef>
                <a:spcPts val="1000"/>
              </a:spcBef>
              <a:spcAft>
                <a:spcPts val="0"/>
              </a:spcAft>
              <a:buClr>
                <a:srgbClr val="F48E7C"/>
              </a:buClr>
              <a:buSzTx/>
              <a:buFont typeface="Arial" panose="020B0604020202020204" pitchFamily="34" charset="0"/>
              <a:buChar char="•"/>
              <a:tabLst/>
              <a:defRPr/>
            </a:pPr>
            <a:r>
              <a:rPr lang="en-GB" sz="2000" dirty="0">
                <a:solidFill>
                  <a:schemeClr val="bg2"/>
                </a:solidFill>
              </a:rPr>
              <a:t>The Security Strategy outlines what security measures have been incorporated into the design based on the Security Risk Assessment and the Security Requirements.</a:t>
            </a:r>
          </a:p>
          <a:p>
            <a:pPr marL="285750" marR="0" lvl="0" indent="-285750" algn="l" defTabSz="914400" rtl="0" eaLnBrk="1" fontAlgn="auto" latinLnBrk="0" hangingPunct="1">
              <a:lnSpc>
                <a:spcPct val="120000"/>
              </a:lnSpc>
              <a:spcBef>
                <a:spcPts val="1000"/>
              </a:spcBef>
              <a:spcAft>
                <a:spcPts val="0"/>
              </a:spcAft>
              <a:buClr>
                <a:srgbClr val="F48E7C"/>
              </a:buClr>
              <a:buSzTx/>
              <a:buFont typeface="Arial" panose="020B0604020202020204" pitchFamily="34" charset="0"/>
              <a:buChar char="•"/>
              <a:tabLst/>
              <a:defRPr/>
            </a:pPr>
            <a:r>
              <a:rPr lang="en-GB" sz="2000" dirty="0">
                <a:solidFill>
                  <a:schemeClr val="bg2"/>
                </a:solidFill>
              </a:rPr>
              <a:t>Evacuation and Emergency Procedures</a:t>
            </a:r>
          </a:p>
          <a:p>
            <a:pPr marL="285750" marR="0" lvl="0" indent="-285750" algn="l" defTabSz="914400" rtl="0" eaLnBrk="1" fontAlgn="auto" latinLnBrk="0" hangingPunct="1">
              <a:lnSpc>
                <a:spcPct val="120000"/>
              </a:lnSpc>
              <a:spcBef>
                <a:spcPts val="1000"/>
              </a:spcBef>
              <a:spcAft>
                <a:spcPts val="0"/>
              </a:spcAft>
              <a:buClr>
                <a:srgbClr val="F48E7C"/>
              </a:buClr>
              <a:buSzTx/>
              <a:buFont typeface="Arial" panose="020B0604020202020204" pitchFamily="34" charset="0"/>
              <a:buChar char="•"/>
              <a:tabLst/>
              <a:defRPr/>
            </a:pPr>
            <a:r>
              <a:rPr lang="en-GB" sz="2000" dirty="0">
                <a:solidFill>
                  <a:schemeClr val="bg2"/>
                </a:solidFill>
              </a:rPr>
              <a:t>Fire Control Systems </a:t>
            </a:r>
          </a:p>
          <a:p>
            <a:pPr marL="285750" marR="0" lvl="0" indent="-285750" algn="l" defTabSz="914400" rtl="0" eaLnBrk="1" fontAlgn="auto" latinLnBrk="0" hangingPunct="1">
              <a:lnSpc>
                <a:spcPct val="120000"/>
              </a:lnSpc>
              <a:spcBef>
                <a:spcPts val="1000"/>
              </a:spcBef>
              <a:spcAft>
                <a:spcPts val="0"/>
              </a:spcAft>
              <a:buClr>
                <a:srgbClr val="F48E7C"/>
              </a:buClr>
              <a:buSzTx/>
              <a:buFont typeface="Arial" panose="020B0604020202020204" pitchFamily="34" charset="0"/>
              <a:buChar char="•"/>
              <a:tabLst/>
              <a:defRPr/>
            </a:pPr>
            <a:endParaRPr lang="en-GB" sz="1800" dirty="0">
              <a:solidFill>
                <a:schemeClr val="bg2"/>
              </a:solidFill>
            </a:endParaRPr>
          </a:p>
        </p:txBody>
      </p:sp>
    </p:spTree>
    <p:extLst>
      <p:ext uri="{BB962C8B-B14F-4D97-AF65-F5344CB8AC3E}">
        <p14:creationId xmlns:p14="http://schemas.microsoft.com/office/powerpoint/2010/main" val="995310382"/>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Content Placeholder 3">
            <a:extLst>
              <a:ext uri="{FF2B5EF4-FFF2-40B4-BE49-F238E27FC236}">
                <a16:creationId xmlns:a16="http://schemas.microsoft.com/office/drawing/2014/main" id="{607CC286-7253-B31F-DFE6-802920A9FC68}"/>
              </a:ext>
            </a:extLst>
          </p:cNvPr>
          <p:cNvSpPr>
            <a:spLocks noGrp="1"/>
          </p:cNvSpPr>
          <p:nvPr>
            <p:ph sz="quarter" idx="10"/>
          </p:nvPr>
        </p:nvSpPr>
        <p:spPr>
          <a:xfrm>
            <a:off x="678788" y="1408064"/>
            <a:ext cx="10518405" cy="4164600"/>
          </a:xfrm>
        </p:spPr>
        <p:txBody>
          <a:bodyPr>
            <a:normAutofit/>
          </a:bodyPr>
          <a:lstStyle/>
          <a:p>
            <a:pPr marL="0" indent="0">
              <a:buNone/>
            </a:pPr>
            <a:r>
              <a:rPr lang="en-GB" sz="2400" noProof="1"/>
              <a:t>Much of this information will already exist in one form or another, so preparing the building owner's manual might simply be a matter of compiling and assembling its components.</a:t>
            </a:r>
          </a:p>
          <a:p>
            <a:pPr marL="0" indent="0">
              <a:buNone/>
            </a:pPr>
            <a:endParaRPr lang="en-GB" sz="2400" noProof="1"/>
          </a:p>
          <a:p>
            <a:pPr marL="0" indent="0">
              <a:buNone/>
            </a:pPr>
            <a:r>
              <a:rPr lang="en-GB" sz="2400" noProof="1"/>
              <a:t>Over the life of the buildings, the building owner's manual may be developed to reflect changes that take place to the fabric of the building or its systems, along with details of maintenance that has taken place .</a:t>
            </a:r>
            <a:endParaRPr lang="en-US" sz="2400" noProof="1"/>
          </a:p>
        </p:txBody>
      </p:sp>
      <p:sp>
        <p:nvSpPr>
          <p:cNvPr id="2" name="Slide Number Placeholder 1">
            <a:extLst>
              <a:ext uri="{FF2B5EF4-FFF2-40B4-BE49-F238E27FC236}">
                <a16:creationId xmlns:a16="http://schemas.microsoft.com/office/drawing/2014/main" id="{DFEF2AD9-EC94-1F3D-3B79-64938E47AD43}"/>
              </a:ext>
            </a:extLst>
          </p:cNvPr>
          <p:cNvSpPr>
            <a:spLocks noGrp="1"/>
          </p:cNvSpPr>
          <p:nvPr>
            <p:ph type="sldNum" sz="quarter" idx="4"/>
          </p:nvPr>
        </p:nvSpPr>
        <p:spPr/>
        <p:txBody>
          <a:bodyPr/>
          <a:lstStyle/>
          <a:p>
            <a:fld id="{08AB70BE-1769-45B8-85A6-0C837432C7E6}" type="slidenum">
              <a:rPr lang="en-US" smtClean="0"/>
              <a:pPr/>
              <a:t>15</a:t>
            </a:fld>
            <a:endParaRPr lang="en-US" dirty="0"/>
          </a:p>
        </p:txBody>
      </p:sp>
    </p:spTree>
    <p:extLst>
      <p:ext uri="{BB962C8B-B14F-4D97-AF65-F5344CB8AC3E}">
        <p14:creationId xmlns:p14="http://schemas.microsoft.com/office/powerpoint/2010/main" val="3421864832"/>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Content Placeholder 4">
            <a:extLst>
              <a:ext uri="{FF2B5EF4-FFF2-40B4-BE49-F238E27FC236}">
                <a16:creationId xmlns:a16="http://schemas.microsoft.com/office/drawing/2014/main" id="{24041F6D-09FB-DE91-905B-ACA52F64E5B8}"/>
              </a:ext>
            </a:extLst>
          </p:cNvPr>
          <p:cNvSpPr>
            <a:spLocks noGrp="1"/>
          </p:cNvSpPr>
          <p:nvPr>
            <p:ph sz="quarter" idx="11"/>
          </p:nvPr>
        </p:nvSpPr>
        <p:spPr>
          <a:xfrm>
            <a:off x="1087603" y="1617685"/>
            <a:ext cx="10456697" cy="3801398"/>
          </a:xfrm>
        </p:spPr>
        <p:txBody>
          <a:bodyPr>
            <a:noAutofit/>
          </a:bodyPr>
          <a:lstStyle/>
          <a:p>
            <a:pPr marL="0" indent="0">
              <a:buNone/>
            </a:pPr>
            <a:r>
              <a:rPr lang="en-GB" sz="2400" dirty="0"/>
              <a:t>The building owner's manual is different from the health and safety file which only needs to include information important to health and safety and does not need to include information about the construction process, contractual information or information about the normal operation of the completed structure.</a:t>
            </a:r>
          </a:p>
          <a:p>
            <a:pPr marL="0" indent="0">
              <a:buNone/>
            </a:pPr>
            <a:endParaRPr lang="en-GB" sz="2400" dirty="0"/>
          </a:p>
          <a:p>
            <a:pPr marL="0" indent="0">
              <a:buNone/>
            </a:pPr>
            <a:r>
              <a:rPr lang="en-GB" sz="2400" dirty="0"/>
              <a:t>The building owner's manual may also include a non-technical 'building user's guide' with information for users about environmental controls, access, security and safety systems, etc.</a:t>
            </a:r>
            <a:endParaRPr lang="en-US" sz="2400" dirty="0"/>
          </a:p>
        </p:txBody>
      </p:sp>
      <p:sp>
        <p:nvSpPr>
          <p:cNvPr id="2" name="Slide Number Placeholder 1">
            <a:extLst>
              <a:ext uri="{FF2B5EF4-FFF2-40B4-BE49-F238E27FC236}">
                <a16:creationId xmlns:a16="http://schemas.microsoft.com/office/drawing/2014/main" id="{71E04509-99F0-B7A3-5C7A-C5A63504613A}"/>
              </a:ext>
            </a:extLst>
          </p:cNvPr>
          <p:cNvSpPr>
            <a:spLocks noGrp="1"/>
          </p:cNvSpPr>
          <p:nvPr>
            <p:ph type="sldNum" sz="quarter" idx="4"/>
          </p:nvPr>
        </p:nvSpPr>
        <p:spPr/>
        <p:txBody>
          <a:bodyPr/>
          <a:lstStyle/>
          <a:p>
            <a:fld id="{08AB70BE-1769-45B8-85A6-0C837432C7E6}" type="slidenum">
              <a:rPr lang="en-US" smtClean="0"/>
              <a:pPr/>
              <a:t>16</a:t>
            </a:fld>
            <a:endParaRPr lang="en-US" dirty="0"/>
          </a:p>
        </p:txBody>
      </p:sp>
    </p:spTree>
    <p:extLst>
      <p:ext uri="{BB962C8B-B14F-4D97-AF65-F5344CB8AC3E}">
        <p14:creationId xmlns:p14="http://schemas.microsoft.com/office/powerpoint/2010/main" val="4154249392"/>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a:extLst>
              <a:ext uri="{FF2B5EF4-FFF2-40B4-BE49-F238E27FC236}">
                <a16:creationId xmlns:a16="http://schemas.microsoft.com/office/drawing/2014/main" id="{68C2EC19-A157-8389-07DB-650659081F52}"/>
              </a:ext>
            </a:extLst>
          </p:cNvPr>
          <p:cNvSpPr>
            <a:spLocks noGrp="1"/>
          </p:cNvSpPr>
          <p:nvPr>
            <p:ph type="title"/>
          </p:nvPr>
        </p:nvSpPr>
        <p:spPr>
          <a:xfrm>
            <a:off x="442570" y="388575"/>
            <a:ext cx="11410366" cy="1391984"/>
          </a:xfrm>
        </p:spPr>
        <p:txBody>
          <a:bodyPr>
            <a:normAutofit fontScale="90000"/>
          </a:bodyPr>
          <a:lstStyle/>
          <a:p>
            <a:br>
              <a:rPr lang="en-GB" dirty="0"/>
            </a:br>
            <a:br>
              <a:rPr lang="en-GB" dirty="0"/>
            </a:br>
            <a:br>
              <a:rPr lang="en-GB" dirty="0"/>
            </a:br>
            <a:endParaRPr lang="en-US" dirty="0"/>
          </a:p>
        </p:txBody>
      </p:sp>
      <p:sp>
        <p:nvSpPr>
          <p:cNvPr id="4" name="Content Placeholder 3">
            <a:extLst>
              <a:ext uri="{FF2B5EF4-FFF2-40B4-BE49-F238E27FC236}">
                <a16:creationId xmlns:a16="http://schemas.microsoft.com/office/drawing/2014/main" id="{B9D6390D-BFD6-DF07-2067-06D2785D587D}"/>
              </a:ext>
            </a:extLst>
          </p:cNvPr>
          <p:cNvSpPr>
            <a:spLocks noGrp="1"/>
          </p:cNvSpPr>
          <p:nvPr>
            <p:ph sz="quarter" idx="10"/>
          </p:nvPr>
        </p:nvSpPr>
        <p:spPr>
          <a:xfrm>
            <a:off x="524179" y="608327"/>
            <a:ext cx="11153350" cy="5501263"/>
          </a:xfrm>
        </p:spPr>
        <p:txBody>
          <a:bodyPr>
            <a:noAutofit/>
          </a:bodyPr>
          <a:lstStyle/>
          <a:p>
            <a:r>
              <a:rPr lang="en-US" sz="3200" noProof="1">
                <a:latin typeface="+mj-lt"/>
              </a:rPr>
              <a:t>Building Log-book</a:t>
            </a:r>
          </a:p>
          <a:p>
            <a:endParaRPr lang="en-US" sz="2000" noProof="1"/>
          </a:p>
          <a:p>
            <a:r>
              <a:rPr lang="en-GB" sz="2000" noProof="1"/>
              <a:t>Part L of the Building Regulations (conservation of fuel and power) requires that the building owner is issued with information about the building services to help them operate the building properly and efficiently. </a:t>
            </a:r>
          </a:p>
          <a:p>
            <a:endParaRPr lang="en-GB" sz="2000" noProof="1"/>
          </a:p>
          <a:p>
            <a:r>
              <a:rPr lang="en-GB" sz="2000" noProof="1"/>
              <a:t>It is suggested that this is done by issuing a building log-book to the building's facilities manager.</a:t>
            </a:r>
          </a:p>
          <a:p>
            <a:endParaRPr lang="en-GB" sz="2000" noProof="1"/>
          </a:p>
          <a:p>
            <a:r>
              <a:rPr lang="en-GB" sz="2000" noProof="1"/>
              <a:t>These are required for new buildings and for existing buildings where the services have changed. </a:t>
            </a:r>
            <a:endParaRPr lang="en-US" sz="2000" noProof="1"/>
          </a:p>
        </p:txBody>
      </p:sp>
      <p:sp>
        <p:nvSpPr>
          <p:cNvPr id="2" name="Slide Number Placeholder 1">
            <a:extLst>
              <a:ext uri="{FF2B5EF4-FFF2-40B4-BE49-F238E27FC236}">
                <a16:creationId xmlns:a16="http://schemas.microsoft.com/office/drawing/2014/main" id="{17DE2532-F4A7-30E2-0525-1FF82D28A315}"/>
              </a:ext>
            </a:extLst>
          </p:cNvPr>
          <p:cNvSpPr>
            <a:spLocks noGrp="1"/>
          </p:cNvSpPr>
          <p:nvPr>
            <p:ph type="sldNum" sz="quarter" idx="4"/>
          </p:nvPr>
        </p:nvSpPr>
        <p:spPr/>
        <p:txBody>
          <a:bodyPr/>
          <a:lstStyle/>
          <a:p>
            <a:fld id="{08AB70BE-1769-45B8-85A6-0C837432C7E6}" type="slidenum">
              <a:rPr lang="en-US" smtClean="0"/>
              <a:pPr/>
              <a:t>17</a:t>
            </a:fld>
            <a:endParaRPr lang="en-US" dirty="0"/>
          </a:p>
        </p:txBody>
      </p:sp>
    </p:spTree>
    <p:extLst>
      <p:ext uri="{BB962C8B-B14F-4D97-AF65-F5344CB8AC3E}">
        <p14:creationId xmlns:p14="http://schemas.microsoft.com/office/powerpoint/2010/main" val="3223766474"/>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9C01693-B795-02C8-5EE8-567C1594FC24}"/>
              </a:ext>
            </a:extLst>
          </p:cNvPr>
          <p:cNvSpPr>
            <a:spLocks noGrp="1"/>
          </p:cNvSpPr>
          <p:nvPr>
            <p:ph type="title"/>
          </p:nvPr>
        </p:nvSpPr>
        <p:spPr>
          <a:xfrm>
            <a:off x="2259791" y="835270"/>
            <a:ext cx="8181476" cy="946936"/>
          </a:xfrm>
        </p:spPr>
        <p:txBody>
          <a:bodyPr>
            <a:normAutofit/>
          </a:bodyPr>
          <a:lstStyle/>
          <a:p>
            <a:r>
              <a:rPr lang="en-GB" sz="3200" dirty="0"/>
              <a:t>Building Log-Book</a:t>
            </a:r>
          </a:p>
        </p:txBody>
      </p:sp>
      <p:sp>
        <p:nvSpPr>
          <p:cNvPr id="3" name="Content Placeholder 2">
            <a:extLst>
              <a:ext uri="{FF2B5EF4-FFF2-40B4-BE49-F238E27FC236}">
                <a16:creationId xmlns:a16="http://schemas.microsoft.com/office/drawing/2014/main" id="{73B215F9-BB09-9329-B255-519934D2E040}"/>
              </a:ext>
            </a:extLst>
          </p:cNvPr>
          <p:cNvSpPr>
            <a:spLocks noGrp="1"/>
          </p:cNvSpPr>
          <p:nvPr>
            <p:ph sz="quarter" idx="10"/>
          </p:nvPr>
        </p:nvSpPr>
        <p:spPr>
          <a:xfrm>
            <a:off x="792092" y="2067593"/>
            <a:ext cx="10763128" cy="3744122"/>
          </a:xfrm>
        </p:spPr>
        <p:txBody>
          <a:bodyPr>
            <a:normAutofit/>
          </a:bodyPr>
          <a:lstStyle/>
          <a:p>
            <a:r>
              <a:rPr lang="en-GB" sz="2000" dirty="0"/>
              <a:t>This is different to, but may draw upon information in the </a:t>
            </a:r>
            <a:r>
              <a:rPr lang="en-GB" sz="2000" b="1" dirty="0">
                <a:solidFill>
                  <a:srgbClr val="7030A0"/>
                </a:solidFill>
              </a:rPr>
              <a:t>Building Owner's (O&amp;M manual), </a:t>
            </a:r>
            <a:r>
              <a:rPr lang="en-GB" sz="2000" dirty="0"/>
              <a:t>and the </a:t>
            </a:r>
            <a:r>
              <a:rPr lang="en-GB" sz="2000" b="1" dirty="0">
                <a:solidFill>
                  <a:srgbClr val="7030A0"/>
                </a:solidFill>
              </a:rPr>
              <a:t>Health and Safety File</a:t>
            </a:r>
            <a:r>
              <a:rPr lang="en-GB" sz="2000" dirty="0"/>
              <a:t>. </a:t>
            </a:r>
          </a:p>
          <a:p>
            <a:r>
              <a:rPr lang="en-GB" sz="2000" dirty="0"/>
              <a:t>Unlike the building owner's manual it should be a concise document (20-50 pages for larger buildings and 5-10 pages for buildings under 200 sqm. Carbon Trust (2003)</a:t>
            </a:r>
          </a:p>
          <a:p>
            <a:endParaRPr lang="en-GB" sz="2000" dirty="0"/>
          </a:p>
          <a:p>
            <a:r>
              <a:rPr lang="en-GB" sz="2000" dirty="0"/>
              <a:t>It should be easy to understand, giving an overview of the way in which the building was originally intended to operate and any changes that have been made.</a:t>
            </a:r>
          </a:p>
        </p:txBody>
      </p:sp>
      <p:sp>
        <p:nvSpPr>
          <p:cNvPr id="4" name="Slide Number Placeholder 3">
            <a:extLst>
              <a:ext uri="{FF2B5EF4-FFF2-40B4-BE49-F238E27FC236}">
                <a16:creationId xmlns:a16="http://schemas.microsoft.com/office/drawing/2014/main" id="{E09D1497-A49E-292F-6C5C-A3CEC5E60D76}"/>
              </a:ext>
            </a:extLst>
          </p:cNvPr>
          <p:cNvSpPr>
            <a:spLocks noGrp="1"/>
          </p:cNvSpPr>
          <p:nvPr>
            <p:ph type="sldNum" sz="quarter" idx="4"/>
          </p:nvPr>
        </p:nvSpPr>
        <p:spPr/>
        <p:txBody>
          <a:bodyPr/>
          <a:lstStyle/>
          <a:p>
            <a:fld id="{08AB70BE-1769-45B8-85A6-0C837432C7E6}" type="slidenum">
              <a:rPr lang="en-US" smtClean="0"/>
              <a:pPr/>
              <a:t>18</a:t>
            </a:fld>
            <a:endParaRPr lang="en-US" dirty="0"/>
          </a:p>
        </p:txBody>
      </p:sp>
    </p:spTree>
    <p:extLst>
      <p:ext uri="{BB962C8B-B14F-4D97-AF65-F5344CB8AC3E}">
        <p14:creationId xmlns:p14="http://schemas.microsoft.com/office/powerpoint/2010/main" val="2844205901"/>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43ED3957-354E-A233-FCF7-7BF1EA0CF749}"/>
              </a:ext>
            </a:extLst>
          </p:cNvPr>
          <p:cNvSpPr>
            <a:spLocks noGrp="1"/>
          </p:cNvSpPr>
          <p:nvPr>
            <p:ph sz="quarter" idx="10"/>
          </p:nvPr>
        </p:nvSpPr>
        <p:spPr>
          <a:xfrm>
            <a:off x="-1" y="95797"/>
            <a:ext cx="12026981" cy="1709705"/>
          </a:xfrm>
        </p:spPr>
        <p:txBody>
          <a:bodyPr>
            <a:normAutofit/>
          </a:bodyPr>
          <a:lstStyle/>
          <a:p>
            <a:r>
              <a:rPr lang="en-GB" sz="2400" dirty="0"/>
              <a:t>Building log books can be prepared following the guidance in the Chartered Institution of Building Services Engineers (CIBSE) TM 31 Log Book Toolkit. They may include:</a:t>
            </a:r>
          </a:p>
          <a:p>
            <a:endParaRPr lang="en-GB" dirty="0"/>
          </a:p>
        </p:txBody>
      </p:sp>
      <p:sp>
        <p:nvSpPr>
          <p:cNvPr id="4" name="Slide Number Placeholder 3">
            <a:extLst>
              <a:ext uri="{FF2B5EF4-FFF2-40B4-BE49-F238E27FC236}">
                <a16:creationId xmlns:a16="http://schemas.microsoft.com/office/drawing/2014/main" id="{DC316808-113F-AC1B-3F1B-DAAFF6287108}"/>
              </a:ext>
            </a:extLst>
          </p:cNvPr>
          <p:cNvSpPr>
            <a:spLocks noGrp="1"/>
          </p:cNvSpPr>
          <p:nvPr>
            <p:ph type="sldNum" sz="quarter" idx="4"/>
          </p:nvPr>
        </p:nvSpPr>
        <p:spPr/>
        <p:txBody>
          <a:bodyPr/>
          <a:lstStyle/>
          <a:p>
            <a:fld id="{08AB70BE-1769-45B8-85A6-0C837432C7E6}" type="slidenum">
              <a:rPr lang="en-US" smtClean="0"/>
              <a:pPr/>
              <a:t>19</a:t>
            </a:fld>
            <a:endParaRPr lang="en-US" dirty="0"/>
          </a:p>
        </p:txBody>
      </p:sp>
      <p:sp>
        <p:nvSpPr>
          <p:cNvPr id="8" name="TextBox 7">
            <a:extLst>
              <a:ext uri="{FF2B5EF4-FFF2-40B4-BE49-F238E27FC236}">
                <a16:creationId xmlns:a16="http://schemas.microsoft.com/office/drawing/2014/main" id="{E9761E7A-C0CE-B057-AABF-A7921380212A}"/>
              </a:ext>
            </a:extLst>
          </p:cNvPr>
          <p:cNvSpPr txBox="1"/>
          <p:nvPr/>
        </p:nvSpPr>
        <p:spPr>
          <a:xfrm>
            <a:off x="6218308" y="2047226"/>
            <a:ext cx="6115414" cy="3694153"/>
          </a:xfrm>
          <a:prstGeom prst="rect">
            <a:avLst/>
          </a:prstGeom>
          <a:noFill/>
        </p:spPr>
        <p:txBody>
          <a:bodyPr wrap="square">
            <a:spAutoFit/>
          </a:bodyPr>
          <a:lstStyle/>
          <a:p>
            <a:pPr marL="285750" marR="0" lvl="0" indent="-285750" algn="l" defTabSz="914400" rtl="0" eaLnBrk="1" fontAlgn="auto" latinLnBrk="0" hangingPunct="1">
              <a:lnSpc>
                <a:spcPct val="120000"/>
              </a:lnSpc>
              <a:spcBef>
                <a:spcPts val="1000"/>
              </a:spcBef>
              <a:spcAft>
                <a:spcPts val="0"/>
              </a:spcAft>
              <a:buClr>
                <a:srgbClr val="F48E7C"/>
              </a:buClr>
              <a:buSzTx/>
              <a:buFont typeface="Arial" panose="020B0604020202020204" pitchFamily="34" charset="0"/>
              <a:buChar char="•"/>
              <a:tabLst/>
              <a:defRPr/>
            </a:pPr>
            <a:r>
              <a:rPr kumimoji="0" lang="en-GB" sz="1800" b="0" i="0" u="none" strike="noStrike" kern="1200" cap="none" spc="0" normalizeH="0" baseline="0" noProof="0" dirty="0">
                <a:ln>
                  <a:noFill/>
                </a:ln>
                <a:solidFill>
                  <a:srgbClr val="FFFFFF"/>
                </a:solidFill>
                <a:effectLst/>
                <a:uLnTx/>
                <a:uFillTx/>
                <a:latin typeface="Arial Nova Light"/>
                <a:ea typeface="+mn-ea"/>
                <a:cs typeface="+mn-cs"/>
              </a:rPr>
              <a:t>Maintenance requirements.</a:t>
            </a:r>
          </a:p>
          <a:p>
            <a:pPr marL="285750" marR="0" lvl="0" indent="-285750" algn="l" defTabSz="914400" rtl="0" eaLnBrk="1" fontAlgn="auto" latinLnBrk="0" hangingPunct="1">
              <a:lnSpc>
                <a:spcPct val="120000"/>
              </a:lnSpc>
              <a:spcBef>
                <a:spcPts val="1000"/>
              </a:spcBef>
              <a:spcAft>
                <a:spcPts val="0"/>
              </a:spcAft>
              <a:buClr>
                <a:srgbClr val="F48E7C"/>
              </a:buClr>
              <a:buSzTx/>
              <a:buFont typeface="Arial" panose="020B0604020202020204" pitchFamily="34" charset="0"/>
              <a:buChar char="•"/>
              <a:tabLst/>
              <a:defRPr/>
            </a:pPr>
            <a:r>
              <a:rPr kumimoji="0" lang="en-GB" sz="1800" b="0" i="0" u="none" strike="noStrike" kern="1200" cap="none" spc="0" normalizeH="0" baseline="0" noProof="0" dirty="0">
                <a:ln>
                  <a:noFill/>
                </a:ln>
                <a:solidFill>
                  <a:srgbClr val="FFFFFF"/>
                </a:solidFill>
                <a:effectLst/>
                <a:uLnTx/>
                <a:uFillTx/>
                <a:latin typeface="Arial Nova Light"/>
                <a:ea typeface="+mn-ea"/>
                <a:cs typeface="+mn-cs"/>
              </a:rPr>
              <a:t>Metering and monitoring strategy.</a:t>
            </a:r>
          </a:p>
          <a:p>
            <a:pPr marL="285750" marR="0" lvl="0" indent="-285750" algn="l" defTabSz="914400" rtl="0" eaLnBrk="1" fontAlgn="auto" latinLnBrk="0" hangingPunct="1">
              <a:lnSpc>
                <a:spcPct val="120000"/>
              </a:lnSpc>
              <a:spcBef>
                <a:spcPts val="1000"/>
              </a:spcBef>
              <a:spcAft>
                <a:spcPts val="0"/>
              </a:spcAft>
              <a:buClr>
                <a:srgbClr val="F48E7C"/>
              </a:buClr>
              <a:buSzTx/>
              <a:buFont typeface="Arial" panose="020B0604020202020204" pitchFamily="34" charset="0"/>
              <a:buChar char="•"/>
              <a:tabLst/>
              <a:defRPr/>
            </a:pPr>
            <a:r>
              <a:rPr kumimoji="0" lang="en-GB" sz="1800" b="0" i="0" u="none" strike="noStrike" kern="1200" cap="none" spc="0" normalizeH="0" baseline="0" noProof="0" dirty="0">
                <a:ln>
                  <a:noFill/>
                </a:ln>
                <a:solidFill>
                  <a:srgbClr val="FFFFFF"/>
                </a:solidFill>
                <a:effectLst/>
                <a:uLnTx/>
                <a:uFillTx/>
                <a:latin typeface="Arial Nova Light"/>
                <a:ea typeface="+mn-ea"/>
                <a:cs typeface="+mn-cs"/>
              </a:rPr>
              <a:t>The data used to calculate the TER (target CO2 emission rates) and BER (building CO2 emission rates), see emissions rates.</a:t>
            </a:r>
          </a:p>
          <a:p>
            <a:pPr marL="285750" marR="0" lvl="0" indent="-285750" algn="l" defTabSz="914400" rtl="0" eaLnBrk="1" fontAlgn="auto" latinLnBrk="0" hangingPunct="1">
              <a:lnSpc>
                <a:spcPct val="120000"/>
              </a:lnSpc>
              <a:spcBef>
                <a:spcPts val="1000"/>
              </a:spcBef>
              <a:spcAft>
                <a:spcPts val="0"/>
              </a:spcAft>
              <a:buClr>
                <a:srgbClr val="F48E7C"/>
              </a:buClr>
              <a:buSzTx/>
              <a:buFont typeface="Arial" panose="020B0604020202020204" pitchFamily="34" charset="0"/>
              <a:buChar char="•"/>
              <a:tabLst/>
              <a:defRPr/>
            </a:pPr>
            <a:r>
              <a:rPr kumimoji="0" lang="en-GB" sz="1800" b="0" i="0" u="none" strike="noStrike" kern="1200" cap="none" spc="0" normalizeH="0" baseline="0" noProof="0" dirty="0">
                <a:ln>
                  <a:noFill/>
                </a:ln>
                <a:solidFill>
                  <a:srgbClr val="FFFFFF"/>
                </a:solidFill>
                <a:effectLst/>
                <a:uLnTx/>
                <a:uFillTx/>
                <a:latin typeface="Arial Nova Light"/>
                <a:ea typeface="+mn-ea"/>
                <a:cs typeface="+mn-cs"/>
              </a:rPr>
              <a:t>The recommendations report produced along with the construction energy performance certificate.</a:t>
            </a:r>
          </a:p>
          <a:p>
            <a:pPr marL="285750" marR="0" lvl="0" indent="-285750" algn="l" defTabSz="914400" rtl="0" eaLnBrk="1" fontAlgn="auto" latinLnBrk="0" hangingPunct="1">
              <a:lnSpc>
                <a:spcPct val="120000"/>
              </a:lnSpc>
              <a:spcBef>
                <a:spcPts val="1000"/>
              </a:spcBef>
              <a:spcAft>
                <a:spcPts val="0"/>
              </a:spcAft>
              <a:buClr>
                <a:srgbClr val="F48E7C"/>
              </a:buClr>
              <a:buSzTx/>
              <a:buFont typeface="Arial" panose="020B0604020202020204" pitchFamily="34" charset="0"/>
              <a:buChar char="•"/>
              <a:tabLst/>
              <a:defRPr/>
            </a:pPr>
            <a:r>
              <a:rPr kumimoji="0" lang="en-GB" sz="1800" b="0" i="0" u="none" strike="noStrike" kern="1200" cap="none" spc="0" normalizeH="0" baseline="0" noProof="0" dirty="0">
                <a:ln>
                  <a:noFill/>
                </a:ln>
                <a:solidFill>
                  <a:srgbClr val="FFFFFF"/>
                </a:solidFill>
                <a:effectLst/>
                <a:uLnTx/>
                <a:uFillTx/>
                <a:latin typeface="Arial Nova Light"/>
                <a:ea typeface="+mn-ea"/>
                <a:cs typeface="+mn-cs"/>
              </a:rPr>
              <a:t>Building performance in use investigations and targets.</a:t>
            </a:r>
          </a:p>
          <a:p>
            <a:pPr marL="285750" marR="0" lvl="0" indent="-285750" algn="l" defTabSz="914400" rtl="0" eaLnBrk="1" fontAlgn="auto" latinLnBrk="0" hangingPunct="1">
              <a:lnSpc>
                <a:spcPct val="120000"/>
              </a:lnSpc>
              <a:spcBef>
                <a:spcPts val="1000"/>
              </a:spcBef>
              <a:spcAft>
                <a:spcPts val="0"/>
              </a:spcAft>
              <a:buClr>
                <a:srgbClr val="F48E7C"/>
              </a:buClr>
              <a:buSzTx/>
              <a:buFont typeface="Arial" panose="020B0604020202020204" pitchFamily="34" charset="0"/>
              <a:buChar char="•"/>
              <a:tabLst/>
              <a:defRPr/>
            </a:pPr>
            <a:r>
              <a:rPr kumimoji="0" lang="en-GB" sz="1800" b="0" i="0" u="none" strike="noStrike" kern="1200" cap="none" spc="0" normalizeH="0" baseline="0" noProof="0" dirty="0">
                <a:ln>
                  <a:noFill/>
                </a:ln>
                <a:solidFill>
                  <a:srgbClr val="FFFFFF"/>
                </a:solidFill>
                <a:effectLst/>
                <a:uLnTx/>
                <a:uFillTx/>
                <a:latin typeface="Arial Nova Light"/>
                <a:ea typeface="+mn-ea"/>
                <a:cs typeface="+mn-cs"/>
              </a:rPr>
              <a:t>References to other documents.</a:t>
            </a:r>
          </a:p>
        </p:txBody>
      </p:sp>
      <p:sp>
        <p:nvSpPr>
          <p:cNvPr id="10" name="TextBox 9">
            <a:extLst>
              <a:ext uri="{FF2B5EF4-FFF2-40B4-BE49-F238E27FC236}">
                <a16:creationId xmlns:a16="http://schemas.microsoft.com/office/drawing/2014/main" id="{1744856F-97A1-C93F-F192-00E565D0A202}"/>
              </a:ext>
            </a:extLst>
          </p:cNvPr>
          <p:cNvSpPr txBox="1"/>
          <p:nvPr/>
        </p:nvSpPr>
        <p:spPr>
          <a:xfrm>
            <a:off x="52418" y="2020141"/>
            <a:ext cx="6274123" cy="3822393"/>
          </a:xfrm>
          <a:prstGeom prst="rect">
            <a:avLst/>
          </a:prstGeom>
          <a:noFill/>
        </p:spPr>
        <p:txBody>
          <a:bodyPr wrap="square">
            <a:spAutoFit/>
          </a:bodyPr>
          <a:lstStyle/>
          <a:p>
            <a:pPr marL="285750" marR="0" lvl="0" indent="-285750" algn="l" defTabSz="914400" rtl="0" eaLnBrk="1" fontAlgn="auto" latinLnBrk="0" hangingPunct="1">
              <a:lnSpc>
                <a:spcPct val="120000"/>
              </a:lnSpc>
              <a:spcBef>
                <a:spcPts val="1000"/>
              </a:spcBef>
              <a:spcAft>
                <a:spcPts val="0"/>
              </a:spcAft>
              <a:buClr>
                <a:srgbClr val="F48E7C"/>
              </a:buClr>
              <a:buSzTx/>
              <a:buFont typeface="Arial" panose="020B0604020202020204" pitchFamily="34" charset="0"/>
              <a:buChar char="•"/>
              <a:tabLst/>
              <a:defRPr/>
            </a:pPr>
            <a:r>
              <a:rPr kumimoji="0" lang="en-GB" sz="1800" b="0" i="0" u="none" strike="noStrike" kern="1200" cap="none" spc="0" normalizeH="0" baseline="0" noProof="0" dirty="0">
                <a:ln>
                  <a:noFill/>
                </a:ln>
                <a:solidFill>
                  <a:srgbClr val="FFFFFF"/>
                </a:solidFill>
                <a:effectLst/>
                <a:uLnTx/>
                <a:uFillTx/>
                <a:latin typeface="Arial Nova Light"/>
                <a:ea typeface="+mn-ea"/>
                <a:cs typeface="+mn-cs"/>
              </a:rPr>
              <a:t>A description of key responsibilities.</a:t>
            </a:r>
          </a:p>
          <a:p>
            <a:pPr marL="285750" marR="0" lvl="0" indent="-285750" algn="l" defTabSz="914400" rtl="0" eaLnBrk="1" fontAlgn="auto" latinLnBrk="0" hangingPunct="1">
              <a:lnSpc>
                <a:spcPct val="120000"/>
              </a:lnSpc>
              <a:spcBef>
                <a:spcPts val="1000"/>
              </a:spcBef>
              <a:spcAft>
                <a:spcPts val="0"/>
              </a:spcAft>
              <a:buClr>
                <a:srgbClr val="F48E7C"/>
              </a:buClr>
              <a:buSzTx/>
              <a:buFont typeface="Arial" panose="020B0604020202020204" pitchFamily="34" charset="0"/>
              <a:buChar char="•"/>
              <a:tabLst/>
              <a:defRPr/>
            </a:pPr>
            <a:r>
              <a:rPr kumimoji="0" lang="en-GB" sz="1800" b="0" i="0" u="none" strike="noStrike" kern="1200" cap="none" spc="0" normalizeH="0" baseline="0" noProof="0" dirty="0">
                <a:ln>
                  <a:noFill/>
                </a:ln>
                <a:solidFill>
                  <a:srgbClr val="FFFFFF"/>
                </a:solidFill>
                <a:effectLst/>
                <a:uLnTx/>
                <a:uFillTx/>
                <a:latin typeface="Arial Nova Light"/>
                <a:ea typeface="+mn-ea"/>
                <a:cs typeface="+mn-cs"/>
              </a:rPr>
              <a:t>A schedule of contacts.</a:t>
            </a:r>
          </a:p>
          <a:p>
            <a:pPr marL="285750" marR="0" lvl="0" indent="-285750" algn="l" defTabSz="914400" rtl="0" eaLnBrk="1" fontAlgn="auto" latinLnBrk="0" hangingPunct="1">
              <a:lnSpc>
                <a:spcPct val="120000"/>
              </a:lnSpc>
              <a:spcBef>
                <a:spcPts val="1000"/>
              </a:spcBef>
              <a:spcAft>
                <a:spcPts val="0"/>
              </a:spcAft>
              <a:buClr>
                <a:srgbClr val="F48E7C"/>
              </a:buClr>
              <a:buSzTx/>
              <a:buFont typeface="Arial" panose="020B0604020202020204" pitchFamily="34" charset="0"/>
              <a:buChar char="•"/>
              <a:tabLst/>
              <a:defRPr/>
            </a:pPr>
            <a:r>
              <a:rPr kumimoji="0" lang="en-GB" sz="1800" b="0" i="0" u="none" strike="noStrike" kern="1200" cap="none" spc="0" normalizeH="0" baseline="0" noProof="0" dirty="0">
                <a:ln>
                  <a:noFill/>
                </a:ln>
                <a:solidFill>
                  <a:srgbClr val="FFFFFF"/>
                </a:solidFill>
                <a:effectLst/>
                <a:uLnTx/>
                <a:uFillTx/>
                <a:latin typeface="Arial Nova Light"/>
                <a:ea typeface="+mn-ea"/>
                <a:cs typeface="+mn-cs"/>
              </a:rPr>
              <a:t>A description of the overall building, including zoning and occupancy.</a:t>
            </a:r>
          </a:p>
          <a:p>
            <a:pPr marL="285750" marR="0" lvl="0" indent="-285750" algn="l" defTabSz="914400" rtl="0" eaLnBrk="1" fontAlgn="auto" latinLnBrk="0" hangingPunct="1">
              <a:lnSpc>
                <a:spcPct val="120000"/>
              </a:lnSpc>
              <a:spcBef>
                <a:spcPts val="1000"/>
              </a:spcBef>
              <a:spcAft>
                <a:spcPts val="0"/>
              </a:spcAft>
              <a:buClr>
                <a:srgbClr val="F48E7C"/>
              </a:buClr>
              <a:buSzTx/>
              <a:buFont typeface="Arial" panose="020B0604020202020204" pitchFamily="34" charset="0"/>
              <a:buChar char="•"/>
              <a:tabLst/>
              <a:defRPr/>
            </a:pPr>
            <a:r>
              <a:rPr kumimoji="0" lang="en-GB" sz="1800" b="0" i="0" u="none" strike="noStrike" kern="1200" cap="none" spc="0" normalizeH="0" baseline="0" noProof="0" dirty="0">
                <a:ln>
                  <a:noFill/>
                </a:ln>
                <a:solidFill>
                  <a:srgbClr val="FFFFFF"/>
                </a:solidFill>
                <a:effectLst/>
                <a:uLnTx/>
                <a:uFillTx/>
                <a:latin typeface="Arial Nova Light"/>
                <a:ea typeface="+mn-ea"/>
                <a:cs typeface="+mn-cs"/>
              </a:rPr>
              <a:t>A description of the building's operational strategy.</a:t>
            </a:r>
          </a:p>
          <a:p>
            <a:pPr marL="285750" marR="0" lvl="0" indent="-285750" algn="l" defTabSz="914400" rtl="0" eaLnBrk="1" fontAlgn="auto" latinLnBrk="0" hangingPunct="1">
              <a:lnSpc>
                <a:spcPct val="120000"/>
              </a:lnSpc>
              <a:spcBef>
                <a:spcPts val="1000"/>
              </a:spcBef>
              <a:spcAft>
                <a:spcPts val="0"/>
              </a:spcAft>
              <a:buClr>
                <a:srgbClr val="F48E7C"/>
              </a:buClr>
              <a:buSzTx/>
              <a:buFont typeface="Arial" panose="020B0604020202020204" pitchFamily="34" charset="0"/>
              <a:buChar char="•"/>
              <a:tabLst/>
              <a:defRPr/>
            </a:pPr>
            <a:r>
              <a:rPr kumimoji="0" lang="en-GB" sz="1800" b="0" i="0" u="none" strike="noStrike" kern="1200" cap="none" spc="0" normalizeH="0" baseline="0" noProof="0" dirty="0">
                <a:ln>
                  <a:noFill/>
                </a:ln>
                <a:solidFill>
                  <a:srgbClr val="FFFFFF"/>
                </a:solidFill>
                <a:effectLst/>
                <a:uLnTx/>
                <a:uFillTx/>
                <a:latin typeface="Arial Nova Light"/>
                <a:ea typeface="+mn-ea"/>
                <a:cs typeface="+mn-cs"/>
              </a:rPr>
              <a:t>A description of the building's services plant, controls and management systems.</a:t>
            </a:r>
          </a:p>
          <a:p>
            <a:pPr marL="285750" marR="0" lvl="0" indent="-285750" algn="l" defTabSz="914400" rtl="0" eaLnBrk="1" fontAlgn="auto" latinLnBrk="0" hangingPunct="1">
              <a:lnSpc>
                <a:spcPct val="120000"/>
              </a:lnSpc>
              <a:spcBef>
                <a:spcPts val="1000"/>
              </a:spcBef>
              <a:spcAft>
                <a:spcPts val="0"/>
              </a:spcAft>
              <a:buClr>
                <a:srgbClr val="F48E7C"/>
              </a:buClr>
              <a:buSzTx/>
              <a:buFont typeface="Arial" panose="020B0604020202020204" pitchFamily="34" charset="0"/>
              <a:buChar char="•"/>
              <a:tabLst/>
              <a:defRPr/>
            </a:pPr>
            <a:r>
              <a:rPr kumimoji="0" lang="en-GB" sz="1800" b="0" i="0" u="none" strike="noStrike" kern="1200" cap="none" spc="0" normalizeH="0" baseline="0" noProof="0" dirty="0">
                <a:ln>
                  <a:noFill/>
                </a:ln>
                <a:solidFill>
                  <a:srgbClr val="FFFFFF"/>
                </a:solidFill>
                <a:effectLst/>
                <a:uLnTx/>
                <a:uFillTx/>
                <a:latin typeface="Arial Nova Light"/>
                <a:ea typeface="+mn-ea"/>
                <a:cs typeface="+mn-cs"/>
              </a:rPr>
              <a:t>Changes that have been made to the building.</a:t>
            </a:r>
          </a:p>
          <a:p>
            <a:pPr marL="285750" marR="0" lvl="0" indent="-285750" algn="l" defTabSz="914400" rtl="0" eaLnBrk="1" fontAlgn="auto" latinLnBrk="0" hangingPunct="1">
              <a:lnSpc>
                <a:spcPct val="120000"/>
              </a:lnSpc>
              <a:spcBef>
                <a:spcPts val="1000"/>
              </a:spcBef>
              <a:spcAft>
                <a:spcPts val="0"/>
              </a:spcAft>
              <a:buClr>
                <a:srgbClr val="F48E7C"/>
              </a:buClr>
              <a:buSzTx/>
              <a:buFont typeface="Arial" panose="020B0604020202020204" pitchFamily="34" charset="0"/>
              <a:buChar char="•"/>
              <a:tabLst/>
              <a:defRPr/>
            </a:pPr>
            <a:r>
              <a:rPr kumimoji="0" lang="en-GB" sz="1800" b="0" i="0" u="none" strike="noStrike" kern="1200" cap="none" spc="0" normalizeH="0" baseline="0" noProof="0" dirty="0">
                <a:ln>
                  <a:noFill/>
                </a:ln>
                <a:solidFill>
                  <a:srgbClr val="FFFFFF"/>
                </a:solidFill>
                <a:effectLst/>
                <a:uLnTx/>
                <a:uFillTx/>
                <a:latin typeface="Arial Nova Light"/>
                <a:ea typeface="+mn-ea"/>
                <a:cs typeface="+mn-cs"/>
              </a:rPr>
              <a:t>Health and safety considerations.</a:t>
            </a:r>
          </a:p>
        </p:txBody>
      </p:sp>
    </p:spTree>
    <p:extLst>
      <p:ext uri="{BB962C8B-B14F-4D97-AF65-F5344CB8AC3E}">
        <p14:creationId xmlns:p14="http://schemas.microsoft.com/office/powerpoint/2010/main" val="30718910"/>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Content Placeholder 5">
            <a:extLst>
              <a:ext uri="{FF2B5EF4-FFF2-40B4-BE49-F238E27FC236}">
                <a16:creationId xmlns:a16="http://schemas.microsoft.com/office/drawing/2014/main" id="{5BD9D6AA-9BF7-3F34-F222-478ACFBEC54F}"/>
              </a:ext>
            </a:extLst>
          </p:cNvPr>
          <p:cNvSpPr>
            <a:spLocks noGrp="1"/>
          </p:cNvSpPr>
          <p:nvPr>
            <p:ph sz="quarter" idx="10"/>
          </p:nvPr>
        </p:nvSpPr>
        <p:spPr>
          <a:xfrm>
            <a:off x="838685" y="186373"/>
            <a:ext cx="11298956" cy="1843421"/>
          </a:xfrm>
        </p:spPr>
        <p:txBody>
          <a:bodyPr>
            <a:normAutofit/>
          </a:bodyPr>
          <a:lstStyle/>
          <a:p>
            <a:r>
              <a:rPr lang="en-GB" sz="2400" dirty="0"/>
              <a:t>In addition to a building owner's manual and building log book, it may also be prudent to prepare a non-technical </a:t>
            </a:r>
            <a:r>
              <a:rPr lang="en-GB" sz="2400" b="1" dirty="0">
                <a:solidFill>
                  <a:srgbClr val="7030A0"/>
                </a:solidFill>
              </a:rPr>
              <a:t>'building user's guide</a:t>
            </a:r>
            <a:r>
              <a:rPr lang="en-GB" sz="2400" dirty="0"/>
              <a:t>' (BUG) with information for users about:</a:t>
            </a:r>
          </a:p>
        </p:txBody>
      </p:sp>
      <p:sp>
        <p:nvSpPr>
          <p:cNvPr id="4" name="Slide Number Placeholder 3">
            <a:extLst>
              <a:ext uri="{FF2B5EF4-FFF2-40B4-BE49-F238E27FC236}">
                <a16:creationId xmlns:a16="http://schemas.microsoft.com/office/drawing/2014/main" id="{AB0BFFF6-877A-8F8E-80FD-716775590EDD}"/>
              </a:ext>
            </a:extLst>
          </p:cNvPr>
          <p:cNvSpPr>
            <a:spLocks noGrp="1"/>
          </p:cNvSpPr>
          <p:nvPr>
            <p:ph type="sldNum" sz="quarter" idx="4"/>
          </p:nvPr>
        </p:nvSpPr>
        <p:spPr/>
        <p:txBody>
          <a:bodyPr/>
          <a:lstStyle/>
          <a:p>
            <a:fld id="{08AB70BE-1769-45B8-85A6-0C837432C7E6}" type="slidenum">
              <a:rPr lang="en-US" smtClean="0"/>
              <a:pPr/>
              <a:t>20</a:t>
            </a:fld>
            <a:endParaRPr lang="en-US" dirty="0"/>
          </a:p>
        </p:txBody>
      </p:sp>
      <p:sp>
        <p:nvSpPr>
          <p:cNvPr id="10" name="TextBox 9">
            <a:extLst>
              <a:ext uri="{FF2B5EF4-FFF2-40B4-BE49-F238E27FC236}">
                <a16:creationId xmlns:a16="http://schemas.microsoft.com/office/drawing/2014/main" id="{8160BCE0-FAD4-05B9-59DC-252FA0B04D6D}"/>
              </a:ext>
            </a:extLst>
          </p:cNvPr>
          <p:cNvSpPr txBox="1"/>
          <p:nvPr/>
        </p:nvSpPr>
        <p:spPr>
          <a:xfrm>
            <a:off x="838685" y="2436788"/>
            <a:ext cx="9947740" cy="3447098"/>
          </a:xfrm>
          <a:prstGeom prst="rect">
            <a:avLst/>
          </a:prstGeom>
          <a:noFill/>
        </p:spPr>
        <p:txBody>
          <a:bodyPr wrap="square">
            <a:spAutoFit/>
          </a:bodyPr>
          <a:lstStyle/>
          <a:p>
            <a:pPr marL="285750" indent="-285750">
              <a:buFont typeface="Arial" panose="020B0604020202020204" pitchFamily="34" charset="0"/>
              <a:buChar char="•"/>
            </a:pPr>
            <a:r>
              <a:rPr lang="en-GB" sz="2000" dirty="0"/>
              <a:t>The principles behind the design of the building and how these affect its operation.</a:t>
            </a:r>
          </a:p>
          <a:p>
            <a:pPr marL="285750" indent="-285750">
              <a:buFont typeface="Arial" panose="020B0604020202020204" pitchFamily="34" charset="0"/>
              <a:buChar char="•"/>
            </a:pPr>
            <a:r>
              <a:rPr lang="en-GB" sz="2000" dirty="0"/>
              <a:t>The building's standard of performance.</a:t>
            </a:r>
          </a:p>
          <a:p>
            <a:pPr marL="285750" indent="-285750">
              <a:buFont typeface="Arial" panose="020B0604020202020204" pitchFamily="34" charset="0"/>
              <a:buChar char="•"/>
            </a:pPr>
            <a:r>
              <a:rPr lang="en-GB" sz="2000" dirty="0"/>
              <a:t>Energy efficiency measures.</a:t>
            </a:r>
          </a:p>
          <a:p>
            <a:pPr marL="285750" indent="-285750">
              <a:buFont typeface="Arial" panose="020B0604020202020204" pitchFamily="34" charset="0"/>
              <a:buChar char="•"/>
            </a:pPr>
            <a:r>
              <a:rPr lang="en-GB" sz="2000" dirty="0"/>
              <a:t>Water-saving measures.</a:t>
            </a:r>
          </a:p>
          <a:p>
            <a:pPr marL="285750" indent="-285750">
              <a:buFont typeface="Arial" panose="020B0604020202020204" pitchFamily="34" charset="0"/>
              <a:buChar char="•"/>
            </a:pPr>
            <a:r>
              <a:rPr lang="en-GB" sz="2000" dirty="0"/>
              <a:t>Means of operating heating, lighting and cooling systems, and the consequences of incorrect operation.</a:t>
            </a:r>
          </a:p>
          <a:p>
            <a:pPr marL="285750" indent="-285750">
              <a:buFont typeface="Arial" panose="020B0604020202020204" pitchFamily="34" charset="0"/>
              <a:buChar char="•"/>
            </a:pPr>
            <a:r>
              <a:rPr lang="en-GB" sz="2000" dirty="0"/>
              <a:t>Access, security and safety systems.</a:t>
            </a:r>
          </a:p>
          <a:p>
            <a:pPr marL="285750" indent="-285750">
              <a:buFont typeface="Arial" panose="020B0604020202020204" pitchFamily="34" charset="0"/>
              <a:buChar char="•"/>
            </a:pPr>
            <a:r>
              <a:rPr lang="en-GB" sz="2000" dirty="0"/>
              <a:t>Methods for reporting problems.</a:t>
            </a:r>
          </a:p>
          <a:p>
            <a:pPr marL="285750" indent="-285750">
              <a:buFont typeface="Arial" panose="020B0604020202020204" pitchFamily="34" charset="0"/>
              <a:buChar char="•"/>
            </a:pPr>
            <a:r>
              <a:rPr lang="en-GB" sz="2000" dirty="0"/>
              <a:t>Car parking and cycling provision, local public transport, car sharing schemes, etc.</a:t>
            </a:r>
          </a:p>
          <a:p>
            <a:pPr marL="285750" indent="-285750">
              <a:buFont typeface="Arial" panose="020B0604020202020204" pitchFamily="34" charset="0"/>
              <a:buChar char="•"/>
            </a:pPr>
            <a:r>
              <a:rPr lang="en-GB" sz="2000" dirty="0"/>
              <a:t>Waste management.</a:t>
            </a:r>
          </a:p>
          <a:p>
            <a:pPr marL="285750" indent="-285750">
              <a:buFont typeface="Arial" panose="020B0604020202020204" pitchFamily="34" charset="0"/>
              <a:buChar char="•"/>
            </a:pPr>
            <a:r>
              <a:rPr lang="en-GB" sz="2000" dirty="0"/>
              <a:t>Training.</a:t>
            </a:r>
          </a:p>
        </p:txBody>
      </p:sp>
    </p:spTree>
    <p:extLst>
      <p:ext uri="{BB962C8B-B14F-4D97-AF65-F5344CB8AC3E}">
        <p14:creationId xmlns:p14="http://schemas.microsoft.com/office/powerpoint/2010/main" val="2920769083"/>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AA7AFCE-9012-2F61-357F-AD5EE06C58A0}"/>
              </a:ext>
            </a:extLst>
          </p:cNvPr>
          <p:cNvSpPr>
            <a:spLocks noGrp="1"/>
          </p:cNvSpPr>
          <p:nvPr>
            <p:ph type="title"/>
          </p:nvPr>
        </p:nvSpPr>
        <p:spPr>
          <a:xfrm>
            <a:off x="1555062" y="-154902"/>
            <a:ext cx="8771913" cy="801388"/>
          </a:xfrm>
        </p:spPr>
        <p:txBody>
          <a:bodyPr/>
          <a:lstStyle/>
          <a:p>
            <a:r>
              <a:rPr lang="en-GB" dirty="0"/>
              <a:t>References</a:t>
            </a:r>
          </a:p>
        </p:txBody>
      </p:sp>
      <p:sp>
        <p:nvSpPr>
          <p:cNvPr id="4" name="Content Placeholder 3">
            <a:extLst>
              <a:ext uri="{FF2B5EF4-FFF2-40B4-BE49-F238E27FC236}">
                <a16:creationId xmlns:a16="http://schemas.microsoft.com/office/drawing/2014/main" id="{9788A3CB-4FF4-1BD0-A7E9-004DB5C52FC8}"/>
              </a:ext>
            </a:extLst>
          </p:cNvPr>
          <p:cNvSpPr>
            <a:spLocks noGrp="1"/>
          </p:cNvSpPr>
          <p:nvPr>
            <p:ph sz="quarter" idx="11"/>
          </p:nvPr>
        </p:nvSpPr>
        <p:spPr>
          <a:xfrm>
            <a:off x="850332" y="704729"/>
            <a:ext cx="11289249" cy="5975633"/>
          </a:xfrm>
        </p:spPr>
        <p:txBody>
          <a:bodyPr>
            <a:normAutofit/>
          </a:bodyPr>
          <a:lstStyle/>
          <a:p>
            <a:r>
              <a:rPr lang="en-GB" sz="1600" dirty="0"/>
              <a:t>Royal Institute of British Architects (RIBA) 2024		</a:t>
            </a:r>
            <a:r>
              <a:rPr lang="en-GB" sz="1600" i="1" dirty="0"/>
              <a:t>Inclusive Design Overlay to the RIBA Plan of Work. </a:t>
            </a:r>
            <a:r>
              <a:rPr lang="en-GB" sz="1600" dirty="0"/>
              <a:t>Available At: 						https://www.architecture.com/knowledge-and-								resources/resources-landing-page/inclusive-design-overlay-to-							</a:t>
            </a:r>
            <a:r>
              <a:rPr lang="en-GB" sz="1600" dirty="0" err="1"/>
              <a:t>riba</a:t>
            </a:r>
            <a:r>
              <a:rPr lang="en-GB" sz="1600" dirty="0"/>
              <a:t>-plan-of-work (Accessed: 12th February 2025)</a:t>
            </a:r>
          </a:p>
          <a:p>
            <a:endParaRPr lang="en-GB" sz="1600" dirty="0"/>
          </a:p>
          <a:p>
            <a:r>
              <a:rPr lang="en-GB" sz="1600" dirty="0"/>
              <a:t>HMC Architects 2019.				</a:t>
            </a:r>
            <a:r>
              <a:rPr lang="en-GB" sz="1600" i="1" dirty="0"/>
              <a:t>Architecture and Facility Management Work Together to Extend 						a Building’s Lifecycle</a:t>
            </a:r>
            <a:r>
              <a:rPr lang="en-GB" sz="1600" dirty="0"/>
              <a:t>. Available at: 									https://hmcarchitects.com/news/architecture-and-facility-							</a:t>
            </a:r>
            <a:r>
              <a:rPr lang="en-GB" sz="1600" dirty="0">
                <a:solidFill>
                  <a:srgbClr val="09283F"/>
                </a:solidFill>
              </a:rPr>
              <a:t>management-work-together-to-extend-a-buildings-</a:t>
            </a:r>
            <a:r>
              <a:rPr lang="en-GB" sz="1600" dirty="0"/>
              <a:t>								lifecycle2019-08-14/ (Accessed: 12</a:t>
            </a:r>
            <a:r>
              <a:rPr lang="en-GB" sz="1600" baseline="30000" dirty="0"/>
              <a:t>th</a:t>
            </a:r>
            <a:r>
              <a:rPr lang="en-GB" sz="1600" dirty="0"/>
              <a:t> February 2025)</a:t>
            </a:r>
          </a:p>
          <a:p>
            <a:endParaRPr lang="en-GB" sz="1600" dirty="0"/>
          </a:p>
          <a:p>
            <a:r>
              <a:rPr lang="en-GB" sz="1600" dirty="0"/>
              <a:t>Carbon Trust 2003				</a:t>
            </a:r>
            <a:r>
              <a:rPr lang="en-GB" sz="1600" i="1" dirty="0"/>
              <a:t>Good Practice Guide 348 Building log books - a user’s 							guide</a:t>
            </a:r>
            <a:r>
              <a:rPr lang="en-GB" sz="1600" dirty="0"/>
              <a:t>. Available at: 							</a:t>
            </a:r>
          </a:p>
        </p:txBody>
      </p:sp>
      <p:sp>
        <p:nvSpPr>
          <p:cNvPr id="5" name="Slide Number Placeholder 4">
            <a:extLst>
              <a:ext uri="{FF2B5EF4-FFF2-40B4-BE49-F238E27FC236}">
                <a16:creationId xmlns:a16="http://schemas.microsoft.com/office/drawing/2014/main" id="{F38D655B-0FAF-A0DF-D342-3D13A249C4C7}"/>
              </a:ext>
            </a:extLst>
          </p:cNvPr>
          <p:cNvSpPr>
            <a:spLocks noGrp="1"/>
          </p:cNvSpPr>
          <p:nvPr>
            <p:ph type="sldNum" sz="quarter" idx="4"/>
          </p:nvPr>
        </p:nvSpPr>
        <p:spPr/>
        <p:txBody>
          <a:bodyPr/>
          <a:lstStyle/>
          <a:p>
            <a:fld id="{08AB70BE-1769-45B8-85A6-0C837432C7E6}" type="slidenum">
              <a:rPr lang="en-US" smtClean="0"/>
              <a:pPr/>
              <a:t>21</a:t>
            </a:fld>
            <a:endParaRPr lang="en-US" dirty="0"/>
          </a:p>
        </p:txBody>
      </p:sp>
      <p:sp>
        <p:nvSpPr>
          <p:cNvPr id="6" name="TextBox 5">
            <a:extLst>
              <a:ext uri="{FF2B5EF4-FFF2-40B4-BE49-F238E27FC236}">
                <a16:creationId xmlns:a16="http://schemas.microsoft.com/office/drawing/2014/main" id="{5102195D-6F31-31B0-DE00-19F93AC1267A}"/>
              </a:ext>
            </a:extLst>
          </p:cNvPr>
          <p:cNvSpPr txBox="1"/>
          <p:nvPr/>
        </p:nvSpPr>
        <p:spPr>
          <a:xfrm>
            <a:off x="6360029" y="4882137"/>
            <a:ext cx="5831971" cy="830997"/>
          </a:xfrm>
          <a:prstGeom prst="rect">
            <a:avLst/>
          </a:prstGeom>
          <a:noFill/>
        </p:spPr>
        <p:txBody>
          <a:bodyPr wrap="square" rtlCol="0">
            <a:spAutoFit/>
          </a:bodyPr>
          <a:lstStyle/>
          <a:p>
            <a:r>
              <a:rPr lang="en-GB" sz="1600" dirty="0">
                <a:solidFill>
                  <a:srgbClr val="09283F"/>
                </a:solidFill>
              </a:rPr>
              <a:t>https://www.thenbs.com/PublicationIndex/documents/details?Pub=CARBONTRUST&amp;DocID=292269 (Accessed 12th February 2025)</a:t>
            </a:r>
          </a:p>
        </p:txBody>
      </p:sp>
    </p:spTree>
    <p:extLst>
      <p:ext uri="{BB962C8B-B14F-4D97-AF65-F5344CB8AC3E}">
        <p14:creationId xmlns:p14="http://schemas.microsoft.com/office/powerpoint/2010/main" val="1649573876"/>
      </p:ext>
    </p:extLst>
  </p:cSld>
  <p:clrMapOvr>
    <a:masterClrMapping/>
  </p:clrMapOvr>
</p:sld>
</file>

<file path=ppt/theme/theme1.xml><?xml version="1.0" encoding="utf-8"?>
<a:theme xmlns:a="http://schemas.openxmlformats.org/drawingml/2006/main" name="ModOverlayVTI">
  <a:themeElements>
    <a:clrScheme name="Custom 50">
      <a:dk1>
        <a:sysClr val="windowText" lastClr="000000"/>
      </a:dk1>
      <a:lt1>
        <a:srgbClr val="F4F2EC"/>
      </a:lt1>
      <a:dk2>
        <a:srgbClr val="09283F"/>
      </a:dk2>
      <a:lt2>
        <a:srgbClr val="FFFFFF"/>
      </a:lt2>
      <a:accent1>
        <a:srgbClr val="3C9A8F"/>
      </a:accent1>
      <a:accent2>
        <a:srgbClr val="18818C"/>
      </a:accent2>
      <a:accent3>
        <a:srgbClr val="800A2F"/>
      </a:accent3>
      <a:accent4>
        <a:srgbClr val="F6635C"/>
      </a:accent4>
      <a:accent5>
        <a:srgbClr val="F48E7C"/>
      </a:accent5>
      <a:accent6>
        <a:srgbClr val="DA9D16"/>
      </a:accent6>
      <a:hlink>
        <a:srgbClr val="ED621D"/>
      </a:hlink>
      <a:folHlink>
        <a:srgbClr val="A18A6D"/>
      </a:folHlink>
    </a:clrScheme>
    <a:fontScheme name="Elephant Arial Nova Light">
      <a:majorFont>
        <a:latin typeface="Elephant"/>
        <a:ea typeface=""/>
        <a:cs typeface=""/>
      </a:majorFont>
      <a:minorFont>
        <a:latin typeface="Arial Nova Light"/>
        <a:ea typeface=""/>
        <a:cs typeface=""/>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ModOverlayVTI" id="{85202D65-63D3-4793-A090-FA8DF18DC0BE}" vid="{91924FCD-E846-48AE-B233-F25A78D18B8D}"/>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ct:contentTypeSchema xmlns:ct="http://schemas.microsoft.com/office/2006/metadata/contentType" xmlns:ma="http://schemas.microsoft.com/office/2006/metadata/properties/metaAttributes" ct:_="" ma:_="" ma:contentTypeName="Document" ma:contentTypeID="0x01010079F111ED35F8CC479449609E8A0923A6" ma:contentTypeVersion="28" ma:contentTypeDescription="Create a new document." ma:contentTypeScope="" ma:versionID="60f5a4f2d2b0abadcf532d48ebf9cb71">
  <xsd:schema xmlns:xsd="http://www.w3.org/2001/XMLSchema" xmlns:xs="http://www.w3.org/2001/XMLSchema" xmlns:p="http://schemas.microsoft.com/office/2006/metadata/properties" xmlns:ns1="http://schemas.microsoft.com/sharepoint/v3" xmlns:ns2="71af3243-3dd4-4a8d-8c0d-dd76da1f02a5" xmlns:ns3="16c05727-aa75-4e4a-9b5f-8a80a1165891" xmlns:ns4="230e9df3-be65-4c73-a93b-d1236ebd677e" targetNamespace="http://schemas.microsoft.com/office/2006/metadata/properties" ma:root="true" ma:fieldsID="7dd78129e6a1811f84807ad11c651531" ns1:_="" ns2:_="" ns3:_="" ns4:_="">
    <xsd:import namespace="http://schemas.microsoft.com/sharepoint/v3"/>
    <xsd:import namespace="71af3243-3dd4-4a8d-8c0d-dd76da1f02a5"/>
    <xsd:import namespace="16c05727-aa75-4e4a-9b5f-8a80a1165891"/>
    <xsd:import namespace="230e9df3-be65-4c73-a93b-d1236ebd677e"/>
    <xsd:element name="properties">
      <xsd:complexType>
        <xsd:sequence>
          <xsd:element name="documentManagement">
            <xsd:complexType>
              <xsd:all>
                <xsd:element ref="ns2:Status" minOccurs="0"/>
                <xsd:element ref="ns2:Image" minOccurs="0"/>
                <xsd:element ref="ns2:MediaServiceMetadata" minOccurs="0"/>
                <xsd:element ref="ns2:MediaServiceFastMetadata" minOccurs="0"/>
                <xsd:element ref="ns2:MediaServiceOCR" minOccurs="0"/>
                <xsd:element ref="ns2:MediaServiceAutoTags" minOccurs="0"/>
                <xsd:element ref="ns2:MediaServiceEventHashCode" minOccurs="0"/>
                <xsd:element ref="ns2:MediaServiceGenerationTime" minOccurs="0"/>
                <xsd:element ref="ns3:SharedWithUsers" minOccurs="0"/>
                <xsd:element ref="ns3:SharedWithDetails" minOccurs="0"/>
                <xsd:element ref="ns2:MediaServiceAutoKeyPoints" minOccurs="0"/>
                <xsd:element ref="ns2:MediaServiceKeyPoints" minOccurs="0"/>
                <xsd:element ref="ns2:MediaServiceDateTaken" minOccurs="0"/>
                <xsd:element ref="ns1:_ip_UnifiedCompliancePolicyProperties" minOccurs="0"/>
                <xsd:element ref="ns1:_ip_UnifiedCompliancePolicyUIAction" minOccurs="0"/>
                <xsd:element ref="ns4:TaxCatchAll" minOccurs="0"/>
                <xsd:element ref="ns2:ImageTagsTaxHTField" minOccurs="0"/>
                <xsd:element ref="ns2:MediaServiceLocation" minOccurs="0"/>
                <xsd:element ref="ns2:MediaLengthInSeconds" minOccurs="0"/>
                <xsd:element ref="ns2:Background" minOccurs="0"/>
                <xsd:element ref="ns2:MediaServiceSearchProperties" minOccurs="0"/>
                <xsd:element ref="ns2:MediaServiceDocTags" minOccurs="0"/>
                <xsd:element ref="ns2:MediaServiceObjectDetectorVersions" minOccurs="0"/>
                <xsd:element ref="ns2:MediaServiceSystemTags"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http://schemas.microsoft.com/sharepoint/v3" elementFormDefault="qualified">
    <xsd:import namespace="http://schemas.microsoft.com/office/2006/documentManagement/types"/>
    <xsd:import namespace="http://schemas.microsoft.com/office/infopath/2007/PartnerControls"/>
    <xsd:element name="_ip_UnifiedCompliancePolicyProperties" ma:index="20" nillable="true" ma:displayName="Unified Compliance Policy Properties" ma:hidden="true" ma:internalName="_ip_UnifiedCompliancePolicyProperties" ma:readOnly="false">
      <xsd:simpleType>
        <xsd:restriction base="dms:Note"/>
      </xsd:simpleType>
    </xsd:element>
    <xsd:element name="_ip_UnifiedCompliancePolicyUIAction" ma:index="21" nillable="true" ma:displayName="Unified Compliance Policy UI Action" ma:hidden="true" ma:internalName="_ip_UnifiedCompliancePolicyUIAction" ma:readOnly="false">
      <xsd:simpleType>
        <xsd:restriction base="dms:Text"/>
      </xsd:simpleType>
    </xsd:element>
  </xsd:schema>
  <xsd:schema xmlns:xsd="http://www.w3.org/2001/XMLSchema" xmlns:xs="http://www.w3.org/2001/XMLSchema" xmlns:dms="http://schemas.microsoft.com/office/2006/documentManagement/types" xmlns:pc="http://schemas.microsoft.com/office/infopath/2007/PartnerControls" targetNamespace="71af3243-3dd4-4a8d-8c0d-dd76da1f02a5" elementFormDefault="qualified">
    <xsd:import namespace="http://schemas.microsoft.com/office/2006/documentManagement/types"/>
    <xsd:import namespace="http://schemas.microsoft.com/office/infopath/2007/PartnerControls"/>
    <xsd:element name="Status" ma:index="2" nillable="true" ma:displayName="Status" ma:default="Not started" ma:format="Dropdown" ma:internalName="Status" ma:readOnly="false">
      <xsd:simpleType>
        <xsd:restriction base="dms:Choice">
          <xsd:enumeration value="Not started"/>
          <xsd:enumeration value="In Progress"/>
          <xsd:enumeration value="Completed"/>
        </xsd:restriction>
      </xsd:simpleType>
    </xsd:element>
    <xsd:element name="Image" ma:index="3" nillable="true" ma:displayName="Image" ma:format="Image" ma:internalName="Image" ma:readOnly="false">
      <xsd:complexType>
        <xsd:complexContent>
          <xsd:extension base="dms:URL">
            <xsd:sequence>
              <xsd:element name="Url" type="dms:ValidUrl" minOccurs="0" nillable="true"/>
              <xsd:element name="Description" type="xsd:string" nillable="true"/>
            </xsd:sequence>
          </xsd:extension>
        </xsd:complexContent>
      </xsd:complexType>
    </xsd:element>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OCR" ma:index="10" nillable="true" ma:displayName="MediaServiceOCR" ma:hidden="true" ma:internalName="MediaServiceOCR" ma:readOnly="true">
      <xsd:simpleType>
        <xsd:restriction base="dms:Note"/>
      </xsd:simpleType>
    </xsd:element>
    <xsd:element name="MediaServiceAutoTags" ma:index="11" nillable="true" ma:displayName="MediaServiceAutoTags" ma:hidden="true" ma:internalName="MediaServiceAutoTags" ma:readOnly="true">
      <xsd:simpleType>
        <xsd:restriction base="dms:Text"/>
      </xsd:simpleType>
    </xsd:element>
    <xsd:element name="MediaServiceEventHashCode" ma:index="12" nillable="true" ma:displayName="MediaServiceEventHashCode" ma:hidden="true" ma:internalName="MediaServiceEventHashCode" ma:readOnly="true">
      <xsd:simpleType>
        <xsd:restriction base="dms:Text"/>
      </xsd:simpleType>
    </xsd:element>
    <xsd:element name="MediaServiceGenerationTime" ma:index="13" nillable="true" ma:displayName="MediaServiceGenerationTime" ma:hidden="true" ma:internalName="MediaServiceGenerationTime" ma:readOnly="true">
      <xsd:simpleType>
        <xsd:restriction base="dms:Text"/>
      </xsd:simpleType>
    </xsd:element>
    <xsd:element name="MediaServiceAutoKeyPoints" ma:index="16" nillable="true" ma:displayName="MediaServiceAutoKeyPoints" ma:hidden="true" ma:internalName="MediaServiceAutoKeyPoints" ma:readOnly="true">
      <xsd:simpleType>
        <xsd:restriction base="dms:Note"/>
      </xsd:simpleType>
    </xsd:element>
    <xsd:element name="MediaServiceKeyPoints" ma:index="17" nillable="true" ma:displayName="KeyPoints" ma:hidden="true" ma:internalName="MediaServiceKeyPoints" ma:readOnly="false">
      <xsd:simpleType>
        <xsd:restriction base="dms:Note"/>
      </xsd:simpleType>
    </xsd:element>
    <xsd:element name="MediaServiceDateTaken" ma:index="18" nillable="true" ma:displayName="MediaServiceDateTaken" ma:hidden="true" ma:internalName="MediaServiceDateTaken" ma:readOnly="true">
      <xsd:simpleType>
        <xsd:restriction base="dms:Text"/>
      </xsd:simpleType>
    </xsd:element>
    <xsd:element name="ImageTagsTaxHTField" ma:index="25" nillable="true" ma:taxonomy="true" ma:internalName="ImageTagsTaxHTField" ma:taxonomyFieldName="MediaServiceImageTags" ma:displayName="Image Tags" ma:readOnly="false" ma:fieldId="{5cf76f15-5ced-4ddc-b409-7134ff3c332f}" ma:taxonomyMulti="true" ma:sspId="e385fb40-52d4-4fae-9c5b-3e8ff8a5878e" ma:termSetId="09814cd3-568e-fe90-9814-8d621ff8fb84" ma:anchorId="fba54fb3-c3e1-fe81-a776-ca4b69148c4d" ma:open="true" ma:isKeyword="false">
      <xsd:complexType>
        <xsd:sequence>
          <xsd:element ref="pc:Terms" minOccurs="0" maxOccurs="1"/>
        </xsd:sequence>
      </xsd:complexType>
    </xsd:element>
    <xsd:element name="MediaServiceLocation" ma:index="26" nillable="true" ma:displayName="Location" ma:hidden="true" ma:internalName="MediaServiceLocation" ma:readOnly="true">
      <xsd:simpleType>
        <xsd:restriction base="dms:Text"/>
      </xsd:simpleType>
    </xsd:element>
    <xsd:element name="MediaLengthInSeconds" ma:index="27" nillable="true" ma:displayName="MediaLengthInSeconds" ma:hidden="true" ma:internalName="MediaLengthInSeconds" ma:readOnly="true">
      <xsd:simpleType>
        <xsd:restriction base="dms:Unknown"/>
      </xsd:simpleType>
    </xsd:element>
    <xsd:element name="Background" ma:index="28" nillable="true" ma:displayName="Background" ma:default="0" ma:format="Dropdown" ma:internalName="Background">
      <xsd:simpleType>
        <xsd:restriction base="dms:Boolean"/>
      </xsd:simpleType>
    </xsd:element>
    <xsd:element name="MediaServiceSearchProperties" ma:index="29" nillable="true" ma:displayName="MediaServiceSearchProperties" ma:hidden="true" ma:internalName="MediaServiceSearchProperties" ma:readOnly="true">
      <xsd:simpleType>
        <xsd:restriction base="dms:Note"/>
      </xsd:simpleType>
    </xsd:element>
    <xsd:element name="MediaServiceDocTags" ma:index="30" nillable="true" ma:displayName="MediaServiceDocTags" ma:hidden="true" ma:internalName="MediaServiceDocTags" ma:readOnly="true">
      <xsd:simpleType>
        <xsd:restriction base="dms:Note"/>
      </xsd:simpleType>
    </xsd:element>
    <xsd:element name="MediaServiceObjectDetectorVersions" ma:index="31" nillable="true" ma:displayName="MediaServiceObjectDetectorVersions" ma:description="" ma:hidden="true" ma:indexed="true" ma:internalName="MediaServiceObjectDetectorVersions" ma:readOnly="true">
      <xsd:simpleType>
        <xsd:restriction base="dms:Text"/>
      </xsd:simpleType>
    </xsd:element>
    <xsd:element name="MediaServiceSystemTags" ma:index="32" nillable="true" ma:displayName="MediaServiceSystemTags" ma:hidden="true" ma:internalName="MediaServiceSystemTags" ma:readOnly="true">
      <xsd:simpleType>
        <xsd:restriction base="dms:Note"/>
      </xsd:simpleType>
    </xsd:element>
  </xsd:schema>
  <xsd:schema xmlns:xsd="http://www.w3.org/2001/XMLSchema" xmlns:xs="http://www.w3.org/2001/XMLSchema" xmlns:dms="http://schemas.microsoft.com/office/2006/documentManagement/types" xmlns:pc="http://schemas.microsoft.com/office/infopath/2007/PartnerControls" targetNamespace="16c05727-aa75-4e4a-9b5f-8a80a1165891" elementFormDefault="qualified">
    <xsd:import namespace="http://schemas.microsoft.com/office/2006/documentManagement/types"/>
    <xsd:import namespace="http://schemas.microsoft.com/office/infopath/2007/PartnerControls"/>
    <xsd:element name="SharedWithUsers" ma:index="14" nillable="true" ma:displayName="Shared With" ma:hidden="true"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15" nillable="true" ma:displayName="Shared With Details" ma:hidden="true" ma:internalName="SharedWithDetails" ma:readOnly="true">
      <xsd:simpleType>
        <xsd:restriction base="dms:Note"/>
      </xsd:simpleType>
    </xsd:element>
  </xsd:schema>
  <xsd:schema xmlns:xsd="http://www.w3.org/2001/XMLSchema" xmlns:xs="http://www.w3.org/2001/XMLSchema" xmlns:dms="http://schemas.microsoft.com/office/2006/documentManagement/types" xmlns:pc="http://schemas.microsoft.com/office/infopath/2007/PartnerControls" targetNamespace="230e9df3-be65-4c73-a93b-d1236ebd677e" elementFormDefault="qualified">
    <xsd:import namespace="http://schemas.microsoft.com/office/2006/documentManagement/types"/>
    <xsd:import namespace="http://schemas.microsoft.com/office/infopath/2007/PartnerControls"/>
    <xsd:element name="TaxCatchAll" ma:index="23" nillable="true" ma:displayName="Taxonomy Catch All Column" ma:hidden="true" ma:list="{3f6bfcbc-3db3-4ae6-bd76-326f0798ad28}" ma:internalName="TaxCatchAll" ma:readOnly="false" ma:showField="CatchAllData" ma:web="16c05727-aa75-4e4a-9b5f-8a80a1165891">
      <xsd:complexType>
        <xsd:complexContent>
          <xsd:extension base="dms:MultiChoiceLookup">
            <xsd:sequence>
              <xsd:element name="Value" type="dms:Lookup" maxOccurs="unbounded" minOccurs="0" nillable="true"/>
            </xsd:sequence>
          </xsd:extension>
        </xsd:complexContent>
      </xsd:complex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displayName="Content Type"/>
        <xsd:element ref="dc:title" minOccurs="0" maxOccurs="1" ma:index="1"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2.xml><?xml version="1.0" encoding="utf-8"?>
<?mso-contentType ?>
<FormTemplates xmlns="http://schemas.microsoft.com/sharepoint/v3/contenttype/forms">
  <Display>DocumentLibraryForm</Display>
  <Edit>DocumentLibraryForm</Edit>
  <New>DocumentLibraryForm</New>
</FormTemplates>
</file>

<file path=customXml/item3.xml><?xml version="1.0" encoding="utf-8"?>
<p:properties xmlns:p="http://schemas.microsoft.com/office/2006/metadata/properties" xmlns:xsi="http://www.w3.org/2001/XMLSchema-instance" xmlns:pc="http://schemas.microsoft.com/office/infopath/2007/PartnerControls">
  <documentManagement>
    <Background xmlns="71af3243-3dd4-4a8d-8c0d-dd76da1f02a5">false</Background>
    <Status xmlns="71af3243-3dd4-4a8d-8c0d-dd76da1f02a5">Not started</Status>
    <_ip_UnifiedCompliancePolicyUIAction xmlns="http://schemas.microsoft.com/sharepoint/v3" xsi:nil="true"/>
    <Image xmlns="71af3243-3dd4-4a8d-8c0d-dd76da1f02a5">
      <Url xsi:nil="true"/>
      <Description xsi:nil="true"/>
    </Image>
    <_ip_UnifiedCompliancePolicyProperties xmlns="http://schemas.microsoft.com/sharepoint/v3" xsi:nil="true"/>
    <ImageTagsTaxHTField xmlns="71af3243-3dd4-4a8d-8c0d-dd76da1f02a5">
      <Terms xmlns="http://schemas.microsoft.com/office/infopath/2007/PartnerControls"/>
    </ImageTagsTaxHTField>
    <TaxCatchAll xmlns="230e9df3-be65-4c73-a93b-d1236ebd677e" xsi:nil="true"/>
    <MediaServiceKeyPoints xmlns="71af3243-3dd4-4a8d-8c0d-dd76da1f02a5" xsi:nil="true"/>
  </documentManagement>
</p:properties>
</file>

<file path=customXml/itemProps1.xml><?xml version="1.0" encoding="utf-8"?>
<ds:datastoreItem xmlns:ds="http://schemas.openxmlformats.org/officeDocument/2006/customXml" ds:itemID="{55453AF4-4FB0-4B39-9296-55DED383E987}">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http://schemas.microsoft.com/sharepoint/v3"/>
    <ds:schemaRef ds:uri="71af3243-3dd4-4a8d-8c0d-dd76da1f02a5"/>
    <ds:schemaRef ds:uri="16c05727-aa75-4e4a-9b5f-8a80a1165891"/>
    <ds:schemaRef ds:uri="230e9df3-be65-4c73-a93b-d1236ebd677e"/>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customXml/itemProps2.xml><?xml version="1.0" encoding="utf-8"?>
<ds:datastoreItem xmlns:ds="http://schemas.openxmlformats.org/officeDocument/2006/customXml" ds:itemID="{4C5C2001-E626-4890-B405-22B5BD1CB05A}">
  <ds:schemaRefs>
    <ds:schemaRef ds:uri="http://schemas.microsoft.com/sharepoint/v3/contenttype/forms"/>
  </ds:schemaRefs>
</ds:datastoreItem>
</file>

<file path=customXml/itemProps3.xml><?xml version="1.0" encoding="utf-8"?>
<ds:datastoreItem xmlns:ds="http://schemas.openxmlformats.org/officeDocument/2006/customXml" ds:itemID="{80D7C3E5-1734-4636-9EC5-AEB06BF1FB20}">
  <ds:schemaRefs>
    <ds:schemaRef ds:uri="http://schemas.microsoft.com/office/2006/metadata/properties"/>
    <ds:schemaRef ds:uri="http://schemas.microsoft.com/office/infopath/2007/PartnerControls"/>
    <ds:schemaRef ds:uri="71af3243-3dd4-4a8d-8c0d-dd76da1f02a5"/>
    <ds:schemaRef ds:uri="http://schemas.microsoft.com/sharepoint/v3"/>
    <ds:schemaRef ds:uri="230e9df3-be65-4c73-a93b-d1236ebd677e"/>
  </ds:schemaRefs>
</ds:datastoreItem>
</file>

<file path=docMetadata/LabelInfo.xml><?xml version="1.0" encoding="utf-8"?>
<clbl:labelList xmlns:clbl="http://schemas.microsoft.com/office/2020/mipLabelMetadata"/>
</file>

<file path=docProps/app.xml><?xml version="1.0" encoding="utf-8"?>
<Properties xmlns="http://schemas.openxmlformats.org/officeDocument/2006/extended-properties" xmlns:vt="http://schemas.openxmlformats.org/officeDocument/2006/docPropsVTypes">
  <Template>{6AE24AA7-FF80-427E-9C6F-CE4F5EE87D65}tf89118109_win32</Template>
  <TotalTime>1</TotalTime>
  <Words>1482</Words>
  <Application>Microsoft Office PowerPoint</Application>
  <PresentationFormat>Widescreen</PresentationFormat>
  <Paragraphs>144</Paragraphs>
  <Slides>21</Slides>
  <Notes>16</Notes>
  <HiddenSlides>0</HiddenSlides>
  <MMClips>0</MMClips>
  <ScaleCrop>false</ScaleCrop>
  <HeadingPairs>
    <vt:vector size="6" baseType="variant">
      <vt:variant>
        <vt:lpstr>Fonts Used</vt:lpstr>
      </vt:variant>
      <vt:variant>
        <vt:i4>4</vt:i4>
      </vt:variant>
      <vt:variant>
        <vt:lpstr>Theme</vt:lpstr>
      </vt:variant>
      <vt:variant>
        <vt:i4>1</vt:i4>
      </vt:variant>
      <vt:variant>
        <vt:lpstr>Slide Titles</vt:lpstr>
      </vt:variant>
      <vt:variant>
        <vt:i4>21</vt:i4>
      </vt:variant>
    </vt:vector>
  </HeadingPairs>
  <TitlesOfParts>
    <vt:vector size="26" baseType="lpstr">
      <vt:lpstr>Arial</vt:lpstr>
      <vt:lpstr>Arial Nova Light</vt:lpstr>
      <vt:lpstr>Calibri</vt:lpstr>
      <vt:lpstr>Elephant</vt:lpstr>
      <vt:lpstr>ModOverlayVTI</vt:lpstr>
      <vt:lpstr>Building Owners Manual  or  Operation &amp; Maintenance (O&amp;M) Manual </vt:lpstr>
      <vt:lpstr>Purpose</vt:lpstr>
      <vt:lpstr>PowerPoint Presentation</vt:lpstr>
      <vt:lpstr>Prepared by the contractor or the sub-contractor with additional information from the designers (in particular, the services engineer) and suppliers.     It is a requirement that is generally defined in the preliminaries section of the tender documentation where its contents will be described, although there may be additional requirements regarding mechanical and electrical services in the mechanical and electrical specification.</vt:lpstr>
      <vt:lpstr>PowerPoint Presentation</vt:lpstr>
      <vt:lpstr>What information might be useful in a building operating &amp; maintenance manual? </vt:lpstr>
      <vt:lpstr>A description of the main design principles. </vt:lpstr>
      <vt:lpstr>Details of the building's construction (such as finishes, cladding, doors and windows, roof construction, and so on).   </vt:lpstr>
      <vt:lpstr> As-built drawings and specifications.  </vt:lpstr>
      <vt:lpstr>Instructions for its operation and maintenance (including health and safety information and manufacturers' instructions).  </vt:lpstr>
      <vt:lpstr> An asset register of plant and equipment.  </vt:lpstr>
      <vt:lpstr> Commissioning and testing results. Guarantees, warranties and certificates.   </vt:lpstr>
      <vt:lpstr>Particular requirements for demolition, decommissioning and disposal.  </vt:lpstr>
      <vt:lpstr>Details of how measures included in the Security Strategy are incorporated into the Building Systems and how these will be operated.    </vt:lpstr>
      <vt:lpstr>PowerPoint Presentation</vt:lpstr>
      <vt:lpstr>PowerPoint Presentation</vt:lpstr>
      <vt:lpstr>   </vt:lpstr>
      <vt:lpstr>Building Log-Book</vt:lpstr>
      <vt:lpstr>PowerPoint Presentation</vt:lpstr>
      <vt:lpstr>PowerPoint Presentation</vt:lpstr>
      <vt:lpstr>References</vt:lpstr>
    </vt:vector>
  </TitlesOfParts>
  <Company>University of Wales Trinity Saint David</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Building Owners Manual  or  Operation &amp; Maintenance (O&amp;M) Manual </dc:title>
  <dc:creator>Rhodri Thomas</dc:creator>
  <cp:lastModifiedBy>Rhodri Thomas</cp:lastModifiedBy>
  <cp:revision>1</cp:revision>
  <dcterms:created xsi:type="dcterms:W3CDTF">2025-02-13T11:42:30Z</dcterms:created>
  <dcterms:modified xsi:type="dcterms:W3CDTF">2025-02-14T10:48:39Z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0x01010079F111ED35F8CC479449609E8A0923A6</vt:lpwstr>
  </property>
</Properties>
</file>