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260" r:id="rId24"/>
    <p:sldId id="264" r:id="rId25"/>
    <p:sldId id="309" r:id="rId26"/>
    <p:sldId id="310" r:id="rId27"/>
    <p:sldId id="313" r:id="rId28"/>
    <p:sldId id="311" r:id="rId29"/>
    <p:sldId id="312" r:id="rId30"/>
    <p:sldId id="314" r:id="rId31"/>
    <p:sldId id="315" r:id="rId32"/>
    <p:sldId id="316" r:id="rId33"/>
    <p:sldId id="317" r:id="rId34"/>
    <p:sldId id="318" r:id="rId35"/>
    <p:sldId id="319" r:id="rId3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82A"/>
    <a:srgbClr val="1098DA"/>
    <a:srgbClr val="E72F8D"/>
    <a:srgbClr val="F2950F"/>
    <a:srgbClr val="FFE632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DE0AB3-D9FE-4519-9E04-8FFB80E6E264}" v="2" dt="2022-03-13T08:00:52.5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28" autoAdjust="0"/>
    <p:restoredTop sz="64575" autoAdjust="0"/>
  </p:normalViewPr>
  <p:slideViewPr>
    <p:cSldViewPr snapToGrid="0">
      <p:cViewPr varScale="1">
        <p:scale>
          <a:sx n="60" d="100"/>
          <a:sy n="60" d="100"/>
        </p:scale>
        <p:origin x="909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E0D71CED-02AD-1B08-27BA-DA9779F84BE0}"/>
    <pc:docChg chg="modSld">
      <pc:chgData name="Kate Piper (IMH)" userId="S::k.piper1@uwtsd.ac.uk::f69ee4e2-845b-4a1f-89c4-60fce9da139f" providerId="AD" clId="Web-{E0D71CED-02AD-1B08-27BA-DA9779F84BE0}" dt="2022-03-13T12:40:31.052" v="4" actId="20577"/>
      <pc:docMkLst>
        <pc:docMk/>
      </pc:docMkLst>
      <pc:sldChg chg="modSp">
        <pc:chgData name="Kate Piper (IMH)" userId="S::k.piper1@uwtsd.ac.uk::f69ee4e2-845b-4a1f-89c4-60fce9da139f" providerId="AD" clId="Web-{E0D71CED-02AD-1B08-27BA-DA9779F84BE0}" dt="2022-03-13T12:40:31.052" v="4" actId="20577"/>
        <pc:sldMkLst>
          <pc:docMk/>
          <pc:sldMk cId="2926164407" sldId="316"/>
        </pc:sldMkLst>
        <pc:spChg chg="mod">
          <ac:chgData name="Kate Piper (IMH)" userId="S::k.piper1@uwtsd.ac.uk::f69ee4e2-845b-4a1f-89c4-60fce9da139f" providerId="AD" clId="Web-{E0D71CED-02AD-1B08-27BA-DA9779F84BE0}" dt="2022-03-13T12:40:31.052" v="4" actId="20577"/>
          <ac:spMkLst>
            <pc:docMk/>
            <pc:sldMk cId="2926164407" sldId="316"/>
            <ac:spMk id="3" creationId="{DFEB6CD9-C8EB-4A5F-9D48-E1F63FA7FA21}"/>
          </ac:spMkLst>
        </pc:spChg>
      </pc:sldChg>
    </pc:docChg>
  </pc:docChgLst>
  <pc:docChgLst>
    <pc:chgData name="Kate Piper (IMH)" userId="f69ee4e2-845b-4a1f-89c4-60fce9da139f" providerId="ADAL" clId="{57DE0AB3-D9FE-4519-9E04-8FFB80E6E264}"/>
    <pc:docChg chg="undo custSel addSld delSld modSld sldOrd modNotesMaster">
      <pc:chgData name="Kate Piper (IMH)" userId="f69ee4e2-845b-4a1f-89c4-60fce9da139f" providerId="ADAL" clId="{57DE0AB3-D9FE-4519-9E04-8FFB80E6E264}" dt="2022-03-13T08:48:43.319" v="614" actId="478"/>
      <pc:docMkLst>
        <pc:docMk/>
      </pc:docMkLst>
      <pc:sldChg chg="del">
        <pc:chgData name="Kate Piper (IMH)" userId="f69ee4e2-845b-4a1f-89c4-60fce9da139f" providerId="ADAL" clId="{57DE0AB3-D9FE-4519-9E04-8FFB80E6E264}" dt="2022-03-12T19:16:43.999" v="0" actId="47"/>
        <pc:sldMkLst>
          <pc:docMk/>
          <pc:sldMk cId="2926164407" sldId="316"/>
        </pc:sldMkLst>
      </pc:sldChg>
      <pc:sldChg chg="modSp add mod ord">
        <pc:chgData name="Kate Piper (IMH)" userId="f69ee4e2-845b-4a1f-89c4-60fce9da139f" providerId="ADAL" clId="{57DE0AB3-D9FE-4519-9E04-8FFB80E6E264}" dt="2022-03-12T19:23:50.561" v="323" actId="15"/>
        <pc:sldMkLst>
          <pc:docMk/>
          <pc:sldMk cId="274124090" sldId="318"/>
        </pc:sldMkLst>
        <pc:spChg chg="mod">
          <ac:chgData name="Kate Piper (IMH)" userId="f69ee4e2-845b-4a1f-89c4-60fce9da139f" providerId="ADAL" clId="{57DE0AB3-D9FE-4519-9E04-8FFB80E6E264}" dt="2022-03-12T19:23:07.865" v="320" actId="14100"/>
          <ac:spMkLst>
            <pc:docMk/>
            <pc:sldMk cId="274124090" sldId="318"/>
            <ac:spMk id="2" creationId="{6E1BC569-7997-4877-AA3C-55BA76599221}"/>
          </ac:spMkLst>
        </pc:spChg>
        <pc:spChg chg="mod">
          <ac:chgData name="Kate Piper (IMH)" userId="f69ee4e2-845b-4a1f-89c4-60fce9da139f" providerId="ADAL" clId="{57DE0AB3-D9FE-4519-9E04-8FFB80E6E264}" dt="2022-03-12T19:23:50.561" v="323" actId="15"/>
          <ac:spMkLst>
            <pc:docMk/>
            <pc:sldMk cId="274124090" sldId="318"/>
            <ac:spMk id="3" creationId="{DFEB6CD9-C8EB-4A5F-9D48-E1F63FA7FA21}"/>
          </ac:spMkLst>
        </pc:spChg>
      </pc:sldChg>
      <pc:sldChg chg="addSp delSp modSp new mod">
        <pc:chgData name="Kate Piper (IMH)" userId="f69ee4e2-845b-4a1f-89c4-60fce9da139f" providerId="ADAL" clId="{57DE0AB3-D9FE-4519-9E04-8FFB80E6E264}" dt="2022-03-13T08:48:43.319" v="614" actId="478"/>
        <pc:sldMkLst>
          <pc:docMk/>
          <pc:sldMk cId="1762965408" sldId="319"/>
        </pc:sldMkLst>
        <pc:spChg chg="del">
          <ac:chgData name="Kate Piper (IMH)" userId="f69ee4e2-845b-4a1f-89c4-60fce9da139f" providerId="ADAL" clId="{57DE0AB3-D9FE-4519-9E04-8FFB80E6E264}" dt="2022-03-13T08:48:43.319" v="614" actId="478"/>
          <ac:spMkLst>
            <pc:docMk/>
            <pc:sldMk cId="1762965408" sldId="319"/>
            <ac:spMk id="2" creationId="{AD2E0F03-CC65-43BD-AEC3-062344ADA958}"/>
          </ac:spMkLst>
        </pc:spChg>
        <pc:spChg chg="del">
          <ac:chgData name="Kate Piper (IMH)" userId="f69ee4e2-845b-4a1f-89c4-60fce9da139f" providerId="ADAL" clId="{57DE0AB3-D9FE-4519-9E04-8FFB80E6E264}" dt="2022-03-13T08:46:14.437" v="326" actId="3680"/>
          <ac:spMkLst>
            <pc:docMk/>
            <pc:sldMk cId="1762965408" sldId="319"/>
            <ac:spMk id="3" creationId="{F2832820-2BD4-4F3D-AAC4-4155C2DF80EB}"/>
          </ac:spMkLst>
        </pc:spChg>
        <pc:graphicFrameChg chg="add mod ord modGraphic">
          <ac:chgData name="Kate Piper (IMH)" userId="f69ee4e2-845b-4a1f-89c4-60fce9da139f" providerId="ADAL" clId="{57DE0AB3-D9FE-4519-9E04-8FFB80E6E264}" dt="2022-03-13T08:48:39.849" v="613" actId="404"/>
          <ac:graphicFrameMkLst>
            <pc:docMk/>
            <pc:sldMk cId="1762965408" sldId="319"/>
            <ac:graphicFrameMk id="4" creationId="{1EB804C8-4F8D-47FD-9992-4B05BBE5C22D}"/>
          </ac:graphicFrameMkLst>
        </pc:graphicFrameChg>
      </pc:sldChg>
    </pc:docChg>
  </pc:docChgLst>
  <pc:docChgLst>
    <pc:chgData name="Kate Piper (IMH)" userId="f69ee4e2-845b-4a1f-89c4-60fce9da139f" providerId="ADAL" clId="{2B4F1901-0609-4378-A913-F869529C2DE6}"/>
    <pc:docChg chg="undo redo custSel addSld delSld modSld sldOrd">
      <pc:chgData name="Kate Piper (IMH)" userId="f69ee4e2-845b-4a1f-89c4-60fce9da139f" providerId="ADAL" clId="{2B4F1901-0609-4378-A913-F869529C2DE6}" dt="2022-03-12T18:03:34.054" v="3748" actId="20577"/>
      <pc:docMkLst>
        <pc:docMk/>
      </pc:docMkLst>
      <pc:sldChg chg="delSp modSp mod modNotesTx">
        <pc:chgData name="Kate Piper (IMH)" userId="f69ee4e2-845b-4a1f-89c4-60fce9da139f" providerId="ADAL" clId="{2B4F1901-0609-4378-A913-F869529C2DE6}" dt="2022-03-12T18:03:34.054" v="3748" actId="20577"/>
        <pc:sldMkLst>
          <pc:docMk/>
          <pc:sldMk cId="2004502413" sldId="264"/>
        </pc:sldMkLst>
        <pc:spChg chg="mod">
          <ac:chgData name="Kate Piper (IMH)" userId="f69ee4e2-845b-4a1f-89c4-60fce9da139f" providerId="ADAL" clId="{2B4F1901-0609-4378-A913-F869529C2DE6}" dt="2022-03-12T14:23:20.319" v="3" actId="14100"/>
          <ac:spMkLst>
            <pc:docMk/>
            <pc:sldMk cId="2004502413" sldId="264"/>
            <ac:spMk id="2" creationId="{ACF345C3-FFD8-49AE-B7D0-A4DDA1E5B355}"/>
          </ac:spMkLst>
        </pc:spChg>
        <pc:spChg chg="mod">
          <ac:chgData name="Kate Piper (IMH)" userId="f69ee4e2-845b-4a1f-89c4-60fce9da139f" providerId="ADAL" clId="{2B4F1901-0609-4378-A913-F869529C2DE6}" dt="2022-03-12T14:53:46.169" v="343" actId="20577"/>
          <ac:spMkLst>
            <pc:docMk/>
            <pc:sldMk cId="2004502413" sldId="264"/>
            <ac:spMk id="3" creationId="{35B80D8E-24DC-4DB6-9B28-2C3CE35E0859}"/>
          </ac:spMkLst>
        </pc:spChg>
        <pc:picChg chg="del">
          <ac:chgData name="Kate Piper (IMH)" userId="f69ee4e2-845b-4a1f-89c4-60fce9da139f" providerId="ADAL" clId="{2B4F1901-0609-4378-A913-F869529C2DE6}" dt="2022-03-12T14:24:07.714" v="27" actId="478"/>
          <ac:picMkLst>
            <pc:docMk/>
            <pc:sldMk cId="2004502413" sldId="264"/>
            <ac:picMk id="5" creationId="{80BA4CB8-B48B-4C42-B2DE-282981562F9C}"/>
          </ac:picMkLst>
        </pc:picChg>
      </pc:sldChg>
      <pc:sldChg chg="del">
        <pc:chgData name="Kate Piper (IMH)" userId="f69ee4e2-845b-4a1f-89c4-60fce9da139f" providerId="ADAL" clId="{2B4F1901-0609-4378-A913-F869529C2DE6}" dt="2022-03-12T17:18:23.861" v="2940" actId="47"/>
        <pc:sldMkLst>
          <pc:docMk/>
          <pc:sldMk cId="4141275942" sldId="298"/>
        </pc:sldMkLst>
      </pc:sldChg>
      <pc:sldChg chg="del">
        <pc:chgData name="Kate Piper (IMH)" userId="f69ee4e2-845b-4a1f-89c4-60fce9da139f" providerId="ADAL" clId="{2B4F1901-0609-4378-A913-F869529C2DE6}" dt="2022-03-12T17:18:24.189" v="2941" actId="47"/>
        <pc:sldMkLst>
          <pc:docMk/>
          <pc:sldMk cId="1028645197" sldId="300"/>
        </pc:sldMkLst>
      </pc:sldChg>
      <pc:sldChg chg="del">
        <pc:chgData name="Kate Piper (IMH)" userId="f69ee4e2-845b-4a1f-89c4-60fce9da139f" providerId="ADAL" clId="{2B4F1901-0609-4378-A913-F869529C2DE6}" dt="2022-03-12T17:18:24.658" v="2942" actId="47"/>
        <pc:sldMkLst>
          <pc:docMk/>
          <pc:sldMk cId="2919414010" sldId="301"/>
        </pc:sldMkLst>
      </pc:sldChg>
      <pc:sldChg chg="del">
        <pc:chgData name="Kate Piper (IMH)" userId="f69ee4e2-845b-4a1f-89c4-60fce9da139f" providerId="ADAL" clId="{2B4F1901-0609-4378-A913-F869529C2DE6}" dt="2022-03-12T17:18:24.908" v="2943" actId="47"/>
        <pc:sldMkLst>
          <pc:docMk/>
          <pc:sldMk cId="779944922" sldId="302"/>
        </pc:sldMkLst>
      </pc:sldChg>
      <pc:sldChg chg="del">
        <pc:chgData name="Kate Piper (IMH)" userId="f69ee4e2-845b-4a1f-89c4-60fce9da139f" providerId="ADAL" clId="{2B4F1901-0609-4378-A913-F869529C2DE6}" dt="2022-03-12T17:18:26.298" v="2944" actId="47"/>
        <pc:sldMkLst>
          <pc:docMk/>
          <pc:sldMk cId="1075528386" sldId="303"/>
        </pc:sldMkLst>
      </pc:sldChg>
      <pc:sldChg chg="del">
        <pc:chgData name="Kate Piper (IMH)" userId="f69ee4e2-845b-4a1f-89c4-60fce9da139f" providerId="ADAL" clId="{2B4F1901-0609-4378-A913-F869529C2DE6}" dt="2022-03-12T17:18:26.358" v="2945" actId="47"/>
        <pc:sldMkLst>
          <pc:docMk/>
          <pc:sldMk cId="2889647771" sldId="304"/>
        </pc:sldMkLst>
      </pc:sldChg>
      <pc:sldChg chg="del">
        <pc:chgData name="Kate Piper (IMH)" userId="f69ee4e2-845b-4a1f-89c4-60fce9da139f" providerId="ADAL" clId="{2B4F1901-0609-4378-A913-F869529C2DE6}" dt="2022-03-12T17:18:26.415" v="2946" actId="47"/>
        <pc:sldMkLst>
          <pc:docMk/>
          <pc:sldMk cId="4236175947" sldId="305"/>
        </pc:sldMkLst>
      </pc:sldChg>
      <pc:sldChg chg="del">
        <pc:chgData name="Kate Piper (IMH)" userId="f69ee4e2-845b-4a1f-89c4-60fce9da139f" providerId="ADAL" clId="{2B4F1901-0609-4378-A913-F869529C2DE6}" dt="2022-03-12T17:18:26.510" v="2947" actId="47"/>
        <pc:sldMkLst>
          <pc:docMk/>
          <pc:sldMk cId="3495961960" sldId="306"/>
        </pc:sldMkLst>
      </pc:sldChg>
      <pc:sldChg chg="del">
        <pc:chgData name="Kate Piper (IMH)" userId="f69ee4e2-845b-4a1f-89c4-60fce9da139f" providerId="ADAL" clId="{2B4F1901-0609-4378-A913-F869529C2DE6}" dt="2022-03-12T17:18:27.254" v="2948" actId="47"/>
        <pc:sldMkLst>
          <pc:docMk/>
          <pc:sldMk cId="195223463" sldId="307"/>
        </pc:sldMkLst>
      </pc:sldChg>
      <pc:sldChg chg="modSp add del mod">
        <pc:chgData name="Kate Piper (IMH)" userId="f69ee4e2-845b-4a1f-89c4-60fce9da139f" providerId="ADAL" clId="{2B4F1901-0609-4378-A913-F869529C2DE6}" dt="2022-03-12T16:02:57.331" v="1844" actId="47"/>
        <pc:sldMkLst>
          <pc:docMk/>
          <pc:sldMk cId="991565843" sldId="308"/>
        </pc:sldMkLst>
        <pc:spChg chg="mod">
          <ac:chgData name="Kate Piper (IMH)" userId="f69ee4e2-845b-4a1f-89c4-60fce9da139f" providerId="ADAL" clId="{2B4F1901-0609-4378-A913-F869529C2DE6}" dt="2022-03-12T16:01:57.398" v="1837" actId="13926"/>
          <ac:spMkLst>
            <pc:docMk/>
            <pc:sldMk cId="991565843" sldId="308"/>
            <ac:spMk id="3" creationId="{35B80D8E-24DC-4DB6-9B28-2C3CE35E0859}"/>
          </ac:spMkLst>
        </pc:spChg>
      </pc:sldChg>
      <pc:sldChg chg="modSp add mod ord modNotesTx">
        <pc:chgData name="Kate Piper (IMH)" userId="f69ee4e2-845b-4a1f-89c4-60fce9da139f" providerId="ADAL" clId="{2B4F1901-0609-4378-A913-F869529C2DE6}" dt="2022-03-12T16:04:05.848" v="1856" actId="20577"/>
        <pc:sldMkLst>
          <pc:docMk/>
          <pc:sldMk cId="4288903400" sldId="309"/>
        </pc:sldMkLst>
        <pc:spChg chg="mod">
          <ac:chgData name="Kate Piper (IMH)" userId="f69ee4e2-845b-4a1f-89c4-60fce9da139f" providerId="ADAL" clId="{2B4F1901-0609-4378-A913-F869529C2DE6}" dt="2022-03-12T16:03:21.844" v="1848" actId="207"/>
          <ac:spMkLst>
            <pc:docMk/>
            <pc:sldMk cId="4288903400" sldId="309"/>
            <ac:spMk id="3" creationId="{35B80D8E-24DC-4DB6-9B28-2C3CE35E0859}"/>
          </ac:spMkLst>
        </pc:spChg>
      </pc:sldChg>
      <pc:sldChg chg="addSp modSp add mod modAnim modNotesTx">
        <pc:chgData name="Kate Piper (IMH)" userId="f69ee4e2-845b-4a1f-89c4-60fce9da139f" providerId="ADAL" clId="{2B4F1901-0609-4378-A913-F869529C2DE6}" dt="2022-03-12T16:15:59.404" v="1896" actId="20577"/>
        <pc:sldMkLst>
          <pc:docMk/>
          <pc:sldMk cId="1578490155" sldId="310"/>
        </pc:sldMkLst>
        <pc:spChg chg="mod">
          <ac:chgData name="Kate Piper (IMH)" userId="f69ee4e2-845b-4a1f-89c4-60fce9da139f" providerId="ADAL" clId="{2B4F1901-0609-4378-A913-F869529C2DE6}" dt="2022-03-12T16:03:31.560" v="1850" actId="207"/>
          <ac:spMkLst>
            <pc:docMk/>
            <pc:sldMk cId="1578490155" sldId="310"/>
            <ac:spMk id="3" creationId="{35B80D8E-24DC-4DB6-9B28-2C3CE35E0859}"/>
          </ac:spMkLst>
        </pc:spChg>
        <pc:picChg chg="add mod modCrop">
          <ac:chgData name="Kate Piper (IMH)" userId="f69ee4e2-845b-4a1f-89c4-60fce9da139f" providerId="ADAL" clId="{2B4F1901-0609-4378-A913-F869529C2DE6}" dt="2022-03-12T16:14:56.892" v="1864" actId="1076"/>
          <ac:picMkLst>
            <pc:docMk/>
            <pc:sldMk cId="1578490155" sldId="310"/>
            <ac:picMk id="5" creationId="{42568099-F875-492E-883A-9255D9DF2CCE}"/>
          </ac:picMkLst>
        </pc:picChg>
      </pc:sldChg>
      <pc:sldChg chg="modSp add mod modNotesTx">
        <pc:chgData name="Kate Piper (IMH)" userId="f69ee4e2-845b-4a1f-89c4-60fce9da139f" providerId="ADAL" clId="{2B4F1901-0609-4378-A913-F869529C2DE6}" dt="2022-03-12T16:41:17.746" v="2244" actId="20577"/>
        <pc:sldMkLst>
          <pc:docMk/>
          <pc:sldMk cId="3586545994" sldId="311"/>
        </pc:sldMkLst>
        <pc:spChg chg="mod">
          <ac:chgData name="Kate Piper (IMH)" userId="f69ee4e2-845b-4a1f-89c4-60fce9da139f" providerId="ADAL" clId="{2B4F1901-0609-4378-A913-F869529C2DE6}" dt="2022-03-12T16:03:39.673" v="1852" actId="207"/>
          <ac:spMkLst>
            <pc:docMk/>
            <pc:sldMk cId="3586545994" sldId="311"/>
            <ac:spMk id="3" creationId="{35B80D8E-24DC-4DB6-9B28-2C3CE35E0859}"/>
          </ac:spMkLst>
        </pc:spChg>
      </pc:sldChg>
      <pc:sldChg chg="modSp add mod modNotesTx">
        <pc:chgData name="Kate Piper (IMH)" userId="f69ee4e2-845b-4a1f-89c4-60fce9da139f" providerId="ADAL" clId="{2B4F1901-0609-4378-A913-F869529C2DE6}" dt="2022-03-12T17:10:43.180" v="2573" actId="20577"/>
        <pc:sldMkLst>
          <pc:docMk/>
          <pc:sldMk cId="1600217378" sldId="312"/>
        </pc:sldMkLst>
        <pc:spChg chg="mod">
          <ac:chgData name="Kate Piper (IMH)" userId="f69ee4e2-845b-4a1f-89c4-60fce9da139f" providerId="ADAL" clId="{2B4F1901-0609-4378-A913-F869529C2DE6}" dt="2022-03-12T16:03:52.234" v="1855" actId="207"/>
          <ac:spMkLst>
            <pc:docMk/>
            <pc:sldMk cId="1600217378" sldId="312"/>
            <ac:spMk id="3" creationId="{35B80D8E-24DC-4DB6-9B28-2C3CE35E0859}"/>
          </ac:spMkLst>
        </pc:spChg>
      </pc:sldChg>
      <pc:sldChg chg="addSp new">
        <pc:chgData name="Kate Piper (IMH)" userId="f69ee4e2-845b-4a1f-89c4-60fce9da139f" providerId="ADAL" clId="{2B4F1901-0609-4378-A913-F869529C2DE6}" dt="2022-03-12T16:35:42.953" v="1898"/>
        <pc:sldMkLst>
          <pc:docMk/>
          <pc:sldMk cId="1916719373" sldId="313"/>
        </pc:sldMkLst>
        <pc:picChg chg="add">
          <ac:chgData name="Kate Piper (IMH)" userId="f69ee4e2-845b-4a1f-89c4-60fce9da139f" providerId="ADAL" clId="{2B4F1901-0609-4378-A913-F869529C2DE6}" dt="2022-03-12T16:35:42.953" v="1898"/>
          <ac:picMkLst>
            <pc:docMk/>
            <pc:sldMk cId="1916719373" sldId="313"/>
            <ac:picMk id="4" creationId="{811C54C5-EE92-43F0-A99E-DEB66CA418CE}"/>
          </ac:picMkLst>
        </pc:picChg>
      </pc:sldChg>
      <pc:sldChg chg="modSp new mod">
        <pc:chgData name="Kate Piper (IMH)" userId="f69ee4e2-845b-4a1f-89c4-60fce9da139f" providerId="ADAL" clId="{2B4F1901-0609-4378-A913-F869529C2DE6}" dt="2022-03-12T17:12:46.666" v="2746" actId="20577"/>
        <pc:sldMkLst>
          <pc:docMk/>
          <pc:sldMk cId="2020968932" sldId="314"/>
        </pc:sldMkLst>
        <pc:spChg chg="mod">
          <ac:chgData name="Kate Piper (IMH)" userId="f69ee4e2-845b-4a1f-89c4-60fce9da139f" providerId="ADAL" clId="{2B4F1901-0609-4378-A913-F869529C2DE6}" dt="2022-03-12T17:11:19.154" v="2600" actId="20577"/>
          <ac:spMkLst>
            <pc:docMk/>
            <pc:sldMk cId="2020968932" sldId="314"/>
            <ac:spMk id="2" creationId="{0E72690C-560D-4FC0-980E-9CC709ABEE70}"/>
          </ac:spMkLst>
        </pc:spChg>
        <pc:spChg chg="mod">
          <ac:chgData name="Kate Piper (IMH)" userId="f69ee4e2-845b-4a1f-89c4-60fce9da139f" providerId="ADAL" clId="{2B4F1901-0609-4378-A913-F869529C2DE6}" dt="2022-03-12T17:12:46.666" v="2746" actId="20577"/>
          <ac:spMkLst>
            <pc:docMk/>
            <pc:sldMk cId="2020968932" sldId="314"/>
            <ac:spMk id="3" creationId="{2B061509-1CB5-4CAD-ABBA-0387036966E4}"/>
          </ac:spMkLst>
        </pc:spChg>
      </pc:sldChg>
      <pc:sldChg chg="modSp new mod">
        <pc:chgData name="Kate Piper (IMH)" userId="f69ee4e2-845b-4a1f-89c4-60fce9da139f" providerId="ADAL" clId="{2B4F1901-0609-4378-A913-F869529C2DE6}" dt="2022-03-12T17:25:39.437" v="3001" actId="20577"/>
        <pc:sldMkLst>
          <pc:docMk/>
          <pc:sldMk cId="1847550257" sldId="315"/>
        </pc:sldMkLst>
        <pc:spChg chg="mod">
          <ac:chgData name="Kate Piper (IMH)" userId="f69ee4e2-845b-4a1f-89c4-60fce9da139f" providerId="ADAL" clId="{2B4F1901-0609-4378-A913-F869529C2DE6}" dt="2022-03-12T17:15:33.236" v="2782" actId="20577"/>
          <ac:spMkLst>
            <pc:docMk/>
            <pc:sldMk cId="1847550257" sldId="315"/>
            <ac:spMk id="2" creationId="{6E1BC569-7997-4877-AA3C-55BA76599221}"/>
          </ac:spMkLst>
        </pc:spChg>
        <pc:spChg chg="mod">
          <ac:chgData name="Kate Piper (IMH)" userId="f69ee4e2-845b-4a1f-89c4-60fce9da139f" providerId="ADAL" clId="{2B4F1901-0609-4378-A913-F869529C2DE6}" dt="2022-03-12T17:25:39.437" v="3001" actId="20577"/>
          <ac:spMkLst>
            <pc:docMk/>
            <pc:sldMk cId="1847550257" sldId="315"/>
            <ac:spMk id="3" creationId="{DFEB6CD9-C8EB-4A5F-9D48-E1F63FA7FA21}"/>
          </ac:spMkLst>
        </pc:spChg>
      </pc:sldChg>
      <pc:sldChg chg="add del">
        <pc:chgData name="Kate Piper (IMH)" userId="f69ee4e2-845b-4a1f-89c4-60fce9da139f" providerId="ADAL" clId="{2B4F1901-0609-4378-A913-F869529C2DE6}" dt="2022-03-12T17:18:17.623" v="2939" actId="47"/>
        <pc:sldMkLst>
          <pc:docMk/>
          <pc:sldMk cId="450711753" sldId="316"/>
        </pc:sldMkLst>
      </pc:sldChg>
      <pc:sldChg chg="modSp add mod">
        <pc:chgData name="Kate Piper (IMH)" userId="f69ee4e2-845b-4a1f-89c4-60fce9da139f" providerId="ADAL" clId="{2B4F1901-0609-4378-A913-F869529C2DE6}" dt="2022-03-12T17:29:03.390" v="3285" actId="14100"/>
        <pc:sldMkLst>
          <pc:docMk/>
          <pc:sldMk cId="2926164407" sldId="316"/>
        </pc:sldMkLst>
        <pc:spChg chg="mod">
          <ac:chgData name="Kate Piper (IMH)" userId="f69ee4e2-845b-4a1f-89c4-60fce9da139f" providerId="ADAL" clId="{2B4F1901-0609-4378-A913-F869529C2DE6}" dt="2022-03-12T17:29:03.390" v="3285" actId="14100"/>
          <ac:spMkLst>
            <pc:docMk/>
            <pc:sldMk cId="2926164407" sldId="316"/>
            <ac:spMk id="2" creationId="{6E1BC569-7997-4877-AA3C-55BA76599221}"/>
          </ac:spMkLst>
        </pc:spChg>
        <pc:spChg chg="mod">
          <ac:chgData name="Kate Piper (IMH)" userId="f69ee4e2-845b-4a1f-89c4-60fce9da139f" providerId="ADAL" clId="{2B4F1901-0609-4378-A913-F869529C2DE6}" dt="2022-03-12T17:28:58.556" v="3284" actId="20577"/>
          <ac:spMkLst>
            <pc:docMk/>
            <pc:sldMk cId="2926164407" sldId="316"/>
            <ac:spMk id="3" creationId="{DFEB6CD9-C8EB-4A5F-9D48-E1F63FA7FA21}"/>
          </ac:spMkLst>
        </pc:spChg>
      </pc:sldChg>
      <pc:sldChg chg="addSp modSp add mod">
        <pc:chgData name="Kate Piper (IMH)" userId="f69ee4e2-845b-4a1f-89c4-60fce9da139f" providerId="ADAL" clId="{2B4F1901-0609-4378-A913-F869529C2DE6}" dt="2022-03-12T17:56:42.102" v="3746" actId="20577"/>
        <pc:sldMkLst>
          <pc:docMk/>
          <pc:sldMk cId="2862132842" sldId="317"/>
        </pc:sldMkLst>
        <pc:spChg chg="mod">
          <ac:chgData name="Kate Piper (IMH)" userId="f69ee4e2-845b-4a1f-89c4-60fce9da139f" providerId="ADAL" clId="{2B4F1901-0609-4378-A913-F869529C2DE6}" dt="2022-03-12T17:51:43.154" v="3497" actId="14100"/>
          <ac:spMkLst>
            <pc:docMk/>
            <pc:sldMk cId="2862132842" sldId="317"/>
            <ac:spMk id="2" creationId="{6E1BC569-7997-4877-AA3C-55BA76599221}"/>
          </ac:spMkLst>
        </pc:spChg>
        <pc:spChg chg="mod">
          <ac:chgData name="Kate Piper (IMH)" userId="f69ee4e2-845b-4a1f-89c4-60fce9da139f" providerId="ADAL" clId="{2B4F1901-0609-4378-A913-F869529C2DE6}" dt="2022-03-12T17:56:26.200" v="3739" actId="1076"/>
          <ac:spMkLst>
            <pc:docMk/>
            <pc:sldMk cId="2862132842" sldId="317"/>
            <ac:spMk id="3" creationId="{DFEB6CD9-C8EB-4A5F-9D48-E1F63FA7FA21}"/>
          </ac:spMkLst>
        </pc:spChg>
        <pc:spChg chg="add mod">
          <ac:chgData name="Kate Piper (IMH)" userId="f69ee4e2-845b-4a1f-89c4-60fce9da139f" providerId="ADAL" clId="{2B4F1901-0609-4378-A913-F869529C2DE6}" dt="2022-03-12T17:56:28.450" v="3740" actId="1076"/>
          <ac:spMkLst>
            <pc:docMk/>
            <pc:sldMk cId="2862132842" sldId="317"/>
            <ac:spMk id="4" creationId="{D5B55EA5-D8ED-44D5-B051-F53763B628AD}"/>
          </ac:spMkLst>
        </pc:spChg>
        <pc:spChg chg="add mod">
          <ac:chgData name="Kate Piper (IMH)" userId="f69ee4e2-845b-4a1f-89c4-60fce9da139f" providerId="ADAL" clId="{2B4F1901-0609-4378-A913-F869529C2DE6}" dt="2022-03-12T17:56:42.102" v="3746" actId="20577"/>
          <ac:spMkLst>
            <pc:docMk/>
            <pc:sldMk cId="2862132842" sldId="317"/>
            <ac:spMk id="5" creationId="{716B9B1C-537C-49BC-8ED7-5164D68E62D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361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it answer your question. What do you want to know about motivations. How are they motivated – Group of students motivations around PE – self determination theory continuum between amotivation to intrinsic motivation. OR why a group of </a:t>
            </a:r>
            <a:r>
              <a:rPr lang="en-GB" dirty="0" err="1"/>
              <a:t>Parkun</a:t>
            </a:r>
            <a:r>
              <a:rPr lang="en-GB" dirty="0"/>
              <a:t> runners take part every Saturday (if we used a questionnaire CONTINUUM it wouldn’t show us much – mostly towards intrinsic end of continuum), however we could use a questionnaire that asks about different types of motives – health, enjoyment, stress management, social reasons etc </a:t>
            </a:r>
            <a:r>
              <a:rPr lang="en-GB" dirty="0" err="1"/>
              <a:t>etc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9249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Validity and Reliability: Papers specifically focus on this and can be used to demonstrate validity of the study. Most studies use Cronbach alpha to demonstrate internal reliability/ consistency of [people’s] answers. Coefficient alpha (this is what it is also known as) tried to consider the latent variables (variables that cannot be measured – hidden variables – openness/ consciousness of their answers. Higher than a .7 is considered acceptable measure – the higher the better.</a:t>
            </a:r>
          </a:p>
          <a:p>
            <a:endParaRPr lang="en-GB" dirty="0"/>
          </a:p>
          <a:p>
            <a:r>
              <a:rPr lang="en-GB" dirty="0"/>
              <a:t>Title from paper: A journey into understanding gendered experiences of outdoor adventure education: Judith Blaine and Jacqui </a:t>
            </a:r>
            <a:r>
              <a:rPr lang="en-GB" dirty="0" err="1"/>
              <a:t>Akhurst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3242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Several questionnaires have been validated by authors to use :</a:t>
            </a:r>
          </a:p>
          <a:p>
            <a:pPr marL="171450" indent="-171450">
              <a:buFontTx/>
              <a:buChar char="-"/>
            </a:pPr>
            <a:r>
              <a:rPr lang="en-GB" dirty="0"/>
              <a:t>in different languages</a:t>
            </a:r>
          </a:p>
          <a:p>
            <a:pPr marL="171450" indent="-171450">
              <a:buFontTx/>
              <a:buChar char="-"/>
            </a:pPr>
            <a:r>
              <a:rPr lang="en-GB" dirty="0"/>
              <a:t>with different populations – children/ parents</a:t>
            </a:r>
          </a:p>
          <a:p>
            <a:pPr marL="171450" indent="-171450">
              <a:buFontTx/>
              <a:buChar char="-"/>
            </a:pPr>
            <a:r>
              <a:rPr lang="en-GB" dirty="0"/>
              <a:t>Different types of activities (scale for marathoners that has been altered so the language better suits triathletes)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2835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chosen the questionnaire may be split into subscales where a collection of questions fall under a certain subscale </a:t>
            </a:r>
          </a:p>
          <a:p>
            <a:endParaRPr lang="en-GB" dirty="0"/>
          </a:p>
          <a:p>
            <a:r>
              <a:rPr lang="en-GB" dirty="0"/>
              <a:t>Happiness outcomes among cadet women backpackers Guy Ilagan, Jill Ilagan, Robin </a:t>
            </a:r>
            <a:r>
              <a:rPr lang="en-GB" dirty="0" err="1"/>
              <a:t>Jocius</a:t>
            </a:r>
            <a:r>
              <a:rPr lang="en-GB" dirty="0"/>
              <a:t>, Renee Jefferson, Jenn Bennett-</a:t>
            </a:r>
            <a:r>
              <a:rPr lang="en-GB" dirty="0" err="1"/>
              <a:t>Mintz</a:t>
            </a:r>
            <a:r>
              <a:rPr lang="en-GB" dirty="0"/>
              <a:t>, </a:t>
            </a:r>
            <a:r>
              <a:rPr lang="en-GB" dirty="0" err="1"/>
              <a:t>Kally</a:t>
            </a:r>
            <a:r>
              <a:rPr lang="en-GB" dirty="0"/>
              <a:t> McCormick &amp; Marguerite Farrell </a:t>
            </a:r>
          </a:p>
          <a:p>
            <a:endParaRPr lang="en-GB" dirty="0"/>
          </a:p>
          <a:p>
            <a:r>
              <a:rPr lang="en-GB" dirty="0"/>
              <a:t>Oxford happiness questionnaire as example.</a:t>
            </a:r>
          </a:p>
          <a:p>
            <a:r>
              <a:rPr lang="en-GB" dirty="0"/>
              <a:t>Intrinsic motivation inventory.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951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google.com/forms/d/1RC1eTYUVAozp5xZNtEdEB9LlUpvXUbDYHdeYuoHl4HU/edit" TargetMode="Externa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667786"/>
            <a:ext cx="4535079" cy="2667784"/>
          </a:xfrm>
        </p:spPr>
        <p:txBody>
          <a:bodyPr/>
          <a:lstStyle/>
          <a:p>
            <a:r>
              <a:rPr lang="en-GB" dirty="0"/>
              <a:t>Quantitative Analysis:</a:t>
            </a:r>
          </a:p>
          <a:p>
            <a:r>
              <a:rPr lang="en-GB" dirty="0"/>
              <a:t>Questionnaire</a:t>
            </a:r>
          </a:p>
          <a:p>
            <a:endParaRPr lang="en-GB" dirty="0"/>
          </a:p>
          <a:p>
            <a:r>
              <a:rPr lang="en-GB" dirty="0"/>
              <a:t>(BMPE5006) Level 5</a:t>
            </a:r>
          </a:p>
          <a:p>
            <a:endParaRPr lang="en-GB" dirty="0"/>
          </a:p>
          <a:p>
            <a:r>
              <a:rPr lang="en-GB" dirty="0"/>
              <a:t>Kate Piper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45380" y="5711687"/>
            <a:ext cx="4535079" cy="511779"/>
          </a:xfrm>
        </p:spPr>
        <p:txBody>
          <a:bodyPr/>
          <a:lstStyle/>
          <a:p>
            <a:r>
              <a:rPr lang="en-GB" dirty="0"/>
              <a:t>Introduction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2384245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7244060" cy="1325563"/>
          </a:xfrm>
        </p:spPr>
        <p:txBody>
          <a:bodyPr/>
          <a:lstStyle/>
          <a:p>
            <a:r>
              <a:rPr lang="en-GB" dirty="0"/>
              <a:t>Choosing your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690688"/>
            <a:ext cx="9040963" cy="362559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Does it answer your question?</a:t>
            </a:r>
          </a:p>
          <a:p>
            <a:pPr lvl="1"/>
            <a:r>
              <a:rPr lang="en-GB" dirty="0"/>
              <a:t>Motivation – HOW or WHY are they are motivated?</a:t>
            </a:r>
          </a:p>
          <a:p>
            <a:pPr lvl="1"/>
            <a:endParaRPr lang="en-GB" dirty="0"/>
          </a:p>
          <a:p>
            <a:r>
              <a:rPr lang="en-GB" dirty="0"/>
              <a:t>Validity and Reliability (and widely used).</a:t>
            </a:r>
          </a:p>
          <a:p>
            <a:endParaRPr lang="en-GB" dirty="0"/>
          </a:p>
          <a:p>
            <a:r>
              <a:rPr lang="en-GB" dirty="0"/>
              <a:t>Use with chosen population (wording/ focus of questions).</a:t>
            </a:r>
          </a:p>
          <a:p>
            <a:endParaRPr lang="en-GB" dirty="0"/>
          </a:p>
          <a:p>
            <a:r>
              <a:rPr lang="en-GB" dirty="0"/>
              <a:t>Specific protocols of the questionnaire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7244060" cy="1325563"/>
          </a:xfrm>
        </p:spPr>
        <p:txBody>
          <a:bodyPr/>
          <a:lstStyle/>
          <a:p>
            <a:r>
              <a:rPr lang="en-GB" dirty="0"/>
              <a:t>Choosing your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690688"/>
            <a:ext cx="9040963" cy="362559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Does it answer your question?</a:t>
            </a:r>
          </a:p>
          <a:p>
            <a:pPr lvl="1"/>
            <a:r>
              <a:rPr lang="en-GB" dirty="0"/>
              <a:t>Motivation – HOW or WHY are they are motivated?</a:t>
            </a:r>
          </a:p>
          <a:p>
            <a:pPr lvl="1"/>
            <a:endParaRPr lang="en-GB" dirty="0"/>
          </a:p>
          <a:p>
            <a:r>
              <a:rPr lang="en-GB" dirty="0">
                <a:solidFill>
                  <a:schemeClr val="bg2"/>
                </a:solidFill>
              </a:rPr>
              <a:t>Validity and Reliability (and widely used).</a:t>
            </a:r>
          </a:p>
          <a:p>
            <a:endParaRPr lang="en-GB" dirty="0">
              <a:solidFill>
                <a:schemeClr val="bg2"/>
              </a:solidFill>
            </a:endParaRPr>
          </a:p>
          <a:p>
            <a:r>
              <a:rPr lang="en-GB" dirty="0">
                <a:solidFill>
                  <a:schemeClr val="bg2"/>
                </a:solidFill>
              </a:rPr>
              <a:t>Use with chosen population (wording/ focus of questions).</a:t>
            </a:r>
          </a:p>
          <a:p>
            <a:endParaRPr lang="en-GB" dirty="0">
              <a:solidFill>
                <a:schemeClr val="bg2"/>
              </a:solidFill>
            </a:endParaRPr>
          </a:p>
          <a:p>
            <a:r>
              <a:rPr lang="en-GB" dirty="0">
                <a:solidFill>
                  <a:schemeClr val="bg2"/>
                </a:solidFill>
              </a:rPr>
              <a:t>Specific protocols of the questionnaire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903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7244060" cy="1325563"/>
          </a:xfrm>
        </p:spPr>
        <p:txBody>
          <a:bodyPr/>
          <a:lstStyle/>
          <a:p>
            <a:r>
              <a:rPr lang="en-GB" dirty="0"/>
              <a:t>Choosing your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690688"/>
            <a:ext cx="9040963" cy="3625591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2"/>
                </a:solidFill>
              </a:rPr>
              <a:t>Does it answer your question?</a:t>
            </a:r>
          </a:p>
          <a:p>
            <a:pPr lvl="1"/>
            <a:r>
              <a:rPr lang="en-GB" dirty="0">
                <a:solidFill>
                  <a:schemeClr val="bg2"/>
                </a:solidFill>
              </a:rPr>
              <a:t>Motivation – HOW or WHY are they are motivated?</a:t>
            </a:r>
          </a:p>
          <a:p>
            <a:pPr lvl="1"/>
            <a:endParaRPr lang="en-GB" dirty="0"/>
          </a:p>
          <a:p>
            <a:r>
              <a:rPr lang="en-GB" dirty="0"/>
              <a:t>Validity and Reliability (and widely used).</a:t>
            </a:r>
          </a:p>
          <a:p>
            <a:endParaRPr lang="en-GB" dirty="0"/>
          </a:p>
          <a:p>
            <a:r>
              <a:rPr lang="en-GB" dirty="0">
                <a:solidFill>
                  <a:schemeClr val="bg2"/>
                </a:solidFill>
              </a:rPr>
              <a:t>Use with chosen population (wording/ focus of questions).</a:t>
            </a:r>
          </a:p>
          <a:p>
            <a:endParaRPr lang="en-GB" dirty="0">
              <a:solidFill>
                <a:schemeClr val="bg2"/>
              </a:solidFill>
            </a:endParaRPr>
          </a:p>
          <a:p>
            <a:r>
              <a:rPr lang="en-GB" dirty="0">
                <a:solidFill>
                  <a:schemeClr val="bg2"/>
                </a:solidFill>
              </a:rPr>
              <a:t>Specific protocols of the questionnaire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568099-F875-492E-883A-9255D9DF2C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56" t="15238" r="16787" b="9629"/>
          <a:stretch/>
        </p:blipFill>
        <p:spPr>
          <a:xfrm>
            <a:off x="2154778" y="-258990"/>
            <a:ext cx="8348921" cy="7006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49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BB575-C204-4702-85B4-9C98AC167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211D8-597A-4A33-8AD3-25C7D4014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1C54C5-EE92-43F0-A99E-DEB66CA41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5192" y="0"/>
            <a:ext cx="58616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719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7244060" cy="1325563"/>
          </a:xfrm>
        </p:spPr>
        <p:txBody>
          <a:bodyPr/>
          <a:lstStyle/>
          <a:p>
            <a:r>
              <a:rPr lang="en-GB" dirty="0"/>
              <a:t>Choosing your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690688"/>
            <a:ext cx="9040963" cy="3625591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2"/>
                </a:solidFill>
              </a:rPr>
              <a:t>Does it answer your question?</a:t>
            </a:r>
          </a:p>
          <a:p>
            <a:pPr lvl="1"/>
            <a:r>
              <a:rPr lang="en-GB" dirty="0">
                <a:solidFill>
                  <a:schemeClr val="bg2"/>
                </a:solidFill>
              </a:rPr>
              <a:t>Motivation – HOW or WHY are they are motivated?</a:t>
            </a:r>
          </a:p>
          <a:p>
            <a:pPr lvl="1"/>
            <a:endParaRPr lang="en-GB" dirty="0">
              <a:solidFill>
                <a:schemeClr val="bg2"/>
              </a:solidFill>
            </a:endParaRPr>
          </a:p>
          <a:p>
            <a:r>
              <a:rPr lang="en-GB" dirty="0">
                <a:solidFill>
                  <a:schemeClr val="bg2"/>
                </a:solidFill>
              </a:rPr>
              <a:t>Validity and Reliability (and widely used).</a:t>
            </a:r>
          </a:p>
          <a:p>
            <a:endParaRPr lang="en-GB" dirty="0"/>
          </a:p>
          <a:p>
            <a:r>
              <a:rPr lang="en-GB" dirty="0"/>
              <a:t>Use with chosen population (wording/ focus of questions).</a:t>
            </a:r>
          </a:p>
          <a:p>
            <a:endParaRPr lang="en-GB" dirty="0"/>
          </a:p>
          <a:p>
            <a:r>
              <a:rPr lang="en-GB" dirty="0">
                <a:solidFill>
                  <a:schemeClr val="bg2"/>
                </a:solidFill>
              </a:rPr>
              <a:t>Specific protocols of the questionnaire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545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7244060" cy="1325563"/>
          </a:xfrm>
        </p:spPr>
        <p:txBody>
          <a:bodyPr/>
          <a:lstStyle/>
          <a:p>
            <a:r>
              <a:rPr lang="en-GB" dirty="0"/>
              <a:t>Choosing your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690688"/>
            <a:ext cx="9040963" cy="3625591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2"/>
                </a:solidFill>
              </a:rPr>
              <a:t>Does it answer your question?</a:t>
            </a:r>
          </a:p>
          <a:p>
            <a:pPr lvl="1"/>
            <a:r>
              <a:rPr lang="en-GB" dirty="0">
                <a:solidFill>
                  <a:schemeClr val="bg2"/>
                </a:solidFill>
              </a:rPr>
              <a:t>Motivation – HOW or WHY are they are motivated?</a:t>
            </a:r>
          </a:p>
          <a:p>
            <a:pPr lvl="1"/>
            <a:endParaRPr lang="en-GB" dirty="0">
              <a:solidFill>
                <a:schemeClr val="bg2"/>
              </a:solidFill>
            </a:endParaRPr>
          </a:p>
          <a:p>
            <a:r>
              <a:rPr lang="en-GB" dirty="0">
                <a:solidFill>
                  <a:schemeClr val="bg2"/>
                </a:solidFill>
              </a:rPr>
              <a:t>Validity and Reliability (and widely used).</a:t>
            </a:r>
          </a:p>
          <a:p>
            <a:endParaRPr lang="en-GB" dirty="0">
              <a:solidFill>
                <a:schemeClr val="bg2"/>
              </a:solidFill>
            </a:endParaRPr>
          </a:p>
          <a:p>
            <a:r>
              <a:rPr lang="en-GB" dirty="0">
                <a:solidFill>
                  <a:schemeClr val="bg2"/>
                </a:solidFill>
              </a:rPr>
              <a:t>Use with chosen population (wording/ focus of questions).</a:t>
            </a:r>
          </a:p>
          <a:p>
            <a:endParaRPr lang="en-GB" dirty="0"/>
          </a:p>
          <a:p>
            <a:r>
              <a:rPr lang="en-GB" dirty="0"/>
              <a:t>Specific protocols of the questionnaire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217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2690C-560D-4FC0-980E-9CC709ABE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question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61509-1CB5-4CAD-ABBA-0387036966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Demographic questionnaires</a:t>
            </a:r>
          </a:p>
          <a:p>
            <a:endParaRPr lang="en-GB" dirty="0"/>
          </a:p>
          <a:p>
            <a:r>
              <a:rPr lang="en-GB" dirty="0"/>
              <a:t>Keeping  the questionnaire concise </a:t>
            </a:r>
          </a:p>
          <a:p>
            <a:endParaRPr lang="en-GB" dirty="0"/>
          </a:p>
          <a:p>
            <a:r>
              <a:rPr lang="en-GB" dirty="0"/>
              <a:t>Gender/ Age/ location/ education/ house hold status/ income etc </a:t>
            </a:r>
            <a:r>
              <a:rPr lang="en-GB" dirty="0" err="1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968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BC569-7997-4877-AA3C-55BA76599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Logistics of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B6CD9-C8EB-4A5F-9D48-E1F63FA7FA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Creation and sharing process</a:t>
            </a:r>
            <a:endParaRPr lang="en-GB" dirty="0"/>
          </a:p>
          <a:p>
            <a:r>
              <a:rPr lang="en-GB" dirty="0"/>
              <a:t>Collection: paper/ tablet/ link – PILOT!</a:t>
            </a:r>
          </a:p>
          <a:p>
            <a:r>
              <a:rPr lang="en-GB" dirty="0"/>
              <a:t>Raw Data</a:t>
            </a:r>
          </a:p>
          <a:p>
            <a:r>
              <a:rPr lang="en-GB" dirty="0"/>
              <a:t>Cleaning and preparing for SPSS</a:t>
            </a:r>
          </a:p>
          <a:p>
            <a:r>
              <a:rPr lang="en-GB" dirty="0"/>
              <a:t>Numerical Spreadsheet and Coding bible</a:t>
            </a:r>
          </a:p>
          <a:p>
            <a:r>
              <a:rPr lang="en-GB" dirty="0"/>
              <a:t>Analysis using SPSS.</a:t>
            </a:r>
          </a:p>
        </p:txBody>
      </p:sp>
    </p:spTree>
    <p:extLst>
      <p:ext uri="{BB962C8B-B14F-4D97-AF65-F5344CB8AC3E}">
        <p14:creationId xmlns:p14="http://schemas.microsoft.com/office/powerpoint/2010/main" val="1847550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BC569-7997-4877-AA3C-55BA76599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83104"/>
          </a:xfrm>
        </p:spPr>
        <p:txBody>
          <a:bodyPr/>
          <a:lstStyle/>
          <a:p>
            <a:r>
              <a:rPr lang="en-GB" dirty="0"/>
              <a:t>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B6CD9-C8EB-4A5F-9D48-E1F63FA7F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93371"/>
            <a:ext cx="11481847" cy="400818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Demographic questions</a:t>
            </a:r>
          </a:p>
          <a:p>
            <a:r>
              <a:rPr lang="en-GB" dirty="0"/>
              <a:t>Age (age)</a:t>
            </a:r>
            <a:endParaRPr lang="en-GB" dirty="0">
              <a:cs typeface="Calibri"/>
            </a:endParaRPr>
          </a:p>
          <a:p>
            <a:r>
              <a:rPr lang="en-GB" dirty="0"/>
              <a:t>Gender (all answered within two groups)</a:t>
            </a:r>
            <a:endParaRPr lang="en-GB" dirty="0">
              <a:cs typeface="Calibri" panose="020F0502020204030204"/>
            </a:endParaRPr>
          </a:p>
          <a:p>
            <a:r>
              <a:rPr lang="en-GB" dirty="0"/>
              <a:t>Age (8 groups)</a:t>
            </a:r>
          </a:p>
          <a:p>
            <a:r>
              <a:rPr lang="en-GB" dirty="0"/>
              <a:t>Experience of MPSE (number of events/ how many years participating)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Employment status</a:t>
            </a:r>
          </a:p>
          <a:p>
            <a:r>
              <a:rPr lang="en-GB" dirty="0"/>
              <a:t>Household status</a:t>
            </a:r>
          </a:p>
          <a:p>
            <a:r>
              <a:rPr lang="en-GB" dirty="0"/>
              <a:t>Income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164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BC569-7997-4877-AA3C-55BA76599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6"/>
            <a:ext cx="4799934" cy="572720"/>
          </a:xfrm>
        </p:spPr>
        <p:txBody>
          <a:bodyPr>
            <a:normAutofit fontScale="90000"/>
          </a:bodyPr>
          <a:lstStyle/>
          <a:p>
            <a:r>
              <a:rPr lang="en-GB" dirty="0"/>
              <a:t>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B6CD9-C8EB-4A5F-9D48-E1F63FA7F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7846"/>
            <a:ext cx="4296229" cy="446371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Demographic questions</a:t>
            </a:r>
          </a:p>
          <a:p>
            <a:r>
              <a:rPr lang="en-GB" dirty="0"/>
              <a:t>Age</a:t>
            </a:r>
          </a:p>
          <a:p>
            <a:r>
              <a:rPr lang="en-GB" dirty="0"/>
              <a:t>Gender (three groups offered, all answered within two groups)</a:t>
            </a:r>
          </a:p>
          <a:p>
            <a:r>
              <a:rPr lang="en-GB" dirty="0"/>
              <a:t>Age (8 groups)</a:t>
            </a:r>
          </a:p>
          <a:p>
            <a:r>
              <a:rPr lang="en-GB" dirty="0"/>
              <a:t>Experience of MPSE (number of events/ how many years participating)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Employment status</a:t>
            </a:r>
          </a:p>
          <a:p>
            <a:r>
              <a:rPr lang="en-GB" dirty="0"/>
              <a:t>Household status</a:t>
            </a:r>
          </a:p>
          <a:p>
            <a:r>
              <a:rPr lang="en-GB" dirty="0"/>
              <a:t>Income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B55EA5-D8ED-44D5-B051-F53763B628AD}"/>
              </a:ext>
            </a:extLst>
          </p:cNvPr>
          <p:cNvSpPr txBox="1"/>
          <p:nvPr/>
        </p:nvSpPr>
        <p:spPr>
          <a:xfrm>
            <a:off x="4319675" y="365126"/>
            <a:ext cx="3293797" cy="440120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/>
              <a:t>BREQ2: </a:t>
            </a:r>
            <a:r>
              <a:rPr lang="en-GB" sz="3200" dirty="0" err="1"/>
              <a:t>Amotivated</a:t>
            </a:r>
            <a:r>
              <a:rPr lang="en-GB" sz="3200" dirty="0"/>
              <a:t> to Intrinsic motivated</a:t>
            </a:r>
          </a:p>
          <a:p>
            <a:endParaRPr lang="en-GB" sz="3200" dirty="0"/>
          </a:p>
          <a:p>
            <a:r>
              <a:rPr lang="en-GB" sz="2400" dirty="0"/>
              <a:t>Amotivation</a:t>
            </a:r>
          </a:p>
          <a:p>
            <a:r>
              <a:rPr lang="en-GB" sz="2400" dirty="0"/>
              <a:t>External Reg</a:t>
            </a:r>
          </a:p>
          <a:p>
            <a:r>
              <a:rPr lang="en-GB" sz="2400" dirty="0"/>
              <a:t>Introjected Reg</a:t>
            </a:r>
          </a:p>
          <a:p>
            <a:r>
              <a:rPr lang="en-GB" sz="2400" dirty="0"/>
              <a:t>Identified Reg</a:t>
            </a:r>
          </a:p>
          <a:p>
            <a:r>
              <a:rPr lang="en-GB" sz="2400" dirty="0"/>
              <a:t>Intrinsic Reg</a:t>
            </a:r>
          </a:p>
          <a:p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6B9B1C-537C-49BC-8ED7-5164D68E62D3}"/>
              </a:ext>
            </a:extLst>
          </p:cNvPr>
          <p:cNvSpPr txBox="1"/>
          <p:nvPr/>
        </p:nvSpPr>
        <p:spPr>
          <a:xfrm>
            <a:off x="7709706" y="365126"/>
            <a:ext cx="4482294" cy="538609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/>
              <a:t>EMI-2: Motivation inventory with subscales</a:t>
            </a:r>
          </a:p>
          <a:p>
            <a:r>
              <a:rPr lang="en-GB" sz="2000" dirty="0"/>
              <a:t>Positive Health</a:t>
            </a:r>
          </a:p>
          <a:p>
            <a:r>
              <a:rPr lang="en-GB" sz="2000" dirty="0"/>
              <a:t>Enjoyment</a:t>
            </a:r>
          </a:p>
          <a:p>
            <a:r>
              <a:rPr lang="en-GB" sz="2000" dirty="0"/>
              <a:t>Revitalisation</a:t>
            </a:r>
          </a:p>
          <a:p>
            <a:r>
              <a:rPr lang="en-GB" sz="2000" dirty="0"/>
              <a:t>Strength &amp; Endurance</a:t>
            </a:r>
          </a:p>
          <a:p>
            <a:r>
              <a:rPr lang="en-GB" sz="2000" dirty="0"/>
              <a:t>Stress Management</a:t>
            </a:r>
          </a:p>
          <a:p>
            <a:r>
              <a:rPr lang="en-GB" sz="2000" dirty="0"/>
              <a:t>Challenge</a:t>
            </a:r>
          </a:p>
          <a:p>
            <a:r>
              <a:rPr lang="en-GB" sz="2000" dirty="0"/>
              <a:t>Ill-health avoidance</a:t>
            </a:r>
          </a:p>
          <a:p>
            <a:r>
              <a:rPr lang="en-GB" sz="2000" dirty="0"/>
              <a:t>Nimbleness</a:t>
            </a:r>
          </a:p>
          <a:p>
            <a:r>
              <a:rPr lang="en-GB" sz="2000" dirty="0"/>
              <a:t>Affiliation</a:t>
            </a:r>
          </a:p>
          <a:p>
            <a:r>
              <a:rPr lang="en-GB" sz="2000" dirty="0"/>
              <a:t>Competition</a:t>
            </a:r>
          </a:p>
          <a:p>
            <a:r>
              <a:rPr lang="en-GB" sz="2000" dirty="0"/>
              <a:t>Weight Management</a:t>
            </a:r>
          </a:p>
          <a:p>
            <a:r>
              <a:rPr lang="en-GB" sz="2000" dirty="0"/>
              <a:t>Appearance</a:t>
            </a:r>
          </a:p>
          <a:p>
            <a:r>
              <a:rPr lang="en-GB" sz="2000" dirty="0"/>
              <a:t>Social Recognition</a:t>
            </a:r>
          </a:p>
          <a:p>
            <a:r>
              <a:rPr lang="en-GB" sz="2000" dirty="0"/>
              <a:t>Health Pressures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62132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BC569-7997-4877-AA3C-55BA76599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946840"/>
          </a:xfrm>
        </p:spPr>
        <p:txBody>
          <a:bodyPr/>
          <a:lstStyle/>
          <a:p>
            <a:r>
              <a:rPr lang="en-GB" dirty="0"/>
              <a:t>Your turn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B6CD9-C8EB-4A5F-9D48-E1F63FA7F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31235"/>
            <a:ext cx="11481847" cy="3970324"/>
          </a:xfrm>
        </p:spPr>
        <p:txBody>
          <a:bodyPr/>
          <a:lstStyle/>
          <a:p>
            <a:r>
              <a:rPr lang="en-GB" dirty="0"/>
              <a:t>Pick a questionnaire</a:t>
            </a:r>
          </a:p>
          <a:p>
            <a:r>
              <a:rPr lang="en-GB" dirty="0"/>
              <a:t>Think of a research design that would work for the questionnaire</a:t>
            </a:r>
          </a:p>
          <a:p>
            <a:r>
              <a:rPr lang="en-GB" dirty="0"/>
              <a:t>What analysis tests would you do?</a:t>
            </a:r>
          </a:p>
          <a:p>
            <a:pPr lvl="1"/>
            <a:r>
              <a:rPr lang="en-GB" dirty="0"/>
              <a:t>Correlation (relationship)</a:t>
            </a:r>
          </a:p>
          <a:p>
            <a:pPr lvl="1"/>
            <a:r>
              <a:rPr lang="en-GB" dirty="0"/>
              <a:t>T-tests (difference between 2)</a:t>
            </a:r>
          </a:p>
          <a:p>
            <a:pPr lvl="1"/>
            <a:r>
              <a:rPr lang="en-GB" dirty="0"/>
              <a:t>ANOVA (difference between 3+)</a:t>
            </a:r>
          </a:p>
          <a:p>
            <a:r>
              <a:rPr lang="en-GB" dirty="0"/>
              <a:t>What would happen is normality is SIGNIFICANT?</a:t>
            </a:r>
          </a:p>
        </p:txBody>
      </p:sp>
    </p:spTree>
    <p:extLst>
      <p:ext uri="{BB962C8B-B14F-4D97-AF65-F5344CB8AC3E}">
        <p14:creationId xmlns:p14="http://schemas.microsoft.com/office/powerpoint/2010/main" val="2741240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EB804C8-4F8D-47FD-9992-4B05BBE5C2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2318317"/>
              </p:ext>
            </p:extLst>
          </p:nvPr>
        </p:nvGraphicFramePr>
        <p:xfrm>
          <a:off x="358775" y="1825625"/>
          <a:ext cx="11480800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40400">
                  <a:extLst>
                    <a:ext uri="{9D8B030D-6E8A-4147-A177-3AD203B41FA5}">
                      <a16:colId xmlns:a16="http://schemas.microsoft.com/office/drawing/2014/main" val="1256660160"/>
                    </a:ext>
                  </a:extLst>
                </a:gridCol>
                <a:gridCol w="5740400">
                  <a:extLst>
                    <a:ext uri="{9D8B030D-6E8A-4147-A177-3AD203B41FA5}">
                      <a16:colId xmlns:a16="http://schemas.microsoft.com/office/drawing/2014/main" val="30431162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Parametric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Non-parametric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64083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Independent-samples </a:t>
                      </a:r>
                      <a:r>
                        <a:rPr lang="en-GB" sz="2800" dirty="0" err="1"/>
                        <a:t>ttest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Mann-Whitney U Test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83250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Pair samples </a:t>
                      </a:r>
                      <a:r>
                        <a:rPr lang="en-GB" sz="2800" dirty="0" err="1"/>
                        <a:t>ttest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Wilcoxon Rank test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314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Between groups </a:t>
                      </a:r>
                      <a:r>
                        <a:rPr lang="en-GB" sz="2800" dirty="0" err="1"/>
                        <a:t>anova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Kruskal-Wallis test / Welch’s </a:t>
                      </a:r>
                      <a:r>
                        <a:rPr lang="en-GB" sz="2800" dirty="0" err="1"/>
                        <a:t>anova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74679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Repeated measures </a:t>
                      </a:r>
                      <a:r>
                        <a:rPr lang="en-GB" sz="2800" dirty="0" err="1"/>
                        <a:t>anova</a:t>
                      </a:r>
                      <a:r>
                        <a:rPr lang="en-GB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Friedman test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4821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296540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http://purl.org/dc/terms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211f9404-bca0-4bcf-9c1d-965ccb6f8d2d"/>
    <ds:schemaRef ds:uri="http://purl.org/dc/dcmitype/"/>
    <ds:schemaRef ds:uri="303dbf9b-b85b-46a0-94f1-894078c07ecd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781</Words>
  <Application>Microsoft Office PowerPoint</Application>
  <PresentationFormat>Widescreen</PresentationFormat>
  <Paragraphs>149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6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Choosing your questionnaire</vt:lpstr>
      <vt:lpstr>Choosing your questionnaire</vt:lpstr>
      <vt:lpstr>Choosing your questionnaire</vt:lpstr>
      <vt:lpstr>PowerPoint Presentation</vt:lpstr>
      <vt:lpstr>Choosing your questionnaire</vt:lpstr>
      <vt:lpstr>Choosing your questionnaire</vt:lpstr>
      <vt:lpstr>Additional question needed</vt:lpstr>
      <vt:lpstr>Logistics of questionnaires</vt:lpstr>
      <vt:lpstr>Information</vt:lpstr>
      <vt:lpstr>Information</vt:lpstr>
      <vt:lpstr>Your turn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7</cp:revision>
  <cp:lastPrinted>2022-03-13T08:00:54Z</cp:lastPrinted>
  <dcterms:created xsi:type="dcterms:W3CDTF">2021-03-09T15:35:42Z</dcterms:created>
  <dcterms:modified xsi:type="dcterms:W3CDTF">2022-03-14T15:18:22Z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