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2" r:id="rId19"/>
    <p:sldId id="276" r:id="rId20"/>
    <p:sldId id="273" r:id="rId21"/>
    <p:sldId id="274" r:id="rId22"/>
    <p:sldId id="277" r:id="rId23"/>
  </p:sldIdLst>
  <p:sldSz cx="12192000" cy="6858000"/>
  <p:notesSz cx="7559675" cy="10691813"/>
  <p:defaultText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966" autoAdjust="0"/>
  </p:normalViewPr>
  <p:slideViewPr>
    <p:cSldViewPr>
      <p:cViewPr>
        <p:scale>
          <a:sx n="118" d="100"/>
          <a:sy n="118" d="100"/>
        </p:scale>
        <p:origin x="-276" y="18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9" name="PlaceHolder 2"/>
          <p:cNvSpPr>
            <a:spLocks noGrp="1"/>
          </p:cNvSpPr>
          <p:nvPr>
            <p:ph type="subTitle"/>
          </p:nvPr>
        </p:nvSpPr>
        <p:spPr>
          <a:xfrm>
            <a:off x="1097280" y="2108160"/>
            <a:ext cx="10058040" cy="376056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11" name="PlaceHolder 2"/>
          <p:cNvSpPr>
            <a:spLocks noGrp="1"/>
          </p:cNvSpPr>
          <p:nvPr>
            <p:ph type="body"/>
          </p:nvPr>
        </p:nvSpPr>
        <p:spPr>
          <a:xfrm>
            <a:off x="1097280" y="2108160"/>
            <a:ext cx="100580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13" name="PlaceHolder 2"/>
          <p:cNvSpPr>
            <a:spLocks noGrp="1"/>
          </p:cNvSpPr>
          <p:nvPr>
            <p:ph type="body"/>
          </p:nvPr>
        </p:nvSpPr>
        <p:spPr>
          <a:xfrm>
            <a:off x="1097280" y="2108160"/>
            <a:ext cx="49082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4" name="PlaceHolder 3"/>
          <p:cNvSpPr>
            <a:spLocks noGrp="1"/>
          </p:cNvSpPr>
          <p:nvPr>
            <p:ph type="body"/>
          </p:nvPr>
        </p:nvSpPr>
        <p:spPr>
          <a:xfrm>
            <a:off x="6251400" y="2108160"/>
            <a:ext cx="49082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5"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6" name="PlaceHolder 1"/>
          <p:cNvSpPr>
            <a:spLocks noGrp="1"/>
          </p:cNvSpPr>
          <p:nvPr>
            <p:ph type="subTitle"/>
          </p:nvPr>
        </p:nvSpPr>
        <p:spPr>
          <a:xfrm>
            <a:off x="1097280" y="286560"/>
            <a:ext cx="10058040" cy="672480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18" name="PlaceHolder 2"/>
          <p:cNvSpPr>
            <a:spLocks noGrp="1"/>
          </p:cNvSpPr>
          <p:nvPr>
            <p:ph type="body"/>
          </p:nvPr>
        </p:nvSpPr>
        <p:spPr>
          <a:xfrm>
            <a:off x="109728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9" name="PlaceHolder 3"/>
          <p:cNvSpPr>
            <a:spLocks noGrp="1"/>
          </p:cNvSpPr>
          <p:nvPr>
            <p:ph type="body"/>
          </p:nvPr>
        </p:nvSpPr>
        <p:spPr>
          <a:xfrm>
            <a:off x="6251400" y="2108160"/>
            <a:ext cx="49082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20" name="PlaceHolder 4"/>
          <p:cNvSpPr>
            <a:spLocks noGrp="1"/>
          </p:cNvSpPr>
          <p:nvPr>
            <p:ph type="body"/>
          </p:nvPr>
        </p:nvSpPr>
        <p:spPr>
          <a:xfrm>
            <a:off x="1097280" y="407232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22" name="PlaceHolder 2"/>
          <p:cNvSpPr>
            <a:spLocks noGrp="1"/>
          </p:cNvSpPr>
          <p:nvPr>
            <p:ph type="body"/>
          </p:nvPr>
        </p:nvSpPr>
        <p:spPr>
          <a:xfrm>
            <a:off x="1097280" y="2108160"/>
            <a:ext cx="49082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23" name="PlaceHolder 3"/>
          <p:cNvSpPr>
            <a:spLocks noGrp="1"/>
          </p:cNvSpPr>
          <p:nvPr>
            <p:ph type="body"/>
          </p:nvPr>
        </p:nvSpPr>
        <p:spPr>
          <a:xfrm>
            <a:off x="625140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24" name="PlaceHolder 4"/>
          <p:cNvSpPr>
            <a:spLocks noGrp="1"/>
          </p:cNvSpPr>
          <p:nvPr>
            <p:ph type="body"/>
          </p:nvPr>
        </p:nvSpPr>
        <p:spPr>
          <a:xfrm>
            <a:off x="6251400" y="407232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26" name="PlaceHolder 2"/>
          <p:cNvSpPr>
            <a:spLocks noGrp="1"/>
          </p:cNvSpPr>
          <p:nvPr>
            <p:ph type="body"/>
          </p:nvPr>
        </p:nvSpPr>
        <p:spPr>
          <a:xfrm>
            <a:off x="109728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27" name="PlaceHolder 3"/>
          <p:cNvSpPr>
            <a:spLocks noGrp="1"/>
          </p:cNvSpPr>
          <p:nvPr>
            <p:ph type="body"/>
          </p:nvPr>
        </p:nvSpPr>
        <p:spPr>
          <a:xfrm>
            <a:off x="625140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28" name="PlaceHolder 4"/>
          <p:cNvSpPr>
            <a:spLocks noGrp="1"/>
          </p:cNvSpPr>
          <p:nvPr>
            <p:ph type="body"/>
          </p:nvPr>
        </p:nvSpPr>
        <p:spPr>
          <a:xfrm>
            <a:off x="1097280" y="4072320"/>
            <a:ext cx="100580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30" name="PlaceHolder 2"/>
          <p:cNvSpPr>
            <a:spLocks noGrp="1"/>
          </p:cNvSpPr>
          <p:nvPr>
            <p:ph type="body"/>
          </p:nvPr>
        </p:nvSpPr>
        <p:spPr>
          <a:xfrm>
            <a:off x="1097280" y="2108160"/>
            <a:ext cx="100580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31" name="PlaceHolder 3"/>
          <p:cNvSpPr>
            <a:spLocks noGrp="1"/>
          </p:cNvSpPr>
          <p:nvPr>
            <p:ph type="body"/>
          </p:nvPr>
        </p:nvSpPr>
        <p:spPr>
          <a:xfrm>
            <a:off x="1097280" y="4072320"/>
            <a:ext cx="100580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33" name="PlaceHolder 2"/>
          <p:cNvSpPr>
            <a:spLocks noGrp="1"/>
          </p:cNvSpPr>
          <p:nvPr>
            <p:ph type="body"/>
          </p:nvPr>
        </p:nvSpPr>
        <p:spPr>
          <a:xfrm>
            <a:off x="109728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34" name="PlaceHolder 3"/>
          <p:cNvSpPr>
            <a:spLocks noGrp="1"/>
          </p:cNvSpPr>
          <p:nvPr>
            <p:ph type="body"/>
          </p:nvPr>
        </p:nvSpPr>
        <p:spPr>
          <a:xfrm>
            <a:off x="625140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35" name="PlaceHolder 4"/>
          <p:cNvSpPr>
            <a:spLocks noGrp="1"/>
          </p:cNvSpPr>
          <p:nvPr>
            <p:ph type="body"/>
          </p:nvPr>
        </p:nvSpPr>
        <p:spPr>
          <a:xfrm>
            <a:off x="1097280" y="407232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36" name="PlaceHolder 5"/>
          <p:cNvSpPr>
            <a:spLocks noGrp="1"/>
          </p:cNvSpPr>
          <p:nvPr>
            <p:ph type="body"/>
          </p:nvPr>
        </p:nvSpPr>
        <p:spPr>
          <a:xfrm>
            <a:off x="6251400" y="407232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7"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38" name="PlaceHolder 2"/>
          <p:cNvSpPr>
            <a:spLocks noGrp="1"/>
          </p:cNvSpPr>
          <p:nvPr>
            <p:ph type="body"/>
          </p:nvPr>
        </p:nvSpPr>
        <p:spPr>
          <a:xfrm>
            <a:off x="1097280" y="210816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39" name="PlaceHolder 3"/>
          <p:cNvSpPr>
            <a:spLocks noGrp="1"/>
          </p:cNvSpPr>
          <p:nvPr>
            <p:ph type="body"/>
          </p:nvPr>
        </p:nvSpPr>
        <p:spPr>
          <a:xfrm>
            <a:off x="4498200" y="210816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40" name="PlaceHolder 4"/>
          <p:cNvSpPr>
            <a:spLocks noGrp="1"/>
          </p:cNvSpPr>
          <p:nvPr>
            <p:ph type="body"/>
          </p:nvPr>
        </p:nvSpPr>
        <p:spPr>
          <a:xfrm>
            <a:off x="7899120" y="210816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41" name="PlaceHolder 5"/>
          <p:cNvSpPr>
            <a:spLocks noGrp="1"/>
          </p:cNvSpPr>
          <p:nvPr>
            <p:ph type="body"/>
          </p:nvPr>
        </p:nvSpPr>
        <p:spPr>
          <a:xfrm>
            <a:off x="1097280" y="407232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42" name="PlaceHolder 6"/>
          <p:cNvSpPr>
            <a:spLocks noGrp="1"/>
          </p:cNvSpPr>
          <p:nvPr>
            <p:ph type="body"/>
          </p:nvPr>
        </p:nvSpPr>
        <p:spPr>
          <a:xfrm>
            <a:off x="4498200" y="407232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43" name="PlaceHolder 7"/>
          <p:cNvSpPr>
            <a:spLocks noGrp="1"/>
          </p:cNvSpPr>
          <p:nvPr>
            <p:ph type="body"/>
          </p:nvPr>
        </p:nvSpPr>
        <p:spPr>
          <a:xfrm>
            <a:off x="7899120" y="407232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3"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54" name="PlaceHolder 2"/>
          <p:cNvSpPr>
            <a:spLocks noGrp="1"/>
          </p:cNvSpPr>
          <p:nvPr>
            <p:ph type="subTitle"/>
          </p:nvPr>
        </p:nvSpPr>
        <p:spPr>
          <a:xfrm>
            <a:off x="1097280" y="2108160"/>
            <a:ext cx="10058040" cy="376056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56" name="PlaceHolder 2"/>
          <p:cNvSpPr>
            <a:spLocks noGrp="1"/>
          </p:cNvSpPr>
          <p:nvPr>
            <p:ph type="body"/>
          </p:nvPr>
        </p:nvSpPr>
        <p:spPr>
          <a:xfrm>
            <a:off x="1097280" y="2108160"/>
            <a:ext cx="100580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58" name="PlaceHolder 2"/>
          <p:cNvSpPr>
            <a:spLocks noGrp="1"/>
          </p:cNvSpPr>
          <p:nvPr>
            <p:ph type="body"/>
          </p:nvPr>
        </p:nvSpPr>
        <p:spPr>
          <a:xfrm>
            <a:off x="1097280" y="2108160"/>
            <a:ext cx="49082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59" name="PlaceHolder 3"/>
          <p:cNvSpPr>
            <a:spLocks noGrp="1"/>
          </p:cNvSpPr>
          <p:nvPr>
            <p:ph type="body"/>
          </p:nvPr>
        </p:nvSpPr>
        <p:spPr>
          <a:xfrm>
            <a:off x="6251400" y="2108160"/>
            <a:ext cx="49082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0"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61" name="PlaceHolder 1"/>
          <p:cNvSpPr>
            <a:spLocks noGrp="1"/>
          </p:cNvSpPr>
          <p:nvPr>
            <p:ph type="subTitle"/>
          </p:nvPr>
        </p:nvSpPr>
        <p:spPr>
          <a:xfrm>
            <a:off x="1097280" y="286560"/>
            <a:ext cx="10058040" cy="672480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63" name="PlaceHolder 2"/>
          <p:cNvSpPr>
            <a:spLocks noGrp="1"/>
          </p:cNvSpPr>
          <p:nvPr>
            <p:ph type="body"/>
          </p:nvPr>
        </p:nvSpPr>
        <p:spPr>
          <a:xfrm>
            <a:off x="109728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64" name="PlaceHolder 3"/>
          <p:cNvSpPr>
            <a:spLocks noGrp="1"/>
          </p:cNvSpPr>
          <p:nvPr>
            <p:ph type="body"/>
          </p:nvPr>
        </p:nvSpPr>
        <p:spPr>
          <a:xfrm>
            <a:off x="6251400" y="2108160"/>
            <a:ext cx="49082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65" name="PlaceHolder 4"/>
          <p:cNvSpPr>
            <a:spLocks noGrp="1"/>
          </p:cNvSpPr>
          <p:nvPr>
            <p:ph type="body"/>
          </p:nvPr>
        </p:nvSpPr>
        <p:spPr>
          <a:xfrm>
            <a:off x="1097280" y="407232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67" name="PlaceHolder 2"/>
          <p:cNvSpPr>
            <a:spLocks noGrp="1"/>
          </p:cNvSpPr>
          <p:nvPr>
            <p:ph type="body"/>
          </p:nvPr>
        </p:nvSpPr>
        <p:spPr>
          <a:xfrm>
            <a:off x="1097280" y="2108160"/>
            <a:ext cx="49082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68" name="PlaceHolder 3"/>
          <p:cNvSpPr>
            <a:spLocks noGrp="1"/>
          </p:cNvSpPr>
          <p:nvPr>
            <p:ph type="body"/>
          </p:nvPr>
        </p:nvSpPr>
        <p:spPr>
          <a:xfrm>
            <a:off x="625140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69" name="PlaceHolder 4"/>
          <p:cNvSpPr>
            <a:spLocks noGrp="1"/>
          </p:cNvSpPr>
          <p:nvPr>
            <p:ph type="body"/>
          </p:nvPr>
        </p:nvSpPr>
        <p:spPr>
          <a:xfrm>
            <a:off x="6251400" y="407232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71" name="PlaceHolder 2"/>
          <p:cNvSpPr>
            <a:spLocks noGrp="1"/>
          </p:cNvSpPr>
          <p:nvPr>
            <p:ph type="body"/>
          </p:nvPr>
        </p:nvSpPr>
        <p:spPr>
          <a:xfrm>
            <a:off x="109728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72" name="PlaceHolder 3"/>
          <p:cNvSpPr>
            <a:spLocks noGrp="1"/>
          </p:cNvSpPr>
          <p:nvPr>
            <p:ph type="body"/>
          </p:nvPr>
        </p:nvSpPr>
        <p:spPr>
          <a:xfrm>
            <a:off x="625140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73" name="PlaceHolder 4"/>
          <p:cNvSpPr>
            <a:spLocks noGrp="1"/>
          </p:cNvSpPr>
          <p:nvPr>
            <p:ph type="body"/>
          </p:nvPr>
        </p:nvSpPr>
        <p:spPr>
          <a:xfrm>
            <a:off x="1097280" y="4072320"/>
            <a:ext cx="100580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74"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75" name="PlaceHolder 2"/>
          <p:cNvSpPr>
            <a:spLocks noGrp="1"/>
          </p:cNvSpPr>
          <p:nvPr>
            <p:ph type="body"/>
          </p:nvPr>
        </p:nvSpPr>
        <p:spPr>
          <a:xfrm>
            <a:off x="1097280" y="2108160"/>
            <a:ext cx="100580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76" name="PlaceHolder 3"/>
          <p:cNvSpPr>
            <a:spLocks noGrp="1"/>
          </p:cNvSpPr>
          <p:nvPr>
            <p:ph type="body"/>
          </p:nvPr>
        </p:nvSpPr>
        <p:spPr>
          <a:xfrm>
            <a:off x="1097280" y="4072320"/>
            <a:ext cx="100580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77"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78" name="PlaceHolder 2"/>
          <p:cNvSpPr>
            <a:spLocks noGrp="1"/>
          </p:cNvSpPr>
          <p:nvPr>
            <p:ph type="body"/>
          </p:nvPr>
        </p:nvSpPr>
        <p:spPr>
          <a:xfrm>
            <a:off x="109728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79" name="PlaceHolder 3"/>
          <p:cNvSpPr>
            <a:spLocks noGrp="1"/>
          </p:cNvSpPr>
          <p:nvPr>
            <p:ph type="body"/>
          </p:nvPr>
        </p:nvSpPr>
        <p:spPr>
          <a:xfrm>
            <a:off x="625140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80" name="PlaceHolder 4"/>
          <p:cNvSpPr>
            <a:spLocks noGrp="1"/>
          </p:cNvSpPr>
          <p:nvPr>
            <p:ph type="body"/>
          </p:nvPr>
        </p:nvSpPr>
        <p:spPr>
          <a:xfrm>
            <a:off x="1097280" y="407232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81" name="PlaceHolder 5"/>
          <p:cNvSpPr>
            <a:spLocks noGrp="1"/>
          </p:cNvSpPr>
          <p:nvPr>
            <p:ph type="body"/>
          </p:nvPr>
        </p:nvSpPr>
        <p:spPr>
          <a:xfrm>
            <a:off x="6251400" y="407232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83" name="PlaceHolder 2"/>
          <p:cNvSpPr>
            <a:spLocks noGrp="1"/>
          </p:cNvSpPr>
          <p:nvPr>
            <p:ph type="body"/>
          </p:nvPr>
        </p:nvSpPr>
        <p:spPr>
          <a:xfrm>
            <a:off x="1097280" y="210816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84" name="PlaceHolder 3"/>
          <p:cNvSpPr>
            <a:spLocks noGrp="1"/>
          </p:cNvSpPr>
          <p:nvPr>
            <p:ph type="body"/>
          </p:nvPr>
        </p:nvSpPr>
        <p:spPr>
          <a:xfrm>
            <a:off x="4498200" y="210816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85" name="PlaceHolder 4"/>
          <p:cNvSpPr>
            <a:spLocks noGrp="1"/>
          </p:cNvSpPr>
          <p:nvPr>
            <p:ph type="body"/>
          </p:nvPr>
        </p:nvSpPr>
        <p:spPr>
          <a:xfrm>
            <a:off x="7899120" y="210816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86" name="PlaceHolder 5"/>
          <p:cNvSpPr>
            <a:spLocks noGrp="1"/>
          </p:cNvSpPr>
          <p:nvPr>
            <p:ph type="body"/>
          </p:nvPr>
        </p:nvSpPr>
        <p:spPr>
          <a:xfrm>
            <a:off x="1097280" y="407232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87" name="PlaceHolder 6"/>
          <p:cNvSpPr>
            <a:spLocks noGrp="1"/>
          </p:cNvSpPr>
          <p:nvPr>
            <p:ph type="body"/>
          </p:nvPr>
        </p:nvSpPr>
        <p:spPr>
          <a:xfrm>
            <a:off x="4498200" y="407232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88" name="PlaceHolder 7"/>
          <p:cNvSpPr>
            <a:spLocks noGrp="1"/>
          </p:cNvSpPr>
          <p:nvPr>
            <p:ph type="body"/>
          </p:nvPr>
        </p:nvSpPr>
        <p:spPr>
          <a:xfrm>
            <a:off x="7899120" y="407232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96"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97" name="PlaceHolder 2"/>
          <p:cNvSpPr>
            <a:spLocks noGrp="1"/>
          </p:cNvSpPr>
          <p:nvPr>
            <p:ph type="subTitle"/>
          </p:nvPr>
        </p:nvSpPr>
        <p:spPr>
          <a:xfrm>
            <a:off x="1097280" y="2108160"/>
            <a:ext cx="10058040" cy="376056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98"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99" name="PlaceHolder 2"/>
          <p:cNvSpPr>
            <a:spLocks noGrp="1"/>
          </p:cNvSpPr>
          <p:nvPr>
            <p:ph type="body"/>
          </p:nvPr>
        </p:nvSpPr>
        <p:spPr>
          <a:xfrm>
            <a:off x="1097280" y="2108160"/>
            <a:ext cx="100580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101" name="PlaceHolder 2"/>
          <p:cNvSpPr>
            <a:spLocks noGrp="1"/>
          </p:cNvSpPr>
          <p:nvPr>
            <p:ph type="body"/>
          </p:nvPr>
        </p:nvSpPr>
        <p:spPr>
          <a:xfrm>
            <a:off x="1097280" y="2108160"/>
            <a:ext cx="49082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02" name="PlaceHolder 3"/>
          <p:cNvSpPr>
            <a:spLocks noGrp="1"/>
          </p:cNvSpPr>
          <p:nvPr>
            <p:ph type="body"/>
          </p:nvPr>
        </p:nvSpPr>
        <p:spPr>
          <a:xfrm>
            <a:off x="6251400" y="2108160"/>
            <a:ext cx="49082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3"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4" name="PlaceHolder 1"/>
          <p:cNvSpPr>
            <a:spLocks noGrp="1"/>
          </p:cNvSpPr>
          <p:nvPr>
            <p:ph type="subTitle"/>
          </p:nvPr>
        </p:nvSpPr>
        <p:spPr>
          <a:xfrm>
            <a:off x="1097280" y="286560"/>
            <a:ext cx="10058040" cy="672480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05"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106" name="PlaceHolder 2"/>
          <p:cNvSpPr>
            <a:spLocks noGrp="1"/>
          </p:cNvSpPr>
          <p:nvPr>
            <p:ph type="body"/>
          </p:nvPr>
        </p:nvSpPr>
        <p:spPr>
          <a:xfrm>
            <a:off x="109728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07" name="PlaceHolder 3"/>
          <p:cNvSpPr>
            <a:spLocks noGrp="1"/>
          </p:cNvSpPr>
          <p:nvPr>
            <p:ph type="body"/>
          </p:nvPr>
        </p:nvSpPr>
        <p:spPr>
          <a:xfrm>
            <a:off x="6251400" y="2108160"/>
            <a:ext cx="49082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08" name="PlaceHolder 4"/>
          <p:cNvSpPr>
            <a:spLocks noGrp="1"/>
          </p:cNvSpPr>
          <p:nvPr>
            <p:ph type="body"/>
          </p:nvPr>
        </p:nvSpPr>
        <p:spPr>
          <a:xfrm>
            <a:off x="1097280" y="407232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110" name="PlaceHolder 2"/>
          <p:cNvSpPr>
            <a:spLocks noGrp="1"/>
          </p:cNvSpPr>
          <p:nvPr>
            <p:ph type="body"/>
          </p:nvPr>
        </p:nvSpPr>
        <p:spPr>
          <a:xfrm>
            <a:off x="1097280" y="2108160"/>
            <a:ext cx="4908240" cy="376056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11" name="PlaceHolder 3"/>
          <p:cNvSpPr>
            <a:spLocks noGrp="1"/>
          </p:cNvSpPr>
          <p:nvPr>
            <p:ph type="body"/>
          </p:nvPr>
        </p:nvSpPr>
        <p:spPr>
          <a:xfrm>
            <a:off x="625140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12" name="PlaceHolder 4"/>
          <p:cNvSpPr>
            <a:spLocks noGrp="1"/>
          </p:cNvSpPr>
          <p:nvPr>
            <p:ph type="body"/>
          </p:nvPr>
        </p:nvSpPr>
        <p:spPr>
          <a:xfrm>
            <a:off x="6251400" y="407232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13"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114" name="PlaceHolder 2"/>
          <p:cNvSpPr>
            <a:spLocks noGrp="1"/>
          </p:cNvSpPr>
          <p:nvPr>
            <p:ph type="body"/>
          </p:nvPr>
        </p:nvSpPr>
        <p:spPr>
          <a:xfrm>
            <a:off x="109728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15" name="PlaceHolder 3"/>
          <p:cNvSpPr>
            <a:spLocks noGrp="1"/>
          </p:cNvSpPr>
          <p:nvPr>
            <p:ph type="body"/>
          </p:nvPr>
        </p:nvSpPr>
        <p:spPr>
          <a:xfrm>
            <a:off x="625140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16" name="PlaceHolder 4"/>
          <p:cNvSpPr>
            <a:spLocks noGrp="1"/>
          </p:cNvSpPr>
          <p:nvPr>
            <p:ph type="body"/>
          </p:nvPr>
        </p:nvSpPr>
        <p:spPr>
          <a:xfrm>
            <a:off x="1097280" y="4072320"/>
            <a:ext cx="100580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17"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118" name="PlaceHolder 2"/>
          <p:cNvSpPr>
            <a:spLocks noGrp="1"/>
          </p:cNvSpPr>
          <p:nvPr>
            <p:ph type="body"/>
          </p:nvPr>
        </p:nvSpPr>
        <p:spPr>
          <a:xfrm>
            <a:off x="1097280" y="2108160"/>
            <a:ext cx="100580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19" name="PlaceHolder 3"/>
          <p:cNvSpPr>
            <a:spLocks noGrp="1"/>
          </p:cNvSpPr>
          <p:nvPr>
            <p:ph type="body"/>
          </p:nvPr>
        </p:nvSpPr>
        <p:spPr>
          <a:xfrm>
            <a:off x="1097280" y="4072320"/>
            <a:ext cx="100580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20"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121" name="PlaceHolder 2"/>
          <p:cNvSpPr>
            <a:spLocks noGrp="1"/>
          </p:cNvSpPr>
          <p:nvPr>
            <p:ph type="body"/>
          </p:nvPr>
        </p:nvSpPr>
        <p:spPr>
          <a:xfrm>
            <a:off x="109728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22" name="PlaceHolder 3"/>
          <p:cNvSpPr>
            <a:spLocks noGrp="1"/>
          </p:cNvSpPr>
          <p:nvPr>
            <p:ph type="body"/>
          </p:nvPr>
        </p:nvSpPr>
        <p:spPr>
          <a:xfrm>
            <a:off x="6251400" y="210816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23" name="PlaceHolder 4"/>
          <p:cNvSpPr>
            <a:spLocks noGrp="1"/>
          </p:cNvSpPr>
          <p:nvPr>
            <p:ph type="body"/>
          </p:nvPr>
        </p:nvSpPr>
        <p:spPr>
          <a:xfrm>
            <a:off x="1097280" y="407232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24" name="PlaceHolder 5"/>
          <p:cNvSpPr>
            <a:spLocks noGrp="1"/>
          </p:cNvSpPr>
          <p:nvPr>
            <p:ph type="body"/>
          </p:nvPr>
        </p:nvSpPr>
        <p:spPr>
          <a:xfrm>
            <a:off x="6251400" y="4072320"/>
            <a:ext cx="490824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25" name="PlaceHolder 1"/>
          <p:cNvSpPr>
            <a:spLocks noGrp="1"/>
          </p:cNvSpPr>
          <p:nvPr>
            <p:ph type="title"/>
          </p:nvPr>
        </p:nvSpPr>
        <p:spPr>
          <a:xfrm>
            <a:off x="1097280" y="286560"/>
            <a:ext cx="10058040" cy="1450440"/>
          </a:xfrm>
          <a:prstGeom prst="rect">
            <a:avLst/>
          </a:prstGeom>
        </p:spPr>
        <p:txBody>
          <a:bodyPr lIns="0" tIns="0" rIns="0" bIns="0" anchor="ctr">
            <a:spAutoFit/>
          </a:bodyPr>
          <a:lstStyle/>
          <a:p>
            <a:endParaRPr lang="en-GB" sz="1800" b="0" strike="noStrike" spc="-1">
              <a:solidFill>
                <a:srgbClr val="000000"/>
              </a:solidFill>
              <a:latin typeface="Franklin Gothic Book"/>
            </a:endParaRPr>
          </a:p>
        </p:txBody>
      </p:sp>
      <p:sp>
        <p:nvSpPr>
          <p:cNvPr id="126" name="PlaceHolder 2"/>
          <p:cNvSpPr>
            <a:spLocks noGrp="1"/>
          </p:cNvSpPr>
          <p:nvPr>
            <p:ph type="body"/>
          </p:nvPr>
        </p:nvSpPr>
        <p:spPr>
          <a:xfrm>
            <a:off x="1097280" y="210816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27" name="PlaceHolder 3"/>
          <p:cNvSpPr>
            <a:spLocks noGrp="1"/>
          </p:cNvSpPr>
          <p:nvPr>
            <p:ph type="body"/>
          </p:nvPr>
        </p:nvSpPr>
        <p:spPr>
          <a:xfrm>
            <a:off x="4498200" y="210816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28" name="PlaceHolder 4"/>
          <p:cNvSpPr>
            <a:spLocks noGrp="1"/>
          </p:cNvSpPr>
          <p:nvPr>
            <p:ph type="body"/>
          </p:nvPr>
        </p:nvSpPr>
        <p:spPr>
          <a:xfrm>
            <a:off x="7899120" y="210816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29" name="PlaceHolder 5"/>
          <p:cNvSpPr>
            <a:spLocks noGrp="1"/>
          </p:cNvSpPr>
          <p:nvPr>
            <p:ph type="body"/>
          </p:nvPr>
        </p:nvSpPr>
        <p:spPr>
          <a:xfrm>
            <a:off x="1097280" y="407232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30" name="PlaceHolder 6"/>
          <p:cNvSpPr>
            <a:spLocks noGrp="1"/>
          </p:cNvSpPr>
          <p:nvPr>
            <p:ph type="body"/>
          </p:nvPr>
        </p:nvSpPr>
        <p:spPr>
          <a:xfrm>
            <a:off x="4498200" y="407232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
        <p:nvSpPr>
          <p:cNvPr id="131" name="PlaceHolder 7"/>
          <p:cNvSpPr>
            <a:spLocks noGrp="1"/>
          </p:cNvSpPr>
          <p:nvPr>
            <p:ph type="body"/>
          </p:nvPr>
        </p:nvSpPr>
        <p:spPr>
          <a:xfrm>
            <a:off x="7899120" y="4072320"/>
            <a:ext cx="3238560" cy="1793520"/>
          </a:xfrm>
          <a:prstGeom prst="rect">
            <a:avLst/>
          </a:prstGeom>
        </p:spPr>
        <p:txBody>
          <a:bodyPr lIns="0" tIns="0" rIns="0" bIns="0">
            <a:normAutofit/>
          </a:bodyPr>
          <a:lstStyle/>
          <a:p>
            <a:endParaRPr lang="en-GB" sz="1900" b="0" strike="noStrike" spc="-1">
              <a:solidFill>
                <a:srgbClr val="404040"/>
              </a:solidFill>
              <a:latin typeface="Franklin Gothic Book"/>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CustomShape 1" hidden="1"/>
          <p:cNvSpPr/>
          <p:nvPr/>
        </p:nvSpPr>
        <p:spPr>
          <a:xfrm>
            <a:off x="3240" y="6400800"/>
            <a:ext cx="1218852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9" name="Line 2"/>
          <p:cNvSpPr/>
          <p:nvPr/>
        </p:nvSpPr>
        <p:spPr>
          <a:xfrm>
            <a:off x="1193400" y="1897200"/>
            <a:ext cx="9966960" cy="0"/>
          </a:xfrm>
          <a:prstGeom prst="line">
            <a:avLst/>
          </a:prstGeom>
          <a:ln>
            <a:solidFill>
              <a:schemeClr val="tx1">
                <a:lumMod val="75000"/>
                <a:lumOff val="25000"/>
              </a:schemeClr>
            </a:solidFill>
            <a:round/>
          </a:ln>
        </p:spPr>
        <p:style>
          <a:lnRef idx="1">
            <a:schemeClr val="accent1"/>
          </a:lnRef>
          <a:fillRef idx="0">
            <a:schemeClr val="accent1"/>
          </a:fillRef>
          <a:effectRef idx="0">
            <a:schemeClr val="accent1"/>
          </a:effectRef>
          <a:fontRef idx="minor"/>
        </p:style>
      </p:sp>
      <p:sp>
        <p:nvSpPr>
          <p:cNvPr id="2" name="CustomShape 3"/>
          <p:cNvSpPr/>
          <p:nvPr/>
        </p:nvSpPr>
        <p:spPr>
          <a:xfrm>
            <a:off x="3240" y="6400800"/>
            <a:ext cx="1218852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3" name="PlaceHolder 4"/>
          <p:cNvSpPr>
            <a:spLocks noGrp="1"/>
          </p:cNvSpPr>
          <p:nvPr>
            <p:ph type="dt"/>
          </p:nvPr>
        </p:nvSpPr>
        <p:spPr>
          <a:xfrm>
            <a:off x="8218440" y="6446880"/>
            <a:ext cx="2584440" cy="364680"/>
          </a:xfrm>
          <a:prstGeom prst="rect">
            <a:avLst/>
          </a:prstGeom>
        </p:spPr>
        <p:txBody>
          <a:bodyPr anchor="ctr">
            <a:noAutofit/>
          </a:bodyPr>
          <a:lstStyle/>
          <a:p>
            <a:pPr algn="r">
              <a:lnSpc>
                <a:spcPct val="100000"/>
              </a:lnSpc>
            </a:pPr>
            <a:fld id="{7D27883D-AA5B-4A26-A384-5522748BCB92}" type="datetime1">
              <a:rPr lang="en-GB" sz="800" b="0" strike="noStrike" spc="-1">
                <a:solidFill>
                  <a:srgbClr val="FFFFFF"/>
                </a:solidFill>
                <a:latin typeface="Franklin Gothic Book"/>
              </a:rPr>
              <a:t>21/08/2020</a:t>
            </a:fld>
            <a:endParaRPr lang="en-GB" sz="800" b="0" strike="noStrike" spc="-1">
              <a:latin typeface="Times New Roman"/>
            </a:endParaRPr>
          </a:p>
        </p:txBody>
      </p:sp>
      <p:sp>
        <p:nvSpPr>
          <p:cNvPr id="4" name="PlaceHolder 5"/>
          <p:cNvSpPr>
            <a:spLocks noGrp="1"/>
          </p:cNvSpPr>
          <p:nvPr>
            <p:ph type="ftr"/>
          </p:nvPr>
        </p:nvSpPr>
        <p:spPr>
          <a:xfrm>
            <a:off x="1097280" y="6446880"/>
            <a:ext cx="6818040" cy="364680"/>
          </a:xfrm>
          <a:prstGeom prst="rect">
            <a:avLst/>
          </a:prstGeom>
        </p:spPr>
        <p:txBody>
          <a:bodyPr anchor="ctr">
            <a:noAutofit/>
          </a:bodyPr>
          <a:lstStyle/>
          <a:p>
            <a:endParaRPr lang="en-GB" sz="2400" b="0" strike="noStrike" spc="-1">
              <a:latin typeface="Times New Roman"/>
            </a:endParaRPr>
          </a:p>
        </p:txBody>
      </p:sp>
      <p:sp>
        <p:nvSpPr>
          <p:cNvPr id="5" name="PlaceHolder 6"/>
          <p:cNvSpPr>
            <a:spLocks noGrp="1"/>
          </p:cNvSpPr>
          <p:nvPr>
            <p:ph type="sldNum"/>
          </p:nvPr>
        </p:nvSpPr>
        <p:spPr>
          <a:xfrm>
            <a:off x="10993680" y="6446880"/>
            <a:ext cx="779760" cy="364680"/>
          </a:xfrm>
          <a:prstGeom prst="rect">
            <a:avLst/>
          </a:prstGeom>
        </p:spPr>
        <p:txBody>
          <a:bodyPr anchor="ctr">
            <a:noAutofit/>
          </a:bodyPr>
          <a:lstStyle/>
          <a:p>
            <a:pPr>
              <a:lnSpc>
                <a:spcPct val="100000"/>
              </a:lnSpc>
            </a:pPr>
            <a:fld id="{11A98482-3017-40A5-86F0-5C8732A99120}" type="slidenum">
              <a:rPr lang="en-GB" sz="800" b="0" strike="noStrike" spc="-1">
                <a:solidFill>
                  <a:srgbClr val="FFFFFF"/>
                </a:solidFill>
                <a:latin typeface="Franklin Gothic Book"/>
              </a:rPr>
              <a:t>‹#›</a:t>
            </a:fld>
            <a:endParaRPr lang="en-GB" sz="800" b="0" strike="noStrike" spc="-1">
              <a:latin typeface="Times New Roman"/>
            </a:endParaRPr>
          </a:p>
        </p:txBody>
      </p:sp>
      <p:sp>
        <p:nvSpPr>
          <p:cNvPr id="6" name="PlaceHolder 7"/>
          <p:cNvSpPr>
            <a:spLocks noGrp="1"/>
          </p:cNvSpPr>
          <p:nvPr>
            <p:ph type="title"/>
          </p:nvPr>
        </p:nvSpPr>
        <p:spPr>
          <a:xfrm>
            <a:off x="609480" y="273600"/>
            <a:ext cx="10972440" cy="1144800"/>
          </a:xfrm>
          <a:prstGeom prst="rect">
            <a:avLst/>
          </a:prstGeom>
        </p:spPr>
        <p:txBody>
          <a:bodyPr lIns="0" tIns="0" rIns="0" bIns="0" anchor="ctr">
            <a:noAutofit/>
          </a:bodyPr>
          <a:lstStyle/>
          <a:p>
            <a:r>
              <a:rPr lang="en-GB" sz="1800" b="0" strike="noStrike" spc="-1">
                <a:solidFill>
                  <a:srgbClr val="000000"/>
                </a:solidFill>
                <a:latin typeface="Franklin Gothic Book"/>
              </a:rPr>
              <a:t>Click to edit the title text format</a:t>
            </a:r>
          </a:p>
        </p:txBody>
      </p:sp>
      <p:sp>
        <p:nvSpPr>
          <p:cNvPr id="7" name="PlaceHolder 8"/>
          <p:cNvSpPr>
            <a:spLocks noGrp="1"/>
          </p:cNvSpPr>
          <p:nvPr>
            <p:ph type="body"/>
          </p:nvPr>
        </p:nvSpPr>
        <p:spPr>
          <a:xfrm>
            <a:off x="609480" y="1604520"/>
            <a:ext cx="109724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1900" b="0" strike="noStrike" spc="-1">
                <a:solidFill>
                  <a:srgbClr val="404040"/>
                </a:solidFill>
                <a:latin typeface="Franklin Gothic Book"/>
              </a:rPr>
              <a:t>Click to edit the outline text format</a:t>
            </a:r>
          </a:p>
          <a:p>
            <a:pPr marL="864000" lvl="1" indent="-324000">
              <a:spcBef>
                <a:spcPts val="1134"/>
              </a:spcBef>
              <a:buClr>
                <a:srgbClr val="000000"/>
              </a:buClr>
              <a:buSzPct val="75000"/>
              <a:buFont typeface="Symbol" charset="2"/>
              <a:buChar char=""/>
            </a:pPr>
            <a:r>
              <a:rPr lang="en-GB" sz="1300" b="0" strike="noStrike" spc="-1">
                <a:solidFill>
                  <a:srgbClr val="404040"/>
                </a:solidFill>
                <a:latin typeface="Franklin Gothic Book"/>
              </a:rPr>
              <a:t>Second Outline Level</a:t>
            </a:r>
          </a:p>
          <a:p>
            <a:pPr marL="1296000" lvl="2" indent="-288000">
              <a:spcBef>
                <a:spcPts val="850"/>
              </a:spcBef>
              <a:buClr>
                <a:srgbClr val="000000"/>
              </a:buClr>
              <a:buSzPct val="45000"/>
              <a:buFont typeface="Wingdings" charset="2"/>
              <a:buChar char=""/>
            </a:pPr>
            <a:r>
              <a:rPr lang="en-GB" sz="1300" b="0" strike="noStrike" spc="-1">
                <a:solidFill>
                  <a:srgbClr val="404040"/>
                </a:solidFill>
                <a:latin typeface="Franklin Gothic Book"/>
              </a:rPr>
              <a:t>Third Outline Level</a:t>
            </a:r>
          </a:p>
          <a:p>
            <a:pPr marL="1728000" lvl="3" indent="-216000">
              <a:spcBef>
                <a:spcPts val="567"/>
              </a:spcBef>
              <a:buClr>
                <a:srgbClr val="000000"/>
              </a:buClr>
              <a:buSzPct val="75000"/>
              <a:buFont typeface="Symbol" charset="2"/>
              <a:buChar char=""/>
            </a:pPr>
            <a:r>
              <a:rPr lang="en-GB" sz="1300" b="0" strike="noStrike" spc="-1">
                <a:solidFill>
                  <a:srgbClr val="404040"/>
                </a:solidFill>
                <a:latin typeface="Franklin Gothic Book"/>
              </a:rPr>
              <a:t>Fourth Outline Level</a:t>
            </a:r>
          </a:p>
          <a:p>
            <a:pPr marL="2160000" lvl="4" indent="-216000">
              <a:spcBef>
                <a:spcPts val="283"/>
              </a:spcBef>
              <a:buClr>
                <a:srgbClr val="000000"/>
              </a:buClr>
              <a:buSzPct val="45000"/>
              <a:buFont typeface="Wingdings" charset="2"/>
              <a:buChar char=""/>
            </a:pPr>
            <a:r>
              <a:rPr lang="en-GB" sz="2000" b="0" strike="noStrike" spc="-1">
                <a:solidFill>
                  <a:srgbClr val="404040"/>
                </a:solidFill>
                <a:latin typeface="Franklin Gothic Book"/>
              </a:rPr>
              <a:t>Fifth Outline Level</a:t>
            </a:r>
          </a:p>
          <a:p>
            <a:pPr marL="2592000" lvl="5" indent="-216000">
              <a:spcBef>
                <a:spcPts val="283"/>
              </a:spcBef>
              <a:buClr>
                <a:srgbClr val="000000"/>
              </a:buClr>
              <a:buSzPct val="45000"/>
              <a:buFont typeface="Wingdings" charset="2"/>
              <a:buChar char=""/>
            </a:pPr>
            <a:r>
              <a:rPr lang="en-GB" sz="2000" b="0" strike="noStrike" spc="-1">
                <a:solidFill>
                  <a:srgbClr val="404040"/>
                </a:solidFill>
                <a:latin typeface="Franklin Gothic Book"/>
              </a:rPr>
              <a:t>Sixth Outline Level</a:t>
            </a:r>
          </a:p>
          <a:p>
            <a:pPr marL="3024000" lvl="6" indent="-216000">
              <a:spcBef>
                <a:spcPts val="283"/>
              </a:spcBef>
              <a:buClr>
                <a:srgbClr val="000000"/>
              </a:buClr>
              <a:buSzPct val="45000"/>
              <a:buFont typeface="Wingdings" charset="2"/>
              <a:buChar char=""/>
            </a:pPr>
            <a:r>
              <a:rPr lang="en-GB" sz="2000" b="0" strike="noStrike" spc="-1">
                <a:solidFill>
                  <a:srgbClr val="404040"/>
                </a:solidFill>
                <a:latin typeface="Franklin Gothic Book"/>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4" name="CustomShape 1" hidden="1"/>
          <p:cNvSpPr/>
          <p:nvPr/>
        </p:nvSpPr>
        <p:spPr>
          <a:xfrm>
            <a:off x="3240" y="6400800"/>
            <a:ext cx="1218852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45" name="Line 2"/>
          <p:cNvSpPr/>
          <p:nvPr/>
        </p:nvSpPr>
        <p:spPr>
          <a:xfrm>
            <a:off x="1193400" y="1897200"/>
            <a:ext cx="9966960" cy="0"/>
          </a:xfrm>
          <a:prstGeom prst="line">
            <a:avLst/>
          </a:prstGeom>
          <a:ln>
            <a:solidFill>
              <a:schemeClr val="tx1">
                <a:lumMod val="75000"/>
                <a:lumOff val="25000"/>
              </a:schemeClr>
            </a:solidFill>
            <a:round/>
          </a:ln>
        </p:spPr>
        <p:style>
          <a:lnRef idx="1">
            <a:schemeClr val="accent1"/>
          </a:lnRef>
          <a:fillRef idx="0">
            <a:schemeClr val="accent1"/>
          </a:fillRef>
          <a:effectRef idx="0">
            <a:schemeClr val="accent1"/>
          </a:effectRef>
          <a:fontRef idx="minor"/>
        </p:style>
      </p:sp>
      <p:sp>
        <p:nvSpPr>
          <p:cNvPr id="46" name="CustomShape 3"/>
          <p:cNvSpPr/>
          <p:nvPr/>
        </p:nvSpPr>
        <p:spPr>
          <a:xfrm>
            <a:off x="3240" y="6400800"/>
            <a:ext cx="1218852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47" name="PlaceHolder 4"/>
          <p:cNvSpPr>
            <a:spLocks noGrp="1"/>
          </p:cNvSpPr>
          <p:nvPr>
            <p:ph type="title"/>
          </p:nvPr>
        </p:nvSpPr>
        <p:spPr>
          <a:xfrm>
            <a:off x="1097280" y="758880"/>
            <a:ext cx="10058040" cy="3565800"/>
          </a:xfrm>
          <a:prstGeom prst="rect">
            <a:avLst/>
          </a:prstGeom>
        </p:spPr>
        <p:txBody>
          <a:bodyPr anchor="b">
            <a:normAutofit/>
          </a:bodyPr>
          <a:lstStyle/>
          <a:p>
            <a:pPr>
              <a:lnSpc>
                <a:spcPct val="90000"/>
              </a:lnSpc>
            </a:pPr>
            <a:r>
              <a:rPr lang="en-GB" sz="8000" b="0" strike="noStrike" spc="-52">
                <a:solidFill>
                  <a:srgbClr val="262626"/>
                </a:solidFill>
                <a:latin typeface="Bookman Old Style"/>
              </a:rPr>
              <a:t>Click to edit Master title style</a:t>
            </a:r>
            <a:endParaRPr lang="en-GB" sz="8000" b="0" strike="noStrike" spc="-1">
              <a:solidFill>
                <a:srgbClr val="000000"/>
              </a:solidFill>
              <a:latin typeface="Franklin Gothic Book"/>
            </a:endParaRPr>
          </a:p>
        </p:txBody>
      </p:sp>
      <p:sp>
        <p:nvSpPr>
          <p:cNvPr id="48" name="Line 5"/>
          <p:cNvSpPr/>
          <p:nvPr/>
        </p:nvSpPr>
        <p:spPr>
          <a:xfrm>
            <a:off x="1207440" y="4474440"/>
            <a:ext cx="9875520" cy="0"/>
          </a:xfrm>
          <a:prstGeom prst="line">
            <a:avLst/>
          </a:prstGeom>
          <a:ln>
            <a:solidFill>
              <a:schemeClr val="tx1">
                <a:lumMod val="75000"/>
                <a:lumOff val="25000"/>
              </a:schemeClr>
            </a:solidFill>
            <a:round/>
          </a:ln>
        </p:spPr>
        <p:style>
          <a:lnRef idx="1">
            <a:schemeClr val="accent1"/>
          </a:lnRef>
          <a:fillRef idx="0">
            <a:schemeClr val="accent1"/>
          </a:fillRef>
          <a:effectRef idx="0">
            <a:schemeClr val="accent1"/>
          </a:effectRef>
          <a:fontRef idx="minor"/>
        </p:style>
      </p:sp>
      <p:sp>
        <p:nvSpPr>
          <p:cNvPr id="49" name="PlaceHolder 6"/>
          <p:cNvSpPr>
            <a:spLocks noGrp="1"/>
          </p:cNvSpPr>
          <p:nvPr>
            <p:ph type="dt"/>
          </p:nvPr>
        </p:nvSpPr>
        <p:spPr>
          <a:xfrm>
            <a:off x="8218440" y="6446880"/>
            <a:ext cx="2584440" cy="364680"/>
          </a:xfrm>
          <a:prstGeom prst="rect">
            <a:avLst/>
          </a:prstGeom>
        </p:spPr>
        <p:txBody>
          <a:bodyPr anchor="ctr">
            <a:noAutofit/>
          </a:bodyPr>
          <a:lstStyle/>
          <a:p>
            <a:pPr algn="r">
              <a:lnSpc>
                <a:spcPct val="100000"/>
              </a:lnSpc>
            </a:pPr>
            <a:fld id="{BB5A0D5C-1C52-4913-949E-1A43CBCA1C97}" type="datetime1">
              <a:rPr lang="en-GB" sz="800" b="0" strike="noStrike" spc="-1">
                <a:solidFill>
                  <a:srgbClr val="FFFFFF"/>
                </a:solidFill>
                <a:latin typeface="Franklin Gothic Book"/>
              </a:rPr>
              <a:t>21/08/2020</a:t>
            </a:fld>
            <a:endParaRPr lang="en-GB" sz="800" b="0" strike="noStrike" spc="-1">
              <a:latin typeface="Times New Roman"/>
            </a:endParaRPr>
          </a:p>
        </p:txBody>
      </p:sp>
      <p:sp>
        <p:nvSpPr>
          <p:cNvPr id="50" name="PlaceHolder 7"/>
          <p:cNvSpPr>
            <a:spLocks noGrp="1"/>
          </p:cNvSpPr>
          <p:nvPr>
            <p:ph type="ftr"/>
          </p:nvPr>
        </p:nvSpPr>
        <p:spPr>
          <a:xfrm>
            <a:off x="1097280" y="6446880"/>
            <a:ext cx="6818040" cy="364680"/>
          </a:xfrm>
          <a:prstGeom prst="rect">
            <a:avLst/>
          </a:prstGeom>
        </p:spPr>
        <p:txBody>
          <a:bodyPr anchor="ctr">
            <a:noAutofit/>
          </a:bodyPr>
          <a:lstStyle/>
          <a:p>
            <a:endParaRPr lang="en-GB" sz="2400" b="0" strike="noStrike" spc="-1">
              <a:latin typeface="Times New Roman"/>
            </a:endParaRPr>
          </a:p>
        </p:txBody>
      </p:sp>
      <p:sp>
        <p:nvSpPr>
          <p:cNvPr id="51" name="PlaceHolder 8"/>
          <p:cNvSpPr>
            <a:spLocks noGrp="1"/>
          </p:cNvSpPr>
          <p:nvPr>
            <p:ph type="sldNum"/>
          </p:nvPr>
        </p:nvSpPr>
        <p:spPr>
          <a:xfrm>
            <a:off x="10993680" y="6446880"/>
            <a:ext cx="779760" cy="364680"/>
          </a:xfrm>
          <a:prstGeom prst="rect">
            <a:avLst/>
          </a:prstGeom>
        </p:spPr>
        <p:txBody>
          <a:bodyPr anchor="ctr">
            <a:noAutofit/>
          </a:bodyPr>
          <a:lstStyle/>
          <a:p>
            <a:pPr>
              <a:lnSpc>
                <a:spcPct val="100000"/>
              </a:lnSpc>
            </a:pPr>
            <a:fld id="{490B6F51-9DA4-4B59-AB40-3AD0966416F1}" type="slidenum">
              <a:rPr lang="en-GB" sz="800" b="0" strike="noStrike" spc="-1">
                <a:solidFill>
                  <a:srgbClr val="FFFFFF"/>
                </a:solidFill>
                <a:latin typeface="Franklin Gothic Book"/>
              </a:rPr>
              <a:t>‹#›</a:t>
            </a:fld>
            <a:endParaRPr lang="en-GB" sz="800" b="0" strike="noStrike" spc="-1">
              <a:latin typeface="Times New Roman"/>
            </a:endParaRPr>
          </a:p>
        </p:txBody>
      </p:sp>
      <p:sp>
        <p:nvSpPr>
          <p:cNvPr id="52" name="PlaceHolder 9"/>
          <p:cNvSpPr>
            <a:spLocks noGrp="1"/>
          </p:cNvSpPr>
          <p:nvPr>
            <p:ph type="body"/>
          </p:nvPr>
        </p:nvSpPr>
        <p:spPr>
          <a:xfrm>
            <a:off x="609480" y="1604520"/>
            <a:ext cx="109724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1900" b="0" strike="noStrike" spc="-1">
                <a:solidFill>
                  <a:srgbClr val="404040"/>
                </a:solidFill>
                <a:latin typeface="Franklin Gothic Book"/>
              </a:rPr>
              <a:t>Click to edit the outline text format</a:t>
            </a:r>
          </a:p>
          <a:p>
            <a:pPr marL="864000" lvl="1" indent="-324000">
              <a:spcBef>
                <a:spcPts val="1134"/>
              </a:spcBef>
              <a:buClr>
                <a:srgbClr val="000000"/>
              </a:buClr>
              <a:buSzPct val="75000"/>
              <a:buFont typeface="Symbol" charset="2"/>
              <a:buChar char=""/>
            </a:pPr>
            <a:r>
              <a:rPr lang="en-GB" sz="1300" b="0" strike="noStrike" spc="-1">
                <a:solidFill>
                  <a:srgbClr val="404040"/>
                </a:solidFill>
                <a:latin typeface="Franklin Gothic Book"/>
              </a:rPr>
              <a:t>Second Outline Level</a:t>
            </a:r>
          </a:p>
          <a:p>
            <a:pPr marL="1296000" lvl="2" indent="-288000">
              <a:spcBef>
                <a:spcPts val="850"/>
              </a:spcBef>
              <a:buClr>
                <a:srgbClr val="000000"/>
              </a:buClr>
              <a:buSzPct val="45000"/>
              <a:buFont typeface="Wingdings" charset="2"/>
              <a:buChar char=""/>
            </a:pPr>
            <a:r>
              <a:rPr lang="en-GB" sz="1300" b="0" strike="noStrike" spc="-1">
                <a:solidFill>
                  <a:srgbClr val="404040"/>
                </a:solidFill>
                <a:latin typeface="Franklin Gothic Book"/>
              </a:rPr>
              <a:t>Third Outline Level</a:t>
            </a:r>
          </a:p>
          <a:p>
            <a:pPr marL="1728000" lvl="3" indent="-216000">
              <a:spcBef>
                <a:spcPts val="567"/>
              </a:spcBef>
              <a:buClr>
                <a:srgbClr val="000000"/>
              </a:buClr>
              <a:buSzPct val="75000"/>
              <a:buFont typeface="Symbol" charset="2"/>
              <a:buChar char=""/>
            </a:pPr>
            <a:r>
              <a:rPr lang="en-GB" sz="1300" b="0" strike="noStrike" spc="-1">
                <a:solidFill>
                  <a:srgbClr val="404040"/>
                </a:solidFill>
                <a:latin typeface="Franklin Gothic Book"/>
              </a:rPr>
              <a:t>Fourth Outline Level</a:t>
            </a:r>
          </a:p>
          <a:p>
            <a:pPr marL="2160000" lvl="4" indent="-216000">
              <a:spcBef>
                <a:spcPts val="283"/>
              </a:spcBef>
              <a:buClr>
                <a:srgbClr val="000000"/>
              </a:buClr>
              <a:buSzPct val="45000"/>
              <a:buFont typeface="Wingdings" charset="2"/>
              <a:buChar char=""/>
            </a:pPr>
            <a:r>
              <a:rPr lang="en-GB" sz="2000" b="0" strike="noStrike" spc="-1">
                <a:solidFill>
                  <a:srgbClr val="404040"/>
                </a:solidFill>
                <a:latin typeface="Franklin Gothic Book"/>
              </a:rPr>
              <a:t>Fifth Outline Level</a:t>
            </a:r>
          </a:p>
          <a:p>
            <a:pPr marL="2592000" lvl="5" indent="-216000">
              <a:spcBef>
                <a:spcPts val="283"/>
              </a:spcBef>
              <a:buClr>
                <a:srgbClr val="000000"/>
              </a:buClr>
              <a:buSzPct val="45000"/>
              <a:buFont typeface="Wingdings" charset="2"/>
              <a:buChar char=""/>
            </a:pPr>
            <a:r>
              <a:rPr lang="en-GB" sz="2000" b="0" strike="noStrike" spc="-1">
                <a:solidFill>
                  <a:srgbClr val="404040"/>
                </a:solidFill>
                <a:latin typeface="Franklin Gothic Book"/>
              </a:rPr>
              <a:t>Sixth Outline Level</a:t>
            </a:r>
          </a:p>
          <a:p>
            <a:pPr marL="3024000" lvl="6" indent="-216000">
              <a:spcBef>
                <a:spcPts val="283"/>
              </a:spcBef>
              <a:buClr>
                <a:srgbClr val="000000"/>
              </a:buClr>
              <a:buSzPct val="45000"/>
              <a:buFont typeface="Wingdings" charset="2"/>
              <a:buChar char=""/>
            </a:pPr>
            <a:r>
              <a:rPr lang="en-GB" sz="2000" b="0" strike="noStrike" spc="-1">
                <a:solidFill>
                  <a:srgbClr val="404040"/>
                </a:solidFill>
                <a:latin typeface="Franklin Gothic Book"/>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9" name="CustomShape 1"/>
          <p:cNvSpPr/>
          <p:nvPr/>
        </p:nvSpPr>
        <p:spPr>
          <a:xfrm>
            <a:off x="3240" y="6400800"/>
            <a:ext cx="1218852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90" name="Line 2"/>
          <p:cNvSpPr/>
          <p:nvPr/>
        </p:nvSpPr>
        <p:spPr>
          <a:xfrm>
            <a:off x="1193400" y="1897200"/>
            <a:ext cx="9966960" cy="0"/>
          </a:xfrm>
          <a:prstGeom prst="line">
            <a:avLst/>
          </a:prstGeom>
          <a:ln>
            <a:solidFill>
              <a:schemeClr val="tx1">
                <a:lumMod val="75000"/>
                <a:lumOff val="25000"/>
              </a:schemeClr>
            </a:solidFill>
            <a:round/>
          </a:ln>
        </p:spPr>
        <p:style>
          <a:lnRef idx="1">
            <a:schemeClr val="accent1"/>
          </a:lnRef>
          <a:fillRef idx="0">
            <a:schemeClr val="accent1"/>
          </a:fillRef>
          <a:effectRef idx="0">
            <a:schemeClr val="accent1"/>
          </a:effectRef>
          <a:fontRef idx="minor"/>
        </p:style>
      </p:sp>
      <p:sp>
        <p:nvSpPr>
          <p:cNvPr id="91" name="PlaceHolder 3"/>
          <p:cNvSpPr>
            <a:spLocks noGrp="1"/>
          </p:cNvSpPr>
          <p:nvPr>
            <p:ph type="title"/>
          </p:nvPr>
        </p:nvSpPr>
        <p:spPr>
          <a:xfrm>
            <a:off x="1097280" y="286560"/>
            <a:ext cx="10058040" cy="1450440"/>
          </a:xfrm>
          <a:prstGeom prst="rect">
            <a:avLst/>
          </a:prstGeom>
        </p:spPr>
        <p:txBody>
          <a:bodyPr anchor="b">
            <a:noAutofit/>
          </a:bodyPr>
          <a:lstStyle/>
          <a:p>
            <a:pPr>
              <a:lnSpc>
                <a:spcPct val="90000"/>
              </a:lnSpc>
            </a:pPr>
            <a:r>
              <a:rPr lang="en-GB" sz="4700" b="0" strike="noStrike" spc="-52">
                <a:solidFill>
                  <a:srgbClr val="404040"/>
                </a:solidFill>
                <a:latin typeface="Bookman Old Style"/>
              </a:rPr>
              <a:t>Click to edit Master title style</a:t>
            </a:r>
            <a:endParaRPr lang="en-GB" sz="4700" b="0" strike="noStrike" spc="-1">
              <a:solidFill>
                <a:srgbClr val="000000"/>
              </a:solidFill>
              <a:latin typeface="Franklin Gothic Book"/>
            </a:endParaRPr>
          </a:p>
        </p:txBody>
      </p:sp>
      <p:sp>
        <p:nvSpPr>
          <p:cNvPr id="92" name="PlaceHolder 4"/>
          <p:cNvSpPr>
            <a:spLocks noGrp="1"/>
          </p:cNvSpPr>
          <p:nvPr>
            <p:ph type="body"/>
          </p:nvPr>
        </p:nvSpPr>
        <p:spPr>
          <a:xfrm>
            <a:off x="1097280" y="2108160"/>
            <a:ext cx="10058040" cy="3760560"/>
          </a:xfrm>
          <a:prstGeom prst="rect">
            <a:avLst/>
          </a:prstGeom>
        </p:spPr>
        <p:txBody>
          <a:bodyPr lIns="0" rIns="0">
            <a:noAutofit/>
          </a:bodyPr>
          <a:lstStyle/>
          <a:p>
            <a:pPr marL="91440" indent="-91080">
              <a:lnSpc>
                <a:spcPct val="110000"/>
              </a:lnSpc>
              <a:spcBef>
                <a:spcPts val="1199"/>
              </a:spcBef>
              <a:spcAft>
                <a:spcPts val="201"/>
              </a:spcAft>
              <a:buClr>
                <a:srgbClr val="1CADE4"/>
              </a:buClr>
              <a:buFont typeface="Calibri"/>
              <a:buChar char=" "/>
            </a:pPr>
            <a:r>
              <a:rPr lang="en-GB" sz="1900" b="0" strike="noStrike" spc="-1">
                <a:solidFill>
                  <a:srgbClr val="404040"/>
                </a:solidFill>
                <a:latin typeface="Franklin Gothic Book"/>
              </a:rPr>
              <a:t>Click to edit Master text styles</a:t>
            </a:r>
          </a:p>
          <a:p>
            <a:pPr marL="384120" lvl="1" indent="-182520">
              <a:lnSpc>
                <a:spcPct val="100000"/>
              </a:lnSpc>
              <a:spcBef>
                <a:spcPts val="201"/>
              </a:spcBef>
              <a:spcAft>
                <a:spcPts val="400"/>
              </a:spcAft>
              <a:buClr>
                <a:srgbClr val="404040"/>
              </a:buClr>
              <a:buFont typeface="Calibri"/>
              <a:buChar char="◦"/>
            </a:pPr>
            <a:r>
              <a:rPr lang="en-GB" sz="1700" b="0" strike="noStrike" spc="-1">
                <a:solidFill>
                  <a:srgbClr val="404040"/>
                </a:solidFill>
                <a:latin typeface="Franklin Gothic Book"/>
              </a:rPr>
              <a:t>Second level</a:t>
            </a:r>
          </a:p>
          <a:p>
            <a:pPr marL="567000" lvl="2" indent="-182520">
              <a:lnSpc>
                <a:spcPct val="100000"/>
              </a:lnSpc>
              <a:spcBef>
                <a:spcPts val="201"/>
              </a:spcBef>
              <a:spcAft>
                <a:spcPts val="400"/>
              </a:spcAft>
              <a:buClr>
                <a:srgbClr val="404040"/>
              </a:buClr>
              <a:buFont typeface="Calibri"/>
              <a:buChar char="◦"/>
            </a:pPr>
            <a:r>
              <a:rPr lang="en-GB" sz="1300" b="0" strike="noStrike" spc="-1">
                <a:solidFill>
                  <a:srgbClr val="404040"/>
                </a:solidFill>
                <a:latin typeface="Franklin Gothic Book"/>
              </a:rPr>
              <a:t>Third level</a:t>
            </a:r>
          </a:p>
          <a:p>
            <a:pPr marL="749880" lvl="3" indent="-182520">
              <a:lnSpc>
                <a:spcPct val="100000"/>
              </a:lnSpc>
              <a:spcBef>
                <a:spcPts val="201"/>
              </a:spcBef>
              <a:spcAft>
                <a:spcPts val="400"/>
              </a:spcAft>
              <a:buClr>
                <a:srgbClr val="404040"/>
              </a:buClr>
              <a:buFont typeface="Calibri"/>
              <a:buChar char="◦"/>
            </a:pPr>
            <a:r>
              <a:rPr lang="en-GB" sz="1300" b="0" strike="noStrike" spc="-1">
                <a:solidFill>
                  <a:srgbClr val="404040"/>
                </a:solidFill>
                <a:latin typeface="Franklin Gothic Book"/>
              </a:rPr>
              <a:t>Fourth level</a:t>
            </a:r>
          </a:p>
          <a:p>
            <a:pPr marL="932760" lvl="4" indent="-182520">
              <a:lnSpc>
                <a:spcPct val="100000"/>
              </a:lnSpc>
              <a:spcBef>
                <a:spcPts val="201"/>
              </a:spcBef>
              <a:spcAft>
                <a:spcPts val="400"/>
              </a:spcAft>
              <a:buClr>
                <a:srgbClr val="404040"/>
              </a:buClr>
              <a:buFont typeface="Calibri"/>
              <a:buChar char="◦"/>
            </a:pPr>
            <a:r>
              <a:rPr lang="en-GB" sz="1300" b="0" strike="noStrike" spc="-1">
                <a:solidFill>
                  <a:srgbClr val="404040"/>
                </a:solidFill>
                <a:latin typeface="Franklin Gothic Book"/>
              </a:rPr>
              <a:t>Fifth level</a:t>
            </a:r>
          </a:p>
        </p:txBody>
      </p:sp>
      <p:sp>
        <p:nvSpPr>
          <p:cNvPr id="93" name="PlaceHolder 5"/>
          <p:cNvSpPr>
            <a:spLocks noGrp="1"/>
          </p:cNvSpPr>
          <p:nvPr>
            <p:ph type="dt"/>
          </p:nvPr>
        </p:nvSpPr>
        <p:spPr>
          <a:xfrm>
            <a:off x="8218440" y="6446880"/>
            <a:ext cx="2584440" cy="364680"/>
          </a:xfrm>
          <a:prstGeom prst="rect">
            <a:avLst/>
          </a:prstGeom>
        </p:spPr>
        <p:txBody>
          <a:bodyPr anchor="ctr">
            <a:noAutofit/>
          </a:bodyPr>
          <a:lstStyle/>
          <a:p>
            <a:pPr algn="r">
              <a:lnSpc>
                <a:spcPct val="100000"/>
              </a:lnSpc>
            </a:pPr>
            <a:fld id="{BD44BAAC-CCF4-470A-B757-9EE94D994BD6}" type="datetime1">
              <a:rPr lang="en-GB" sz="800" b="0" strike="noStrike" spc="-1">
                <a:solidFill>
                  <a:srgbClr val="FFFFFF"/>
                </a:solidFill>
                <a:latin typeface="Franklin Gothic Book"/>
              </a:rPr>
              <a:t>21/08/2020</a:t>
            </a:fld>
            <a:endParaRPr lang="en-GB" sz="800" b="0" strike="noStrike" spc="-1">
              <a:latin typeface="Times New Roman"/>
            </a:endParaRPr>
          </a:p>
        </p:txBody>
      </p:sp>
      <p:sp>
        <p:nvSpPr>
          <p:cNvPr id="94" name="PlaceHolder 6"/>
          <p:cNvSpPr>
            <a:spLocks noGrp="1"/>
          </p:cNvSpPr>
          <p:nvPr>
            <p:ph type="ftr"/>
          </p:nvPr>
        </p:nvSpPr>
        <p:spPr>
          <a:xfrm>
            <a:off x="1097280" y="6446880"/>
            <a:ext cx="6818040" cy="364680"/>
          </a:xfrm>
          <a:prstGeom prst="rect">
            <a:avLst/>
          </a:prstGeom>
        </p:spPr>
        <p:txBody>
          <a:bodyPr anchor="ctr">
            <a:noAutofit/>
          </a:bodyPr>
          <a:lstStyle/>
          <a:p>
            <a:endParaRPr lang="en-GB" sz="2400" b="0" strike="noStrike" spc="-1">
              <a:latin typeface="Times New Roman"/>
            </a:endParaRPr>
          </a:p>
        </p:txBody>
      </p:sp>
      <p:sp>
        <p:nvSpPr>
          <p:cNvPr id="95" name="PlaceHolder 7"/>
          <p:cNvSpPr>
            <a:spLocks noGrp="1"/>
          </p:cNvSpPr>
          <p:nvPr>
            <p:ph type="sldNum"/>
          </p:nvPr>
        </p:nvSpPr>
        <p:spPr>
          <a:xfrm>
            <a:off x="10993680" y="6446880"/>
            <a:ext cx="779760" cy="364680"/>
          </a:xfrm>
          <a:prstGeom prst="rect">
            <a:avLst/>
          </a:prstGeom>
        </p:spPr>
        <p:txBody>
          <a:bodyPr anchor="ctr">
            <a:noAutofit/>
          </a:bodyPr>
          <a:lstStyle/>
          <a:p>
            <a:pPr>
              <a:lnSpc>
                <a:spcPct val="100000"/>
              </a:lnSpc>
            </a:pPr>
            <a:fld id="{9CE9C3C3-3F58-455A-BDE7-1F25E79E3294}" type="slidenum">
              <a:rPr lang="en-GB" sz="800" b="0" strike="noStrike" spc="-1">
                <a:solidFill>
                  <a:srgbClr val="FFFFFF"/>
                </a:solidFill>
                <a:latin typeface="Franklin Gothic Book"/>
              </a:rPr>
              <a:t>‹#›</a:t>
            </a:fld>
            <a:endParaRPr lang="en-GB" sz="800" b="0" strike="noStrike" spc="-1">
              <a:latin typeface="Times New Roman"/>
            </a:endParaRP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hyperlink" Target="https://www.statista.com/statistics/277330/number-of-dominos-pizza-stores-united-kingdom/" TargetMode="External"/><Relationship Id="rId2" Type="http://schemas.openxmlformats.org/officeDocument/2006/relationships/hyperlink" Target="https://www.statista.com/statistics/870598/uk-delivered-food-pizza-delivery-market-value/" TargetMode="External"/><Relationship Id="rId1" Type="http://schemas.openxmlformats.org/officeDocument/2006/relationships/slideLayout" Target="../slideLayouts/slideLayout25.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8" Type="http://schemas.openxmlformats.org/officeDocument/2006/relationships/hyperlink" Target="https://www.startuploans.co.uk/" TargetMode="External"/><Relationship Id="rId3" Type="http://schemas.openxmlformats.org/officeDocument/2006/relationships/hyperlink" Target="https://www.instantprint.co.uk/flyers-leaflets?ppc_keyword=+flyer%20printing&amp;gclid=Cj0KCQjwvvj5BRDkARIsAGD9vlIIdf9ShfdEZy3ynCxuG7nPhbtyzLsoMHfZUHrwX3yuv8xROKlAwkUaAgXzEALw_wcB" TargetMode="External"/><Relationship Id="rId7" Type="http://schemas.openxmlformats.org/officeDocument/2006/relationships/hyperlink" Target="https://londonlovesbusiness.com/almost-half-of-londoners-regularly-order-takeaway-food-online-costing-170-per-month/" TargetMode="External"/><Relationship Id="rId2" Type="http://schemas.openxmlformats.org/officeDocument/2006/relationships/hyperlink" Target="https://www.engageinlearning.com/sample-prices/" TargetMode="External"/><Relationship Id="rId1" Type="http://schemas.openxmlformats.org/officeDocument/2006/relationships/slideLayout" Target="../slideLayouts/slideLayout25.xml"/><Relationship Id="rId6" Type="http://schemas.openxmlformats.org/officeDocument/2006/relationships/hyperlink" Target="https://www.cnbc.com/2020/05/01/restaurant-owners-in-britain-call-on-deliveroo-to-drop-commission-fees.html#:~:text=For%20the%20full%20package%20%E2%80%94%20where,offer%20collection%2C%20then%20it's%20free." TargetMode="External"/><Relationship Id="rId5" Type="http://schemas.openxmlformats.org/officeDocument/2006/relationships/hyperlink" Target="https://www.statista.com/topics/4848/pizza-and-italian-restaurant-market-in-the-united-kingdom-uk/" TargetMode="External"/><Relationship Id="rId10" Type="http://schemas.openxmlformats.org/officeDocument/2006/relationships/image" Target="../media/image1.png"/><Relationship Id="rId4" Type="http://schemas.openxmlformats.org/officeDocument/2006/relationships/hyperlink" Target="https://www.lyfemarketing.com/blog/average-advertising-costs/" TargetMode="External"/><Relationship Id="rId9" Type="http://schemas.openxmlformats.org/officeDocument/2006/relationships/hyperlink" Target="https://www.wix.com/html5uk/hiker-build?gclid=Cj0KCQjwvvj5BRDkARIsAGD9vlKzOkVxXVuy1kIQua9k_9lGv0lvxP3B08C1fqs3oF5pmT7ezVJUpOoaAvKIEALw_wcB"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32" name="Picture 2"/>
          <p:cNvPicPr/>
          <p:nvPr/>
        </p:nvPicPr>
        <p:blipFill>
          <a:blip r:embed="rId2"/>
          <a:srcRect b="17587"/>
          <a:stretch/>
        </p:blipFill>
        <p:spPr>
          <a:xfrm>
            <a:off x="0" y="0"/>
            <a:ext cx="12191760" cy="6857640"/>
          </a:xfrm>
          <a:prstGeom prst="rect">
            <a:avLst/>
          </a:prstGeom>
          <a:ln>
            <a:noFill/>
          </a:ln>
        </p:spPr>
      </p:pic>
      <p:sp>
        <p:nvSpPr>
          <p:cNvPr id="133" name="CustomShape 1"/>
          <p:cNvSpPr/>
          <p:nvPr/>
        </p:nvSpPr>
        <p:spPr>
          <a:xfrm>
            <a:off x="3240" y="6400800"/>
            <a:ext cx="1218852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4" name="CustomShape 1"/>
          <p:cNvSpPr/>
          <p:nvPr/>
        </p:nvSpPr>
        <p:spPr>
          <a:xfrm>
            <a:off x="0" y="0"/>
            <a:ext cx="12191760" cy="685764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p:style>
      </p:sp>
      <p:pic>
        <p:nvPicPr>
          <p:cNvPr id="135" name="Picture 5"/>
          <p:cNvPicPr/>
          <p:nvPr/>
        </p:nvPicPr>
        <p:blipFill>
          <a:blip r:embed="rId2"/>
          <a:stretch/>
        </p:blipFill>
        <p:spPr>
          <a:xfrm>
            <a:off x="633960" y="1287360"/>
            <a:ext cx="6275160" cy="4282920"/>
          </a:xfrm>
          <a:prstGeom prst="rect">
            <a:avLst/>
          </a:prstGeom>
          <a:ln>
            <a:noFill/>
          </a:ln>
        </p:spPr>
      </p:pic>
      <p:sp>
        <p:nvSpPr>
          <p:cNvPr id="136" name="CustomShape 2"/>
          <p:cNvSpPr/>
          <p:nvPr/>
        </p:nvSpPr>
        <p:spPr>
          <a:xfrm>
            <a:off x="7556760" y="0"/>
            <a:ext cx="4641120" cy="6857640"/>
          </a:xfrm>
          <a:prstGeom prst="rect">
            <a:avLst/>
          </a:prstGeom>
          <a:solidFill>
            <a:srgbClr val="8E250B"/>
          </a:solidFill>
          <a:ln>
            <a:noFill/>
          </a:ln>
        </p:spPr>
        <p:style>
          <a:lnRef idx="2">
            <a:schemeClr val="accent1">
              <a:shade val="50000"/>
            </a:schemeClr>
          </a:lnRef>
          <a:fillRef idx="1">
            <a:schemeClr val="accent1"/>
          </a:fillRef>
          <a:effectRef idx="0">
            <a:schemeClr val="accent1"/>
          </a:effectRef>
          <a:fontRef idx="minor"/>
        </p:style>
      </p:sp>
      <p:sp>
        <p:nvSpPr>
          <p:cNvPr id="137" name="TextShape 3"/>
          <p:cNvSpPr txBox="1"/>
          <p:nvPr/>
        </p:nvSpPr>
        <p:spPr>
          <a:xfrm>
            <a:off x="8096760" y="228600"/>
            <a:ext cx="3659040" cy="3297240"/>
          </a:xfrm>
          <a:prstGeom prst="rect">
            <a:avLst/>
          </a:prstGeom>
          <a:noFill/>
          <a:ln>
            <a:noFill/>
          </a:ln>
        </p:spPr>
        <p:txBody>
          <a:bodyPr anchor="b">
            <a:normAutofit/>
          </a:bodyPr>
          <a:lstStyle/>
          <a:p>
            <a:pPr marL="285750" indent="-285750">
              <a:lnSpc>
                <a:spcPct val="90000"/>
              </a:lnSpc>
              <a:buFont typeface="Arial" pitchFamily="34" charset="0"/>
              <a:buChar char="•"/>
            </a:pPr>
            <a:r>
              <a:rPr lang="en-US" sz="1600" dirty="0"/>
              <a:t>MODUL TITLE: MANAGING ENTERPRISE IN THE </a:t>
            </a:r>
            <a:r>
              <a:rPr lang="en-US" sz="1600" dirty="0" smtClean="0"/>
              <a:t>10’ST </a:t>
            </a:r>
            <a:r>
              <a:rPr lang="en-US" sz="1600" dirty="0"/>
              <a:t>CENTURY </a:t>
            </a:r>
            <a:endParaRPr lang="en-US" sz="1600" dirty="0" smtClean="0"/>
          </a:p>
          <a:p>
            <a:pPr marL="285750" indent="-285750">
              <a:lnSpc>
                <a:spcPct val="90000"/>
              </a:lnSpc>
              <a:buFont typeface="Arial" pitchFamily="34" charset="0"/>
              <a:buChar char="•"/>
            </a:pPr>
            <a:r>
              <a:rPr lang="en-US" sz="1600" b="0" strike="noStrike" spc="-1" dirty="0" smtClean="0">
                <a:solidFill>
                  <a:srgbClr val="000000"/>
                </a:solidFill>
                <a:latin typeface="Franklin Gothic Book"/>
              </a:rPr>
              <a:t>BMSW4008_LON </a:t>
            </a:r>
          </a:p>
          <a:p>
            <a:pPr marL="285750" indent="-285750">
              <a:lnSpc>
                <a:spcPct val="90000"/>
              </a:lnSpc>
              <a:buFont typeface="Arial" pitchFamily="34" charset="0"/>
              <a:buChar char="•"/>
            </a:pPr>
            <a:r>
              <a:rPr lang="en-US" sz="1600" spc="-1" dirty="0" smtClean="0">
                <a:solidFill>
                  <a:srgbClr val="000000"/>
                </a:solidFill>
                <a:latin typeface="Franklin Gothic Book"/>
              </a:rPr>
              <a:t>ASSINGMENT TITLE : ROMANIAN PIZZA STONE BAKED</a:t>
            </a:r>
            <a:endParaRPr lang="en-US" sz="1600" b="0" strike="noStrike" spc="-1" dirty="0" smtClean="0">
              <a:solidFill>
                <a:srgbClr val="000000"/>
              </a:solidFill>
              <a:latin typeface="Franklin Gothic Book"/>
            </a:endParaRPr>
          </a:p>
          <a:p>
            <a:pPr marL="285750" indent="-285750">
              <a:lnSpc>
                <a:spcPct val="90000"/>
              </a:lnSpc>
              <a:buFont typeface="Arial" pitchFamily="34" charset="0"/>
              <a:buChar char="•"/>
            </a:pPr>
            <a:r>
              <a:rPr lang="en-US" sz="1600" spc="-1" dirty="0" smtClean="0">
                <a:solidFill>
                  <a:srgbClr val="000000"/>
                </a:solidFill>
                <a:latin typeface="Franklin Gothic Book"/>
              </a:rPr>
              <a:t>PARTNERS: </a:t>
            </a:r>
          </a:p>
          <a:p>
            <a:pPr>
              <a:lnSpc>
                <a:spcPct val="90000"/>
              </a:lnSpc>
            </a:pPr>
            <a:r>
              <a:rPr lang="en-US" sz="1600" spc="-1" dirty="0">
                <a:solidFill>
                  <a:srgbClr val="000000"/>
                </a:solidFill>
                <a:latin typeface="Franklin Gothic Book"/>
              </a:rPr>
              <a:t> </a:t>
            </a:r>
            <a:r>
              <a:rPr lang="en-US" sz="1600" spc="-1" dirty="0" smtClean="0">
                <a:solidFill>
                  <a:srgbClr val="000000"/>
                </a:solidFill>
                <a:latin typeface="Franklin Gothic Book"/>
              </a:rPr>
              <a:t>    COSMIN TUDOSIE-1910410</a:t>
            </a:r>
          </a:p>
          <a:p>
            <a:pPr>
              <a:lnSpc>
                <a:spcPct val="90000"/>
              </a:lnSpc>
            </a:pPr>
            <a:r>
              <a:rPr lang="en-US" sz="1600" spc="-1" dirty="0">
                <a:solidFill>
                  <a:srgbClr val="000000"/>
                </a:solidFill>
                <a:latin typeface="Franklin Gothic Book"/>
              </a:rPr>
              <a:t> </a:t>
            </a:r>
            <a:r>
              <a:rPr lang="en-US" sz="1600" spc="-1" dirty="0" smtClean="0">
                <a:solidFill>
                  <a:srgbClr val="000000"/>
                </a:solidFill>
                <a:latin typeface="Franklin Gothic Book"/>
              </a:rPr>
              <a:t>    AUREL DUMITRACHE-1910828</a:t>
            </a:r>
          </a:p>
          <a:p>
            <a:pPr>
              <a:lnSpc>
                <a:spcPct val="90000"/>
              </a:lnSpc>
            </a:pPr>
            <a:r>
              <a:rPr lang="en-US" sz="1600" spc="-1" dirty="0">
                <a:solidFill>
                  <a:srgbClr val="000000"/>
                </a:solidFill>
                <a:latin typeface="Franklin Gothic Book"/>
              </a:rPr>
              <a:t> </a:t>
            </a:r>
            <a:r>
              <a:rPr lang="en-US" sz="1600" spc="-1" dirty="0" smtClean="0">
                <a:solidFill>
                  <a:srgbClr val="000000"/>
                </a:solidFill>
                <a:latin typeface="Franklin Gothic Book"/>
              </a:rPr>
              <a:t>    RAZVAN OLARU-1910597</a:t>
            </a:r>
          </a:p>
          <a:p>
            <a:pPr>
              <a:lnSpc>
                <a:spcPct val="90000"/>
              </a:lnSpc>
            </a:pPr>
            <a:r>
              <a:rPr lang="en-US" sz="1600" spc="-1" dirty="0">
                <a:solidFill>
                  <a:srgbClr val="000000"/>
                </a:solidFill>
                <a:latin typeface="Franklin Gothic Book"/>
              </a:rPr>
              <a:t> </a:t>
            </a:r>
            <a:r>
              <a:rPr lang="en-US" sz="1600" spc="-1" dirty="0" smtClean="0">
                <a:solidFill>
                  <a:srgbClr val="000000"/>
                </a:solidFill>
                <a:latin typeface="Franklin Gothic Book"/>
              </a:rPr>
              <a:t>    GRATIELA ANGHEL-1910837</a:t>
            </a:r>
          </a:p>
          <a:p>
            <a:pPr marL="285750" indent="-285750">
              <a:lnSpc>
                <a:spcPct val="90000"/>
              </a:lnSpc>
              <a:buFont typeface="Arial" pitchFamily="34" charset="0"/>
              <a:buChar char="•"/>
            </a:pPr>
            <a:r>
              <a:rPr lang="en-US" sz="1600" spc="-1" dirty="0" smtClean="0">
                <a:solidFill>
                  <a:srgbClr val="000000"/>
                </a:solidFill>
                <a:latin typeface="Franklin Gothic Book"/>
              </a:rPr>
              <a:t>MODULE LECTURER’S NAME:</a:t>
            </a:r>
            <a:r>
              <a:rPr lang="en-US" sz="1600" spc="-1" dirty="0">
                <a:solidFill>
                  <a:srgbClr val="000000"/>
                </a:solidFill>
                <a:latin typeface="Franklin Gothic Book"/>
              </a:rPr>
              <a:t> </a:t>
            </a:r>
            <a:r>
              <a:rPr lang="en-US" sz="1600" spc="-1" dirty="0" smtClean="0">
                <a:solidFill>
                  <a:srgbClr val="000000"/>
                </a:solidFill>
                <a:latin typeface="Franklin Gothic Book"/>
              </a:rPr>
              <a:t>AKINSEYE ALUKO</a:t>
            </a:r>
          </a:p>
        </p:txBody>
      </p:sp>
      <p:sp>
        <p:nvSpPr>
          <p:cNvPr id="138" name="Line 4"/>
          <p:cNvSpPr/>
          <p:nvPr/>
        </p:nvSpPr>
        <p:spPr>
          <a:xfrm>
            <a:off x="8185680" y="3686760"/>
            <a:ext cx="3383280" cy="0"/>
          </a:xfrm>
          <a:prstGeom prst="line">
            <a:avLst/>
          </a:prstGeom>
          <a:ln w="19080">
            <a:solidFill>
              <a:schemeClr val="accent1"/>
            </a:solidFill>
            <a:round/>
          </a:ln>
        </p:spPr>
        <p:style>
          <a:lnRef idx="1">
            <a:schemeClr val="accent1"/>
          </a:lnRef>
          <a:fillRef idx="0">
            <a:schemeClr val="accent1"/>
          </a:fillRef>
          <a:effectRef idx="0">
            <a:schemeClr val="accent1"/>
          </a:effectRef>
          <a:fontRef idx="minor"/>
        </p:style>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9"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40"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141" name="TextShape 3"/>
          <p:cNvSpPr txBox="1"/>
          <p:nvPr/>
        </p:nvSpPr>
        <p:spPr>
          <a:xfrm>
            <a:off x="1097280" y="286560"/>
            <a:ext cx="10058040" cy="1450440"/>
          </a:xfrm>
          <a:prstGeom prst="rect">
            <a:avLst/>
          </a:prstGeom>
          <a:noFill/>
          <a:ln>
            <a:noFill/>
          </a:ln>
        </p:spPr>
        <p:txBody>
          <a:bodyPr anchor="ctr">
            <a:normAutofit/>
          </a:bodyPr>
          <a:lstStyle/>
          <a:p>
            <a:pPr>
              <a:lnSpc>
                <a:spcPct val="90000"/>
              </a:lnSpc>
            </a:pPr>
            <a:r>
              <a:rPr lang="en-GB" sz="4700" b="0" strike="noStrike" spc="-52">
                <a:solidFill>
                  <a:srgbClr val="FFFFFF"/>
                </a:solidFill>
                <a:latin typeface="Bookman Old Style"/>
              </a:rPr>
              <a:t>       1.Introduction</a:t>
            </a:r>
            <a:endParaRPr lang="en-GB" sz="4700" b="0" strike="noStrike" spc="-1">
              <a:solidFill>
                <a:srgbClr val="000000"/>
              </a:solidFill>
              <a:latin typeface="Franklin Gothic Book"/>
            </a:endParaRPr>
          </a:p>
        </p:txBody>
      </p:sp>
      <p:sp>
        <p:nvSpPr>
          <p:cNvPr id="142" name="TextShape 4"/>
          <p:cNvSpPr txBox="1"/>
          <p:nvPr/>
        </p:nvSpPr>
        <p:spPr>
          <a:xfrm>
            <a:off x="1008000" y="2664000"/>
            <a:ext cx="10855080" cy="3192840"/>
          </a:xfrm>
          <a:prstGeom prst="rect">
            <a:avLst/>
          </a:prstGeom>
          <a:noFill/>
          <a:ln>
            <a:noFill/>
          </a:ln>
        </p:spPr>
        <p:txBody>
          <a:bodyPr>
            <a:normAutofit fontScale="66000" lnSpcReduction="10000"/>
          </a:bodyPr>
          <a:lstStyle/>
          <a:p>
            <a:pPr>
              <a:lnSpc>
                <a:spcPct val="110000"/>
              </a:lnSpc>
              <a:spcBef>
                <a:spcPts val="1199"/>
              </a:spcBef>
              <a:spcAft>
                <a:spcPts val="201"/>
              </a:spcAft>
            </a:pPr>
            <a:r>
              <a:rPr lang="en-GB" sz="1900" b="0" strike="noStrike" cap="all" spc="199">
                <a:solidFill>
                  <a:srgbClr val="404040"/>
                </a:solidFill>
                <a:latin typeface="Franklin Gothic Book"/>
              </a:rPr>
              <a:t>"Home made pizza, like mama's home"</a:t>
            </a:r>
            <a:endParaRPr lang="en-GB" sz="1900" b="0" strike="noStrike" spc="-1">
              <a:solidFill>
                <a:srgbClr val="404040"/>
              </a:solidFill>
              <a:latin typeface="Franklin Gothic Book"/>
            </a:endParaRPr>
          </a:p>
          <a:p>
            <a:pPr>
              <a:lnSpc>
                <a:spcPct val="110000"/>
              </a:lnSpc>
              <a:spcBef>
                <a:spcPts val="1199"/>
              </a:spcBef>
              <a:spcAft>
                <a:spcPts val="201"/>
              </a:spcAft>
            </a:pPr>
            <a:r>
              <a:rPr lang="en-GB" sz="1900" b="0" strike="noStrike" cap="all" spc="199">
                <a:solidFill>
                  <a:srgbClr val="404040"/>
                </a:solidFill>
                <a:latin typeface="Franklin Gothic Book"/>
              </a:rPr>
              <a:t>We would like to introduce our company, Romanian Pizza Stone Baked and our business proposal. We beleive in comfort food in a home style environment. We want our Romanian customers to be transformed back to the comfort of their home, family and country. We would also like to introduce new customers to the custom and style of Romanian stone baked pizzas with traditional Romanian toppings as well as a selection of Romainan starters, sides, desserts and beverages. We will put Romanian food on the map and attract and retain customers with our unique and traditional hospitality.</a:t>
            </a:r>
            <a:endParaRPr lang="en-GB" sz="1900" b="0" strike="noStrike" spc="-1">
              <a:solidFill>
                <a:srgbClr val="404040"/>
              </a:solidFill>
              <a:latin typeface="Franklin Gothic Book"/>
            </a:endParaRPr>
          </a:p>
          <a:p>
            <a:pPr>
              <a:lnSpc>
                <a:spcPct val="110000"/>
              </a:lnSpc>
              <a:spcBef>
                <a:spcPts val="1199"/>
              </a:spcBef>
              <a:spcAft>
                <a:spcPts val="201"/>
              </a:spcAft>
            </a:pPr>
            <a:endParaRPr lang="en-GB" sz="1900" b="0" strike="noStrike" spc="-1">
              <a:solidFill>
                <a:srgbClr val="404040"/>
              </a:solidFill>
              <a:latin typeface="Franklin Gothic Book"/>
            </a:endParaRPr>
          </a:p>
          <a:p>
            <a:pPr>
              <a:lnSpc>
                <a:spcPct val="110000"/>
              </a:lnSpc>
              <a:spcBef>
                <a:spcPts val="1199"/>
              </a:spcBef>
              <a:spcAft>
                <a:spcPts val="201"/>
              </a:spcAft>
            </a:pPr>
            <a:endParaRPr lang="en-GB" sz="1900" b="0" strike="noStrike" spc="-1">
              <a:solidFill>
                <a:srgbClr val="404040"/>
              </a:solidFill>
              <a:latin typeface="Franklin Gothic Book"/>
            </a:endParaRPr>
          </a:p>
          <a:p>
            <a:pPr>
              <a:lnSpc>
                <a:spcPct val="110000"/>
              </a:lnSpc>
              <a:spcBef>
                <a:spcPts val="1199"/>
              </a:spcBef>
              <a:spcAft>
                <a:spcPts val="201"/>
              </a:spcAft>
            </a:pPr>
            <a:r>
              <a:rPr lang="en-GB" sz="1900" b="0" strike="noStrike" cap="all" spc="199">
                <a:solidFill>
                  <a:srgbClr val="404040"/>
                </a:solidFill>
                <a:latin typeface="Franklin Gothic Book"/>
              </a:rPr>
              <a:t> </a:t>
            </a:r>
            <a:endParaRPr lang="en-GB" sz="1900" b="0" strike="noStrike" spc="-1">
              <a:solidFill>
                <a:srgbClr val="404040"/>
              </a:solidFill>
              <a:latin typeface="Franklin Gothic Book"/>
            </a:endParaRPr>
          </a:p>
        </p:txBody>
      </p:sp>
      <p:sp>
        <p:nvSpPr>
          <p:cNvPr id="143"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144" name="Picture 14"/>
          <p:cNvPicPr/>
          <p:nvPr/>
        </p:nvPicPr>
        <p:blipFill>
          <a:blip r:embed="rId2"/>
          <a:stretch/>
        </p:blipFill>
        <p:spPr>
          <a:xfrm>
            <a:off x="7786800" y="-3960"/>
            <a:ext cx="4425120" cy="1919880"/>
          </a:xfrm>
          <a:prstGeom prst="rect">
            <a:avLst/>
          </a:prstGeom>
          <a:ln>
            <a:noFill/>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5"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endParaRPr lang="en-GB" sz="1800" b="0" strike="noStrike" spc="-1" dirty="0">
              <a:latin typeface="Arial"/>
            </a:endParaRPr>
          </a:p>
          <a:p>
            <a:endParaRPr lang="en-GB" sz="1800" b="0" strike="noStrike" spc="-1" dirty="0">
              <a:latin typeface="Arial"/>
            </a:endParaRPr>
          </a:p>
          <a:p>
            <a:r>
              <a:rPr lang="en-GB" sz="1800" b="0" strike="noStrike" spc="-1" dirty="0">
                <a:latin typeface="Arial"/>
              </a:rPr>
              <a:t>-We </a:t>
            </a:r>
            <a:r>
              <a:rPr lang="en-GB" sz="1800" b="0" strike="noStrike" spc="-1" dirty="0" err="1">
                <a:latin typeface="Arial"/>
              </a:rPr>
              <a:t>beleive</a:t>
            </a:r>
            <a:r>
              <a:rPr lang="en-GB" sz="1800" b="0" strike="noStrike" spc="-1" dirty="0">
                <a:latin typeface="Arial"/>
              </a:rPr>
              <a:t> the call for new popular food is in high demand.</a:t>
            </a:r>
          </a:p>
          <a:p>
            <a:endParaRPr lang="en-GB" sz="1800" b="0" strike="noStrike" spc="-1" dirty="0">
              <a:latin typeface="Arial"/>
            </a:endParaRPr>
          </a:p>
          <a:p>
            <a:r>
              <a:rPr lang="en-GB" sz="1800" b="0" strike="noStrike" spc="-1" dirty="0">
                <a:latin typeface="Arial"/>
              </a:rPr>
              <a:t>-The UK's Favourite food eat in and takeaway is pizza.</a:t>
            </a:r>
          </a:p>
          <a:p>
            <a:endParaRPr lang="en-GB" sz="1800" b="0" strike="noStrike" spc="-1" dirty="0">
              <a:latin typeface="Arial"/>
            </a:endParaRPr>
          </a:p>
          <a:p>
            <a:r>
              <a:rPr lang="en-GB" sz="1800" b="0" strike="noStrike" spc="-1" dirty="0">
                <a:latin typeface="Arial"/>
              </a:rPr>
              <a:t>-There is an ever increasing number of Romanian people migrating to the UK and little to no existing competition.</a:t>
            </a:r>
          </a:p>
          <a:p>
            <a:endParaRPr lang="en-GB" sz="1800" b="0" strike="noStrike" spc="-1" dirty="0">
              <a:latin typeface="Arial"/>
            </a:endParaRPr>
          </a:p>
          <a:p>
            <a:r>
              <a:rPr lang="en-GB" sz="1800" b="0" strike="noStrike" spc="-1" dirty="0">
                <a:latin typeface="Arial"/>
              </a:rPr>
              <a:t>-Food has become fashionable and the demand for European food is on the rise.</a:t>
            </a:r>
          </a:p>
          <a:p>
            <a:endParaRPr lang="en-GB" sz="1800" b="0" strike="noStrike" spc="-1" dirty="0">
              <a:latin typeface="Arial"/>
            </a:endParaRPr>
          </a:p>
          <a:p>
            <a:r>
              <a:rPr lang="en-GB" sz="1800" b="0" strike="noStrike" spc="-1" dirty="0" smtClean="0">
                <a:latin typeface="Arial"/>
              </a:rPr>
              <a:t>-</a:t>
            </a:r>
          </a:p>
          <a:p>
            <a:endParaRPr lang="en-GB" sz="1800" b="0" strike="noStrike" spc="-1" dirty="0">
              <a:latin typeface="Arial"/>
            </a:endParaRPr>
          </a:p>
          <a:p>
            <a:endParaRPr lang="en-GB" sz="1800" b="0" strike="noStrike" spc="-1" dirty="0">
              <a:latin typeface="Arial"/>
            </a:endParaRPr>
          </a:p>
        </p:txBody>
      </p:sp>
      <p:sp>
        <p:nvSpPr>
          <p:cNvPr id="146"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147" name="TextShape 3"/>
          <p:cNvSpPr txBox="1"/>
          <p:nvPr/>
        </p:nvSpPr>
        <p:spPr>
          <a:xfrm>
            <a:off x="133920" y="286560"/>
            <a:ext cx="11021400" cy="1436040"/>
          </a:xfrm>
          <a:prstGeom prst="rect">
            <a:avLst/>
          </a:prstGeom>
          <a:noFill/>
          <a:ln>
            <a:noFill/>
          </a:ln>
        </p:spPr>
        <p:txBody>
          <a:bodyPr anchor="ctr">
            <a:normAutofit/>
          </a:bodyPr>
          <a:lstStyle/>
          <a:p>
            <a:pPr>
              <a:lnSpc>
                <a:spcPct val="90000"/>
              </a:lnSpc>
            </a:pPr>
            <a:r>
              <a:rPr lang="en-GB" sz="4000" b="0" strike="noStrike" spc="-52">
                <a:solidFill>
                  <a:srgbClr val="FFFFFF"/>
                </a:solidFill>
                <a:latin typeface="Bookman Old Style"/>
                <a:ea typeface="Bookman Old Style"/>
              </a:rPr>
              <a:t>2. Business/Company Overview</a:t>
            </a:r>
            <a:endParaRPr lang="en-GB" sz="4000" b="0" strike="noStrike" spc="-1">
              <a:solidFill>
                <a:srgbClr val="000000"/>
              </a:solidFill>
              <a:latin typeface="Franklin Gothic Book"/>
            </a:endParaRPr>
          </a:p>
        </p:txBody>
      </p:sp>
      <p:pic>
        <p:nvPicPr>
          <p:cNvPr id="148" name="Picture 8"/>
          <p:cNvPicPr/>
          <p:nvPr/>
        </p:nvPicPr>
        <p:blipFill>
          <a:blip r:embed="rId2"/>
          <a:stretch/>
        </p:blipFill>
        <p:spPr>
          <a:xfrm>
            <a:off x="8777160" y="1440"/>
            <a:ext cx="3482640" cy="1913400"/>
          </a:xfrm>
          <a:prstGeom prst="rect">
            <a:avLst/>
          </a:prstGeom>
          <a:ln>
            <a:noFill/>
          </a:ln>
        </p:spPr>
      </p:pic>
      <p:sp>
        <p:nvSpPr>
          <p:cNvPr id="149" name="CustomShape 4"/>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0"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51"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152" name="TextShape 3"/>
          <p:cNvSpPr txBox="1"/>
          <p:nvPr/>
        </p:nvSpPr>
        <p:spPr>
          <a:xfrm>
            <a:off x="1097280" y="286560"/>
            <a:ext cx="10058040" cy="1450440"/>
          </a:xfrm>
          <a:prstGeom prst="rect">
            <a:avLst/>
          </a:prstGeom>
          <a:noFill/>
          <a:ln>
            <a:noFill/>
          </a:ln>
        </p:spPr>
        <p:txBody>
          <a:bodyPr anchor="ctr">
            <a:normAutofit/>
          </a:bodyPr>
          <a:lstStyle/>
          <a:p>
            <a:pPr>
              <a:lnSpc>
                <a:spcPct val="90000"/>
              </a:lnSpc>
            </a:pPr>
            <a:r>
              <a:rPr lang="en-GB" sz="4700" b="0" strike="noStrike" spc="-52">
                <a:solidFill>
                  <a:srgbClr val="FFFFFF"/>
                </a:solidFill>
                <a:latin typeface="Bookman Old Style"/>
                <a:ea typeface="Bookman Old Style"/>
              </a:rPr>
              <a:t>3 Aim and Objectives</a:t>
            </a:r>
            <a:endParaRPr lang="en-GB" sz="4700" b="0" strike="noStrike" spc="-1">
              <a:solidFill>
                <a:srgbClr val="000000"/>
              </a:solidFill>
              <a:latin typeface="Franklin Gothic Book"/>
            </a:endParaRPr>
          </a:p>
        </p:txBody>
      </p:sp>
      <p:sp>
        <p:nvSpPr>
          <p:cNvPr id="153" name="TextShape 4"/>
          <p:cNvSpPr txBox="1"/>
          <p:nvPr/>
        </p:nvSpPr>
        <p:spPr>
          <a:xfrm>
            <a:off x="1096920" y="2675520"/>
            <a:ext cx="10058040" cy="3192840"/>
          </a:xfrm>
          <a:prstGeom prst="rect">
            <a:avLst/>
          </a:prstGeom>
          <a:noFill/>
          <a:ln>
            <a:noFill/>
          </a:ln>
        </p:spPr>
        <p:txBody>
          <a:bodyPr lIns="0" rIns="0">
            <a:normAutofit/>
          </a:bodyPr>
          <a:lstStyle/>
          <a:p>
            <a:endParaRPr lang="en-GB" sz="1900" b="0" strike="noStrike" spc="-1">
              <a:solidFill>
                <a:srgbClr val="404040"/>
              </a:solidFill>
              <a:latin typeface="Franklin Gothic Book"/>
            </a:endParaRPr>
          </a:p>
        </p:txBody>
      </p:sp>
      <p:sp>
        <p:nvSpPr>
          <p:cNvPr id="154"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155" name="Picture 4"/>
          <p:cNvPicPr/>
          <p:nvPr/>
        </p:nvPicPr>
        <p:blipFill>
          <a:blip r:embed="rId2"/>
          <a:stretch/>
        </p:blipFill>
        <p:spPr>
          <a:xfrm>
            <a:off x="8649360" y="-3960"/>
            <a:ext cx="3547800" cy="1919880"/>
          </a:xfrm>
          <a:prstGeom prst="rect">
            <a:avLst/>
          </a:prstGeom>
          <a:ln>
            <a:noFill/>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6"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57"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158" name="TextShape 3"/>
          <p:cNvSpPr txBox="1"/>
          <p:nvPr/>
        </p:nvSpPr>
        <p:spPr>
          <a:xfrm>
            <a:off x="90720" y="286560"/>
            <a:ext cx="11064600" cy="1436040"/>
          </a:xfrm>
          <a:prstGeom prst="rect">
            <a:avLst/>
          </a:prstGeom>
          <a:noFill/>
          <a:ln>
            <a:noFill/>
          </a:ln>
        </p:spPr>
        <p:txBody>
          <a:bodyPr anchor="ctr">
            <a:normAutofit/>
          </a:bodyPr>
          <a:lstStyle/>
          <a:p>
            <a:pPr>
              <a:lnSpc>
                <a:spcPct val="90000"/>
              </a:lnSpc>
            </a:pPr>
            <a:r>
              <a:rPr lang="en-GB" sz="4000" b="0" strike="noStrike" spc="-52">
                <a:solidFill>
                  <a:srgbClr val="FFFFFF"/>
                </a:solidFill>
                <a:latin typeface="Bookman Old Style"/>
                <a:ea typeface="Bookman Old Style"/>
              </a:rPr>
              <a:t>4. Company Description Mission</a:t>
            </a:r>
            <a:r>
              <a:t/>
            </a:r>
            <a:br/>
            <a:r>
              <a:rPr lang="en-GB" sz="4000" b="0" strike="noStrike" spc="-52">
                <a:solidFill>
                  <a:srgbClr val="FFFFFF"/>
                </a:solidFill>
                <a:latin typeface="Bookman Old Style"/>
                <a:ea typeface="Bookman Old Style"/>
              </a:rPr>
              <a:t> and Vision</a:t>
            </a:r>
            <a:endParaRPr lang="en-GB" sz="4000" b="0" strike="noStrike" spc="-1">
              <a:solidFill>
                <a:srgbClr val="000000"/>
              </a:solidFill>
              <a:latin typeface="Franklin Gothic Book"/>
            </a:endParaRPr>
          </a:p>
        </p:txBody>
      </p:sp>
      <p:sp>
        <p:nvSpPr>
          <p:cNvPr id="159" name="TextShape 4"/>
          <p:cNvSpPr txBox="1"/>
          <p:nvPr/>
        </p:nvSpPr>
        <p:spPr>
          <a:xfrm>
            <a:off x="1096920" y="2675520"/>
            <a:ext cx="10058040" cy="3192840"/>
          </a:xfrm>
          <a:prstGeom prst="rect">
            <a:avLst/>
          </a:prstGeom>
          <a:noFill/>
          <a:ln>
            <a:noFill/>
          </a:ln>
        </p:spPr>
        <p:txBody>
          <a:bodyPr lIns="0" rIns="0">
            <a:normAutofit/>
          </a:bodyPr>
          <a:lstStyle/>
          <a:p>
            <a:endParaRPr lang="en-GB" sz="1900" b="0" strike="noStrike" spc="-1">
              <a:solidFill>
                <a:srgbClr val="404040"/>
              </a:solidFill>
              <a:latin typeface="Franklin Gothic Book"/>
            </a:endParaRPr>
          </a:p>
        </p:txBody>
      </p:sp>
      <p:sp>
        <p:nvSpPr>
          <p:cNvPr id="160"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161" name="Picture 4"/>
          <p:cNvPicPr/>
          <p:nvPr/>
        </p:nvPicPr>
        <p:blipFill>
          <a:blip r:embed="rId2"/>
          <a:stretch/>
        </p:blipFill>
        <p:spPr>
          <a:xfrm>
            <a:off x="8663760" y="-3960"/>
            <a:ext cx="3547800" cy="1919880"/>
          </a:xfrm>
          <a:prstGeom prst="rect">
            <a:avLst/>
          </a:prstGeom>
          <a:ln>
            <a:noFill/>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2"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63"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164" name="TextShape 3"/>
          <p:cNvSpPr txBox="1"/>
          <p:nvPr/>
        </p:nvSpPr>
        <p:spPr>
          <a:xfrm>
            <a:off x="1097280" y="286560"/>
            <a:ext cx="10058040" cy="1450440"/>
          </a:xfrm>
          <a:prstGeom prst="rect">
            <a:avLst/>
          </a:prstGeom>
          <a:noFill/>
          <a:ln>
            <a:noFill/>
          </a:ln>
        </p:spPr>
        <p:txBody>
          <a:bodyPr anchor="ctr">
            <a:normAutofit/>
          </a:bodyPr>
          <a:lstStyle/>
          <a:p>
            <a:pPr>
              <a:lnSpc>
                <a:spcPct val="90000"/>
              </a:lnSpc>
            </a:pPr>
            <a:r>
              <a:rPr lang="en-GB" sz="4700" b="0" strike="noStrike" spc="-52">
                <a:solidFill>
                  <a:srgbClr val="FFFFFF"/>
                </a:solidFill>
                <a:latin typeface="Bookman Old Style"/>
                <a:ea typeface="Bookman Old Style"/>
              </a:rPr>
              <a:t>5.Product and Services</a:t>
            </a:r>
            <a:endParaRPr lang="en-GB" sz="4700" b="0" strike="noStrike" spc="-1">
              <a:solidFill>
                <a:srgbClr val="000000"/>
              </a:solidFill>
              <a:latin typeface="Franklin Gothic Book"/>
            </a:endParaRPr>
          </a:p>
        </p:txBody>
      </p:sp>
      <p:sp>
        <p:nvSpPr>
          <p:cNvPr id="165" name="TextShape 4"/>
          <p:cNvSpPr txBox="1"/>
          <p:nvPr/>
        </p:nvSpPr>
        <p:spPr>
          <a:xfrm>
            <a:off x="1096920" y="2675520"/>
            <a:ext cx="10058040" cy="3192840"/>
          </a:xfrm>
          <a:prstGeom prst="rect">
            <a:avLst/>
          </a:prstGeom>
          <a:noFill/>
          <a:ln>
            <a:noFill/>
          </a:ln>
        </p:spPr>
        <p:txBody>
          <a:bodyPr lIns="0" rIns="0">
            <a:normAutofit/>
          </a:bodyPr>
          <a:lstStyle/>
          <a:p>
            <a:pPr marL="1414145" lvl="6" indent="-342900">
              <a:buFont typeface="Arial" pitchFamily="34" charset="0"/>
              <a:buChar char="•"/>
            </a:pPr>
            <a:r>
              <a:rPr lang="en-GB" sz="2000" dirty="0">
                <a:cs typeface="Arial"/>
              </a:rPr>
              <a:t>Romanian Pizza Stone Baked </a:t>
            </a:r>
            <a:r>
              <a:rPr lang="en-GB" sz="2000" dirty="0">
                <a:ea typeface="+mn-lt"/>
                <a:cs typeface="+mn-lt"/>
              </a:rPr>
              <a:t>offers fast and free delivered pizza.</a:t>
            </a:r>
          </a:p>
          <a:p>
            <a:pPr marL="1414145" lvl="6" indent="-342900">
              <a:buFont typeface="Arial" pitchFamily="34" charset="0"/>
              <a:buChar char="•"/>
            </a:pPr>
            <a:r>
              <a:rPr lang="en-GB" sz="2000" dirty="0">
                <a:ea typeface="+mn-lt"/>
                <a:cs typeface="+mn-lt"/>
              </a:rPr>
              <a:t>At R</a:t>
            </a:r>
            <a:r>
              <a:rPr lang="en-GB" sz="2000" dirty="0">
                <a:ea typeface="+mn-lt"/>
                <a:cs typeface="Arial"/>
              </a:rPr>
              <a:t>omanian Pizza Stone Baked</a:t>
            </a:r>
            <a:r>
              <a:rPr lang="en-GB" sz="2000" dirty="0">
                <a:ea typeface="+mn-lt"/>
                <a:cs typeface="+mn-lt"/>
              </a:rPr>
              <a:t> we make a wide range of pizza in terms of sizes and flavours.</a:t>
            </a:r>
          </a:p>
        </p:txBody>
      </p:sp>
      <p:sp>
        <p:nvSpPr>
          <p:cNvPr id="166"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167" name="Picture 4"/>
          <p:cNvPicPr/>
          <p:nvPr/>
        </p:nvPicPr>
        <p:blipFill>
          <a:blip r:embed="rId2"/>
          <a:stretch/>
        </p:blipFill>
        <p:spPr>
          <a:xfrm>
            <a:off x="8706960" y="-3960"/>
            <a:ext cx="3504960" cy="1919880"/>
          </a:xfrm>
          <a:prstGeom prst="rect">
            <a:avLst/>
          </a:prstGeom>
          <a:ln>
            <a:noFill/>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8"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69"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170" name="TextShape 3"/>
          <p:cNvSpPr txBox="1"/>
          <p:nvPr/>
        </p:nvSpPr>
        <p:spPr>
          <a:xfrm>
            <a:off x="1097280" y="286560"/>
            <a:ext cx="10058040" cy="1450440"/>
          </a:xfrm>
          <a:prstGeom prst="rect">
            <a:avLst/>
          </a:prstGeom>
          <a:noFill/>
          <a:ln>
            <a:noFill/>
          </a:ln>
        </p:spPr>
        <p:txBody>
          <a:bodyPr anchor="ctr">
            <a:normAutofit/>
          </a:bodyPr>
          <a:lstStyle/>
          <a:p>
            <a:pPr>
              <a:lnSpc>
                <a:spcPct val="90000"/>
              </a:lnSpc>
            </a:pPr>
            <a:r>
              <a:rPr lang="en-GB" sz="4700" b="0" strike="noStrike" spc="-52">
                <a:solidFill>
                  <a:srgbClr val="FFFFFF"/>
                </a:solidFill>
                <a:latin typeface="Bookman Old Style"/>
                <a:ea typeface="Bookman Old Style"/>
              </a:rPr>
              <a:t>6. Legal Compliances</a:t>
            </a:r>
            <a:endParaRPr lang="en-GB" sz="4700" b="0" strike="noStrike" spc="-1">
              <a:solidFill>
                <a:srgbClr val="000000"/>
              </a:solidFill>
              <a:latin typeface="Franklin Gothic Book"/>
            </a:endParaRPr>
          </a:p>
        </p:txBody>
      </p:sp>
      <p:sp>
        <p:nvSpPr>
          <p:cNvPr id="171" name="TextShape 4"/>
          <p:cNvSpPr txBox="1"/>
          <p:nvPr/>
        </p:nvSpPr>
        <p:spPr>
          <a:xfrm>
            <a:off x="1096920" y="2675520"/>
            <a:ext cx="10058040" cy="3192840"/>
          </a:xfrm>
          <a:prstGeom prst="rect">
            <a:avLst/>
          </a:prstGeom>
          <a:noFill/>
          <a:ln>
            <a:noFill/>
          </a:ln>
        </p:spPr>
        <p:txBody>
          <a:bodyPr lIns="0" rIns="0">
            <a:normAutofit/>
          </a:bodyPr>
          <a:lstStyle/>
          <a:p>
            <a:pPr>
              <a:buFont typeface="Arial" panose="020F0502020204030204" pitchFamily="34" charset="0"/>
              <a:buChar char="•"/>
            </a:pPr>
            <a:r>
              <a:rPr lang="en-GB" sz="2000" dirty="0">
                <a:ea typeface="+mn-lt"/>
                <a:cs typeface="+mn-lt"/>
              </a:rPr>
              <a:t>We have to register as a food business in our local authority environmental health department.</a:t>
            </a:r>
          </a:p>
          <a:p>
            <a:pPr>
              <a:buFont typeface="Arial" panose="020F0502020204030204" pitchFamily="34" charset="0"/>
              <a:buChar char="•"/>
            </a:pPr>
            <a:r>
              <a:rPr lang="en-GB" sz="2000" dirty="0">
                <a:ea typeface="+mn-lt"/>
                <a:cs typeface="+mn-lt"/>
              </a:rPr>
              <a:t>Our drivers must have a valid driving licences for the vehicle they drive.</a:t>
            </a:r>
            <a:endParaRPr lang="en-GB" sz="2000" dirty="0"/>
          </a:p>
          <a:p>
            <a:pPr>
              <a:buFont typeface="Arial" panose="020F0502020204030204" pitchFamily="34" charset="0"/>
              <a:buChar char="•"/>
            </a:pPr>
            <a:r>
              <a:rPr lang="en-GB" sz="2000" dirty="0">
                <a:ea typeface="+mn-lt"/>
                <a:cs typeface="+mn-lt"/>
              </a:rPr>
              <a:t> We need to have Music Licence from PPL PRS Ltd for background music.</a:t>
            </a:r>
            <a:endParaRPr lang="en-GB" sz="2000" dirty="0"/>
          </a:p>
        </p:txBody>
      </p:sp>
      <p:sp>
        <p:nvSpPr>
          <p:cNvPr id="172"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173" name="Picture 4"/>
          <p:cNvPicPr/>
          <p:nvPr/>
        </p:nvPicPr>
        <p:blipFill>
          <a:blip r:embed="rId2"/>
          <a:stretch/>
        </p:blipFill>
        <p:spPr>
          <a:xfrm>
            <a:off x="8706960" y="-3960"/>
            <a:ext cx="3504960" cy="1919880"/>
          </a:xfrm>
          <a:prstGeom prst="rect">
            <a:avLst/>
          </a:prstGeom>
          <a:ln>
            <a:noFill/>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75"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176" name="TextShape 3"/>
          <p:cNvSpPr txBox="1"/>
          <p:nvPr/>
        </p:nvSpPr>
        <p:spPr>
          <a:xfrm>
            <a:off x="1097280" y="286560"/>
            <a:ext cx="10058040" cy="1450440"/>
          </a:xfrm>
          <a:prstGeom prst="rect">
            <a:avLst/>
          </a:prstGeom>
          <a:noFill/>
          <a:ln>
            <a:noFill/>
          </a:ln>
        </p:spPr>
        <p:txBody>
          <a:bodyPr anchor="ctr">
            <a:normAutofit/>
          </a:bodyPr>
          <a:lstStyle/>
          <a:p>
            <a:pPr>
              <a:lnSpc>
                <a:spcPct val="90000"/>
              </a:lnSpc>
            </a:pPr>
            <a:r>
              <a:rPr lang="en-GB" sz="4700" b="0" strike="noStrike" spc="-52">
                <a:solidFill>
                  <a:srgbClr val="FFFFFF"/>
                </a:solidFill>
                <a:latin typeface="Bookman Old Style"/>
                <a:ea typeface="Bookman Old Style"/>
              </a:rPr>
              <a:t>7. Management Team</a:t>
            </a:r>
            <a:endParaRPr lang="en-GB" sz="4700" b="0" strike="noStrike" spc="-1">
              <a:solidFill>
                <a:srgbClr val="000000"/>
              </a:solidFill>
              <a:latin typeface="Franklin Gothic Book"/>
            </a:endParaRPr>
          </a:p>
        </p:txBody>
      </p:sp>
      <p:sp>
        <p:nvSpPr>
          <p:cNvPr id="177" name="TextShape 4"/>
          <p:cNvSpPr txBox="1"/>
          <p:nvPr/>
        </p:nvSpPr>
        <p:spPr>
          <a:xfrm>
            <a:off x="1096920" y="2675520"/>
            <a:ext cx="10058040" cy="3192840"/>
          </a:xfrm>
          <a:prstGeom prst="rect">
            <a:avLst/>
          </a:prstGeom>
          <a:noFill/>
          <a:ln>
            <a:noFill/>
          </a:ln>
        </p:spPr>
        <p:txBody>
          <a:bodyPr lIns="0" rIns="0">
            <a:normAutofit/>
          </a:bodyPr>
          <a:lstStyle/>
          <a:p>
            <a:pPr>
              <a:buFont typeface="Arial" panose="020F0502020204030204" pitchFamily="34" charset="0"/>
              <a:buChar char="•"/>
            </a:pPr>
            <a:r>
              <a:rPr lang="en-GB" sz="2000" dirty="0">
                <a:ea typeface="+mn-lt"/>
                <a:cs typeface="Arial"/>
              </a:rPr>
              <a:t>Romanian Pizza Stone Baked </a:t>
            </a:r>
            <a:r>
              <a:rPr lang="en-GB" sz="2000" dirty="0">
                <a:ea typeface="+mn-lt"/>
                <a:cs typeface="+mn-lt"/>
              </a:rPr>
              <a:t>has a strong management team consisting of its four owners.</a:t>
            </a:r>
            <a:endParaRPr lang="ro-RO" sz="2000" dirty="0"/>
          </a:p>
        </p:txBody>
      </p:sp>
      <p:sp>
        <p:nvSpPr>
          <p:cNvPr id="178"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179" name="Picture 4"/>
          <p:cNvPicPr/>
          <p:nvPr/>
        </p:nvPicPr>
        <p:blipFill>
          <a:blip r:embed="rId2"/>
          <a:stretch/>
        </p:blipFill>
        <p:spPr>
          <a:xfrm>
            <a:off x="8764560" y="-3960"/>
            <a:ext cx="3447360" cy="1876680"/>
          </a:xfrm>
          <a:prstGeom prst="rect">
            <a:avLst/>
          </a:prstGeom>
          <a:ln>
            <a:noFill/>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0"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81"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182" name="TextShape 3"/>
          <p:cNvSpPr txBox="1"/>
          <p:nvPr/>
        </p:nvSpPr>
        <p:spPr>
          <a:xfrm>
            <a:off x="1097280" y="286560"/>
            <a:ext cx="10058040" cy="1450440"/>
          </a:xfrm>
          <a:prstGeom prst="rect">
            <a:avLst/>
          </a:prstGeom>
          <a:noFill/>
          <a:ln>
            <a:noFill/>
          </a:ln>
        </p:spPr>
        <p:txBody>
          <a:bodyPr anchor="ctr">
            <a:normAutofit/>
          </a:bodyPr>
          <a:lstStyle/>
          <a:p>
            <a:pPr>
              <a:lnSpc>
                <a:spcPct val="90000"/>
              </a:lnSpc>
            </a:pPr>
            <a:r>
              <a:rPr lang="en-GB" sz="4700" b="0" strike="noStrike" spc="-52">
                <a:solidFill>
                  <a:srgbClr val="FFFFFF"/>
                </a:solidFill>
                <a:latin typeface="Bookman Old Style"/>
                <a:ea typeface="Bookman Old Style"/>
              </a:rPr>
              <a:t>8.Management Process/ Administration</a:t>
            </a:r>
            <a:endParaRPr lang="en-GB" sz="4700" b="0" strike="noStrike" spc="-1">
              <a:solidFill>
                <a:srgbClr val="000000"/>
              </a:solidFill>
              <a:latin typeface="Franklin Gothic Book"/>
            </a:endParaRPr>
          </a:p>
        </p:txBody>
      </p:sp>
      <p:sp>
        <p:nvSpPr>
          <p:cNvPr id="183" name="TextShape 4"/>
          <p:cNvSpPr txBox="1"/>
          <p:nvPr/>
        </p:nvSpPr>
        <p:spPr>
          <a:xfrm>
            <a:off x="1096920" y="2675520"/>
            <a:ext cx="10058040" cy="3192840"/>
          </a:xfrm>
          <a:prstGeom prst="rect">
            <a:avLst/>
          </a:prstGeom>
          <a:noFill/>
          <a:ln>
            <a:noFill/>
          </a:ln>
        </p:spPr>
        <p:txBody>
          <a:bodyPr lIns="0" rIns="0">
            <a:normAutofit/>
          </a:bodyPr>
          <a:lstStyle/>
          <a:p>
            <a:pPr marL="91440" indent="-91080">
              <a:lnSpc>
                <a:spcPct val="110000"/>
              </a:lnSpc>
              <a:spcBef>
                <a:spcPts val="1199"/>
              </a:spcBef>
              <a:spcAft>
                <a:spcPts val="201"/>
              </a:spcAft>
              <a:buClr>
                <a:srgbClr val="1CADE4"/>
              </a:buClr>
              <a:buFont typeface="Calibri"/>
              <a:buChar char=" "/>
            </a:pPr>
            <a:r>
              <a:rPr lang="en-GB" sz="1900" b="0" strike="noStrike" spc="-1">
                <a:solidFill>
                  <a:srgbClr val="404040"/>
                </a:solidFill>
                <a:latin typeface="Franklin Gothic Book"/>
                <a:ea typeface="Franklin Gothic Book"/>
              </a:rPr>
              <a:t>•Work Scheduling</a:t>
            </a:r>
            <a:endParaRPr lang="en-GB" sz="1900" b="0" strike="noStrike" spc="-1">
              <a:solidFill>
                <a:srgbClr val="404040"/>
              </a:solidFill>
              <a:latin typeface="Franklin Gothic Book"/>
            </a:endParaRPr>
          </a:p>
          <a:p>
            <a:pPr marL="91440" indent="-91080">
              <a:lnSpc>
                <a:spcPct val="110000"/>
              </a:lnSpc>
              <a:spcBef>
                <a:spcPts val="1199"/>
              </a:spcBef>
              <a:spcAft>
                <a:spcPts val="201"/>
              </a:spcAft>
              <a:buClr>
                <a:srgbClr val="1CADE4"/>
              </a:buClr>
              <a:buFont typeface="Calibri"/>
              <a:buChar char=" "/>
            </a:pPr>
            <a:r>
              <a:rPr lang="en-GB" sz="1900" b="0" strike="noStrike" spc="-1">
                <a:solidFill>
                  <a:srgbClr val="404040"/>
                </a:solidFill>
                <a:latin typeface="Franklin Gothic Book"/>
                <a:ea typeface="Franklin Gothic Book"/>
              </a:rPr>
              <a:t>•Payroll Handling </a:t>
            </a:r>
            <a:endParaRPr lang="en-GB" sz="1900" b="0" strike="noStrike" spc="-1">
              <a:solidFill>
                <a:srgbClr val="404040"/>
              </a:solidFill>
              <a:latin typeface="Franklin Gothic Book"/>
            </a:endParaRPr>
          </a:p>
          <a:p>
            <a:pPr>
              <a:lnSpc>
                <a:spcPct val="110000"/>
              </a:lnSpc>
              <a:spcBef>
                <a:spcPts val="1199"/>
              </a:spcBef>
              <a:spcAft>
                <a:spcPts val="201"/>
              </a:spcAft>
            </a:pPr>
            <a:endParaRPr lang="en-GB" sz="1900" b="0" strike="noStrike" spc="-1">
              <a:solidFill>
                <a:srgbClr val="404040"/>
              </a:solidFill>
              <a:latin typeface="Franklin Gothic Book"/>
            </a:endParaRPr>
          </a:p>
        </p:txBody>
      </p:sp>
      <p:sp>
        <p:nvSpPr>
          <p:cNvPr id="184"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185" name="Picture 4"/>
          <p:cNvPicPr/>
          <p:nvPr/>
        </p:nvPicPr>
        <p:blipFill>
          <a:blip r:embed="rId2"/>
          <a:stretch/>
        </p:blipFill>
        <p:spPr>
          <a:xfrm>
            <a:off x="8706960" y="-3960"/>
            <a:ext cx="3504960" cy="1919880"/>
          </a:xfrm>
          <a:prstGeom prst="rect">
            <a:avLst/>
          </a:prstGeom>
          <a:ln>
            <a:noFill/>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6"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87"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188" name="TextShape 3"/>
          <p:cNvSpPr txBox="1"/>
          <p:nvPr/>
        </p:nvSpPr>
        <p:spPr>
          <a:xfrm>
            <a:off x="1097280" y="286560"/>
            <a:ext cx="10058040" cy="1450440"/>
          </a:xfrm>
          <a:prstGeom prst="rect">
            <a:avLst/>
          </a:prstGeom>
          <a:noFill/>
          <a:ln>
            <a:noFill/>
          </a:ln>
        </p:spPr>
        <p:txBody>
          <a:bodyPr anchor="ctr">
            <a:normAutofit/>
          </a:bodyPr>
          <a:lstStyle/>
          <a:p>
            <a:pPr>
              <a:lnSpc>
                <a:spcPct val="90000"/>
              </a:lnSpc>
            </a:pPr>
            <a:r>
              <a:rPr lang="en-GB" sz="4000" b="0" strike="noStrike" spc="-52">
                <a:solidFill>
                  <a:srgbClr val="FFFFFF"/>
                </a:solidFill>
                <a:latin typeface="Bookman Old Style"/>
                <a:ea typeface="Bookman Old Style"/>
              </a:rPr>
              <a:t>9. Other Management Process</a:t>
            </a:r>
            <a:endParaRPr lang="en-GB" sz="4000" b="0" strike="noStrike" spc="-1">
              <a:solidFill>
                <a:srgbClr val="000000"/>
              </a:solidFill>
              <a:latin typeface="Franklin Gothic Book"/>
            </a:endParaRPr>
          </a:p>
        </p:txBody>
      </p:sp>
      <p:sp>
        <p:nvSpPr>
          <p:cNvPr id="189" name="TextShape 4"/>
          <p:cNvSpPr txBox="1"/>
          <p:nvPr/>
        </p:nvSpPr>
        <p:spPr>
          <a:xfrm>
            <a:off x="1096920" y="1913760"/>
            <a:ext cx="10058040" cy="3954960"/>
          </a:xfrm>
          <a:prstGeom prst="rect">
            <a:avLst/>
          </a:prstGeom>
          <a:noFill/>
          <a:ln>
            <a:noFill/>
          </a:ln>
        </p:spPr>
        <p:txBody>
          <a:bodyPr lIns="0" rIns="0">
            <a:normAutofit/>
          </a:bodyPr>
          <a:lstStyle/>
          <a:p>
            <a:pPr marL="91440" indent="-91080">
              <a:lnSpc>
                <a:spcPct val="110000"/>
              </a:lnSpc>
              <a:spcBef>
                <a:spcPts val="1199"/>
              </a:spcBef>
              <a:spcAft>
                <a:spcPts val="201"/>
              </a:spcAft>
              <a:buClr>
                <a:srgbClr val="1CADE4"/>
              </a:buClr>
              <a:buFont typeface="Calibri"/>
              <a:buChar char=" "/>
            </a:pPr>
            <a:r>
              <a:rPr lang="en-GB" sz="2400" b="0" strike="noStrike" spc="-1">
                <a:solidFill>
                  <a:srgbClr val="404040"/>
                </a:solidFill>
                <a:latin typeface="Franklin Gothic Book"/>
                <a:ea typeface="Franklin Gothic Book"/>
              </a:rPr>
              <a:t>All the workers will need additional online training to cover the skills required in the company.  </a:t>
            </a:r>
            <a:endParaRPr lang="en-GB" sz="2400" b="0" strike="noStrike" spc="-1">
              <a:solidFill>
                <a:srgbClr val="404040"/>
              </a:solidFill>
              <a:latin typeface="Franklin Gothic Book"/>
            </a:endParaRPr>
          </a:p>
          <a:p>
            <a:pPr marL="91440" indent="-91080">
              <a:lnSpc>
                <a:spcPct val="110000"/>
              </a:lnSpc>
              <a:spcBef>
                <a:spcPts val="1199"/>
              </a:spcBef>
              <a:spcAft>
                <a:spcPts val="201"/>
              </a:spcAft>
              <a:buClr>
                <a:srgbClr val="1CADE4"/>
              </a:buClr>
              <a:buFont typeface="Calibri"/>
              <a:buChar char=" "/>
            </a:pPr>
            <a:r>
              <a:rPr lang="en-GB" sz="2400" b="0" strike="noStrike" spc="-1">
                <a:solidFill>
                  <a:srgbClr val="404040"/>
                </a:solidFill>
                <a:latin typeface="Franklin Gothic Book"/>
                <a:ea typeface="Franklin Gothic Book"/>
              </a:rPr>
              <a:t>Training required for the employee:</a:t>
            </a:r>
            <a:endParaRPr lang="en-GB" sz="2400" b="0" strike="noStrike" spc="-1">
              <a:solidFill>
                <a:srgbClr val="404040"/>
              </a:solidFill>
              <a:latin typeface="Franklin Gothic Book"/>
            </a:endParaRPr>
          </a:p>
          <a:p>
            <a:pPr marL="91440" indent="-91080">
              <a:lnSpc>
                <a:spcPct val="110000"/>
              </a:lnSpc>
              <a:spcBef>
                <a:spcPts val="1199"/>
              </a:spcBef>
              <a:spcAft>
                <a:spcPts val="201"/>
              </a:spcAft>
              <a:buClr>
                <a:srgbClr val="1CADE4"/>
              </a:buClr>
              <a:buFont typeface="Calibri"/>
              <a:buChar char=" "/>
            </a:pPr>
            <a:r>
              <a:rPr lang="en-GB" sz="2400" b="0" strike="noStrike" spc="-1">
                <a:solidFill>
                  <a:srgbClr val="404040"/>
                </a:solidFill>
                <a:latin typeface="Franklin Gothic Book"/>
                <a:ea typeface="Franklin Gothic Book"/>
              </a:rPr>
              <a:t>Health and Safety, Fire safety, Food safety, Manual handling and</a:t>
            </a:r>
            <a:endParaRPr lang="en-GB" sz="2400" b="0" strike="noStrike" spc="-1">
              <a:solidFill>
                <a:srgbClr val="404040"/>
              </a:solidFill>
              <a:latin typeface="Franklin Gothic Book"/>
            </a:endParaRPr>
          </a:p>
          <a:p>
            <a:pPr marL="91440" indent="-91080">
              <a:lnSpc>
                <a:spcPct val="110000"/>
              </a:lnSpc>
              <a:spcBef>
                <a:spcPts val="1199"/>
              </a:spcBef>
              <a:spcAft>
                <a:spcPts val="201"/>
              </a:spcAft>
              <a:buClr>
                <a:srgbClr val="1CADE4"/>
              </a:buClr>
              <a:buFont typeface="Calibri"/>
              <a:buChar char=" "/>
            </a:pPr>
            <a:r>
              <a:rPr lang="en-GB" sz="2400" b="0" strike="noStrike" spc="-1">
                <a:solidFill>
                  <a:srgbClr val="404040"/>
                </a:solidFill>
                <a:latin typeface="Franklin Gothic Book"/>
                <a:ea typeface="Franklin Gothic Book"/>
              </a:rPr>
              <a:t>Keeping Safe during COVID-19.</a:t>
            </a:r>
            <a:endParaRPr lang="en-GB" sz="2400" b="0" strike="noStrike" spc="-1">
              <a:solidFill>
                <a:srgbClr val="404040"/>
              </a:solidFill>
              <a:latin typeface="Franklin Gothic Book"/>
            </a:endParaRPr>
          </a:p>
          <a:p>
            <a:pPr marL="91440" indent="-91080">
              <a:lnSpc>
                <a:spcPct val="110000"/>
              </a:lnSpc>
              <a:spcBef>
                <a:spcPts val="1199"/>
              </a:spcBef>
              <a:spcAft>
                <a:spcPts val="201"/>
              </a:spcAft>
              <a:buClr>
                <a:srgbClr val="1CADE4"/>
              </a:buClr>
              <a:buFont typeface="Calibri"/>
              <a:buChar char=" "/>
            </a:pPr>
            <a:r>
              <a:rPr lang="en-GB" sz="2400" b="0" strike="noStrike" spc="-1">
                <a:solidFill>
                  <a:srgbClr val="404040"/>
                </a:solidFill>
                <a:latin typeface="Franklin Gothic Book"/>
                <a:ea typeface="Franklin Gothic Book"/>
              </a:rPr>
              <a:t>These online training will cost £1,245 per year for 5 courses for a maximum of 50 employees.</a:t>
            </a:r>
            <a:endParaRPr lang="en-GB" sz="2400" b="0" strike="noStrike" spc="-1">
              <a:solidFill>
                <a:srgbClr val="404040"/>
              </a:solidFill>
              <a:latin typeface="Franklin Gothic Book"/>
            </a:endParaRPr>
          </a:p>
        </p:txBody>
      </p:sp>
      <p:sp>
        <p:nvSpPr>
          <p:cNvPr id="190"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191" name="Picture 4"/>
          <p:cNvPicPr/>
          <p:nvPr/>
        </p:nvPicPr>
        <p:blipFill>
          <a:blip r:embed="rId2"/>
          <a:stretch/>
        </p:blipFill>
        <p:spPr>
          <a:xfrm>
            <a:off x="8735760" y="-3960"/>
            <a:ext cx="3476160" cy="1919880"/>
          </a:xfrm>
          <a:prstGeom prst="rect">
            <a:avLst/>
          </a:prstGeom>
          <a:ln>
            <a:noFill/>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2"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93"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194" name="TextShape 3"/>
          <p:cNvSpPr txBox="1"/>
          <p:nvPr/>
        </p:nvSpPr>
        <p:spPr>
          <a:xfrm>
            <a:off x="1097280" y="286560"/>
            <a:ext cx="10058040" cy="1450440"/>
          </a:xfrm>
          <a:prstGeom prst="rect">
            <a:avLst/>
          </a:prstGeom>
          <a:noFill/>
          <a:ln>
            <a:noFill/>
          </a:ln>
        </p:spPr>
        <p:txBody>
          <a:bodyPr anchor="ctr">
            <a:normAutofit/>
          </a:bodyPr>
          <a:lstStyle/>
          <a:p>
            <a:pPr>
              <a:lnSpc>
                <a:spcPct val="90000"/>
              </a:lnSpc>
            </a:pPr>
            <a:r>
              <a:rPr lang="en-GB" sz="4700" b="0" strike="noStrike" spc="-52">
                <a:solidFill>
                  <a:srgbClr val="FFFFFF"/>
                </a:solidFill>
                <a:latin typeface="Bookman Old Style"/>
                <a:ea typeface="Bookman Old Style"/>
              </a:rPr>
              <a:t>10. Marketing plan</a:t>
            </a:r>
            <a:endParaRPr lang="en-GB" sz="4700" b="0" strike="noStrike" spc="-1">
              <a:solidFill>
                <a:srgbClr val="000000"/>
              </a:solidFill>
              <a:latin typeface="Franklin Gothic Book"/>
            </a:endParaRPr>
          </a:p>
        </p:txBody>
      </p:sp>
      <p:sp>
        <p:nvSpPr>
          <p:cNvPr id="195" name="TextShape 4"/>
          <p:cNvSpPr txBox="1"/>
          <p:nvPr/>
        </p:nvSpPr>
        <p:spPr>
          <a:xfrm>
            <a:off x="1096920" y="2675520"/>
            <a:ext cx="10058040" cy="3192840"/>
          </a:xfrm>
          <a:prstGeom prst="rect">
            <a:avLst/>
          </a:prstGeom>
          <a:noFill/>
          <a:ln>
            <a:noFill/>
          </a:ln>
        </p:spPr>
        <p:txBody>
          <a:bodyPr lIns="0" rIns="0">
            <a:normAutofit fontScale="94000"/>
          </a:bodyPr>
          <a:lstStyle/>
          <a:p>
            <a:pPr marL="91440" indent="-91080">
              <a:lnSpc>
                <a:spcPct val="110000"/>
              </a:lnSpc>
              <a:spcBef>
                <a:spcPts val="1199"/>
              </a:spcBef>
              <a:spcAft>
                <a:spcPts val="201"/>
              </a:spcAft>
              <a:buClr>
                <a:srgbClr val="1CADE4"/>
              </a:buClr>
              <a:buFont typeface="Arial"/>
              <a:buChar char="•"/>
            </a:pPr>
            <a:r>
              <a:rPr lang="en-GB" sz="2400" b="0" strike="noStrike" spc="-1">
                <a:solidFill>
                  <a:srgbClr val="404040"/>
                </a:solidFill>
                <a:latin typeface="Franklin Gothic Book"/>
              </a:rPr>
              <a:t> Online advertising, including Google Ads and social media advertising, like Facebook and Instagram (Sherman 2020).</a:t>
            </a:r>
          </a:p>
          <a:p>
            <a:pPr marL="91440" indent="-91080">
              <a:lnSpc>
                <a:spcPct val="110000"/>
              </a:lnSpc>
              <a:spcBef>
                <a:spcPts val="1199"/>
              </a:spcBef>
              <a:spcAft>
                <a:spcPts val="201"/>
              </a:spcAft>
              <a:buClr>
                <a:srgbClr val="1CADE4"/>
              </a:buClr>
              <a:buFont typeface="Arial"/>
              <a:buChar char="•"/>
            </a:pPr>
            <a:r>
              <a:rPr lang="en-GB" sz="2400" b="0" strike="noStrike" spc="-1">
                <a:solidFill>
                  <a:srgbClr val="404040"/>
                </a:solidFill>
                <a:latin typeface="Franklin Gothic Book"/>
              </a:rPr>
              <a:t> Local flyiers (instantprint n.d.)</a:t>
            </a:r>
          </a:p>
          <a:p>
            <a:pPr marL="91440" indent="-91080">
              <a:lnSpc>
                <a:spcPct val="110000"/>
              </a:lnSpc>
              <a:spcBef>
                <a:spcPts val="1199"/>
              </a:spcBef>
              <a:spcAft>
                <a:spcPts val="201"/>
              </a:spcAft>
              <a:buClr>
                <a:srgbClr val="1CADE4"/>
              </a:buClr>
              <a:buFont typeface="Arial"/>
              <a:buChar char="•"/>
            </a:pPr>
            <a:r>
              <a:rPr lang="en-GB" sz="2400" b="0" strike="noStrike" spc="-1">
                <a:solidFill>
                  <a:srgbClr val="404040"/>
                </a:solidFill>
                <a:latin typeface="Franklin Gothic Book"/>
              </a:rPr>
              <a:t> Online website (Wix. n.d.)</a:t>
            </a:r>
          </a:p>
          <a:p>
            <a:pPr marL="91440" indent="-91080">
              <a:lnSpc>
                <a:spcPct val="110000"/>
              </a:lnSpc>
              <a:spcBef>
                <a:spcPts val="1199"/>
              </a:spcBef>
              <a:spcAft>
                <a:spcPts val="201"/>
              </a:spcAft>
              <a:buClr>
                <a:srgbClr val="1CADE4"/>
              </a:buClr>
              <a:buFont typeface="Arial"/>
              <a:buChar char="•"/>
            </a:pPr>
            <a:r>
              <a:rPr lang="en-GB" sz="2400" b="0" strike="noStrike" spc="-1">
                <a:solidFill>
                  <a:srgbClr val="404040"/>
                </a:solidFill>
                <a:latin typeface="Franklin Gothic Book"/>
              </a:rPr>
              <a:t>Deliveroo and Uber Eats takes up to 35% commission for delivery services and has included free advertising on their websites (Shead 2020)</a:t>
            </a:r>
          </a:p>
          <a:p>
            <a:pPr>
              <a:lnSpc>
                <a:spcPct val="110000"/>
              </a:lnSpc>
              <a:spcBef>
                <a:spcPts val="1199"/>
              </a:spcBef>
              <a:spcAft>
                <a:spcPts val="201"/>
              </a:spcAft>
            </a:pPr>
            <a:endParaRPr lang="en-GB" sz="2400" b="0" strike="noStrike" spc="-1">
              <a:solidFill>
                <a:srgbClr val="404040"/>
              </a:solidFill>
              <a:latin typeface="Franklin Gothic Book"/>
            </a:endParaRPr>
          </a:p>
          <a:p>
            <a:pPr>
              <a:lnSpc>
                <a:spcPct val="110000"/>
              </a:lnSpc>
              <a:spcBef>
                <a:spcPts val="1199"/>
              </a:spcBef>
              <a:spcAft>
                <a:spcPts val="201"/>
              </a:spcAft>
            </a:pPr>
            <a:endParaRPr lang="en-GB" sz="2400" b="0" strike="noStrike" spc="-1">
              <a:solidFill>
                <a:srgbClr val="404040"/>
              </a:solidFill>
              <a:latin typeface="Franklin Gothic Book"/>
            </a:endParaRPr>
          </a:p>
          <a:p>
            <a:pPr>
              <a:lnSpc>
                <a:spcPct val="110000"/>
              </a:lnSpc>
              <a:spcBef>
                <a:spcPts val="1199"/>
              </a:spcBef>
              <a:spcAft>
                <a:spcPts val="201"/>
              </a:spcAft>
            </a:pPr>
            <a:endParaRPr lang="en-GB" sz="2400" b="0" strike="noStrike" spc="-1">
              <a:solidFill>
                <a:srgbClr val="404040"/>
              </a:solidFill>
              <a:latin typeface="Franklin Gothic Book"/>
            </a:endParaRPr>
          </a:p>
          <a:p>
            <a:pPr>
              <a:lnSpc>
                <a:spcPct val="110000"/>
              </a:lnSpc>
              <a:spcBef>
                <a:spcPts val="1199"/>
              </a:spcBef>
              <a:spcAft>
                <a:spcPts val="201"/>
              </a:spcAft>
            </a:pPr>
            <a:endParaRPr lang="en-GB" sz="2400" b="0" strike="noStrike" spc="-1">
              <a:solidFill>
                <a:srgbClr val="404040"/>
              </a:solidFill>
              <a:latin typeface="Franklin Gothic Book"/>
            </a:endParaRPr>
          </a:p>
        </p:txBody>
      </p:sp>
      <p:sp>
        <p:nvSpPr>
          <p:cNvPr id="196"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197" name="Picture 5"/>
          <p:cNvPicPr/>
          <p:nvPr/>
        </p:nvPicPr>
        <p:blipFill>
          <a:blip r:embed="rId2"/>
          <a:stretch/>
        </p:blipFill>
        <p:spPr>
          <a:xfrm>
            <a:off x="9454680" y="4680"/>
            <a:ext cx="2742840" cy="1873440"/>
          </a:xfrm>
          <a:prstGeom prst="rect">
            <a:avLst/>
          </a:prstGeom>
          <a:ln>
            <a:noFill/>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8" name="CustomShape 1"/>
          <p:cNvSpPr/>
          <p:nvPr/>
        </p:nvSpPr>
        <p:spPr>
          <a:xfrm>
            <a:off x="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99" name="TextShape 2"/>
          <p:cNvSpPr txBox="1"/>
          <p:nvPr/>
        </p:nvSpPr>
        <p:spPr>
          <a:xfrm>
            <a:off x="5172120" y="286560"/>
            <a:ext cx="5983200" cy="1450440"/>
          </a:xfrm>
          <a:prstGeom prst="rect">
            <a:avLst/>
          </a:prstGeom>
          <a:noFill/>
          <a:ln>
            <a:noFill/>
          </a:ln>
        </p:spPr>
        <p:txBody>
          <a:bodyPr anchor="b">
            <a:normAutofit/>
          </a:bodyPr>
          <a:lstStyle/>
          <a:p>
            <a:pPr>
              <a:lnSpc>
                <a:spcPct val="90000"/>
              </a:lnSpc>
            </a:pPr>
            <a:r>
              <a:rPr lang="en-GB" sz="4700" b="0" strike="noStrike" spc="-52">
                <a:solidFill>
                  <a:srgbClr val="404040"/>
                </a:solidFill>
                <a:latin typeface="Bookman Old Style"/>
              </a:rPr>
              <a:t>11. Target Market</a:t>
            </a:r>
            <a:endParaRPr lang="en-GB" sz="4700" b="0" strike="noStrike" spc="-1">
              <a:solidFill>
                <a:srgbClr val="000000"/>
              </a:solidFill>
              <a:latin typeface="Franklin Gothic Book"/>
            </a:endParaRPr>
          </a:p>
        </p:txBody>
      </p:sp>
      <p:pic>
        <p:nvPicPr>
          <p:cNvPr id="200" name="Picture 5"/>
          <p:cNvPicPr/>
          <p:nvPr/>
        </p:nvPicPr>
        <p:blipFill>
          <a:blip r:embed="rId2"/>
          <a:srcRect l="18426" r="26078"/>
          <a:stretch/>
        </p:blipFill>
        <p:spPr>
          <a:xfrm>
            <a:off x="0" y="0"/>
            <a:ext cx="4579560" cy="3382920"/>
          </a:xfrm>
          <a:prstGeom prst="rect">
            <a:avLst/>
          </a:prstGeom>
          <a:ln>
            <a:noFill/>
          </a:ln>
        </p:spPr>
      </p:pic>
      <p:sp>
        <p:nvSpPr>
          <p:cNvPr id="201" name="Line 3"/>
          <p:cNvSpPr/>
          <p:nvPr/>
        </p:nvSpPr>
        <p:spPr>
          <a:xfrm>
            <a:off x="5242680" y="1917720"/>
            <a:ext cx="5943600" cy="0"/>
          </a:xfrm>
          <a:prstGeom prst="line">
            <a:avLst/>
          </a:prstGeom>
          <a:ln>
            <a:solidFill>
              <a:schemeClr val="tx1">
                <a:lumMod val="75000"/>
                <a:lumOff val="25000"/>
              </a:schemeClr>
            </a:solidFill>
            <a:round/>
          </a:ln>
        </p:spPr>
        <p:style>
          <a:lnRef idx="1">
            <a:schemeClr val="accent1"/>
          </a:lnRef>
          <a:fillRef idx="0">
            <a:schemeClr val="accent1"/>
          </a:fillRef>
          <a:effectRef idx="0">
            <a:schemeClr val="accent1"/>
          </a:effectRef>
          <a:fontRef idx="minor"/>
        </p:style>
      </p:sp>
      <p:pic>
        <p:nvPicPr>
          <p:cNvPr id="202" name="Picture 4"/>
          <p:cNvPicPr/>
          <p:nvPr/>
        </p:nvPicPr>
        <p:blipFill>
          <a:blip r:embed="rId3"/>
          <a:srcRect l="4554" r="3054"/>
          <a:stretch/>
        </p:blipFill>
        <p:spPr>
          <a:xfrm>
            <a:off x="0" y="3474720"/>
            <a:ext cx="4579560" cy="3382920"/>
          </a:xfrm>
          <a:prstGeom prst="rect">
            <a:avLst/>
          </a:prstGeom>
          <a:ln>
            <a:noFill/>
          </a:ln>
        </p:spPr>
      </p:pic>
      <p:sp>
        <p:nvSpPr>
          <p:cNvPr id="203" name="TextShape 4"/>
          <p:cNvSpPr txBox="1"/>
          <p:nvPr/>
        </p:nvSpPr>
        <p:spPr>
          <a:xfrm>
            <a:off x="5172120" y="2611440"/>
            <a:ext cx="6802920" cy="3487320"/>
          </a:xfrm>
          <a:prstGeom prst="rect">
            <a:avLst/>
          </a:prstGeom>
          <a:noFill/>
          <a:ln>
            <a:noFill/>
          </a:ln>
        </p:spPr>
        <p:txBody>
          <a:bodyPr>
            <a:normAutofit/>
          </a:bodyPr>
          <a:lstStyle/>
          <a:p>
            <a:pPr marL="343080" indent="-342720">
              <a:lnSpc>
                <a:spcPct val="110000"/>
              </a:lnSpc>
              <a:spcBef>
                <a:spcPts val="1199"/>
              </a:spcBef>
              <a:spcAft>
                <a:spcPts val="201"/>
              </a:spcAft>
              <a:buClr>
                <a:srgbClr val="1CADE4"/>
              </a:buClr>
              <a:buFont typeface="Wingdings" charset="2"/>
              <a:buChar char=""/>
            </a:pPr>
            <a:r>
              <a:rPr lang="en-GB" sz="2400" b="0" strike="noStrike" cap="all" spc="199">
                <a:solidFill>
                  <a:srgbClr val="404040"/>
                </a:solidFill>
                <a:latin typeface="Franklin Gothic Book"/>
                <a:ea typeface="Franklin Gothic Book"/>
              </a:rPr>
              <a:t>Local people, family and kids, as are many schools around and a swimming pool </a:t>
            </a:r>
            <a:endParaRPr lang="en-GB" sz="2400" b="0" strike="noStrike" spc="-1">
              <a:solidFill>
                <a:srgbClr val="404040"/>
              </a:solidFill>
              <a:latin typeface="Franklin Gothic Book"/>
            </a:endParaRPr>
          </a:p>
          <a:p>
            <a:pPr marL="343080" indent="-342720">
              <a:lnSpc>
                <a:spcPct val="110000"/>
              </a:lnSpc>
              <a:spcBef>
                <a:spcPts val="1199"/>
              </a:spcBef>
              <a:spcAft>
                <a:spcPts val="201"/>
              </a:spcAft>
              <a:buClr>
                <a:srgbClr val="1CADE4"/>
              </a:buClr>
              <a:buFont typeface="Wingdings" charset="2"/>
              <a:buChar char=""/>
            </a:pPr>
            <a:r>
              <a:rPr lang="en-GB" sz="2400" b="0" strike="noStrike" cap="all" spc="199">
                <a:solidFill>
                  <a:srgbClr val="404040"/>
                </a:solidFill>
                <a:latin typeface="Franklin Gothic Book"/>
                <a:ea typeface="Franklin Gothic Book"/>
              </a:rPr>
              <a:t>STAFF FROM BUSINESSES THAT ARE LOCAL</a:t>
            </a:r>
            <a:endParaRPr lang="en-GB" sz="2400" b="0" strike="noStrike" spc="-1">
              <a:solidFill>
                <a:srgbClr val="404040"/>
              </a:solidFill>
              <a:latin typeface="Franklin Gothic Book"/>
            </a:endParaRPr>
          </a:p>
          <a:p>
            <a:pPr marL="343080" indent="-342720">
              <a:lnSpc>
                <a:spcPct val="110000"/>
              </a:lnSpc>
              <a:spcBef>
                <a:spcPts val="1199"/>
              </a:spcBef>
              <a:spcAft>
                <a:spcPts val="201"/>
              </a:spcAft>
              <a:buClr>
                <a:srgbClr val="1CADE4"/>
              </a:buClr>
              <a:buFont typeface="Wingdings" charset="2"/>
              <a:buChar char=""/>
            </a:pPr>
            <a:r>
              <a:rPr lang="en-GB" sz="2400" b="0" strike="noStrike" cap="all" spc="199">
                <a:solidFill>
                  <a:srgbClr val="404040"/>
                </a:solidFill>
                <a:latin typeface="Franklin Gothic Book"/>
                <a:ea typeface="Franklin Gothic Book"/>
              </a:rPr>
              <a:t>Also, tourist, as is part of Camden Town and is part of central London</a:t>
            </a:r>
            <a:endParaRPr lang="en-GB" sz="2400" b="0" strike="noStrike" spc="-1">
              <a:solidFill>
                <a:srgbClr val="404040"/>
              </a:solidFill>
              <a:latin typeface="Franklin Gothic Book"/>
            </a:endParaRPr>
          </a:p>
        </p:txBody>
      </p:sp>
      <p:sp>
        <p:nvSpPr>
          <p:cNvPr id="204" name="CustomShape 5"/>
          <p:cNvSpPr/>
          <p:nvPr/>
        </p:nvSpPr>
        <p:spPr>
          <a:xfrm>
            <a:off x="2596680" y="3114000"/>
            <a:ext cx="2742840" cy="366120"/>
          </a:xfrm>
          <a:prstGeom prst="rect">
            <a:avLst/>
          </a:prstGeom>
          <a:noFill/>
          <a:ln>
            <a:noFill/>
          </a:ln>
        </p:spPr>
        <p:style>
          <a:lnRef idx="0">
            <a:scrgbClr r="0" g="0" b="0"/>
          </a:lnRef>
          <a:fillRef idx="0">
            <a:scrgbClr r="0" g="0" b="0"/>
          </a:fillRef>
          <a:effectRef idx="0">
            <a:scrgbClr r="0" g="0" b="0"/>
          </a:effectRef>
          <a:fontRef idx="minor"/>
        </p:style>
        <p:txBody>
          <a:bodyPr>
            <a:spAutoFit/>
          </a:bodyPr>
          <a:lstStyle/>
          <a:p>
            <a:pPr>
              <a:lnSpc>
                <a:spcPct val="100000"/>
              </a:lnSpc>
            </a:pPr>
            <a:r>
              <a:rPr lang="en-GB" sz="1800" b="0" strike="noStrike" spc="-1">
                <a:solidFill>
                  <a:srgbClr val="000000"/>
                </a:solidFill>
                <a:latin typeface="Franklin Gothic Book"/>
              </a:rPr>
              <a:t>Google Map (2020)</a:t>
            </a:r>
            <a:endParaRPr lang="en-GB" sz="1800" b="0" strike="noStrike" spc="-1">
              <a:latin typeface="Aria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206"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207" name="TextShape 3"/>
          <p:cNvSpPr txBox="1"/>
          <p:nvPr/>
        </p:nvSpPr>
        <p:spPr>
          <a:xfrm>
            <a:off x="1097280" y="286560"/>
            <a:ext cx="10058040" cy="1450440"/>
          </a:xfrm>
          <a:prstGeom prst="rect">
            <a:avLst/>
          </a:prstGeom>
          <a:noFill/>
          <a:ln>
            <a:noFill/>
          </a:ln>
        </p:spPr>
        <p:txBody>
          <a:bodyPr anchor="ctr">
            <a:normAutofit/>
          </a:bodyPr>
          <a:lstStyle/>
          <a:p>
            <a:pPr>
              <a:lnSpc>
                <a:spcPct val="90000"/>
              </a:lnSpc>
            </a:pPr>
            <a:r>
              <a:rPr lang="en-GB" sz="4000" b="0" strike="noStrike" spc="-52">
                <a:solidFill>
                  <a:srgbClr val="FFFFFF"/>
                </a:solidFill>
                <a:latin typeface="Bookman Old Style"/>
                <a:ea typeface="Bookman Old Style"/>
              </a:rPr>
              <a:t> 12. Market Audit</a:t>
            </a:r>
            <a:r>
              <a:t/>
            </a:r>
            <a:br/>
            <a:r>
              <a:rPr lang="en-GB" sz="4000" b="0" strike="noStrike" spc="-52">
                <a:solidFill>
                  <a:srgbClr val="FFFFFF"/>
                </a:solidFill>
                <a:latin typeface="Bookman Old Style"/>
                <a:ea typeface="Bookman Old Style"/>
              </a:rPr>
              <a:t>                – Market Research</a:t>
            </a:r>
            <a:endParaRPr lang="en-GB" sz="4000" b="0" strike="noStrike" spc="-1">
              <a:solidFill>
                <a:srgbClr val="000000"/>
              </a:solidFill>
              <a:latin typeface="Franklin Gothic Book"/>
            </a:endParaRPr>
          </a:p>
        </p:txBody>
      </p:sp>
      <p:sp>
        <p:nvSpPr>
          <p:cNvPr id="208" name="TextShape 4"/>
          <p:cNvSpPr txBox="1"/>
          <p:nvPr/>
        </p:nvSpPr>
        <p:spPr>
          <a:xfrm>
            <a:off x="593640" y="1899360"/>
            <a:ext cx="11007000" cy="4400640"/>
          </a:xfrm>
          <a:prstGeom prst="rect">
            <a:avLst/>
          </a:prstGeom>
          <a:noFill/>
          <a:ln>
            <a:noFill/>
          </a:ln>
        </p:spPr>
        <p:txBody>
          <a:bodyPr lIns="0" rIns="0">
            <a:noAutofit/>
          </a:bodyPr>
          <a:lstStyle/>
          <a:p>
            <a:pPr marL="91440" indent="-91080">
              <a:lnSpc>
                <a:spcPct val="110000"/>
              </a:lnSpc>
              <a:spcBef>
                <a:spcPts val="1199"/>
              </a:spcBef>
              <a:spcAft>
                <a:spcPts val="201"/>
              </a:spcAft>
              <a:buClr>
                <a:srgbClr val="1CADE4"/>
              </a:buClr>
              <a:buFont typeface="Wingdings" charset="2"/>
              <a:buChar char=""/>
            </a:pPr>
            <a:r>
              <a:rPr lang="en-GB" sz="2400" b="0" strike="noStrike" spc="-1">
                <a:solidFill>
                  <a:srgbClr val="404040"/>
                </a:solidFill>
                <a:latin typeface="Franklin Gothic Book"/>
                <a:ea typeface="Franklin Gothic Book"/>
              </a:rPr>
              <a:t> According to Dunsby(2019), 48% of Londoners regularly purchase takeaway and online delivery meals. In the last year has increased the popularity of online delivery meals purchase because of companies that deliver home like: Just Eat and Deliveroo.</a:t>
            </a:r>
            <a:endParaRPr lang="en-GB" sz="2400" b="0" strike="noStrike" spc="-1">
              <a:solidFill>
                <a:srgbClr val="404040"/>
              </a:solidFill>
              <a:latin typeface="Franklin Gothic Book"/>
            </a:endParaRPr>
          </a:p>
          <a:p>
            <a:pPr marL="91440" indent="-91080">
              <a:lnSpc>
                <a:spcPct val="110000"/>
              </a:lnSpc>
              <a:spcBef>
                <a:spcPts val="1199"/>
              </a:spcBef>
              <a:spcAft>
                <a:spcPts val="201"/>
              </a:spcAft>
              <a:buClr>
                <a:srgbClr val="1CADE4"/>
              </a:buClr>
              <a:buFont typeface="Wingdings" charset="2"/>
              <a:buChar char=""/>
            </a:pPr>
            <a:r>
              <a:rPr lang="en-GB" sz="2400" b="0" strike="noStrike" spc="-1">
                <a:solidFill>
                  <a:srgbClr val="404040"/>
                </a:solidFill>
                <a:latin typeface="Franklin Gothic Book"/>
                <a:ea typeface="Franklin Gothic Book"/>
              </a:rPr>
              <a:t> According to Luty (2019), "The </a:t>
            </a:r>
            <a:r>
              <a:rPr lang="en-GB" sz="2400" b="0" u="sng" strike="noStrike" spc="-1">
                <a:solidFill>
                  <a:srgbClr val="96DE37"/>
                </a:solidFill>
                <a:uFillTx/>
                <a:latin typeface="Franklin Gothic Book"/>
                <a:ea typeface="Franklin Gothic Book"/>
                <a:hlinkClick r:id="rId2"/>
              </a:rPr>
              <a:t>pizza delivery market </a:t>
            </a:r>
            <a:r>
              <a:rPr lang="en-GB" sz="2400" b="0" strike="noStrike" spc="-1">
                <a:solidFill>
                  <a:srgbClr val="404040"/>
                </a:solidFill>
                <a:latin typeface="Franklin Gothic Book"/>
                <a:ea typeface="Franklin Gothic Book"/>
              </a:rPr>
              <a:t>is worth 2.1 billion British pounds in the UK and is a major segment of the food delivery industry".  The biggest competitor and the market leader in Pizza market is the international franchise </a:t>
            </a:r>
            <a:r>
              <a:rPr lang="en-GB" sz="2400" b="0" u="sng" strike="noStrike" spc="-1">
                <a:solidFill>
                  <a:srgbClr val="96DE37"/>
                </a:solidFill>
                <a:uFillTx/>
                <a:latin typeface="Franklin Gothic Book"/>
                <a:ea typeface="Franklin Gothic Book"/>
                <a:hlinkClick r:id="rId3"/>
              </a:rPr>
              <a:t>Domino’s Pizza</a:t>
            </a:r>
            <a:r>
              <a:rPr lang="en-GB" sz="2400" b="0" strike="noStrike" spc="-1">
                <a:solidFill>
                  <a:srgbClr val="404040"/>
                </a:solidFill>
                <a:latin typeface="Franklin Gothic Book"/>
                <a:ea typeface="Franklin Gothic Book"/>
              </a:rPr>
              <a:t>, which has in 2017, about 1.2 million pounds turnover.</a:t>
            </a:r>
            <a:endParaRPr lang="en-GB" sz="2400" b="0" strike="noStrike" spc="-1">
              <a:solidFill>
                <a:srgbClr val="404040"/>
              </a:solidFill>
              <a:latin typeface="Franklin Gothic Book"/>
            </a:endParaRPr>
          </a:p>
          <a:p>
            <a:pPr>
              <a:lnSpc>
                <a:spcPct val="110000"/>
              </a:lnSpc>
              <a:spcBef>
                <a:spcPts val="1199"/>
              </a:spcBef>
              <a:spcAft>
                <a:spcPts val="201"/>
              </a:spcAft>
            </a:pPr>
            <a:endParaRPr lang="en-GB" sz="2400" b="0" strike="noStrike" spc="-1">
              <a:solidFill>
                <a:srgbClr val="404040"/>
              </a:solidFill>
              <a:latin typeface="Franklin Gothic Book"/>
            </a:endParaRPr>
          </a:p>
        </p:txBody>
      </p:sp>
      <p:sp>
        <p:nvSpPr>
          <p:cNvPr id="209"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210" name="Picture 4"/>
          <p:cNvPicPr/>
          <p:nvPr/>
        </p:nvPicPr>
        <p:blipFill>
          <a:blip r:embed="rId4"/>
          <a:stretch/>
        </p:blipFill>
        <p:spPr>
          <a:xfrm>
            <a:off x="9454680" y="19080"/>
            <a:ext cx="2742840" cy="1873440"/>
          </a:xfrm>
          <a:prstGeom prst="rect">
            <a:avLst/>
          </a:prstGeom>
          <a:ln>
            <a:noFill/>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1"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212"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213" name="TextShape 3"/>
          <p:cNvSpPr txBox="1"/>
          <p:nvPr/>
        </p:nvSpPr>
        <p:spPr>
          <a:xfrm>
            <a:off x="1097280" y="286560"/>
            <a:ext cx="10058040" cy="1450440"/>
          </a:xfrm>
          <a:prstGeom prst="rect">
            <a:avLst/>
          </a:prstGeom>
          <a:noFill/>
          <a:ln>
            <a:noFill/>
          </a:ln>
        </p:spPr>
        <p:txBody>
          <a:bodyPr anchor="ctr">
            <a:normAutofit/>
          </a:bodyPr>
          <a:lstStyle/>
          <a:p>
            <a:pPr>
              <a:lnSpc>
                <a:spcPct val="90000"/>
              </a:lnSpc>
            </a:pPr>
            <a:r>
              <a:rPr lang="en-GB" sz="4700" b="0" strike="noStrike" spc="-52">
                <a:solidFill>
                  <a:srgbClr val="FFFFFF"/>
                </a:solidFill>
                <a:latin typeface="Bookman Old Style"/>
                <a:ea typeface="Bookman Old Style"/>
              </a:rPr>
              <a:t>13. SWOT Analysis</a:t>
            </a:r>
            <a:endParaRPr lang="en-GB" sz="4700" b="0" strike="noStrike" spc="-1">
              <a:solidFill>
                <a:srgbClr val="000000"/>
              </a:solidFill>
              <a:latin typeface="Franklin Gothic Book"/>
            </a:endParaRPr>
          </a:p>
        </p:txBody>
      </p:sp>
      <p:sp>
        <p:nvSpPr>
          <p:cNvPr id="215"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216" name="Picture 4"/>
          <p:cNvPicPr/>
          <p:nvPr/>
        </p:nvPicPr>
        <p:blipFill>
          <a:blip r:embed="rId2"/>
          <a:stretch/>
        </p:blipFill>
        <p:spPr>
          <a:xfrm>
            <a:off x="9454680" y="19080"/>
            <a:ext cx="2742840" cy="1873440"/>
          </a:xfrm>
          <a:prstGeom prst="rect">
            <a:avLst/>
          </a:prstGeom>
          <a:ln>
            <a:noFill/>
          </a:ln>
        </p:spPr>
      </p:pic>
      <p:graphicFrame>
        <p:nvGraphicFramePr>
          <p:cNvPr id="8" name="Table 4">
            <a:extLst>
              <a:ext uri="{FF2B5EF4-FFF2-40B4-BE49-F238E27FC236}">
                <a16:creationId xmlns:a16="http://schemas.microsoft.com/office/drawing/2014/main" xmlns="" id="{B99B9F30-56C5-4C26-B585-8BA0C093BCA5}"/>
              </a:ext>
            </a:extLst>
          </p:cNvPr>
          <p:cNvGraphicFramePr>
            <a:graphicFrameLocks/>
          </p:cNvGraphicFramePr>
          <p:nvPr>
            <p:extLst>
              <p:ext uri="{D42A27DB-BD31-4B8C-83A1-F6EECF244321}">
                <p14:modId xmlns:p14="http://schemas.microsoft.com/office/powerpoint/2010/main" val="1488853247"/>
              </p:ext>
            </p:extLst>
          </p:nvPr>
        </p:nvGraphicFramePr>
        <p:xfrm>
          <a:off x="533400" y="3124200"/>
          <a:ext cx="10515600" cy="3206118"/>
        </p:xfrm>
        <a:graphic>
          <a:graphicData uri="http://schemas.openxmlformats.org/drawingml/2006/table">
            <a:tbl>
              <a:tblPr firstRow="1" bandRow="1">
                <a:noFill/>
                <a:tableStyleId>{8799B23B-EC83-4686-B30A-512413B5E67A}</a:tableStyleId>
              </a:tblPr>
              <a:tblGrid>
                <a:gridCol w="2520669">
                  <a:extLst>
                    <a:ext uri="{9D8B030D-6E8A-4147-A177-3AD203B41FA5}">
                      <a16:colId xmlns:a16="http://schemas.microsoft.com/office/drawing/2014/main" xmlns="" val="2882536128"/>
                    </a:ext>
                  </a:extLst>
                </a:gridCol>
                <a:gridCol w="2743200">
                  <a:extLst>
                    <a:ext uri="{9D8B030D-6E8A-4147-A177-3AD203B41FA5}">
                      <a16:colId xmlns:a16="http://schemas.microsoft.com/office/drawing/2014/main" xmlns="" val="789617286"/>
                    </a:ext>
                  </a:extLst>
                </a:gridCol>
                <a:gridCol w="2678877">
                  <a:extLst>
                    <a:ext uri="{9D8B030D-6E8A-4147-A177-3AD203B41FA5}">
                      <a16:colId xmlns:a16="http://schemas.microsoft.com/office/drawing/2014/main" xmlns="" val="198852897"/>
                    </a:ext>
                  </a:extLst>
                </a:gridCol>
                <a:gridCol w="2572854">
                  <a:extLst>
                    <a:ext uri="{9D8B030D-6E8A-4147-A177-3AD203B41FA5}">
                      <a16:colId xmlns:a16="http://schemas.microsoft.com/office/drawing/2014/main" xmlns="" val="2199520121"/>
                    </a:ext>
                  </a:extLst>
                </a:gridCol>
              </a:tblGrid>
              <a:tr h="378525">
                <a:tc>
                  <a:txBody>
                    <a:bodyPr/>
                    <a:lstStyle/>
                    <a:p>
                      <a:pPr algn="ctr"/>
                      <a:r>
                        <a:rPr lang="en-US" sz="1200" b="1" dirty="0">
                          <a:solidFill>
                            <a:srgbClr val="FFFFFF"/>
                          </a:solidFill>
                        </a:rPr>
                        <a:t>S</a:t>
                      </a:r>
                    </a:p>
                  </a:txBody>
                  <a:tcPr marL="199287" marR="119572" marT="119572" marB="119572">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a:r>
                        <a:rPr lang="en-US" sz="1200" b="1" dirty="0">
                          <a:solidFill>
                            <a:srgbClr val="FFFFFF"/>
                          </a:solidFill>
                        </a:rPr>
                        <a:t> W</a:t>
                      </a:r>
                    </a:p>
                  </a:txBody>
                  <a:tcPr marL="199287" marR="119572" marT="119572" marB="11957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a:r>
                        <a:rPr lang="en-US" sz="1200" b="1" dirty="0">
                          <a:solidFill>
                            <a:srgbClr val="FFFFFF"/>
                          </a:solidFill>
                        </a:rPr>
                        <a:t> O</a:t>
                      </a:r>
                    </a:p>
                  </a:txBody>
                  <a:tcPr marL="199287" marR="119572" marT="119572" marB="11957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a:r>
                        <a:rPr lang="en-US" sz="1200" b="1">
                          <a:solidFill>
                            <a:srgbClr val="FFFFFF"/>
                          </a:solidFill>
                        </a:rPr>
                        <a:t> T</a:t>
                      </a:r>
                    </a:p>
                  </a:txBody>
                  <a:tcPr marL="199287" marR="119572" marT="119572" marB="119572">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xmlns="" val="4132093569"/>
                  </a:ext>
                </a:extLst>
              </a:tr>
              <a:tr h="378525">
                <a:tc>
                  <a:txBody>
                    <a:bodyPr/>
                    <a:lstStyle/>
                    <a:p>
                      <a:pPr algn="ctr"/>
                      <a:r>
                        <a:rPr lang="en-US" sz="1200" dirty="0">
                          <a:solidFill>
                            <a:schemeClr val="tx1">
                              <a:lumMod val="85000"/>
                              <a:lumOff val="15000"/>
                            </a:schemeClr>
                          </a:solidFill>
                        </a:rPr>
                        <a:t>STRENGTHS</a:t>
                      </a:r>
                    </a:p>
                  </a:txBody>
                  <a:tcPr marL="199287" marR="119572" marT="119572" marB="119572">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r>
                        <a:rPr lang="en-US" sz="1200" dirty="0">
                          <a:solidFill>
                            <a:schemeClr val="tx1">
                              <a:lumMod val="85000"/>
                              <a:lumOff val="15000"/>
                            </a:schemeClr>
                          </a:solidFill>
                        </a:rPr>
                        <a:t> WEAKNESSES</a:t>
                      </a:r>
                    </a:p>
                  </a:txBody>
                  <a:tcPr marL="199287" marR="119572" marT="119572" marB="11957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r>
                        <a:rPr lang="en-US" sz="1200">
                          <a:solidFill>
                            <a:schemeClr val="tx1">
                              <a:lumMod val="85000"/>
                              <a:lumOff val="15000"/>
                            </a:schemeClr>
                          </a:solidFill>
                        </a:rPr>
                        <a:t>OPPORTUNITIES  </a:t>
                      </a:r>
                    </a:p>
                  </a:txBody>
                  <a:tcPr marL="199287" marR="119572" marT="119572" marB="11957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algn="ctr"/>
                      <a:r>
                        <a:rPr lang="en-US" sz="1200" dirty="0">
                          <a:solidFill>
                            <a:schemeClr val="tx1">
                              <a:lumMod val="85000"/>
                              <a:lumOff val="15000"/>
                            </a:schemeClr>
                          </a:solidFill>
                        </a:rPr>
                        <a:t> THREATS</a:t>
                      </a:r>
                    </a:p>
                  </a:txBody>
                  <a:tcPr marL="199287" marR="119572" marT="119572" marB="119572">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xmlns="" val="914149283"/>
                  </a:ext>
                </a:extLst>
              </a:tr>
              <a:tr h="2362070">
                <a:tc>
                  <a:txBody>
                    <a:bodyPr/>
                    <a:lstStyle/>
                    <a:p>
                      <a:pPr marL="285750" indent="-285750">
                        <a:buFont typeface="Arial"/>
                        <a:buChar char="•"/>
                      </a:pPr>
                      <a:r>
                        <a:rPr lang="en-US" sz="1200" dirty="0">
                          <a:solidFill>
                            <a:schemeClr val="tx1">
                              <a:lumMod val="85000"/>
                              <a:lumOff val="15000"/>
                            </a:schemeClr>
                          </a:solidFill>
                        </a:rPr>
                        <a:t>Our pizza is stone </a:t>
                      </a:r>
                      <a:r>
                        <a:rPr lang="en-US" sz="1200">
                          <a:solidFill>
                            <a:schemeClr val="tx1">
                              <a:lumMod val="85000"/>
                              <a:lumOff val="15000"/>
                            </a:schemeClr>
                          </a:solidFill>
                        </a:rPr>
                        <a:t>baked</a:t>
                      </a:r>
                      <a:endParaRPr lang="en-US" sz="1200" dirty="0">
                        <a:solidFill>
                          <a:schemeClr val="tx1">
                            <a:lumMod val="85000"/>
                            <a:lumOff val="15000"/>
                          </a:schemeClr>
                        </a:solidFill>
                      </a:endParaRPr>
                    </a:p>
                    <a:p>
                      <a:pPr marL="285750" lvl="0" indent="-285750">
                        <a:buFont typeface="Arial"/>
                        <a:buChar char="•"/>
                      </a:pPr>
                      <a:r>
                        <a:rPr lang="en-US" sz="1200">
                          <a:solidFill>
                            <a:schemeClr val="tx1">
                              <a:lumMod val="85000"/>
                              <a:lumOff val="15000"/>
                            </a:schemeClr>
                          </a:solidFill>
                        </a:rPr>
                        <a:t>We are among the few ones  </a:t>
                      </a:r>
                      <a:r>
                        <a:rPr lang="en-US" sz="1200" dirty="0">
                          <a:solidFill>
                            <a:schemeClr val="tx1">
                              <a:lumMod val="85000"/>
                              <a:lumOff val="15000"/>
                            </a:schemeClr>
                          </a:solidFill>
                        </a:rPr>
                        <a:t>which have this kind of pizza</a:t>
                      </a:r>
                    </a:p>
                    <a:p>
                      <a:pPr marL="285750" lvl="0" indent="-285750">
                        <a:buFont typeface="Arial"/>
                        <a:buChar char="•"/>
                      </a:pPr>
                      <a:r>
                        <a:rPr lang="en-US" sz="1200" dirty="0">
                          <a:solidFill>
                            <a:schemeClr val="tx1">
                              <a:lumMod val="85000"/>
                              <a:lumOff val="15000"/>
                            </a:schemeClr>
                          </a:solidFill>
                        </a:rPr>
                        <a:t>We have family deals which makes the </a:t>
                      </a:r>
                      <a:r>
                        <a:rPr lang="en-US" sz="1200">
                          <a:solidFill>
                            <a:schemeClr val="tx1">
                              <a:lumMod val="85000"/>
                              <a:lumOff val="15000"/>
                            </a:schemeClr>
                          </a:solidFill>
                        </a:rPr>
                        <a:t>customers choose us</a:t>
                      </a:r>
                    </a:p>
                    <a:p>
                      <a:pPr marL="285750" lvl="0" indent="-285750">
                        <a:buFont typeface="Arial"/>
                        <a:buChar char="•"/>
                      </a:pPr>
                      <a:r>
                        <a:rPr lang="en-US" sz="1200" dirty="0">
                          <a:solidFill>
                            <a:schemeClr val="tx1">
                              <a:lumMod val="85000"/>
                              <a:lumOff val="15000"/>
                            </a:schemeClr>
                          </a:solidFill>
                        </a:rPr>
                        <a:t>All of our products are fresh </a:t>
                      </a:r>
                    </a:p>
                  </a:txBody>
                  <a:tcPr marL="199287" marR="119572" marT="119572" marB="119572">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marL="285750" indent="-285750">
                        <a:buFont typeface="Arial"/>
                        <a:buChar char="•"/>
                      </a:pPr>
                      <a:r>
                        <a:rPr lang="en-US" sz="1200" dirty="0">
                          <a:solidFill>
                            <a:schemeClr val="tx1">
                              <a:lumMod val="85000"/>
                              <a:lumOff val="15000"/>
                            </a:schemeClr>
                          </a:solidFill>
                        </a:rPr>
                        <a:t>We are fresh open </a:t>
                      </a:r>
                      <a:endParaRPr lang="en-US" sz="1200" dirty="0"/>
                    </a:p>
                    <a:p>
                      <a:pPr marL="285750" lvl="0" indent="-285750">
                        <a:buFont typeface="Arial"/>
                        <a:buChar char="•"/>
                      </a:pPr>
                      <a:r>
                        <a:rPr lang="en-US" sz="1200" dirty="0">
                          <a:solidFill>
                            <a:schemeClr val="tx1">
                              <a:lumMod val="85000"/>
                              <a:lumOff val="15000"/>
                            </a:schemeClr>
                          </a:solidFill>
                        </a:rPr>
                        <a:t>Lack of market experience</a:t>
                      </a:r>
                    </a:p>
                    <a:p>
                      <a:pPr marL="285750" lvl="0" indent="-285750">
                        <a:buFont typeface="Arial"/>
                        <a:buChar char="•"/>
                      </a:pPr>
                      <a:r>
                        <a:rPr lang="en-US" sz="1200" dirty="0">
                          <a:solidFill>
                            <a:schemeClr val="tx1">
                              <a:lumMod val="85000"/>
                              <a:lumOff val="15000"/>
                            </a:schemeClr>
                          </a:solidFill>
                        </a:rPr>
                        <a:t>We don't  have that much customers, because we don t have the customers trust yet</a:t>
                      </a:r>
                    </a:p>
                    <a:p>
                      <a:pPr marL="285750" lvl="0" indent="-285750">
                        <a:buFont typeface="Arial"/>
                        <a:buChar char="•"/>
                      </a:pPr>
                      <a:endParaRPr lang="en-US" sz="1200" dirty="0">
                        <a:solidFill>
                          <a:schemeClr val="tx1">
                            <a:lumMod val="85000"/>
                            <a:lumOff val="15000"/>
                          </a:schemeClr>
                        </a:solidFill>
                      </a:endParaRPr>
                    </a:p>
                  </a:txBody>
                  <a:tcPr marL="199287" marR="119572" marT="119572" marB="11957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marL="285750" indent="-285750">
                        <a:buFont typeface="Arial"/>
                        <a:buChar char="•"/>
                      </a:pPr>
                      <a:r>
                        <a:rPr lang="en-US" sz="1200" dirty="0">
                          <a:solidFill>
                            <a:schemeClr val="tx1">
                              <a:lumMod val="85000"/>
                              <a:lumOff val="15000"/>
                            </a:schemeClr>
                          </a:solidFill>
                        </a:rPr>
                        <a:t>After we make some profit, we will try to expand our service in all the country.</a:t>
                      </a:r>
                    </a:p>
                    <a:p>
                      <a:pPr marL="285750" lvl="0" indent="-285750">
                        <a:buFont typeface="Arial"/>
                        <a:buChar char="•"/>
                      </a:pPr>
                      <a:r>
                        <a:rPr lang="en-US" sz="1200" dirty="0">
                          <a:solidFill>
                            <a:schemeClr val="tx1">
                              <a:lumMod val="85000"/>
                              <a:lumOff val="15000"/>
                            </a:schemeClr>
                          </a:solidFill>
                        </a:rPr>
                        <a:t>The business will grow faster than usual, because a lot of Romanians live in London</a:t>
                      </a:r>
                    </a:p>
                    <a:p>
                      <a:pPr marL="285750" lvl="0" indent="-285750">
                        <a:buFont typeface="Arial"/>
                        <a:buChar char="•"/>
                      </a:pPr>
                      <a:endParaRPr lang="en-US" sz="1200" dirty="0">
                        <a:solidFill>
                          <a:schemeClr val="tx1">
                            <a:lumMod val="85000"/>
                            <a:lumOff val="15000"/>
                          </a:schemeClr>
                        </a:solidFill>
                      </a:endParaRPr>
                    </a:p>
                  </a:txBody>
                  <a:tcPr marL="199287" marR="119572" marT="119572" marB="11957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marL="285750" indent="-285750">
                        <a:buFont typeface="Arial"/>
                        <a:buChar char="•"/>
                      </a:pPr>
                      <a:r>
                        <a:rPr lang="en-US" sz="1200" dirty="0">
                          <a:solidFill>
                            <a:schemeClr val="tx1">
                              <a:lumMod val="85000"/>
                              <a:lumOff val="15000"/>
                            </a:schemeClr>
                          </a:solidFill>
                        </a:rPr>
                        <a:t>There are so many pizza's restaurants </a:t>
                      </a:r>
                      <a:r>
                        <a:rPr lang="en-US" sz="1200" dirty="0" smtClean="0">
                          <a:solidFill>
                            <a:schemeClr val="tx1">
                              <a:lumMod val="85000"/>
                              <a:lumOff val="15000"/>
                            </a:schemeClr>
                          </a:solidFill>
                        </a:rPr>
                        <a:t>,and we just opened .</a:t>
                      </a:r>
                    </a:p>
                    <a:p>
                      <a:pPr marL="285750" indent="-285750">
                        <a:buFont typeface="Arial"/>
                        <a:buChar char="•"/>
                      </a:pPr>
                      <a:endParaRPr lang="en-US" sz="1200" dirty="0" smtClean="0">
                        <a:solidFill>
                          <a:schemeClr val="tx1">
                            <a:lumMod val="85000"/>
                            <a:lumOff val="15000"/>
                          </a:schemeClr>
                        </a:solidFill>
                      </a:endParaRPr>
                    </a:p>
                    <a:p>
                      <a:pPr marL="285750" indent="-285750">
                        <a:buFont typeface="Arial"/>
                        <a:buChar char="•"/>
                      </a:pPr>
                      <a:endParaRPr lang="en-US" sz="1200" dirty="0">
                        <a:solidFill>
                          <a:schemeClr val="tx1">
                            <a:lumMod val="85000"/>
                            <a:lumOff val="15000"/>
                          </a:schemeClr>
                        </a:solidFill>
                      </a:endParaRPr>
                    </a:p>
                  </a:txBody>
                  <a:tcPr marL="199287" marR="119572" marT="119572" marB="119572">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xmlns="" val="464753221"/>
                  </a:ext>
                </a:extLst>
              </a:tr>
            </a:tbl>
          </a:graphicData>
        </a:graphic>
      </p:graphicFrame>
      <p:sp>
        <p:nvSpPr>
          <p:cNvPr id="3" name="TextBox 2"/>
          <p:cNvSpPr txBox="1"/>
          <p:nvPr/>
        </p:nvSpPr>
        <p:spPr>
          <a:xfrm>
            <a:off x="762000" y="2209800"/>
            <a:ext cx="10393320" cy="923330"/>
          </a:xfrm>
          <a:prstGeom prst="rect">
            <a:avLst/>
          </a:prstGeom>
          <a:noFill/>
        </p:spPr>
        <p:txBody>
          <a:bodyPr wrap="square" rtlCol="0">
            <a:spAutoFit/>
          </a:bodyPr>
          <a:lstStyle/>
          <a:p>
            <a:r>
              <a:rPr lang="en-US" dirty="0">
                <a:cs typeface="Calibri"/>
              </a:rPr>
              <a:t>The SWOT Analysis is an extremely useful tool for understanding and for taking decisions for all sorted of situations at work. </a:t>
            </a:r>
          </a:p>
          <a:p>
            <a:r>
              <a:rPr lang="en-US" dirty="0">
                <a:cs typeface="Calibri"/>
              </a:rPr>
              <a:t> SWOT is an acronym for Strengths, Weaknesses, Opportunities, Threats</a:t>
            </a:r>
            <a:endParaRPr lang="en-US"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3"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224"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225" name="TextShape 3"/>
          <p:cNvSpPr txBox="1"/>
          <p:nvPr/>
        </p:nvSpPr>
        <p:spPr>
          <a:xfrm>
            <a:off x="1097280" y="286560"/>
            <a:ext cx="10058040" cy="1450440"/>
          </a:xfrm>
          <a:prstGeom prst="rect">
            <a:avLst/>
          </a:prstGeom>
          <a:noFill/>
          <a:ln>
            <a:noFill/>
          </a:ln>
        </p:spPr>
        <p:txBody>
          <a:bodyPr anchor="ctr">
            <a:normAutofit/>
          </a:bodyPr>
          <a:lstStyle/>
          <a:p>
            <a:pPr>
              <a:lnSpc>
                <a:spcPct val="90000"/>
              </a:lnSpc>
            </a:pPr>
            <a:r>
              <a:rPr lang="en-GB" sz="4700" b="0" strike="noStrike" spc="-52">
                <a:solidFill>
                  <a:srgbClr val="FFFFFF"/>
                </a:solidFill>
                <a:latin typeface="Bookman Old Style"/>
                <a:ea typeface="Bookman Old Style"/>
              </a:rPr>
              <a:t>15. Financial Plan</a:t>
            </a:r>
            <a:endParaRPr lang="en-GB" sz="4700" b="0" strike="noStrike" spc="-1">
              <a:solidFill>
                <a:srgbClr val="000000"/>
              </a:solidFill>
              <a:latin typeface="Franklin Gothic Book"/>
            </a:endParaRPr>
          </a:p>
        </p:txBody>
      </p:sp>
      <p:sp>
        <p:nvSpPr>
          <p:cNvPr id="226" name="TextShape 4"/>
          <p:cNvSpPr txBox="1"/>
          <p:nvPr/>
        </p:nvSpPr>
        <p:spPr>
          <a:xfrm>
            <a:off x="76200" y="1904760"/>
            <a:ext cx="12113760" cy="4877040"/>
          </a:xfrm>
          <a:prstGeom prst="rect">
            <a:avLst/>
          </a:prstGeom>
          <a:noFill/>
          <a:ln>
            <a:noFill/>
          </a:ln>
        </p:spPr>
        <p:txBody>
          <a:bodyPr lIns="0" rIns="0">
            <a:normAutofit/>
          </a:bodyPr>
          <a:lstStyle/>
          <a:p>
            <a:r>
              <a:rPr lang="en-US" sz="1400" dirty="0">
                <a:cs typeface="Calibri"/>
              </a:rPr>
              <a:t>5.1 Premises:  £1330/month</a:t>
            </a:r>
            <a:endParaRPr lang="en-US" sz="1400" dirty="0"/>
          </a:p>
          <a:p>
            <a:r>
              <a:rPr lang="en-US" sz="1400" dirty="0">
                <a:cs typeface="Calibri"/>
              </a:rPr>
              <a:t>5.2 Equipment &amp; Set up Cost:</a:t>
            </a:r>
          </a:p>
          <a:p>
            <a:endParaRPr lang="en-US" sz="1400" dirty="0">
              <a:cs typeface="Calibri"/>
            </a:endParaRPr>
          </a:p>
          <a:p>
            <a:endParaRPr lang="en-US" sz="1400" dirty="0" smtClean="0">
              <a:cs typeface="Calibri"/>
            </a:endParaRPr>
          </a:p>
          <a:p>
            <a:endParaRPr lang="en-US" sz="1400" dirty="0">
              <a:cs typeface="Calibri"/>
            </a:endParaRPr>
          </a:p>
          <a:p>
            <a:endParaRPr lang="en-US" sz="1400" dirty="0" smtClean="0">
              <a:cs typeface="Calibri"/>
            </a:endParaRPr>
          </a:p>
          <a:p>
            <a:endParaRPr lang="en-US" sz="1400" dirty="0">
              <a:cs typeface="Calibri"/>
            </a:endParaRPr>
          </a:p>
          <a:p>
            <a:endParaRPr lang="en-US" sz="1400" dirty="0" smtClean="0">
              <a:cs typeface="Calibri"/>
            </a:endParaRPr>
          </a:p>
          <a:p>
            <a:endParaRPr lang="en-US" sz="1400" dirty="0">
              <a:cs typeface="Calibri"/>
            </a:endParaRPr>
          </a:p>
          <a:p>
            <a:endParaRPr lang="en-US" sz="1400" dirty="0" smtClean="0">
              <a:cs typeface="Calibri"/>
            </a:endParaRPr>
          </a:p>
          <a:p>
            <a:endParaRPr lang="en-US" sz="1400" dirty="0">
              <a:cs typeface="Calibri"/>
            </a:endParaRPr>
          </a:p>
          <a:p>
            <a:endParaRPr lang="en-US" sz="1400" dirty="0" smtClean="0">
              <a:cs typeface="Calibri"/>
            </a:endParaRPr>
          </a:p>
          <a:p>
            <a:endParaRPr lang="en-US" sz="1400" dirty="0">
              <a:cs typeface="Calibri"/>
            </a:endParaRPr>
          </a:p>
          <a:p>
            <a:endParaRPr lang="en-US" sz="1400" dirty="0" smtClean="0">
              <a:cs typeface="Calibri"/>
            </a:endParaRPr>
          </a:p>
          <a:p>
            <a:endParaRPr lang="en-US" sz="1400" dirty="0">
              <a:cs typeface="Calibri"/>
            </a:endParaRPr>
          </a:p>
          <a:p>
            <a:endParaRPr lang="en-US" sz="1400" dirty="0">
              <a:cs typeface="Calibri"/>
            </a:endParaRPr>
          </a:p>
          <a:p>
            <a:endParaRPr lang="en-US" sz="1400" dirty="0">
              <a:cs typeface="Calibri"/>
            </a:endParaRPr>
          </a:p>
          <a:p>
            <a:r>
              <a:rPr lang="en-US" sz="1400" dirty="0">
                <a:cs typeface="Calibri"/>
              </a:rPr>
              <a:t>5.3 Transport needs: £1,040</a:t>
            </a:r>
          </a:p>
          <a:p>
            <a:r>
              <a:rPr lang="en-US" sz="1400" dirty="0">
                <a:cs typeface="Calibri"/>
              </a:rPr>
              <a:t>5.4 Legal requirements: Partnership Agreement; Company start up and running package: £69.99</a:t>
            </a:r>
          </a:p>
          <a:p>
            <a:r>
              <a:rPr lang="en-US" sz="1400" dirty="0">
                <a:cs typeface="Calibri"/>
              </a:rPr>
              <a:t>5.5 Insurance requirements: £9.47/month </a:t>
            </a:r>
          </a:p>
        </p:txBody>
      </p:sp>
      <p:sp>
        <p:nvSpPr>
          <p:cNvPr id="227"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228" name="Picture 4"/>
          <p:cNvPicPr/>
          <p:nvPr/>
        </p:nvPicPr>
        <p:blipFill>
          <a:blip r:embed="rId2"/>
          <a:stretch/>
        </p:blipFill>
        <p:spPr>
          <a:xfrm>
            <a:off x="9469080" y="4680"/>
            <a:ext cx="2742840" cy="1873440"/>
          </a:xfrm>
          <a:prstGeom prst="rect">
            <a:avLst/>
          </a:prstGeom>
          <a:ln>
            <a:noFill/>
          </a:ln>
        </p:spPr>
      </p:pic>
      <p:pic>
        <p:nvPicPr>
          <p:cNvPr id="8" name="table"/>
          <p:cNvPicPr>
            <a:picLocks noChangeAspect="1"/>
          </p:cNvPicPr>
          <p:nvPr/>
        </p:nvPicPr>
        <p:blipFill>
          <a:blip r:embed="rId3"/>
          <a:stretch>
            <a:fillRect/>
          </a:stretch>
        </p:blipFill>
        <p:spPr>
          <a:xfrm>
            <a:off x="42483" y="2667000"/>
            <a:ext cx="8304360" cy="3048000"/>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59121" y="666651"/>
            <a:ext cx="10210800" cy="1107996"/>
          </a:xfrm>
          <a:prstGeom prst="rect">
            <a:avLst/>
          </a:prstGeom>
          <a:noFill/>
        </p:spPr>
        <p:txBody>
          <a:bodyPr wrap="square" rtlCol="0">
            <a:spAutoFit/>
          </a:bodyPr>
          <a:lstStyle/>
          <a:p>
            <a:r>
              <a:rPr lang="en-US" sz="2400" dirty="0">
                <a:cs typeface="Calibri"/>
              </a:rPr>
              <a:t>5.6 Other required Certifications: Fire Risk Assessment: £250</a:t>
            </a:r>
          </a:p>
          <a:p>
            <a:r>
              <a:rPr lang="en-US" sz="2400" dirty="0">
                <a:cs typeface="Calibri"/>
              </a:rPr>
              <a:t>5.7 Fixed monthly Costs as per cash flow:</a:t>
            </a:r>
          </a:p>
          <a:p>
            <a:endParaRPr lang="en-US" dirty="0"/>
          </a:p>
        </p:txBody>
      </p:sp>
      <p:pic>
        <p:nvPicPr>
          <p:cNvPr id="5" name="table"/>
          <p:cNvPicPr>
            <a:picLocks noChangeAspect="1"/>
          </p:cNvPicPr>
          <p:nvPr/>
        </p:nvPicPr>
        <p:blipFill>
          <a:blip r:embed="rId2"/>
          <a:stretch>
            <a:fillRect/>
          </a:stretch>
        </p:blipFill>
        <p:spPr>
          <a:xfrm>
            <a:off x="838200" y="1416781"/>
            <a:ext cx="10363200" cy="4563605"/>
          </a:xfrm>
          <a:prstGeom prst="rect">
            <a:avLst/>
          </a:prstGeom>
        </p:spPr>
      </p:pic>
    </p:spTree>
    <p:extLst>
      <p:ext uri="{BB962C8B-B14F-4D97-AF65-F5344CB8AC3E}">
        <p14:creationId xmlns:p14="http://schemas.microsoft.com/office/powerpoint/2010/main" val="418130083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9" name="CustomShape 1"/>
          <p:cNvSpPr/>
          <p:nvPr/>
        </p:nvSpPr>
        <p:spPr>
          <a:xfrm>
            <a:off x="9681" y="31379"/>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230" name="TextShape 2"/>
          <p:cNvSpPr txBox="1"/>
          <p:nvPr/>
        </p:nvSpPr>
        <p:spPr>
          <a:xfrm>
            <a:off x="7442640" y="462240"/>
            <a:ext cx="4624560" cy="918360"/>
          </a:xfrm>
          <a:prstGeom prst="rect">
            <a:avLst/>
          </a:prstGeom>
          <a:noFill/>
          <a:ln>
            <a:noFill/>
          </a:ln>
        </p:spPr>
        <p:txBody>
          <a:bodyPr anchor="b">
            <a:normAutofit/>
          </a:bodyPr>
          <a:lstStyle/>
          <a:p>
            <a:pPr>
              <a:lnSpc>
                <a:spcPct val="90000"/>
              </a:lnSpc>
            </a:pPr>
            <a:r>
              <a:rPr lang="en-GB" sz="4700" b="0" strike="noStrike" spc="-52">
                <a:solidFill>
                  <a:srgbClr val="FFFFFF"/>
                </a:solidFill>
                <a:latin typeface="Bookman Old Style"/>
                <a:ea typeface="Bookman Old Style"/>
              </a:rPr>
              <a:t>16. Conclusion</a:t>
            </a:r>
            <a:endParaRPr lang="en-GB" sz="4700" b="0" strike="noStrike" spc="-1">
              <a:solidFill>
                <a:srgbClr val="000000"/>
              </a:solidFill>
              <a:latin typeface="Franklin Gothic Book"/>
            </a:endParaRPr>
          </a:p>
        </p:txBody>
      </p:sp>
      <p:pic>
        <p:nvPicPr>
          <p:cNvPr id="231" name="Picture 4"/>
          <p:cNvPicPr/>
          <p:nvPr/>
        </p:nvPicPr>
        <p:blipFill>
          <a:blip r:embed="rId2"/>
          <a:srcRect l="5350" t="453" r="-3137" b="-270"/>
          <a:stretch/>
        </p:blipFill>
        <p:spPr>
          <a:xfrm>
            <a:off x="5105400" y="0"/>
            <a:ext cx="7227537" cy="6400800"/>
          </a:xfrm>
          <a:prstGeom prst="rect">
            <a:avLst/>
          </a:prstGeom>
          <a:ln>
            <a:noFill/>
          </a:ln>
        </p:spPr>
      </p:pic>
      <p:sp>
        <p:nvSpPr>
          <p:cNvPr id="234"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2" name="TextBox 1"/>
          <p:cNvSpPr txBox="1"/>
          <p:nvPr/>
        </p:nvSpPr>
        <p:spPr>
          <a:xfrm>
            <a:off x="31934" y="539621"/>
            <a:ext cx="5105400" cy="5078313"/>
          </a:xfrm>
          <a:prstGeom prst="rect">
            <a:avLst/>
          </a:prstGeom>
          <a:noFill/>
        </p:spPr>
        <p:txBody>
          <a:bodyPr wrap="square" rtlCol="0">
            <a:spAutoFit/>
          </a:bodyPr>
          <a:lstStyle/>
          <a:p>
            <a:pPr algn="ctr"/>
            <a:r>
              <a:rPr lang="en-US" b="1" dirty="0">
                <a:cs typeface="Calibri"/>
              </a:rPr>
              <a:t>Conclusion:</a:t>
            </a:r>
          </a:p>
          <a:p>
            <a:r>
              <a:rPr lang="en-US" dirty="0">
                <a:cs typeface="Calibri"/>
              </a:rPr>
              <a:t> On the start of business will be borrowed £25,000 that will be paid in monthly </a:t>
            </a:r>
            <a:r>
              <a:rPr lang="en-US" dirty="0" err="1">
                <a:cs typeface="Calibri"/>
              </a:rPr>
              <a:t>instalments</a:t>
            </a:r>
            <a:r>
              <a:rPr lang="en-US" dirty="0">
                <a:cs typeface="Calibri"/>
              </a:rPr>
              <a:t> for a period of 3 years. Sub Total for first month is £23,286 and a Sub Total for first year of </a:t>
            </a:r>
            <a:r>
              <a:rPr lang="en-US" dirty="0" smtClean="0">
                <a:cs typeface="Calibri"/>
              </a:rPr>
              <a:t>£108,882 </a:t>
            </a:r>
            <a:r>
              <a:rPr lang="en-US" dirty="0">
                <a:cs typeface="Calibri"/>
              </a:rPr>
              <a:t>with a profit of £1,200.000 per year. In the second year the Sub Total will be £437,764 with an annual profit of £2,400.000.  In the third year the Sub Total will be £656,646 with an annual profit of 3,600.000.</a:t>
            </a:r>
          </a:p>
          <a:p>
            <a:r>
              <a:rPr lang="en-US" dirty="0">
                <a:cs typeface="Calibri"/>
              </a:rPr>
              <a:t>  In conclusion, our Romanian Pizza Stone Baked will be based in the center of London. We expected for the first year to attract 1% of the population of London as customers. As is borrowing from the government £25,000 loan, if this loan will be accepted by government, and we will be pay this back in earlier than 3 years </a:t>
            </a:r>
          </a:p>
          <a:p>
            <a:endParaRPr lang="en-US"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 name="CustomShape 1"/>
          <p:cNvSpPr/>
          <p:nvPr/>
        </p:nvSpPr>
        <p:spPr>
          <a:xfrm>
            <a:off x="144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236"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237" name="TextShape 3"/>
          <p:cNvSpPr txBox="1"/>
          <p:nvPr/>
        </p:nvSpPr>
        <p:spPr>
          <a:xfrm>
            <a:off x="1097280" y="286560"/>
            <a:ext cx="10058040" cy="1450440"/>
          </a:xfrm>
          <a:prstGeom prst="rect">
            <a:avLst/>
          </a:prstGeom>
          <a:noFill/>
          <a:ln>
            <a:noFill/>
          </a:ln>
        </p:spPr>
        <p:txBody>
          <a:bodyPr anchor="ctr">
            <a:normAutofit/>
          </a:bodyPr>
          <a:lstStyle/>
          <a:p>
            <a:pPr>
              <a:lnSpc>
                <a:spcPct val="90000"/>
              </a:lnSpc>
            </a:pPr>
            <a:r>
              <a:rPr lang="en-GB" sz="4700" b="0" strike="noStrike" spc="-52" dirty="0">
                <a:solidFill>
                  <a:srgbClr val="FFFFFF"/>
                </a:solidFill>
                <a:latin typeface="Bookman Old Style"/>
              </a:rPr>
              <a:t>Reference list</a:t>
            </a:r>
            <a:endParaRPr lang="en-GB" sz="4700" b="0" strike="noStrike" spc="-1" dirty="0">
              <a:solidFill>
                <a:srgbClr val="000000"/>
              </a:solidFill>
              <a:latin typeface="Franklin Gothic Book"/>
            </a:endParaRPr>
          </a:p>
        </p:txBody>
      </p:sp>
      <p:sp>
        <p:nvSpPr>
          <p:cNvPr id="238" name="TextShape 4"/>
          <p:cNvSpPr txBox="1"/>
          <p:nvPr/>
        </p:nvSpPr>
        <p:spPr>
          <a:xfrm>
            <a:off x="-53280" y="1956960"/>
            <a:ext cx="12243240" cy="4443840"/>
          </a:xfrm>
          <a:prstGeom prst="rect">
            <a:avLst/>
          </a:prstGeom>
          <a:noFill/>
          <a:ln>
            <a:noFill/>
          </a:ln>
        </p:spPr>
        <p:txBody>
          <a:bodyPr lIns="0" rIns="0">
            <a:normAutofit/>
          </a:bodyPr>
          <a:lstStyle/>
          <a:p>
            <a:pPr marL="91440" indent="-91080">
              <a:lnSpc>
                <a:spcPct val="110000"/>
              </a:lnSpc>
              <a:spcBef>
                <a:spcPts val="1199"/>
              </a:spcBef>
              <a:spcAft>
                <a:spcPts val="201"/>
              </a:spcAft>
              <a:buClr>
                <a:srgbClr val="1CADE4"/>
              </a:buClr>
              <a:buFont typeface="Calibri"/>
              <a:buChar char=" "/>
            </a:pPr>
            <a:r>
              <a:rPr lang="en-GB" sz="1200" b="0" strike="noStrike" spc="-1" dirty="0">
                <a:solidFill>
                  <a:srgbClr val="404040"/>
                </a:solidFill>
                <a:latin typeface="Franklin Gothic Book"/>
              </a:rPr>
              <a:t>"Affordable pricing. Easy deployment."</a:t>
            </a:r>
            <a:r>
              <a:rPr lang="en-GB" sz="1200" b="0" strike="noStrike" spc="-1" dirty="0">
                <a:solidFill>
                  <a:srgbClr val="404040"/>
                </a:solidFill>
                <a:latin typeface="Franklin Gothic Book"/>
                <a:ea typeface="Franklin Gothic Book"/>
              </a:rPr>
              <a:t> </a:t>
            </a:r>
            <a:r>
              <a:rPr lang="en-GB" sz="1200" b="0" i="1" strike="noStrike" spc="-1" dirty="0">
                <a:solidFill>
                  <a:srgbClr val="404040"/>
                </a:solidFill>
                <a:latin typeface="Franklin Gothic Book"/>
                <a:ea typeface="Franklin Gothic Book"/>
              </a:rPr>
              <a:t>Engage in learning. </a:t>
            </a:r>
            <a:r>
              <a:rPr lang="en-GB" sz="1200" b="0" u="sng" strike="noStrike" spc="-1" dirty="0">
                <a:solidFill>
                  <a:srgbClr val="96DE37"/>
                </a:solidFill>
                <a:uFillTx/>
                <a:latin typeface="Franklin Gothic Book"/>
                <a:ea typeface="Franklin Gothic Book"/>
                <a:hlinkClick r:id="rId2"/>
              </a:rPr>
              <a:t>https://www.engageinlearning.com/sample-prices/</a:t>
            </a:r>
            <a:r>
              <a:rPr lang="en-GB" sz="1200" b="0" strike="noStrike" spc="-1" dirty="0">
                <a:solidFill>
                  <a:srgbClr val="404040"/>
                </a:solidFill>
                <a:latin typeface="Franklin Gothic Book"/>
                <a:ea typeface="Franklin Gothic Book"/>
              </a:rPr>
              <a:t>.•Accessed 20 August 2020 </a:t>
            </a:r>
            <a:endParaRPr lang="en-GB" sz="1200" b="0" strike="noStrike" spc="-1" dirty="0">
              <a:solidFill>
                <a:srgbClr val="404040"/>
              </a:solidFill>
              <a:latin typeface="Franklin Gothic Book"/>
            </a:endParaRPr>
          </a:p>
          <a:p>
            <a:pPr marL="91440" indent="-91080">
              <a:lnSpc>
                <a:spcPct val="110000"/>
              </a:lnSpc>
              <a:spcBef>
                <a:spcPts val="1199"/>
              </a:spcBef>
              <a:spcAft>
                <a:spcPts val="201"/>
              </a:spcAft>
              <a:buClr>
                <a:srgbClr val="1CADE4"/>
              </a:buClr>
              <a:buFont typeface="Calibri"/>
              <a:buChar char=" "/>
            </a:pPr>
            <a:r>
              <a:rPr lang="en-GB" sz="1200" b="0" strike="noStrike" spc="-1" dirty="0">
                <a:solidFill>
                  <a:srgbClr val="404040"/>
                </a:solidFill>
                <a:latin typeface="Franklin Gothic Book"/>
                <a:ea typeface="Franklin Gothic Book"/>
              </a:rPr>
              <a:t>Instant print. </a:t>
            </a:r>
            <a:r>
              <a:rPr lang="en-GB" sz="1200" b="0" u="sng" strike="noStrike" spc="-1" dirty="0">
                <a:solidFill>
                  <a:srgbClr val="96DE37"/>
                </a:solidFill>
                <a:uFillTx/>
                <a:latin typeface="Franklin Gothic Book"/>
                <a:ea typeface="Franklin Gothic Book"/>
                <a:hlinkClick r:id="rId3"/>
              </a:rPr>
              <a:t>https://www.instantprint.co.uk/flyers-leaflets?ppc_keyword=%2Bflyer%20printing&amp;gclid=Cj0KCQjwvvj5BRDkARIsAGD9vlIIdf9ShfdEZy3ynCxuG7nPhbtyzLsoMHfZUHrwX3yuv8xROKlAwkUaAgXzEALw_wcB</a:t>
            </a:r>
            <a:r>
              <a:rPr lang="en-GB" sz="1200" b="0" strike="noStrike" spc="-1" dirty="0">
                <a:solidFill>
                  <a:srgbClr val="404040"/>
                </a:solidFill>
                <a:latin typeface="Franklin Gothic Book"/>
                <a:ea typeface="Franklin Gothic Book"/>
              </a:rPr>
              <a:t>. •Accessed 20 August 2020</a:t>
            </a:r>
            <a:endParaRPr lang="en-GB" sz="1200" b="0" strike="noStrike" spc="-1" dirty="0">
              <a:solidFill>
                <a:srgbClr val="404040"/>
              </a:solidFill>
              <a:latin typeface="Franklin Gothic Book"/>
            </a:endParaRPr>
          </a:p>
          <a:p>
            <a:pPr marL="91440" indent="-91080">
              <a:lnSpc>
                <a:spcPct val="110000"/>
              </a:lnSpc>
              <a:spcBef>
                <a:spcPts val="1199"/>
              </a:spcBef>
              <a:spcAft>
                <a:spcPts val="201"/>
              </a:spcAft>
              <a:buClr>
                <a:srgbClr val="1CADE4"/>
              </a:buClr>
              <a:buFont typeface="Calibri"/>
              <a:buChar char=" "/>
            </a:pPr>
            <a:r>
              <a:rPr lang="en-GB" sz="1200" b="0" strike="noStrike" spc="-1" dirty="0">
                <a:solidFill>
                  <a:srgbClr val="404040"/>
                </a:solidFill>
                <a:latin typeface="Franklin Gothic Book"/>
                <a:ea typeface="Franklin Gothic Book"/>
              </a:rPr>
              <a:t>Sherman 2020. "Average Advertising Costs to Know Before You Start Marketing Your Business". </a:t>
            </a:r>
            <a:r>
              <a:rPr lang="en-GB" sz="1200" b="0" strike="noStrike" spc="-1" dirty="0" err="1">
                <a:solidFill>
                  <a:srgbClr val="404040"/>
                </a:solidFill>
                <a:latin typeface="Franklin Gothic Book"/>
                <a:ea typeface="Franklin Gothic Book"/>
              </a:rPr>
              <a:t>Lyfe</a:t>
            </a:r>
            <a:r>
              <a:rPr lang="en-GB" sz="1200" b="0" strike="noStrike" spc="-1" dirty="0">
                <a:solidFill>
                  <a:srgbClr val="404040"/>
                </a:solidFill>
                <a:latin typeface="Franklin Gothic Book"/>
                <a:ea typeface="Franklin Gothic Book"/>
              </a:rPr>
              <a:t> marketing. </a:t>
            </a:r>
            <a:r>
              <a:rPr lang="en-GB" sz="1200" b="0" u="sng" strike="noStrike" spc="-1" dirty="0">
                <a:solidFill>
                  <a:srgbClr val="96DE37"/>
                </a:solidFill>
                <a:uFillTx/>
                <a:latin typeface="Franklin Gothic Book"/>
                <a:ea typeface="Franklin Gothic Book"/>
                <a:hlinkClick r:id="rId4"/>
              </a:rPr>
              <a:t>https://www.lyfemarketing.com/blog/average-advertising-costs/</a:t>
            </a:r>
            <a:r>
              <a:rPr lang="en-GB" sz="1200" b="0" strike="noStrike" spc="-1" dirty="0">
                <a:solidFill>
                  <a:srgbClr val="404040"/>
                </a:solidFill>
                <a:latin typeface="Franklin Gothic Book"/>
                <a:ea typeface="Franklin Gothic Book"/>
              </a:rPr>
              <a:t> •Accessed 20 August 2020</a:t>
            </a:r>
            <a:endParaRPr lang="en-GB" sz="1200" b="0" strike="noStrike" spc="-1" dirty="0">
              <a:solidFill>
                <a:srgbClr val="404040"/>
              </a:solidFill>
              <a:latin typeface="Franklin Gothic Book"/>
            </a:endParaRPr>
          </a:p>
          <a:p>
            <a:pPr marL="91440" indent="-91080">
              <a:lnSpc>
                <a:spcPct val="110000"/>
              </a:lnSpc>
              <a:spcBef>
                <a:spcPts val="1199"/>
              </a:spcBef>
              <a:spcAft>
                <a:spcPts val="201"/>
              </a:spcAft>
              <a:buClr>
                <a:srgbClr val="1CADE4"/>
              </a:buClr>
              <a:buFont typeface="Calibri"/>
              <a:buChar char=" "/>
            </a:pPr>
            <a:r>
              <a:rPr lang="en-GB" sz="1200" b="0" strike="noStrike" spc="-1" dirty="0">
                <a:solidFill>
                  <a:srgbClr val="404040"/>
                </a:solidFill>
                <a:latin typeface="Franklin Gothic Book"/>
                <a:ea typeface="Franklin Gothic Book"/>
              </a:rPr>
              <a:t>Jennifer </a:t>
            </a:r>
            <a:r>
              <a:rPr lang="en-GB" sz="1200" b="0" strike="noStrike" spc="-1" dirty="0" err="1">
                <a:solidFill>
                  <a:srgbClr val="404040"/>
                </a:solidFill>
                <a:latin typeface="Franklin Gothic Book"/>
                <a:ea typeface="Franklin Gothic Book"/>
              </a:rPr>
              <a:t>Luty</a:t>
            </a:r>
            <a:r>
              <a:rPr lang="en-GB" sz="1200" b="0" strike="noStrike" spc="-1" dirty="0">
                <a:solidFill>
                  <a:srgbClr val="404040"/>
                </a:solidFill>
                <a:latin typeface="Franklin Gothic Book"/>
                <a:ea typeface="Franklin Gothic Book"/>
              </a:rPr>
              <a:t> 2019. “Pizza and Italian restaurant market in the United Kingdom - Statistics &amp; Facts”. </a:t>
            </a:r>
            <a:r>
              <a:rPr lang="en-GB" sz="1200" b="0" strike="noStrike" spc="-1" dirty="0" err="1">
                <a:solidFill>
                  <a:srgbClr val="404040"/>
                </a:solidFill>
                <a:latin typeface="Franklin Gothic Book"/>
                <a:ea typeface="Franklin Gothic Book"/>
              </a:rPr>
              <a:t>Statistica</a:t>
            </a:r>
            <a:r>
              <a:rPr lang="en-GB" sz="1200" b="0" strike="noStrike" spc="-1" dirty="0">
                <a:solidFill>
                  <a:srgbClr val="404040"/>
                </a:solidFill>
                <a:latin typeface="Franklin Gothic Book"/>
                <a:ea typeface="Franklin Gothic Book"/>
              </a:rPr>
              <a:t>. </a:t>
            </a:r>
            <a:r>
              <a:rPr lang="en-GB" sz="1200" b="0" u="sng" strike="noStrike" spc="-1" dirty="0">
                <a:solidFill>
                  <a:srgbClr val="96DE37"/>
                </a:solidFill>
                <a:uFillTx/>
                <a:latin typeface="Franklin Gothic Book"/>
                <a:ea typeface="Franklin Gothic Book"/>
                <a:hlinkClick r:id="rId5"/>
              </a:rPr>
              <a:t>https://www.statista.com/topics/4848/pizza-and-italian-restaurant-market-in-the-united-kingdom-uk/</a:t>
            </a:r>
            <a:r>
              <a:rPr lang="en-GB" sz="1200" b="0" strike="noStrike" spc="-1" dirty="0">
                <a:solidFill>
                  <a:srgbClr val="404040"/>
                </a:solidFill>
                <a:latin typeface="Franklin Gothic Book"/>
                <a:ea typeface="Franklin Gothic Book"/>
              </a:rPr>
              <a:t> •Accessed 20 August 2020</a:t>
            </a:r>
            <a:endParaRPr lang="en-GB" sz="1200" b="0" strike="noStrike" spc="-1" dirty="0">
              <a:solidFill>
                <a:srgbClr val="404040"/>
              </a:solidFill>
              <a:latin typeface="Franklin Gothic Book"/>
            </a:endParaRPr>
          </a:p>
          <a:p>
            <a:pPr marL="91440" indent="-91080">
              <a:lnSpc>
                <a:spcPct val="110000"/>
              </a:lnSpc>
              <a:spcBef>
                <a:spcPts val="1199"/>
              </a:spcBef>
              <a:spcAft>
                <a:spcPts val="201"/>
              </a:spcAft>
              <a:buClr>
                <a:srgbClr val="1CADE4"/>
              </a:buClr>
              <a:buFont typeface="Calibri"/>
              <a:buChar char=" "/>
            </a:pPr>
            <a:r>
              <a:rPr lang="en-GB" sz="1200" b="0" strike="noStrike" spc="-1" dirty="0">
                <a:solidFill>
                  <a:srgbClr val="404040"/>
                </a:solidFill>
                <a:latin typeface="Franklin Gothic Book"/>
                <a:ea typeface="Franklin Gothic Book"/>
              </a:rPr>
              <a:t>Sam L. </a:t>
            </a:r>
            <a:r>
              <a:rPr lang="en-GB" sz="1200" b="0" strike="noStrike" spc="-1" dirty="0" err="1">
                <a:solidFill>
                  <a:srgbClr val="404040"/>
                </a:solidFill>
                <a:latin typeface="Franklin Gothic Book"/>
                <a:ea typeface="Franklin Gothic Book"/>
              </a:rPr>
              <a:t>Shead</a:t>
            </a:r>
            <a:r>
              <a:rPr lang="en-GB" sz="1200" b="0" strike="noStrike" spc="-1" dirty="0">
                <a:solidFill>
                  <a:srgbClr val="404040"/>
                </a:solidFill>
                <a:latin typeface="Franklin Gothic Book"/>
                <a:ea typeface="Franklin Gothic Book"/>
              </a:rPr>
              <a:t> 2020. "Restaurant owners in Britain call on </a:t>
            </a:r>
            <a:r>
              <a:rPr lang="en-GB" sz="1200" b="0" strike="noStrike" spc="-1" dirty="0" err="1">
                <a:solidFill>
                  <a:srgbClr val="404040"/>
                </a:solidFill>
                <a:latin typeface="Franklin Gothic Book"/>
                <a:ea typeface="Franklin Gothic Book"/>
              </a:rPr>
              <a:t>Deliveroo</a:t>
            </a:r>
            <a:r>
              <a:rPr lang="en-GB" sz="1200" b="0" strike="noStrike" spc="-1" dirty="0">
                <a:solidFill>
                  <a:srgbClr val="404040"/>
                </a:solidFill>
                <a:latin typeface="Franklin Gothic Book"/>
                <a:ea typeface="Franklin Gothic Book"/>
              </a:rPr>
              <a:t> to drop commission fees". CNBC. </a:t>
            </a:r>
            <a:r>
              <a:rPr lang="en-GB" sz="1200" b="0" u="sng" strike="noStrike" spc="-1" dirty="0">
                <a:solidFill>
                  <a:srgbClr val="96DE37"/>
                </a:solidFill>
                <a:uFillTx/>
                <a:latin typeface="Franklin Gothic Book"/>
                <a:ea typeface="Franklin Gothic Book"/>
                <a:hlinkClick r:id="rId6"/>
              </a:rPr>
              <a:t>https://www.cnbc.com/2020/05/01/restaurant-owners-in-britain-call-on-deliveroo-to-drop-commission-fees.html#:~:text=For%20the%20full%20package%20%E2%80%94%20where,offer%20collection%2C%20then%20it's%20free.</a:t>
            </a:r>
            <a:r>
              <a:rPr lang="en-GB" sz="1200" b="0" strike="noStrike" spc="-1" dirty="0">
                <a:solidFill>
                  <a:srgbClr val="404040"/>
                </a:solidFill>
                <a:latin typeface="Franklin Gothic Book"/>
                <a:ea typeface="Franklin Gothic Book"/>
              </a:rPr>
              <a:t>•Accessed 20 August 2020</a:t>
            </a:r>
            <a:endParaRPr lang="en-GB" sz="1200" b="0" strike="noStrike" spc="-1" dirty="0">
              <a:solidFill>
                <a:srgbClr val="404040"/>
              </a:solidFill>
              <a:latin typeface="Franklin Gothic Book"/>
            </a:endParaRPr>
          </a:p>
          <a:p>
            <a:pPr marL="91440" indent="-91080">
              <a:lnSpc>
                <a:spcPct val="110000"/>
              </a:lnSpc>
              <a:spcBef>
                <a:spcPts val="1199"/>
              </a:spcBef>
              <a:spcAft>
                <a:spcPts val="201"/>
              </a:spcAft>
              <a:buClr>
                <a:srgbClr val="1CADE4"/>
              </a:buClr>
              <a:buFont typeface="Calibri"/>
              <a:buChar char=" "/>
            </a:pPr>
            <a:r>
              <a:rPr lang="en-GB" sz="1200" b="0" strike="noStrike" spc="-1" dirty="0">
                <a:solidFill>
                  <a:srgbClr val="404040"/>
                </a:solidFill>
                <a:latin typeface="Franklin Gothic Book"/>
                <a:ea typeface="Franklin Gothic Book"/>
              </a:rPr>
              <a:t>Sarah </a:t>
            </a:r>
            <a:r>
              <a:rPr lang="en-GB" sz="1200" b="0" strike="noStrike" spc="-1" dirty="0" err="1">
                <a:solidFill>
                  <a:srgbClr val="404040"/>
                </a:solidFill>
                <a:latin typeface="Franklin Gothic Book"/>
                <a:ea typeface="Franklin Gothic Book"/>
              </a:rPr>
              <a:t>Dunsby</a:t>
            </a:r>
            <a:r>
              <a:rPr lang="en-GB" sz="1200" b="0" strike="noStrike" spc="-1" dirty="0">
                <a:solidFill>
                  <a:srgbClr val="404040"/>
                </a:solidFill>
                <a:latin typeface="Franklin Gothic Book"/>
                <a:ea typeface="Franklin Gothic Book"/>
              </a:rPr>
              <a:t> 2019. “Almost half of Londoners regularly order takeaway food online costing £170 per month”. </a:t>
            </a:r>
            <a:r>
              <a:rPr lang="en-GB" sz="1200" b="0" i="1" strike="noStrike" spc="-1" dirty="0">
                <a:solidFill>
                  <a:srgbClr val="404040"/>
                </a:solidFill>
                <a:latin typeface="Franklin Gothic Book"/>
                <a:ea typeface="Franklin Gothic Book"/>
              </a:rPr>
              <a:t>London love business. </a:t>
            </a:r>
            <a:r>
              <a:rPr lang="en-GB" sz="1200" b="0" u="sng" strike="noStrike" spc="-1" dirty="0">
                <a:solidFill>
                  <a:srgbClr val="96DE37"/>
                </a:solidFill>
                <a:uFillTx/>
                <a:latin typeface="Franklin Gothic Book"/>
                <a:ea typeface="Franklin Gothic Book"/>
                <a:hlinkClick r:id="rId7"/>
              </a:rPr>
              <a:t>https://londonlovesbusiness.com/almost-half-of-londoners-regularly-order-takeaway-food-online-costing-170-per-month/</a:t>
            </a:r>
            <a:r>
              <a:rPr lang="en-GB" sz="1200" b="0" strike="noStrike" spc="-1" dirty="0">
                <a:solidFill>
                  <a:srgbClr val="404040"/>
                </a:solidFill>
                <a:latin typeface="Franklin Gothic Book"/>
                <a:ea typeface="Franklin Gothic Book"/>
              </a:rPr>
              <a:t>•Accessed 20 August 2020</a:t>
            </a:r>
            <a:endParaRPr lang="en-GB" sz="1200" b="0" strike="noStrike" spc="-1" dirty="0">
              <a:solidFill>
                <a:srgbClr val="404040"/>
              </a:solidFill>
              <a:latin typeface="Franklin Gothic Book"/>
            </a:endParaRPr>
          </a:p>
          <a:p>
            <a:pPr marL="91440" indent="-91080">
              <a:lnSpc>
                <a:spcPct val="110000"/>
              </a:lnSpc>
              <a:spcBef>
                <a:spcPts val="1199"/>
              </a:spcBef>
              <a:spcAft>
                <a:spcPts val="201"/>
              </a:spcAft>
              <a:buClr>
                <a:srgbClr val="1CADE4"/>
              </a:buClr>
              <a:buFont typeface="Calibri"/>
              <a:buChar char=" "/>
            </a:pPr>
            <a:r>
              <a:rPr lang="en-GB" sz="1200" b="0" strike="noStrike" spc="-1" dirty="0">
                <a:solidFill>
                  <a:srgbClr val="404040"/>
                </a:solidFill>
                <a:latin typeface="Franklin Gothic Book"/>
                <a:ea typeface="Franklin Gothic Book"/>
              </a:rPr>
              <a:t>"Start or grow your own business". </a:t>
            </a:r>
            <a:r>
              <a:rPr lang="en-GB" sz="1200" b="0" i="1" strike="noStrike" spc="-1" dirty="0">
                <a:solidFill>
                  <a:srgbClr val="404040"/>
                </a:solidFill>
                <a:latin typeface="Franklin Gothic Book"/>
                <a:ea typeface="Franklin Gothic Book"/>
              </a:rPr>
              <a:t>Start up loans</a:t>
            </a:r>
            <a:r>
              <a:rPr lang="en-GB" sz="1200" b="0" strike="noStrike" spc="-1" dirty="0">
                <a:solidFill>
                  <a:srgbClr val="404040"/>
                </a:solidFill>
                <a:latin typeface="Franklin Gothic Book"/>
                <a:ea typeface="Franklin Gothic Book"/>
              </a:rPr>
              <a:t>. </a:t>
            </a:r>
            <a:r>
              <a:rPr lang="en-GB" sz="1200" b="0" u="sng" strike="noStrike" spc="-1" dirty="0">
                <a:solidFill>
                  <a:srgbClr val="96DE37"/>
                </a:solidFill>
                <a:uFillTx/>
                <a:latin typeface="Franklin Gothic Book"/>
                <a:ea typeface="Franklin Gothic Book"/>
                <a:hlinkClick r:id="rId8"/>
              </a:rPr>
              <a:t>https://www.startuploans.co.uk/</a:t>
            </a:r>
            <a:r>
              <a:rPr lang="en-GB" sz="1200" b="0" strike="noStrike" spc="-1" dirty="0">
                <a:solidFill>
                  <a:srgbClr val="404040"/>
                </a:solidFill>
                <a:latin typeface="Franklin Gothic Book"/>
                <a:ea typeface="Franklin Gothic Book"/>
              </a:rPr>
              <a:t>•Accessed 20 August 2020</a:t>
            </a:r>
            <a:endParaRPr lang="en-GB" sz="1200" b="0" strike="noStrike" spc="-1" dirty="0">
              <a:solidFill>
                <a:srgbClr val="404040"/>
              </a:solidFill>
              <a:latin typeface="Franklin Gothic Book"/>
            </a:endParaRPr>
          </a:p>
          <a:p>
            <a:pPr marL="91440" indent="-91080">
              <a:lnSpc>
                <a:spcPct val="110000"/>
              </a:lnSpc>
              <a:spcBef>
                <a:spcPts val="1199"/>
              </a:spcBef>
              <a:spcAft>
                <a:spcPts val="201"/>
              </a:spcAft>
              <a:buClr>
                <a:srgbClr val="1CADE4"/>
              </a:buClr>
              <a:buFont typeface="Calibri"/>
              <a:buChar char=" "/>
            </a:pPr>
            <a:r>
              <a:rPr lang="en-GB" sz="1200" b="0" i="1" strike="noStrike" spc="-1" dirty="0">
                <a:solidFill>
                  <a:srgbClr val="404040"/>
                </a:solidFill>
                <a:latin typeface="Franklin Gothic Book"/>
                <a:ea typeface="Franklin Gothic Book"/>
              </a:rPr>
              <a:t>WIX. </a:t>
            </a:r>
            <a:r>
              <a:rPr lang="en-GB" sz="1200" b="0" u="sng" strike="noStrike" spc="-1" dirty="0">
                <a:solidFill>
                  <a:srgbClr val="96DE37"/>
                </a:solidFill>
                <a:uFillTx/>
                <a:latin typeface="Franklin Gothic Book"/>
                <a:ea typeface="Franklin Gothic Book"/>
                <a:hlinkClick r:id="rId9"/>
              </a:rPr>
              <a:t>https://www.wix.com/html5uk/</a:t>
            </a:r>
            <a:r>
              <a:rPr lang="en-GB" sz="1200" b="0" u="sng" strike="noStrike" spc="-1" dirty="0" err="1">
                <a:solidFill>
                  <a:srgbClr val="96DE37"/>
                </a:solidFill>
                <a:uFillTx/>
                <a:latin typeface="Franklin Gothic Book"/>
                <a:ea typeface="Franklin Gothic Book"/>
                <a:hlinkClick r:id="rId9"/>
              </a:rPr>
              <a:t>hiker-build?gclid</a:t>
            </a:r>
            <a:r>
              <a:rPr lang="en-GB" sz="1200" b="0" u="sng" strike="noStrike" spc="-1" dirty="0">
                <a:solidFill>
                  <a:srgbClr val="96DE37"/>
                </a:solidFill>
                <a:uFillTx/>
                <a:latin typeface="Franklin Gothic Book"/>
                <a:ea typeface="Franklin Gothic Book"/>
                <a:hlinkClick r:id="rId9"/>
              </a:rPr>
              <a:t>=Cj0KCQjwvvj5BRDkARIsAGD9vlKzOkVxXVuy1kIQua9k_9lGv0lvxP3B08C1fqs3oF5pmT7ezVJUpOoaAvKIEALw_wcB</a:t>
            </a:r>
            <a:r>
              <a:rPr lang="en-GB" sz="1200" b="0" strike="noStrike" spc="-1" dirty="0">
                <a:solidFill>
                  <a:srgbClr val="404040"/>
                </a:solidFill>
                <a:latin typeface="Franklin Gothic Book"/>
                <a:ea typeface="Franklin Gothic Book"/>
              </a:rPr>
              <a:t>•Accessed 20 August </a:t>
            </a:r>
            <a:r>
              <a:rPr lang="en-GB" sz="1200" b="0" strike="noStrike" spc="-1" dirty="0" smtClean="0">
                <a:solidFill>
                  <a:srgbClr val="404040"/>
                </a:solidFill>
                <a:latin typeface="Franklin Gothic Book"/>
                <a:ea typeface="Franklin Gothic Book"/>
              </a:rPr>
              <a:t>2020</a:t>
            </a:r>
          </a:p>
          <a:p>
            <a:pPr marL="91440" indent="-91080">
              <a:lnSpc>
                <a:spcPct val="110000"/>
              </a:lnSpc>
              <a:spcBef>
                <a:spcPts val="1199"/>
              </a:spcBef>
              <a:spcAft>
                <a:spcPts val="201"/>
              </a:spcAft>
              <a:buClr>
                <a:srgbClr val="1CADE4"/>
              </a:buClr>
              <a:buFont typeface="Calibri"/>
              <a:buChar char=" "/>
            </a:pPr>
            <a:endParaRPr lang="en-GB" sz="1200" b="0" strike="noStrike" spc="-1" dirty="0" smtClean="0">
              <a:solidFill>
                <a:srgbClr val="404040"/>
              </a:solidFill>
              <a:latin typeface="Franklin Gothic Book"/>
            </a:endParaRPr>
          </a:p>
          <a:p>
            <a:pPr>
              <a:lnSpc>
                <a:spcPct val="110000"/>
              </a:lnSpc>
              <a:spcBef>
                <a:spcPts val="1199"/>
              </a:spcBef>
              <a:spcAft>
                <a:spcPts val="201"/>
              </a:spcAft>
            </a:pPr>
            <a:endParaRPr lang="en-GB" sz="1200" b="0" strike="noStrike" spc="-1" dirty="0">
              <a:solidFill>
                <a:srgbClr val="404040"/>
              </a:solidFill>
              <a:latin typeface="Franklin Gothic Book"/>
            </a:endParaRPr>
          </a:p>
          <a:p>
            <a:pPr>
              <a:lnSpc>
                <a:spcPct val="110000"/>
              </a:lnSpc>
              <a:spcBef>
                <a:spcPts val="1199"/>
              </a:spcBef>
              <a:spcAft>
                <a:spcPts val="201"/>
              </a:spcAft>
            </a:pPr>
            <a:endParaRPr lang="en-GB" sz="1200" b="0" strike="noStrike" spc="-1" dirty="0">
              <a:solidFill>
                <a:srgbClr val="404040"/>
              </a:solidFill>
              <a:latin typeface="Franklin Gothic Book"/>
            </a:endParaRPr>
          </a:p>
          <a:p>
            <a:pPr>
              <a:lnSpc>
                <a:spcPct val="110000"/>
              </a:lnSpc>
              <a:spcBef>
                <a:spcPts val="1199"/>
              </a:spcBef>
              <a:spcAft>
                <a:spcPts val="201"/>
              </a:spcAft>
            </a:pPr>
            <a:endParaRPr lang="en-GB" sz="1200" b="0" strike="noStrike" spc="-1" dirty="0">
              <a:solidFill>
                <a:srgbClr val="404040"/>
              </a:solidFill>
              <a:latin typeface="Franklin Gothic Book"/>
            </a:endParaRPr>
          </a:p>
          <a:p>
            <a:pPr>
              <a:lnSpc>
                <a:spcPct val="110000"/>
              </a:lnSpc>
              <a:spcBef>
                <a:spcPts val="1199"/>
              </a:spcBef>
              <a:spcAft>
                <a:spcPts val="201"/>
              </a:spcAft>
            </a:pPr>
            <a:endParaRPr lang="en-GB" sz="1200" b="0" strike="noStrike" spc="-1" dirty="0">
              <a:solidFill>
                <a:srgbClr val="404040"/>
              </a:solidFill>
              <a:latin typeface="Franklin Gothic Book"/>
            </a:endParaRPr>
          </a:p>
        </p:txBody>
      </p:sp>
      <p:sp>
        <p:nvSpPr>
          <p:cNvPr id="239" name="CustomShape 5"/>
          <p:cNvSpPr/>
          <p:nvPr/>
        </p:nvSpPr>
        <p:spPr>
          <a:xfrm>
            <a:off x="0" y="6400800"/>
            <a:ext cx="1219176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pic>
        <p:nvPicPr>
          <p:cNvPr id="240" name="Picture 4"/>
          <p:cNvPicPr/>
          <p:nvPr/>
        </p:nvPicPr>
        <p:blipFill>
          <a:blip r:embed="rId10"/>
          <a:stretch/>
        </p:blipFill>
        <p:spPr>
          <a:xfrm>
            <a:off x="9339480" y="4680"/>
            <a:ext cx="2742840" cy="1873440"/>
          </a:xfrm>
          <a:prstGeom prst="rect">
            <a:avLst/>
          </a:prstGeom>
          <a:ln>
            <a:noFill/>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ustomShape 2"/>
          <p:cNvSpPr/>
          <p:nvPr/>
        </p:nvSpPr>
        <p:spPr>
          <a:xfrm>
            <a:off x="1440" y="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txBody>
          <a:bodyPr/>
          <a:lstStyle/>
          <a:p>
            <a:endParaRPr lang="en-US" sz="4700" dirty="0" smtClean="0">
              <a:solidFill>
                <a:schemeClr val="bg1"/>
              </a:solidFill>
              <a:latin typeface="Bookman Old Style" pitchFamily="18" charset="0"/>
            </a:endParaRPr>
          </a:p>
          <a:p>
            <a:r>
              <a:rPr lang="en-US" sz="4700" dirty="0">
                <a:solidFill>
                  <a:schemeClr val="bg1"/>
                </a:solidFill>
                <a:latin typeface="Bookman Old Style" pitchFamily="18" charset="0"/>
              </a:rPr>
              <a:t> </a:t>
            </a:r>
            <a:r>
              <a:rPr lang="en-US" sz="4700" dirty="0" smtClean="0">
                <a:solidFill>
                  <a:schemeClr val="bg1"/>
                </a:solidFill>
                <a:latin typeface="Bookman Old Style" pitchFamily="18" charset="0"/>
              </a:rPr>
              <a:t>     Reference list</a:t>
            </a:r>
            <a:endParaRPr lang="en-US" sz="4700" dirty="0">
              <a:solidFill>
                <a:schemeClr val="bg1"/>
              </a:solidFill>
              <a:latin typeface="Bookman Old Style" pitchFamily="18" charset="0"/>
            </a:endParaRPr>
          </a:p>
        </p:txBody>
      </p:sp>
      <p:pic>
        <p:nvPicPr>
          <p:cNvPr id="5" name="Picture 4"/>
          <p:cNvPicPr/>
          <p:nvPr/>
        </p:nvPicPr>
        <p:blipFill>
          <a:blip r:embed="rId2"/>
          <a:stretch/>
        </p:blipFill>
        <p:spPr>
          <a:xfrm>
            <a:off x="9339480" y="4680"/>
            <a:ext cx="2742840" cy="1873440"/>
          </a:xfrm>
          <a:prstGeom prst="rect">
            <a:avLst/>
          </a:prstGeom>
          <a:ln>
            <a:noFill/>
          </a:ln>
        </p:spPr>
      </p:pic>
      <p:sp>
        <p:nvSpPr>
          <p:cNvPr id="6" name="TextBox 5"/>
          <p:cNvSpPr txBox="1"/>
          <p:nvPr/>
        </p:nvSpPr>
        <p:spPr>
          <a:xfrm>
            <a:off x="304800" y="2209800"/>
            <a:ext cx="11582400" cy="3862596"/>
          </a:xfrm>
          <a:prstGeom prst="rect">
            <a:avLst/>
          </a:prstGeom>
          <a:noFill/>
        </p:spPr>
        <p:txBody>
          <a:bodyPr wrap="square" rtlCol="0">
            <a:spAutoFit/>
          </a:bodyPr>
          <a:lstStyle/>
          <a:p>
            <a:r>
              <a:rPr lang="en-US" sz="1400" dirty="0">
                <a:latin typeface="Franklin Gothic Book" pitchFamily="34" charset="0"/>
              </a:rPr>
              <a:t>The Leader in Website Creation”, </a:t>
            </a:r>
            <a:r>
              <a:rPr lang="en-US" sz="1400" dirty="0" err="1">
                <a:latin typeface="Franklin Gothic Book" pitchFamily="34" charset="0"/>
              </a:rPr>
              <a:t>Wix</a:t>
            </a:r>
            <a:r>
              <a:rPr lang="en-US" sz="1400" dirty="0">
                <a:latin typeface="Franklin Gothic Book" pitchFamily="34" charset="0"/>
              </a:rPr>
              <a:t> post available at https://www.wix.com/freesitebuilder/hiker-create?utm_source=google&amp;utm_medium=cpc&amp;utm_campaign=195454660^9754677580&amp;experiment_id=wix^p^289646374469^&amp;gclid=Cj0KCQjwoaz3BRDnARIsAF1RfLcBPrV6xQXyZmcqWX6I-ASjnfmT0Az6U6fNcCRM6dvgWf75N7TCtToaAkR-EALw_wcB Accessed </a:t>
            </a:r>
            <a:r>
              <a:rPr lang="en-US" sz="1400" dirty="0" smtClean="0">
                <a:latin typeface="Franklin Gothic Book" pitchFamily="34" charset="0"/>
              </a:rPr>
              <a:t>10/08/2020</a:t>
            </a:r>
            <a:endParaRPr lang="en-US" sz="1400" dirty="0">
              <a:latin typeface="Franklin Gothic Book" pitchFamily="34" charset="0"/>
            </a:endParaRPr>
          </a:p>
          <a:p>
            <a:r>
              <a:rPr lang="en-US" sz="1400" dirty="0" smtClean="0">
                <a:latin typeface="Franklin Gothic Book" pitchFamily="34" charset="0"/>
              </a:rPr>
              <a:t>Samuel </a:t>
            </a:r>
            <a:r>
              <a:rPr lang="en-US" sz="1400" dirty="0">
                <a:latin typeface="Franklin Gothic Book" pitchFamily="34" charset="0"/>
              </a:rPr>
              <a:t>Banks (2019), “How Much Does </a:t>
            </a:r>
            <a:r>
              <a:rPr lang="en-US" sz="1400" dirty="0" err="1">
                <a:latin typeface="Franklin Gothic Book" pitchFamily="34" charset="0"/>
              </a:rPr>
              <a:t>AdWords</a:t>
            </a:r>
            <a:r>
              <a:rPr lang="en-US" sz="1400" dirty="0">
                <a:latin typeface="Franklin Gothic Book" pitchFamily="34" charset="0"/>
              </a:rPr>
              <a:t> Cost?”, Digital22 post available at https://www.digital22.com/insights/ppc-insight-how-much-does-adwords-cost Accessed </a:t>
            </a:r>
            <a:r>
              <a:rPr lang="en-US" sz="1400" dirty="0" smtClean="0">
                <a:latin typeface="Franklin Gothic Book" pitchFamily="34" charset="0"/>
              </a:rPr>
              <a:t>10/08/2020</a:t>
            </a:r>
            <a:endParaRPr lang="en-US" sz="1400" dirty="0">
              <a:latin typeface="Franklin Gothic Book" pitchFamily="34" charset="0"/>
            </a:endParaRPr>
          </a:p>
          <a:p>
            <a:r>
              <a:rPr lang="en-US" sz="1400" dirty="0" smtClean="0">
                <a:latin typeface="Franklin Gothic Book" pitchFamily="34" charset="0"/>
              </a:rPr>
              <a:t>“</a:t>
            </a:r>
            <a:r>
              <a:rPr lang="en-US" sz="1400" dirty="0">
                <a:latin typeface="Franklin Gothic Book" pitchFamily="34" charset="0"/>
              </a:rPr>
              <a:t>How much does social media ads cost in 2020” (2020), </a:t>
            </a:r>
            <a:r>
              <a:rPr lang="en-US" sz="1400" dirty="0" err="1">
                <a:latin typeface="Franklin Gothic Book" pitchFamily="34" charset="0"/>
              </a:rPr>
              <a:t>WebFX</a:t>
            </a:r>
            <a:r>
              <a:rPr lang="en-US" sz="1400" dirty="0">
                <a:latin typeface="Franklin Gothic Book" pitchFamily="34" charset="0"/>
              </a:rPr>
              <a:t> post available at https://www.webfx.com/how-much-does-social-media-advertising-cost.html Accessed </a:t>
            </a:r>
            <a:r>
              <a:rPr lang="en-US" sz="1400" dirty="0" smtClean="0">
                <a:latin typeface="Franklin Gothic Book" pitchFamily="34" charset="0"/>
              </a:rPr>
              <a:t>10/08/2020</a:t>
            </a:r>
            <a:endParaRPr lang="en-US" sz="1400" dirty="0">
              <a:latin typeface="Franklin Gothic Book" pitchFamily="34" charset="0"/>
            </a:endParaRPr>
          </a:p>
          <a:p>
            <a:r>
              <a:rPr lang="en-US" sz="1400" dirty="0" smtClean="0">
                <a:latin typeface="Franklin Gothic Book" pitchFamily="34" charset="0"/>
              </a:rPr>
              <a:t>“Business </a:t>
            </a:r>
            <a:r>
              <a:rPr lang="en-US" sz="1400" dirty="0">
                <a:latin typeface="Franklin Gothic Book" pitchFamily="34" charset="0"/>
              </a:rPr>
              <a:t>Mobile Broadband” (2020), Three post available at http://www.three.co.uk/business-broadband#chat Accessed </a:t>
            </a:r>
            <a:r>
              <a:rPr lang="en-US" sz="1400" dirty="0" smtClean="0">
                <a:latin typeface="Franklin Gothic Book" pitchFamily="34" charset="0"/>
              </a:rPr>
              <a:t>10/08/2020</a:t>
            </a:r>
            <a:endParaRPr lang="en-US" sz="1400" dirty="0">
              <a:latin typeface="Franklin Gothic Book" pitchFamily="34" charset="0"/>
            </a:endParaRPr>
          </a:p>
          <a:p>
            <a:r>
              <a:rPr lang="en-US" sz="1400" dirty="0" smtClean="0">
                <a:latin typeface="Franklin Gothic Book" pitchFamily="34" charset="0"/>
              </a:rPr>
              <a:t> “</a:t>
            </a:r>
            <a:r>
              <a:rPr lang="en-US" sz="1400" dirty="0">
                <a:latin typeface="Franklin Gothic Book" pitchFamily="34" charset="0"/>
              </a:rPr>
              <a:t>How much energy does an average restaurant use every year?”, Utility Bidder post available at https://www.utilitybidder.co.uk/how-much-energy-does-an-average-restaurant-use-every-year/ Accessed </a:t>
            </a:r>
            <a:r>
              <a:rPr lang="en-US" sz="1400" dirty="0" smtClean="0">
                <a:latin typeface="Franklin Gothic Book" pitchFamily="34" charset="0"/>
              </a:rPr>
              <a:t>10/08/2020</a:t>
            </a:r>
            <a:endParaRPr lang="en-US" sz="1400" dirty="0">
              <a:latin typeface="Franklin Gothic Book" pitchFamily="34" charset="0"/>
            </a:endParaRPr>
          </a:p>
          <a:p>
            <a:r>
              <a:rPr lang="en-US" sz="1400" dirty="0" smtClean="0">
                <a:latin typeface="Franklin Gothic Book" pitchFamily="34" charset="0"/>
              </a:rPr>
              <a:t>“</a:t>
            </a:r>
            <a:r>
              <a:rPr lang="en-US" sz="1400" dirty="0">
                <a:latin typeface="Franklin Gothic Book" pitchFamily="34" charset="0"/>
              </a:rPr>
              <a:t>Prices/Gross Profit”, Love to waffle post available at https://www.lovetowaffle.com/prices/?fbclid=IwAR2Gz0rSHaJ74gpKdEfjGfLq_JsTaHuBDy6lXnVbPyPZnsbt0mm-p1Ki1HM Accessed </a:t>
            </a:r>
            <a:r>
              <a:rPr lang="en-US" sz="1400" dirty="0" smtClean="0">
                <a:latin typeface="Franklin Gothic Book" pitchFamily="34" charset="0"/>
              </a:rPr>
              <a:t>10/08/2020</a:t>
            </a:r>
            <a:endParaRPr lang="en-US" sz="1400" dirty="0">
              <a:latin typeface="Franklin Gothic Book" pitchFamily="34" charset="0"/>
            </a:endParaRPr>
          </a:p>
          <a:p>
            <a:r>
              <a:rPr lang="en-US" sz="1400" dirty="0" smtClean="0">
                <a:latin typeface="Franklin Gothic Book" pitchFamily="34" charset="0"/>
              </a:rPr>
              <a:t>“</a:t>
            </a:r>
            <a:r>
              <a:rPr lang="en-US" sz="1400" dirty="0">
                <a:latin typeface="Franklin Gothic Book" pitchFamily="34" charset="0"/>
              </a:rPr>
              <a:t>Biodegradable Food Packaging for Conscious Brands”, takeaway packaging post available at https://takeawaypackaging.co.uk/online-shop/?fbclid=IwAR29lZmRYtzWaQ37FKsszVixC2M2OhJzF6d3ew7skbRXpzdbcdmVWj2BzmU Accessed </a:t>
            </a:r>
            <a:r>
              <a:rPr lang="en-US" sz="1400" dirty="0" smtClean="0">
                <a:latin typeface="Franklin Gothic Book" pitchFamily="34" charset="0"/>
              </a:rPr>
              <a:t>10/08/2020</a:t>
            </a:r>
            <a:endParaRPr lang="en-US" sz="1400" dirty="0">
              <a:latin typeface="Franklin Gothic Book" pitchFamily="34" charset="0"/>
            </a:endParaRPr>
          </a:p>
          <a:p>
            <a:r>
              <a:rPr lang="en-US" sz="1400" dirty="0" smtClean="0">
                <a:latin typeface="Franklin Gothic Book" pitchFamily="34" charset="0"/>
              </a:rPr>
              <a:t>Accountancy </a:t>
            </a:r>
            <a:r>
              <a:rPr lang="en-US" sz="1400" dirty="0">
                <a:latin typeface="Franklin Gothic Book" pitchFamily="34" charset="0"/>
              </a:rPr>
              <a:t>partnership available at https://www.theaccountancy.co.uk/london-accountants?gclid=Cj0KCQjwoaz3BRDnARIsAF1RfLc4CKdnyXN-xa7EnqG4qwm5yw__unfkgcLIpIgb2c7a_4ASFmqeakAaAkJ1EALw_wcB Accessed </a:t>
            </a:r>
            <a:r>
              <a:rPr lang="en-US" sz="1400" dirty="0" smtClean="0">
                <a:latin typeface="Franklin Gothic Book" pitchFamily="34" charset="0"/>
              </a:rPr>
              <a:t>10/08/2020</a:t>
            </a:r>
            <a:endParaRPr lang="en-US" sz="1400" dirty="0">
              <a:latin typeface="Franklin Gothic Book" pitchFamily="34" charset="0"/>
            </a:endParaRPr>
          </a:p>
          <a:p>
            <a:r>
              <a:rPr lang="en-US" sz="1050" dirty="0">
                <a:latin typeface="Franklin Gothic Book" pitchFamily="34" charset="0"/>
              </a:rPr>
              <a:t> </a:t>
            </a:r>
          </a:p>
          <a:p>
            <a:endParaRPr lang="en-US" sz="1050" dirty="0">
              <a:latin typeface="Franklin Gothic Book" pitchFamily="34" charset="0"/>
            </a:endParaRPr>
          </a:p>
        </p:txBody>
      </p:sp>
    </p:spTree>
    <p:extLst>
      <p:ext uri="{BB962C8B-B14F-4D97-AF65-F5344CB8AC3E}">
        <p14:creationId xmlns:p14="http://schemas.microsoft.com/office/powerpoint/2010/main" val="136333140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60</TotalTime>
  <Words>580</Words>
  <Application>Microsoft Office PowerPoint</Application>
  <PresentationFormat>Custom</PresentationFormat>
  <Paragraphs>133</Paragraphs>
  <Slides>20</Slides>
  <Notes>0</Notes>
  <HiddenSlides>0</HiddenSlides>
  <MMClips>0</MMClips>
  <ScaleCrop>false</ScaleCrop>
  <HeadingPairs>
    <vt:vector size="4" baseType="variant">
      <vt:variant>
        <vt:lpstr>Theme</vt:lpstr>
      </vt:variant>
      <vt:variant>
        <vt:i4>3</vt:i4>
      </vt:variant>
      <vt:variant>
        <vt:lpstr>Slide Titles</vt:lpstr>
      </vt:variant>
      <vt:variant>
        <vt:i4>20</vt:i4>
      </vt:variant>
    </vt:vector>
  </HeadingPairs>
  <TitlesOfParts>
    <vt:vector size="23" baseType="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Prica Damian</dc:creator>
  <cp:lastModifiedBy>Prica Damian</cp:lastModifiedBy>
  <cp:revision>526</cp:revision>
  <dcterms:created xsi:type="dcterms:W3CDTF">2020-08-09T19:10:27Z</dcterms:created>
  <dcterms:modified xsi:type="dcterms:W3CDTF">2020-08-21T22:37:21Z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0</vt:i4>
  </property>
  <property fmtid="{D5CDD505-2E9C-101B-9397-08002B2CF9AE}" pid="8" name="PresentationFormat">
    <vt:lpwstr>Widescreen</vt:lpwstr>
  </property>
  <property fmtid="{D5CDD505-2E9C-101B-9397-08002B2CF9AE}" pid="9" name="ScaleCrop">
    <vt:bool>false</vt:bool>
  </property>
  <property fmtid="{D5CDD505-2E9C-101B-9397-08002B2CF9AE}" pid="10" name="ShareDoc">
    <vt:bool>false</vt:bool>
  </property>
  <property fmtid="{D5CDD505-2E9C-101B-9397-08002B2CF9AE}" pid="11" name="Slides">
    <vt:i4>20</vt:i4>
  </property>
</Properties>
</file>