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08" r:id="rId1"/>
    <p:sldMasterId id="2147483719" r:id="rId2"/>
  </p:sldMasterIdLst>
  <p:notesMasterIdLst>
    <p:notesMasterId r:id="rId12"/>
  </p:notesMasterIdLst>
  <p:sldIdLst>
    <p:sldId id="256" r:id="rId3"/>
    <p:sldId id="261" r:id="rId4"/>
    <p:sldId id="259" r:id="rId5"/>
    <p:sldId id="262" r:id="rId6"/>
    <p:sldId id="257" r:id="rId7"/>
    <p:sldId id="264" r:id="rId8"/>
    <p:sldId id="265" r:id="rId9"/>
    <p:sldId id="263" r:id="rId10"/>
    <p:sldId id="260" r:id="rId1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686"/>
    <p:restoredTop sz="86803"/>
  </p:normalViewPr>
  <p:slideViewPr>
    <p:cSldViewPr snapToGrid="0" snapToObjects="1">
      <p:cViewPr varScale="1">
        <p:scale>
          <a:sx n="90" d="100"/>
          <a:sy n="90" d="100"/>
        </p:scale>
        <p:origin x="1944"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presProps" Target="presProps.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theme" Target="theme/theme1.xml"/><Relationship Id="rId10" Type="http://schemas.openxmlformats.org/officeDocument/2006/relationships/slide" Target="slides/slide8.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01AB7FC-D7F5-B940-A9CE-79D72026E71A}" type="datetimeFigureOut">
              <a:rPr lang="en-US" smtClean="0"/>
              <a:t>11/29/23</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23624D1-82C7-1441-82F3-5BECF3E4501D}" type="slidenum">
              <a:rPr lang="en-US" smtClean="0"/>
              <a:t>‹#›</a:t>
            </a:fld>
            <a:endParaRPr lang="en-US"/>
          </a:p>
        </p:txBody>
      </p:sp>
    </p:spTree>
    <p:extLst>
      <p:ext uri="{BB962C8B-B14F-4D97-AF65-F5344CB8AC3E}">
        <p14:creationId xmlns:p14="http://schemas.microsoft.com/office/powerpoint/2010/main" val="2044424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Still focusing on skill acquisition, but looking now at one potential way of helping athletes to develop their skill acquisition</a:t>
            </a:r>
          </a:p>
        </p:txBody>
      </p:sp>
      <p:sp>
        <p:nvSpPr>
          <p:cNvPr id="4" name="Slide Number Placeholder 3"/>
          <p:cNvSpPr>
            <a:spLocks noGrp="1"/>
          </p:cNvSpPr>
          <p:nvPr>
            <p:ph type="sldNum" sz="quarter" idx="5"/>
          </p:nvPr>
        </p:nvSpPr>
        <p:spPr/>
        <p:txBody>
          <a:bodyPr/>
          <a:lstStyle/>
          <a:p>
            <a:fld id="{423624D1-82C7-1441-82F3-5BECF3E4501D}" type="slidenum">
              <a:rPr lang="en-US" smtClean="0"/>
              <a:t>1</a:t>
            </a:fld>
            <a:endParaRPr lang="en-US"/>
          </a:p>
        </p:txBody>
      </p:sp>
    </p:spTree>
    <p:extLst>
      <p:ext uri="{BB962C8B-B14F-4D97-AF65-F5344CB8AC3E}">
        <p14:creationId xmlns:p14="http://schemas.microsoft.com/office/powerpoint/2010/main" val="33706722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Contraints</a:t>
            </a:r>
            <a:r>
              <a:rPr lang="en-US" dirty="0"/>
              <a:t> led approach developed by Newell (1986) – applies dynamic systems theory to skill </a:t>
            </a:r>
            <a:r>
              <a:rPr lang="en-US" dirty="0" err="1"/>
              <a:t>acq</a:t>
            </a:r>
            <a:r>
              <a:rPr lang="en-US" dirty="0"/>
              <a:t> – humans are not machines</a:t>
            </a:r>
          </a:p>
        </p:txBody>
      </p:sp>
      <p:sp>
        <p:nvSpPr>
          <p:cNvPr id="4" name="Slide Number Placeholder 3"/>
          <p:cNvSpPr>
            <a:spLocks noGrp="1"/>
          </p:cNvSpPr>
          <p:nvPr>
            <p:ph type="sldNum" sz="quarter" idx="5"/>
          </p:nvPr>
        </p:nvSpPr>
        <p:spPr/>
        <p:txBody>
          <a:bodyPr/>
          <a:lstStyle/>
          <a:p>
            <a:fld id="{423624D1-82C7-1441-82F3-5BECF3E4501D}" type="slidenum">
              <a:rPr lang="en-US" smtClean="0"/>
              <a:t>2</a:t>
            </a:fld>
            <a:endParaRPr lang="en-US"/>
          </a:p>
        </p:txBody>
      </p:sp>
    </p:spTree>
    <p:extLst>
      <p:ext uri="{BB962C8B-B14F-4D97-AF65-F5344CB8AC3E}">
        <p14:creationId xmlns:p14="http://schemas.microsoft.com/office/powerpoint/2010/main" val="18667184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Will go through each of these constraints in turn.</a:t>
            </a:r>
          </a:p>
          <a:p>
            <a:r>
              <a:rPr lang="en-US" dirty="0"/>
              <a:t>Originally developed for PE hence the term teacher</a:t>
            </a:r>
          </a:p>
        </p:txBody>
      </p:sp>
      <p:sp>
        <p:nvSpPr>
          <p:cNvPr id="4" name="Slide Number Placeholder 3"/>
          <p:cNvSpPr>
            <a:spLocks noGrp="1"/>
          </p:cNvSpPr>
          <p:nvPr>
            <p:ph type="sldNum" sz="quarter" idx="5"/>
          </p:nvPr>
        </p:nvSpPr>
        <p:spPr/>
        <p:txBody>
          <a:bodyPr/>
          <a:lstStyle/>
          <a:p>
            <a:fld id="{423624D1-82C7-1441-82F3-5BECF3E4501D}" type="slidenum">
              <a:rPr lang="en-US" smtClean="0"/>
              <a:t>3</a:t>
            </a:fld>
            <a:endParaRPr lang="en-US"/>
          </a:p>
        </p:txBody>
      </p:sp>
    </p:spTree>
    <p:extLst>
      <p:ext uri="{BB962C8B-B14F-4D97-AF65-F5344CB8AC3E}">
        <p14:creationId xmlns:p14="http://schemas.microsoft.com/office/powerpoint/2010/main" val="20938903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Initially we develop very basic movement solutions (e.g. riding a bike on flat surface) but as we experience different environmental challenges we have to develop new patterns</a:t>
            </a:r>
          </a:p>
          <a:p>
            <a:r>
              <a:rPr lang="en-US" dirty="0"/>
              <a:t>Movements have an almost infinite number of degrees of freedom (variations on how to perform the movement) so the brain has to experiment and come up with an ‘optimal’ solution. Initially we ‘stiffen up’ to reduce the number of degrees of freedom, then become more lose as we get more skilled.</a:t>
            </a:r>
          </a:p>
        </p:txBody>
      </p:sp>
      <p:sp>
        <p:nvSpPr>
          <p:cNvPr id="4" name="Slide Number Placeholder 3"/>
          <p:cNvSpPr>
            <a:spLocks noGrp="1"/>
          </p:cNvSpPr>
          <p:nvPr>
            <p:ph type="sldNum" sz="quarter" idx="5"/>
          </p:nvPr>
        </p:nvSpPr>
        <p:spPr/>
        <p:txBody>
          <a:bodyPr/>
          <a:lstStyle/>
          <a:p>
            <a:fld id="{423624D1-82C7-1441-82F3-5BECF3E4501D}" type="slidenum">
              <a:rPr lang="en-US" smtClean="0"/>
              <a:t>4</a:t>
            </a:fld>
            <a:endParaRPr lang="en-US"/>
          </a:p>
        </p:txBody>
      </p:sp>
    </p:spTree>
    <p:extLst>
      <p:ext uri="{BB962C8B-B14F-4D97-AF65-F5344CB8AC3E}">
        <p14:creationId xmlns:p14="http://schemas.microsoft.com/office/powerpoint/2010/main" val="5068579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These factors provide affordances (possibilities) for action e.g. height in basketball makes dunking possible – affordances affect the solutions available to a problem</a:t>
            </a:r>
          </a:p>
        </p:txBody>
      </p:sp>
      <p:sp>
        <p:nvSpPr>
          <p:cNvPr id="4" name="Slide Number Placeholder 3"/>
          <p:cNvSpPr>
            <a:spLocks noGrp="1"/>
          </p:cNvSpPr>
          <p:nvPr>
            <p:ph type="sldNum" sz="quarter" idx="5"/>
          </p:nvPr>
        </p:nvSpPr>
        <p:spPr/>
        <p:txBody>
          <a:bodyPr/>
          <a:lstStyle/>
          <a:p>
            <a:fld id="{423624D1-82C7-1441-82F3-5BECF3E4501D}" type="slidenum">
              <a:rPr lang="en-US" smtClean="0"/>
              <a:t>5</a:t>
            </a:fld>
            <a:endParaRPr lang="en-US"/>
          </a:p>
        </p:txBody>
      </p:sp>
    </p:spTree>
    <p:extLst>
      <p:ext uri="{BB962C8B-B14F-4D97-AF65-F5344CB8AC3E}">
        <p14:creationId xmlns:p14="http://schemas.microsoft.com/office/powerpoint/2010/main" val="38815011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r>
              <a:rPr lang="en-US" dirty="0"/>
              <a:t>Information- movement couplings – tasks should replicate match so that the movement solution matches the information that lead to that decision being made</a:t>
            </a:r>
          </a:p>
          <a:p>
            <a:pPr marL="171450" indent="-171450">
              <a:buFontTx/>
              <a:buChar char="-"/>
            </a:pPr>
            <a:r>
              <a:rPr lang="en-US" dirty="0"/>
              <a:t>Affordances – opportunities for action defined relative to the capabilities of the individual – players need to be able to make judgements on their ability e.g. can I make that pass/kick that goal.</a:t>
            </a:r>
          </a:p>
          <a:p>
            <a:pPr marL="171450" indent="-171450">
              <a:buFontTx/>
              <a:buChar char="-"/>
            </a:pPr>
            <a:r>
              <a:rPr lang="en-US" dirty="0"/>
              <a:t>In practice – task simplification is better than task decomposition (part-teaching), repetition without repetition – vary constraints to force searching for new solutions</a:t>
            </a:r>
          </a:p>
        </p:txBody>
      </p:sp>
      <p:sp>
        <p:nvSpPr>
          <p:cNvPr id="4" name="Slide Number Placeholder 3"/>
          <p:cNvSpPr>
            <a:spLocks noGrp="1"/>
          </p:cNvSpPr>
          <p:nvPr>
            <p:ph type="sldNum" sz="quarter" idx="5"/>
          </p:nvPr>
        </p:nvSpPr>
        <p:spPr/>
        <p:txBody>
          <a:bodyPr/>
          <a:lstStyle/>
          <a:p>
            <a:fld id="{423624D1-82C7-1441-82F3-5BECF3E4501D}" type="slidenum">
              <a:rPr lang="en-US" smtClean="0"/>
              <a:t>8</a:t>
            </a:fld>
            <a:endParaRPr lang="en-US"/>
          </a:p>
        </p:txBody>
      </p:sp>
    </p:spTree>
    <p:extLst>
      <p:ext uri="{BB962C8B-B14F-4D97-AF65-F5344CB8AC3E}">
        <p14:creationId xmlns:p14="http://schemas.microsoft.com/office/powerpoint/2010/main" val="35518099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7"/>
            <a:ext cx="7772400" cy="1470025"/>
          </a:xfrm>
        </p:spPr>
        <p:txBody>
          <a:bodyPr/>
          <a:lstStyle/>
          <a:p>
            <a:r>
              <a:rPr lang="en-US"/>
              <a:t>Click to edit Master title style</a:t>
            </a:r>
            <a:endParaRPr lang="en-US" dirty="0"/>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lvl1pPr>
              <a:defRPr/>
            </a:lvl1pPr>
          </a:lstStyle>
          <a:p>
            <a:fld id="{568384E5-9CD8-9443-B618-9CFE1509CD50}" type="datetimeFigureOut">
              <a:rPr lang="en-US" smtClean="0"/>
              <a:t>11/29/23</a:t>
            </a:fld>
            <a:endParaRPr lang="en-US"/>
          </a:p>
        </p:txBody>
      </p:sp>
      <p:sp>
        <p:nvSpPr>
          <p:cNvPr id="5" name="Footer Placeholder 4"/>
          <p:cNvSpPr>
            <a:spLocks noGrp="1"/>
          </p:cNvSpPr>
          <p:nvPr>
            <p:ph type="ftr" sz="quarter" idx="11"/>
          </p:nvPr>
        </p:nvSpPr>
        <p:spPr/>
        <p:txBody>
          <a:bodyPr/>
          <a:lstStyle>
            <a:lvl1pPr algn="ctr">
              <a:defRPr sz="900">
                <a:solidFill>
                  <a:schemeClr val="tx1">
                    <a:tint val="75000"/>
                  </a:schemeClr>
                </a:solidFill>
              </a:defRPr>
            </a:lvl1pPr>
          </a:lstStyle>
          <a:p>
            <a:endParaRPr lang="en-US"/>
          </a:p>
        </p:txBody>
      </p:sp>
      <p:sp>
        <p:nvSpPr>
          <p:cNvPr id="6" name="Slide Number Placeholder 5"/>
          <p:cNvSpPr>
            <a:spLocks noGrp="1"/>
          </p:cNvSpPr>
          <p:nvPr>
            <p:ph type="sldNum" sz="quarter" idx="12"/>
          </p:nvPr>
        </p:nvSpPr>
        <p:spPr/>
        <p:txBody>
          <a:bodyPr/>
          <a:lstStyle>
            <a:lvl1pPr algn="r">
              <a:defRPr smtClean="0"/>
            </a:lvl1pPr>
          </a:lstStyle>
          <a:p>
            <a:fld id="{6341356E-907D-A44C-82FC-C2CD76E5170A}"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4" name="Content Placeholder 3" descr="screenpic.GIF"/>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a:xfrm>
            <a:off x="457200" y="457200"/>
            <a:ext cx="8229600" cy="1143000"/>
          </a:xfrm>
        </p:spPr>
        <p:txBody>
          <a:bodyPr/>
          <a:lstStyle/>
          <a:p>
            <a:r>
              <a:rPr lang="en-US"/>
              <a:t>Click to edit Master title style</a:t>
            </a:r>
            <a:endParaRPr lang="en-US" dirty="0"/>
          </a:p>
        </p:txBody>
      </p:sp>
      <p:sp>
        <p:nvSpPr>
          <p:cNvPr id="3" name="Content Placeholder 2"/>
          <p:cNvSpPr>
            <a:spLocks noGrp="1"/>
          </p:cNvSpPr>
          <p:nvPr>
            <p:ph idx="1"/>
          </p:nvPr>
        </p:nvSpPr>
        <p:spPr>
          <a:xfrm>
            <a:off x="457200" y="1905002"/>
            <a:ext cx="8229600" cy="4525963"/>
          </a:xfrm>
        </p:spPr>
        <p:txBody>
          <a:bodyPr/>
          <a:lstStyle>
            <a:lvl1pPr>
              <a:buFont typeface="Arial" pitchFamily="34" charset="0"/>
              <a:buChar char="•"/>
              <a:defRPr/>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1_Content">
    <p:spTree>
      <p:nvGrpSpPr>
        <p:cNvPr id="1" name=""/>
        <p:cNvGrpSpPr/>
        <p:nvPr/>
      </p:nvGrpSpPr>
      <p:grpSpPr>
        <a:xfrm>
          <a:off x="0" y="0"/>
          <a:ext cx="0" cy="0"/>
          <a:chOff x="0" y="0"/>
          <a:chExt cx="0" cy="0"/>
        </a:xfrm>
      </p:grpSpPr>
      <p:pic>
        <p:nvPicPr>
          <p:cNvPr id="4" name="Content Placeholder 3" descr="screenpic.GIF"/>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Content Placeholder 2"/>
          <p:cNvSpPr>
            <a:spLocks noGrp="1"/>
          </p:cNvSpPr>
          <p:nvPr>
            <p:ph idx="1"/>
          </p:nvPr>
        </p:nvSpPr>
        <p:spPr>
          <a:xfrm>
            <a:off x="457200" y="1295400"/>
            <a:ext cx="8229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2"/>
            <a:ext cx="7772400" cy="1362075"/>
          </a:xfrm>
        </p:spPr>
        <p:txBody>
          <a:bodyPr anchor="t"/>
          <a:lstStyle>
            <a:lvl1pPr algn="l">
              <a:defRPr sz="3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fld id="{568384E5-9CD8-9443-B618-9CFE1509CD50}" type="datetimeFigureOut">
              <a:rPr lang="en-US" smtClean="0"/>
              <a:t>11/29/23</a:t>
            </a:fld>
            <a:endParaRPr lang="en-US"/>
          </a:p>
        </p:txBody>
      </p:sp>
      <p:sp>
        <p:nvSpPr>
          <p:cNvPr id="5" name="Footer Placeholder 4"/>
          <p:cNvSpPr>
            <a:spLocks noGrp="1"/>
          </p:cNvSpPr>
          <p:nvPr>
            <p:ph type="ftr" sz="quarter" idx="11"/>
          </p:nvPr>
        </p:nvSpPr>
        <p:spPr/>
        <p:txBody>
          <a:bodyPr/>
          <a:lstStyle>
            <a:lvl1pPr algn="ctr">
              <a:defRPr sz="900">
                <a:solidFill>
                  <a:schemeClr val="tx1">
                    <a:tint val="75000"/>
                  </a:schemeClr>
                </a:solidFill>
              </a:defRPr>
            </a:lvl1pPr>
          </a:lstStyle>
          <a:p>
            <a:endParaRPr lang="en-US"/>
          </a:p>
        </p:txBody>
      </p:sp>
      <p:sp>
        <p:nvSpPr>
          <p:cNvPr id="6" name="Slide Number Placeholder 5"/>
          <p:cNvSpPr>
            <a:spLocks noGrp="1"/>
          </p:cNvSpPr>
          <p:nvPr>
            <p:ph type="sldNum" sz="quarter" idx="12"/>
          </p:nvPr>
        </p:nvSpPr>
        <p:spPr/>
        <p:txBody>
          <a:bodyPr/>
          <a:lstStyle>
            <a:lvl1pPr algn="r">
              <a:defRPr smtClean="0"/>
            </a:lvl1pPr>
          </a:lstStyle>
          <a:p>
            <a:fld id="{6341356E-907D-A44C-82FC-C2CD76E5170A}"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2"/>
            <a:ext cx="4038600" cy="4525963"/>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2"/>
            <a:ext cx="4038600" cy="4525963"/>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lvl1pPr>
              <a:defRPr/>
            </a:lvl1pPr>
          </a:lstStyle>
          <a:p>
            <a:fld id="{568384E5-9CD8-9443-B618-9CFE1509CD50}" type="datetimeFigureOut">
              <a:rPr lang="en-US" smtClean="0"/>
              <a:t>11/29/23</a:t>
            </a:fld>
            <a:endParaRPr lang="en-US"/>
          </a:p>
        </p:txBody>
      </p:sp>
      <p:sp>
        <p:nvSpPr>
          <p:cNvPr id="6" name="Footer Placeholder 5"/>
          <p:cNvSpPr>
            <a:spLocks noGrp="1"/>
          </p:cNvSpPr>
          <p:nvPr>
            <p:ph type="ftr" sz="quarter" idx="11"/>
          </p:nvPr>
        </p:nvSpPr>
        <p:spPr/>
        <p:txBody>
          <a:bodyPr/>
          <a:lstStyle>
            <a:lvl1pPr algn="ctr">
              <a:defRPr sz="900">
                <a:solidFill>
                  <a:schemeClr val="tx1">
                    <a:tint val="75000"/>
                  </a:schemeClr>
                </a:solidFill>
              </a:defRPr>
            </a:lvl1pPr>
          </a:lstStyle>
          <a:p>
            <a:endParaRPr lang="en-US"/>
          </a:p>
        </p:txBody>
      </p:sp>
      <p:sp>
        <p:nvSpPr>
          <p:cNvPr id="7" name="Slide Number Placeholder 6"/>
          <p:cNvSpPr>
            <a:spLocks noGrp="1"/>
          </p:cNvSpPr>
          <p:nvPr>
            <p:ph type="sldNum" sz="quarter" idx="12"/>
          </p:nvPr>
        </p:nvSpPr>
        <p:spPr/>
        <p:txBody>
          <a:bodyPr/>
          <a:lstStyle>
            <a:lvl1pPr algn="r">
              <a:defRPr smtClean="0"/>
            </a:lvl1pPr>
          </a:lstStyle>
          <a:p>
            <a:fld id="{6341356E-907D-A44C-82FC-C2CD76E5170A}"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45026" y="2174875"/>
            <a:ext cx="4041775" cy="3951288"/>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lvl1pPr>
              <a:defRPr/>
            </a:lvl1pPr>
          </a:lstStyle>
          <a:p>
            <a:fld id="{568384E5-9CD8-9443-B618-9CFE1509CD50}" type="datetimeFigureOut">
              <a:rPr lang="en-US" smtClean="0"/>
              <a:t>11/29/23</a:t>
            </a:fld>
            <a:endParaRPr lang="en-US"/>
          </a:p>
        </p:txBody>
      </p:sp>
      <p:sp>
        <p:nvSpPr>
          <p:cNvPr id="8" name="Footer Placeholder 7"/>
          <p:cNvSpPr>
            <a:spLocks noGrp="1"/>
          </p:cNvSpPr>
          <p:nvPr>
            <p:ph type="ftr" sz="quarter" idx="11"/>
          </p:nvPr>
        </p:nvSpPr>
        <p:spPr/>
        <p:txBody>
          <a:bodyPr/>
          <a:lstStyle>
            <a:lvl1pPr algn="ctr">
              <a:defRPr sz="900">
                <a:solidFill>
                  <a:schemeClr val="tx1">
                    <a:tint val="75000"/>
                  </a:schemeClr>
                </a:solidFill>
              </a:defRPr>
            </a:lvl1pPr>
          </a:lstStyle>
          <a:p>
            <a:endParaRPr lang="en-US"/>
          </a:p>
        </p:txBody>
      </p:sp>
      <p:sp>
        <p:nvSpPr>
          <p:cNvPr id="9" name="Slide Number Placeholder 8"/>
          <p:cNvSpPr>
            <a:spLocks noGrp="1"/>
          </p:cNvSpPr>
          <p:nvPr>
            <p:ph type="sldNum" sz="quarter" idx="12"/>
          </p:nvPr>
        </p:nvSpPr>
        <p:spPr/>
        <p:txBody>
          <a:bodyPr/>
          <a:lstStyle>
            <a:lvl1pPr algn="r">
              <a:defRPr smtClean="0"/>
            </a:lvl1pPr>
          </a:lstStyle>
          <a:p>
            <a:fld id="{6341356E-907D-A44C-82FC-C2CD76E5170A}"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lvl1pPr>
              <a:defRPr/>
            </a:lvl1pPr>
          </a:lstStyle>
          <a:p>
            <a:fld id="{568384E5-9CD8-9443-B618-9CFE1509CD50}" type="datetimeFigureOut">
              <a:rPr lang="en-US" smtClean="0"/>
              <a:t>11/29/23</a:t>
            </a:fld>
            <a:endParaRPr lang="en-US"/>
          </a:p>
        </p:txBody>
      </p:sp>
      <p:sp>
        <p:nvSpPr>
          <p:cNvPr id="4" name="Footer Placeholder 3"/>
          <p:cNvSpPr>
            <a:spLocks noGrp="1"/>
          </p:cNvSpPr>
          <p:nvPr>
            <p:ph type="ftr" sz="quarter" idx="11"/>
          </p:nvPr>
        </p:nvSpPr>
        <p:spPr/>
        <p:txBody>
          <a:bodyPr/>
          <a:lstStyle>
            <a:lvl1pPr algn="ctr">
              <a:defRPr sz="900">
                <a:solidFill>
                  <a:schemeClr val="tx1">
                    <a:tint val="75000"/>
                  </a:schemeClr>
                </a:solidFill>
              </a:defRPr>
            </a:lvl1pPr>
          </a:lstStyle>
          <a:p>
            <a:endParaRPr lang="en-US"/>
          </a:p>
        </p:txBody>
      </p:sp>
      <p:sp>
        <p:nvSpPr>
          <p:cNvPr id="5" name="Slide Number Placeholder 4"/>
          <p:cNvSpPr>
            <a:spLocks noGrp="1"/>
          </p:cNvSpPr>
          <p:nvPr>
            <p:ph type="sldNum" sz="quarter" idx="12"/>
          </p:nvPr>
        </p:nvSpPr>
        <p:spPr/>
        <p:txBody>
          <a:bodyPr/>
          <a:lstStyle>
            <a:lvl1pPr algn="r">
              <a:defRPr smtClean="0"/>
            </a:lvl1pPr>
          </a:lstStyle>
          <a:p>
            <a:fld id="{6341356E-907D-A44C-82FC-C2CD76E5170A}"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fld id="{568384E5-9CD8-9443-B618-9CFE1509CD50}" type="datetimeFigureOut">
              <a:rPr lang="en-US" smtClean="0"/>
              <a:t>11/29/23</a:t>
            </a:fld>
            <a:endParaRPr lang="en-US"/>
          </a:p>
        </p:txBody>
      </p:sp>
      <p:sp>
        <p:nvSpPr>
          <p:cNvPr id="3" name="Footer Placeholder 2"/>
          <p:cNvSpPr>
            <a:spLocks noGrp="1"/>
          </p:cNvSpPr>
          <p:nvPr>
            <p:ph type="ftr" sz="quarter" idx="11"/>
          </p:nvPr>
        </p:nvSpPr>
        <p:spPr/>
        <p:txBody>
          <a:bodyPr/>
          <a:lstStyle>
            <a:lvl1pPr algn="ctr">
              <a:defRPr sz="900">
                <a:solidFill>
                  <a:schemeClr val="tx1">
                    <a:tint val="75000"/>
                  </a:schemeClr>
                </a:solidFill>
              </a:defRPr>
            </a:lvl1pPr>
          </a:lstStyle>
          <a:p>
            <a:endParaRPr lang="en-US"/>
          </a:p>
        </p:txBody>
      </p:sp>
      <p:sp>
        <p:nvSpPr>
          <p:cNvPr id="4" name="Slide Number Placeholder 3"/>
          <p:cNvSpPr>
            <a:spLocks noGrp="1"/>
          </p:cNvSpPr>
          <p:nvPr>
            <p:ph type="sldNum" sz="quarter" idx="12"/>
          </p:nvPr>
        </p:nvSpPr>
        <p:spPr/>
        <p:txBody>
          <a:bodyPr/>
          <a:lstStyle>
            <a:lvl1pPr algn="r">
              <a:defRPr smtClean="0"/>
            </a:lvl1pPr>
          </a:lstStyle>
          <a:p>
            <a:fld id="{6341356E-907D-A44C-82FC-C2CD76E5170A}"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p>
        </p:txBody>
      </p:sp>
      <p:sp>
        <p:nvSpPr>
          <p:cNvPr id="3" name="Content Placeholder 2"/>
          <p:cNvSpPr>
            <a:spLocks noGrp="1"/>
          </p:cNvSpPr>
          <p:nvPr>
            <p:ph idx="1"/>
          </p:nvPr>
        </p:nvSpPr>
        <p:spPr>
          <a:xfrm>
            <a:off x="3575050" y="273052"/>
            <a:ext cx="5111750" cy="585311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1" y="1435102"/>
            <a:ext cx="3008313" cy="4691063"/>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568384E5-9CD8-9443-B618-9CFE1509CD50}" type="datetimeFigureOut">
              <a:rPr lang="en-US" smtClean="0"/>
              <a:t>11/29/23</a:t>
            </a:fld>
            <a:endParaRPr lang="en-US"/>
          </a:p>
        </p:txBody>
      </p:sp>
      <p:sp>
        <p:nvSpPr>
          <p:cNvPr id="6" name="Footer Placeholder 5"/>
          <p:cNvSpPr>
            <a:spLocks noGrp="1"/>
          </p:cNvSpPr>
          <p:nvPr>
            <p:ph type="ftr" sz="quarter" idx="11"/>
          </p:nvPr>
        </p:nvSpPr>
        <p:spPr/>
        <p:txBody>
          <a:bodyPr/>
          <a:lstStyle>
            <a:lvl1pPr algn="ctr">
              <a:defRPr sz="900">
                <a:solidFill>
                  <a:schemeClr val="tx1">
                    <a:tint val="75000"/>
                  </a:schemeClr>
                </a:solidFill>
              </a:defRPr>
            </a:lvl1pPr>
          </a:lstStyle>
          <a:p>
            <a:endParaRPr lang="en-US"/>
          </a:p>
        </p:txBody>
      </p:sp>
      <p:sp>
        <p:nvSpPr>
          <p:cNvPr id="7" name="Slide Number Placeholder 6"/>
          <p:cNvSpPr>
            <a:spLocks noGrp="1"/>
          </p:cNvSpPr>
          <p:nvPr>
            <p:ph type="sldNum" sz="quarter" idx="12"/>
          </p:nvPr>
        </p:nvSpPr>
        <p:spPr/>
        <p:txBody>
          <a:bodyPr/>
          <a:lstStyle>
            <a:lvl1pPr algn="r">
              <a:defRPr smtClean="0"/>
            </a:lvl1pPr>
          </a:lstStyle>
          <a:p>
            <a:fld id="{6341356E-907D-A44C-82FC-C2CD76E5170A}"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15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r>
              <a:rPr lang="en-US" noProof="0"/>
              <a:t>Drag picture to placeholder or click icon to add</a:t>
            </a:r>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568384E5-9CD8-9443-B618-9CFE1509CD50}" type="datetimeFigureOut">
              <a:rPr lang="en-US" smtClean="0"/>
              <a:t>11/29/23</a:t>
            </a:fld>
            <a:endParaRPr lang="en-US"/>
          </a:p>
        </p:txBody>
      </p:sp>
      <p:sp>
        <p:nvSpPr>
          <p:cNvPr id="6" name="Footer Placeholder 5"/>
          <p:cNvSpPr>
            <a:spLocks noGrp="1"/>
          </p:cNvSpPr>
          <p:nvPr>
            <p:ph type="ftr" sz="quarter" idx="11"/>
          </p:nvPr>
        </p:nvSpPr>
        <p:spPr/>
        <p:txBody>
          <a:bodyPr/>
          <a:lstStyle>
            <a:lvl1pPr algn="ctr">
              <a:defRPr sz="900">
                <a:solidFill>
                  <a:schemeClr val="tx1">
                    <a:tint val="75000"/>
                  </a:schemeClr>
                </a:solidFill>
              </a:defRPr>
            </a:lvl1pPr>
          </a:lstStyle>
          <a:p>
            <a:endParaRPr lang="en-US"/>
          </a:p>
        </p:txBody>
      </p:sp>
      <p:sp>
        <p:nvSpPr>
          <p:cNvPr id="7" name="Slide Number Placeholder 6"/>
          <p:cNvSpPr>
            <a:spLocks noGrp="1"/>
          </p:cNvSpPr>
          <p:nvPr>
            <p:ph type="sldNum" sz="quarter" idx="12"/>
          </p:nvPr>
        </p:nvSpPr>
        <p:spPr/>
        <p:txBody>
          <a:bodyPr/>
          <a:lstStyle>
            <a:lvl1pPr algn="r">
              <a:defRPr smtClean="0"/>
            </a:lvl1pPr>
          </a:lstStyle>
          <a:p>
            <a:fld id="{6341356E-907D-A44C-82FC-C2CD76E5170A}"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288" y="6524627"/>
            <a:ext cx="971550" cy="219075"/>
          </a:xfrm>
        </p:spPr>
        <p:txBody>
          <a:bodyPr/>
          <a:lstStyle>
            <a:lvl1pPr>
              <a:defRPr/>
            </a:lvl1pPr>
          </a:lstStyle>
          <a:p>
            <a:pPr>
              <a:defRPr/>
            </a:pPr>
            <a:fld id="{36485091-2BCC-9140-BA9E-A90E0FE9E861}" type="datetimeFigureOut">
              <a:rPr lang="en-US" altLang="en-US"/>
              <a:pPr>
                <a:defRPr/>
              </a:pPr>
              <a:t>11/29/23</a:t>
            </a:fld>
            <a:endParaRPr lang="en-US" altLang="en-US">
              <a:solidFill>
                <a:schemeClr val="tx2"/>
              </a:solidFill>
            </a:endParaRPr>
          </a:p>
        </p:txBody>
      </p:sp>
      <p:sp>
        <p:nvSpPr>
          <p:cNvPr id="5" name="Footer Placeholder 4"/>
          <p:cNvSpPr>
            <a:spLocks noGrp="1"/>
          </p:cNvSpPr>
          <p:nvPr>
            <p:ph type="ftr" sz="quarter" idx="11"/>
          </p:nvPr>
        </p:nvSpPr>
        <p:spPr>
          <a:xfrm>
            <a:off x="4140200" y="6381752"/>
            <a:ext cx="2895600" cy="365125"/>
          </a:xfrm>
          <a:prstGeom prst="rect">
            <a:avLst/>
          </a:prstGeom>
        </p:spPr>
        <p:txBody>
          <a:bodyPr/>
          <a:lstStyle>
            <a:lvl1pPr eaLnBrk="1" hangingPunct="1">
              <a:defRPr>
                <a:latin typeface="Arial" panose="020B0604020202020204" pitchFamily="34" charset="0"/>
                <a:ea typeface="MS PGothic" panose="020B0600070205080204" pitchFamily="34" charset="-128"/>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ABB878C7-7E1D-5F43-B842-DE9D7E60387E}" type="slidenum">
              <a:rPr lang="en-US" altLang="en-US"/>
              <a:pPr>
                <a:defRPr/>
              </a:pPr>
              <a:t>‹#›</a:t>
            </a:fld>
            <a:endParaRPr lang="en-US" altLang="en-US" sz="1200">
              <a:solidFill>
                <a:schemeClr val="tx2"/>
              </a:solidFil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22476F67-E6BC-F745-910F-C65B77EF681C}" type="datetimeFigureOut">
              <a:rPr lang="en-US" altLang="en-US"/>
              <a:pPr>
                <a:defRPr/>
              </a:pPr>
              <a:t>11/29/23</a:t>
            </a:fld>
            <a:endParaRPr lang="en-US" altLang="en-US">
              <a:solidFill>
                <a:schemeClr val="tx2"/>
              </a:solidFill>
            </a:endParaRPr>
          </a:p>
        </p:txBody>
      </p:sp>
      <p:sp>
        <p:nvSpPr>
          <p:cNvPr id="5" name="Footer Placeholder 4"/>
          <p:cNvSpPr>
            <a:spLocks noGrp="1"/>
          </p:cNvSpPr>
          <p:nvPr>
            <p:ph type="ftr" sz="quarter" idx="11"/>
          </p:nvPr>
        </p:nvSpPr>
        <p:spPr>
          <a:xfrm>
            <a:off x="3132138" y="6461127"/>
            <a:ext cx="2895600" cy="365125"/>
          </a:xfrm>
          <a:prstGeom prst="rect">
            <a:avLst/>
          </a:prstGeom>
        </p:spPr>
        <p:txBody>
          <a:bodyPr/>
          <a:lstStyle>
            <a:lvl1pPr eaLnBrk="1" hangingPunct="1">
              <a:defRPr>
                <a:latin typeface="Arial" panose="020B0604020202020204" pitchFamily="34" charset="0"/>
                <a:ea typeface="MS PGothic" panose="020B0600070205080204" pitchFamily="34" charset="-128"/>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650B0A76-EED7-AF42-8C1E-8636AC39304E}" type="slidenum">
              <a:rPr lang="en-US" altLang="en-US"/>
              <a:pPr>
                <a:defRPr/>
              </a:pPr>
              <a:t>‹#›</a:t>
            </a:fld>
            <a:endParaRPr lang="en-US" altLang="en-US" sz="1200">
              <a:solidFill>
                <a:schemeClr val="tx2"/>
              </a:solidFill>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pPr>
              <a:defRPr/>
            </a:pPr>
            <a:fld id="{01FC7A74-4B3A-3C48-9275-06F25A0789F3}" type="datetimeFigureOut">
              <a:rPr lang="en-US" altLang="en-US"/>
              <a:pPr>
                <a:defRPr/>
              </a:pPr>
              <a:t>11/29/23</a:t>
            </a:fld>
            <a:endParaRPr lang="en-US" altLang="en-US">
              <a:solidFill>
                <a:schemeClr val="tx2"/>
              </a:solidFill>
            </a:endParaRPr>
          </a:p>
        </p:txBody>
      </p:sp>
      <p:sp>
        <p:nvSpPr>
          <p:cNvPr id="5" name="Slide Number Placeholder 5"/>
          <p:cNvSpPr>
            <a:spLocks noGrp="1"/>
          </p:cNvSpPr>
          <p:nvPr>
            <p:ph type="sldNum" sz="quarter" idx="11"/>
          </p:nvPr>
        </p:nvSpPr>
        <p:spPr/>
        <p:txBody>
          <a:bodyPr/>
          <a:lstStyle>
            <a:lvl1pPr>
              <a:defRPr/>
            </a:lvl1pPr>
          </a:lstStyle>
          <a:p>
            <a:pPr>
              <a:defRPr/>
            </a:pPr>
            <a:fld id="{55A2F517-3FC0-C144-9CFA-39A270C6A2D2}" type="slidenum">
              <a:rPr lang="en-US" altLang="en-US"/>
              <a:pPr>
                <a:defRPr/>
              </a:pPr>
              <a:t>‹#›</a:t>
            </a:fld>
            <a:endParaRPr lang="en-US" altLang="en-US" sz="1200">
              <a:solidFill>
                <a:schemeClr val="tx2"/>
              </a:solidFill>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lvl1pPr>
              <a:defRPr/>
            </a:lvl1pPr>
          </a:lstStyle>
          <a:p>
            <a:pPr>
              <a:defRPr/>
            </a:pPr>
            <a:fld id="{226CA686-B264-A747-99E2-6CE8C5CAD194}" type="datetimeFigureOut">
              <a:rPr lang="en-US" altLang="en-US"/>
              <a:pPr>
                <a:defRPr/>
              </a:pPr>
              <a:t>11/29/23</a:t>
            </a:fld>
            <a:endParaRPr lang="en-US" altLang="en-US">
              <a:solidFill>
                <a:schemeClr val="tx2"/>
              </a:solidFill>
            </a:endParaRPr>
          </a:p>
        </p:txBody>
      </p:sp>
      <p:sp>
        <p:nvSpPr>
          <p:cNvPr id="6" name="Slide Number Placeholder 6"/>
          <p:cNvSpPr>
            <a:spLocks noGrp="1"/>
          </p:cNvSpPr>
          <p:nvPr>
            <p:ph type="sldNum" sz="quarter" idx="11"/>
          </p:nvPr>
        </p:nvSpPr>
        <p:spPr/>
        <p:txBody>
          <a:bodyPr/>
          <a:lstStyle>
            <a:lvl1pPr>
              <a:defRPr/>
            </a:lvl1pPr>
          </a:lstStyle>
          <a:p>
            <a:pPr>
              <a:defRPr/>
            </a:pPr>
            <a:fld id="{0791A42F-A09A-8449-AA2D-E1440F7590A5}" type="slidenum">
              <a:rPr lang="en-US" altLang="en-US"/>
              <a:pPr>
                <a:defRPr/>
              </a:pPr>
              <a:t>‹#›</a:t>
            </a:fld>
            <a:endParaRPr lang="en-US" altLang="en-US" sz="1200">
              <a:solidFill>
                <a:schemeClr val="tx2"/>
              </a:solidFill>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lvl1pPr>
              <a:defRPr/>
            </a:lvl1pPr>
          </a:lstStyle>
          <a:p>
            <a:pPr>
              <a:defRPr/>
            </a:pPr>
            <a:fld id="{7931D60D-76F3-6C47-90D6-C7F1B160CBD8}" type="datetimeFigureOut">
              <a:rPr lang="en-US" altLang="en-US"/>
              <a:pPr>
                <a:defRPr/>
              </a:pPr>
              <a:t>11/29/23</a:t>
            </a:fld>
            <a:endParaRPr lang="en-US" altLang="en-US">
              <a:solidFill>
                <a:schemeClr val="tx2"/>
              </a:solidFill>
            </a:endParaRPr>
          </a:p>
        </p:txBody>
      </p:sp>
      <p:sp>
        <p:nvSpPr>
          <p:cNvPr id="8" name="Slide Number Placeholder 8"/>
          <p:cNvSpPr>
            <a:spLocks noGrp="1"/>
          </p:cNvSpPr>
          <p:nvPr>
            <p:ph type="sldNum" sz="quarter" idx="11"/>
          </p:nvPr>
        </p:nvSpPr>
        <p:spPr/>
        <p:txBody>
          <a:bodyPr/>
          <a:lstStyle>
            <a:lvl1pPr>
              <a:defRPr/>
            </a:lvl1pPr>
          </a:lstStyle>
          <a:p>
            <a:pPr>
              <a:defRPr/>
            </a:pPr>
            <a:fld id="{24B8FD03-B38E-504A-8C28-61EB9DDE20B9}" type="slidenum">
              <a:rPr lang="en-US" altLang="en-US"/>
              <a:pPr>
                <a:defRPr/>
              </a:pPr>
              <a:t>‹#›</a:t>
            </a:fld>
            <a:endParaRPr lang="en-US" altLang="en-US" sz="1200">
              <a:solidFill>
                <a:schemeClr val="tx2"/>
              </a:solidFill>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lvl1pPr>
              <a:defRPr/>
            </a:lvl1pPr>
          </a:lstStyle>
          <a:p>
            <a:pPr>
              <a:defRPr/>
            </a:pPr>
            <a:fld id="{5B42BF54-5A9D-B543-AAD0-83D0A69EBA95}" type="datetimeFigureOut">
              <a:rPr lang="en-US" altLang="en-US"/>
              <a:pPr>
                <a:defRPr/>
              </a:pPr>
              <a:t>11/29/23</a:t>
            </a:fld>
            <a:endParaRPr lang="en-US" altLang="en-US">
              <a:solidFill>
                <a:schemeClr val="tx2"/>
              </a:solidFill>
            </a:endParaRPr>
          </a:p>
        </p:txBody>
      </p:sp>
      <p:sp>
        <p:nvSpPr>
          <p:cNvPr id="4" name="Slide Number Placeholder 4"/>
          <p:cNvSpPr>
            <a:spLocks noGrp="1"/>
          </p:cNvSpPr>
          <p:nvPr>
            <p:ph type="sldNum" sz="quarter" idx="11"/>
          </p:nvPr>
        </p:nvSpPr>
        <p:spPr/>
        <p:txBody>
          <a:bodyPr/>
          <a:lstStyle>
            <a:lvl1pPr>
              <a:defRPr/>
            </a:lvl1pPr>
          </a:lstStyle>
          <a:p>
            <a:pPr>
              <a:defRPr/>
            </a:pPr>
            <a:fld id="{06E3C973-8CA4-C84E-AFFF-53776AEB0E4D}" type="slidenum">
              <a:rPr lang="en-US" altLang="en-US"/>
              <a:pPr>
                <a:defRPr/>
              </a:pPr>
              <a:t>‹#›</a:t>
            </a:fld>
            <a:endParaRPr lang="en-US" altLang="en-US" sz="1200">
              <a:solidFill>
                <a:schemeClr val="tx2"/>
              </a:solidFill>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pPr>
              <a:defRPr/>
            </a:pPr>
            <a:fld id="{78A903BF-8DC9-804C-822C-320442946318}" type="datetimeFigureOut">
              <a:rPr lang="en-US" altLang="en-US"/>
              <a:pPr>
                <a:defRPr/>
              </a:pPr>
              <a:t>11/29/23</a:t>
            </a:fld>
            <a:endParaRPr lang="en-US" altLang="en-US">
              <a:solidFill>
                <a:schemeClr val="tx2"/>
              </a:solidFill>
            </a:endParaRPr>
          </a:p>
        </p:txBody>
      </p:sp>
      <p:sp>
        <p:nvSpPr>
          <p:cNvPr id="3" name="Slide Number Placeholder 3"/>
          <p:cNvSpPr>
            <a:spLocks noGrp="1"/>
          </p:cNvSpPr>
          <p:nvPr>
            <p:ph type="sldNum" sz="quarter" idx="11"/>
          </p:nvPr>
        </p:nvSpPr>
        <p:spPr/>
        <p:txBody>
          <a:bodyPr/>
          <a:lstStyle>
            <a:lvl1pPr>
              <a:defRPr/>
            </a:lvl1pPr>
          </a:lstStyle>
          <a:p>
            <a:pPr>
              <a:defRPr/>
            </a:pPr>
            <a:fld id="{AECF5D51-7FD3-7146-BEA8-E5B4CED2971A}" type="slidenum">
              <a:rPr lang="en-US" altLang="en-US"/>
              <a:pPr>
                <a:defRPr/>
              </a:pPr>
              <a:t>‹#›</a:t>
            </a:fld>
            <a:endParaRPr lang="en-US" altLang="en-US" sz="1200">
              <a:solidFill>
                <a:schemeClr val="tx2"/>
              </a:solidFill>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pPr>
              <a:defRPr/>
            </a:pPr>
            <a:fld id="{229B7D02-A649-C14D-9DDD-EB7675DB0FD1}" type="datetimeFigureOut">
              <a:rPr lang="en-US" altLang="en-US"/>
              <a:pPr>
                <a:defRPr/>
              </a:pPr>
              <a:t>11/29/23</a:t>
            </a:fld>
            <a:endParaRPr lang="en-US" altLang="en-US">
              <a:solidFill>
                <a:schemeClr val="tx2"/>
              </a:solidFill>
            </a:endParaRPr>
          </a:p>
        </p:txBody>
      </p:sp>
      <p:sp>
        <p:nvSpPr>
          <p:cNvPr id="6" name="Slide Number Placeholder 6"/>
          <p:cNvSpPr>
            <a:spLocks noGrp="1"/>
          </p:cNvSpPr>
          <p:nvPr>
            <p:ph type="sldNum" sz="quarter" idx="11"/>
          </p:nvPr>
        </p:nvSpPr>
        <p:spPr/>
        <p:txBody>
          <a:bodyPr/>
          <a:lstStyle>
            <a:lvl1pPr>
              <a:defRPr/>
            </a:lvl1pPr>
          </a:lstStyle>
          <a:p>
            <a:pPr>
              <a:defRPr/>
            </a:pPr>
            <a:fld id="{2B95C8AC-67DE-EC48-9D47-4187BE40EFC9}" type="slidenum">
              <a:rPr lang="en-US" altLang="en-US"/>
              <a:pPr>
                <a:defRPr/>
              </a:pPr>
              <a:t>‹#›</a:t>
            </a:fld>
            <a:endParaRPr lang="en-US" altLang="en-US" sz="1200">
              <a:solidFill>
                <a:schemeClr val="tx2"/>
              </a:solidFill>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rtlCol="0">
            <a:normAutofit/>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r>
              <a:rPr lang="en-US" noProof="0"/>
              <a:t>Drag picture to placeholder or click icon to add</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pPr>
              <a:defRPr/>
            </a:pPr>
            <a:fld id="{0C5D0FA1-776C-A546-9607-99BFBC474378}" type="datetimeFigureOut">
              <a:rPr lang="en-US" altLang="en-US"/>
              <a:pPr>
                <a:defRPr/>
              </a:pPr>
              <a:t>11/29/23</a:t>
            </a:fld>
            <a:endParaRPr lang="en-US" altLang="en-US">
              <a:solidFill>
                <a:schemeClr val="tx2"/>
              </a:solidFill>
            </a:endParaRPr>
          </a:p>
        </p:txBody>
      </p:sp>
      <p:sp>
        <p:nvSpPr>
          <p:cNvPr id="6" name="Slide Number Placeholder 6"/>
          <p:cNvSpPr>
            <a:spLocks noGrp="1"/>
          </p:cNvSpPr>
          <p:nvPr>
            <p:ph type="sldNum" sz="quarter" idx="11"/>
          </p:nvPr>
        </p:nvSpPr>
        <p:spPr/>
        <p:txBody>
          <a:bodyPr/>
          <a:lstStyle>
            <a:lvl1pPr>
              <a:defRPr/>
            </a:lvl1pPr>
          </a:lstStyle>
          <a:p>
            <a:pPr>
              <a:defRPr/>
            </a:pPr>
            <a:fld id="{46C997D4-C63A-9B40-82DE-921F8F448300}" type="slidenum">
              <a:rPr lang="en-US" altLang="en-US"/>
              <a:pPr>
                <a:defRPr/>
              </a:pPr>
              <a:t>‹#›</a:t>
            </a:fld>
            <a:endParaRPr lang="en-US" altLang="en-US" sz="1200">
              <a:solidFill>
                <a:schemeClr val="tx2"/>
              </a:solidFill>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6BE156D-42CA-2049-BB18-250917A85FF4}" type="datetimeFigureOut">
              <a:rPr lang="en-US" altLang="en-US"/>
              <a:pPr>
                <a:defRPr/>
              </a:pPr>
              <a:t>11/29/23</a:t>
            </a:fld>
            <a:endParaRPr lang="en-US" altLang="en-US">
              <a:solidFill>
                <a:schemeClr val="tx2"/>
              </a:solidFill>
            </a:endParaRPr>
          </a:p>
        </p:txBody>
      </p:sp>
      <p:sp>
        <p:nvSpPr>
          <p:cNvPr id="5" name="Slide Number Placeholder 5"/>
          <p:cNvSpPr>
            <a:spLocks noGrp="1"/>
          </p:cNvSpPr>
          <p:nvPr>
            <p:ph type="sldNum" sz="quarter" idx="11"/>
          </p:nvPr>
        </p:nvSpPr>
        <p:spPr/>
        <p:txBody>
          <a:bodyPr/>
          <a:lstStyle>
            <a:lvl1pPr>
              <a:defRPr/>
            </a:lvl1pPr>
          </a:lstStyle>
          <a:p>
            <a:pPr>
              <a:defRPr/>
            </a:pPr>
            <a:fld id="{D80A24E8-3CCB-B641-8978-19554A082557}" type="slidenum">
              <a:rPr lang="en-US" altLang="en-US"/>
              <a:pPr>
                <a:defRPr/>
              </a:pPr>
              <a:t>‹#›</a:t>
            </a:fld>
            <a:endParaRPr lang="en-US" altLang="en-US" sz="1200">
              <a:solidFill>
                <a:schemeClr val="tx2"/>
              </a:solidFill>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64846CBC-C577-3B44-8C42-341CA30AD053}" type="datetimeFigureOut">
              <a:rPr lang="en-US" altLang="en-US"/>
              <a:pPr>
                <a:defRPr/>
              </a:pPr>
              <a:t>11/29/23</a:t>
            </a:fld>
            <a:endParaRPr lang="en-US" altLang="en-US">
              <a:solidFill>
                <a:schemeClr val="tx2"/>
              </a:solidFill>
            </a:endParaRPr>
          </a:p>
        </p:txBody>
      </p:sp>
      <p:sp>
        <p:nvSpPr>
          <p:cNvPr id="5" name="Slide Number Placeholder 5"/>
          <p:cNvSpPr>
            <a:spLocks noGrp="1"/>
          </p:cNvSpPr>
          <p:nvPr>
            <p:ph type="sldNum" sz="quarter" idx="11"/>
          </p:nvPr>
        </p:nvSpPr>
        <p:spPr/>
        <p:txBody>
          <a:bodyPr/>
          <a:lstStyle>
            <a:lvl1pPr>
              <a:defRPr/>
            </a:lvl1pPr>
          </a:lstStyle>
          <a:p>
            <a:pPr>
              <a:defRPr/>
            </a:pPr>
            <a:fld id="{1EF55C48-DAE4-2E4B-ABC1-F85AA05E775C}" type="slidenum">
              <a:rPr lang="en-US" altLang="en-US"/>
              <a:pPr>
                <a:defRPr/>
              </a:pPr>
              <a:t>‹#›</a:t>
            </a:fld>
            <a:endParaRPr lang="en-US" altLang="en-US" sz="1200">
              <a:solidFill>
                <a:schemeClr val="tx2"/>
              </a:solidFill>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8.xml"/><Relationship Id="rId13" Type="http://schemas.openxmlformats.org/officeDocument/2006/relationships/image" Target="../media/image2.jpeg"/><Relationship Id="rId3" Type="http://schemas.openxmlformats.org/officeDocument/2006/relationships/slideLayout" Target="../slideLayouts/slideLayout13.xml"/><Relationship Id="rId7" Type="http://schemas.openxmlformats.org/officeDocument/2006/relationships/slideLayout" Target="../slideLayouts/slideLayout17.xml"/><Relationship Id="rId12" Type="http://schemas.openxmlformats.org/officeDocument/2006/relationships/theme" Target="../theme/theme2.xml"/><Relationship Id="rId2" Type="http://schemas.openxmlformats.org/officeDocument/2006/relationships/slideLayout" Target="../slideLayouts/slideLayout12.xml"/><Relationship Id="rId1" Type="http://schemas.openxmlformats.org/officeDocument/2006/relationships/slideLayout" Target="../slideLayouts/slideLayout11.xml"/><Relationship Id="rId6" Type="http://schemas.openxmlformats.org/officeDocument/2006/relationships/slideLayout" Target="../slideLayouts/slideLayout16.xml"/><Relationship Id="rId11" Type="http://schemas.openxmlformats.org/officeDocument/2006/relationships/slideLayout" Target="../slideLayouts/slideLayout21.xml"/><Relationship Id="rId5" Type="http://schemas.openxmlformats.org/officeDocument/2006/relationships/slideLayout" Target="../slideLayouts/slideLayout15.xml"/><Relationship Id="rId10" Type="http://schemas.openxmlformats.org/officeDocument/2006/relationships/slideLayout" Target="../slideLayouts/slideLayout20.xml"/><Relationship Id="rId4" Type="http://schemas.openxmlformats.org/officeDocument/2006/relationships/slideLayout" Target="../slideLayouts/slideLayout14.xml"/><Relationship Id="rId9" Type="http://schemas.openxmlformats.org/officeDocument/2006/relationships/slideLayout" Target="../slideLayouts/slideLayout1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7" name="Text Placeholder 2"/>
          <p:cNvSpPr>
            <a:spLocks noGrp="1"/>
          </p:cNvSpPr>
          <p:nvPr>
            <p:ph type="body" idx="1"/>
          </p:nvPr>
        </p:nvSpPr>
        <p:spPr bwMode="auto">
          <a:xfrm>
            <a:off x="457200" y="1600202"/>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p:cNvSpPr>
            <a:spLocks noGrp="1"/>
          </p:cNvSpPr>
          <p:nvPr>
            <p:ph type="dt" sz="half" idx="2"/>
          </p:nvPr>
        </p:nvSpPr>
        <p:spPr>
          <a:xfrm>
            <a:off x="457200" y="6356352"/>
            <a:ext cx="2133600" cy="365125"/>
          </a:xfrm>
          <a:prstGeom prst="rect">
            <a:avLst/>
          </a:prstGeom>
        </p:spPr>
        <p:txBody>
          <a:bodyPr vert="horz" wrap="square" lIns="91440" tIns="45720" rIns="91440" bIns="45720" numCol="1" anchor="ctr" anchorCtr="0" compatLnSpc="1">
            <a:prstTxWarp prst="textNoShape">
              <a:avLst/>
            </a:prstTxWarp>
          </a:bodyPr>
          <a:lstStyle>
            <a:lvl1pPr eaLnBrk="1" hangingPunct="1">
              <a:defRPr sz="900">
                <a:solidFill>
                  <a:srgbClr val="898989"/>
                </a:solidFill>
                <a:latin typeface="Arial" panose="020B0604020202020204" pitchFamily="34" charset="0"/>
                <a:ea typeface="MS PGothic" panose="020B0600070205080204" pitchFamily="34" charset="-128"/>
              </a:defRPr>
            </a:lvl1pPr>
          </a:lstStyle>
          <a:p>
            <a:fld id="{568384E5-9CD8-9443-B618-9CFE1509CD50}" type="datetimeFigureOut">
              <a:rPr lang="en-US" smtClean="0"/>
              <a:t>11/29/23</a:t>
            </a:fld>
            <a:endParaRPr lang="en-US"/>
          </a:p>
        </p:txBody>
      </p:sp>
      <p:sp>
        <p:nvSpPr>
          <p:cNvPr id="5" name="Footer Placeholder 4"/>
          <p:cNvSpPr>
            <a:spLocks noGrp="1"/>
          </p:cNvSpPr>
          <p:nvPr>
            <p:ph type="ftr" sz="quarter" idx="3"/>
          </p:nvPr>
        </p:nvSpPr>
        <p:spPr>
          <a:xfrm>
            <a:off x="3124200" y="6356352"/>
            <a:ext cx="2895600" cy="365125"/>
          </a:xfrm>
          <a:prstGeom prst="rect">
            <a:avLst/>
          </a:prstGeom>
        </p:spPr>
        <p:txBody>
          <a:bodyPr vert="horz" lIns="91440" tIns="45720" rIns="91440" bIns="45720" rtlCol="0" anchor="ctr"/>
          <a:lstStyle>
            <a:lvl1pPr algn="r" eaLnBrk="1" hangingPunct="1">
              <a:defRPr sz="1050">
                <a:solidFill>
                  <a:schemeClr val="tx2"/>
                </a:solidFill>
                <a:latin typeface="Arial" charset="0"/>
                <a:ea typeface="+mn-ea"/>
                <a:cs typeface="+mn-cs"/>
              </a:defRPr>
            </a:lvl1pPr>
          </a:lstStyle>
          <a:p>
            <a:endParaRPr lang="en-US"/>
          </a:p>
        </p:txBody>
      </p:sp>
      <p:sp>
        <p:nvSpPr>
          <p:cNvPr id="6" name="Slide Number Placeholder 5"/>
          <p:cNvSpPr>
            <a:spLocks noGrp="1"/>
          </p:cNvSpPr>
          <p:nvPr>
            <p:ph type="sldNum" sz="quarter" idx="4"/>
          </p:nvPr>
        </p:nvSpPr>
        <p:spPr>
          <a:xfrm>
            <a:off x="6553200" y="6356352"/>
            <a:ext cx="2133600" cy="365125"/>
          </a:xfrm>
          <a:prstGeom prst="rect">
            <a:avLst/>
          </a:prstGeom>
        </p:spPr>
        <p:txBody>
          <a:bodyPr vert="horz" wrap="square" lIns="91440" tIns="45720" rIns="91440" bIns="45720" numCol="1" anchor="ctr" anchorCtr="0" compatLnSpc="1">
            <a:prstTxWarp prst="textNoShape">
              <a:avLst/>
            </a:prstTxWarp>
          </a:bodyPr>
          <a:lstStyle>
            <a:lvl1pPr eaLnBrk="1" hangingPunct="1">
              <a:defRPr sz="900" smtClean="0">
                <a:solidFill>
                  <a:srgbClr val="898989"/>
                </a:solidFill>
                <a:latin typeface="Arial" panose="020B0604020202020204" pitchFamily="34" charset="0"/>
                <a:ea typeface="MS PGothic" panose="020B0600070205080204" pitchFamily="34" charset="-128"/>
              </a:defRPr>
            </a:lvl1pPr>
          </a:lstStyle>
          <a:p>
            <a:fld id="{6341356E-907D-A44C-82FC-C2CD76E5170A}" type="slidenum">
              <a:rPr lang="en-US" smtClean="0"/>
              <a:t>‹#›</a:t>
            </a:fld>
            <a:endParaRPr lang="en-US"/>
          </a:p>
        </p:txBody>
      </p:sp>
      <p:pic>
        <p:nvPicPr>
          <p:cNvPr id="1031" name="Content Placeholder 3" descr="screenpic.GIF"/>
          <p:cNvPicPr>
            <a:picLocks noChangeAspect="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9144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Rectangle 7"/>
          <p:cNvSpPr/>
          <p:nvPr/>
        </p:nvSpPr>
        <p:spPr>
          <a:xfrm>
            <a:off x="0" y="6629400"/>
            <a:ext cx="9144000" cy="228600"/>
          </a:xfrm>
          <a:prstGeom prst="rect">
            <a:avLst/>
          </a:prstGeom>
          <a:solidFill>
            <a:srgbClr val="647D8F"/>
          </a:solidFill>
          <a:ln>
            <a:solidFill>
              <a:srgbClr val="647D8F"/>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US" sz="1350"/>
          </a:p>
        </p:txBody>
      </p:sp>
    </p:spTree>
    <p:extLst>
      <p:ext uri="{BB962C8B-B14F-4D97-AF65-F5344CB8AC3E}">
        <p14:creationId xmlns:p14="http://schemas.microsoft.com/office/powerpoint/2010/main" val="1458295305"/>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027">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027">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027">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02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p:tmplLst>
          <p:tmpl lvl="1">
            <p:tnLst>
              <p:par>
                <p:cTn presetID="1" presetClass="entr" presetSubtype="0" fill="hold" nodeType="clickEffect">
                  <p:stCondLst>
                    <p:cond delay="0"/>
                  </p:stCondLst>
                  <p:childTnLst>
                    <p:set>
                      <p:cBhvr>
                        <p:cTn dur="1" fill="hold">
                          <p:stCondLst>
                            <p:cond delay="0"/>
                          </p:stCondLst>
                        </p:cTn>
                        <p:tgtEl>
                          <p:spTgt spid="1027"/>
                        </p:tgtEl>
                        <p:attrNameLst>
                          <p:attrName>style.visibility</p:attrName>
                        </p:attrNameLst>
                      </p:cBhvr>
                      <p:to>
                        <p:strVal val="visible"/>
                      </p:to>
                    </p:set>
                  </p:childTnLst>
                </p:cTn>
              </p:par>
            </p:tnLst>
          </p:tmpl>
          <p:tmpl lvl="2">
            <p:tnLst>
              <p:par>
                <p:cTn presetID="1" presetClass="entr" presetSubtype="0" fill="hold" nodeType="withEffect">
                  <p:stCondLst>
                    <p:cond delay="0"/>
                  </p:stCondLst>
                  <p:childTnLst>
                    <p:set>
                      <p:cBhvr>
                        <p:cTn dur="1" fill="hold">
                          <p:stCondLst>
                            <p:cond delay="0"/>
                          </p:stCondLst>
                        </p:cTn>
                        <p:tgtEl>
                          <p:spTgt spid="1027"/>
                        </p:tgtEl>
                        <p:attrNameLst>
                          <p:attrName>style.visibility</p:attrName>
                        </p:attrNameLst>
                      </p:cBhvr>
                      <p:to>
                        <p:strVal val="visible"/>
                      </p:to>
                    </p:set>
                  </p:childTnLst>
                </p:cTn>
              </p:par>
            </p:tnLst>
          </p:tmpl>
          <p:tmpl lvl="3">
            <p:tnLst>
              <p:par>
                <p:cTn presetID="1" presetClass="entr" presetSubtype="0" fill="hold" nodeType="withEffect">
                  <p:stCondLst>
                    <p:cond delay="0"/>
                  </p:stCondLst>
                  <p:childTnLst>
                    <p:set>
                      <p:cBhvr>
                        <p:cTn dur="1" fill="hold">
                          <p:stCondLst>
                            <p:cond delay="0"/>
                          </p:stCondLst>
                        </p:cTn>
                        <p:tgtEl>
                          <p:spTgt spid="1027"/>
                        </p:tgtEl>
                        <p:attrNameLst>
                          <p:attrName>style.visibility</p:attrName>
                        </p:attrNameLst>
                      </p:cBhvr>
                      <p:to>
                        <p:strVal val="visible"/>
                      </p:to>
                    </p:set>
                  </p:childTnLst>
                </p:cTn>
              </p:par>
            </p:tnLst>
          </p:tmpl>
          <p:tmpl lvl="4">
            <p:tnLst>
              <p:par>
                <p:cTn presetID="1" presetClass="entr" presetSubtype="0" fill="hold" nodeType="withEffect">
                  <p:stCondLst>
                    <p:cond delay="0"/>
                  </p:stCondLst>
                  <p:childTnLst>
                    <p:set>
                      <p:cBhvr>
                        <p:cTn dur="1" fill="hold">
                          <p:stCondLst>
                            <p:cond delay="0"/>
                          </p:stCondLst>
                        </p:cTn>
                        <p:tgtEl>
                          <p:spTgt spid="1027"/>
                        </p:tgtEl>
                        <p:attrNameLst>
                          <p:attrName>style.visibility</p:attrName>
                        </p:attrNameLst>
                      </p:cBhvr>
                      <p:to>
                        <p:strVal val="visible"/>
                      </p:to>
                    </p:set>
                  </p:childTnLst>
                </p:cTn>
              </p:par>
            </p:tnLst>
          </p:tmpl>
          <p:tmpl lvl="5">
            <p:tnLst>
              <p:par>
                <p:cTn presetID="1" presetClass="entr" presetSubtype="0" fill="hold" nodeType="withEffect">
                  <p:stCondLst>
                    <p:cond delay="0"/>
                  </p:stCondLst>
                  <p:childTnLst>
                    <p:set>
                      <p:cBhvr>
                        <p:cTn dur="1" fill="hold">
                          <p:stCondLst>
                            <p:cond delay="0"/>
                          </p:stCondLst>
                        </p:cTn>
                        <p:tgtEl>
                          <p:spTgt spid="1027"/>
                        </p:tgtEl>
                        <p:attrNameLst>
                          <p:attrName>style.visibility</p:attrName>
                        </p:attrNameLst>
                      </p:cBhvr>
                      <p:to>
                        <p:strVal val="visible"/>
                      </p:to>
                    </p:set>
                  </p:childTnLst>
                </p:cTn>
              </p:par>
            </p:tnLst>
          </p:tmpl>
        </p:tmplLst>
      </p:bldP>
    </p:bldLst>
  </p:timing>
  <p:txStyles>
    <p:titleStyle>
      <a:lvl1pPr algn="ctr" rtl="0" eaLnBrk="1" fontAlgn="base" hangingPunct="1">
        <a:spcBef>
          <a:spcPct val="0"/>
        </a:spcBef>
        <a:spcAft>
          <a:spcPct val="0"/>
        </a:spcAft>
        <a:defRPr sz="3300" kern="1200">
          <a:solidFill>
            <a:schemeClr val="tx1"/>
          </a:solidFill>
          <a:latin typeface="+mj-lt"/>
          <a:ea typeface="ＭＳ Ｐゴシック" charset="-128"/>
          <a:cs typeface="+mj-cs"/>
        </a:defRPr>
      </a:lvl1pPr>
      <a:lvl2pPr algn="ctr" rtl="0" eaLnBrk="1" fontAlgn="base" hangingPunct="1">
        <a:spcBef>
          <a:spcPct val="0"/>
        </a:spcBef>
        <a:spcAft>
          <a:spcPct val="0"/>
        </a:spcAft>
        <a:defRPr sz="3300">
          <a:solidFill>
            <a:schemeClr val="tx1"/>
          </a:solidFill>
          <a:latin typeface="Calibri" pitchFamily="34" charset="0"/>
          <a:ea typeface="ＭＳ Ｐゴシック" charset="-128"/>
        </a:defRPr>
      </a:lvl2pPr>
      <a:lvl3pPr algn="ctr" rtl="0" eaLnBrk="1" fontAlgn="base" hangingPunct="1">
        <a:spcBef>
          <a:spcPct val="0"/>
        </a:spcBef>
        <a:spcAft>
          <a:spcPct val="0"/>
        </a:spcAft>
        <a:defRPr sz="3300">
          <a:solidFill>
            <a:schemeClr val="tx1"/>
          </a:solidFill>
          <a:latin typeface="Calibri" pitchFamily="34" charset="0"/>
          <a:ea typeface="ＭＳ Ｐゴシック" charset="-128"/>
        </a:defRPr>
      </a:lvl3pPr>
      <a:lvl4pPr algn="ctr" rtl="0" eaLnBrk="1" fontAlgn="base" hangingPunct="1">
        <a:spcBef>
          <a:spcPct val="0"/>
        </a:spcBef>
        <a:spcAft>
          <a:spcPct val="0"/>
        </a:spcAft>
        <a:defRPr sz="3300">
          <a:solidFill>
            <a:schemeClr val="tx1"/>
          </a:solidFill>
          <a:latin typeface="Calibri" pitchFamily="34" charset="0"/>
          <a:ea typeface="ＭＳ Ｐゴシック" charset="-128"/>
        </a:defRPr>
      </a:lvl4pPr>
      <a:lvl5pPr algn="ctr" rtl="0" eaLnBrk="1" fontAlgn="base" hangingPunct="1">
        <a:spcBef>
          <a:spcPct val="0"/>
        </a:spcBef>
        <a:spcAft>
          <a:spcPct val="0"/>
        </a:spcAft>
        <a:defRPr sz="3300">
          <a:solidFill>
            <a:schemeClr val="tx1"/>
          </a:solidFill>
          <a:latin typeface="Calibri" pitchFamily="34" charset="0"/>
          <a:ea typeface="ＭＳ Ｐゴシック" charset="-128"/>
        </a:defRPr>
      </a:lvl5pPr>
      <a:lvl6pPr marL="342900" algn="ctr" rtl="0" eaLnBrk="1" fontAlgn="base" hangingPunct="1">
        <a:spcBef>
          <a:spcPct val="0"/>
        </a:spcBef>
        <a:spcAft>
          <a:spcPct val="0"/>
        </a:spcAft>
        <a:defRPr sz="3300">
          <a:solidFill>
            <a:schemeClr val="tx1"/>
          </a:solidFill>
          <a:latin typeface="Calibri" pitchFamily="34" charset="0"/>
        </a:defRPr>
      </a:lvl6pPr>
      <a:lvl7pPr marL="685800" algn="ctr" rtl="0" eaLnBrk="1" fontAlgn="base" hangingPunct="1">
        <a:spcBef>
          <a:spcPct val="0"/>
        </a:spcBef>
        <a:spcAft>
          <a:spcPct val="0"/>
        </a:spcAft>
        <a:defRPr sz="3300">
          <a:solidFill>
            <a:schemeClr val="tx1"/>
          </a:solidFill>
          <a:latin typeface="Calibri" pitchFamily="34" charset="0"/>
        </a:defRPr>
      </a:lvl7pPr>
      <a:lvl8pPr marL="1028700" algn="ctr" rtl="0" eaLnBrk="1" fontAlgn="base" hangingPunct="1">
        <a:spcBef>
          <a:spcPct val="0"/>
        </a:spcBef>
        <a:spcAft>
          <a:spcPct val="0"/>
        </a:spcAft>
        <a:defRPr sz="3300">
          <a:solidFill>
            <a:schemeClr val="tx1"/>
          </a:solidFill>
          <a:latin typeface="Calibri" pitchFamily="34" charset="0"/>
        </a:defRPr>
      </a:lvl8pPr>
      <a:lvl9pPr marL="1371600" algn="ctr" rtl="0" eaLnBrk="1" fontAlgn="base" hangingPunct="1">
        <a:spcBef>
          <a:spcPct val="0"/>
        </a:spcBef>
        <a:spcAft>
          <a:spcPct val="0"/>
        </a:spcAft>
        <a:defRPr sz="3300">
          <a:solidFill>
            <a:schemeClr val="tx1"/>
          </a:solidFill>
          <a:latin typeface="Calibri" pitchFamily="34" charset="0"/>
        </a:defRPr>
      </a:lvl9pPr>
    </p:titleStyle>
    <p:bodyStyle>
      <a:lvl1pPr marL="257175" indent="-257175" algn="l" rtl="0" eaLnBrk="1" fontAlgn="base" hangingPunct="1">
        <a:spcBef>
          <a:spcPct val="20000"/>
        </a:spcBef>
        <a:spcAft>
          <a:spcPct val="0"/>
        </a:spcAft>
        <a:buFont typeface="Arial" charset="0"/>
        <a:buChar char="•"/>
        <a:defRPr sz="2400" kern="1200">
          <a:solidFill>
            <a:schemeClr val="tx1"/>
          </a:solidFill>
          <a:latin typeface="+mn-lt"/>
          <a:ea typeface="ＭＳ Ｐゴシック" charset="-128"/>
          <a:cs typeface="+mn-cs"/>
        </a:defRPr>
      </a:lvl1pPr>
      <a:lvl2pPr marL="557213" indent="-214313" algn="l" rtl="0" eaLnBrk="1" fontAlgn="base" hangingPunct="1">
        <a:spcBef>
          <a:spcPct val="20000"/>
        </a:spcBef>
        <a:spcAft>
          <a:spcPct val="0"/>
        </a:spcAft>
        <a:buFont typeface="Arial" charset="0"/>
        <a:buChar char="–"/>
        <a:defRPr sz="2100" kern="1200">
          <a:solidFill>
            <a:schemeClr val="tx1"/>
          </a:solidFill>
          <a:latin typeface="+mn-lt"/>
          <a:ea typeface="ＭＳ Ｐゴシック" charset="-128"/>
          <a:cs typeface="+mn-cs"/>
        </a:defRPr>
      </a:lvl2pPr>
      <a:lvl3pPr marL="857250" indent="-171450" algn="l" rtl="0" eaLnBrk="1" fontAlgn="base" hangingPunct="1">
        <a:spcBef>
          <a:spcPct val="20000"/>
        </a:spcBef>
        <a:spcAft>
          <a:spcPct val="0"/>
        </a:spcAft>
        <a:buFont typeface="Arial" charset="0"/>
        <a:buChar char="•"/>
        <a:defRPr sz="1800" kern="1200">
          <a:solidFill>
            <a:schemeClr val="tx1"/>
          </a:solidFill>
          <a:latin typeface="+mn-lt"/>
          <a:ea typeface="ＭＳ Ｐゴシック" charset="-128"/>
          <a:cs typeface="+mn-cs"/>
        </a:defRPr>
      </a:lvl3pPr>
      <a:lvl4pPr marL="1200150" indent="-171450" algn="l" rtl="0" eaLnBrk="1" fontAlgn="base" hangingPunct="1">
        <a:spcBef>
          <a:spcPct val="20000"/>
        </a:spcBef>
        <a:spcAft>
          <a:spcPct val="0"/>
        </a:spcAft>
        <a:buFont typeface="Arial" charset="0"/>
        <a:buChar char="–"/>
        <a:defRPr sz="1500" kern="1200">
          <a:solidFill>
            <a:schemeClr val="tx1"/>
          </a:solidFill>
          <a:latin typeface="+mn-lt"/>
          <a:ea typeface="ＭＳ Ｐゴシック" charset="-128"/>
          <a:cs typeface="+mn-cs"/>
        </a:defRPr>
      </a:lvl4pPr>
      <a:lvl5pPr marL="1543050" indent="-171450" algn="l" rtl="0" eaLnBrk="1" fontAlgn="base" hangingPunct="1">
        <a:spcBef>
          <a:spcPct val="20000"/>
        </a:spcBef>
        <a:spcAft>
          <a:spcPct val="0"/>
        </a:spcAft>
        <a:buFont typeface="Arial" charset="0"/>
        <a:buChar char="»"/>
        <a:defRPr sz="1500" kern="1200">
          <a:solidFill>
            <a:schemeClr val="tx1"/>
          </a:solidFill>
          <a:latin typeface="+mn-lt"/>
          <a:ea typeface="ＭＳ Ｐゴシック" charset="-128"/>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050"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40" tIns="45720" rIns="91440" bIns="45720" numCol="1" anchor="ctr" anchorCtr="0" compatLnSpc="1">
            <a:prstTxWarp prst="textNoShape">
              <a:avLst/>
            </a:prstTxWarp>
          </a:bodyPr>
          <a:lstStyle/>
          <a:p>
            <a:pPr lvl="0"/>
            <a:r>
              <a:rPr lang="en-US" altLang="x-none"/>
              <a:t>Click to edit Master title style</a:t>
            </a:r>
            <a:endParaRPr lang="en-GB" altLang="x-none"/>
          </a:p>
        </p:txBody>
      </p:sp>
      <p:sp>
        <p:nvSpPr>
          <p:cNvPr id="2051"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40" tIns="45720" rIns="91440" bIns="45720" numCol="1" anchor="t" anchorCtr="0" compatLnSpc="1">
            <a:prstTxWarp prst="textNoShape">
              <a:avLst/>
            </a:prstTxWarp>
          </a:bodyPr>
          <a:lstStyle/>
          <a:p>
            <a:pPr lvl="0"/>
            <a:r>
              <a:rPr lang="en-US" altLang="x-none"/>
              <a:t>Click to edit Master text styles</a:t>
            </a:r>
          </a:p>
          <a:p>
            <a:pPr lvl="1"/>
            <a:r>
              <a:rPr lang="en-US" altLang="x-none"/>
              <a:t>Second level</a:t>
            </a:r>
          </a:p>
          <a:p>
            <a:pPr lvl="2"/>
            <a:r>
              <a:rPr lang="en-US" altLang="x-none"/>
              <a:t>Third level</a:t>
            </a:r>
          </a:p>
          <a:p>
            <a:pPr lvl="3"/>
            <a:r>
              <a:rPr lang="en-US" altLang="x-none"/>
              <a:t>Fourth level</a:t>
            </a:r>
          </a:p>
          <a:p>
            <a:pPr lvl="4"/>
            <a:r>
              <a:rPr lang="en-US" altLang="x-none"/>
              <a:t>Fifth level</a:t>
            </a:r>
            <a:endParaRPr lang="en-GB" altLang="x-none"/>
          </a:p>
        </p:txBody>
      </p:sp>
      <p:sp>
        <p:nvSpPr>
          <p:cNvPr id="4" name="Date Placeholder 3"/>
          <p:cNvSpPr>
            <a:spLocks noGrp="1"/>
          </p:cNvSpPr>
          <p:nvPr>
            <p:ph type="dt" sz="half" idx="2"/>
          </p:nvPr>
        </p:nvSpPr>
        <p:spPr>
          <a:xfrm>
            <a:off x="250825" y="6524627"/>
            <a:ext cx="971550" cy="219075"/>
          </a:xfrm>
          <a:prstGeom prst="rect">
            <a:avLst/>
          </a:prstGeom>
        </p:spPr>
        <p:txBody>
          <a:bodyPr vert="horz" lIns="91440" tIns="45720" rIns="91440" bIns="45720" rtlCol="0" anchor="ctr"/>
          <a:lstStyle>
            <a:lvl1pPr algn="ctr" eaLnBrk="1" hangingPunct="1">
              <a:defRPr sz="788">
                <a:solidFill>
                  <a:schemeClr val="tx1">
                    <a:tint val="75000"/>
                  </a:schemeClr>
                </a:solidFill>
                <a:latin typeface="Arial" panose="020B0604020202020204" pitchFamily="34" charset="0"/>
                <a:ea typeface="MS PGothic" panose="020B0600070205080204" pitchFamily="34" charset="-128"/>
              </a:defRPr>
            </a:lvl1pPr>
          </a:lstStyle>
          <a:p>
            <a:pPr>
              <a:defRPr/>
            </a:pPr>
            <a:fld id="{35F78A01-9933-3946-A7F4-23411044A543}" type="datetimeFigureOut">
              <a:rPr lang="en-US" altLang="en-US"/>
              <a:pPr>
                <a:defRPr/>
              </a:pPr>
              <a:t>11/29/23</a:t>
            </a:fld>
            <a:endParaRPr lang="en-US" altLang="en-US" sz="1050">
              <a:solidFill>
                <a:schemeClr val="tx2"/>
              </a:solidFill>
            </a:endParaRPr>
          </a:p>
        </p:txBody>
      </p:sp>
      <p:sp>
        <p:nvSpPr>
          <p:cNvPr id="6" name="Slide Number Placeholder 5"/>
          <p:cNvSpPr>
            <a:spLocks noGrp="1"/>
          </p:cNvSpPr>
          <p:nvPr>
            <p:ph type="sldNum" sz="quarter" idx="4"/>
          </p:nvPr>
        </p:nvSpPr>
        <p:spPr>
          <a:xfrm>
            <a:off x="7956550" y="6381752"/>
            <a:ext cx="730250" cy="339725"/>
          </a:xfrm>
          <a:prstGeom prst="rect">
            <a:avLst/>
          </a:prstGeom>
        </p:spPr>
        <p:txBody>
          <a:bodyPr vert="horz" lIns="91440" tIns="45720" rIns="91440" bIns="45720" rtlCol="0" anchor="ctr"/>
          <a:lstStyle>
            <a:lvl1pPr algn="r" eaLnBrk="1" hangingPunct="1">
              <a:defRPr sz="900">
                <a:solidFill>
                  <a:schemeClr val="tx1">
                    <a:tint val="75000"/>
                  </a:schemeClr>
                </a:solidFill>
                <a:latin typeface="Arial" panose="020B0604020202020204" pitchFamily="34" charset="0"/>
                <a:ea typeface="MS PGothic" panose="020B0600070205080204" pitchFamily="34" charset="-128"/>
              </a:defRPr>
            </a:lvl1pPr>
          </a:lstStyle>
          <a:p>
            <a:pPr>
              <a:defRPr/>
            </a:pPr>
            <a:fld id="{969EF00B-5A69-1B47-BE78-B89415F31AD5}" type="slidenum">
              <a:rPr lang="en-US" altLang="en-US"/>
              <a:pPr>
                <a:defRPr/>
              </a:pPr>
              <a:t>‹#›</a:t>
            </a:fld>
            <a:endParaRPr lang="en-US" altLang="en-US" sz="1200">
              <a:solidFill>
                <a:schemeClr val="tx2"/>
              </a:solidFill>
            </a:endParaRPr>
          </a:p>
        </p:txBody>
      </p:sp>
    </p:spTree>
    <p:extLst>
      <p:ext uri="{BB962C8B-B14F-4D97-AF65-F5344CB8AC3E}">
        <p14:creationId xmlns:p14="http://schemas.microsoft.com/office/powerpoint/2010/main" val="338327924"/>
      </p:ext>
    </p:extLst>
  </p:cSld>
  <p:clrMap bg1="lt1" tx1="dk1" bg2="lt2" tx2="dk2" accent1="accent1" accent2="accent2" accent3="accent3" accent4="accent4" accent5="accent5" accent6="accent6" hlink="hlink" folHlink="folHlink"/>
  <p:sldLayoutIdLst>
    <p:sldLayoutId id="2147483720" r:id="rId1"/>
    <p:sldLayoutId id="2147483721" r:id="rId2"/>
    <p:sldLayoutId id="2147483722" r:id="rId3"/>
    <p:sldLayoutId id="2147483723" r:id="rId4"/>
    <p:sldLayoutId id="2147483724" r:id="rId5"/>
    <p:sldLayoutId id="2147483725" r:id="rId6"/>
    <p:sldLayoutId id="2147483726" r:id="rId7"/>
    <p:sldLayoutId id="2147483727" r:id="rId8"/>
    <p:sldLayoutId id="2147483728" r:id="rId9"/>
    <p:sldLayoutId id="2147483729" r:id="rId10"/>
    <p:sldLayoutId id="2147483730" r:id="rId11"/>
  </p:sldLayoutIdLst>
  <p:txStyles>
    <p:titleStyle>
      <a:lvl1pPr algn="ctr" rtl="0" eaLnBrk="1" fontAlgn="base" hangingPunct="1">
        <a:spcBef>
          <a:spcPct val="0"/>
        </a:spcBef>
        <a:spcAft>
          <a:spcPct val="0"/>
        </a:spcAft>
        <a:defRPr sz="3300" kern="1200">
          <a:solidFill>
            <a:schemeClr val="tx1"/>
          </a:solidFill>
          <a:latin typeface="+mj-lt"/>
          <a:ea typeface="+mj-ea"/>
          <a:cs typeface="+mj-cs"/>
        </a:defRPr>
      </a:lvl1pPr>
      <a:lvl2pPr algn="ctr" rtl="0" eaLnBrk="1" fontAlgn="base" hangingPunct="1">
        <a:spcBef>
          <a:spcPct val="0"/>
        </a:spcBef>
        <a:spcAft>
          <a:spcPct val="0"/>
        </a:spcAft>
        <a:defRPr sz="3300">
          <a:solidFill>
            <a:schemeClr val="tx1"/>
          </a:solidFill>
          <a:latin typeface="Myriad Pro" charset="0"/>
        </a:defRPr>
      </a:lvl2pPr>
      <a:lvl3pPr algn="ctr" rtl="0" eaLnBrk="1" fontAlgn="base" hangingPunct="1">
        <a:spcBef>
          <a:spcPct val="0"/>
        </a:spcBef>
        <a:spcAft>
          <a:spcPct val="0"/>
        </a:spcAft>
        <a:defRPr sz="3300">
          <a:solidFill>
            <a:schemeClr val="tx1"/>
          </a:solidFill>
          <a:latin typeface="Myriad Pro" charset="0"/>
        </a:defRPr>
      </a:lvl3pPr>
      <a:lvl4pPr algn="ctr" rtl="0" eaLnBrk="1" fontAlgn="base" hangingPunct="1">
        <a:spcBef>
          <a:spcPct val="0"/>
        </a:spcBef>
        <a:spcAft>
          <a:spcPct val="0"/>
        </a:spcAft>
        <a:defRPr sz="3300">
          <a:solidFill>
            <a:schemeClr val="tx1"/>
          </a:solidFill>
          <a:latin typeface="Myriad Pro" charset="0"/>
        </a:defRPr>
      </a:lvl4pPr>
      <a:lvl5pPr algn="ctr" rtl="0" eaLnBrk="1" fontAlgn="base" hangingPunct="1">
        <a:spcBef>
          <a:spcPct val="0"/>
        </a:spcBef>
        <a:spcAft>
          <a:spcPct val="0"/>
        </a:spcAft>
        <a:defRPr sz="3300">
          <a:solidFill>
            <a:schemeClr val="tx1"/>
          </a:solidFill>
          <a:latin typeface="Myriad Pro" charset="0"/>
        </a:defRPr>
      </a:lvl5pPr>
      <a:lvl6pPr marL="342900" algn="ctr" rtl="0" eaLnBrk="1" fontAlgn="base" hangingPunct="1">
        <a:spcBef>
          <a:spcPct val="0"/>
        </a:spcBef>
        <a:spcAft>
          <a:spcPct val="0"/>
        </a:spcAft>
        <a:defRPr sz="3300">
          <a:solidFill>
            <a:schemeClr val="tx1"/>
          </a:solidFill>
          <a:latin typeface="Myriad Pro" charset="0"/>
        </a:defRPr>
      </a:lvl6pPr>
      <a:lvl7pPr marL="685800" algn="ctr" rtl="0" eaLnBrk="1" fontAlgn="base" hangingPunct="1">
        <a:spcBef>
          <a:spcPct val="0"/>
        </a:spcBef>
        <a:spcAft>
          <a:spcPct val="0"/>
        </a:spcAft>
        <a:defRPr sz="3300">
          <a:solidFill>
            <a:schemeClr val="tx1"/>
          </a:solidFill>
          <a:latin typeface="Myriad Pro" charset="0"/>
        </a:defRPr>
      </a:lvl7pPr>
      <a:lvl8pPr marL="1028700" algn="ctr" rtl="0" eaLnBrk="1" fontAlgn="base" hangingPunct="1">
        <a:spcBef>
          <a:spcPct val="0"/>
        </a:spcBef>
        <a:spcAft>
          <a:spcPct val="0"/>
        </a:spcAft>
        <a:defRPr sz="3300">
          <a:solidFill>
            <a:schemeClr val="tx1"/>
          </a:solidFill>
          <a:latin typeface="Myriad Pro" charset="0"/>
        </a:defRPr>
      </a:lvl8pPr>
      <a:lvl9pPr marL="1371600" algn="ctr" rtl="0" eaLnBrk="1" fontAlgn="base" hangingPunct="1">
        <a:spcBef>
          <a:spcPct val="0"/>
        </a:spcBef>
        <a:spcAft>
          <a:spcPct val="0"/>
        </a:spcAft>
        <a:defRPr sz="3300">
          <a:solidFill>
            <a:schemeClr val="tx1"/>
          </a:solidFill>
          <a:latin typeface="Myriad Pro" charset="0"/>
        </a:defRPr>
      </a:lvl9pPr>
    </p:titleStyle>
    <p:bodyStyle>
      <a:lvl1pPr marL="257175" indent="-257175" algn="l" rtl="0" eaLnBrk="1" fontAlgn="base" hangingPunct="1">
        <a:spcBef>
          <a:spcPct val="20000"/>
        </a:spcBef>
        <a:spcAft>
          <a:spcPct val="0"/>
        </a:spcAft>
        <a:buFont typeface="Arial" charset="0"/>
        <a:buChar char="•"/>
        <a:defRPr sz="2400" kern="1200">
          <a:solidFill>
            <a:schemeClr val="tx1"/>
          </a:solidFill>
          <a:latin typeface="+mn-lt"/>
          <a:ea typeface="+mn-ea"/>
          <a:cs typeface="+mn-cs"/>
        </a:defRPr>
      </a:lvl1pPr>
      <a:lvl2pPr marL="557213" indent="-214313" algn="l" rtl="0" eaLnBrk="1" fontAlgn="base" hangingPunct="1">
        <a:spcBef>
          <a:spcPct val="20000"/>
        </a:spcBef>
        <a:spcAft>
          <a:spcPct val="0"/>
        </a:spcAft>
        <a:buFont typeface="Arial" charset="0"/>
        <a:buChar char="–"/>
        <a:defRPr sz="2100" kern="1200">
          <a:solidFill>
            <a:schemeClr val="tx1"/>
          </a:solidFill>
          <a:latin typeface="+mn-lt"/>
          <a:ea typeface="+mn-ea"/>
          <a:cs typeface="+mn-cs"/>
        </a:defRPr>
      </a:lvl2pPr>
      <a:lvl3pPr marL="857250" indent="-171450" algn="l" rtl="0" eaLnBrk="1" fontAlgn="base" hangingPunct="1">
        <a:spcBef>
          <a:spcPct val="20000"/>
        </a:spcBef>
        <a:spcAft>
          <a:spcPct val="0"/>
        </a:spcAft>
        <a:buFont typeface="Arial" charset="0"/>
        <a:buChar char="•"/>
        <a:defRPr sz="1800" kern="1200">
          <a:solidFill>
            <a:schemeClr val="tx1"/>
          </a:solidFill>
          <a:latin typeface="+mn-lt"/>
          <a:ea typeface="+mn-ea"/>
          <a:cs typeface="+mn-cs"/>
        </a:defRPr>
      </a:lvl3pPr>
      <a:lvl4pPr marL="1200150" indent="-171450" algn="l" rtl="0" eaLnBrk="1" fontAlgn="base" hangingPunct="1">
        <a:spcBef>
          <a:spcPct val="20000"/>
        </a:spcBef>
        <a:spcAft>
          <a:spcPct val="0"/>
        </a:spcAft>
        <a:buFont typeface="Arial" charset="0"/>
        <a:buChar char="–"/>
        <a:defRPr sz="1500" kern="1200">
          <a:solidFill>
            <a:schemeClr val="tx1"/>
          </a:solidFill>
          <a:latin typeface="+mn-lt"/>
          <a:ea typeface="+mn-ea"/>
          <a:cs typeface="+mn-cs"/>
        </a:defRPr>
      </a:lvl4pPr>
      <a:lvl5pPr marL="1543050" indent="-171450" algn="l" rtl="0" eaLnBrk="1" fontAlgn="base" hangingPunct="1">
        <a:spcBef>
          <a:spcPct val="20000"/>
        </a:spcBef>
        <a:spcAft>
          <a:spcPct val="0"/>
        </a:spcAft>
        <a:buFont typeface="Arial"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1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US" dirty="0">
                <a:solidFill>
                  <a:schemeClr val="bg1"/>
                </a:solidFill>
              </a:rPr>
              <a:t>Constraints led Approach to Skill Acquisition</a:t>
            </a:r>
          </a:p>
        </p:txBody>
      </p:sp>
      <p:sp>
        <p:nvSpPr>
          <p:cNvPr id="3" name="Subtitle 2"/>
          <p:cNvSpPr>
            <a:spLocks noGrp="1"/>
          </p:cNvSpPr>
          <p:nvPr>
            <p:ph type="subTitle" idx="1"/>
          </p:nvPr>
        </p:nvSpPr>
        <p:spPr/>
        <p:txBody>
          <a:bodyPr/>
          <a:lstStyle/>
          <a:p>
            <a:r>
              <a:rPr lang="en-US" dirty="0">
                <a:solidFill>
                  <a:schemeClr val="bg1"/>
                </a:solidFill>
              </a:rPr>
              <a:t>Geraint Forster</a:t>
            </a:r>
          </a:p>
        </p:txBody>
      </p:sp>
    </p:spTree>
    <p:extLst>
      <p:ext uri="{BB962C8B-B14F-4D97-AF65-F5344CB8AC3E}">
        <p14:creationId xmlns:p14="http://schemas.microsoft.com/office/powerpoint/2010/main" val="10288641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Introduction</a:t>
            </a:r>
          </a:p>
        </p:txBody>
      </p:sp>
      <p:sp>
        <p:nvSpPr>
          <p:cNvPr id="3" name="Content Placeholder 2"/>
          <p:cNvSpPr>
            <a:spLocks noGrp="1"/>
          </p:cNvSpPr>
          <p:nvPr>
            <p:ph idx="1"/>
          </p:nvPr>
        </p:nvSpPr>
        <p:spPr>
          <a:xfrm>
            <a:off x="457200" y="1002120"/>
            <a:ext cx="8229600" cy="4980287"/>
          </a:xfrm>
        </p:spPr>
        <p:txBody>
          <a:bodyPr>
            <a:normAutofit fontScale="92500"/>
          </a:bodyPr>
          <a:lstStyle/>
          <a:p>
            <a:r>
              <a:rPr lang="en-GB" dirty="0"/>
              <a:t>“Humans are non-linear dynamical systems” (Chow, et al., 2016)</a:t>
            </a:r>
            <a:endParaRPr lang="en-US" dirty="0"/>
          </a:p>
          <a:p>
            <a:r>
              <a:rPr lang="en-US" dirty="0"/>
              <a:t>Movement skill acquisition occurs as a consequence of the interplay of numerous interacting constraints (Renshaw et al., 2010).</a:t>
            </a:r>
          </a:p>
          <a:p>
            <a:r>
              <a:rPr lang="en-GB" dirty="0"/>
              <a:t>Coordination emerges as a consequence of the continuous interactions between performer, task and the environment</a:t>
            </a:r>
          </a:p>
          <a:p>
            <a:r>
              <a:rPr lang="en-GB" dirty="0"/>
              <a:t>Modifying these three – leads to emergence of variable patterns of movement</a:t>
            </a:r>
          </a:p>
          <a:p>
            <a:r>
              <a:rPr lang="en-GB" dirty="0"/>
              <a:t>Acquisition of movement and decision-making skills is predicated on the influence of interacting performer, environmental and task constraints in sport (Chow et al., 2009 in Chow, et al., 2016)</a:t>
            </a:r>
          </a:p>
          <a:p>
            <a:endParaRPr lang="en-US" dirty="0"/>
          </a:p>
        </p:txBody>
      </p:sp>
    </p:spTree>
    <p:extLst>
      <p:ext uri="{BB962C8B-B14F-4D97-AF65-F5344CB8AC3E}">
        <p14:creationId xmlns:p14="http://schemas.microsoft.com/office/powerpoint/2010/main" val="911446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31786" y="1742178"/>
            <a:ext cx="6480429" cy="3726871"/>
          </a:xfrm>
          <a:prstGeom prst="rect">
            <a:avLst/>
          </a:prstGeom>
        </p:spPr>
      </p:pic>
      <p:sp>
        <p:nvSpPr>
          <p:cNvPr id="5" name="Title 4"/>
          <p:cNvSpPr>
            <a:spLocks noGrp="1"/>
          </p:cNvSpPr>
          <p:nvPr>
            <p:ph type="title"/>
          </p:nvPr>
        </p:nvSpPr>
        <p:spPr/>
        <p:txBody>
          <a:bodyPr/>
          <a:lstStyle/>
          <a:p>
            <a:r>
              <a:rPr lang="en-US" dirty="0"/>
              <a:t>Constraints Led Approach (Newell, 1986)</a:t>
            </a:r>
          </a:p>
        </p:txBody>
      </p:sp>
      <p:sp>
        <p:nvSpPr>
          <p:cNvPr id="6" name="TextBox 5"/>
          <p:cNvSpPr txBox="1"/>
          <p:nvPr/>
        </p:nvSpPr>
        <p:spPr>
          <a:xfrm>
            <a:off x="7063550" y="5616124"/>
            <a:ext cx="2002536" cy="300082"/>
          </a:xfrm>
          <a:prstGeom prst="rect">
            <a:avLst/>
          </a:prstGeom>
          <a:noFill/>
        </p:spPr>
        <p:txBody>
          <a:bodyPr wrap="square" rtlCol="0">
            <a:spAutoFit/>
          </a:bodyPr>
          <a:lstStyle/>
          <a:p>
            <a:r>
              <a:rPr lang="en-US" sz="1350"/>
              <a:t>(In Renshaw </a:t>
            </a:r>
            <a:r>
              <a:rPr lang="en-US" sz="1350" dirty="0"/>
              <a:t>et al., 2010)</a:t>
            </a:r>
          </a:p>
        </p:txBody>
      </p:sp>
    </p:spTree>
    <p:extLst>
      <p:ext uri="{BB962C8B-B14F-4D97-AF65-F5344CB8AC3E}">
        <p14:creationId xmlns:p14="http://schemas.microsoft.com/office/powerpoint/2010/main" val="21291310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Constraints led approach (Newell, 1986)</a:t>
            </a:r>
          </a:p>
        </p:txBody>
      </p:sp>
      <p:sp>
        <p:nvSpPr>
          <p:cNvPr id="3" name="Content Placeholder 2"/>
          <p:cNvSpPr>
            <a:spLocks noGrp="1"/>
          </p:cNvSpPr>
          <p:nvPr>
            <p:ph idx="1"/>
          </p:nvPr>
        </p:nvSpPr>
        <p:spPr/>
        <p:txBody>
          <a:bodyPr/>
          <a:lstStyle/>
          <a:p>
            <a:r>
              <a:rPr lang="en-GB" dirty="0"/>
              <a:t>Self-organisation – adapt movement coordination patterns to changing environmental circumstances</a:t>
            </a:r>
          </a:p>
          <a:p>
            <a:r>
              <a:rPr lang="en-GB" dirty="0"/>
              <a:t>Emergent behaviours shaped by constraints</a:t>
            </a:r>
          </a:p>
          <a:p>
            <a:r>
              <a:rPr lang="en-GB" dirty="0"/>
              <a:t>Constraints &amp; movement coordination</a:t>
            </a:r>
          </a:p>
          <a:p>
            <a:r>
              <a:rPr lang="en-GB" dirty="0"/>
              <a:t>Degrees of freedom (Bernstein, 1967)</a:t>
            </a:r>
          </a:p>
          <a:p>
            <a:endParaRPr lang="en-GB" dirty="0"/>
          </a:p>
        </p:txBody>
      </p:sp>
    </p:spTree>
    <p:extLst>
      <p:ext uri="{BB962C8B-B14F-4D97-AF65-F5344CB8AC3E}">
        <p14:creationId xmlns:p14="http://schemas.microsoft.com/office/powerpoint/2010/main" val="12107039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Individual Constraints</a:t>
            </a:r>
          </a:p>
        </p:txBody>
      </p:sp>
      <p:sp>
        <p:nvSpPr>
          <p:cNvPr id="3" name="Content Placeholder 2"/>
          <p:cNvSpPr>
            <a:spLocks noGrp="1"/>
          </p:cNvSpPr>
          <p:nvPr>
            <p:ph idx="1"/>
          </p:nvPr>
        </p:nvSpPr>
        <p:spPr/>
        <p:txBody>
          <a:bodyPr/>
          <a:lstStyle/>
          <a:p>
            <a:r>
              <a:rPr lang="en-US" dirty="0"/>
              <a:t>Unique structural and functional characteristics of the performer/learner/participant</a:t>
            </a:r>
          </a:p>
          <a:p>
            <a:pPr lvl="1"/>
            <a:r>
              <a:rPr lang="en-US" dirty="0"/>
              <a:t>E.g., height, ability, motivation, fitness, anxiety</a:t>
            </a:r>
          </a:p>
        </p:txBody>
      </p:sp>
    </p:spTree>
    <p:extLst>
      <p:ext uri="{BB962C8B-B14F-4D97-AF65-F5344CB8AC3E}">
        <p14:creationId xmlns:p14="http://schemas.microsoft.com/office/powerpoint/2010/main" val="13997151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Environmental Constraints</a:t>
            </a:r>
          </a:p>
        </p:txBody>
      </p:sp>
      <p:sp>
        <p:nvSpPr>
          <p:cNvPr id="3" name="Content Placeholder 2"/>
          <p:cNvSpPr>
            <a:spLocks noGrp="1"/>
          </p:cNvSpPr>
          <p:nvPr>
            <p:ph idx="1"/>
          </p:nvPr>
        </p:nvSpPr>
        <p:spPr/>
        <p:txBody>
          <a:bodyPr/>
          <a:lstStyle/>
          <a:p>
            <a:r>
              <a:rPr lang="en-US" dirty="0"/>
              <a:t>Physical factors surrounding the athlete/learner/participants</a:t>
            </a:r>
          </a:p>
          <a:p>
            <a:pPr lvl="1"/>
            <a:r>
              <a:rPr lang="en-US" dirty="0"/>
              <a:t>E.g., gravity, altitude, amount of light, level of noise, peer groups, social and cultural expectations</a:t>
            </a:r>
          </a:p>
        </p:txBody>
      </p:sp>
    </p:spTree>
    <p:extLst>
      <p:ext uri="{BB962C8B-B14F-4D97-AF65-F5344CB8AC3E}">
        <p14:creationId xmlns:p14="http://schemas.microsoft.com/office/powerpoint/2010/main" val="10801858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Task Constraints</a:t>
            </a:r>
          </a:p>
        </p:txBody>
      </p:sp>
      <p:sp>
        <p:nvSpPr>
          <p:cNvPr id="3" name="Content Placeholder 2"/>
          <p:cNvSpPr>
            <a:spLocks noGrp="1"/>
          </p:cNvSpPr>
          <p:nvPr>
            <p:ph idx="1"/>
          </p:nvPr>
        </p:nvSpPr>
        <p:spPr/>
        <p:txBody>
          <a:bodyPr>
            <a:normAutofit lnSpcReduction="10000"/>
          </a:bodyPr>
          <a:lstStyle/>
          <a:p>
            <a:r>
              <a:rPr lang="en-US" dirty="0"/>
              <a:t>E.g., goal of the specific task, rules of an activity, equipment used.</a:t>
            </a:r>
          </a:p>
          <a:p>
            <a:r>
              <a:rPr lang="en-US" dirty="0"/>
              <a:t>These can be highly manipulated by the coach</a:t>
            </a:r>
          </a:p>
          <a:p>
            <a:pPr lvl="1"/>
            <a:r>
              <a:rPr lang="en-US" dirty="0"/>
              <a:t>E.g., changing dimensions of a court, type of ball, height of net </a:t>
            </a:r>
            <a:r>
              <a:rPr lang="en-US" dirty="0" err="1"/>
              <a:t>etc</a:t>
            </a:r>
            <a:r>
              <a:rPr lang="mr-IN" dirty="0"/>
              <a:t>…</a:t>
            </a:r>
            <a:endParaRPr lang="cy-GB" dirty="0"/>
          </a:p>
          <a:p>
            <a:pPr lvl="1"/>
            <a:endParaRPr lang="cy-GB" dirty="0"/>
          </a:p>
          <a:p>
            <a:r>
              <a:rPr lang="en-US" dirty="0"/>
              <a:t>“The effective manipulation of constraints by a coach requires a mastery of knowledge and experience in specific sports, games and physical activities to lead learners towards discovering functional coordination patterns and decision making </a:t>
            </a:r>
            <a:r>
              <a:rPr lang="en-US" dirty="0" err="1"/>
              <a:t>behaviours</a:t>
            </a:r>
            <a:r>
              <a:rPr lang="en-US" dirty="0"/>
              <a:t>” (Renshaw et al., 2010)</a:t>
            </a:r>
            <a:endParaRPr lang="cy-GB" dirty="0"/>
          </a:p>
        </p:txBody>
      </p:sp>
    </p:spTree>
    <p:extLst>
      <p:ext uri="{BB962C8B-B14F-4D97-AF65-F5344CB8AC3E}">
        <p14:creationId xmlns:p14="http://schemas.microsoft.com/office/powerpoint/2010/main" val="20034725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Practitioners</a:t>
            </a:r>
          </a:p>
        </p:txBody>
      </p:sp>
      <p:sp>
        <p:nvSpPr>
          <p:cNvPr id="5" name="Content Placeholder 4"/>
          <p:cNvSpPr>
            <a:spLocks noGrp="1"/>
          </p:cNvSpPr>
          <p:nvPr>
            <p:ph idx="1"/>
          </p:nvPr>
        </p:nvSpPr>
        <p:spPr/>
        <p:txBody>
          <a:bodyPr>
            <a:normAutofit fontScale="92500"/>
          </a:bodyPr>
          <a:lstStyle/>
          <a:p>
            <a:r>
              <a:rPr lang="en-GB" dirty="0"/>
              <a:t>Practitioner needs to be able to modify and manipulate appropriate constraints so that the learner can explore and acquire functional coordination solutions that meet the task goals</a:t>
            </a:r>
          </a:p>
          <a:p>
            <a:pPr marL="0" indent="0">
              <a:buNone/>
            </a:pPr>
            <a:r>
              <a:rPr lang="en-GB" dirty="0"/>
              <a:t>						</a:t>
            </a:r>
            <a:endParaRPr lang="en-US" dirty="0"/>
          </a:p>
          <a:p>
            <a:r>
              <a:rPr lang="en-US" dirty="0"/>
              <a:t>Representative Practice Task Design</a:t>
            </a:r>
          </a:p>
          <a:p>
            <a:r>
              <a:rPr lang="en-US" dirty="0"/>
              <a:t>Affordances</a:t>
            </a:r>
          </a:p>
          <a:p>
            <a:r>
              <a:rPr lang="en-US" dirty="0"/>
              <a:t>Constraint-led teaching/coaching in practice</a:t>
            </a:r>
          </a:p>
          <a:p>
            <a:endParaRPr lang="en-GB" dirty="0"/>
          </a:p>
          <a:p>
            <a:pPr marL="0" indent="0">
              <a:buNone/>
            </a:pPr>
            <a:r>
              <a:rPr lang="en-GB" dirty="0"/>
              <a:t>														(Chow et al., 2016)</a:t>
            </a:r>
          </a:p>
          <a:p>
            <a:endParaRPr lang="en-GB" dirty="0"/>
          </a:p>
        </p:txBody>
      </p:sp>
    </p:spTree>
    <p:extLst>
      <p:ext uri="{BB962C8B-B14F-4D97-AF65-F5344CB8AC3E}">
        <p14:creationId xmlns:p14="http://schemas.microsoft.com/office/powerpoint/2010/main" val="10921010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a:t>References</a:t>
            </a:r>
          </a:p>
        </p:txBody>
      </p:sp>
      <p:sp>
        <p:nvSpPr>
          <p:cNvPr id="4" name="Content Placeholder 3"/>
          <p:cNvSpPr>
            <a:spLocks noGrp="1"/>
          </p:cNvSpPr>
          <p:nvPr>
            <p:ph idx="1"/>
          </p:nvPr>
        </p:nvSpPr>
        <p:spPr/>
        <p:txBody>
          <a:bodyPr>
            <a:normAutofit fontScale="92500" lnSpcReduction="20000"/>
          </a:bodyPr>
          <a:lstStyle/>
          <a:p>
            <a:pPr marL="0" indent="0">
              <a:buNone/>
            </a:pPr>
            <a:r>
              <a:rPr lang="en-US" dirty="0" err="1"/>
              <a:t>Brymer</a:t>
            </a:r>
            <a:r>
              <a:rPr lang="en-US" dirty="0"/>
              <a:t>, E. &amp; Renshaw, I. (2010). An introduction to the constraints-led approach to learning in outdoor education. Australian Journal of Outdoor education 14(2), p. 33-41.</a:t>
            </a:r>
          </a:p>
          <a:p>
            <a:pPr marL="0" indent="0">
              <a:buNone/>
            </a:pPr>
            <a:r>
              <a:rPr lang="en-US" dirty="0"/>
              <a:t>Renshaw, I., Chow, J. Y., </a:t>
            </a:r>
            <a:r>
              <a:rPr lang="en-US" dirty="0" err="1"/>
              <a:t>Davids</a:t>
            </a:r>
            <a:r>
              <a:rPr lang="en-US" dirty="0"/>
              <a:t>, K, W. &amp; Hammond, J. (2010) A constraints-led perspective to understanding skill acquisition and game play: a basis for integration of motor learning theory and physical education praxis? Physical Education &amp; Sport Pedagogy. 15(2), p.117-137.</a:t>
            </a:r>
          </a:p>
          <a:p>
            <a:pPr marL="0" indent="0">
              <a:buNone/>
            </a:pPr>
            <a:r>
              <a:rPr lang="en-GB" dirty="0"/>
              <a:t>Chow, J, Y., </a:t>
            </a:r>
            <a:r>
              <a:rPr lang="en-GB" dirty="0" err="1"/>
              <a:t>Davids</a:t>
            </a:r>
            <a:r>
              <a:rPr lang="en-GB" dirty="0"/>
              <a:t>, K., Button, C., &amp; Renshaw, I. (2016). Non-linear pedagogy in skill acquisition: An introduction. Abingdon, Oxon: Routledge</a:t>
            </a:r>
          </a:p>
          <a:p>
            <a:pPr marL="0" indent="0">
              <a:buNone/>
            </a:pPr>
            <a:r>
              <a:rPr lang="en-GB" dirty="0" err="1"/>
              <a:t>Davids</a:t>
            </a:r>
            <a:r>
              <a:rPr lang="en-GB" dirty="0"/>
              <a:t>, K., Button, C., &amp; Bennet, S. Dynamics of skill acquisition: A constraints led approach. Champagne, IL: Human Kinetics.</a:t>
            </a:r>
          </a:p>
          <a:p>
            <a:pPr marL="0" indent="0">
              <a:buNone/>
            </a:pPr>
            <a:endParaRPr lang="en-US" dirty="0"/>
          </a:p>
        </p:txBody>
      </p:sp>
    </p:spTree>
    <p:extLst>
      <p:ext uri="{BB962C8B-B14F-4D97-AF65-F5344CB8AC3E}">
        <p14:creationId xmlns:p14="http://schemas.microsoft.com/office/powerpoint/2010/main" val="785177635"/>
      </p:ext>
    </p:extLst>
  </p:cSld>
  <p:clrMapOvr>
    <a:masterClrMapping/>
  </p:clrMapOvr>
</p:sld>
</file>

<file path=ppt/theme/theme1.xml><?xml version="1.0" encoding="utf-8"?>
<a:theme xmlns:a="http://schemas.openxmlformats.org/drawingml/2006/main" name="Theme1">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 id="{772D4ADC-FF8F-EE41-8B72-5BAFED6EECBC}" vid="{850B5AC0-1B07-C54C-9FAC-46D3E30103D9}"/>
    </a:ext>
  </a:extLst>
</a:theme>
</file>

<file path=ppt/theme/theme2.xml><?xml version="1.0" encoding="utf-8"?>
<a:theme xmlns:a="http://schemas.openxmlformats.org/drawingml/2006/main" name="UWTSD Them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Evaluating sources (1)" id="{E2500961-8D4A-BA4B-A42A-C68E7FDCE939}" vid="{CF5C51C4-97AB-EF4F-A1AE-1DADD11A72C9}"/>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Theme1</Template>
  <TotalTime>87</TotalTime>
  <Words>813</Words>
  <Application>Microsoft Macintosh PowerPoint</Application>
  <PresentationFormat>On-screen Show (4:3)</PresentationFormat>
  <Paragraphs>56</Paragraphs>
  <Slides>9</Slides>
  <Notes>6</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9</vt:i4>
      </vt:variant>
    </vt:vector>
  </HeadingPairs>
  <TitlesOfParts>
    <vt:vector size="14" baseType="lpstr">
      <vt:lpstr>Arial</vt:lpstr>
      <vt:lpstr>Calibri</vt:lpstr>
      <vt:lpstr>Myriad Pro</vt:lpstr>
      <vt:lpstr>Theme1</vt:lpstr>
      <vt:lpstr>UWTSD Theme</vt:lpstr>
      <vt:lpstr>Constraints led Approach to Skill Acquisition</vt:lpstr>
      <vt:lpstr>Introduction</vt:lpstr>
      <vt:lpstr>Constraints Led Approach (Newell, 1986)</vt:lpstr>
      <vt:lpstr>Constraints led approach (Newell, 1986)</vt:lpstr>
      <vt:lpstr>Individual Constraints</vt:lpstr>
      <vt:lpstr>Environmental Constraints</vt:lpstr>
      <vt:lpstr>Task Constraints</vt:lpstr>
      <vt:lpstr>Practitioners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Constraints led Approach to Skill Acquisition</dc:title>
  <dc:creator>Microsoft Office User</dc:creator>
  <cp:lastModifiedBy>Geraint Forster</cp:lastModifiedBy>
  <cp:revision>10</cp:revision>
  <cp:lastPrinted>2018-02-21T21:10:00Z</cp:lastPrinted>
  <dcterms:created xsi:type="dcterms:W3CDTF">2018-02-21T20:35:10Z</dcterms:created>
  <dcterms:modified xsi:type="dcterms:W3CDTF">2023-11-29T14:39:58Z</dcterms:modified>
</cp:coreProperties>
</file>