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3" r:id="rId5"/>
    <p:sldId id="259" r:id="rId6"/>
    <p:sldId id="266" r:id="rId7"/>
    <p:sldId id="260" r:id="rId8"/>
    <p:sldId id="267" r:id="rId9"/>
    <p:sldId id="262" r:id="rId10"/>
    <p:sldId id="264" r:id="rId11"/>
    <p:sldId id="265" r:id="rId12"/>
    <p:sldId id="261" r:id="rId13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5" autoAdjust="0"/>
    <p:restoredTop sz="94660"/>
  </p:normalViewPr>
  <p:slideViewPr>
    <p:cSldViewPr snapToGrid="0">
      <p:cViewPr varScale="1">
        <p:scale>
          <a:sx n="94" d="100"/>
          <a:sy n="94" d="100"/>
        </p:scale>
        <p:origin x="84" y="3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295D9-65CA-4E0D-BA41-5AEF65B1A454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2BC3A-CF96-4772-8BC3-16D3E20FED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92128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295D9-65CA-4E0D-BA41-5AEF65B1A454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2BC3A-CF96-4772-8BC3-16D3E20FED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98908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295D9-65CA-4E0D-BA41-5AEF65B1A454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2BC3A-CF96-4772-8BC3-16D3E20FED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5209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295D9-65CA-4E0D-BA41-5AEF65B1A454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2BC3A-CF96-4772-8BC3-16D3E20FED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79871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295D9-65CA-4E0D-BA41-5AEF65B1A454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2BC3A-CF96-4772-8BC3-16D3E20FED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9556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295D9-65CA-4E0D-BA41-5AEF65B1A454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2BC3A-CF96-4772-8BC3-16D3E20FED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24413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295D9-65CA-4E0D-BA41-5AEF65B1A454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2BC3A-CF96-4772-8BC3-16D3E20FED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39009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295D9-65CA-4E0D-BA41-5AEF65B1A454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2BC3A-CF96-4772-8BC3-16D3E20FED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17565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295D9-65CA-4E0D-BA41-5AEF65B1A454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2BC3A-CF96-4772-8BC3-16D3E20FED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9669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295D9-65CA-4E0D-BA41-5AEF65B1A454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2BC3A-CF96-4772-8BC3-16D3E20FED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97648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295D9-65CA-4E0D-BA41-5AEF65B1A454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D2BC3A-CF96-4772-8BC3-16D3E20FED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42532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9295D9-65CA-4E0D-BA41-5AEF65B1A454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D2BC3A-CF96-4772-8BC3-16D3E20FED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63988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FIELDWORK AND EXCAVATION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918130"/>
            <a:ext cx="9144000" cy="1655762"/>
          </a:xfrm>
        </p:spPr>
        <p:txBody>
          <a:bodyPr/>
          <a:lstStyle/>
          <a:p>
            <a:r>
              <a:rPr lang="en-GB" dirty="0"/>
              <a:t>LLANLLYR 2018</a:t>
            </a:r>
          </a:p>
        </p:txBody>
      </p:sp>
    </p:spTree>
    <p:extLst>
      <p:ext uri="{BB962C8B-B14F-4D97-AF65-F5344CB8AC3E}">
        <p14:creationId xmlns:p14="http://schemas.microsoft.com/office/powerpoint/2010/main" val="41879060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Undertaking geophysical survey (Electro-magnetic survey)</a:t>
            </a:r>
          </a:p>
          <a:p>
            <a:r>
              <a:rPr lang="en-GB" dirty="0"/>
              <a:t>Undertaking </a:t>
            </a:r>
            <a:r>
              <a:rPr lang="en-GB" dirty="0" err="1"/>
              <a:t>augering</a:t>
            </a:r>
            <a:endParaRPr lang="en-GB" dirty="0"/>
          </a:p>
          <a:p>
            <a:r>
              <a:rPr lang="en-GB" dirty="0"/>
              <a:t>Test pitting</a:t>
            </a:r>
          </a:p>
          <a:p>
            <a:r>
              <a:rPr lang="en-GB" dirty="0"/>
              <a:t>Recording sediments</a:t>
            </a:r>
          </a:p>
          <a:p>
            <a:r>
              <a:rPr lang="en-GB" dirty="0"/>
              <a:t>Surveying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38101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Where?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3995710" y="171893"/>
            <a:ext cx="7181834" cy="6410336"/>
            <a:chOff x="-9490" y="-2105084"/>
            <a:chExt cx="12334828" cy="10229908"/>
          </a:xfrm>
        </p:grpSpPr>
        <p:pic>
          <p:nvPicPr>
            <p:cNvPr id="6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0" y="571480"/>
              <a:ext cx="9734550" cy="56483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-9490" y="-2105084"/>
              <a:ext cx="9725026" cy="56483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8" name="Picture 4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714612" y="3286124"/>
              <a:ext cx="9610726" cy="48387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</p:grpSp>
    </p:spTree>
    <p:extLst>
      <p:ext uri="{BB962C8B-B14F-4D97-AF65-F5344CB8AC3E}">
        <p14:creationId xmlns:p14="http://schemas.microsoft.com/office/powerpoint/2010/main" val="19032035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fully overlai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43094" y="411681"/>
            <a:ext cx="10144180" cy="5960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03868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9658" t="9276" b="8185"/>
          <a:stretch/>
        </p:blipFill>
        <p:spPr>
          <a:xfrm>
            <a:off x="4020457" y="1282944"/>
            <a:ext cx="7884432" cy="4554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9907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9658" t="9276" b="8185"/>
          <a:stretch/>
        </p:blipFill>
        <p:spPr>
          <a:xfrm>
            <a:off x="4020457" y="1282944"/>
            <a:ext cx="7884432" cy="4554067"/>
          </a:xfrm>
          <a:prstGeom prst="rect">
            <a:avLst/>
          </a:prstGeom>
        </p:spPr>
      </p:pic>
      <p:sp>
        <p:nvSpPr>
          <p:cNvPr id="3" name="Freeform 2"/>
          <p:cNvSpPr/>
          <p:nvPr/>
        </p:nvSpPr>
        <p:spPr>
          <a:xfrm>
            <a:off x="5442857" y="2293257"/>
            <a:ext cx="1465943" cy="1480457"/>
          </a:xfrm>
          <a:custGeom>
            <a:avLst/>
            <a:gdLst>
              <a:gd name="connsiteX0" fmla="*/ 1016000 w 1465943"/>
              <a:gd name="connsiteY0" fmla="*/ 1480457 h 1480457"/>
              <a:gd name="connsiteX1" fmla="*/ 1465943 w 1465943"/>
              <a:gd name="connsiteY1" fmla="*/ 377372 h 1480457"/>
              <a:gd name="connsiteX2" fmla="*/ 1190172 w 1465943"/>
              <a:gd name="connsiteY2" fmla="*/ 0 h 1480457"/>
              <a:gd name="connsiteX3" fmla="*/ 537029 w 1465943"/>
              <a:gd name="connsiteY3" fmla="*/ 653143 h 1480457"/>
              <a:gd name="connsiteX4" fmla="*/ 348343 w 1465943"/>
              <a:gd name="connsiteY4" fmla="*/ 595086 h 1480457"/>
              <a:gd name="connsiteX5" fmla="*/ 0 w 1465943"/>
              <a:gd name="connsiteY5" fmla="*/ 1059543 h 1480457"/>
              <a:gd name="connsiteX6" fmla="*/ 493486 w 1465943"/>
              <a:gd name="connsiteY6" fmla="*/ 1393372 h 1480457"/>
              <a:gd name="connsiteX7" fmla="*/ 740229 w 1465943"/>
              <a:gd name="connsiteY7" fmla="*/ 1422400 h 1480457"/>
              <a:gd name="connsiteX8" fmla="*/ 1016000 w 1465943"/>
              <a:gd name="connsiteY8" fmla="*/ 1480457 h 14804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65943" h="1480457">
                <a:moveTo>
                  <a:pt x="1016000" y="1480457"/>
                </a:moveTo>
                <a:lnTo>
                  <a:pt x="1465943" y="377372"/>
                </a:lnTo>
                <a:lnTo>
                  <a:pt x="1190172" y="0"/>
                </a:lnTo>
                <a:lnTo>
                  <a:pt x="537029" y="653143"/>
                </a:lnTo>
                <a:lnTo>
                  <a:pt x="348343" y="595086"/>
                </a:lnTo>
                <a:lnTo>
                  <a:pt x="0" y="1059543"/>
                </a:lnTo>
                <a:lnTo>
                  <a:pt x="493486" y="1393372"/>
                </a:lnTo>
                <a:lnTo>
                  <a:pt x="740229" y="1422400"/>
                </a:lnTo>
                <a:lnTo>
                  <a:pt x="1016000" y="1480457"/>
                </a:lnTo>
                <a:close/>
              </a:path>
            </a:pathLst>
          </a:custGeom>
          <a:noFill/>
          <a:ln w="254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03402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459" y="278267"/>
            <a:ext cx="8784998" cy="6310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29949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459" y="278267"/>
            <a:ext cx="8784998" cy="6310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Freeform 2"/>
          <p:cNvSpPr/>
          <p:nvPr/>
        </p:nvSpPr>
        <p:spPr>
          <a:xfrm>
            <a:off x="6371771" y="1190172"/>
            <a:ext cx="1422400" cy="1567542"/>
          </a:xfrm>
          <a:custGeom>
            <a:avLst/>
            <a:gdLst>
              <a:gd name="connsiteX0" fmla="*/ 1016000 w 1465943"/>
              <a:gd name="connsiteY0" fmla="*/ 1480457 h 1480457"/>
              <a:gd name="connsiteX1" fmla="*/ 1465943 w 1465943"/>
              <a:gd name="connsiteY1" fmla="*/ 377372 h 1480457"/>
              <a:gd name="connsiteX2" fmla="*/ 1190172 w 1465943"/>
              <a:gd name="connsiteY2" fmla="*/ 0 h 1480457"/>
              <a:gd name="connsiteX3" fmla="*/ 537029 w 1465943"/>
              <a:gd name="connsiteY3" fmla="*/ 653143 h 1480457"/>
              <a:gd name="connsiteX4" fmla="*/ 348343 w 1465943"/>
              <a:gd name="connsiteY4" fmla="*/ 595086 h 1480457"/>
              <a:gd name="connsiteX5" fmla="*/ 0 w 1465943"/>
              <a:gd name="connsiteY5" fmla="*/ 1059543 h 1480457"/>
              <a:gd name="connsiteX6" fmla="*/ 493486 w 1465943"/>
              <a:gd name="connsiteY6" fmla="*/ 1393372 h 1480457"/>
              <a:gd name="connsiteX7" fmla="*/ 740229 w 1465943"/>
              <a:gd name="connsiteY7" fmla="*/ 1422400 h 1480457"/>
              <a:gd name="connsiteX8" fmla="*/ 1016000 w 1465943"/>
              <a:gd name="connsiteY8" fmla="*/ 1480457 h 14804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65943" h="1480457">
                <a:moveTo>
                  <a:pt x="1016000" y="1480457"/>
                </a:moveTo>
                <a:lnTo>
                  <a:pt x="1465943" y="377372"/>
                </a:lnTo>
                <a:lnTo>
                  <a:pt x="1190172" y="0"/>
                </a:lnTo>
                <a:lnTo>
                  <a:pt x="537029" y="653143"/>
                </a:lnTo>
                <a:lnTo>
                  <a:pt x="348343" y="595086"/>
                </a:lnTo>
                <a:lnTo>
                  <a:pt x="0" y="1059543"/>
                </a:lnTo>
                <a:lnTo>
                  <a:pt x="493486" y="1393372"/>
                </a:lnTo>
                <a:lnTo>
                  <a:pt x="740229" y="1422400"/>
                </a:lnTo>
                <a:lnTo>
                  <a:pt x="1016000" y="1480457"/>
                </a:lnTo>
                <a:close/>
              </a:path>
            </a:pathLst>
          </a:custGeom>
          <a:noFill/>
          <a:ln w="254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89868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9" descr="kingsnorth_con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4441" y="800780"/>
            <a:ext cx="7439844" cy="5324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8" descr="PA06003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296" y="2277836"/>
            <a:ext cx="3168650" cy="213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856343" y="682171"/>
            <a:ext cx="23406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/>
              <a:t>Geophysics</a:t>
            </a:r>
          </a:p>
        </p:txBody>
      </p:sp>
    </p:spTree>
    <p:extLst>
      <p:ext uri="{BB962C8B-B14F-4D97-AF65-F5344CB8AC3E}">
        <p14:creationId xmlns:p14="http://schemas.microsoft.com/office/powerpoint/2010/main" val="30677090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856343" y="682171"/>
            <a:ext cx="19061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err="1"/>
              <a:t>Augering</a:t>
            </a:r>
            <a:endParaRPr lang="en-GB" sz="3600" b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598" b="33122"/>
          <a:stretch/>
        </p:blipFill>
        <p:spPr>
          <a:xfrm rot="16200000">
            <a:off x="1550401" y="2921998"/>
            <a:ext cx="5985145" cy="1045026"/>
          </a:xfrm>
          <a:prstGeom prst="rect">
            <a:avLst/>
          </a:prstGeom>
        </p:spPr>
      </p:pic>
      <p:pic>
        <p:nvPicPr>
          <p:cNvPr id="6" name="Picture 4" descr="Slide6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569" t="1211" r="39527" b="5552"/>
          <a:stretch/>
        </p:blipFill>
        <p:spPr bwMode="auto">
          <a:xfrm>
            <a:off x="995738" y="1480455"/>
            <a:ext cx="2197404" cy="49566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1" descr="Fig_03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2806" y="1770742"/>
            <a:ext cx="5486567" cy="35666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341775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856343" y="682171"/>
            <a:ext cx="23094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/>
              <a:t>Test pitting</a:t>
            </a:r>
          </a:p>
        </p:txBody>
      </p:sp>
      <p:pic>
        <p:nvPicPr>
          <p:cNvPr id="5" name="Picture 6" descr="3065C12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9366" y="1572193"/>
            <a:ext cx="6671549" cy="446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554735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Housekeeping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Health and Safety</a:t>
            </a:r>
          </a:p>
          <a:p>
            <a:r>
              <a:rPr lang="en-GB" dirty="0"/>
              <a:t>Schedule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40838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25</TotalTime>
  <Words>35</Words>
  <Application>Microsoft Office PowerPoint</Application>
  <PresentationFormat>Widescreen</PresentationFormat>
  <Paragraphs>17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FIELDWORK AND EXCAVATION</vt:lpstr>
      <vt:lpstr>Objectives</vt:lpstr>
      <vt:lpstr>Where?</vt:lpstr>
      <vt:lpstr>PowerPoint Presentation</vt:lpstr>
      <vt:lpstr>Where?</vt:lpstr>
      <vt:lpstr>Where?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Housekeeping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FIELDWORK AND EXCAVATION</dc:title>
  <dc:creator>Martin Bates</dc:creator>
  <cp:lastModifiedBy>Martin Bates</cp:lastModifiedBy>
  <cp:revision>5</cp:revision>
  <cp:lastPrinted>2016-06-04T14:31:51Z</cp:lastPrinted>
  <dcterms:created xsi:type="dcterms:W3CDTF">2016-06-04T14:10:59Z</dcterms:created>
  <dcterms:modified xsi:type="dcterms:W3CDTF">2018-05-15T07:39:54Z</dcterms:modified>
</cp:coreProperties>
</file>