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"/>
  </p:notes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50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4E924F-8C03-4230-BCE9-45611F9B8174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4FBC57-D66D-422B-9E92-877A26A19C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28503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A87F77-8281-B94B-8458-C4A0F4B2D2A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2160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7049665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8968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42213663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5217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1260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455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701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72359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170048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841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424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2837D313-4582-45CC-89E0-F01256009918}" type="datetimeFigureOut">
              <a:rPr lang="en-GB" smtClean="0"/>
              <a:t>04/12/2019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031539D2-B45C-4DD7-AE79-E05DB60730CF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68453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93ECB-CB5E-2143-BAE2-CAF134DC43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b="1" dirty="0"/>
              <a:t>Self-led Tutorial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24D75C-507F-B94A-B38E-AAE24E2699E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b="1" i="1" dirty="0"/>
              <a:t>Ecosystem Services</a:t>
            </a:r>
          </a:p>
        </p:txBody>
      </p:sp>
    </p:spTree>
    <p:extLst>
      <p:ext uri="{BB962C8B-B14F-4D97-AF65-F5344CB8AC3E}">
        <p14:creationId xmlns:p14="http://schemas.microsoft.com/office/powerpoint/2010/main" val="30104608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92A90-1EE5-104F-914B-54F4099952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82962"/>
            <a:ext cx="9601200" cy="1485900"/>
          </a:xfrm>
        </p:spPr>
        <p:txBody>
          <a:bodyPr>
            <a:normAutofit/>
          </a:bodyPr>
          <a:lstStyle/>
          <a:p>
            <a:r>
              <a:rPr lang="en-GB" sz="3000" b="1" dirty="0"/>
              <a:t>Freshwater Ecosystem Services</a:t>
            </a:r>
            <a:endParaRPr lang="en-US" sz="3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EDD57-BBBE-E44A-829F-498DDACF01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042988"/>
            <a:ext cx="10329864" cy="28293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700" b="1" dirty="0"/>
              <a:t>Their Importance, value and benefits to people and the wider environment…</a:t>
            </a:r>
          </a:p>
          <a:p>
            <a:pPr marL="0" indent="0">
              <a:buNone/>
            </a:pPr>
            <a:r>
              <a:rPr lang="en-GB" sz="2100" dirty="0"/>
              <a:t>Discuss what types of ecosystem services freshwater environments provide.</a:t>
            </a:r>
            <a:br>
              <a:rPr lang="en-GB" dirty="0"/>
            </a:br>
            <a:br>
              <a:rPr lang="en-GB" dirty="0"/>
            </a:br>
            <a:r>
              <a:rPr lang="en-GB" dirty="0"/>
              <a:t>Can we put a monetary value on these services?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If so does the current estimate justify those services appropriately in what they provide for us, wildlife and the wider biosphere?</a:t>
            </a:r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CC1E0F61-6CCD-5B41-90F2-0F9110357D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26" y="3403868"/>
            <a:ext cx="12192000" cy="45243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638F812-3EAC-7F43-AD61-11A6DDAD416F}"/>
              </a:ext>
            </a:extLst>
          </p:cNvPr>
          <p:cNvSpPr/>
          <p:nvPr/>
        </p:nvSpPr>
        <p:spPr>
          <a:xfrm>
            <a:off x="0" y="6488668"/>
            <a:ext cx="24929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s.pengelly@uwtsd.ac.uk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0650742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3</TotalTime>
  <Words>40</Words>
  <Application>Microsoft Macintosh PowerPoint</Application>
  <PresentationFormat>Widescreen</PresentationFormat>
  <Paragraphs>7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Franklin Gothic Book</vt:lpstr>
      <vt:lpstr>Crop</vt:lpstr>
      <vt:lpstr>Self-led Tutorial</vt:lpstr>
      <vt:lpstr>Freshwater Ecosystem Services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Self-led Tutorial</dc:title>
  <dc:creator>Samantha Pengelly</dc:creator>
  <cp:lastModifiedBy>Sam! Sam!</cp:lastModifiedBy>
  <cp:revision>3</cp:revision>
  <dcterms:created xsi:type="dcterms:W3CDTF">2019-02-06T09:25:24Z</dcterms:created>
  <dcterms:modified xsi:type="dcterms:W3CDTF">2019-12-04T14:01:20Z</dcterms:modified>
</cp:coreProperties>
</file>