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7"/>
  </p:notesMasterIdLst>
  <p:handoutMasterIdLst>
    <p:handoutMasterId r:id="rId8"/>
  </p:handoutMasterIdLst>
  <p:sldIdLst>
    <p:sldId id="286" r:id="rId5"/>
    <p:sldId id="287" r:id="rId6"/>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D1DB01-3A62-4618-A60D-E2B83DE1F414}" v="41" dt="2022-05-14T09:50:02.7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659" autoAdjust="0"/>
    <p:restoredTop sz="94706" autoAdjust="0"/>
  </p:normalViewPr>
  <p:slideViewPr>
    <p:cSldViewPr snapToGrid="0" snapToObjects="1">
      <p:cViewPr varScale="1">
        <p:scale>
          <a:sx n="13" d="100"/>
          <a:sy n="13" d="100"/>
        </p:scale>
        <p:origin x="1640" y="96"/>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5/10/relationships/revisionInfo" Target="revisionInfo.xml"/><Relationship Id="rId3" Type="http://schemas.openxmlformats.org/officeDocument/2006/relationships/slideMaster" Target="slideMasters/slideMaster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3195B8E-792F-E5F7-3436-77599A2FDCDB}"/>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73BDCFA1-ABB3-CB8D-9257-ACD4F7D0B3D7}"/>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7265B935-386C-4C8D-BE98-42CD9F338C1C}" type="datetimeFigureOut">
              <a:rPr lang="en-US"/>
              <a:pPr>
                <a:defRPr/>
              </a:pPr>
              <a:t>5/14/2022</a:t>
            </a:fld>
            <a:endParaRPr lang="en-US"/>
          </a:p>
        </p:txBody>
      </p:sp>
      <p:sp>
        <p:nvSpPr>
          <p:cNvPr id="4" name="Footer Placeholder 3">
            <a:extLst>
              <a:ext uri="{FF2B5EF4-FFF2-40B4-BE49-F238E27FC236}">
                <a16:creationId xmlns:a16="http://schemas.microsoft.com/office/drawing/2014/main" id="{A0A164A3-1E66-1BFA-B7C0-68F794F741B0}"/>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F14A2317-8884-1E18-5675-340F0E3D927A}"/>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1C2219F4-D9A8-4989-AEC8-A64B77B49B25}"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1D688E6-39F2-921B-E267-0AA3F8F51F17}"/>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A2D4D2E7-0695-CB20-19C0-C6E88EEA701C}"/>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43CAC317-3D4D-4598-B1ED-7D3257F4D514}" type="datetimeFigureOut">
              <a:rPr lang="en-US"/>
              <a:pPr>
                <a:defRPr/>
              </a:pPr>
              <a:t>5/14/2022</a:t>
            </a:fld>
            <a:endParaRPr lang="en-US" dirty="0"/>
          </a:p>
        </p:txBody>
      </p:sp>
      <p:sp>
        <p:nvSpPr>
          <p:cNvPr id="4" name="Slide Image Placeholder 3">
            <a:extLst>
              <a:ext uri="{FF2B5EF4-FFF2-40B4-BE49-F238E27FC236}">
                <a16:creationId xmlns:a16="http://schemas.microsoft.com/office/drawing/2014/main" id="{35728E21-A6DF-57D6-9C6A-CF44C8E60DE1}"/>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220EFDE2-EB56-F7F2-F438-3ADCAA98BDFF}"/>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24584746-CC32-CA2C-3AE1-C37CF145C37F}"/>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F21A1E4A-F4D5-C7A2-2674-4BFD3041927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E9227CCC-4551-4D22-BFF4-446E4F582D86}"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44073BE1-04AA-4746-E7DB-4C94D3AE2E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D5ADADE1-2ABE-DA4A-B534-54ECB9224F8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a:extLst>
              <a:ext uri="{FF2B5EF4-FFF2-40B4-BE49-F238E27FC236}">
                <a16:creationId xmlns:a16="http://schemas.microsoft.com/office/drawing/2014/main" id="{658D4D89-75E5-E456-19BF-BF40EF3101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A3325678-1C0D-43A0-A3E3-508E9ED4E747}" type="slidenum">
              <a:rPr lang="en-US" altLang="en-US" sz="120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21929632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53217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243302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23679575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9BB9977-0DA0-59B1-A3A8-4B6DC376DB16}"/>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46F3AF38-98E5-2E88-783F-CC708A954C4F}"/>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1BB65684-4FD2-BBA9-306E-0D8F78EBD910}"/>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E982ECC5-FDFC-3C86-9D2F-2403FE9A42D7}"/>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D0AA49E7-FA42-BDCF-6CC3-1C6D87FAB2AA}"/>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1D048FD4-5AB9-DB1A-E4AC-113B191A6922}"/>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4D8BEFB5-3C4E-5027-DA8E-04FDF39D28DF}"/>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AE647231-84BF-1AF3-E13C-91D857C12EEC}"/>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8CEC599E-AD91-BAAE-C90A-6B39CD4F0E0B}"/>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5500CF0B-26DB-69D7-F808-7AA2F27A34B5}"/>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A0CD94FB-147F-EEB7-D8C3-514076FC22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09603A28-7A9C-7AC0-BEE5-F4E7AEC050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9C010449-218E-0CF5-A744-DB370B989194}"/>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7F5FEEA7-F8AC-8BA4-6869-3D5AFBB2005D}"/>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9B8A229C-C6A0-5385-6EAB-7A49992BB09A}"/>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5E1FF54D-5070-49C4-4CAB-0498CC576DA2}"/>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47F2F4F5-33AC-BE6D-DBB6-99D23DA7765F}"/>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43" name="Straight Connector 42">
            <a:extLst>
              <a:ext uri="{FF2B5EF4-FFF2-40B4-BE49-F238E27FC236}">
                <a16:creationId xmlns:a16="http://schemas.microsoft.com/office/drawing/2014/main" id="{1E217D8B-6F7B-D0EC-A786-3206BED60E8B}"/>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294AB04-6213-6D78-398C-F0D1771A6563}"/>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4733A80-3400-8F59-40BB-A16FD073CB20}"/>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5A7B685E-2310-BE77-F93B-8063B81806FE}"/>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28AFF359-DA34-52C9-C565-016998378ACA}"/>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3B34FFED-F373-C40A-8927-16767116BEE3}"/>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22365319-BEB1-C5B7-A84A-E2F7076D0D53}"/>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19BE9F9A-5FF4-DEDC-4055-9498E7F266C5}"/>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D8644826-EC5C-5189-682A-6EB9320C11C7}"/>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1BFE0F09-8C71-EB10-675F-12AB68A32F2C}"/>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F9FB9CCF-383C-E7A8-0590-71C1482749C5}"/>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1CB38604-6284-D3B6-F6A1-6E482E4C0E9E}"/>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C169C28D-8C08-DB6F-3E2D-63ABE87FDD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3269068D-859E-505E-A9FA-4B075057FA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1423CC4D-10D1-930F-CCB6-1E25CAE46EB2}"/>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EAB6A045-78BC-480A-3E11-F8EEDE8A0CFD}"/>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8D8FAA11-7ABE-9788-A118-D58499839809}"/>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1927554B-2801-7CAC-D7A6-ED51D15B75D5}"/>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62646916-F688-1A0A-202F-4E859D17ECC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A3497FF8-B954-1BF5-E67E-027D2D2D5863}"/>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FA06B5E-F7DB-2ABB-91EC-D12E1C34B867}"/>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61175AF-A7CA-2BDF-B9F8-DE010ED99110}"/>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3BC34B28-6E99-C8D6-2CF9-2B8557542793}"/>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EBF3CDD0-862D-5C24-9EC5-D8FDB0663C0E}"/>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FC6B8E5F-7838-6CB3-F4B7-B462377A52FA}"/>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74DBC49F-2F6B-AA41-29F0-1FE2B068EF9C}"/>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76AE7240-4FB2-0C60-0526-32776CF7E97F}"/>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44BAEE15-3890-047F-59D6-A477787635DB}"/>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286AE896-7854-2994-6002-FA8475B308AE}"/>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2F734E2D-7749-A53F-BBA8-E8F9109DB33F}"/>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A0901DC9-7160-E132-933F-38B1CACB7F68}"/>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CA8C7AE9-21DD-657E-C888-BD98E73C28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BC83EB78-B03B-6931-DAB6-1F7772D091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ADEBD7AF-83F0-B00D-B573-1D25513C9E94}"/>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E9FC4B58-1962-7F63-F2A8-0F15DA5E086A}"/>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FFADF5D8-1CEB-A820-8C48-42672C4800ED}"/>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595E83E4-6A6E-FF11-E67C-418938E08781}"/>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3A56CFA1-77DE-9730-9B79-A8447FD3B948}"/>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7E9DE02D-A6EF-421F-721D-E04AEEFBF4B9}"/>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645D0EE-997E-7879-8F80-384B71690C9B}"/>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CEF4751-01F4-8665-0677-C550BE46265F}"/>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106C147B-ABF8-7E68-18D2-8E7922CACA39}"/>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6E6D6B2F-1533-7912-BD87-7E022668B59C}"/>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A65536AF-980D-39BC-B49A-EAFE83D6B6AB}"/>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3DD5CDF7-3FDE-481F-D6B3-F79C0D97D193}"/>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D9660417-6274-84C7-8317-853B27E6E0B9}"/>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D412B533-F7F2-D60F-2542-F429FF6ADB8E}"/>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9BD0700B-BC28-FC17-A956-4021D7C47CEA}"/>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DAC8E90F-2430-57A4-F910-319A90982B30}"/>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9574C587-6FB4-04AC-734A-586C226FD5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593F38F9-8486-6D66-B0F0-C503E02BC2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FA587F06-5F43-552F-E4FE-EEE33C086B63}"/>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245E0730-20E0-96FF-9B7E-D8B52DAB9775}"/>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BED331CD-9796-27FF-A003-2A822E410E9E}"/>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092F623C-ACCA-02A4-AB3C-6E937CCE9A4C}"/>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FF8B9EE0-4469-74D3-28AE-06568A29231D}"/>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6" name="Straight Connector 35">
            <a:extLst>
              <a:ext uri="{FF2B5EF4-FFF2-40B4-BE49-F238E27FC236}">
                <a16:creationId xmlns:a16="http://schemas.microsoft.com/office/drawing/2014/main" id="{20A7F7DA-4C3F-1AF3-F56B-FAFCED928026}"/>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3232C-476D-2AB0-5D07-7AEA55DED022}"/>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64116AB-450F-77A4-97AC-0E23106DDFEF}"/>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thesector.com.au/2019/07/23/preschool-children-with-adhd-face-barriers-with-79-per-cent-not-ready-for-school/" TargetMode="External"/><Relationship Id="rId13" Type="http://schemas.openxmlformats.org/officeDocument/2006/relationships/hyperlink" Target="https://therapyfocus.org.au/on-the-blog/what-is-lego-therapy/" TargetMode="External"/><Relationship Id="rId3" Type="http://schemas.openxmlformats.org/officeDocument/2006/relationships/hyperlink" Target="https://www.cdc.gov/ncbddd/adhd/facts.html#:~:text=ADHD%20is%20one%20of%20the,)%2C%20or%20be%20overly%20active" TargetMode="External"/><Relationship Id="rId7" Type="http://schemas.openxmlformats.org/officeDocument/2006/relationships/hyperlink" Target="https://www.helpguide.org/articles/add-adhd/teaching-students-with-adhd-attention-deficit-disorder.htm" TargetMode="External"/><Relationship Id="rId12" Type="http://schemas.openxmlformats.org/officeDocument/2006/relationships/hyperlink" Target="http://www.scholarpedia.org/article/ADHD_and_Play#:~:text=Play%2C%20after%20all%2C%20is%20beneficial,of%20ADHD%20as%20children%20age" TargetMode="External"/><Relationship Id="rId2" Type="http://schemas.openxmlformats.org/officeDocument/2006/relationships/hyperlink" Target="https://www.adhdfoundation.org.uk/wp-content/uploads/2022/02/ADHD-FRIENDLY-SCHOOLS-AWARD-flyer.pdf" TargetMode="External"/><Relationship Id="rId1" Type="http://schemas.openxmlformats.org/officeDocument/2006/relationships/slideLayout" Target="../slideLayouts/slideLayout1.xml"/><Relationship Id="rId6" Type="http://schemas.openxmlformats.org/officeDocument/2006/relationships/hyperlink" Target="https://foodforthebrain.org/condition/adhd-and-hyperactivity/" TargetMode="External"/><Relationship Id="rId11" Type="http://schemas.openxmlformats.org/officeDocument/2006/relationships/hyperlink" Target="https://www.rctcbc.gov.uk/EN/Resident/SchoolsandLearning/AccessandInclusiontoEducation/AdditionalLearningNeedsAct/InformationrelatingtoAdditionalLearningNeedsEducationTribunalActALNET.aspx" TargetMode="External"/><Relationship Id="rId5" Type="http://schemas.openxmlformats.org/officeDocument/2006/relationships/hyperlink" Target="https://www.dewis.wales/additional-learning-needs-cyp#:~:text=The%20term%20Additional%20Learning%20Needs,same%20as%20additional%20learning%20needs" TargetMode="External"/><Relationship Id="rId15" Type="http://schemas.openxmlformats.org/officeDocument/2006/relationships/hyperlink" Target="https://www.unicef.org.uk/wp-content/uploads/2019/10/UNCRC_summary-1_1.pdf" TargetMode="External"/><Relationship Id="rId10" Type="http://schemas.openxmlformats.org/officeDocument/2006/relationships/hyperlink" Target="https://www.nhs.uk/conditions/attention-deficit-hyperactivity-disorder-adhd/treatment/" TargetMode="External"/><Relationship Id="rId4" Type="http://schemas.openxmlformats.org/officeDocument/2006/relationships/hyperlink" Target="https://chadd.org/adhd-weekly/women-often-diagnosed-with-adhd-later-in-life/" TargetMode="External"/><Relationship Id="rId9" Type="http://schemas.openxmlformats.org/officeDocument/2006/relationships/hyperlink" Target="https://www.nhs.uk/conditions/attention-deficit-hyperactivity-disorder-adhd/diagnosis/" TargetMode="External"/><Relationship Id="rId14" Type="http://schemas.openxmlformats.org/officeDocument/2006/relationships/hyperlink" Target="https://www.helpguide.org/articles/add-adhd/attention-deficit-disorder-adhd-in-children.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ext Placeholder 2">
            <a:extLst>
              <a:ext uri="{FF2B5EF4-FFF2-40B4-BE49-F238E27FC236}">
                <a16:creationId xmlns:a16="http://schemas.microsoft.com/office/drawing/2014/main" id="{64377410-5042-7CD6-0F7C-403AF2A76074}"/>
              </a:ext>
            </a:extLst>
          </p:cNvPr>
          <p:cNvSpPr>
            <a:spLocks noGrp="1"/>
          </p:cNvSpPr>
          <p:nvPr>
            <p:ph type="body" sz="quarter" idx="10"/>
          </p:nvPr>
        </p:nvSpPr>
        <p:spPr bwMode="auto">
          <a:xfrm>
            <a:off x="904875" y="8991600"/>
            <a:ext cx="10056813" cy="1634906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marL="0" marR="0" indent="0" algn="l">
              <a:lnSpc>
                <a:spcPct val="119000"/>
              </a:lnSpc>
              <a:spcBef>
                <a:spcPts val="0"/>
              </a:spcBef>
              <a:spcAft>
                <a:spcPts val="600"/>
              </a:spcAft>
            </a:pPr>
            <a:r>
              <a:rPr lang="en-GB" sz="4000" b="1" kern="1400" dirty="0">
                <a:ln>
                  <a:noFill/>
                </a:ln>
                <a:solidFill>
                  <a:srgbClr val="000000"/>
                </a:solidFill>
                <a:effectLst/>
                <a:latin typeface="Comic Sans MS" panose="030F0702030302020204" pitchFamily="66" charset="0"/>
              </a:rPr>
              <a:t>ADHD is Attention deficit hyperactivity disorder. Adhd is one of the most common neuro developmental disorders in children.</a:t>
            </a:r>
          </a:p>
          <a:p>
            <a:pPr marL="0" marR="0" indent="0" algn="l">
              <a:lnSpc>
                <a:spcPct val="119000"/>
              </a:lnSpc>
              <a:spcBef>
                <a:spcPts val="0"/>
              </a:spcBef>
              <a:spcAft>
                <a:spcPts val="600"/>
              </a:spcAft>
            </a:pPr>
            <a:r>
              <a:rPr lang="en-GB" sz="4000" b="1" kern="1400" dirty="0">
                <a:solidFill>
                  <a:srgbClr val="000000"/>
                </a:solidFill>
                <a:latin typeface="Comic Sans MS" panose="030F0702030302020204" pitchFamily="66" charset="0"/>
              </a:rPr>
              <a:t>ADHD can also be identified in adults especially women while as children more boys are diagnosed.</a:t>
            </a:r>
          </a:p>
          <a:p>
            <a:pPr eaLnBrk="1" hangingPunct="1"/>
            <a:r>
              <a:rPr lang="en-US" altLang="en-US" sz="4000" b="1" dirty="0">
                <a:latin typeface="Comic Sans MS" panose="030F0702030302020204" pitchFamily="66" charset="0"/>
              </a:rPr>
              <a:t>There are 2 categories that fall into ADHD</a:t>
            </a:r>
          </a:p>
          <a:p>
            <a:pPr eaLnBrk="1" hangingPunct="1"/>
            <a:r>
              <a:rPr lang="en-US" altLang="en-US" sz="4000" b="1" dirty="0">
                <a:latin typeface="Comic Sans MS" panose="030F0702030302020204" pitchFamily="66" charset="0"/>
              </a:rPr>
              <a:t>Category 1-innatentiveness (difficulty concentrating and focusing)</a:t>
            </a:r>
          </a:p>
          <a:p>
            <a:pPr eaLnBrk="1" hangingPunct="1"/>
            <a:r>
              <a:rPr lang="en-US" altLang="en-US" sz="4000" b="1" dirty="0">
                <a:latin typeface="Comic Sans MS" panose="030F0702030302020204" pitchFamily="66" charset="0"/>
              </a:rPr>
              <a:t>Category 2-hyperactivity and impulsiveness</a:t>
            </a:r>
          </a:p>
          <a:p>
            <a:pPr marL="0" marR="0" indent="0" algn="l">
              <a:lnSpc>
                <a:spcPct val="119000"/>
              </a:lnSpc>
              <a:spcBef>
                <a:spcPts val="0"/>
              </a:spcBef>
              <a:spcAft>
                <a:spcPts val="600"/>
              </a:spcAft>
            </a:pPr>
            <a:endParaRPr lang="en-GB" sz="4000" b="1" kern="1400" dirty="0">
              <a:solidFill>
                <a:srgbClr val="000000"/>
              </a:solidFill>
              <a:latin typeface="Comic Sans MS" panose="030F0702030302020204" pitchFamily="66" charset="0"/>
            </a:endParaRPr>
          </a:p>
          <a:p>
            <a:pPr marL="0" marR="0" indent="0" algn="l">
              <a:lnSpc>
                <a:spcPct val="119000"/>
              </a:lnSpc>
              <a:spcBef>
                <a:spcPts val="0"/>
              </a:spcBef>
              <a:spcAft>
                <a:spcPts val="600"/>
              </a:spcAft>
            </a:pPr>
            <a:r>
              <a:rPr lang="en-GB" sz="4000" b="1" kern="1400" dirty="0">
                <a:solidFill>
                  <a:srgbClr val="000000"/>
                </a:solidFill>
                <a:latin typeface="Comic Sans MS" panose="030F0702030302020204" pitchFamily="66" charset="0"/>
              </a:rPr>
              <a:t>GP’s are the first point of call when it comes to getting ADHD diagnosed.</a:t>
            </a:r>
          </a:p>
          <a:p>
            <a:pPr marL="0" marR="0" indent="0" algn="l">
              <a:lnSpc>
                <a:spcPct val="119000"/>
              </a:lnSpc>
              <a:spcBef>
                <a:spcPts val="0"/>
              </a:spcBef>
              <a:spcAft>
                <a:spcPts val="600"/>
              </a:spcAft>
            </a:pPr>
            <a:r>
              <a:rPr lang="en-GB" sz="4000" b="1" kern="1400" dirty="0">
                <a:solidFill>
                  <a:srgbClr val="000000"/>
                </a:solidFill>
                <a:latin typeface="Comic Sans MS" panose="030F0702030302020204" pitchFamily="66" charset="0"/>
              </a:rPr>
              <a:t>It is e</a:t>
            </a:r>
            <a:r>
              <a:rPr lang="en-GB" sz="4000" b="1" kern="1400" dirty="0">
                <a:ln>
                  <a:noFill/>
                </a:ln>
                <a:solidFill>
                  <a:srgbClr val="000000"/>
                </a:solidFill>
                <a:effectLst/>
                <a:latin typeface="Comic Sans MS" panose="030F0702030302020204" pitchFamily="66" charset="0"/>
              </a:rPr>
              <a:t>stimated that 367,000 school aged children in England and Wales have ADHD. </a:t>
            </a:r>
          </a:p>
          <a:p>
            <a:pPr marL="0" marR="0" indent="0" algn="l">
              <a:lnSpc>
                <a:spcPct val="119000"/>
              </a:lnSpc>
              <a:spcBef>
                <a:spcPts val="0"/>
              </a:spcBef>
              <a:spcAft>
                <a:spcPts val="600"/>
              </a:spcAft>
            </a:pPr>
            <a:endParaRPr lang="en-GB" sz="4000" b="1" kern="1400" dirty="0">
              <a:solidFill>
                <a:srgbClr val="000000"/>
              </a:solidFill>
              <a:latin typeface="Comic Sans MS" panose="030F0702030302020204" pitchFamily="66" charset="0"/>
            </a:endParaRPr>
          </a:p>
          <a:p>
            <a:pPr eaLnBrk="1" hangingPunct="1"/>
            <a:endParaRPr lang="en-US" altLang="en-US" sz="6000" dirty="0">
              <a:latin typeface="Comic Sans MS" panose="030F0702030302020204" pitchFamily="66" charset="0"/>
            </a:endParaRPr>
          </a:p>
        </p:txBody>
      </p:sp>
      <p:sp>
        <p:nvSpPr>
          <p:cNvPr id="4" name="Text Placeholder 3">
            <a:extLst>
              <a:ext uri="{FF2B5EF4-FFF2-40B4-BE49-F238E27FC236}">
                <a16:creationId xmlns:a16="http://schemas.microsoft.com/office/drawing/2014/main" id="{69DB13EC-9B29-B4FB-1568-DE5B6DD17E4B}"/>
              </a:ext>
            </a:extLst>
          </p:cNvPr>
          <p:cNvSpPr>
            <a:spLocks noGrp="1"/>
          </p:cNvSpPr>
          <p:nvPr>
            <p:ph type="body" sz="quarter" idx="11"/>
          </p:nvPr>
        </p:nvSpPr>
        <p:spPr>
          <a:xfrm>
            <a:off x="963613" y="5095740"/>
            <a:ext cx="10048875" cy="3508645"/>
          </a:xfrm>
        </p:spPr>
        <p:txBody>
          <a:bodyPr/>
          <a:lstStyle/>
          <a:p>
            <a:pPr marL="1645838" indent="-1645838" algn="l" defTabSz="4388900" eaLnBrk="1" fontAlgn="auto" hangingPunct="1">
              <a:spcAft>
                <a:spcPts val="0"/>
              </a:spcAft>
              <a:defRPr/>
            </a:pPr>
            <a:r>
              <a:rPr lang="en-US" sz="7200" dirty="0">
                <a:latin typeface="Comic Sans MS" panose="030F0702030302020204" pitchFamily="66" charset="0"/>
              </a:rPr>
              <a:t>How ADHD is identified and diagnosed</a:t>
            </a:r>
          </a:p>
        </p:txBody>
      </p:sp>
      <p:sp>
        <p:nvSpPr>
          <p:cNvPr id="7176" name="Text Placeholder 7">
            <a:extLst>
              <a:ext uri="{FF2B5EF4-FFF2-40B4-BE49-F238E27FC236}">
                <a16:creationId xmlns:a16="http://schemas.microsoft.com/office/drawing/2014/main" id="{3F71B5BE-8055-D0C6-B4AA-5A5CA7D55E94}"/>
              </a:ext>
            </a:extLst>
          </p:cNvPr>
          <p:cNvSpPr>
            <a:spLocks noGrp="1"/>
          </p:cNvSpPr>
          <p:nvPr>
            <p:ph type="body" sz="quarter" idx="21"/>
          </p:nvPr>
        </p:nvSpPr>
        <p:spPr bwMode="auto">
          <a:xfrm>
            <a:off x="11585575" y="6569638"/>
            <a:ext cx="10048875" cy="221291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4000" b="1" dirty="0">
                <a:latin typeface="Comic Sans MS" panose="030F0702030302020204" pitchFamily="66" charset="0"/>
              </a:rPr>
              <a:t>The SEN (special educational needs) has been replaced with ALN (additional learning needs). Welsh Governments aim is to support all ALN learners to overcome any barriers they may face.</a:t>
            </a:r>
          </a:p>
          <a:p>
            <a:pPr eaLnBrk="1" hangingPunct="1"/>
            <a:r>
              <a:rPr lang="en-GB" sz="4000" b="1" kern="1400" dirty="0">
                <a:solidFill>
                  <a:srgbClr val="000000"/>
                </a:solidFill>
                <a:latin typeface="Comic Sans MS" panose="030F0702030302020204" pitchFamily="66" charset="0"/>
              </a:rPr>
              <a:t>A child with ADHD can be medicated but its not always necessary. There are different types of medication that can be given to a child with ADHD but these can carry side effects.</a:t>
            </a:r>
          </a:p>
          <a:p>
            <a:pPr eaLnBrk="1" hangingPunct="1"/>
            <a:endParaRPr lang="en-GB" sz="4000" b="1" kern="1400" dirty="0">
              <a:solidFill>
                <a:srgbClr val="000000"/>
              </a:solidFill>
              <a:latin typeface="Comic Sans MS" panose="030F0702030302020204" pitchFamily="66" charset="0"/>
            </a:endParaRPr>
          </a:p>
          <a:p>
            <a:pPr eaLnBrk="1" hangingPunct="1"/>
            <a:r>
              <a:rPr lang="en-US" altLang="en-US" sz="4000" b="1" dirty="0">
                <a:latin typeface="Comic Sans MS" panose="030F0702030302020204" pitchFamily="66" charset="0"/>
              </a:rPr>
              <a:t>79% of pre school children who have ADHD were not ready for school compared to 13% of their peers who don’t have ADHD.</a:t>
            </a:r>
          </a:p>
          <a:p>
            <a:pPr eaLnBrk="1" hangingPunct="1"/>
            <a:r>
              <a:rPr lang="en-GB" sz="4000" b="1" kern="1400" dirty="0">
                <a:solidFill>
                  <a:srgbClr val="000000"/>
                </a:solidFill>
                <a:latin typeface="Comic Sans MS" panose="030F0702030302020204" pitchFamily="66" charset="0"/>
              </a:rPr>
              <a:t>School can be a difficult place for a child with ADHD to be. They need somewhere quiet to be able to regulate themselves and school can be a hard place to be able to do that. Children with ADHD find it hard to concentrate, follow instructions and to sit still but this is due to their brain not allowing them to not because they don’t want to.</a:t>
            </a:r>
            <a:endParaRPr lang="en-GB" sz="4000" b="1" kern="1400" dirty="0">
              <a:ln>
                <a:noFill/>
              </a:ln>
              <a:solidFill>
                <a:srgbClr val="000000"/>
              </a:solidFill>
              <a:effectLst/>
              <a:latin typeface="Comic Sans MS" panose="030F0702030302020204" pitchFamily="66" charset="0"/>
            </a:endParaRPr>
          </a:p>
          <a:p>
            <a:pPr eaLnBrk="1" hangingPunct="1"/>
            <a:r>
              <a:rPr lang="en-US" altLang="en-US" sz="4000" b="1" dirty="0">
                <a:latin typeface="Comic Sans MS" panose="030F0702030302020204" pitchFamily="66" charset="0"/>
              </a:rPr>
              <a:t>Child with ADHD can get labelled as being troublemakers and being lazy when its all part of the ADHD </a:t>
            </a:r>
          </a:p>
          <a:p>
            <a:pPr eaLnBrk="1" hangingPunct="1"/>
            <a:r>
              <a:rPr lang="en-US" altLang="en-US" sz="4000" b="1" dirty="0">
                <a:latin typeface="Comic Sans MS" panose="030F0702030302020204" pitchFamily="66" charset="0"/>
              </a:rPr>
              <a:t>Children can experience social rejection from their peers due to their behaviour in class as they can be </a:t>
            </a:r>
            <a:r>
              <a:rPr lang="en-US" altLang="en-US" sz="4000" b="1" dirty="0" err="1">
                <a:latin typeface="Comic Sans MS" panose="030F0702030302020204" pitchFamily="66" charset="0"/>
              </a:rPr>
              <a:t>hyper,not</a:t>
            </a:r>
            <a:r>
              <a:rPr lang="en-US" altLang="en-US" sz="4000" b="1" dirty="0">
                <a:latin typeface="Comic Sans MS" panose="030F0702030302020204" pitchFamily="66" charset="0"/>
              </a:rPr>
              <a:t> listen and cant sit still.</a:t>
            </a:r>
          </a:p>
        </p:txBody>
      </p:sp>
      <p:sp>
        <p:nvSpPr>
          <p:cNvPr id="9" name="Text Placeholder 8">
            <a:extLst>
              <a:ext uri="{FF2B5EF4-FFF2-40B4-BE49-F238E27FC236}">
                <a16:creationId xmlns:a16="http://schemas.microsoft.com/office/drawing/2014/main" id="{76889EBE-C495-8F12-22A5-D4539BE2E785}"/>
              </a:ext>
            </a:extLst>
          </p:cNvPr>
          <p:cNvSpPr>
            <a:spLocks noGrp="1"/>
          </p:cNvSpPr>
          <p:nvPr>
            <p:ph type="body" sz="quarter" idx="22"/>
          </p:nvPr>
        </p:nvSpPr>
        <p:spPr>
          <a:xfrm>
            <a:off x="11591926" y="5257800"/>
            <a:ext cx="10048875" cy="1292653"/>
          </a:xfrm>
        </p:spPr>
        <p:txBody>
          <a:bodyPr/>
          <a:lstStyle/>
          <a:p>
            <a:pPr marL="1645838" indent="-1645838" defTabSz="4388900" eaLnBrk="1" fontAlgn="auto" hangingPunct="1">
              <a:spcAft>
                <a:spcPts val="0"/>
              </a:spcAft>
              <a:defRPr/>
            </a:pPr>
            <a:r>
              <a:rPr lang="en-US" sz="7200" dirty="0">
                <a:latin typeface="Comic Sans MS" panose="030F0702030302020204" pitchFamily="66" charset="0"/>
              </a:rPr>
              <a:t>Barriers</a:t>
            </a:r>
          </a:p>
        </p:txBody>
      </p:sp>
      <p:sp>
        <p:nvSpPr>
          <p:cNvPr id="7178" name="Text Placeholder 9">
            <a:extLst>
              <a:ext uri="{FF2B5EF4-FFF2-40B4-BE49-F238E27FC236}">
                <a16:creationId xmlns:a16="http://schemas.microsoft.com/office/drawing/2014/main" id="{BB945624-CA4B-FE42-2C96-EE39E3F6AB74}"/>
              </a:ext>
            </a:extLst>
          </p:cNvPr>
          <p:cNvSpPr>
            <a:spLocks noGrp="1"/>
          </p:cNvSpPr>
          <p:nvPr>
            <p:ph type="body" sz="quarter" idx="23"/>
          </p:nvPr>
        </p:nvSpPr>
        <p:spPr bwMode="auto">
          <a:xfrm>
            <a:off x="22207537" y="7993062"/>
            <a:ext cx="10048875" cy="15604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4000" b="1" dirty="0">
                <a:latin typeface="Comic Sans MS" panose="030F0702030302020204" pitchFamily="66" charset="0"/>
              </a:rPr>
              <a:t>Research proves that play is important especially for a child with ADHD. We need to remember that children with ADHD find social situations difficult and can find keeping friendships a strain. Research shows that children with ADHD struggle with school. </a:t>
            </a:r>
          </a:p>
          <a:p>
            <a:pPr eaLnBrk="1" hangingPunct="1"/>
            <a:r>
              <a:rPr lang="en-US" altLang="en-US" sz="4000" b="1" dirty="0">
                <a:latin typeface="Comic Sans MS" panose="030F0702030302020204" pitchFamily="66" charset="0"/>
              </a:rPr>
              <a:t>It is now even possible to achieve ADHD friendly schools </a:t>
            </a:r>
            <a:r>
              <a:rPr lang="en-US" altLang="en-US" sz="4000" b="1" dirty="0" err="1">
                <a:latin typeface="Comic Sans MS" panose="030F0702030302020204" pitchFamily="66" charset="0"/>
              </a:rPr>
              <a:t>award.To</a:t>
            </a:r>
            <a:r>
              <a:rPr lang="en-US" altLang="en-US" sz="4000" b="1" dirty="0">
                <a:latin typeface="Comic Sans MS" panose="030F0702030302020204" pitchFamily="66" charset="0"/>
              </a:rPr>
              <a:t> achieve the award school works with the ADHD foundation.</a:t>
            </a:r>
          </a:p>
          <a:p>
            <a:pPr eaLnBrk="1" hangingPunct="1"/>
            <a:endParaRPr lang="en-US" altLang="en-US" sz="4000" b="1" dirty="0">
              <a:latin typeface="Comic Sans MS" panose="030F0702030302020204" pitchFamily="66" charset="0"/>
            </a:endParaRPr>
          </a:p>
          <a:p>
            <a:pPr eaLnBrk="1" hangingPunct="1"/>
            <a:endParaRPr lang="en-US" altLang="en-US" sz="4000" b="1" dirty="0">
              <a:latin typeface="Comic Sans MS" panose="030F0702030302020204" pitchFamily="66" charset="0"/>
            </a:endParaRPr>
          </a:p>
          <a:p>
            <a:pPr eaLnBrk="1" hangingPunct="1"/>
            <a:r>
              <a:rPr lang="en-US" altLang="en-US" sz="4000" b="1" dirty="0">
                <a:latin typeface="Comic Sans MS" panose="030F0702030302020204" pitchFamily="66" charset="0"/>
              </a:rPr>
              <a:t>Lego Therapy is something that could really benefit a child with ADHD. It’s a programme that can support and develop social skills within a group. Group of 4 all with different roles </a:t>
            </a:r>
          </a:p>
          <a:p>
            <a:pPr eaLnBrk="1" hangingPunct="1"/>
            <a:r>
              <a:rPr lang="en-US" altLang="en-US" sz="4000" b="1" dirty="0">
                <a:latin typeface="Comic Sans MS" panose="030F0702030302020204" pitchFamily="66" charset="0"/>
              </a:rPr>
              <a:t>*The engineer</a:t>
            </a:r>
          </a:p>
          <a:p>
            <a:pPr eaLnBrk="1" hangingPunct="1"/>
            <a:r>
              <a:rPr lang="en-US" altLang="en-US" sz="4000" b="1" dirty="0">
                <a:latin typeface="Comic Sans MS" panose="030F0702030302020204" pitchFamily="66" charset="0"/>
              </a:rPr>
              <a:t>*Th supplier</a:t>
            </a:r>
          </a:p>
          <a:p>
            <a:pPr eaLnBrk="1" hangingPunct="1"/>
            <a:r>
              <a:rPr lang="en-US" altLang="en-US" sz="4000" b="1" dirty="0">
                <a:latin typeface="Comic Sans MS" panose="030F0702030302020204" pitchFamily="66" charset="0"/>
              </a:rPr>
              <a:t>*The builder </a:t>
            </a:r>
          </a:p>
          <a:p>
            <a:pPr eaLnBrk="1" hangingPunct="1"/>
            <a:r>
              <a:rPr lang="en-US" altLang="en-US" sz="4000" b="1" dirty="0">
                <a:latin typeface="Comic Sans MS" panose="030F0702030302020204" pitchFamily="66" charset="0"/>
              </a:rPr>
              <a:t>*The foreman</a:t>
            </a:r>
          </a:p>
        </p:txBody>
      </p:sp>
      <p:sp>
        <p:nvSpPr>
          <p:cNvPr id="11" name="Text Placeholder 10">
            <a:extLst>
              <a:ext uri="{FF2B5EF4-FFF2-40B4-BE49-F238E27FC236}">
                <a16:creationId xmlns:a16="http://schemas.microsoft.com/office/drawing/2014/main" id="{26D0CA2E-B54D-8B76-4C7F-E9C17A5ECB83}"/>
              </a:ext>
            </a:extLst>
          </p:cNvPr>
          <p:cNvSpPr>
            <a:spLocks noGrp="1"/>
          </p:cNvSpPr>
          <p:nvPr>
            <p:ph type="body" sz="quarter" idx="24"/>
          </p:nvPr>
        </p:nvSpPr>
        <p:spPr>
          <a:xfrm>
            <a:off x="22286912" y="5819736"/>
            <a:ext cx="10058400" cy="1292653"/>
          </a:xfrm>
        </p:spPr>
        <p:txBody>
          <a:bodyPr/>
          <a:lstStyle/>
          <a:p>
            <a:pPr marL="1645838" indent="-1645838" defTabSz="4388900" eaLnBrk="1" fontAlgn="auto" hangingPunct="1">
              <a:spcAft>
                <a:spcPts val="0"/>
              </a:spcAft>
              <a:defRPr/>
            </a:pPr>
            <a:r>
              <a:rPr lang="en-US" sz="7200" dirty="0">
                <a:latin typeface="Comic Sans MS" panose="030F0702030302020204" pitchFamily="66" charset="0"/>
              </a:rPr>
              <a:t>Support Strategies</a:t>
            </a:r>
          </a:p>
        </p:txBody>
      </p:sp>
      <p:sp>
        <p:nvSpPr>
          <p:cNvPr id="12" name="Text Placeholder 11">
            <a:extLst>
              <a:ext uri="{FF2B5EF4-FFF2-40B4-BE49-F238E27FC236}">
                <a16:creationId xmlns:a16="http://schemas.microsoft.com/office/drawing/2014/main" id="{CAFC3B1A-DE0C-394B-DFE8-A4BDB60B7E92}"/>
              </a:ext>
            </a:extLst>
          </p:cNvPr>
          <p:cNvSpPr>
            <a:spLocks noGrp="1"/>
          </p:cNvSpPr>
          <p:nvPr>
            <p:ph type="body" sz="quarter" idx="25"/>
          </p:nvPr>
        </p:nvSpPr>
        <p:spPr>
          <a:xfrm>
            <a:off x="32924750" y="5364743"/>
            <a:ext cx="10047288" cy="1292653"/>
          </a:xfrm>
        </p:spPr>
        <p:txBody>
          <a:bodyPr/>
          <a:lstStyle/>
          <a:p>
            <a:pPr marL="1645838" indent="-1645838" defTabSz="4388900" eaLnBrk="1" fontAlgn="auto" hangingPunct="1">
              <a:spcAft>
                <a:spcPts val="0"/>
              </a:spcAft>
              <a:defRPr/>
            </a:pPr>
            <a:r>
              <a:rPr lang="en-US" sz="7200" dirty="0">
                <a:latin typeface="Comic Sans MS" panose="030F0702030302020204" pitchFamily="66" charset="0"/>
              </a:rPr>
              <a:t>Conclusion</a:t>
            </a:r>
          </a:p>
        </p:txBody>
      </p:sp>
      <p:sp>
        <p:nvSpPr>
          <p:cNvPr id="7181" name="Text Placeholder 12">
            <a:extLst>
              <a:ext uri="{FF2B5EF4-FFF2-40B4-BE49-F238E27FC236}">
                <a16:creationId xmlns:a16="http://schemas.microsoft.com/office/drawing/2014/main" id="{471368EC-2D83-4D9E-0019-7BC95C436E90}"/>
              </a:ext>
            </a:extLst>
          </p:cNvPr>
          <p:cNvSpPr>
            <a:spLocks noGrp="1"/>
          </p:cNvSpPr>
          <p:nvPr>
            <p:ph type="body" sz="quarter" idx="26"/>
          </p:nvPr>
        </p:nvSpPr>
        <p:spPr bwMode="auto">
          <a:xfrm>
            <a:off x="33002537" y="7586663"/>
            <a:ext cx="10047288" cy="1929756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sz="4000" b="1" dirty="0">
                <a:effectLst/>
                <a:latin typeface="Comic Sans MS" panose="030F0702030302020204" pitchFamily="66" charset="0"/>
                <a:ea typeface="Calibri" panose="020F0502020204030204" pitchFamily="34" charset="0"/>
                <a:cs typeface="Times New Roman" panose="02020603050405020304" pitchFamily="18" charset="0"/>
              </a:rPr>
              <a:t>Adhd is an additional learning need which needs a lot of thought and effort when making sure the child feels included and is not made to feel different. There are strategies to help. </a:t>
            </a:r>
            <a:r>
              <a:rPr lang="en-GB" sz="4000" b="1" dirty="0">
                <a:latin typeface="Comic Sans MS" panose="030F0702030302020204" pitchFamily="66" charset="0"/>
                <a:ea typeface="Calibri" panose="020F0502020204030204" pitchFamily="34" charset="0"/>
                <a:cs typeface="Times New Roman" panose="02020603050405020304" pitchFamily="18" charset="0"/>
              </a:rPr>
              <a:t>Here is a </a:t>
            </a:r>
            <a:r>
              <a:rPr lang="en-GB" sz="4000" b="1" dirty="0">
                <a:effectLst/>
                <a:latin typeface="Comic Sans MS" panose="030F0702030302020204" pitchFamily="66" charset="0"/>
                <a:ea typeface="Calibri" panose="020F0502020204030204" pitchFamily="34" charset="0"/>
                <a:cs typeface="Times New Roman" panose="02020603050405020304" pitchFamily="18" charset="0"/>
              </a:rPr>
              <a:t> list of a few support groups and resources which may be of help</a:t>
            </a:r>
            <a:r>
              <a:rPr lang="en-GB" sz="1800" dirty="0">
                <a:effectLst/>
                <a:latin typeface="Comic Sans MS" panose="030F0702030302020204" pitchFamily="66" charset="0"/>
                <a:ea typeface="Calibri" panose="020F0502020204030204" pitchFamily="34" charset="0"/>
                <a:cs typeface="Times New Roman" panose="02020603050405020304" pitchFamily="18" charset="0"/>
              </a:rPr>
              <a:t>.</a:t>
            </a:r>
            <a:r>
              <a:rPr lang="en-GB" sz="1800" dirty="0">
                <a:latin typeface="Calibri" panose="020F0502020204030204" pitchFamily="34" charset="0"/>
                <a:ea typeface="Calibri" panose="020F0502020204030204" pitchFamily="34" charset="0"/>
                <a:cs typeface="Times New Roman" panose="02020603050405020304" pitchFamily="18" charset="0"/>
              </a:rPr>
              <a:t> </a:t>
            </a:r>
            <a:r>
              <a:rPr lang="en-GB" sz="4000" b="1" dirty="0">
                <a:latin typeface="Comic Sans MS" panose="030F0702030302020204" pitchFamily="66" charset="0"/>
                <a:ea typeface="Calibri" panose="020F0502020204030204" pitchFamily="34" charset="0"/>
                <a:cs typeface="Times New Roman" panose="02020603050405020304" pitchFamily="18" charset="0"/>
              </a:rPr>
              <a:t>to the child and their parents</a:t>
            </a:r>
            <a:endParaRPr lang="en-US" altLang="en-US" sz="4000" b="1" u="sng" dirty="0">
              <a:latin typeface="Comic Sans MS" panose="030F0702030302020204" pitchFamily="66" charset="0"/>
            </a:endParaRPr>
          </a:p>
          <a:p>
            <a:pPr eaLnBrk="1" hangingPunct="1"/>
            <a:endParaRPr lang="en-US" altLang="en-US" sz="4000" b="1" u="sng" dirty="0"/>
          </a:p>
          <a:p>
            <a:pPr eaLnBrk="1" hangingPunct="1"/>
            <a:r>
              <a:rPr lang="en-US" altLang="en-US" sz="4000" b="1" u="sng" dirty="0"/>
              <a:t>Support groups and resources</a:t>
            </a:r>
          </a:p>
          <a:p>
            <a:pPr eaLnBrk="1" hangingPunct="1"/>
            <a:endParaRPr lang="en-US" altLang="en-US" sz="4000" b="1" u="sng" dirty="0"/>
          </a:p>
          <a:p>
            <a:pPr eaLnBrk="1" hangingPunct="1"/>
            <a:r>
              <a:rPr lang="en-GB" sz="4000" b="1" dirty="0">
                <a:latin typeface="Comic Sans MS" panose="030F0702030302020204" pitchFamily="66" charset="0"/>
              </a:rPr>
              <a:t>ADHD and You </a:t>
            </a:r>
          </a:p>
          <a:p>
            <a:pPr eaLnBrk="1" hangingPunct="1"/>
            <a:r>
              <a:rPr lang="en-GB" sz="4000" b="1" dirty="0">
                <a:latin typeface="Comic Sans MS" panose="030F0702030302020204" pitchFamily="66" charset="0"/>
              </a:rPr>
              <a:t>www.adhdandyou.co.uk </a:t>
            </a:r>
          </a:p>
          <a:p>
            <a:pPr eaLnBrk="1" hangingPunct="1"/>
            <a:endParaRPr lang="en-GB" altLang="en-US" sz="4000" b="1" dirty="0">
              <a:latin typeface="Comic Sans MS" panose="030F0702030302020204" pitchFamily="66" charset="0"/>
            </a:endParaRPr>
          </a:p>
          <a:p>
            <a:pPr eaLnBrk="1" hangingPunct="1"/>
            <a:r>
              <a:rPr lang="en-GB" sz="4000" b="1" dirty="0">
                <a:latin typeface="Comic Sans MS" panose="030F0702030302020204" pitchFamily="66" charset="0"/>
              </a:rPr>
              <a:t>Born to be ADHD www.borntobeadhd.co.uk </a:t>
            </a:r>
          </a:p>
          <a:p>
            <a:pPr eaLnBrk="1" hangingPunct="1"/>
            <a:endParaRPr lang="en-GB" altLang="en-US" sz="4000" b="1" dirty="0">
              <a:latin typeface="Comic Sans MS" panose="030F0702030302020204" pitchFamily="66" charset="0"/>
            </a:endParaRPr>
          </a:p>
          <a:p>
            <a:pPr eaLnBrk="1" hangingPunct="1"/>
            <a:r>
              <a:rPr lang="en-GB" sz="4000" dirty="0">
                <a:latin typeface="Comic Sans MS" panose="030F0702030302020204" pitchFamily="66" charset="0"/>
              </a:rPr>
              <a:t>ADHD Foundation www.adhdfoundation.org.uk </a:t>
            </a:r>
          </a:p>
          <a:p>
            <a:pPr eaLnBrk="1" hangingPunct="1"/>
            <a:endParaRPr lang="en-GB" altLang="en-US" sz="4000" b="1" dirty="0">
              <a:latin typeface="Comic Sans MS" panose="030F0702030302020204" pitchFamily="66" charset="0"/>
            </a:endParaRPr>
          </a:p>
          <a:p>
            <a:pPr eaLnBrk="1" hangingPunct="1"/>
            <a:r>
              <a:rPr lang="en-GB" sz="4000" dirty="0">
                <a:latin typeface="Comic Sans MS" panose="030F0702030302020204" pitchFamily="66" charset="0"/>
              </a:rPr>
              <a:t>For more information on how to become a ADHD friendly school contact colin.foley@adhdfoundation.org.uk and join the growing number of schools and colleges who are committed to being "ADHD friendly." </a:t>
            </a:r>
            <a:endParaRPr lang="en-GB" altLang="en-US" sz="4000" b="1" dirty="0">
              <a:latin typeface="Comic Sans MS" panose="030F0702030302020204" pitchFamily="66" charset="0"/>
            </a:endParaRPr>
          </a:p>
          <a:p>
            <a:pPr eaLnBrk="1" hangingPunct="1"/>
            <a:endParaRPr lang="en-US" altLang="en-US" sz="4000" dirty="0">
              <a:latin typeface="Comic Sans MS" panose="030F0702030302020204" pitchFamily="66" charset="0"/>
            </a:endParaRPr>
          </a:p>
          <a:p>
            <a:pPr eaLnBrk="1" hangingPunct="1"/>
            <a:endParaRPr lang="en-US" altLang="en-US" sz="4000" dirty="0"/>
          </a:p>
        </p:txBody>
      </p:sp>
      <p:sp>
        <p:nvSpPr>
          <p:cNvPr id="18" name="Text Placeholder 17">
            <a:extLst>
              <a:ext uri="{FF2B5EF4-FFF2-40B4-BE49-F238E27FC236}">
                <a16:creationId xmlns:a16="http://schemas.microsoft.com/office/drawing/2014/main" id="{E6DADE61-EE74-F842-FA83-2A3503056569}"/>
              </a:ext>
            </a:extLst>
          </p:cNvPr>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188" name="Text Placeholder 19">
            <a:extLst>
              <a:ext uri="{FF2B5EF4-FFF2-40B4-BE49-F238E27FC236}">
                <a16:creationId xmlns:a16="http://schemas.microsoft.com/office/drawing/2014/main" id="{DBA3ADDA-15D8-A5F6-34BF-56AC63EE251F}"/>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9" name="Text Placeholder 20">
            <a:extLst>
              <a:ext uri="{FF2B5EF4-FFF2-40B4-BE49-F238E27FC236}">
                <a16:creationId xmlns:a16="http://schemas.microsoft.com/office/drawing/2014/main" id="{499BF31E-1856-AE96-1B16-D01FBF4B286C}"/>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0" name="Text Placeholder 21">
            <a:extLst>
              <a:ext uri="{FF2B5EF4-FFF2-40B4-BE49-F238E27FC236}">
                <a16:creationId xmlns:a16="http://schemas.microsoft.com/office/drawing/2014/main" id="{E0D0F2B5-C024-8DCE-24B8-EAD09EBBAB8B}"/>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1" name="Text Placeholder 22">
            <a:extLst>
              <a:ext uri="{FF2B5EF4-FFF2-40B4-BE49-F238E27FC236}">
                <a16:creationId xmlns:a16="http://schemas.microsoft.com/office/drawing/2014/main" id="{EAB2DA65-F292-E477-AFA1-16D7FDCAC39F}"/>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2" name="Text Placeholder 23">
            <a:extLst>
              <a:ext uri="{FF2B5EF4-FFF2-40B4-BE49-F238E27FC236}">
                <a16:creationId xmlns:a16="http://schemas.microsoft.com/office/drawing/2014/main" id="{B2D8991C-D853-AFA3-36AB-05108829E697}"/>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3" name="Text Placeholder 24">
            <a:extLst>
              <a:ext uri="{FF2B5EF4-FFF2-40B4-BE49-F238E27FC236}">
                <a16:creationId xmlns:a16="http://schemas.microsoft.com/office/drawing/2014/main" id="{4B4F504D-0255-BBBC-B75D-0881D5C30919}"/>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4" name="Text Placeholder 25">
            <a:extLst>
              <a:ext uri="{FF2B5EF4-FFF2-40B4-BE49-F238E27FC236}">
                <a16:creationId xmlns:a16="http://schemas.microsoft.com/office/drawing/2014/main" id="{A2803799-B690-C341-7DD4-A23B80C42A75}"/>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5" name="Text Placeholder 26">
            <a:extLst>
              <a:ext uri="{FF2B5EF4-FFF2-40B4-BE49-F238E27FC236}">
                <a16:creationId xmlns:a16="http://schemas.microsoft.com/office/drawing/2014/main" id="{FA1A50EB-0061-A36B-1261-76D36E0D10CF}"/>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6" name="Text Placeholder 27">
            <a:extLst>
              <a:ext uri="{FF2B5EF4-FFF2-40B4-BE49-F238E27FC236}">
                <a16:creationId xmlns:a16="http://schemas.microsoft.com/office/drawing/2014/main" id="{8D5AF746-8797-DFC1-C7F4-809FE7F597A7}"/>
              </a:ext>
            </a:extLst>
          </p:cNvPr>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7" name="Text Placeholder 28">
            <a:extLst>
              <a:ext uri="{FF2B5EF4-FFF2-40B4-BE49-F238E27FC236}">
                <a16:creationId xmlns:a16="http://schemas.microsoft.com/office/drawing/2014/main" id="{5AE96F68-68E1-D591-F7B2-3FCB8B238719}"/>
              </a:ext>
            </a:extLst>
          </p:cNvPr>
          <p:cNvSpPr>
            <a:spLocks noGrp="1"/>
          </p:cNvSpPr>
          <p:nvPr>
            <p:ph type="body" sz="quarter" idx="124"/>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8" name="Text Placeholder 29">
            <a:extLst>
              <a:ext uri="{FF2B5EF4-FFF2-40B4-BE49-F238E27FC236}">
                <a16:creationId xmlns:a16="http://schemas.microsoft.com/office/drawing/2014/main" id="{32BB4C66-E909-F4B8-E6F6-A2BED46D3C18}"/>
              </a:ext>
            </a:extLst>
          </p:cNvPr>
          <p:cNvSpPr>
            <a:spLocks noGrp="1"/>
          </p:cNvSpPr>
          <p:nvPr>
            <p:ph type="body" sz="quarter" idx="125"/>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9" name="Picture Placeholder 30">
            <a:extLst>
              <a:ext uri="{FF2B5EF4-FFF2-40B4-BE49-F238E27FC236}">
                <a16:creationId xmlns:a16="http://schemas.microsoft.com/office/drawing/2014/main" id="{8797D3EC-B8AE-45C3-24D7-F5CB655EA7D4}"/>
              </a:ext>
            </a:extLst>
          </p:cNvPr>
          <p:cNvSpPr>
            <a:spLocks noGrp="1"/>
          </p:cNvSpPr>
          <p:nvPr>
            <p:ph type="pic" sz="quarter" idx="115"/>
          </p:nvPr>
        </p:nvSpPr>
        <p:spPr bwMode="auto">
          <a:xfrm>
            <a:off x="-9326563" y="25314275"/>
            <a:ext cx="7908925" cy="4838700"/>
          </a:xfrm>
          <a:ln>
            <a:miter lim="800000"/>
            <a:headEnd/>
            <a:tailEnd/>
          </a:ln>
        </p:spPr>
      </p:sp>
      <p:sp>
        <p:nvSpPr>
          <p:cNvPr id="7200" name="Picture Placeholder 31">
            <a:extLst>
              <a:ext uri="{FF2B5EF4-FFF2-40B4-BE49-F238E27FC236}">
                <a16:creationId xmlns:a16="http://schemas.microsoft.com/office/drawing/2014/main" id="{908E712F-AF66-76B7-21BC-76D09568C5CC}"/>
              </a:ext>
            </a:extLst>
          </p:cNvPr>
          <p:cNvSpPr>
            <a:spLocks noGrp="1"/>
          </p:cNvSpPr>
          <p:nvPr>
            <p:ph type="pic" sz="quarter" idx="126"/>
          </p:nvPr>
        </p:nvSpPr>
        <p:spPr bwMode="auto">
          <a:xfrm>
            <a:off x="-9326563" y="25314275"/>
            <a:ext cx="7908925" cy="4838700"/>
          </a:xfrm>
          <a:ln>
            <a:miter lim="800000"/>
            <a:headEnd/>
            <a:tailEnd/>
          </a:ln>
        </p:spPr>
      </p:sp>
      <p:sp>
        <p:nvSpPr>
          <p:cNvPr id="7201" name="Picture Placeholder 32">
            <a:extLst>
              <a:ext uri="{FF2B5EF4-FFF2-40B4-BE49-F238E27FC236}">
                <a16:creationId xmlns:a16="http://schemas.microsoft.com/office/drawing/2014/main" id="{5458CD43-06DF-02FE-B2BD-7C4A9A9C1474}"/>
              </a:ext>
            </a:extLst>
          </p:cNvPr>
          <p:cNvSpPr>
            <a:spLocks noGrp="1"/>
          </p:cNvSpPr>
          <p:nvPr>
            <p:ph type="pic" sz="quarter" idx="127"/>
          </p:nvPr>
        </p:nvSpPr>
        <p:spPr bwMode="auto">
          <a:xfrm>
            <a:off x="-9326563" y="25314275"/>
            <a:ext cx="7908925" cy="4838700"/>
          </a:xfrm>
          <a:ln>
            <a:miter lim="800000"/>
            <a:headEnd/>
            <a:tailEnd/>
          </a:ln>
        </p:spPr>
      </p:sp>
      <p:sp>
        <p:nvSpPr>
          <p:cNvPr id="7202" name="Picture Placeholder 33">
            <a:extLst>
              <a:ext uri="{FF2B5EF4-FFF2-40B4-BE49-F238E27FC236}">
                <a16:creationId xmlns:a16="http://schemas.microsoft.com/office/drawing/2014/main" id="{1865EC31-FD54-22F9-9D3D-873298CC6D67}"/>
              </a:ext>
            </a:extLst>
          </p:cNvPr>
          <p:cNvSpPr>
            <a:spLocks noGrp="1"/>
          </p:cNvSpPr>
          <p:nvPr>
            <p:ph type="pic" sz="quarter" idx="128"/>
          </p:nvPr>
        </p:nvSpPr>
        <p:spPr bwMode="auto">
          <a:xfrm>
            <a:off x="-9326563" y="25314275"/>
            <a:ext cx="7908925" cy="4838700"/>
          </a:xfrm>
          <a:ln>
            <a:miter lim="800000"/>
            <a:headEnd/>
            <a:tailEnd/>
          </a:ln>
        </p:spPr>
      </p:sp>
      <p:sp>
        <p:nvSpPr>
          <p:cNvPr id="7203" name="Picture Placeholder 34">
            <a:extLst>
              <a:ext uri="{FF2B5EF4-FFF2-40B4-BE49-F238E27FC236}">
                <a16:creationId xmlns:a16="http://schemas.microsoft.com/office/drawing/2014/main" id="{0E0DB29B-2C1A-6F47-8555-E4587D977031}"/>
              </a:ext>
            </a:extLst>
          </p:cNvPr>
          <p:cNvSpPr>
            <a:spLocks noGrp="1"/>
          </p:cNvSpPr>
          <p:nvPr>
            <p:ph type="pic" sz="quarter" idx="129"/>
          </p:nvPr>
        </p:nvSpPr>
        <p:spPr bwMode="auto">
          <a:xfrm>
            <a:off x="-9326563" y="25314275"/>
            <a:ext cx="7908925" cy="4838700"/>
          </a:xfrm>
          <a:ln>
            <a:miter lim="800000"/>
            <a:headEnd/>
            <a:tailEnd/>
          </a:ln>
        </p:spPr>
      </p:sp>
      <p:sp>
        <p:nvSpPr>
          <p:cNvPr id="7204" name="Picture Placeholder 35">
            <a:extLst>
              <a:ext uri="{FF2B5EF4-FFF2-40B4-BE49-F238E27FC236}">
                <a16:creationId xmlns:a16="http://schemas.microsoft.com/office/drawing/2014/main" id="{1FB0771B-0C8F-2063-7B60-040889EE673D}"/>
              </a:ext>
            </a:extLst>
          </p:cNvPr>
          <p:cNvSpPr>
            <a:spLocks noGrp="1"/>
          </p:cNvSpPr>
          <p:nvPr>
            <p:ph type="pic" sz="quarter" idx="130"/>
          </p:nvPr>
        </p:nvSpPr>
        <p:spPr bwMode="auto">
          <a:xfrm>
            <a:off x="-9326563" y="25314275"/>
            <a:ext cx="7908925" cy="4838700"/>
          </a:xfrm>
          <a:ln>
            <a:miter lim="800000"/>
            <a:headEnd/>
            <a:tailEnd/>
          </a:ln>
        </p:spPr>
      </p:sp>
      <p:sp>
        <p:nvSpPr>
          <p:cNvPr id="7205" name="Picture Placeholder 36">
            <a:extLst>
              <a:ext uri="{FF2B5EF4-FFF2-40B4-BE49-F238E27FC236}">
                <a16:creationId xmlns:a16="http://schemas.microsoft.com/office/drawing/2014/main" id="{3093F84C-B9E9-2A11-E9E4-38A16276E127}"/>
              </a:ext>
            </a:extLst>
          </p:cNvPr>
          <p:cNvSpPr>
            <a:spLocks noGrp="1"/>
          </p:cNvSpPr>
          <p:nvPr>
            <p:ph type="pic" sz="quarter" idx="131"/>
          </p:nvPr>
        </p:nvSpPr>
        <p:spPr bwMode="auto">
          <a:xfrm>
            <a:off x="-9326563" y="25314275"/>
            <a:ext cx="7908925" cy="4838700"/>
          </a:xfrm>
          <a:ln>
            <a:miter lim="800000"/>
            <a:headEnd/>
            <a:tailEnd/>
          </a:ln>
        </p:spPr>
      </p:sp>
      <p:sp>
        <p:nvSpPr>
          <p:cNvPr id="7206" name="Picture Placeholder 37">
            <a:extLst>
              <a:ext uri="{FF2B5EF4-FFF2-40B4-BE49-F238E27FC236}">
                <a16:creationId xmlns:a16="http://schemas.microsoft.com/office/drawing/2014/main" id="{7E7C9A8B-D270-E710-0CD2-33482366E585}"/>
              </a:ext>
            </a:extLst>
          </p:cNvPr>
          <p:cNvSpPr>
            <a:spLocks noGrp="1"/>
          </p:cNvSpPr>
          <p:nvPr>
            <p:ph type="pic" sz="quarter" idx="132"/>
          </p:nvPr>
        </p:nvSpPr>
        <p:spPr bwMode="auto">
          <a:xfrm>
            <a:off x="-9326563" y="25314275"/>
            <a:ext cx="7908925" cy="4838700"/>
          </a:xfrm>
          <a:ln>
            <a:miter lim="800000"/>
            <a:headEnd/>
            <a:tailEnd/>
          </a:ln>
        </p:spPr>
      </p:sp>
      <p:sp>
        <p:nvSpPr>
          <p:cNvPr id="7207" name="Picture Placeholder 38">
            <a:extLst>
              <a:ext uri="{FF2B5EF4-FFF2-40B4-BE49-F238E27FC236}">
                <a16:creationId xmlns:a16="http://schemas.microsoft.com/office/drawing/2014/main" id="{53797C06-5EB5-8700-1929-E177A7E2AEA7}"/>
              </a:ext>
            </a:extLst>
          </p:cNvPr>
          <p:cNvSpPr>
            <a:spLocks noGrp="1"/>
          </p:cNvSpPr>
          <p:nvPr>
            <p:ph type="pic" sz="quarter" idx="133"/>
          </p:nvPr>
        </p:nvSpPr>
        <p:spPr bwMode="auto">
          <a:xfrm>
            <a:off x="-9326563" y="25314275"/>
            <a:ext cx="7908925" cy="4838700"/>
          </a:xfrm>
          <a:ln>
            <a:miter lim="800000"/>
            <a:headEnd/>
            <a:tailEnd/>
          </a:ln>
        </p:spPr>
      </p:sp>
      <p:sp>
        <p:nvSpPr>
          <p:cNvPr id="7208" name="Picture Placeholder 39">
            <a:extLst>
              <a:ext uri="{FF2B5EF4-FFF2-40B4-BE49-F238E27FC236}">
                <a16:creationId xmlns:a16="http://schemas.microsoft.com/office/drawing/2014/main" id="{4FDF7427-4A7D-D1FB-93B1-5E6C7577441A}"/>
              </a:ext>
            </a:extLst>
          </p:cNvPr>
          <p:cNvSpPr>
            <a:spLocks noGrp="1"/>
          </p:cNvSpPr>
          <p:nvPr>
            <p:ph type="pic" sz="quarter" idx="134"/>
          </p:nvPr>
        </p:nvSpPr>
        <p:spPr bwMode="auto">
          <a:xfrm>
            <a:off x="-9326563" y="25314275"/>
            <a:ext cx="7908925" cy="4838700"/>
          </a:xfrm>
          <a:ln>
            <a:miter lim="800000"/>
            <a:headEnd/>
            <a:tailEnd/>
          </a:ln>
        </p:spPr>
      </p:sp>
      <p:sp>
        <p:nvSpPr>
          <p:cNvPr id="7209" name="Picture Placeholder 40">
            <a:extLst>
              <a:ext uri="{FF2B5EF4-FFF2-40B4-BE49-F238E27FC236}">
                <a16:creationId xmlns:a16="http://schemas.microsoft.com/office/drawing/2014/main" id="{4C95B5DC-968A-CEA7-AC15-C97AF6A09B65}"/>
              </a:ext>
            </a:extLst>
          </p:cNvPr>
          <p:cNvSpPr>
            <a:spLocks noGrp="1"/>
          </p:cNvSpPr>
          <p:nvPr>
            <p:ph type="pic" sz="quarter" idx="135"/>
          </p:nvPr>
        </p:nvSpPr>
        <p:spPr bwMode="auto">
          <a:xfrm>
            <a:off x="-9326563" y="25314275"/>
            <a:ext cx="7908925" cy="4838700"/>
          </a:xfrm>
          <a:ln>
            <a:miter lim="800000"/>
            <a:headEnd/>
            <a:tailEnd/>
          </a:ln>
        </p:spPr>
      </p:sp>
      <p:sp>
        <p:nvSpPr>
          <p:cNvPr id="42" name="Text Placeholder 41">
            <a:extLst>
              <a:ext uri="{FF2B5EF4-FFF2-40B4-BE49-F238E27FC236}">
                <a16:creationId xmlns:a16="http://schemas.microsoft.com/office/drawing/2014/main" id="{2FC7C2B9-E9CC-D059-9B78-30CF2828A55D}"/>
              </a:ext>
            </a:extLst>
          </p:cNvPr>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3" name="Text Placeholder 42">
            <a:extLst>
              <a:ext uri="{FF2B5EF4-FFF2-40B4-BE49-F238E27FC236}">
                <a16:creationId xmlns:a16="http://schemas.microsoft.com/office/drawing/2014/main" id="{FA7C78C9-1A4A-705E-9200-D364584302A0}"/>
              </a:ext>
            </a:extLst>
          </p:cNvPr>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4" name="Text Placeholder 43">
            <a:extLst>
              <a:ext uri="{FF2B5EF4-FFF2-40B4-BE49-F238E27FC236}">
                <a16:creationId xmlns:a16="http://schemas.microsoft.com/office/drawing/2014/main" id="{B1350943-FDAD-D235-12DA-7F97678B564A}"/>
              </a:ext>
            </a:extLst>
          </p:cNvPr>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5" name="Text Placeholder 44">
            <a:extLst>
              <a:ext uri="{FF2B5EF4-FFF2-40B4-BE49-F238E27FC236}">
                <a16:creationId xmlns:a16="http://schemas.microsoft.com/office/drawing/2014/main" id="{B48B6488-7C91-066F-0999-C032B852FEF1}"/>
              </a:ext>
            </a:extLst>
          </p:cNvPr>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6" name="Text Placeholder 45">
            <a:extLst>
              <a:ext uri="{FF2B5EF4-FFF2-40B4-BE49-F238E27FC236}">
                <a16:creationId xmlns:a16="http://schemas.microsoft.com/office/drawing/2014/main" id="{B968CFB3-A458-AF41-146F-6386C912EDBC}"/>
              </a:ext>
            </a:extLst>
          </p:cNvPr>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7" name="Text Placeholder 46">
            <a:extLst>
              <a:ext uri="{FF2B5EF4-FFF2-40B4-BE49-F238E27FC236}">
                <a16:creationId xmlns:a16="http://schemas.microsoft.com/office/drawing/2014/main" id="{8760B65A-3E92-9559-A9C5-A04FC023AB12}"/>
              </a:ext>
            </a:extLst>
          </p:cNvPr>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8" name="Text Placeholder 47">
            <a:extLst>
              <a:ext uri="{FF2B5EF4-FFF2-40B4-BE49-F238E27FC236}">
                <a16:creationId xmlns:a16="http://schemas.microsoft.com/office/drawing/2014/main" id="{A0086900-4E69-8E54-C758-FEB9B283A2A5}"/>
              </a:ext>
            </a:extLst>
          </p:cNvPr>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9" name="Text Placeholder 48">
            <a:extLst>
              <a:ext uri="{FF2B5EF4-FFF2-40B4-BE49-F238E27FC236}">
                <a16:creationId xmlns:a16="http://schemas.microsoft.com/office/drawing/2014/main" id="{0A591D2D-D608-373C-3355-01AC7147B6CD}"/>
              </a:ext>
            </a:extLst>
          </p:cNvPr>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0" name="Text Placeholder 49">
            <a:extLst>
              <a:ext uri="{FF2B5EF4-FFF2-40B4-BE49-F238E27FC236}">
                <a16:creationId xmlns:a16="http://schemas.microsoft.com/office/drawing/2014/main" id="{F7D70E4E-B5DD-0616-204C-B6705F4CF8F5}"/>
              </a:ext>
            </a:extLst>
          </p:cNvPr>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1" name="Text Placeholder 50">
            <a:extLst>
              <a:ext uri="{FF2B5EF4-FFF2-40B4-BE49-F238E27FC236}">
                <a16:creationId xmlns:a16="http://schemas.microsoft.com/office/drawing/2014/main" id="{26AE864B-FF9F-2236-3CE6-43B34FB1F4C6}"/>
              </a:ext>
            </a:extLst>
          </p:cNvPr>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2" name="Text Placeholder 51">
            <a:extLst>
              <a:ext uri="{FF2B5EF4-FFF2-40B4-BE49-F238E27FC236}">
                <a16:creationId xmlns:a16="http://schemas.microsoft.com/office/drawing/2014/main" id="{43144F66-E9B3-7416-86A3-490BA5909C16}"/>
              </a:ext>
            </a:extLst>
          </p:cNvPr>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3" name="Text Placeholder 52">
            <a:extLst>
              <a:ext uri="{FF2B5EF4-FFF2-40B4-BE49-F238E27FC236}">
                <a16:creationId xmlns:a16="http://schemas.microsoft.com/office/drawing/2014/main" id="{BD919C6A-901D-09DF-A8B8-F42474816A62}"/>
              </a:ext>
            </a:extLst>
          </p:cNvPr>
          <p:cNvSpPr>
            <a:spLocks noGrp="1"/>
          </p:cNvSpPr>
          <p:nvPr>
            <p:ph type="body" sz="quarter" idx="14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4" name="Text Placeholder 53">
            <a:extLst>
              <a:ext uri="{FF2B5EF4-FFF2-40B4-BE49-F238E27FC236}">
                <a16:creationId xmlns:a16="http://schemas.microsoft.com/office/drawing/2014/main" id="{5A524056-1EB0-A853-619B-6743A2CD5F01}"/>
              </a:ext>
            </a:extLst>
          </p:cNvPr>
          <p:cNvSpPr>
            <a:spLocks noGrp="1"/>
          </p:cNvSpPr>
          <p:nvPr>
            <p:ph type="body" sz="quarter" idx="14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5" name="Text Placeholder 54">
            <a:extLst>
              <a:ext uri="{FF2B5EF4-FFF2-40B4-BE49-F238E27FC236}">
                <a16:creationId xmlns:a16="http://schemas.microsoft.com/office/drawing/2014/main" id="{11A2F5FE-DA07-D7EE-9675-C513A5AD83CA}"/>
              </a:ext>
            </a:extLst>
          </p:cNvPr>
          <p:cNvSpPr>
            <a:spLocks noGrp="1"/>
          </p:cNvSpPr>
          <p:nvPr>
            <p:ph type="body" sz="quarter" idx="14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225" name="Text Placeholder 56">
            <a:extLst>
              <a:ext uri="{FF2B5EF4-FFF2-40B4-BE49-F238E27FC236}">
                <a16:creationId xmlns:a16="http://schemas.microsoft.com/office/drawing/2014/main" id="{EA3A81B8-5A4B-5F54-C75B-1B6C5C883157}"/>
              </a:ext>
            </a:extLst>
          </p:cNvPr>
          <p:cNvSpPr>
            <a:spLocks noGrp="1"/>
          </p:cNvSpPr>
          <p:nvPr>
            <p:ph type="body" sz="quarter" idx="151"/>
          </p:nvPr>
        </p:nvSpPr>
        <p:spPr bwMode="auto">
          <a:xfrm>
            <a:off x="5932488" y="1905000"/>
            <a:ext cx="31999237" cy="234632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sz="8800" dirty="0">
                <a:solidFill>
                  <a:schemeClr val="accent5">
                    <a:lumMod val="60000"/>
                    <a:lumOff val="40000"/>
                  </a:schemeClr>
                </a:solidFill>
              </a:rPr>
              <a:t>ADHD-Attention deficit hyperactivity disorder</a:t>
            </a:r>
          </a:p>
        </p:txBody>
      </p:sp>
      <p:sp>
        <p:nvSpPr>
          <p:cNvPr id="2" name="Title 1">
            <a:extLst>
              <a:ext uri="{FF2B5EF4-FFF2-40B4-BE49-F238E27FC236}">
                <a16:creationId xmlns:a16="http://schemas.microsoft.com/office/drawing/2014/main" id="{94546478-55E5-4605-4737-EFE9D28DE4CC}"/>
              </a:ext>
            </a:extLst>
          </p:cNvPr>
          <p:cNvSpPr>
            <a:spLocks noGrp="1"/>
          </p:cNvSpPr>
          <p:nvPr>
            <p:ph type="title"/>
          </p:nvPr>
        </p:nvSpPr>
        <p:spPr/>
        <p:txBody>
          <a:bodyPr/>
          <a:lstStyle/>
          <a:p>
            <a:r>
              <a:rPr lang="en-GB" sz="9600" dirty="0">
                <a:solidFill>
                  <a:schemeClr val="accent4">
                    <a:lumMod val="60000"/>
                    <a:lumOff val="40000"/>
                  </a:schemeClr>
                </a:solidFill>
              </a:rPr>
              <a:t>Supporting children with additional learning needs.</a:t>
            </a:r>
          </a:p>
        </p:txBody>
      </p:sp>
      <p:sp>
        <p:nvSpPr>
          <p:cNvPr id="3" name="TextBox 2">
            <a:extLst>
              <a:ext uri="{FF2B5EF4-FFF2-40B4-BE49-F238E27FC236}">
                <a16:creationId xmlns:a16="http://schemas.microsoft.com/office/drawing/2014/main" id="{CCED437A-F7D2-4638-7B8D-525A06C0330F}"/>
              </a:ext>
            </a:extLst>
          </p:cNvPr>
          <p:cNvSpPr txBox="1"/>
          <p:nvPr/>
        </p:nvSpPr>
        <p:spPr>
          <a:xfrm>
            <a:off x="904875" y="660886"/>
            <a:ext cx="5800725" cy="2123658"/>
          </a:xfrm>
          <a:prstGeom prst="rect">
            <a:avLst/>
          </a:prstGeom>
          <a:noFill/>
        </p:spPr>
        <p:txBody>
          <a:bodyPr wrap="square" rtlCol="0">
            <a:spAutoFit/>
          </a:bodyPr>
          <a:lstStyle/>
          <a:p>
            <a:r>
              <a:rPr lang="en-GB" sz="6600" b="1" dirty="0">
                <a:latin typeface="Comic Sans MS" panose="030F0702030302020204" pitchFamily="66" charset="0"/>
              </a:rPr>
              <a:t>Sheree Evans 1904571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F0E4729-1BD0-2FA1-6BC4-DA1F405885AE}"/>
              </a:ext>
            </a:extLst>
          </p:cNvPr>
          <p:cNvSpPr>
            <a:spLocks noGrp="1"/>
          </p:cNvSpPr>
          <p:nvPr>
            <p:ph type="body" sz="quarter" idx="10"/>
          </p:nvPr>
        </p:nvSpPr>
        <p:spPr>
          <a:xfrm>
            <a:off x="904188" y="6289088"/>
            <a:ext cx="10056813" cy="25000668"/>
          </a:xfrm>
        </p:spPr>
        <p:txBody>
          <a:bodyPr/>
          <a:lstStyle/>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ADHD Foundation (no date) </a:t>
            </a: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ADHD friendly school awards </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Available at:</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u="sng" dirty="0">
                <a:solidFill>
                  <a:srgbClr val="0563C1"/>
                </a:solidFill>
                <a:effectLst/>
                <a:latin typeface="Comic Sans MS" panose="030F0702030302020204" pitchFamily="66" charset="0"/>
                <a:ea typeface="Calibri" panose="020F0502020204030204" pitchFamily="34" charset="0"/>
                <a:cs typeface="Times New Roman" panose="02020603050405020304" pitchFamily="18" charset="0"/>
                <a:hlinkClick r:id="rId2"/>
              </a:rPr>
              <a:t>https://www.adhdfoundation.org.uk/wp-content/uploads/2022/02/ADHD-FRIENDLY-SCHOOLS-AWARD-flyer.pdf</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(Accessed 11</a:t>
            </a:r>
            <a:r>
              <a:rPr lang="en-GB" sz="2000" baseline="30000" dirty="0">
                <a:effectLst/>
                <a:latin typeface="Comic Sans MS" panose="030F0702030302020204" pitchFamily="66" charset="0"/>
                <a:ea typeface="Calibri" panose="020F0502020204030204" pitchFamily="34" charset="0"/>
                <a:cs typeface="Times New Roman" panose="02020603050405020304" pitchFamily="18" charset="0"/>
              </a:rPr>
              <a:t>th</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of May 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Centres for disease control and </a:t>
            </a:r>
            <a:r>
              <a:rPr lang="en-GB" sz="2000" dirty="0" err="1">
                <a:effectLst/>
                <a:latin typeface="Comic Sans MS" panose="030F0702030302020204" pitchFamily="66" charset="0"/>
                <a:ea typeface="Calibri" panose="020F0502020204030204" pitchFamily="34" charset="0"/>
                <a:cs typeface="Times New Roman" panose="02020603050405020304" pitchFamily="18" charset="0"/>
              </a:rPr>
              <a:t>preventation</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(no date) </a:t>
            </a: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Attention-deficit hyperactivity disorder(ADHD)</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Available at: </a:t>
            </a:r>
            <a:r>
              <a:rPr lang="en-GB" sz="2000" u="sng" dirty="0">
                <a:solidFill>
                  <a:srgbClr val="0563C1"/>
                </a:solidFill>
                <a:effectLst/>
                <a:latin typeface="Comic Sans MS" panose="030F0702030302020204" pitchFamily="66" charset="0"/>
                <a:ea typeface="Calibri" panose="020F0502020204030204" pitchFamily="34" charset="0"/>
                <a:cs typeface="Times New Roman" panose="02020603050405020304" pitchFamily="18" charset="0"/>
                <a:hlinkClick r:id="rId3"/>
              </a:rPr>
              <a:t>https://www.cdc.gov/ncbddd/adhd/facts.html#:~:text=ADHD%20is%20one%20of%20the,)%2C%20or%20be%20overly%20active</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(Accessed:27</a:t>
            </a:r>
            <a:r>
              <a:rPr lang="en-GB" sz="2000" baseline="30000" dirty="0">
                <a:effectLst/>
                <a:latin typeface="Comic Sans MS" panose="030F0702030302020204" pitchFamily="66" charset="0"/>
                <a:ea typeface="Calibri" panose="020F0502020204030204" pitchFamily="34" charset="0"/>
                <a:cs typeface="Times New Roman" panose="02020603050405020304" pitchFamily="18" charset="0"/>
              </a:rPr>
              <a:t>th</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April 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CHADD (2019) </a:t>
            </a: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Women often diagnosed with </a:t>
            </a:r>
            <a:r>
              <a:rPr lang="en-GB" sz="2000" i="1" dirty="0" err="1">
                <a:effectLst/>
                <a:latin typeface="Comic Sans MS" panose="030F0702030302020204" pitchFamily="66" charset="0"/>
                <a:ea typeface="Calibri" panose="020F0502020204030204" pitchFamily="34" charset="0"/>
                <a:cs typeface="Times New Roman" panose="02020603050405020304" pitchFamily="18" charset="0"/>
              </a:rPr>
              <a:t>adhd</a:t>
            </a: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 later in life </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Available at:</a:t>
            </a: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 </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t>
            </a:r>
            <a:r>
              <a:rPr lang="en-GB" sz="2000" u="sng" dirty="0">
                <a:solidFill>
                  <a:srgbClr val="0563C1"/>
                </a:solidFill>
                <a:effectLst/>
                <a:latin typeface="Comic Sans MS" panose="030F0702030302020204" pitchFamily="66" charset="0"/>
                <a:ea typeface="Calibri" panose="020F0502020204030204" pitchFamily="34" charset="0"/>
                <a:cs typeface="Times New Roman" panose="02020603050405020304" pitchFamily="18" charset="0"/>
                <a:hlinkClick r:id="rId4"/>
              </a:rPr>
              <a:t>https://chadd.org/adhd-weekly/women-often-diagnosed-with-adhd-later-in-life/</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(Accessed:27</a:t>
            </a:r>
            <a:r>
              <a:rPr lang="en-GB" sz="2000" baseline="30000" dirty="0">
                <a:effectLst/>
                <a:latin typeface="Comic Sans MS" panose="030F0702030302020204" pitchFamily="66" charset="0"/>
                <a:ea typeface="Calibri" panose="020F0502020204030204" pitchFamily="34" charset="0"/>
                <a:cs typeface="Times New Roman" panose="02020603050405020304" pitchFamily="18" charset="0"/>
              </a:rPr>
              <a:t>th</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April 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err="1">
                <a:effectLst/>
                <a:latin typeface="Comic Sans MS" panose="030F0702030302020204" pitchFamily="66" charset="0"/>
                <a:ea typeface="Calibri" panose="020F0502020204030204" pitchFamily="34" charset="0"/>
                <a:cs typeface="Times New Roman" panose="02020603050405020304" pitchFamily="18" charset="0"/>
              </a:rPr>
              <a:t>Dewis</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Cymru (2020) </a:t>
            </a: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Additional learning needs</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Available at:  </a:t>
            </a:r>
            <a:r>
              <a:rPr lang="en-GB" sz="2000" u="sng" dirty="0">
                <a:solidFill>
                  <a:srgbClr val="0563C1"/>
                </a:solidFill>
                <a:effectLst/>
                <a:latin typeface="Comic Sans MS" panose="030F0702030302020204" pitchFamily="66" charset="0"/>
                <a:ea typeface="Calibri" panose="020F0502020204030204" pitchFamily="34" charset="0"/>
                <a:cs typeface="Times New Roman" panose="02020603050405020304" pitchFamily="18" charset="0"/>
                <a:hlinkClick r:id="rId5"/>
              </a:rPr>
              <a:t>https://www.dewis.wales/additional-learning-needs-cyp#:~:text=The%20term%20Additional%20Learning%20Needs,same%20as%20additional%20learning%20needs</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(Accessed: 5</a:t>
            </a:r>
            <a:r>
              <a:rPr lang="en-GB" sz="2000" baseline="30000" dirty="0">
                <a:effectLst/>
                <a:latin typeface="Comic Sans MS" panose="030F0702030302020204" pitchFamily="66" charset="0"/>
                <a:ea typeface="Calibri" panose="020F0502020204030204" pitchFamily="34" charset="0"/>
                <a:cs typeface="Times New Roman" panose="02020603050405020304" pitchFamily="18" charset="0"/>
              </a:rPr>
              <a:t>th</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of May)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Food for the brain foundation </a:t>
            </a: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ADHD (Attention Deficit and hyperactivity disorder) </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Available at: </a:t>
            </a:r>
            <a:r>
              <a:rPr lang="en-GB" sz="2000" u="sng" dirty="0">
                <a:solidFill>
                  <a:srgbClr val="0563C1"/>
                </a:solidFill>
                <a:effectLst/>
                <a:latin typeface="Comic Sans MS" panose="030F0702030302020204" pitchFamily="66" charset="0"/>
                <a:ea typeface="Calibri" panose="020F0502020204030204" pitchFamily="34" charset="0"/>
                <a:cs typeface="Times New Roman" panose="02020603050405020304" pitchFamily="18" charset="0"/>
                <a:hlinkClick r:id="rId6"/>
              </a:rPr>
              <a:t>https://foodforthebrain.org/condition/adhd-and-hyperactivity/</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(Accessed:30</a:t>
            </a:r>
            <a:r>
              <a:rPr lang="en-GB" sz="2000" baseline="30000" dirty="0">
                <a:effectLst/>
                <a:latin typeface="Comic Sans MS" panose="030F0702030302020204" pitchFamily="66" charset="0"/>
                <a:ea typeface="Calibri" panose="020F0502020204030204" pitchFamily="34" charset="0"/>
                <a:cs typeface="Times New Roman" panose="02020603050405020304" pitchFamily="18" charset="0"/>
              </a:rPr>
              <a:t>th</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April 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Help guide (2021) </a:t>
            </a: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Teaching students with ADHD </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Available at:</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u="sng" dirty="0">
                <a:solidFill>
                  <a:srgbClr val="0563C1"/>
                </a:solidFill>
                <a:effectLst/>
                <a:latin typeface="Comic Sans MS" panose="030F0702030302020204" pitchFamily="66" charset="0"/>
                <a:ea typeface="Calibri" panose="020F0502020204030204" pitchFamily="34" charset="0"/>
                <a:cs typeface="Times New Roman" panose="02020603050405020304" pitchFamily="18" charset="0"/>
                <a:hlinkClick r:id="rId7"/>
              </a:rPr>
              <a:t>https://www.helpguide.org/articles/add-adhd/teaching-students-with-adhd-attention-deficit-disorder.htm</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(Accessed: 11</a:t>
            </a:r>
            <a:r>
              <a:rPr lang="en-GB" sz="2000" baseline="30000" dirty="0">
                <a:effectLst/>
                <a:latin typeface="Comic Sans MS" panose="030F0702030302020204" pitchFamily="66" charset="0"/>
                <a:ea typeface="Calibri" panose="020F0502020204030204" pitchFamily="34" charset="0"/>
                <a:cs typeface="Times New Roman" panose="02020603050405020304" pitchFamily="18" charset="0"/>
              </a:rPr>
              <a:t>th</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of May 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err="1">
                <a:effectLst/>
                <a:latin typeface="Comic Sans MS" panose="030F0702030302020204" pitchFamily="66" charset="0"/>
                <a:ea typeface="Calibri" panose="020F0502020204030204" pitchFamily="34" charset="0"/>
                <a:cs typeface="Times New Roman" panose="02020603050405020304" pitchFamily="18" charset="0"/>
              </a:rPr>
              <a:t>Lucas,F</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(2019) The Sector Early education </a:t>
            </a:r>
            <a:r>
              <a:rPr lang="en-GB" sz="2000" dirty="0" err="1">
                <a:effectLst/>
                <a:latin typeface="Comic Sans MS" panose="030F0702030302020204" pitchFamily="66" charset="0"/>
                <a:ea typeface="Calibri" panose="020F0502020204030204" pitchFamily="34" charset="0"/>
                <a:cs typeface="Times New Roman" panose="02020603050405020304" pitchFamily="18" charset="0"/>
              </a:rPr>
              <a:t>news,views</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and reviews Available at: </a:t>
            </a:r>
            <a:r>
              <a:rPr lang="en-GB" sz="2000" u="sng" dirty="0">
                <a:solidFill>
                  <a:srgbClr val="0563C1"/>
                </a:solidFill>
                <a:effectLst/>
                <a:latin typeface="Comic Sans MS" panose="030F0702030302020204" pitchFamily="66" charset="0"/>
                <a:ea typeface="Calibri" panose="020F0502020204030204" pitchFamily="34" charset="0"/>
                <a:cs typeface="Times New Roman" panose="02020603050405020304" pitchFamily="18" charset="0"/>
                <a:hlinkClick r:id="rId8"/>
              </a:rPr>
              <a:t>https://thesector.com.au/2019/07/23/preschool-children-with-adhd-face-barriers-with-79-per-cent-not-ready-for-school/</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(Accessed:30</a:t>
            </a:r>
            <a:r>
              <a:rPr lang="en-GB" sz="2000" baseline="30000" dirty="0">
                <a:effectLst/>
                <a:latin typeface="Comic Sans MS" panose="030F0702030302020204" pitchFamily="66" charset="0"/>
                <a:ea typeface="Calibri" panose="020F0502020204030204" pitchFamily="34" charset="0"/>
                <a:cs typeface="Times New Roman" panose="02020603050405020304" pitchFamily="18" charset="0"/>
              </a:rPr>
              <a:t>th</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April 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NHS (no date) </a:t>
            </a: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Diagnosis Attention deficit hyperactivity disorder </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Available at: </a:t>
            </a:r>
            <a:r>
              <a:rPr lang="en-GB" sz="2000" u="sng" dirty="0">
                <a:solidFill>
                  <a:srgbClr val="0563C1"/>
                </a:solidFill>
                <a:effectLst/>
                <a:latin typeface="Comic Sans MS" panose="030F0702030302020204" pitchFamily="66" charset="0"/>
                <a:ea typeface="Calibri" panose="020F0502020204030204" pitchFamily="34" charset="0"/>
                <a:cs typeface="Times New Roman" panose="02020603050405020304" pitchFamily="18" charset="0"/>
                <a:hlinkClick r:id="rId9"/>
              </a:rPr>
              <a:t>https://www.nhs.uk/conditions/attention-deficit-hyperactivity-disorder-adhd/diagnosis/</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(Accessed:27</a:t>
            </a:r>
            <a:r>
              <a:rPr lang="en-GB" sz="2000" baseline="30000" dirty="0">
                <a:effectLst/>
                <a:latin typeface="Comic Sans MS" panose="030F0702030302020204" pitchFamily="66" charset="0"/>
                <a:ea typeface="Calibri" panose="020F0502020204030204" pitchFamily="34" charset="0"/>
                <a:cs typeface="Times New Roman" panose="02020603050405020304" pitchFamily="18" charset="0"/>
              </a:rPr>
              <a:t>th</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April 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NHS (no date) </a:t>
            </a: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Treatment Attention Deficit Hyperactivity Disorder </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Available at: </a:t>
            </a:r>
            <a:r>
              <a:rPr lang="en-GB" sz="2000" u="sng" dirty="0">
                <a:solidFill>
                  <a:srgbClr val="0563C1"/>
                </a:solidFill>
                <a:effectLst/>
                <a:latin typeface="Comic Sans MS" panose="030F0702030302020204" pitchFamily="66" charset="0"/>
                <a:ea typeface="Calibri" panose="020F0502020204030204" pitchFamily="34" charset="0"/>
                <a:cs typeface="Times New Roman" panose="02020603050405020304" pitchFamily="18" charset="0"/>
                <a:hlinkClick r:id="rId10"/>
              </a:rPr>
              <a:t>https://www.nhs.uk/conditions/attention-deficit-hyperactivity-disorder-adhd/treatment/</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(Accessed: 3</a:t>
            </a:r>
            <a:r>
              <a:rPr lang="en-GB" sz="2000" baseline="30000" dirty="0">
                <a:effectLst/>
                <a:latin typeface="Comic Sans MS" panose="030F0702030302020204" pitchFamily="66" charset="0"/>
                <a:ea typeface="Calibri" panose="020F0502020204030204" pitchFamily="34" charset="0"/>
                <a:cs typeface="Times New Roman" panose="02020603050405020304" pitchFamily="18" charset="0"/>
              </a:rPr>
              <a:t>rd</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May 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Rhondda Cynon Taff (No date) </a:t>
            </a: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Information relating to Additional Learning Needs Education Tribunal Act (ALNET).</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Available at: </a:t>
            </a:r>
            <a:r>
              <a:rPr lang="en-GB" sz="2000" u="sng" dirty="0">
                <a:solidFill>
                  <a:srgbClr val="0000FF"/>
                </a:solidFill>
                <a:effectLst/>
                <a:latin typeface="Comic Sans MS" panose="030F0702030302020204" pitchFamily="66" charset="0"/>
                <a:ea typeface="Calibri" panose="020F0502020204030204" pitchFamily="34" charset="0"/>
                <a:cs typeface="Times New Roman" panose="02020603050405020304" pitchFamily="18" charset="0"/>
                <a:hlinkClick r:id="rId11"/>
              </a:rPr>
              <a:t>Information relating to Additional Learning Needs Education Tribunal Act (ALNET) | Rhondda Cynon </a:t>
            </a:r>
            <a:r>
              <a:rPr lang="en-GB" sz="2000" u="sng" dirty="0" err="1">
                <a:solidFill>
                  <a:srgbClr val="0000FF"/>
                </a:solidFill>
                <a:effectLst/>
                <a:latin typeface="Comic Sans MS" panose="030F0702030302020204" pitchFamily="66" charset="0"/>
                <a:ea typeface="Calibri" panose="020F0502020204030204" pitchFamily="34" charset="0"/>
                <a:cs typeface="Times New Roman" panose="02020603050405020304" pitchFamily="18" charset="0"/>
                <a:hlinkClick r:id="rId11"/>
              </a:rPr>
              <a:t>Taf</a:t>
            </a:r>
            <a:r>
              <a:rPr lang="en-GB" sz="2000" u="sng" dirty="0">
                <a:solidFill>
                  <a:srgbClr val="0000FF"/>
                </a:solidFill>
                <a:effectLst/>
                <a:latin typeface="Comic Sans MS" panose="030F0702030302020204" pitchFamily="66" charset="0"/>
                <a:ea typeface="Calibri" panose="020F0502020204030204" pitchFamily="34" charset="0"/>
                <a:cs typeface="Times New Roman" panose="02020603050405020304" pitchFamily="18" charset="0"/>
                <a:hlinkClick r:id="rId11"/>
              </a:rPr>
              <a:t> County Borough Council (rctcbc.gov.uk)</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(Accessed:2</a:t>
            </a:r>
            <a:r>
              <a:rPr lang="en-GB" sz="2000" baseline="30000" dirty="0">
                <a:effectLst/>
                <a:latin typeface="Comic Sans MS" panose="030F0702030302020204" pitchFamily="66" charset="0"/>
                <a:ea typeface="Calibri" panose="020F0502020204030204" pitchFamily="34" charset="0"/>
                <a:cs typeface="Times New Roman" panose="02020603050405020304" pitchFamily="18" charset="0"/>
              </a:rPr>
              <a:t>nd</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of May 2022)</a:t>
            </a: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Sheri Six and </a:t>
            </a:r>
            <a:r>
              <a:rPr lang="en-GB" sz="2000" dirty="0" err="1">
                <a:effectLst/>
                <a:latin typeface="Comic Sans MS" panose="030F0702030302020204" pitchFamily="66" charset="0"/>
                <a:ea typeface="Calibri" panose="020F0502020204030204" pitchFamily="34" charset="0"/>
                <a:cs typeface="Times New Roman" panose="02020603050405020304" pitchFamily="18" charset="0"/>
              </a:rPr>
              <a:t>Jaak</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t>
            </a:r>
            <a:r>
              <a:rPr lang="en-GB" sz="2000" dirty="0" err="1">
                <a:effectLst/>
                <a:latin typeface="Comic Sans MS" panose="030F0702030302020204" pitchFamily="66" charset="0"/>
                <a:ea typeface="Calibri" panose="020F0502020204030204" pitchFamily="34" charset="0"/>
                <a:cs typeface="Times New Roman" panose="02020603050405020304" pitchFamily="18" charset="0"/>
              </a:rPr>
              <a:t>Panksepp</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(2012) </a:t>
            </a: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ADHD and play. </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Available at:</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u="sng" dirty="0">
                <a:solidFill>
                  <a:srgbClr val="0563C1"/>
                </a:solidFill>
                <a:effectLst/>
                <a:latin typeface="Comic Sans MS" panose="030F0702030302020204" pitchFamily="66" charset="0"/>
                <a:ea typeface="Calibri" panose="020F0502020204030204" pitchFamily="34" charset="0"/>
                <a:cs typeface="Times New Roman" panose="02020603050405020304" pitchFamily="18" charset="0"/>
                <a:hlinkClick r:id="rId12"/>
              </a:rPr>
              <a:t>http://www.scholarpedia.org/article/ADHD_and_Play#:~:text=Play%2C%20after%20all%2C%20is%20beneficial,of%20ADHD%20as%20children%20age</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(Accessed 8</a:t>
            </a:r>
            <a:r>
              <a:rPr lang="en-GB" sz="2000" baseline="30000" dirty="0">
                <a:effectLst/>
                <a:latin typeface="Comic Sans MS" panose="030F0702030302020204" pitchFamily="66" charset="0"/>
                <a:ea typeface="Calibri" panose="020F0502020204030204" pitchFamily="34" charset="0"/>
                <a:cs typeface="Times New Roman" panose="02020603050405020304" pitchFamily="18" charset="0"/>
              </a:rPr>
              <a:t>th</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of May)</a:t>
            </a: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Therapy focus </a:t>
            </a: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What is Lego based therapy?. </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Available at:</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u="sng" dirty="0">
                <a:solidFill>
                  <a:srgbClr val="0563C1"/>
                </a:solidFill>
                <a:effectLst/>
                <a:latin typeface="Comic Sans MS" panose="030F0702030302020204" pitchFamily="66" charset="0"/>
                <a:ea typeface="Calibri" panose="020F0502020204030204" pitchFamily="34" charset="0"/>
                <a:cs typeface="Times New Roman" panose="02020603050405020304" pitchFamily="18" charset="0"/>
                <a:hlinkClick r:id="rId13"/>
              </a:rPr>
              <a:t>https://therapyfocus.org.au/on-the-blog/what-is-lego-therapy/</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(Accessed: 8</a:t>
            </a:r>
            <a:r>
              <a:rPr lang="en-GB" sz="2000" baseline="30000" dirty="0">
                <a:effectLst/>
                <a:latin typeface="Comic Sans MS" panose="030F0702030302020204" pitchFamily="66" charset="0"/>
                <a:ea typeface="Calibri" panose="020F0502020204030204" pitchFamily="34" charset="0"/>
                <a:cs typeface="Times New Roman" panose="02020603050405020304" pitchFamily="18" charset="0"/>
              </a:rPr>
              <a:t>th</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of May 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Smith ,M. (2021) ADHD in children Available at: </a:t>
            </a:r>
            <a:r>
              <a:rPr lang="en-GB" sz="2000" u="sng" dirty="0">
                <a:solidFill>
                  <a:srgbClr val="0563C1"/>
                </a:solidFill>
                <a:effectLst/>
                <a:latin typeface="Comic Sans MS" panose="030F0702030302020204" pitchFamily="66" charset="0"/>
                <a:ea typeface="Calibri" panose="020F0502020204030204" pitchFamily="34" charset="0"/>
                <a:cs typeface="Times New Roman" panose="02020603050405020304" pitchFamily="18" charset="0"/>
                <a:hlinkClick r:id="rId14"/>
              </a:rPr>
              <a:t>https://www.helpguide.org/articles/add-adhd/attention-deficit-disorder-adhd-in-children.htm</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(Accessed:2nd of May 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err="1">
                <a:effectLst/>
                <a:latin typeface="Comic Sans MS" panose="030F0702030302020204" pitchFamily="66" charset="0"/>
                <a:ea typeface="Calibri" panose="020F0502020204030204" pitchFamily="34" charset="0"/>
                <a:cs typeface="Times New Roman" panose="02020603050405020304" pitchFamily="18" charset="0"/>
              </a:rPr>
              <a:t>Unicef</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t>
            </a:r>
            <a:r>
              <a:rPr lang="en-GB" sz="2000" i="1" dirty="0">
                <a:effectLst/>
                <a:latin typeface="Comic Sans MS" panose="030F0702030302020204" pitchFamily="66" charset="0"/>
                <a:ea typeface="Calibri" panose="020F0502020204030204" pitchFamily="34" charset="0"/>
                <a:cs typeface="Times New Roman" panose="02020603050405020304" pitchFamily="18" charset="0"/>
              </a:rPr>
              <a:t>A summary of the UN convention on the rights of the child </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Available at: </a:t>
            </a:r>
            <a:r>
              <a:rPr lang="en-GB" sz="2000" u="sng" dirty="0">
                <a:solidFill>
                  <a:srgbClr val="0563C1"/>
                </a:solidFill>
                <a:effectLst/>
                <a:latin typeface="Comic Sans MS" panose="030F0702030302020204" pitchFamily="66" charset="0"/>
                <a:ea typeface="Calibri" panose="020F0502020204030204" pitchFamily="34" charset="0"/>
                <a:cs typeface="Times New Roman" panose="02020603050405020304" pitchFamily="18" charset="0"/>
                <a:hlinkClick r:id="rId15"/>
              </a:rPr>
              <a:t>https://www.unicef.org.uk/wp-content/uploads/2019/10/UNCRC_summary-1_1.pdf</a:t>
            </a:r>
            <a:r>
              <a:rPr lang="en-GB" sz="2000" dirty="0">
                <a:effectLst/>
                <a:latin typeface="Comic Sans MS" panose="030F0702030302020204" pitchFamily="66" charset="0"/>
                <a:ea typeface="Calibri" panose="020F0502020204030204" pitchFamily="34" charset="0"/>
                <a:cs typeface="Times New Roman" panose="02020603050405020304" pitchFamily="18" charset="0"/>
              </a:rPr>
              <a:t> (Accessed:5th of May)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4000" dirty="0">
              <a:latin typeface="Comic Sans MS" panose="030F0702030302020204" pitchFamily="66" charset="0"/>
            </a:endParaRPr>
          </a:p>
        </p:txBody>
      </p:sp>
      <p:sp>
        <p:nvSpPr>
          <p:cNvPr id="18" name="Text Placeholder 17">
            <a:extLst>
              <a:ext uri="{FF2B5EF4-FFF2-40B4-BE49-F238E27FC236}">
                <a16:creationId xmlns:a16="http://schemas.microsoft.com/office/drawing/2014/main" id="{C362BD0D-A7D5-4EBC-E20E-52919EB77645}"/>
              </a:ext>
            </a:extLst>
          </p:cNvPr>
          <p:cNvSpPr>
            <a:spLocks noGrp="1"/>
          </p:cNvSpPr>
          <p:nvPr>
            <p:ph type="body" sz="quarter" idx="95"/>
          </p:nvPr>
        </p:nvSpPr>
        <p:spPr/>
        <p:txBody>
          <a:bodyPr/>
          <a:lstStyle/>
          <a:p>
            <a:endParaRPr lang="en-GB"/>
          </a:p>
        </p:txBody>
      </p:sp>
      <p:sp>
        <p:nvSpPr>
          <p:cNvPr id="20" name="Text Placeholder 19">
            <a:extLst>
              <a:ext uri="{FF2B5EF4-FFF2-40B4-BE49-F238E27FC236}">
                <a16:creationId xmlns:a16="http://schemas.microsoft.com/office/drawing/2014/main" id="{7B253310-1911-BA7F-216F-D155C06D1A6D}"/>
              </a:ext>
            </a:extLst>
          </p:cNvPr>
          <p:cNvSpPr>
            <a:spLocks noGrp="1"/>
          </p:cNvSpPr>
          <p:nvPr>
            <p:ph type="body" sz="quarter" idx="107"/>
          </p:nvPr>
        </p:nvSpPr>
        <p:spPr/>
        <p:txBody>
          <a:bodyPr/>
          <a:lstStyle/>
          <a:p>
            <a:endParaRPr lang="en-GB"/>
          </a:p>
        </p:txBody>
      </p:sp>
      <p:sp>
        <p:nvSpPr>
          <p:cNvPr id="21" name="Text Placeholder 20">
            <a:extLst>
              <a:ext uri="{FF2B5EF4-FFF2-40B4-BE49-F238E27FC236}">
                <a16:creationId xmlns:a16="http://schemas.microsoft.com/office/drawing/2014/main" id="{A7C4D10B-1FAC-87D7-85A8-CCC2E72ED380}"/>
              </a:ext>
            </a:extLst>
          </p:cNvPr>
          <p:cNvSpPr>
            <a:spLocks noGrp="1"/>
          </p:cNvSpPr>
          <p:nvPr>
            <p:ph type="body" sz="quarter" idx="116"/>
          </p:nvPr>
        </p:nvSpPr>
        <p:spPr/>
        <p:txBody>
          <a:bodyPr/>
          <a:lstStyle/>
          <a:p>
            <a:endParaRPr lang="en-GB"/>
          </a:p>
        </p:txBody>
      </p:sp>
      <p:sp>
        <p:nvSpPr>
          <p:cNvPr id="22" name="Text Placeholder 21">
            <a:extLst>
              <a:ext uri="{FF2B5EF4-FFF2-40B4-BE49-F238E27FC236}">
                <a16:creationId xmlns:a16="http://schemas.microsoft.com/office/drawing/2014/main" id="{AB81330B-EBCC-B861-663E-0F7D2FB213E4}"/>
              </a:ext>
            </a:extLst>
          </p:cNvPr>
          <p:cNvSpPr>
            <a:spLocks noGrp="1"/>
          </p:cNvSpPr>
          <p:nvPr>
            <p:ph type="body" sz="quarter" idx="117"/>
          </p:nvPr>
        </p:nvSpPr>
        <p:spPr/>
        <p:txBody>
          <a:bodyPr/>
          <a:lstStyle/>
          <a:p>
            <a:endParaRPr lang="en-GB"/>
          </a:p>
        </p:txBody>
      </p:sp>
      <p:sp>
        <p:nvSpPr>
          <p:cNvPr id="23" name="Text Placeholder 22">
            <a:extLst>
              <a:ext uri="{FF2B5EF4-FFF2-40B4-BE49-F238E27FC236}">
                <a16:creationId xmlns:a16="http://schemas.microsoft.com/office/drawing/2014/main" id="{9744BD15-5464-99C3-159B-4CC5070E8744}"/>
              </a:ext>
            </a:extLst>
          </p:cNvPr>
          <p:cNvSpPr>
            <a:spLocks noGrp="1"/>
          </p:cNvSpPr>
          <p:nvPr>
            <p:ph type="body" sz="quarter" idx="118"/>
          </p:nvPr>
        </p:nvSpPr>
        <p:spPr/>
        <p:txBody>
          <a:bodyPr/>
          <a:lstStyle/>
          <a:p>
            <a:endParaRPr lang="en-GB"/>
          </a:p>
        </p:txBody>
      </p:sp>
      <p:sp>
        <p:nvSpPr>
          <p:cNvPr id="24" name="Text Placeholder 23">
            <a:extLst>
              <a:ext uri="{FF2B5EF4-FFF2-40B4-BE49-F238E27FC236}">
                <a16:creationId xmlns:a16="http://schemas.microsoft.com/office/drawing/2014/main" id="{EDC19E2F-1C4F-7119-C00E-FF1B6200779C}"/>
              </a:ext>
            </a:extLst>
          </p:cNvPr>
          <p:cNvSpPr>
            <a:spLocks noGrp="1"/>
          </p:cNvSpPr>
          <p:nvPr>
            <p:ph type="body" sz="quarter" idx="119"/>
          </p:nvPr>
        </p:nvSpPr>
        <p:spPr/>
        <p:txBody>
          <a:bodyPr/>
          <a:lstStyle/>
          <a:p>
            <a:endParaRPr lang="en-GB"/>
          </a:p>
        </p:txBody>
      </p:sp>
      <p:sp>
        <p:nvSpPr>
          <p:cNvPr id="25" name="Text Placeholder 24">
            <a:extLst>
              <a:ext uri="{FF2B5EF4-FFF2-40B4-BE49-F238E27FC236}">
                <a16:creationId xmlns:a16="http://schemas.microsoft.com/office/drawing/2014/main" id="{A26D9144-D7C3-E3C1-9F8F-7FB052550E8B}"/>
              </a:ext>
            </a:extLst>
          </p:cNvPr>
          <p:cNvSpPr>
            <a:spLocks noGrp="1"/>
          </p:cNvSpPr>
          <p:nvPr>
            <p:ph type="body" sz="quarter" idx="120"/>
          </p:nvPr>
        </p:nvSpPr>
        <p:spPr/>
        <p:txBody>
          <a:bodyPr/>
          <a:lstStyle/>
          <a:p>
            <a:endParaRPr lang="en-GB"/>
          </a:p>
        </p:txBody>
      </p:sp>
      <p:sp>
        <p:nvSpPr>
          <p:cNvPr id="26" name="Text Placeholder 25">
            <a:extLst>
              <a:ext uri="{FF2B5EF4-FFF2-40B4-BE49-F238E27FC236}">
                <a16:creationId xmlns:a16="http://schemas.microsoft.com/office/drawing/2014/main" id="{54DBD2F9-63DC-3390-6FC2-B302EF897CEE}"/>
              </a:ext>
            </a:extLst>
          </p:cNvPr>
          <p:cNvSpPr>
            <a:spLocks noGrp="1"/>
          </p:cNvSpPr>
          <p:nvPr>
            <p:ph type="body" sz="quarter" idx="121"/>
          </p:nvPr>
        </p:nvSpPr>
        <p:spPr/>
        <p:txBody>
          <a:bodyPr/>
          <a:lstStyle/>
          <a:p>
            <a:endParaRPr lang="en-GB"/>
          </a:p>
        </p:txBody>
      </p:sp>
      <p:sp>
        <p:nvSpPr>
          <p:cNvPr id="27" name="Text Placeholder 26">
            <a:extLst>
              <a:ext uri="{FF2B5EF4-FFF2-40B4-BE49-F238E27FC236}">
                <a16:creationId xmlns:a16="http://schemas.microsoft.com/office/drawing/2014/main" id="{D3709DC9-2700-BBBA-A3C3-5A8EF49BCEC5}"/>
              </a:ext>
            </a:extLst>
          </p:cNvPr>
          <p:cNvSpPr>
            <a:spLocks noGrp="1"/>
          </p:cNvSpPr>
          <p:nvPr>
            <p:ph type="body" sz="quarter" idx="122"/>
          </p:nvPr>
        </p:nvSpPr>
        <p:spPr/>
        <p:txBody>
          <a:bodyPr/>
          <a:lstStyle/>
          <a:p>
            <a:endParaRPr lang="en-GB"/>
          </a:p>
        </p:txBody>
      </p:sp>
      <p:sp>
        <p:nvSpPr>
          <p:cNvPr id="28" name="Text Placeholder 27">
            <a:extLst>
              <a:ext uri="{FF2B5EF4-FFF2-40B4-BE49-F238E27FC236}">
                <a16:creationId xmlns:a16="http://schemas.microsoft.com/office/drawing/2014/main" id="{38FF4CCD-C9E5-ACA8-500E-71AD2653937E}"/>
              </a:ext>
            </a:extLst>
          </p:cNvPr>
          <p:cNvSpPr>
            <a:spLocks noGrp="1"/>
          </p:cNvSpPr>
          <p:nvPr>
            <p:ph type="body" sz="quarter" idx="123"/>
          </p:nvPr>
        </p:nvSpPr>
        <p:spPr/>
        <p:txBody>
          <a:bodyPr/>
          <a:lstStyle/>
          <a:p>
            <a:endParaRPr lang="en-GB"/>
          </a:p>
        </p:txBody>
      </p:sp>
      <p:sp>
        <p:nvSpPr>
          <p:cNvPr id="29" name="Text Placeholder 28">
            <a:extLst>
              <a:ext uri="{FF2B5EF4-FFF2-40B4-BE49-F238E27FC236}">
                <a16:creationId xmlns:a16="http://schemas.microsoft.com/office/drawing/2014/main" id="{A8AC1412-B0F9-C91F-A3D9-300E142542B0}"/>
              </a:ext>
            </a:extLst>
          </p:cNvPr>
          <p:cNvSpPr>
            <a:spLocks noGrp="1"/>
          </p:cNvSpPr>
          <p:nvPr>
            <p:ph type="body" sz="quarter" idx="124"/>
          </p:nvPr>
        </p:nvSpPr>
        <p:spPr/>
        <p:txBody>
          <a:bodyPr/>
          <a:lstStyle/>
          <a:p>
            <a:endParaRPr lang="en-GB"/>
          </a:p>
        </p:txBody>
      </p:sp>
      <p:sp>
        <p:nvSpPr>
          <p:cNvPr id="30" name="Text Placeholder 29">
            <a:extLst>
              <a:ext uri="{FF2B5EF4-FFF2-40B4-BE49-F238E27FC236}">
                <a16:creationId xmlns:a16="http://schemas.microsoft.com/office/drawing/2014/main" id="{753749D3-130D-0178-BA3A-937A08B56EB6}"/>
              </a:ext>
            </a:extLst>
          </p:cNvPr>
          <p:cNvSpPr>
            <a:spLocks noGrp="1"/>
          </p:cNvSpPr>
          <p:nvPr>
            <p:ph type="body" sz="quarter" idx="125"/>
          </p:nvPr>
        </p:nvSpPr>
        <p:spPr/>
        <p:txBody>
          <a:bodyPr/>
          <a:lstStyle/>
          <a:p>
            <a:endParaRPr lang="en-GB"/>
          </a:p>
        </p:txBody>
      </p:sp>
      <p:sp>
        <p:nvSpPr>
          <p:cNvPr id="31" name="Picture Placeholder 30">
            <a:extLst>
              <a:ext uri="{FF2B5EF4-FFF2-40B4-BE49-F238E27FC236}">
                <a16:creationId xmlns:a16="http://schemas.microsoft.com/office/drawing/2014/main" id="{A13E216B-65EF-A9B6-B419-4E7FD01211E7}"/>
              </a:ext>
            </a:extLst>
          </p:cNvPr>
          <p:cNvSpPr>
            <a:spLocks noGrp="1"/>
          </p:cNvSpPr>
          <p:nvPr>
            <p:ph type="pic" sz="quarter" idx="115"/>
          </p:nvPr>
        </p:nvSpPr>
        <p:spPr/>
      </p:sp>
      <p:sp>
        <p:nvSpPr>
          <p:cNvPr id="32" name="Picture Placeholder 31">
            <a:extLst>
              <a:ext uri="{FF2B5EF4-FFF2-40B4-BE49-F238E27FC236}">
                <a16:creationId xmlns:a16="http://schemas.microsoft.com/office/drawing/2014/main" id="{20C87CCF-900F-57C6-DD91-DB8FB84A1E2B}"/>
              </a:ext>
            </a:extLst>
          </p:cNvPr>
          <p:cNvSpPr>
            <a:spLocks noGrp="1"/>
          </p:cNvSpPr>
          <p:nvPr>
            <p:ph type="pic" sz="quarter" idx="126"/>
          </p:nvPr>
        </p:nvSpPr>
        <p:spPr/>
      </p:sp>
      <p:sp>
        <p:nvSpPr>
          <p:cNvPr id="33" name="Picture Placeholder 32">
            <a:extLst>
              <a:ext uri="{FF2B5EF4-FFF2-40B4-BE49-F238E27FC236}">
                <a16:creationId xmlns:a16="http://schemas.microsoft.com/office/drawing/2014/main" id="{375C3161-68D8-47B9-18A2-D35CCDD05411}"/>
              </a:ext>
            </a:extLst>
          </p:cNvPr>
          <p:cNvSpPr>
            <a:spLocks noGrp="1"/>
          </p:cNvSpPr>
          <p:nvPr>
            <p:ph type="pic" sz="quarter" idx="127"/>
          </p:nvPr>
        </p:nvSpPr>
        <p:spPr/>
      </p:sp>
      <p:sp>
        <p:nvSpPr>
          <p:cNvPr id="34" name="Picture Placeholder 33">
            <a:extLst>
              <a:ext uri="{FF2B5EF4-FFF2-40B4-BE49-F238E27FC236}">
                <a16:creationId xmlns:a16="http://schemas.microsoft.com/office/drawing/2014/main" id="{B7A3F588-A80D-D83F-88A1-27D779DF1429}"/>
              </a:ext>
            </a:extLst>
          </p:cNvPr>
          <p:cNvSpPr>
            <a:spLocks noGrp="1"/>
          </p:cNvSpPr>
          <p:nvPr>
            <p:ph type="pic" sz="quarter" idx="128"/>
          </p:nvPr>
        </p:nvSpPr>
        <p:spPr/>
      </p:sp>
      <p:sp>
        <p:nvSpPr>
          <p:cNvPr id="35" name="Picture Placeholder 34">
            <a:extLst>
              <a:ext uri="{FF2B5EF4-FFF2-40B4-BE49-F238E27FC236}">
                <a16:creationId xmlns:a16="http://schemas.microsoft.com/office/drawing/2014/main" id="{855B656A-9FF2-E75D-6A83-67580C45755B}"/>
              </a:ext>
            </a:extLst>
          </p:cNvPr>
          <p:cNvSpPr>
            <a:spLocks noGrp="1"/>
          </p:cNvSpPr>
          <p:nvPr>
            <p:ph type="pic" sz="quarter" idx="129"/>
          </p:nvPr>
        </p:nvSpPr>
        <p:spPr/>
      </p:sp>
      <p:sp>
        <p:nvSpPr>
          <p:cNvPr id="36" name="Picture Placeholder 35">
            <a:extLst>
              <a:ext uri="{FF2B5EF4-FFF2-40B4-BE49-F238E27FC236}">
                <a16:creationId xmlns:a16="http://schemas.microsoft.com/office/drawing/2014/main" id="{CD5DDA00-850E-7646-345E-A081149633D3}"/>
              </a:ext>
            </a:extLst>
          </p:cNvPr>
          <p:cNvSpPr>
            <a:spLocks noGrp="1"/>
          </p:cNvSpPr>
          <p:nvPr>
            <p:ph type="pic" sz="quarter" idx="130"/>
          </p:nvPr>
        </p:nvSpPr>
        <p:spPr/>
      </p:sp>
      <p:sp>
        <p:nvSpPr>
          <p:cNvPr id="37" name="Picture Placeholder 36">
            <a:extLst>
              <a:ext uri="{FF2B5EF4-FFF2-40B4-BE49-F238E27FC236}">
                <a16:creationId xmlns:a16="http://schemas.microsoft.com/office/drawing/2014/main" id="{3356C1B2-C40E-1D68-0DA6-738BD6629B32}"/>
              </a:ext>
            </a:extLst>
          </p:cNvPr>
          <p:cNvSpPr>
            <a:spLocks noGrp="1"/>
          </p:cNvSpPr>
          <p:nvPr>
            <p:ph type="pic" sz="quarter" idx="131"/>
          </p:nvPr>
        </p:nvSpPr>
        <p:spPr/>
      </p:sp>
      <p:sp>
        <p:nvSpPr>
          <p:cNvPr id="38" name="Picture Placeholder 37">
            <a:extLst>
              <a:ext uri="{FF2B5EF4-FFF2-40B4-BE49-F238E27FC236}">
                <a16:creationId xmlns:a16="http://schemas.microsoft.com/office/drawing/2014/main" id="{98F94FEE-B8B1-3C0A-382B-023487B9AA70}"/>
              </a:ext>
            </a:extLst>
          </p:cNvPr>
          <p:cNvSpPr>
            <a:spLocks noGrp="1"/>
          </p:cNvSpPr>
          <p:nvPr>
            <p:ph type="pic" sz="quarter" idx="132"/>
          </p:nvPr>
        </p:nvSpPr>
        <p:spPr/>
      </p:sp>
      <p:sp>
        <p:nvSpPr>
          <p:cNvPr id="39" name="Picture Placeholder 38">
            <a:extLst>
              <a:ext uri="{FF2B5EF4-FFF2-40B4-BE49-F238E27FC236}">
                <a16:creationId xmlns:a16="http://schemas.microsoft.com/office/drawing/2014/main" id="{E8A06CE9-CE9A-1D37-810E-54F43E52EB20}"/>
              </a:ext>
            </a:extLst>
          </p:cNvPr>
          <p:cNvSpPr>
            <a:spLocks noGrp="1"/>
          </p:cNvSpPr>
          <p:nvPr>
            <p:ph type="pic" sz="quarter" idx="133"/>
          </p:nvPr>
        </p:nvSpPr>
        <p:spPr/>
      </p:sp>
      <p:sp>
        <p:nvSpPr>
          <p:cNvPr id="40" name="Picture Placeholder 39">
            <a:extLst>
              <a:ext uri="{FF2B5EF4-FFF2-40B4-BE49-F238E27FC236}">
                <a16:creationId xmlns:a16="http://schemas.microsoft.com/office/drawing/2014/main" id="{C20C69E2-5354-80A1-CB69-87A5B56A5304}"/>
              </a:ext>
            </a:extLst>
          </p:cNvPr>
          <p:cNvSpPr>
            <a:spLocks noGrp="1"/>
          </p:cNvSpPr>
          <p:nvPr>
            <p:ph type="pic" sz="quarter" idx="134"/>
          </p:nvPr>
        </p:nvSpPr>
        <p:spPr/>
      </p:sp>
      <p:sp>
        <p:nvSpPr>
          <p:cNvPr id="41" name="Picture Placeholder 40">
            <a:extLst>
              <a:ext uri="{FF2B5EF4-FFF2-40B4-BE49-F238E27FC236}">
                <a16:creationId xmlns:a16="http://schemas.microsoft.com/office/drawing/2014/main" id="{75A0906D-8A20-623B-B183-1E8B1C35ECFB}"/>
              </a:ext>
            </a:extLst>
          </p:cNvPr>
          <p:cNvSpPr>
            <a:spLocks noGrp="1"/>
          </p:cNvSpPr>
          <p:nvPr>
            <p:ph type="pic" sz="quarter" idx="135"/>
          </p:nvPr>
        </p:nvSpPr>
        <p:spPr/>
      </p:sp>
      <p:sp>
        <p:nvSpPr>
          <p:cNvPr id="42" name="Text Placeholder 41">
            <a:extLst>
              <a:ext uri="{FF2B5EF4-FFF2-40B4-BE49-F238E27FC236}">
                <a16:creationId xmlns:a16="http://schemas.microsoft.com/office/drawing/2014/main" id="{E5EF38AD-BFF5-F4EA-A305-06CEA93B469B}"/>
              </a:ext>
            </a:extLst>
          </p:cNvPr>
          <p:cNvSpPr>
            <a:spLocks noGrp="1"/>
          </p:cNvSpPr>
          <p:nvPr>
            <p:ph type="body" sz="quarter" idx="136"/>
          </p:nvPr>
        </p:nvSpPr>
        <p:spPr/>
        <p:txBody>
          <a:bodyPr/>
          <a:lstStyle/>
          <a:p>
            <a:endParaRPr lang="en-GB"/>
          </a:p>
        </p:txBody>
      </p:sp>
      <p:sp>
        <p:nvSpPr>
          <p:cNvPr id="43" name="Text Placeholder 42">
            <a:extLst>
              <a:ext uri="{FF2B5EF4-FFF2-40B4-BE49-F238E27FC236}">
                <a16:creationId xmlns:a16="http://schemas.microsoft.com/office/drawing/2014/main" id="{79331307-ECC6-A965-94F9-86332944FC5A}"/>
              </a:ext>
            </a:extLst>
          </p:cNvPr>
          <p:cNvSpPr>
            <a:spLocks noGrp="1"/>
          </p:cNvSpPr>
          <p:nvPr>
            <p:ph type="body" sz="quarter" idx="137"/>
          </p:nvPr>
        </p:nvSpPr>
        <p:spPr/>
        <p:txBody>
          <a:bodyPr/>
          <a:lstStyle/>
          <a:p>
            <a:endParaRPr lang="en-GB"/>
          </a:p>
        </p:txBody>
      </p:sp>
      <p:sp>
        <p:nvSpPr>
          <p:cNvPr id="44" name="Text Placeholder 43">
            <a:extLst>
              <a:ext uri="{FF2B5EF4-FFF2-40B4-BE49-F238E27FC236}">
                <a16:creationId xmlns:a16="http://schemas.microsoft.com/office/drawing/2014/main" id="{2B130E75-7584-0A3E-361D-2A8B0ACCA19F}"/>
              </a:ext>
            </a:extLst>
          </p:cNvPr>
          <p:cNvSpPr>
            <a:spLocks noGrp="1"/>
          </p:cNvSpPr>
          <p:nvPr>
            <p:ph type="body" sz="quarter" idx="138"/>
          </p:nvPr>
        </p:nvSpPr>
        <p:spPr/>
        <p:txBody>
          <a:bodyPr/>
          <a:lstStyle/>
          <a:p>
            <a:endParaRPr lang="en-GB"/>
          </a:p>
        </p:txBody>
      </p:sp>
      <p:sp>
        <p:nvSpPr>
          <p:cNvPr id="45" name="Text Placeholder 44">
            <a:extLst>
              <a:ext uri="{FF2B5EF4-FFF2-40B4-BE49-F238E27FC236}">
                <a16:creationId xmlns:a16="http://schemas.microsoft.com/office/drawing/2014/main" id="{5331084C-66A2-2851-A60F-28E2B7BE8BE6}"/>
              </a:ext>
            </a:extLst>
          </p:cNvPr>
          <p:cNvSpPr>
            <a:spLocks noGrp="1"/>
          </p:cNvSpPr>
          <p:nvPr>
            <p:ph type="body" sz="quarter" idx="139"/>
          </p:nvPr>
        </p:nvSpPr>
        <p:spPr/>
        <p:txBody>
          <a:bodyPr/>
          <a:lstStyle/>
          <a:p>
            <a:endParaRPr lang="en-GB"/>
          </a:p>
        </p:txBody>
      </p:sp>
      <p:sp>
        <p:nvSpPr>
          <p:cNvPr id="46" name="Text Placeholder 45">
            <a:extLst>
              <a:ext uri="{FF2B5EF4-FFF2-40B4-BE49-F238E27FC236}">
                <a16:creationId xmlns:a16="http://schemas.microsoft.com/office/drawing/2014/main" id="{8CEC428E-FEE8-3673-C8A3-3A9B8D43EBC0}"/>
              </a:ext>
            </a:extLst>
          </p:cNvPr>
          <p:cNvSpPr>
            <a:spLocks noGrp="1"/>
          </p:cNvSpPr>
          <p:nvPr>
            <p:ph type="body" sz="quarter" idx="140"/>
          </p:nvPr>
        </p:nvSpPr>
        <p:spPr/>
        <p:txBody>
          <a:bodyPr/>
          <a:lstStyle/>
          <a:p>
            <a:endParaRPr lang="en-GB"/>
          </a:p>
        </p:txBody>
      </p:sp>
      <p:sp>
        <p:nvSpPr>
          <p:cNvPr id="47" name="Text Placeholder 46">
            <a:extLst>
              <a:ext uri="{FF2B5EF4-FFF2-40B4-BE49-F238E27FC236}">
                <a16:creationId xmlns:a16="http://schemas.microsoft.com/office/drawing/2014/main" id="{EB41472A-D868-395A-5BCE-1F4E0009F8E1}"/>
              </a:ext>
            </a:extLst>
          </p:cNvPr>
          <p:cNvSpPr>
            <a:spLocks noGrp="1"/>
          </p:cNvSpPr>
          <p:nvPr>
            <p:ph type="body" sz="quarter" idx="141"/>
          </p:nvPr>
        </p:nvSpPr>
        <p:spPr/>
        <p:txBody>
          <a:bodyPr/>
          <a:lstStyle/>
          <a:p>
            <a:endParaRPr lang="en-GB"/>
          </a:p>
        </p:txBody>
      </p:sp>
      <p:sp>
        <p:nvSpPr>
          <p:cNvPr id="48" name="Text Placeholder 47">
            <a:extLst>
              <a:ext uri="{FF2B5EF4-FFF2-40B4-BE49-F238E27FC236}">
                <a16:creationId xmlns:a16="http://schemas.microsoft.com/office/drawing/2014/main" id="{FEEDC7E1-418B-482C-DD27-E10659F4A820}"/>
              </a:ext>
            </a:extLst>
          </p:cNvPr>
          <p:cNvSpPr>
            <a:spLocks noGrp="1"/>
          </p:cNvSpPr>
          <p:nvPr>
            <p:ph type="body" sz="quarter" idx="142"/>
          </p:nvPr>
        </p:nvSpPr>
        <p:spPr/>
        <p:txBody>
          <a:bodyPr/>
          <a:lstStyle/>
          <a:p>
            <a:endParaRPr lang="en-GB"/>
          </a:p>
        </p:txBody>
      </p:sp>
      <p:sp>
        <p:nvSpPr>
          <p:cNvPr id="49" name="Text Placeholder 48">
            <a:extLst>
              <a:ext uri="{FF2B5EF4-FFF2-40B4-BE49-F238E27FC236}">
                <a16:creationId xmlns:a16="http://schemas.microsoft.com/office/drawing/2014/main" id="{028AD8AC-7C72-F8F8-35CC-E463C9510A76}"/>
              </a:ext>
            </a:extLst>
          </p:cNvPr>
          <p:cNvSpPr>
            <a:spLocks noGrp="1"/>
          </p:cNvSpPr>
          <p:nvPr>
            <p:ph type="body" sz="quarter" idx="143"/>
          </p:nvPr>
        </p:nvSpPr>
        <p:spPr/>
        <p:txBody>
          <a:bodyPr/>
          <a:lstStyle/>
          <a:p>
            <a:endParaRPr lang="en-GB"/>
          </a:p>
        </p:txBody>
      </p:sp>
      <p:sp>
        <p:nvSpPr>
          <p:cNvPr id="50" name="Text Placeholder 49">
            <a:extLst>
              <a:ext uri="{FF2B5EF4-FFF2-40B4-BE49-F238E27FC236}">
                <a16:creationId xmlns:a16="http://schemas.microsoft.com/office/drawing/2014/main" id="{D5A5C850-1202-6A79-3329-11A579F03D86}"/>
              </a:ext>
            </a:extLst>
          </p:cNvPr>
          <p:cNvSpPr>
            <a:spLocks noGrp="1"/>
          </p:cNvSpPr>
          <p:nvPr>
            <p:ph type="body" sz="quarter" idx="144"/>
          </p:nvPr>
        </p:nvSpPr>
        <p:spPr/>
        <p:txBody>
          <a:bodyPr/>
          <a:lstStyle/>
          <a:p>
            <a:endParaRPr lang="en-GB"/>
          </a:p>
        </p:txBody>
      </p:sp>
      <p:sp>
        <p:nvSpPr>
          <p:cNvPr id="51" name="Text Placeholder 50">
            <a:extLst>
              <a:ext uri="{FF2B5EF4-FFF2-40B4-BE49-F238E27FC236}">
                <a16:creationId xmlns:a16="http://schemas.microsoft.com/office/drawing/2014/main" id="{4038469B-878D-78C8-2E0B-5A9E14033673}"/>
              </a:ext>
            </a:extLst>
          </p:cNvPr>
          <p:cNvSpPr>
            <a:spLocks noGrp="1"/>
          </p:cNvSpPr>
          <p:nvPr>
            <p:ph type="body" sz="quarter" idx="145"/>
          </p:nvPr>
        </p:nvSpPr>
        <p:spPr/>
        <p:txBody>
          <a:bodyPr/>
          <a:lstStyle/>
          <a:p>
            <a:endParaRPr lang="en-GB"/>
          </a:p>
        </p:txBody>
      </p:sp>
      <p:sp>
        <p:nvSpPr>
          <p:cNvPr id="52" name="Text Placeholder 51">
            <a:extLst>
              <a:ext uri="{FF2B5EF4-FFF2-40B4-BE49-F238E27FC236}">
                <a16:creationId xmlns:a16="http://schemas.microsoft.com/office/drawing/2014/main" id="{0B315A9E-D9F0-18E7-0C1D-DA5351AC4076}"/>
              </a:ext>
            </a:extLst>
          </p:cNvPr>
          <p:cNvSpPr>
            <a:spLocks noGrp="1"/>
          </p:cNvSpPr>
          <p:nvPr>
            <p:ph type="body" sz="quarter" idx="146"/>
          </p:nvPr>
        </p:nvSpPr>
        <p:spPr/>
        <p:txBody>
          <a:bodyPr/>
          <a:lstStyle/>
          <a:p>
            <a:endParaRPr lang="en-GB"/>
          </a:p>
        </p:txBody>
      </p:sp>
      <p:sp>
        <p:nvSpPr>
          <p:cNvPr id="53" name="Text Placeholder 52">
            <a:extLst>
              <a:ext uri="{FF2B5EF4-FFF2-40B4-BE49-F238E27FC236}">
                <a16:creationId xmlns:a16="http://schemas.microsoft.com/office/drawing/2014/main" id="{9929FBF9-021D-7B7E-CE4D-5BE47A3284E8}"/>
              </a:ext>
            </a:extLst>
          </p:cNvPr>
          <p:cNvSpPr>
            <a:spLocks noGrp="1"/>
          </p:cNvSpPr>
          <p:nvPr>
            <p:ph type="body" sz="quarter" idx="147"/>
          </p:nvPr>
        </p:nvSpPr>
        <p:spPr/>
        <p:txBody>
          <a:bodyPr/>
          <a:lstStyle/>
          <a:p>
            <a:endParaRPr lang="en-GB"/>
          </a:p>
        </p:txBody>
      </p:sp>
      <p:sp>
        <p:nvSpPr>
          <p:cNvPr id="54" name="Text Placeholder 53">
            <a:extLst>
              <a:ext uri="{FF2B5EF4-FFF2-40B4-BE49-F238E27FC236}">
                <a16:creationId xmlns:a16="http://schemas.microsoft.com/office/drawing/2014/main" id="{BB3BBCC7-44EF-5A88-D87E-C11A37B76841}"/>
              </a:ext>
            </a:extLst>
          </p:cNvPr>
          <p:cNvSpPr>
            <a:spLocks noGrp="1"/>
          </p:cNvSpPr>
          <p:nvPr>
            <p:ph type="body" sz="quarter" idx="148"/>
          </p:nvPr>
        </p:nvSpPr>
        <p:spPr/>
        <p:txBody>
          <a:bodyPr/>
          <a:lstStyle/>
          <a:p>
            <a:endParaRPr lang="en-GB"/>
          </a:p>
        </p:txBody>
      </p:sp>
      <p:sp>
        <p:nvSpPr>
          <p:cNvPr id="55" name="Text Placeholder 54">
            <a:extLst>
              <a:ext uri="{FF2B5EF4-FFF2-40B4-BE49-F238E27FC236}">
                <a16:creationId xmlns:a16="http://schemas.microsoft.com/office/drawing/2014/main" id="{E6698590-D8C6-39D6-7672-D31B500C5267}"/>
              </a:ext>
            </a:extLst>
          </p:cNvPr>
          <p:cNvSpPr>
            <a:spLocks noGrp="1"/>
          </p:cNvSpPr>
          <p:nvPr>
            <p:ph type="body" sz="quarter" idx="149"/>
          </p:nvPr>
        </p:nvSpPr>
        <p:spPr/>
        <p:txBody>
          <a:bodyPr/>
          <a:lstStyle/>
          <a:p>
            <a:endParaRPr lang="en-GB"/>
          </a:p>
        </p:txBody>
      </p:sp>
      <p:sp>
        <p:nvSpPr>
          <p:cNvPr id="59" name="Text Placeholder 58">
            <a:extLst>
              <a:ext uri="{FF2B5EF4-FFF2-40B4-BE49-F238E27FC236}">
                <a16:creationId xmlns:a16="http://schemas.microsoft.com/office/drawing/2014/main" id="{5824225B-FF7F-6D34-1002-3BE3BABC8B4E}"/>
              </a:ext>
            </a:extLst>
          </p:cNvPr>
          <p:cNvSpPr>
            <a:spLocks noGrp="1"/>
          </p:cNvSpPr>
          <p:nvPr>
            <p:ph type="body" sz="quarter" idx="11"/>
          </p:nvPr>
        </p:nvSpPr>
        <p:spPr>
          <a:xfrm>
            <a:off x="922341" y="4996435"/>
            <a:ext cx="10048875" cy="1292653"/>
          </a:xfrm>
        </p:spPr>
        <p:txBody>
          <a:bodyPr/>
          <a:lstStyle/>
          <a:p>
            <a:r>
              <a:rPr lang="en-GB" sz="7200" dirty="0">
                <a:latin typeface="Comic Sans MS" panose="030F0702030302020204" pitchFamily="66" charset="0"/>
              </a:rPr>
              <a:t>REFERENCES</a:t>
            </a:r>
          </a:p>
        </p:txBody>
      </p:sp>
    </p:spTree>
    <p:extLst>
      <p:ext uri="{BB962C8B-B14F-4D97-AF65-F5344CB8AC3E}">
        <p14:creationId xmlns:p14="http://schemas.microsoft.com/office/powerpoint/2010/main" val="3620950748"/>
      </p:ext>
    </p:extLst>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6660</TotalTime>
  <Words>1170</Words>
  <Application>Microsoft Office PowerPoint</Application>
  <PresentationFormat>Custom</PresentationFormat>
  <Paragraphs>72</Paragraphs>
  <Slides>2</Slides>
  <Notes>1</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vt:i4>
      </vt:variant>
    </vt:vector>
  </HeadingPairs>
  <TitlesOfParts>
    <vt:vector size="10" baseType="lpstr">
      <vt:lpstr>Arial</vt:lpstr>
      <vt:lpstr>Calibri</vt:lpstr>
      <vt:lpstr>Comic Sans MS</vt:lpstr>
      <vt:lpstr>Trebuchet MS</vt:lpstr>
      <vt:lpstr>PosterPresentations.com-36x48-Template-V2b</vt:lpstr>
      <vt:lpstr>1_Classic 3 Columns</vt:lpstr>
      <vt:lpstr>Classic - Wide Center</vt:lpstr>
      <vt:lpstr>Right Highlight</vt:lpstr>
      <vt:lpstr>Supporting children with additional learning needs.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Sheree Evans</cp:lastModifiedBy>
  <cp:revision>11</cp:revision>
  <dcterms:created xsi:type="dcterms:W3CDTF">2011-04-21T17:08:10Z</dcterms:created>
  <dcterms:modified xsi:type="dcterms:W3CDTF">2022-05-14T09:51:05Z</dcterms:modified>
</cp:coreProperties>
</file>