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1"/>
  </p:sldMasterIdLst>
  <p:sldIdLst>
    <p:sldId id="257" r:id="rId2"/>
    <p:sldId id="256" r:id="rId3"/>
    <p:sldId id="258" r:id="rId4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471CABF-0D13-46AD-A18E-D989655DA1AB}" v="46" dt="2023-06-01T20:41:00.11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44" d="100"/>
          <a:sy n="44" d="100"/>
        </p:scale>
        <p:origin x="2256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10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iatrice Bogos" userId="032b47c63b49b01c" providerId="LiveId" clId="{6471CABF-0D13-46AD-A18E-D989655DA1AB}"/>
    <pc:docChg chg="undo custSel addSld modSld sldOrd">
      <pc:chgData name="Biatrice Bogos" userId="032b47c63b49b01c" providerId="LiveId" clId="{6471CABF-0D13-46AD-A18E-D989655DA1AB}" dt="2023-06-02T10:48:56.808" v="2714" actId="2711"/>
      <pc:docMkLst>
        <pc:docMk/>
      </pc:docMkLst>
      <pc:sldChg chg="addSp delSp modSp mod">
        <pc:chgData name="Biatrice Bogos" userId="032b47c63b49b01c" providerId="LiveId" clId="{6471CABF-0D13-46AD-A18E-D989655DA1AB}" dt="2023-06-01T20:42:25.155" v="2650" actId="1076"/>
        <pc:sldMkLst>
          <pc:docMk/>
          <pc:sldMk cId="4224204277" sldId="256"/>
        </pc:sldMkLst>
        <pc:spChg chg="add mod">
          <ac:chgData name="Biatrice Bogos" userId="032b47c63b49b01c" providerId="LiveId" clId="{6471CABF-0D13-46AD-A18E-D989655DA1AB}" dt="2023-06-01T19:03:18.142" v="288" actId="1076"/>
          <ac:spMkLst>
            <pc:docMk/>
            <pc:sldMk cId="4224204277" sldId="256"/>
            <ac:spMk id="6" creationId="{5DF3D4F4-D536-DFF5-B07A-7354BE356F46}"/>
          </ac:spMkLst>
        </pc:spChg>
        <pc:spChg chg="add mod">
          <ac:chgData name="Biatrice Bogos" userId="032b47c63b49b01c" providerId="LiveId" clId="{6471CABF-0D13-46AD-A18E-D989655DA1AB}" dt="2023-06-01T19:03:27.704" v="289" actId="1076"/>
          <ac:spMkLst>
            <pc:docMk/>
            <pc:sldMk cId="4224204277" sldId="256"/>
            <ac:spMk id="7" creationId="{63FFC690-54F4-3DC1-0E05-4B200448948B}"/>
          </ac:spMkLst>
        </pc:spChg>
        <pc:spChg chg="add mod">
          <ac:chgData name="Biatrice Bogos" userId="032b47c63b49b01c" providerId="LiveId" clId="{6471CABF-0D13-46AD-A18E-D989655DA1AB}" dt="2023-06-01T19:03:13.202" v="287" actId="1076"/>
          <ac:spMkLst>
            <pc:docMk/>
            <pc:sldMk cId="4224204277" sldId="256"/>
            <ac:spMk id="8" creationId="{CEB0C3B3-130B-CC10-7EE6-4F68928B952F}"/>
          </ac:spMkLst>
        </pc:spChg>
        <pc:spChg chg="add mod">
          <ac:chgData name="Biatrice Bogos" userId="032b47c63b49b01c" providerId="LiveId" clId="{6471CABF-0D13-46AD-A18E-D989655DA1AB}" dt="2023-06-01T18:43:44.754" v="120" actId="1076"/>
          <ac:spMkLst>
            <pc:docMk/>
            <pc:sldMk cId="4224204277" sldId="256"/>
            <ac:spMk id="11" creationId="{26CDA17C-D6AB-2403-BB6B-129E3D08EB02}"/>
          </ac:spMkLst>
        </pc:spChg>
        <pc:spChg chg="add mod">
          <ac:chgData name="Biatrice Bogos" userId="032b47c63b49b01c" providerId="LiveId" clId="{6471CABF-0D13-46AD-A18E-D989655DA1AB}" dt="2023-06-01T18:44:17.941" v="126" actId="1076"/>
          <ac:spMkLst>
            <pc:docMk/>
            <pc:sldMk cId="4224204277" sldId="256"/>
            <ac:spMk id="12" creationId="{D45155F0-9F54-2B08-1A69-E8268F352CDD}"/>
          </ac:spMkLst>
        </pc:spChg>
        <pc:spChg chg="add mod">
          <ac:chgData name="Biatrice Bogos" userId="032b47c63b49b01c" providerId="LiveId" clId="{6471CABF-0D13-46AD-A18E-D989655DA1AB}" dt="2023-06-01T18:44:27.353" v="129" actId="1076"/>
          <ac:spMkLst>
            <pc:docMk/>
            <pc:sldMk cId="4224204277" sldId="256"/>
            <ac:spMk id="13" creationId="{C2C6E577-EEE2-FFC1-78F5-D02257E75DA9}"/>
          </ac:spMkLst>
        </pc:spChg>
        <pc:spChg chg="add mod">
          <ac:chgData name="Biatrice Bogos" userId="032b47c63b49b01c" providerId="LiveId" clId="{6471CABF-0D13-46AD-A18E-D989655DA1AB}" dt="2023-06-01T18:44:23.866" v="128" actId="1076"/>
          <ac:spMkLst>
            <pc:docMk/>
            <pc:sldMk cId="4224204277" sldId="256"/>
            <ac:spMk id="14" creationId="{4DAA84D4-425E-48C1-CBCC-2A454C330D72}"/>
          </ac:spMkLst>
        </pc:spChg>
        <pc:spChg chg="add mod">
          <ac:chgData name="Biatrice Bogos" userId="032b47c63b49b01c" providerId="LiveId" clId="{6471CABF-0D13-46AD-A18E-D989655DA1AB}" dt="2023-06-01T20:42:25.155" v="2650" actId="1076"/>
          <ac:spMkLst>
            <pc:docMk/>
            <pc:sldMk cId="4224204277" sldId="256"/>
            <ac:spMk id="15" creationId="{71DC52B4-7464-B5B1-A2E2-4C84EE3B8E12}"/>
          </ac:spMkLst>
        </pc:spChg>
        <pc:spChg chg="add del mod">
          <ac:chgData name="Biatrice Bogos" userId="032b47c63b49b01c" providerId="LiveId" clId="{6471CABF-0D13-46AD-A18E-D989655DA1AB}" dt="2023-06-01T18:56:06.529" v="208"/>
          <ac:spMkLst>
            <pc:docMk/>
            <pc:sldMk cId="4224204277" sldId="256"/>
            <ac:spMk id="24" creationId="{4D11686F-3F3B-AEA8-5D3E-5884850C262E}"/>
          </ac:spMkLst>
        </pc:spChg>
        <pc:spChg chg="add mod">
          <ac:chgData name="Biatrice Bogos" userId="032b47c63b49b01c" providerId="LiveId" clId="{6471CABF-0D13-46AD-A18E-D989655DA1AB}" dt="2023-06-01T19:13:35.110" v="468" actId="13926"/>
          <ac:spMkLst>
            <pc:docMk/>
            <pc:sldMk cId="4224204277" sldId="256"/>
            <ac:spMk id="25" creationId="{FD4204C5-9B15-5F06-947C-22BD14B53D1C}"/>
          </ac:spMkLst>
        </pc:spChg>
        <pc:spChg chg="add mod">
          <ac:chgData name="Biatrice Bogos" userId="032b47c63b49b01c" providerId="LiveId" clId="{6471CABF-0D13-46AD-A18E-D989655DA1AB}" dt="2023-06-01T19:14:10.701" v="472" actId="1076"/>
          <ac:spMkLst>
            <pc:docMk/>
            <pc:sldMk cId="4224204277" sldId="256"/>
            <ac:spMk id="26" creationId="{6AB44E7F-F3FA-2AE1-6E1A-CDA70DAC5062}"/>
          </ac:spMkLst>
        </pc:spChg>
        <pc:spChg chg="add mod">
          <ac:chgData name="Biatrice Bogos" userId="032b47c63b49b01c" providerId="LiveId" clId="{6471CABF-0D13-46AD-A18E-D989655DA1AB}" dt="2023-06-01T19:14:59.687" v="482" actId="20577"/>
          <ac:spMkLst>
            <pc:docMk/>
            <pc:sldMk cId="4224204277" sldId="256"/>
            <ac:spMk id="27" creationId="{49BC7640-7C1F-C271-AE49-1D2209B5F9CD}"/>
          </ac:spMkLst>
        </pc:spChg>
        <pc:spChg chg="add mod">
          <ac:chgData name="Biatrice Bogos" userId="032b47c63b49b01c" providerId="LiveId" clId="{6471CABF-0D13-46AD-A18E-D989655DA1AB}" dt="2023-06-01T19:16:53.918" v="510" actId="1076"/>
          <ac:spMkLst>
            <pc:docMk/>
            <pc:sldMk cId="4224204277" sldId="256"/>
            <ac:spMk id="28" creationId="{CBBC5AF3-C0BB-AC4B-514D-9E03FE3DBB30}"/>
          </ac:spMkLst>
        </pc:spChg>
        <pc:spChg chg="add mod">
          <ac:chgData name="Biatrice Bogos" userId="032b47c63b49b01c" providerId="LiveId" clId="{6471CABF-0D13-46AD-A18E-D989655DA1AB}" dt="2023-06-01T20:37:33.754" v="2471" actId="13926"/>
          <ac:spMkLst>
            <pc:docMk/>
            <pc:sldMk cId="4224204277" sldId="256"/>
            <ac:spMk id="39" creationId="{9496387E-8C2A-4323-8456-46A984FDB087}"/>
          </ac:spMkLst>
        </pc:spChg>
        <pc:spChg chg="add mod">
          <ac:chgData name="Biatrice Bogos" userId="032b47c63b49b01c" providerId="LiveId" clId="{6471CABF-0D13-46AD-A18E-D989655DA1AB}" dt="2023-06-01T20:37:30.562" v="2470" actId="13926"/>
          <ac:spMkLst>
            <pc:docMk/>
            <pc:sldMk cId="4224204277" sldId="256"/>
            <ac:spMk id="42" creationId="{344BD8E6-99DA-B2B0-0608-E20D760427D0}"/>
          </ac:spMkLst>
        </pc:spChg>
        <pc:spChg chg="add mod">
          <ac:chgData name="Biatrice Bogos" userId="032b47c63b49b01c" providerId="LiveId" clId="{6471CABF-0D13-46AD-A18E-D989655DA1AB}" dt="2023-06-01T20:38:30.642" v="2481" actId="14100"/>
          <ac:spMkLst>
            <pc:docMk/>
            <pc:sldMk cId="4224204277" sldId="256"/>
            <ac:spMk id="55" creationId="{89DC8A03-CA36-DCE7-158B-BBDAD8EEEA42}"/>
          </ac:spMkLst>
        </pc:spChg>
        <pc:graphicFrameChg chg="add del mod modGraphic">
          <ac:chgData name="Biatrice Bogos" userId="032b47c63b49b01c" providerId="LiveId" clId="{6471CABF-0D13-46AD-A18E-D989655DA1AB}" dt="2023-06-01T20:26:17.495" v="2157" actId="27309"/>
          <ac:graphicFrameMkLst>
            <pc:docMk/>
            <pc:sldMk cId="4224204277" sldId="256"/>
            <ac:graphicFrameMk id="48" creationId="{BA33AC93-427F-3937-B8A4-BD19D38B7838}"/>
          </ac:graphicFrameMkLst>
        </pc:graphicFrameChg>
        <pc:picChg chg="add del mod">
          <ac:chgData name="Biatrice Bogos" userId="032b47c63b49b01c" providerId="LiveId" clId="{6471CABF-0D13-46AD-A18E-D989655DA1AB}" dt="2023-06-01T18:47:48.567" v="164" actId="21"/>
          <ac:picMkLst>
            <pc:docMk/>
            <pc:sldMk cId="4224204277" sldId="256"/>
            <ac:picMk id="5" creationId="{50C380A7-3412-63B6-F8D9-FEE6F6A42468}"/>
          </ac:picMkLst>
        </pc:picChg>
        <pc:picChg chg="add mod">
          <ac:chgData name="Biatrice Bogos" userId="032b47c63b49b01c" providerId="LiveId" clId="{6471CABF-0D13-46AD-A18E-D989655DA1AB}" dt="2023-06-01T19:03:10.466" v="286" actId="1076"/>
          <ac:picMkLst>
            <pc:docMk/>
            <pc:sldMk cId="4224204277" sldId="256"/>
            <ac:picMk id="10" creationId="{3A8ED6EF-5237-E62E-E8D1-F8EDE5F1BE0A}"/>
          </ac:picMkLst>
        </pc:picChg>
        <pc:picChg chg="add mod">
          <ac:chgData name="Biatrice Bogos" userId="032b47c63b49b01c" providerId="LiveId" clId="{6471CABF-0D13-46AD-A18E-D989655DA1AB}" dt="2023-06-01T19:25:44.530" v="576" actId="1076"/>
          <ac:picMkLst>
            <pc:docMk/>
            <pc:sldMk cId="4224204277" sldId="256"/>
            <ac:picMk id="17" creationId="{E0F51DE0-AD72-EB71-8E68-5F1B51C32E57}"/>
          </ac:picMkLst>
        </pc:picChg>
        <pc:picChg chg="add del mod">
          <ac:chgData name="Biatrice Bogos" userId="032b47c63b49b01c" providerId="LiveId" clId="{6471CABF-0D13-46AD-A18E-D989655DA1AB}" dt="2023-06-01T18:54:47.851" v="191" actId="21"/>
          <ac:picMkLst>
            <pc:docMk/>
            <pc:sldMk cId="4224204277" sldId="256"/>
            <ac:picMk id="19" creationId="{E96CF89E-6463-25A6-41CA-0E58D6B31708}"/>
          </ac:picMkLst>
        </pc:picChg>
        <pc:picChg chg="add mod">
          <ac:chgData name="Biatrice Bogos" userId="032b47c63b49b01c" providerId="LiveId" clId="{6471CABF-0D13-46AD-A18E-D989655DA1AB}" dt="2023-06-01T19:25:39.498" v="575" actId="1076"/>
          <ac:picMkLst>
            <pc:docMk/>
            <pc:sldMk cId="4224204277" sldId="256"/>
            <ac:picMk id="21" creationId="{D3338C84-2B33-7D4C-1C36-525F181B4B4B}"/>
          </ac:picMkLst>
        </pc:picChg>
        <pc:picChg chg="add mod">
          <ac:chgData name="Biatrice Bogos" userId="032b47c63b49b01c" providerId="LiveId" clId="{6471CABF-0D13-46AD-A18E-D989655DA1AB}" dt="2023-06-01T19:25:36.277" v="574" actId="1076"/>
          <ac:picMkLst>
            <pc:docMk/>
            <pc:sldMk cId="4224204277" sldId="256"/>
            <ac:picMk id="23" creationId="{858C5A89-688F-CECF-8897-A6C5C3832193}"/>
          </ac:picMkLst>
        </pc:picChg>
        <pc:picChg chg="add del mod">
          <ac:chgData name="Biatrice Bogos" userId="032b47c63b49b01c" providerId="LiveId" clId="{6471CABF-0D13-46AD-A18E-D989655DA1AB}" dt="2023-06-01T19:19:32.488" v="535" actId="21"/>
          <ac:picMkLst>
            <pc:docMk/>
            <pc:sldMk cId="4224204277" sldId="256"/>
            <ac:picMk id="30" creationId="{F4D19CC0-EC97-4248-9135-C80BF98BE9DF}"/>
          </ac:picMkLst>
        </pc:picChg>
        <pc:picChg chg="add mod">
          <ac:chgData name="Biatrice Bogos" userId="032b47c63b49b01c" providerId="LiveId" clId="{6471CABF-0D13-46AD-A18E-D989655DA1AB}" dt="2023-06-01T20:37:53.931" v="2473" actId="1076"/>
          <ac:picMkLst>
            <pc:docMk/>
            <pc:sldMk cId="4224204277" sldId="256"/>
            <ac:picMk id="32" creationId="{597FFD98-771F-9B7E-F728-68A48B51630D}"/>
          </ac:picMkLst>
        </pc:picChg>
        <pc:picChg chg="add mod">
          <ac:chgData name="Biatrice Bogos" userId="032b47c63b49b01c" providerId="LiveId" clId="{6471CABF-0D13-46AD-A18E-D989655DA1AB}" dt="2023-06-01T20:38:46.223" v="2484" actId="1076"/>
          <ac:picMkLst>
            <pc:docMk/>
            <pc:sldMk cId="4224204277" sldId="256"/>
            <ac:picMk id="34" creationId="{DF6DC3B1-76D1-E65A-22CF-7CD2F930319D}"/>
          </ac:picMkLst>
        </pc:picChg>
        <pc:picChg chg="add mod">
          <ac:chgData name="Biatrice Bogos" userId="032b47c63b49b01c" providerId="LiveId" clId="{6471CABF-0D13-46AD-A18E-D989655DA1AB}" dt="2023-06-01T19:25:27.458" v="573" actId="1076"/>
          <ac:picMkLst>
            <pc:docMk/>
            <pc:sldMk cId="4224204277" sldId="256"/>
            <ac:picMk id="36" creationId="{7C9F2E0D-F575-ECD3-241C-D4A2C6CB294E}"/>
          </ac:picMkLst>
        </pc:picChg>
        <pc:picChg chg="add mod">
          <ac:chgData name="Biatrice Bogos" userId="032b47c63b49b01c" providerId="LiveId" clId="{6471CABF-0D13-46AD-A18E-D989655DA1AB}" dt="2023-06-01T19:25:48.204" v="577" actId="1076"/>
          <ac:picMkLst>
            <pc:docMk/>
            <pc:sldMk cId="4224204277" sldId="256"/>
            <ac:picMk id="38" creationId="{41204EB1-EF70-BB1E-460A-70B7674A13DA}"/>
          </ac:picMkLst>
        </pc:picChg>
        <pc:picChg chg="add del mod">
          <ac:chgData name="Biatrice Bogos" userId="032b47c63b49b01c" providerId="LiveId" clId="{6471CABF-0D13-46AD-A18E-D989655DA1AB}" dt="2023-06-01T20:32:56.627" v="2446" actId="21"/>
          <ac:picMkLst>
            <pc:docMk/>
            <pc:sldMk cId="4224204277" sldId="256"/>
            <ac:picMk id="41" creationId="{DA64552F-38CD-F1DA-A200-F9DBE04D73FD}"/>
          </ac:picMkLst>
        </pc:picChg>
        <pc:picChg chg="add mod">
          <ac:chgData name="Biatrice Bogos" userId="032b47c63b49b01c" providerId="LiveId" clId="{6471CABF-0D13-46AD-A18E-D989655DA1AB}" dt="2023-06-01T20:28:27.938" v="2194" actId="1076"/>
          <ac:picMkLst>
            <pc:docMk/>
            <pc:sldMk cId="4224204277" sldId="256"/>
            <ac:picMk id="44" creationId="{4A3BD761-18D9-FCF8-388A-03B8E792FE08}"/>
          </ac:picMkLst>
        </pc:picChg>
        <pc:picChg chg="add mod">
          <ac:chgData name="Biatrice Bogos" userId="032b47c63b49b01c" providerId="LiveId" clId="{6471CABF-0D13-46AD-A18E-D989655DA1AB}" dt="2023-06-01T20:28:29.925" v="2195" actId="1076"/>
          <ac:picMkLst>
            <pc:docMk/>
            <pc:sldMk cId="4224204277" sldId="256"/>
            <ac:picMk id="46" creationId="{CA678E1C-4233-C4DD-7C7F-661E0439A654}"/>
          </ac:picMkLst>
        </pc:picChg>
        <pc:picChg chg="add del mod">
          <ac:chgData name="Biatrice Bogos" userId="032b47c63b49b01c" providerId="LiveId" clId="{6471CABF-0D13-46AD-A18E-D989655DA1AB}" dt="2023-06-01T20:27:35.769" v="2170" actId="931"/>
          <ac:picMkLst>
            <pc:docMk/>
            <pc:sldMk cId="4224204277" sldId="256"/>
            <ac:picMk id="50" creationId="{7192553A-39D5-5D73-E48A-84D7DCDCC33D}"/>
          </ac:picMkLst>
        </pc:picChg>
        <pc:picChg chg="add mod">
          <ac:chgData name="Biatrice Bogos" userId="032b47c63b49b01c" providerId="LiveId" clId="{6471CABF-0D13-46AD-A18E-D989655DA1AB}" dt="2023-06-01T20:28:32.772" v="2196" actId="1076"/>
          <ac:picMkLst>
            <pc:docMk/>
            <pc:sldMk cId="4224204277" sldId="256"/>
            <ac:picMk id="52" creationId="{3EA423B0-D2F4-9B86-B72B-1367C871EC7D}"/>
          </ac:picMkLst>
        </pc:picChg>
        <pc:picChg chg="add mod">
          <ac:chgData name="Biatrice Bogos" userId="032b47c63b49b01c" providerId="LiveId" clId="{6471CABF-0D13-46AD-A18E-D989655DA1AB}" dt="2023-06-01T20:34:31.548" v="2453" actId="1076"/>
          <ac:picMkLst>
            <pc:docMk/>
            <pc:sldMk cId="4224204277" sldId="256"/>
            <ac:picMk id="54" creationId="{783CB62E-76B9-E985-4192-E60EF360E7C4}"/>
          </ac:picMkLst>
        </pc:picChg>
      </pc:sldChg>
      <pc:sldChg chg="addSp modSp new mod ord">
        <pc:chgData name="Biatrice Bogos" userId="032b47c63b49b01c" providerId="LiveId" clId="{6471CABF-0D13-46AD-A18E-D989655DA1AB}" dt="2023-06-02T10:48:56.808" v="2714" actId="2711"/>
        <pc:sldMkLst>
          <pc:docMk/>
          <pc:sldMk cId="55647392" sldId="257"/>
        </pc:sldMkLst>
        <pc:spChg chg="mod">
          <ac:chgData name="Biatrice Bogos" userId="032b47c63b49b01c" providerId="LiveId" clId="{6471CABF-0D13-46AD-A18E-D989655DA1AB}" dt="2023-06-01T20:39:53.893" v="2523" actId="1076"/>
          <ac:spMkLst>
            <pc:docMk/>
            <pc:sldMk cId="55647392" sldId="257"/>
            <ac:spMk id="2" creationId="{CD09345D-7D1E-AA5F-890B-988C40D56FDC}"/>
          </ac:spMkLst>
        </pc:spChg>
        <pc:spChg chg="mod">
          <ac:chgData name="Biatrice Bogos" userId="032b47c63b49b01c" providerId="LiveId" clId="{6471CABF-0D13-46AD-A18E-D989655DA1AB}" dt="2023-06-02T10:48:56.808" v="2714" actId="2711"/>
          <ac:spMkLst>
            <pc:docMk/>
            <pc:sldMk cId="55647392" sldId="257"/>
            <ac:spMk id="3" creationId="{CA994CE2-925B-EAEE-1006-DB0FACC107BE}"/>
          </ac:spMkLst>
        </pc:spChg>
        <pc:spChg chg="add mod">
          <ac:chgData name="Biatrice Bogos" userId="032b47c63b49b01c" providerId="LiveId" clId="{6471CABF-0D13-46AD-A18E-D989655DA1AB}" dt="2023-06-01T20:41:38.130" v="2649" actId="20577"/>
          <ac:spMkLst>
            <pc:docMk/>
            <pc:sldMk cId="55647392" sldId="257"/>
            <ac:spMk id="4" creationId="{F66DD094-990B-4B34-BCD0-6077F1DDB623}"/>
          </ac:spMkLst>
        </pc:spChg>
      </pc:sldChg>
      <pc:sldChg chg="modSp new mod">
        <pc:chgData name="Biatrice Bogos" userId="032b47c63b49b01c" providerId="LiveId" clId="{6471CABF-0D13-46AD-A18E-D989655DA1AB}" dt="2023-06-01T20:46:36.967" v="2704" actId="2711"/>
        <pc:sldMkLst>
          <pc:docMk/>
          <pc:sldMk cId="2706653815" sldId="258"/>
        </pc:sldMkLst>
        <pc:spChg chg="mod">
          <ac:chgData name="Biatrice Bogos" userId="032b47c63b49b01c" providerId="LiveId" clId="{6471CABF-0D13-46AD-A18E-D989655DA1AB}" dt="2023-06-01T20:43:02.271" v="2665" actId="1076"/>
          <ac:spMkLst>
            <pc:docMk/>
            <pc:sldMk cId="2706653815" sldId="258"/>
            <ac:spMk id="2" creationId="{8C664D45-0FDE-5213-F0B2-2CC0BB6F8F50}"/>
          </ac:spMkLst>
        </pc:spChg>
        <pc:spChg chg="mod">
          <ac:chgData name="Biatrice Bogos" userId="032b47c63b49b01c" providerId="LiveId" clId="{6471CABF-0D13-46AD-A18E-D989655DA1AB}" dt="2023-06-01T20:46:36.967" v="2704" actId="2711"/>
          <ac:spMkLst>
            <pc:docMk/>
            <pc:sldMk cId="2706653815" sldId="258"/>
            <ac:spMk id="3" creationId="{52C37275-A8B2-F9E8-B9AE-632E994755BF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16245"/>
            <a:ext cx="6858000" cy="268975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604918"/>
            <a:ext cx="5486400" cy="2636250"/>
          </a:xfrm>
        </p:spPr>
        <p:txBody>
          <a:bodyPr anchor="b">
            <a:normAutofit/>
          </a:bodyPr>
          <a:lstStyle>
            <a:lvl1pPr algn="l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5246513"/>
            <a:ext cx="5486400" cy="990600"/>
          </a:xfrm>
        </p:spPr>
        <p:txBody>
          <a:bodyPr>
            <a:normAutofit/>
          </a:bodyPr>
          <a:lstStyle>
            <a:lvl1pPr marL="0" indent="0" algn="l">
              <a:buNone/>
              <a:defRPr sz="15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449128" y="6245555"/>
            <a:ext cx="1723072" cy="527403"/>
          </a:xfrm>
        </p:spPr>
        <p:txBody>
          <a:bodyPr/>
          <a:lstStyle/>
          <a:p>
            <a:fld id="{D8D2F510-4594-4B8F-A7FE-32D9D6CE7099}" type="datetimeFigureOut">
              <a:rPr lang="en-GB" smtClean="0"/>
              <a:t>02/06/2023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6245556"/>
            <a:ext cx="3660458" cy="527403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543425" y="2066809"/>
            <a:ext cx="1628775" cy="527403"/>
          </a:xfrm>
        </p:spPr>
        <p:txBody>
          <a:bodyPr/>
          <a:lstStyle/>
          <a:p>
            <a:fld id="{DA8CE06D-5427-4F1D-8820-3EF5256F3E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27803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2F510-4594-4B8F-A7FE-32D9D6CE7099}" type="datetimeFigureOut">
              <a:rPr lang="en-GB" smtClean="0"/>
              <a:t>02/06/2023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8CE06D-5427-4F1D-8820-3EF5256F3E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58435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16245"/>
            <a:ext cx="6858000" cy="268975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5770" y="1088439"/>
            <a:ext cx="5966460" cy="4047239"/>
          </a:xfrm>
        </p:spPr>
        <p:txBody>
          <a:bodyPr anchor="b">
            <a:normAutofit/>
          </a:bodyPr>
          <a:lstStyle>
            <a:lvl1pPr algn="r">
              <a:defRPr sz="3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45770" y="5260271"/>
            <a:ext cx="5966461" cy="1955971"/>
          </a:xfrm>
        </p:spPr>
        <p:txBody>
          <a:bodyPr>
            <a:normAutofit/>
          </a:bodyPr>
          <a:lstStyle>
            <a:lvl1pPr marL="0" indent="0" algn="r">
              <a:buNone/>
              <a:defRPr sz="165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171632" y="550335"/>
            <a:ext cx="1637348" cy="527403"/>
          </a:xfrm>
        </p:spPr>
        <p:txBody>
          <a:bodyPr/>
          <a:lstStyle>
            <a:lvl1pPr algn="r">
              <a:defRPr/>
            </a:lvl1pPr>
          </a:lstStyle>
          <a:p>
            <a:fld id="{D8D2F510-4594-4B8F-A7FE-32D9D6CE7099}" type="datetimeFigureOut">
              <a:rPr lang="en-GB" smtClean="0"/>
              <a:t>02/06/2023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45770" y="550335"/>
            <a:ext cx="3622992" cy="527403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911850" y="550335"/>
            <a:ext cx="500380" cy="527403"/>
          </a:xfrm>
        </p:spPr>
        <p:txBody>
          <a:bodyPr/>
          <a:lstStyle/>
          <a:p>
            <a:fld id="{DA8CE06D-5427-4F1D-8820-3EF5256F3E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58790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45771" y="3169920"/>
            <a:ext cx="2932934" cy="58775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1574" y="3169920"/>
            <a:ext cx="2930655" cy="58775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2F510-4594-4B8F-A7FE-32D9D6CE7099}" type="datetimeFigureOut">
              <a:rPr lang="en-GB" smtClean="0"/>
              <a:t>02/06/2023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8CE06D-5427-4F1D-8820-3EF5256F3E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90205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8775" y="1100667"/>
            <a:ext cx="4783455" cy="187113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5960" y="3154381"/>
            <a:ext cx="2762744" cy="1190095"/>
          </a:xfrm>
        </p:spPr>
        <p:txBody>
          <a:bodyPr anchor="b">
            <a:norm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5770" y="4524964"/>
            <a:ext cx="2932934" cy="452251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651764" y="3154381"/>
            <a:ext cx="2760466" cy="1190095"/>
          </a:xfrm>
        </p:spPr>
        <p:txBody>
          <a:bodyPr anchor="b">
            <a:norm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1574" y="4524964"/>
            <a:ext cx="2930656" cy="452251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2F510-4594-4B8F-A7FE-32D9D6CE7099}" type="datetimeFigureOut">
              <a:rPr lang="en-GB" smtClean="0"/>
              <a:t>02/06/2023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8CE06D-5427-4F1D-8820-3EF5256F3E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8231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2F510-4594-4B8F-A7FE-32D9D6CE7099}" type="datetimeFigureOut">
              <a:rPr lang="en-GB" smtClean="0"/>
              <a:t>02/06/2023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8CE06D-5427-4F1D-8820-3EF5256F3E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82736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2F510-4594-4B8F-A7FE-32D9D6CE7099}" type="datetimeFigureOut">
              <a:rPr lang="en-GB" smtClean="0"/>
              <a:t>02/06/2023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8CE06D-5427-4F1D-8820-3EF5256F3E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64838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5770" y="2201333"/>
            <a:ext cx="2314575" cy="2311400"/>
          </a:xfrm>
        </p:spPr>
        <p:txBody>
          <a:bodyPr anchor="b"/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4650" y="1078653"/>
            <a:ext cx="3497580" cy="7968827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5770" y="4512733"/>
            <a:ext cx="2314575" cy="453474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2F510-4594-4B8F-A7FE-32D9D6CE7099}" type="datetimeFigureOut">
              <a:rPr lang="en-GB" smtClean="0"/>
              <a:t>02/06/2023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8CE06D-5427-4F1D-8820-3EF5256F3E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89474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5770" y="2201333"/>
            <a:ext cx="3056798" cy="2311400"/>
          </a:xfrm>
        </p:spPr>
        <p:txBody>
          <a:bodyPr anchor="b"/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658143" y="1085127"/>
            <a:ext cx="2755676" cy="7962353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5770" y="4512733"/>
            <a:ext cx="3056798" cy="453474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2F510-4594-4B8F-A7FE-32D9D6CE7099}" type="datetimeFigureOut">
              <a:rPr lang="en-GB" smtClean="0"/>
              <a:t>02/06/2023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8CE06D-5427-4F1D-8820-3EF5256F3E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45023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5766" y="6785078"/>
            <a:ext cx="5967362" cy="1183513"/>
          </a:xfrm>
        </p:spPr>
        <p:txBody>
          <a:bodyPr anchor="b"/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5766" y="1411273"/>
            <a:ext cx="5962695" cy="492118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5770" y="7968590"/>
            <a:ext cx="5966460" cy="1078890"/>
          </a:xfrm>
        </p:spPr>
        <p:txBody>
          <a:bodyPr/>
          <a:lstStyle>
            <a:lvl1pPr marL="0" indent="0" algn="l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2F510-4594-4B8F-A7FE-32D9D6CE7099}" type="datetimeFigureOut">
              <a:rPr lang="en-GB" smtClean="0"/>
              <a:t>02/06/2023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8CE06D-5427-4F1D-8820-3EF5256F3E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46724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16245"/>
            <a:ext cx="6858000" cy="268975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5770" y="1088437"/>
            <a:ext cx="5966460" cy="4048008"/>
          </a:xfrm>
        </p:spPr>
        <p:txBody>
          <a:bodyPr anchor="ctr"/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0" y="5270971"/>
            <a:ext cx="5829300" cy="1922342"/>
          </a:xfrm>
        </p:spPr>
        <p:txBody>
          <a:bodyPr anchor="ctr"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171632" y="550335"/>
            <a:ext cx="1637348" cy="527403"/>
          </a:xfrm>
        </p:spPr>
        <p:txBody>
          <a:bodyPr/>
          <a:lstStyle>
            <a:lvl1pPr algn="r">
              <a:defRPr/>
            </a:lvl1pPr>
          </a:lstStyle>
          <a:p>
            <a:fld id="{D8D2F510-4594-4B8F-A7FE-32D9D6CE7099}" type="datetimeFigureOut">
              <a:rPr lang="en-GB" smtClean="0"/>
              <a:t>02/06/2023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45770" y="550335"/>
            <a:ext cx="3622992" cy="527403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911849" y="550335"/>
            <a:ext cx="500381" cy="527403"/>
          </a:xfrm>
        </p:spPr>
        <p:txBody>
          <a:bodyPr/>
          <a:lstStyle/>
          <a:p>
            <a:fld id="{DA8CE06D-5427-4F1D-8820-3EF5256F3E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21962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16245"/>
            <a:ext cx="6858000" cy="268975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6263" y="1088438"/>
            <a:ext cx="5710238" cy="3981227"/>
          </a:xfrm>
        </p:spPr>
        <p:txBody>
          <a:bodyPr anchor="ctr"/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733424" y="5069666"/>
            <a:ext cx="5395914" cy="641973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0" y="6029974"/>
            <a:ext cx="5834064" cy="1186272"/>
          </a:xfrm>
        </p:spPr>
        <p:txBody>
          <a:bodyPr anchor="ctr">
            <a:normAutofit/>
          </a:bodyPr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171632" y="550335"/>
            <a:ext cx="1637348" cy="527403"/>
          </a:xfrm>
        </p:spPr>
        <p:txBody>
          <a:bodyPr/>
          <a:lstStyle>
            <a:lvl1pPr algn="r">
              <a:defRPr/>
            </a:lvl1pPr>
          </a:lstStyle>
          <a:p>
            <a:fld id="{D8D2F510-4594-4B8F-A7FE-32D9D6CE7099}" type="datetimeFigureOut">
              <a:rPr lang="en-GB" smtClean="0"/>
              <a:t>02/06/2023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45770" y="548078"/>
            <a:ext cx="3622992" cy="527403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911849" y="550335"/>
            <a:ext cx="500381" cy="527403"/>
          </a:xfrm>
        </p:spPr>
        <p:txBody>
          <a:bodyPr/>
          <a:lstStyle/>
          <a:p>
            <a:fld id="{DA8CE06D-5427-4F1D-8820-3EF5256F3EC4}" type="slidenum">
              <a:rPr lang="en-GB" smtClean="0"/>
              <a:t>‹#›</a:t>
            </a:fld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173594" y="1166707"/>
            <a:ext cx="342900" cy="8446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110050" y="4364144"/>
            <a:ext cx="342900" cy="8446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589705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16245"/>
            <a:ext cx="6858000" cy="268975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1624570"/>
            <a:ext cx="5831087" cy="3628206"/>
          </a:xfrm>
        </p:spPr>
        <p:txBody>
          <a:bodyPr anchor="b"/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44" y="5269791"/>
            <a:ext cx="5830206" cy="1444278"/>
          </a:xfrm>
        </p:spPr>
        <p:txBody>
          <a:bodyPr anchor="t"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171632" y="547278"/>
            <a:ext cx="1637348" cy="527403"/>
          </a:xfrm>
        </p:spPr>
        <p:txBody>
          <a:bodyPr/>
          <a:lstStyle>
            <a:lvl1pPr algn="r">
              <a:defRPr/>
            </a:lvl1pPr>
          </a:lstStyle>
          <a:p>
            <a:fld id="{D8D2F510-4594-4B8F-A7FE-32D9D6CE7099}" type="datetimeFigureOut">
              <a:rPr lang="en-GB" smtClean="0"/>
              <a:t>02/06/2023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45770" y="547278"/>
            <a:ext cx="3622992" cy="527403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911849" y="550335"/>
            <a:ext cx="500381" cy="527403"/>
          </a:xfrm>
        </p:spPr>
        <p:txBody>
          <a:bodyPr/>
          <a:lstStyle/>
          <a:p>
            <a:fld id="{DA8CE06D-5427-4F1D-8820-3EF5256F3E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7988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628776" y="1100668"/>
            <a:ext cx="4783454" cy="18833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445771" y="3180782"/>
            <a:ext cx="1920240" cy="891684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445770" y="4195482"/>
            <a:ext cx="1920240" cy="4852003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476678" y="3179703"/>
            <a:ext cx="1920240" cy="904994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2475586" y="4194765"/>
            <a:ext cx="1920240" cy="4852715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4491989" y="3167473"/>
            <a:ext cx="1920240" cy="904994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4491990" y="4195482"/>
            <a:ext cx="1920240" cy="4852003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2F510-4594-4B8F-A7FE-32D9D6CE7099}" type="datetimeFigureOut">
              <a:rPr lang="en-GB" smtClean="0"/>
              <a:t>02/06/2023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8CE06D-5427-4F1D-8820-3EF5256F3E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91794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628777" y="1100667"/>
            <a:ext cx="4786488" cy="187113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445770" y="5941492"/>
            <a:ext cx="1920240" cy="986216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445770" y="3368040"/>
            <a:ext cx="1920240" cy="2177211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445770" y="6927705"/>
            <a:ext cx="1920240" cy="2119776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468905" y="5941492"/>
            <a:ext cx="1920240" cy="986216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468904" y="3368040"/>
            <a:ext cx="1920240" cy="2180912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2468144" y="6927703"/>
            <a:ext cx="1920240" cy="2119776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4495024" y="5941492"/>
            <a:ext cx="1920240" cy="986216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4495023" y="3368042"/>
            <a:ext cx="1920240" cy="217955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4494954" y="6927701"/>
            <a:ext cx="1920240" cy="2119776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2F510-4594-4B8F-A7FE-32D9D6CE7099}" type="datetimeFigureOut">
              <a:rPr lang="en-GB" smtClean="0"/>
              <a:t>02/06/2023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8CE06D-5427-4F1D-8820-3EF5256F3E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42397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45770" y="3169920"/>
            <a:ext cx="5966460" cy="587756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2F510-4594-4B8F-A7FE-32D9D6CE7099}" type="datetimeFigureOut">
              <a:rPr lang="en-GB" smtClean="0"/>
              <a:t>02/06/2023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8CE06D-5427-4F1D-8820-3EF5256F3E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613165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16245"/>
            <a:ext cx="6858000" cy="2689755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254942" y="1079265"/>
            <a:ext cx="1157288" cy="613697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45771" y="1077737"/>
            <a:ext cx="4708526" cy="613850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171632" y="550335"/>
            <a:ext cx="1637348" cy="527403"/>
          </a:xfrm>
        </p:spPr>
        <p:txBody>
          <a:bodyPr/>
          <a:lstStyle>
            <a:lvl1pPr algn="r">
              <a:defRPr/>
            </a:lvl1pPr>
          </a:lstStyle>
          <a:p>
            <a:fld id="{D8D2F510-4594-4B8F-A7FE-32D9D6CE7099}" type="datetimeFigureOut">
              <a:rPr lang="en-GB" smtClean="0"/>
              <a:t>02/06/2023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45770" y="550335"/>
            <a:ext cx="3622992" cy="527403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911849" y="550335"/>
            <a:ext cx="500381" cy="527403"/>
          </a:xfrm>
        </p:spPr>
        <p:txBody>
          <a:bodyPr/>
          <a:lstStyle/>
          <a:p>
            <a:fld id="{DA8CE06D-5427-4F1D-8820-3EF5256F3E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78342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1561572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628775" y="1104094"/>
            <a:ext cx="4783455" cy="186770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45770" y="3169920"/>
            <a:ext cx="5966460" cy="58775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809172" y="9181397"/>
            <a:ext cx="1603058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D2F510-4594-4B8F-A7FE-32D9D6CE7099}" type="datetimeFigureOut">
              <a:rPr lang="en-GB" smtClean="0"/>
              <a:t>02/06/2023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45770" y="9180667"/>
            <a:ext cx="4260533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29187" y="550335"/>
            <a:ext cx="1483043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8CE06D-5427-4F1D-8820-3EF5256F3E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9232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  <p:sldLayoutId id="2147483703" r:id="rId13"/>
    <p:sldLayoutId id="2147483704" r:id="rId14"/>
    <p:sldLayoutId id="2147483705" r:id="rId15"/>
    <p:sldLayoutId id="2147483706" r:id="rId16"/>
    <p:sldLayoutId id="2147483707" r:id="rId17"/>
  </p:sldLayoutIdLst>
  <p:txStyles>
    <p:titleStyle>
      <a:lvl1pPr algn="r" defTabSz="685800" rtl="0" eaLnBrk="1" latinLnBrk="0" hangingPunct="1">
        <a:lnSpc>
          <a:spcPct val="90000"/>
        </a:lnSpc>
        <a:spcBef>
          <a:spcPct val="0"/>
        </a:spcBef>
        <a:buNone/>
        <a:defRPr sz="3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165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g"/><Relationship Id="rId13" Type="http://schemas.openxmlformats.org/officeDocument/2006/relationships/image" Target="../media/image14.png"/><Relationship Id="rId3" Type="http://schemas.openxmlformats.org/officeDocument/2006/relationships/image" Target="../media/image4.jpg"/><Relationship Id="rId7" Type="http://schemas.openxmlformats.org/officeDocument/2006/relationships/image" Target="../media/image8.svg"/><Relationship Id="rId12" Type="http://schemas.openxmlformats.org/officeDocument/2006/relationships/image" Target="../media/image13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11" Type="http://schemas.openxmlformats.org/officeDocument/2006/relationships/image" Target="../media/image12.jpg"/><Relationship Id="rId5" Type="http://schemas.openxmlformats.org/officeDocument/2006/relationships/image" Target="../media/image6.jpg"/><Relationship Id="rId10" Type="http://schemas.openxmlformats.org/officeDocument/2006/relationships/image" Target="../media/image11.jpg"/><Relationship Id="rId4" Type="http://schemas.openxmlformats.org/officeDocument/2006/relationships/image" Target="../media/image5.jpg"/><Relationship Id="rId9" Type="http://schemas.openxmlformats.org/officeDocument/2006/relationships/image" Target="../media/image10.jpg"/><Relationship Id="rId14" Type="http://schemas.openxmlformats.org/officeDocument/2006/relationships/image" Target="../media/image15.sv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09345D-7D1E-AA5F-890B-988C40D56F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7137" y="1075218"/>
            <a:ext cx="4783455" cy="1867707"/>
          </a:xfrm>
        </p:spPr>
        <p:txBody>
          <a:bodyPr/>
          <a:lstStyle/>
          <a:p>
            <a:pPr algn="ctr"/>
            <a:r>
              <a:rPr lang="en-GB" b="1" dirty="0">
                <a:latin typeface="Abadi" panose="020B0604020104020204" pitchFamily="34" charset="0"/>
              </a:rPr>
              <a:t>Hotel Event Advertisement Poster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994CE2-925B-EAEE-1006-DB0FACC107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5770" y="6679932"/>
            <a:ext cx="5829902" cy="2367547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GB" sz="1800" dirty="0">
                <a:latin typeface="Abadi" panose="020B0604020104020204" pitchFamily="34" charset="0"/>
              </a:rPr>
              <a:t>Student name: Roxana </a:t>
            </a:r>
            <a:r>
              <a:rPr lang="en-GB" sz="1800" dirty="0" err="1">
                <a:latin typeface="Abadi" panose="020B0604020104020204" pitchFamily="34" charset="0"/>
              </a:rPr>
              <a:t>Jurj</a:t>
            </a:r>
            <a:endParaRPr lang="en-GB" sz="1800" dirty="0">
              <a:latin typeface="Abadi" panose="020B0604020104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GB" sz="1800" dirty="0">
                <a:latin typeface="Abadi" panose="020B0604020104020204" pitchFamily="34" charset="0"/>
              </a:rPr>
              <a:t>Student number: </a:t>
            </a:r>
            <a:r>
              <a:rPr lang="en-GB" sz="1800" b="0" i="0" dirty="0">
                <a:effectLst/>
                <a:latin typeface="Abadi" panose="020B0604020104020204" pitchFamily="34" charset="0"/>
              </a:rPr>
              <a:t>2126298</a:t>
            </a:r>
            <a:endParaRPr lang="en-GB" sz="1800" dirty="0">
              <a:latin typeface="Abadi" panose="020B0604020104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GB" sz="1800" dirty="0">
                <a:latin typeface="Abadi" panose="020B0604020104020204" pitchFamily="34" charset="0"/>
              </a:rPr>
              <a:t>Lecturer name: Rodrigo Fernandes Aguilera</a:t>
            </a:r>
          </a:p>
          <a:p>
            <a:pPr marL="0" indent="0">
              <a:buNone/>
            </a:pPr>
            <a:endParaRPr lang="en-GB" sz="1800" dirty="0">
              <a:latin typeface="Abadi" panose="020B0604020104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66DD094-990B-4B34-BCD0-6077F1DDB623}"/>
              </a:ext>
            </a:extLst>
          </p:cNvPr>
          <p:cNvSpPr txBox="1"/>
          <p:nvPr/>
        </p:nvSpPr>
        <p:spPr>
          <a:xfrm>
            <a:off x="390726" y="3205213"/>
            <a:ext cx="61186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Foreign languages and cultural awareness</a:t>
            </a:r>
          </a:p>
          <a:p>
            <a:pPr algn="ctr"/>
            <a:r>
              <a:rPr lang="en-GB" b="1" dirty="0"/>
              <a:t>BMIH5003</a:t>
            </a:r>
          </a:p>
        </p:txBody>
      </p:sp>
    </p:spTree>
    <p:extLst>
      <p:ext uri="{BB962C8B-B14F-4D97-AF65-F5344CB8AC3E}">
        <p14:creationId xmlns:p14="http://schemas.microsoft.com/office/powerpoint/2010/main" val="556473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5DF3D4F4-D536-DFF5-B07A-7354BE356F46}"/>
              </a:ext>
            </a:extLst>
          </p:cNvPr>
          <p:cNvSpPr/>
          <p:nvPr/>
        </p:nvSpPr>
        <p:spPr>
          <a:xfrm>
            <a:off x="1937248" y="2890519"/>
            <a:ext cx="3526927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400" b="0" i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</a:rPr>
              <a:t>Hôtel Skyline Velours et Stations Balnéaires</a:t>
            </a:r>
            <a:endParaRPr lang="en-US" sz="1400" b="0" cap="none" spc="0" dirty="0">
              <a:ln w="0"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3FFC690-54F4-3DC1-0E05-4B200448948B}"/>
              </a:ext>
            </a:extLst>
          </p:cNvPr>
          <p:cNvSpPr/>
          <p:nvPr/>
        </p:nvSpPr>
        <p:spPr>
          <a:xfrm>
            <a:off x="2414852" y="3228838"/>
            <a:ext cx="2571538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1200" b="0" i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</a:rPr>
              <a:t>Réveillon de la Saint-</a:t>
            </a:r>
            <a:r>
              <a:rPr lang="en-GB" sz="1200" b="0" i="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</a:rPr>
              <a:t>Sylvestre</a:t>
            </a:r>
            <a:r>
              <a:rPr lang="en-GB" sz="1200" b="0" i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" panose="020B0604020104020204" pitchFamily="34" charset="0"/>
              </a:rPr>
              <a:t> 2024</a:t>
            </a:r>
            <a:endParaRPr lang="en-US" sz="1200" b="0" cap="none" spc="0" dirty="0">
              <a:ln w="0"/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EB0C3B3-130B-CC10-7EE6-4F68928B952F}"/>
              </a:ext>
            </a:extLst>
          </p:cNvPr>
          <p:cNvSpPr/>
          <p:nvPr/>
        </p:nvSpPr>
        <p:spPr>
          <a:xfrm rot="20413576">
            <a:off x="4621349" y="2001280"/>
            <a:ext cx="1944764" cy="307777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perspectiveHeroicExtremeRightFacing"/>
            <a:lightRig rig="threePt" dir="t"/>
          </a:scene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1400" b="0" i="0" dirty="0">
                <a:solidFill>
                  <a:srgbClr val="C00000"/>
                </a:solidFill>
                <a:effectLst/>
                <a:latin typeface="Abadi" panose="020B0604020104020204" pitchFamily="34" charset="0"/>
              </a:rPr>
              <a:t>Live de Jazz Manouche</a:t>
            </a:r>
            <a:endParaRPr lang="en-US" sz="1400" b="0" cap="none" spc="0" dirty="0">
              <a:ln w="0"/>
              <a:solidFill>
                <a:srgbClr val="C0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badi" panose="020B0604020104020204" pitchFamily="34" charset="0"/>
            </a:endParaRPr>
          </a:p>
        </p:txBody>
      </p:sp>
      <p:pic>
        <p:nvPicPr>
          <p:cNvPr id="10" name="Picture 9" descr="A picture containing swimming pool, palm tree, tree, outdoor&#10;&#10;Description automatically generated">
            <a:extLst>
              <a:ext uri="{FF2B5EF4-FFF2-40B4-BE49-F238E27FC236}">
                <a16:creationId xmlns:a16="http://schemas.microsoft.com/office/drawing/2014/main" id="{3A8ED6EF-5237-E62E-E8D1-F8EDE5F1BE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5534" y="333021"/>
            <a:ext cx="4070356" cy="223664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Star: 5 Points 10">
            <a:extLst>
              <a:ext uri="{FF2B5EF4-FFF2-40B4-BE49-F238E27FC236}">
                <a16:creationId xmlns:a16="http://schemas.microsoft.com/office/drawing/2014/main" id="{26CDA17C-D6AB-2403-BB6B-129E3D08EB02}"/>
              </a:ext>
            </a:extLst>
          </p:cNvPr>
          <p:cNvSpPr/>
          <p:nvPr/>
        </p:nvSpPr>
        <p:spPr>
          <a:xfrm>
            <a:off x="4239957" y="115261"/>
            <a:ext cx="140806" cy="138312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Star: 5 Points 11">
            <a:extLst>
              <a:ext uri="{FF2B5EF4-FFF2-40B4-BE49-F238E27FC236}">
                <a16:creationId xmlns:a16="http://schemas.microsoft.com/office/drawing/2014/main" id="{D45155F0-9F54-2B08-1A69-E8268F352CDD}"/>
              </a:ext>
            </a:extLst>
          </p:cNvPr>
          <p:cNvSpPr/>
          <p:nvPr/>
        </p:nvSpPr>
        <p:spPr>
          <a:xfrm>
            <a:off x="4433290" y="115261"/>
            <a:ext cx="140806" cy="138312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Star: 5 Points 12">
            <a:extLst>
              <a:ext uri="{FF2B5EF4-FFF2-40B4-BE49-F238E27FC236}">
                <a16:creationId xmlns:a16="http://schemas.microsoft.com/office/drawing/2014/main" id="{C2C6E577-EEE2-FFC1-78F5-D02257E75DA9}"/>
              </a:ext>
            </a:extLst>
          </p:cNvPr>
          <p:cNvSpPr/>
          <p:nvPr/>
        </p:nvSpPr>
        <p:spPr>
          <a:xfrm>
            <a:off x="4046624" y="115261"/>
            <a:ext cx="140806" cy="138312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Star: 5 Points 13">
            <a:extLst>
              <a:ext uri="{FF2B5EF4-FFF2-40B4-BE49-F238E27FC236}">
                <a16:creationId xmlns:a16="http://schemas.microsoft.com/office/drawing/2014/main" id="{4DAA84D4-425E-48C1-CBCC-2A454C330D72}"/>
              </a:ext>
            </a:extLst>
          </p:cNvPr>
          <p:cNvSpPr/>
          <p:nvPr/>
        </p:nvSpPr>
        <p:spPr>
          <a:xfrm>
            <a:off x="4626623" y="115375"/>
            <a:ext cx="140806" cy="138312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1DC52B4-7464-B5B1-A2E2-4C84EE3B8E12}"/>
              </a:ext>
            </a:extLst>
          </p:cNvPr>
          <p:cNvSpPr/>
          <p:nvPr/>
        </p:nvSpPr>
        <p:spPr>
          <a:xfrm>
            <a:off x="1037877" y="3817792"/>
            <a:ext cx="4900468" cy="30777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1400" b="1" dirty="0">
                <a:highlight>
                  <a:srgbClr val="C0C0C0"/>
                </a:highlight>
                <a:latin typeface="Abadi" panose="020B0604020104020204" pitchFamily="34" charset="0"/>
              </a:rPr>
              <a:t>C</a:t>
            </a:r>
            <a:r>
              <a:rPr lang="en-GB" sz="1400" b="1" i="0" dirty="0">
                <a:effectLst/>
                <a:highlight>
                  <a:srgbClr val="C0C0C0"/>
                </a:highlight>
                <a:latin typeface="Abadi" panose="020B0604020104020204" pitchFamily="34" charset="0"/>
              </a:rPr>
              <a:t>hambres d'hôtel</a:t>
            </a:r>
            <a:endParaRPr lang="en-US" sz="1400" b="1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highlight>
                <a:srgbClr val="C0C0C0"/>
              </a:highlight>
              <a:latin typeface="Abadi" panose="020B0604020104020204" pitchFamily="34" charset="0"/>
            </a:endParaRPr>
          </a:p>
        </p:txBody>
      </p:sp>
      <p:pic>
        <p:nvPicPr>
          <p:cNvPr id="17" name="Picture 16" descr="A room with two beds and a table&#10;&#10;Description automatically generated with low confidence">
            <a:extLst>
              <a:ext uri="{FF2B5EF4-FFF2-40B4-BE49-F238E27FC236}">
                <a16:creationId xmlns:a16="http://schemas.microsoft.com/office/drawing/2014/main" id="{E0F51DE0-AD72-EB71-8E68-5F1B51C32E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80" y="4207304"/>
            <a:ext cx="871377" cy="653533"/>
          </a:xfrm>
          <a:prstGeom prst="rect">
            <a:avLst/>
          </a:prstGeom>
        </p:spPr>
      </p:pic>
      <p:pic>
        <p:nvPicPr>
          <p:cNvPr id="21" name="Picture 20" descr="A room with a bed and a table&#10;&#10;Description automatically generated with low confidence">
            <a:extLst>
              <a:ext uri="{FF2B5EF4-FFF2-40B4-BE49-F238E27FC236}">
                <a16:creationId xmlns:a16="http://schemas.microsoft.com/office/drawing/2014/main" id="{D3338C84-2B33-7D4C-1C36-525F181B4B4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8130" y="4207305"/>
            <a:ext cx="1350635" cy="653533"/>
          </a:xfrm>
          <a:prstGeom prst="rect">
            <a:avLst/>
          </a:prstGeom>
        </p:spPr>
      </p:pic>
      <p:pic>
        <p:nvPicPr>
          <p:cNvPr id="23" name="Picture 22" descr="A room with two beds and a table&#10;&#10;Description automatically generated with low confidence">
            <a:extLst>
              <a:ext uri="{FF2B5EF4-FFF2-40B4-BE49-F238E27FC236}">
                <a16:creationId xmlns:a16="http://schemas.microsoft.com/office/drawing/2014/main" id="{858C5A89-688F-CECF-8897-A6C5C38321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247" y="4207305"/>
            <a:ext cx="871377" cy="653533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FD4204C5-9B15-5F06-947C-22BD14B53D1C}"/>
              </a:ext>
            </a:extLst>
          </p:cNvPr>
          <p:cNvSpPr txBox="1"/>
          <p:nvPr/>
        </p:nvSpPr>
        <p:spPr>
          <a:xfrm>
            <a:off x="0" y="4943982"/>
            <a:ext cx="2557623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dirty="0">
                <a:highlight>
                  <a:srgbClr val="C0C0C0"/>
                </a:highlight>
                <a:latin typeface="Abadi" panose="020B0604020104020204" pitchFamily="34" charset="0"/>
              </a:rPr>
              <a:t>Chambre simple                £78/</a:t>
            </a:r>
            <a:r>
              <a:rPr lang="en-GB" sz="1000" b="1" dirty="0" err="1">
                <a:highlight>
                  <a:srgbClr val="C0C0C0"/>
                </a:highlight>
                <a:latin typeface="Abadi" panose="020B0604020104020204" pitchFamily="34" charset="0"/>
              </a:rPr>
              <a:t>nuit</a:t>
            </a:r>
            <a:endParaRPr lang="en-GB" sz="1000" b="1" dirty="0">
              <a:highlight>
                <a:srgbClr val="C0C0C0"/>
              </a:highlight>
              <a:latin typeface="Abadi" panose="020B0604020104020204" pitchFamily="34" charset="0"/>
            </a:endParaRPr>
          </a:p>
          <a:p>
            <a:endParaRPr lang="en-GB" sz="1000" dirty="0">
              <a:latin typeface="Abadi" panose="020B0604020104020204" pitchFamily="34" charset="0"/>
            </a:endParaRPr>
          </a:p>
          <a:p>
            <a:r>
              <a:rPr lang="en-GB" sz="900" dirty="0">
                <a:latin typeface="Abadi" panose="020B0604020104020204" pitchFamily="34" charset="0"/>
              </a:rPr>
              <a:t>-</a:t>
            </a:r>
            <a:r>
              <a:rPr lang="en-GB" sz="900" b="0" i="0" dirty="0">
                <a:effectLst/>
                <a:latin typeface="Abadi" panose="020B0604020104020204" pitchFamily="34" charset="0"/>
              </a:rPr>
              <a:t>Petit déjeuner </a:t>
            </a:r>
            <a:r>
              <a:rPr lang="en-GB" sz="900" b="0" i="0" dirty="0" err="1">
                <a:effectLst/>
                <a:latin typeface="Abadi" panose="020B0604020104020204" pitchFamily="34" charset="0"/>
              </a:rPr>
              <a:t>inclus</a:t>
            </a:r>
            <a:endParaRPr lang="en-GB" sz="900" b="0" i="0" dirty="0">
              <a:effectLst/>
              <a:latin typeface="Abadi" panose="020B0604020104020204" pitchFamily="34" charset="0"/>
            </a:endParaRPr>
          </a:p>
          <a:p>
            <a:r>
              <a:rPr lang="en-GB" sz="900" dirty="0">
                <a:latin typeface="Abadi" panose="020B0604020104020204" pitchFamily="34" charset="0"/>
              </a:rPr>
              <a:t>-Wi-Fi</a:t>
            </a:r>
          </a:p>
          <a:p>
            <a:r>
              <a:rPr lang="en-GB" sz="900" dirty="0">
                <a:latin typeface="Abadi" panose="020B0604020104020204" pitchFamily="34" charset="0"/>
              </a:rPr>
              <a:t>-L</a:t>
            </a:r>
            <a:r>
              <a:rPr lang="en-GB" sz="900" b="0" i="0" dirty="0">
                <a:effectLst/>
                <a:latin typeface="Abadi" panose="020B0604020104020204" pitchFamily="34" charset="0"/>
              </a:rPr>
              <a:t>it King size</a:t>
            </a:r>
          </a:p>
          <a:p>
            <a:r>
              <a:rPr lang="en-GB" sz="900" dirty="0">
                <a:latin typeface="Abadi" panose="020B0604020104020204" pitchFamily="34" charset="0"/>
              </a:rPr>
              <a:t>-</a:t>
            </a:r>
            <a:r>
              <a:rPr lang="fr-FR" sz="900" dirty="0">
                <a:latin typeface="Abadi" panose="020B0604020104020204" pitchFamily="34" charset="0"/>
              </a:rPr>
              <a:t>M</a:t>
            </a:r>
            <a:r>
              <a:rPr lang="fr-FR" sz="900" b="0" i="0" dirty="0">
                <a:effectLst/>
                <a:latin typeface="Abadi" panose="020B0604020104020204" pitchFamily="34" charset="0"/>
              </a:rPr>
              <a:t>ini-bar garni de snacks et de boissons</a:t>
            </a:r>
          </a:p>
          <a:p>
            <a:endParaRPr lang="fr-FR" sz="1000" dirty="0">
              <a:latin typeface="Abadi" panose="020B0604020104020204" pitchFamily="34" charset="0"/>
            </a:endParaRPr>
          </a:p>
          <a:p>
            <a:endParaRPr lang="en-GB" sz="1000" dirty="0">
              <a:latin typeface="Abadi" panose="020B0604020104020204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6AB44E7F-F3FA-2AE1-6E1A-CDA70DAC5062}"/>
              </a:ext>
            </a:extLst>
          </p:cNvPr>
          <p:cNvSpPr txBox="1"/>
          <p:nvPr/>
        </p:nvSpPr>
        <p:spPr>
          <a:xfrm>
            <a:off x="4767429" y="4940714"/>
            <a:ext cx="234183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dirty="0">
                <a:highlight>
                  <a:srgbClr val="C0C0C0"/>
                </a:highlight>
                <a:latin typeface="Abadi" panose="020B0604020104020204" pitchFamily="34" charset="0"/>
              </a:rPr>
              <a:t>Chambre </a:t>
            </a:r>
            <a:r>
              <a:rPr lang="en-GB" sz="1000" b="1" dirty="0" err="1">
                <a:highlight>
                  <a:srgbClr val="C0C0C0"/>
                </a:highlight>
                <a:latin typeface="Abadi" panose="020B0604020104020204" pitchFamily="34" charset="0"/>
              </a:rPr>
              <a:t>familiale</a:t>
            </a:r>
            <a:r>
              <a:rPr lang="en-GB" sz="1000" b="1" dirty="0">
                <a:highlight>
                  <a:srgbClr val="C0C0C0"/>
                </a:highlight>
                <a:latin typeface="Abadi" panose="020B0604020104020204" pitchFamily="34" charset="0"/>
              </a:rPr>
              <a:t>        £180/</a:t>
            </a:r>
            <a:r>
              <a:rPr lang="en-GB" sz="1000" b="1" dirty="0" err="1">
                <a:highlight>
                  <a:srgbClr val="C0C0C0"/>
                </a:highlight>
                <a:latin typeface="Abadi" panose="020B0604020104020204" pitchFamily="34" charset="0"/>
              </a:rPr>
              <a:t>nuit</a:t>
            </a:r>
            <a:endParaRPr lang="en-GB" sz="1000" b="1" dirty="0">
              <a:highlight>
                <a:srgbClr val="C0C0C0"/>
              </a:highlight>
              <a:latin typeface="Abadi" panose="020B0604020104020204" pitchFamily="34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49BC7640-7C1F-C271-AE49-1D2209B5F9CD}"/>
              </a:ext>
            </a:extLst>
          </p:cNvPr>
          <p:cNvSpPr txBox="1"/>
          <p:nvPr/>
        </p:nvSpPr>
        <p:spPr>
          <a:xfrm>
            <a:off x="2414852" y="4940714"/>
            <a:ext cx="3072203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b="1" i="0" dirty="0">
                <a:effectLst/>
                <a:highlight>
                  <a:srgbClr val="C0C0C0"/>
                </a:highlight>
                <a:latin typeface="Abadi" panose="020B0604020104020204" pitchFamily="34" charset="0"/>
              </a:rPr>
              <a:t>Chambre double               £ 120/nuit</a:t>
            </a:r>
          </a:p>
          <a:p>
            <a:endParaRPr lang="fr-FR" sz="1000" b="1" dirty="0">
              <a:latin typeface="Abadi" panose="020B0604020104020204" pitchFamily="34" charset="0"/>
            </a:endParaRPr>
          </a:p>
          <a:p>
            <a:r>
              <a:rPr lang="en-GB" sz="900" dirty="0">
                <a:latin typeface="Abadi" panose="020B0604020104020204" pitchFamily="34" charset="0"/>
              </a:rPr>
              <a:t>-</a:t>
            </a:r>
            <a:r>
              <a:rPr lang="en-GB" sz="900" i="0" dirty="0">
                <a:effectLst/>
                <a:latin typeface="Abadi" panose="020B0604020104020204" pitchFamily="34" charset="0"/>
              </a:rPr>
              <a:t>Petit déjeuner </a:t>
            </a:r>
            <a:r>
              <a:rPr lang="en-GB" sz="900" i="0" dirty="0" err="1">
                <a:effectLst/>
                <a:latin typeface="Abadi" panose="020B0604020104020204" pitchFamily="34" charset="0"/>
              </a:rPr>
              <a:t>inclus</a:t>
            </a:r>
            <a:r>
              <a:rPr lang="en-GB" sz="900" dirty="0">
                <a:latin typeface="Abadi" panose="020B0604020104020204" pitchFamily="34" charset="0"/>
              </a:rPr>
              <a:t> </a:t>
            </a:r>
            <a:r>
              <a:rPr lang="en-GB" sz="900" i="0" dirty="0">
                <a:effectLst/>
                <a:latin typeface="Abadi" panose="020B0604020104020204" pitchFamily="34" charset="0"/>
              </a:rPr>
              <a:t>pour deux </a:t>
            </a:r>
            <a:r>
              <a:rPr lang="en-GB" sz="900" i="0" dirty="0" err="1">
                <a:effectLst/>
                <a:latin typeface="Abadi" panose="020B0604020104020204" pitchFamily="34" charset="0"/>
              </a:rPr>
              <a:t>personnes</a:t>
            </a:r>
            <a:r>
              <a:rPr lang="en-GB" sz="900" dirty="0">
                <a:latin typeface="Abadi" panose="020B0604020104020204" pitchFamily="34" charset="0"/>
              </a:rPr>
              <a:t>.</a:t>
            </a:r>
            <a:endParaRPr lang="en-GB" sz="900" i="0" dirty="0">
              <a:effectLst/>
              <a:latin typeface="Abadi" panose="020B0604020104020204" pitchFamily="34" charset="0"/>
            </a:endParaRPr>
          </a:p>
          <a:p>
            <a:r>
              <a:rPr lang="en-GB" sz="900" dirty="0">
                <a:latin typeface="Abadi" panose="020B0604020104020204" pitchFamily="34" charset="0"/>
              </a:rPr>
              <a:t>-Wi-Fi</a:t>
            </a:r>
          </a:p>
          <a:p>
            <a:r>
              <a:rPr lang="en-GB" sz="900" dirty="0">
                <a:latin typeface="Abadi" panose="020B0604020104020204" pitchFamily="34" charset="0"/>
              </a:rPr>
              <a:t>-Deux </a:t>
            </a:r>
            <a:r>
              <a:rPr lang="en-GB" sz="900" dirty="0" err="1">
                <a:latin typeface="Abadi" panose="020B0604020104020204" pitchFamily="34" charset="0"/>
              </a:rPr>
              <a:t>lits</a:t>
            </a:r>
            <a:r>
              <a:rPr lang="en-GB" sz="900" i="0" dirty="0">
                <a:effectLst/>
                <a:latin typeface="Abadi" panose="020B0604020104020204" pitchFamily="34" charset="0"/>
              </a:rPr>
              <a:t> double</a:t>
            </a:r>
          </a:p>
          <a:p>
            <a:r>
              <a:rPr lang="en-GB" sz="900" dirty="0">
                <a:latin typeface="Abadi" panose="020B0604020104020204" pitchFamily="34" charset="0"/>
              </a:rPr>
              <a:t>-</a:t>
            </a:r>
            <a:r>
              <a:rPr lang="fr-FR" sz="900" dirty="0">
                <a:latin typeface="Abadi" panose="020B0604020104020204" pitchFamily="34" charset="0"/>
              </a:rPr>
              <a:t>M</a:t>
            </a:r>
            <a:r>
              <a:rPr lang="fr-FR" sz="900" i="0" dirty="0">
                <a:effectLst/>
                <a:latin typeface="Abadi" panose="020B0604020104020204" pitchFamily="34" charset="0"/>
              </a:rPr>
              <a:t>ini-bar garni de snacks et de boissons</a:t>
            </a:r>
          </a:p>
          <a:p>
            <a:r>
              <a:rPr lang="fr-FR" sz="900" i="0" dirty="0">
                <a:effectLst/>
                <a:latin typeface="Abadi" panose="020B0604020104020204" pitchFamily="34" charset="0"/>
              </a:rPr>
              <a:t>-Jacuzzi</a:t>
            </a:r>
          </a:p>
          <a:p>
            <a:r>
              <a:rPr lang="fr-FR" sz="900" dirty="0">
                <a:latin typeface="Abadi" panose="020B0604020104020204" pitchFamily="34" charset="0"/>
              </a:rPr>
              <a:t>-</a:t>
            </a:r>
            <a:r>
              <a:rPr lang="en-GB" sz="900" dirty="0" err="1">
                <a:latin typeface="Abadi" panose="020B0604020104020204" pitchFamily="34" charset="0"/>
              </a:rPr>
              <a:t>C</a:t>
            </a:r>
            <a:r>
              <a:rPr lang="en-GB" sz="900" i="0" dirty="0" err="1">
                <a:effectLst/>
                <a:latin typeface="Abadi" panose="020B0604020104020204" pitchFamily="34" charset="0"/>
              </a:rPr>
              <a:t>offre</a:t>
            </a:r>
            <a:r>
              <a:rPr lang="en-GB" sz="900" i="0" dirty="0">
                <a:effectLst/>
                <a:latin typeface="Abadi" panose="020B0604020104020204" pitchFamily="34" charset="0"/>
              </a:rPr>
              <a:t>-fort</a:t>
            </a:r>
            <a:endParaRPr lang="fr-FR" sz="900" i="0" dirty="0">
              <a:effectLst/>
              <a:latin typeface="Abadi" panose="020B0604020104020204" pitchFamily="34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CBBC5AF3-C0BB-AC4B-514D-9E03FE3DBB30}"/>
              </a:ext>
            </a:extLst>
          </p:cNvPr>
          <p:cNvSpPr txBox="1"/>
          <p:nvPr/>
        </p:nvSpPr>
        <p:spPr>
          <a:xfrm>
            <a:off x="4825465" y="5079726"/>
            <a:ext cx="182084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900" b="1" dirty="0">
              <a:latin typeface="Abadi" panose="020B0604020104020204" pitchFamily="34" charset="0"/>
            </a:endParaRPr>
          </a:p>
          <a:p>
            <a:r>
              <a:rPr lang="en-GB" sz="900" dirty="0">
                <a:latin typeface="Abadi" panose="020B0604020104020204" pitchFamily="34" charset="0"/>
              </a:rPr>
              <a:t>-</a:t>
            </a:r>
            <a:r>
              <a:rPr lang="en-GB" sz="900" i="0" dirty="0">
                <a:effectLst/>
                <a:latin typeface="Abadi" panose="020B0604020104020204" pitchFamily="34" charset="0"/>
              </a:rPr>
              <a:t>Petit déjeuner </a:t>
            </a:r>
            <a:r>
              <a:rPr lang="en-GB" sz="900" i="0" dirty="0" err="1">
                <a:effectLst/>
                <a:latin typeface="Abadi" panose="020B0604020104020204" pitchFamily="34" charset="0"/>
              </a:rPr>
              <a:t>inclus</a:t>
            </a:r>
            <a:r>
              <a:rPr lang="en-GB" sz="900" dirty="0">
                <a:latin typeface="Abadi" panose="020B0604020104020204" pitchFamily="34" charset="0"/>
              </a:rPr>
              <a:t> </a:t>
            </a:r>
            <a:r>
              <a:rPr lang="en-GB" sz="900" i="0" dirty="0">
                <a:effectLst/>
                <a:latin typeface="Abadi" panose="020B0604020104020204" pitchFamily="34" charset="0"/>
              </a:rPr>
              <a:t>pour trois </a:t>
            </a:r>
            <a:r>
              <a:rPr lang="en-GB" sz="900" i="0" dirty="0" err="1">
                <a:effectLst/>
                <a:latin typeface="Abadi" panose="020B0604020104020204" pitchFamily="34" charset="0"/>
              </a:rPr>
              <a:t>personnes</a:t>
            </a:r>
            <a:r>
              <a:rPr lang="en-GB" sz="900" dirty="0">
                <a:latin typeface="Abadi" panose="020B0604020104020204" pitchFamily="34" charset="0"/>
              </a:rPr>
              <a:t>.</a:t>
            </a:r>
            <a:endParaRPr lang="en-GB" sz="900" i="0" dirty="0">
              <a:effectLst/>
              <a:latin typeface="Abadi" panose="020B0604020104020204" pitchFamily="34" charset="0"/>
            </a:endParaRPr>
          </a:p>
          <a:p>
            <a:r>
              <a:rPr lang="en-GB" sz="900" dirty="0">
                <a:latin typeface="Abadi" panose="020B0604020104020204" pitchFamily="34" charset="0"/>
              </a:rPr>
              <a:t>-Wi-Fi</a:t>
            </a:r>
          </a:p>
          <a:p>
            <a:r>
              <a:rPr lang="en-GB" sz="900" dirty="0">
                <a:latin typeface="Abadi" panose="020B0604020104020204" pitchFamily="34" charset="0"/>
              </a:rPr>
              <a:t>-Deux </a:t>
            </a:r>
            <a:r>
              <a:rPr lang="en-GB" sz="900" dirty="0" err="1">
                <a:latin typeface="Abadi" panose="020B0604020104020204" pitchFamily="34" charset="0"/>
              </a:rPr>
              <a:t>lits</a:t>
            </a:r>
            <a:r>
              <a:rPr lang="en-GB" sz="900" i="0" dirty="0">
                <a:effectLst/>
                <a:latin typeface="Abadi" panose="020B0604020104020204" pitchFamily="34" charset="0"/>
              </a:rPr>
              <a:t> double</a:t>
            </a:r>
          </a:p>
          <a:p>
            <a:r>
              <a:rPr lang="en-GB" sz="900" dirty="0">
                <a:latin typeface="Abadi" panose="020B0604020104020204" pitchFamily="34" charset="0"/>
              </a:rPr>
              <a:t>-</a:t>
            </a:r>
            <a:r>
              <a:rPr lang="fr-FR" sz="900" dirty="0">
                <a:latin typeface="Abadi" panose="020B0604020104020204" pitchFamily="34" charset="0"/>
              </a:rPr>
              <a:t>M</a:t>
            </a:r>
            <a:r>
              <a:rPr lang="fr-FR" sz="900" i="0" dirty="0">
                <a:effectLst/>
                <a:latin typeface="Abadi" panose="020B0604020104020204" pitchFamily="34" charset="0"/>
              </a:rPr>
              <a:t>ini-bar garni de snacks et de boissons</a:t>
            </a:r>
          </a:p>
          <a:p>
            <a:r>
              <a:rPr lang="fr-FR" sz="900" i="0" dirty="0">
                <a:effectLst/>
                <a:latin typeface="Abadi" panose="020B0604020104020204" pitchFamily="34" charset="0"/>
              </a:rPr>
              <a:t>-Jacuzzi</a:t>
            </a:r>
          </a:p>
          <a:p>
            <a:r>
              <a:rPr lang="fr-FR" sz="900" dirty="0">
                <a:latin typeface="Abadi" panose="020B0604020104020204" pitchFamily="34" charset="0"/>
              </a:rPr>
              <a:t>-</a:t>
            </a:r>
            <a:r>
              <a:rPr lang="en-GB" sz="900" dirty="0" err="1">
                <a:latin typeface="Abadi" panose="020B0604020104020204" pitchFamily="34" charset="0"/>
              </a:rPr>
              <a:t>C</a:t>
            </a:r>
            <a:r>
              <a:rPr lang="en-GB" sz="900" i="0" dirty="0" err="1">
                <a:effectLst/>
                <a:latin typeface="Abadi" panose="020B0604020104020204" pitchFamily="34" charset="0"/>
              </a:rPr>
              <a:t>offre</a:t>
            </a:r>
            <a:r>
              <a:rPr lang="en-GB" sz="900" i="0" dirty="0">
                <a:effectLst/>
                <a:latin typeface="Abadi" panose="020B0604020104020204" pitchFamily="34" charset="0"/>
              </a:rPr>
              <a:t>-fort</a:t>
            </a:r>
          </a:p>
          <a:p>
            <a:r>
              <a:rPr lang="en-GB" sz="900" dirty="0">
                <a:latin typeface="Abadi" panose="020B0604020104020204" pitchFamily="34" charset="0"/>
              </a:rPr>
              <a:t>-</a:t>
            </a:r>
            <a:r>
              <a:rPr lang="en-GB" sz="900" dirty="0" err="1">
                <a:latin typeface="Abadi" panose="020B0604020104020204" pitchFamily="34" charset="0"/>
              </a:rPr>
              <a:t>Berceau</a:t>
            </a:r>
            <a:r>
              <a:rPr lang="en-GB" sz="900" dirty="0">
                <a:latin typeface="Abadi" panose="020B0604020104020204" pitchFamily="34" charset="0"/>
              </a:rPr>
              <a:t> sur </a:t>
            </a:r>
            <a:r>
              <a:rPr lang="en-GB" sz="900" dirty="0" err="1">
                <a:latin typeface="Abadi" panose="020B0604020104020204" pitchFamily="34" charset="0"/>
              </a:rPr>
              <a:t>demande</a:t>
            </a:r>
            <a:endParaRPr lang="fr-FR" sz="900" i="0" dirty="0">
              <a:effectLst/>
              <a:latin typeface="Abadi" panose="020B0604020104020204" pitchFamily="34" charset="0"/>
            </a:endParaRPr>
          </a:p>
        </p:txBody>
      </p:sp>
      <p:pic>
        <p:nvPicPr>
          <p:cNvPr id="32" name="Picture 31" descr="A picture containing logo, circle, design&#10;&#10;Description automatically generated">
            <a:extLst>
              <a:ext uri="{FF2B5EF4-FFF2-40B4-BE49-F238E27FC236}">
                <a16:creationId xmlns:a16="http://schemas.microsoft.com/office/drawing/2014/main" id="{597FFD98-771F-9B7E-F728-68A48B51630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6230" y="8803510"/>
            <a:ext cx="1513339" cy="851253"/>
          </a:xfrm>
          <a:prstGeom prst="rect">
            <a:avLst/>
          </a:prstGeom>
        </p:spPr>
      </p:pic>
      <p:pic>
        <p:nvPicPr>
          <p:cNvPr id="34" name="Graphic 33">
            <a:extLst>
              <a:ext uri="{FF2B5EF4-FFF2-40B4-BE49-F238E27FC236}">
                <a16:creationId xmlns:a16="http://schemas.microsoft.com/office/drawing/2014/main" id="{DF6DC3B1-76D1-E65A-22CF-7CD2F930319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-15069" y="8803510"/>
            <a:ext cx="2414852" cy="823580"/>
          </a:xfrm>
          <a:prstGeom prst="rect">
            <a:avLst/>
          </a:prstGeom>
        </p:spPr>
      </p:pic>
      <p:pic>
        <p:nvPicPr>
          <p:cNvPr id="36" name="Picture 35" descr="A bathroom with a tub and sink&#10;&#10;Description automatically generated with low confidence">
            <a:extLst>
              <a:ext uri="{FF2B5EF4-FFF2-40B4-BE49-F238E27FC236}">
                <a16:creationId xmlns:a16="http://schemas.microsoft.com/office/drawing/2014/main" id="{7C9F2E0D-F575-ECD3-241C-D4A2C6CB294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0763" y="4231197"/>
            <a:ext cx="1193818" cy="648073"/>
          </a:xfrm>
          <a:prstGeom prst="rect">
            <a:avLst/>
          </a:prstGeom>
        </p:spPr>
      </p:pic>
      <p:pic>
        <p:nvPicPr>
          <p:cNvPr id="38" name="Picture 37" descr="A picture containing bottle, soft drink, furniture, indoor&#10;&#10;Description automatically generated">
            <a:extLst>
              <a:ext uri="{FF2B5EF4-FFF2-40B4-BE49-F238E27FC236}">
                <a16:creationId xmlns:a16="http://schemas.microsoft.com/office/drawing/2014/main" id="{41204EB1-EF70-BB1E-460A-70B7674A13D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8720" y="4231196"/>
            <a:ext cx="588346" cy="648073"/>
          </a:xfrm>
          <a:prstGeom prst="rect">
            <a:avLst/>
          </a:prstGeom>
        </p:spPr>
      </p:pic>
      <p:sp>
        <p:nvSpPr>
          <p:cNvPr id="39" name="TextBox 38">
            <a:extLst>
              <a:ext uri="{FF2B5EF4-FFF2-40B4-BE49-F238E27FC236}">
                <a16:creationId xmlns:a16="http://schemas.microsoft.com/office/drawing/2014/main" id="{9496387E-8C2A-4323-8456-46A984FDB087}"/>
              </a:ext>
            </a:extLst>
          </p:cNvPr>
          <p:cNvSpPr txBox="1"/>
          <p:nvPr/>
        </p:nvSpPr>
        <p:spPr>
          <a:xfrm>
            <a:off x="0" y="6531936"/>
            <a:ext cx="4041538" cy="226215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err="1">
                <a:highlight>
                  <a:srgbClr val="C0C0C0"/>
                </a:highlight>
                <a:latin typeface="Abadi" panose="020B0604020104020204" pitchFamily="34" charset="0"/>
              </a:rPr>
              <a:t>D</a:t>
            </a:r>
            <a:r>
              <a:rPr lang="en-GB" sz="1400" b="1" i="0" dirty="0" err="1">
                <a:effectLst/>
                <a:highlight>
                  <a:srgbClr val="C0C0C0"/>
                </a:highlight>
                <a:latin typeface="Abadi" panose="020B0604020104020204" pitchFamily="34" charset="0"/>
              </a:rPr>
              <a:t>îner</a:t>
            </a:r>
            <a:endParaRPr lang="en-GB" sz="1400" b="1" dirty="0">
              <a:highlight>
                <a:srgbClr val="C0C0C0"/>
              </a:highlight>
              <a:latin typeface="Abadi" panose="020B0604020104020204" pitchFamily="34" charset="0"/>
            </a:endParaRPr>
          </a:p>
          <a:p>
            <a:r>
              <a:rPr lang="en-GB" sz="1000" b="1" dirty="0">
                <a:highlight>
                  <a:srgbClr val="C0C0C0"/>
                </a:highlight>
                <a:latin typeface="Abadi" panose="020B0604020104020204" pitchFamily="34" charset="0"/>
              </a:rPr>
              <a:t>Aperitifs </a:t>
            </a:r>
            <a:r>
              <a:rPr lang="en-GB" sz="1000" b="1" dirty="0">
                <a:latin typeface="Abadi" panose="020B0604020104020204" pitchFamily="34" charset="0"/>
              </a:rPr>
              <a:t>                                                 </a:t>
            </a:r>
            <a:r>
              <a:rPr lang="en-GB" sz="1000" b="1" i="0" dirty="0">
                <a:effectLst/>
                <a:highlight>
                  <a:srgbClr val="C0C0C0"/>
                </a:highlight>
                <a:latin typeface="Abadi" panose="020B0604020104020204" pitchFamily="34" charset="0"/>
              </a:rPr>
              <a:t>Dessert</a:t>
            </a:r>
          </a:p>
          <a:p>
            <a:endParaRPr lang="en-GB" sz="1000" b="1" dirty="0">
              <a:highlight>
                <a:srgbClr val="C0C0C0"/>
              </a:highlight>
              <a:latin typeface="Abadi" panose="020B0604020104020204" pitchFamily="34" charset="0"/>
            </a:endParaRPr>
          </a:p>
          <a:p>
            <a:r>
              <a:rPr lang="en-GB" sz="900" b="0" i="0" dirty="0">
                <a:effectLst/>
                <a:latin typeface="Abadi" panose="020B0604020104020204" pitchFamily="34" charset="0"/>
              </a:rPr>
              <a:t>-Blinis au </a:t>
            </a:r>
            <a:r>
              <a:rPr lang="en-GB" sz="900" b="0" i="0" dirty="0" err="1">
                <a:effectLst/>
                <a:latin typeface="Abadi" panose="020B0604020104020204" pitchFamily="34" charset="0"/>
              </a:rPr>
              <a:t>saumon</a:t>
            </a:r>
            <a:r>
              <a:rPr lang="en-GB" sz="900" b="0" i="0" dirty="0">
                <a:effectLst/>
                <a:latin typeface="Abadi" panose="020B0604020104020204" pitchFamily="34" charset="0"/>
              </a:rPr>
              <a:t> </a:t>
            </a:r>
            <a:r>
              <a:rPr lang="en-GB" sz="900" b="0" i="0" dirty="0" err="1">
                <a:effectLst/>
                <a:latin typeface="Abadi" panose="020B0604020104020204" pitchFamily="34" charset="0"/>
              </a:rPr>
              <a:t>fumé</a:t>
            </a:r>
            <a:r>
              <a:rPr lang="en-GB" sz="900" b="0" i="0" dirty="0">
                <a:effectLst/>
                <a:latin typeface="Abadi" panose="020B0604020104020204" pitchFamily="34" charset="0"/>
              </a:rPr>
              <a:t>                £21          </a:t>
            </a:r>
            <a:r>
              <a:rPr lang="en-GB" sz="900" i="0" dirty="0">
                <a:effectLst/>
                <a:latin typeface="Abadi" panose="020B0604020104020204" pitchFamily="34" charset="0"/>
              </a:rPr>
              <a:t> -Crème </a:t>
            </a:r>
            <a:r>
              <a:rPr lang="en-GB" sz="900" i="0" dirty="0" err="1">
                <a:effectLst/>
                <a:latin typeface="Abadi" panose="020B0604020104020204" pitchFamily="34" charset="0"/>
              </a:rPr>
              <a:t>Brûlée</a:t>
            </a:r>
            <a:r>
              <a:rPr lang="en-GB" sz="900" i="0" dirty="0">
                <a:effectLst/>
                <a:latin typeface="Abadi" panose="020B0604020104020204" pitchFamily="34" charset="0"/>
              </a:rPr>
              <a:t>             £12         </a:t>
            </a:r>
          </a:p>
          <a:p>
            <a:r>
              <a:rPr lang="en-GB" sz="900" dirty="0">
                <a:latin typeface="Abadi" panose="020B0604020104020204" pitchFamily="34" charset="0"/>
              </a:rPr>
              <a:t>-</a:t>
            </a:r>
            <a:r>
              <a:rPr lang="fr-FR" sz="900" dirty="0">
                <a:latin typeface="Abadi" panose="020B0604020104020204" pitchFamily="34" charset="0"/>
              </a:rPr>
              <a:t>F</a:t>
            </a:r>
            <a:r>
              <a:rPr lang="fr-FR" sz="900" b="0" i="0" dirty="0">
                <a:effectLst/>
                <a:latin typeface="Abadi" panose="020B0604020104020204" pitchFamily="34" charset="0"/>
              </a:rPr>
              <a:t>oie gras sur brioche toastée      £23            -</a:t>
            </a:r>
            <a:r>
              <a:rPr lang="en-GB" sz="900" i="0" dirty="0">
                <a:effectLst/>
                <a:latin typeface="Abadi" panose="020B0604020104020204" pitchFamily="34" charset="0"/>
              </a:rPr>
              <a:t>Mille-Feuille               £9</a:t>
            </a:r>
            <a:endParaRPr lang="fr-FR" sz="900" i="0" dirty="0">
              <a:effectLst/>
              <a:latin typeface="Abadi" panose="020B0604020104020204" pitchFamily="34" charset="0"/>
            </a:endParaRPr>
          </a:p>
          <a:p>
            <a:r>
              <a:rPr lang="fr-FR" sz="1000" b="1" dirty="0">
                <a:highlight>
                  <a:srgbClr val="C0C0C0"/>
                </a:highlight>
                <a:latin typeface="Abadi" panose="020B0604020104020204" pitchFamily="34" charset="0"/>
              </a:rPr>
              <a:t>Entrée: </a:t>
            </a:r>
            <a:r>
              <a:rPr lang="fr-FR" sz="1000" b="1" dirty="0">
                <a:latin typeface="Abadi" panose="020B0604020104020204" pitchFamily="34" charset="0"/>
              </a:rPr>
              <a:t>                                                 </a:t>
            </a:r>
            <a:r>
              <a:rPr lang="fr-FR" sz="900" dirty="0">
                <a:latin typeface="Abadi" panose="020B0604020104020204" pitchFamily="34" charset="0"/>
              </a:rPr>
              <a:t>-</a:t>
            </a:r>
            <a:r>
              <a:rPr lang="en-GB" sz="900" i="0" dirty="0">
                <a:effectLst/>
                <a:latin typeface="Abadi" panose="020B0604020104020204" pitchFamily="34" charset="0"/>
              </a:rPr>
              <a:t>Tarte aux Fruits           £12</a:t>
            </a:r>
            <a:endParaRPr lang="fr-FR" sz="900" dirty="0">
              <a:latin typeface="Abadi" panose="020B0604020104020204" pitchFamily="34" charset="0"/>
            </a:endParaRPr>
          </a:p>
          <a:p>
            <a:r>
              <a:rPr lang="fr-FR" sz="900" b="1" dirty="0">
                <a:latin typeface="Abadi" panose="020B0604020104020204" pitchFamily="34" charset="0"/>
              </a:rPr>
              <a:t>-</a:t>
            </a:r>
            <a:r>
              <a:rPr lang="en-GB" sz="900" dirty="0">
                <a:latin typeface="Abadi" panose="020B0604020104020204" pitchFamily="34" charset="0"/>
              </a:rPr>
              <a:t>S</a:t>
            </a:r>
            <a:r>
              <a:rPr lang="en-GB" sz="900" b="0" i="0" dirty="0">
                <a:effectLst/>
                <a:latin typeface="Abadi" panose="020B0604020104020204" pitchFamily="34" charset="0"/>
              </a:rPr>
              <a:t>oupe à </a:t>
            </a:r>
            <a:r>
              <a:rPr lang="en-GB" sz="900" b="0" i="0" dirty="0" err="1">
                <a:effectLst/>
                <a:latin typeface="Abadi" panose="020B0604020104020204" pitchFamily="34" charset="0"/>
              </a:rPr>
              <a:t>l'oignon</a:t>
            </a:r>
            <a:r>
              <a:rPr lang="en-GB" sz="900" b="0" i="0" dirty="0">
                <a:effectLst/>
                <a:latin typeface="Abadi" panose="020B0604020104020204" pitchFamily="34" charset="0"/>
              </a:rPr>
              <a:t>                       £16</a:t>
            </a:r>
          </a:p>
          <a:p>
            <a:r>
              <a:rPr lang="en-GB" sz="900" dirty="0">
                <a:latin typeface="Abadi" panose="020B0604020104020204" pitchFamily="34" charset="0"/>
              </a:rPr>
              <a:t>-</a:t>
            </a:r>
            <a:r>
              <a:rPr lang="en-GB" sz="900" b="0" i="0" dirty="0">
                <a:effectLst/>
                <a:latin typeface="Abadi" panose="020B0604020104020204" pitchFamily="34" charset="0"/>
              </a:rPr>
              <a:t>Coquilles Saint-Jacques              £18</a:t>
            </a:r>
          </a:p>
          <a:p>
            <a:r>
              <a:rPr lang="en-GB" sz="1000" b="1" dirty="0">
                <a:highlight>
                  <a:srgbClr val="C0C0C0"/>
                </a:highlight>
                <a:latin typeface="Abadi" panose="020B0604020104020204" pitchFamily="34" charset="0"/>
              </a:rPr>
              <a:t>Plat principal:</a:t>
            </a:r>
          </a:p>
          <a:p>
            <a:r>
              <a:rPr lang="en-GB" sz="900" b="1" i="0" dirty="0">
                <a:effectLst/>
                <a:latin typeface="Abadi" panose="020B0604020104020204" pitchFamily="34" charset="0"/>
              </a:rPr>
              <a:t>-</a:t>
            </a:r>
            <a:r>
              <a:rPr lang="en-GB" sz="900" b="0" i="0" dirty="0">
                <a:effectLst/>
                <a:latin typeface="Abadi" panose="020B0604020104020204" pitchFamily="34" charset="0"/>
              </a:rPr>
              <a:t>Chateaubriand avec sauce béarnaise                   £26</a:t>
            </a:r>
          </a:p>
          <a:p>
            <a:r>
              <a:rPr lang="en-GB" sz="900" dirty="0">
                <a:latin typeface="Abadi" panose="020B0604020104020204" pitchFamily="34" charset="0"/>
              </a:rPr>
              <a:t>-</a:t>
            </a:r>
            <a:r>
              <a:rPr lang="en-GB" sz="900" dirty="0" err="1">
                <a:latin typeface="Abadi" panose="020B0604020104020204" pitchFamily="34" charset="0"/>
              </a:rPr>
              <a:t>Magret</a:t>
            </a:r>
            <a:r>
              <a:rPr lang="en-GB" sz="900" dirty="0">
                <a:latin typeface="Abadi" panose="020B0604020104020204" pitchFamily="34" charset="0"/>
              </a:rPr>
              <a:t> de canard </a:t>
            </a:r>
            <a:r>
              <a:rPr lang="fr-FR" sz="900" b="0" i="0" dirty="0">
                <a:effectLst/>
                <a:latin typeface="Abadi" panose="020B0604020104020204" pitchFamily="34" charset="0"/>
              </a:rPr>
              <a:t>servi avec des légumes rôtis</a:t>
            </a:r>
            <a:r>
              <a:rPr lang="en-GB" sz="900" dirty="0">
                <a:latin typeface="Abadi" panose="020B0604020104020204" pitchFamily="34" charset="0"/>
              </a:rPr>
              <a:t>    £30 </a:t>
            </a:r>
          </a:p>
          <a:p>
            <a:endParaRPr lang="en-GB" sz="800" dirty="0">
              <a:latin typeface="Abadi" panose="020B0604020104020204" pitchFamily="34" charset="0"/>
            </a:endParaRPr>
          </a:p>
          <a:p>
            <a:r>
              <a:rPr lang="en-GB" sz="800" dirty="0">
                <a:latin typeface="Abadi" panose="020B0604020104020204" pitchFamily="34" charset="0"/>
              </a:rPr>
              <a:t>   </a:t>
            </a:r>
            <a:r>
              <a:rPr lang="fr-FR" sz="800" dirty="0">
                <a:solidFill>
                  <a:srgbClr val="C00000"/>
                </a:solidFill>
                <a:latin typeface="Abadi" panose="020B0604020104020204" pitchFamily="34" charset="0"/>
              </a:rPr>
              <a:t>Gratuit </a:t>
            </a:r>
            <a:r>
              <a:rPr lang="fr-FR" sz="800" i="0" dirty="0">
                <a:solidFill>
                  <a:srgbClr val="C00000"/>
                </a:solidFill>
                <a:effectLst/>
                <a:latin typeface="Abadi" panose="020B0604020104020204" pitchFamily="34" charset="0"/>
              </a:rPr>
              <a:t>sélection de fromages français servie avec baguette et confiture de figues!</a:t>
            </a:r>
          </a:p>
          <a:p>
            <a:r>
              <a:rPr lang="fr-FR" sz="800" b="0" i="0" dirty="0">
                <a:solidFill>
                  <a:srgbClr val="C00000"/>
                </a:solidFill>
                <a:effectLst/>
                <a:latin typeface="Abadi" panose="020B0604020104020204" pitchFamily="34" charset="0"/>
              </a:rPr>
              <a:t>                   Choix de vin gratuit avec le dîner. Rosé/ Rouge/ Blanc</a:t>
            </a:r>
            <a:r>
              <a:rPr lang="en-GB" sz="800" dirty="0">
                <a:solidFill>
                  <a:srgbClr val="C00000"/>
                </a:solidFill>
                <a:latin typeface="Abadi" panose="020B0604020104020204" pitchFamily="34" charset="0"/>
              </a:rPr>
              <a:t>  </a:t>
            </a:r>
            <a:endParaRPr lang="en-GB" sz="800" i="0" dirty="0">
              <a:solidFill>
                <a:srgbClr val="C00000"/>
              </a:solidFill>
              <a:effectLst/>
              <a:latin typeface="Abadi" panose="020B0604020104020204" pitchFamily="34" charset="0"/>
            </a:endParaRPr>
          </a:p>
          <a:p>
            <a:endParaRPr lang="en-GB" sz="900" b="1" dirty="0">
              <a:latin typeface="Abadi" panose="020B0604020104020204" pitchFamily="34" charset="0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344BD8E6-99DA-B2B0-0608-E20D760427D0}"/>
              </a:ext>
            </a:extLst>
          </p:cNvPr>
          <p:cNvSpPr txBox="1"/>
          <p:nvPr/>
        </p:nvSpPr>
        <p:spPr>
          <a:xfrm>
            <a:off x="3950952" y="6678002"/>
            <a:ext cx="2907047" cy="322799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 err="1">
                <a:highlight>
                  <a:srgbClr val="C0C0C0"/>
                </a:highlight>
                <a:latin typeface="Abadi" panose="020B0604020104020204" pitchFamily="34" charset="0"/>
              </a:rPr>
              <a:t>Boissons</a:t>
            </a:r>
            <a:endParaRPr lang="en-GB" sz="1400" b="1" dirty="0">
              <a:highlight>
                <a:srgbClr val="C0C0C0"/>
              </a:highlight>
              <a:latin typeface="Abadi" panose="020B0604020104020204" pitchFamily="34" charset="0"/>
            </a:endParaRPr>
          </a:p>
          <a:p>
            <a:endParaRPr lang="en-GB" sz="1400" b="1" dirty="0">
              <a:latin typeface="Abadi" panose="020B0604020104020204" pitchFamily="34" charset="0"/>
            </a:endParaRPr>
          </a:p>
          <a:p>
            <a:r>
              <a:rPr lang="en-GB" sz="1100" b="1" dirty="0">
                <a:latin typeface="Abadi" panose="020B0604020104020204" pitchFamily="34" charset="0"/>
              </a:rPr>
              <a:t>                    </a:t>
            </a:r>
            <a:r>
              <a:rPr lang="en-GB" sz="1100" b="1" dirty="0" err="1">
                <a:highlight>
                  <a:srgbClr val="C0C0C0"/>
                </a:highlight>
                <a:latin typeface="Abadi" panose="020B0604020104020204" pitchFamily="34" charset="0"/>
              </a:rPr>
              <a:t>Gazeuses</a:t>
            </a:r>
            <a:r>
              <a:rPr lang="en-GB" sz="1100" b="1" dirty="0">
                <a:highlight>
                  <a:srgbClr val="C0C0C0"/>
                </a:highlight>
                <a:latin typeface="Abadi" panose="020B0604020104020204" pitchFamily="34" charset="0"/>
              </a:rPr>
              <a:t> 330 ml</a:t>
            </a:r>
            <a:endParaRPr lang="en-GB" sz="1050" b="1" dirty="0">
              <a:highlight>
                <a:srgbClr val="C0C0C0"/>
              </a:highlight>
              <a:latin typeface="Abadi" panose="020B0604020104020204" pitchFamily="34" charset="0"/>
            </a:endParaRPr>
          </a:p>
          <a:p>
            <a:r>
              <a:rPr lang="en-GB" sz="900" dirty="0">
                <a:latin typeface="Abadi" panose="020B0604020104020204" pitchFamily="34" charset="0"/>
              </a:rPr>
              <a:t>                            Coca Cola                 £6</a:t>
            </a:r>
          </a:p>
          <a:p>
            <a:r>
              <a:rPr lang="en-GB" sz="900" dirty="0">
                <a:latin typeface="Abadi" panose="020B0604020104020204" pitchFamily="34" charset="0"/>
              </a:rPr>
              <a:t>                            Fanta                       £5</a:t>
            </a:r>
          </a:p>
          <a:p>
            <a:r>
              <a:rPr lang="en-GB" sz="900" dirty="0">
                <a:latin typeface="Abadi" panose="020B0604020104020204" pitchFamily="34" charset="0"/>
              </a:rPr>
              <a:t>                            Red Bull                   £7</a:t>
            </a:r>
          </a:p>
          <a:p>
            <a:r>
              <a:rPr lang="en-GB" sz="900" dirty="0">
                <a:latin typeface="Abadi" panose="020B0604020104020204" pitchFamily="34" charset="0"/>
              </a:rPr>
              <a:t>                            </a:t>
            </a:r>
            <a:r>
              <a:rPr lang="en-GB" sz="900" dirty="0" err="1">
                <a:latin typeface="Abadi" panose="020B0604020104020204" pitchFamily="34" charset="0"/>
              </a:rPr>
              <a:t>E</a:t>
            </a:r>
            <a:r>
              <a:rPr lang="en-GB" sz="900" b="0" i="0" dirty="0" err="1">
                <a:effectLst/>
                <a:latin typeface="Abadi" panose="020B0604020104020204" pitchFamily="34" charset="0"/>
              </a:rPr>
              <a:t>au</a:t>
            </a:r>
            <a:r>
              <a:rPr lang="en-GB" sz="900" b="0" i="0" dirty="0">
                <a:effectLst/>
                <a:latin typeface="Abadi" panose="020B0604020104020204" pitchFamily="34" charset="0"/>
              </a:rPr>
              <a:t> </a:t>
            </a:r>
            <a:r>
              <a:rPr lang="en-GB" sz="900" b="0" i="0" dirty="0" err="1">
                <a:effectLst/>
                <a:latin typeface="Abadi" panose="020B0604020104020204" pitchFamily="34" charset="0"/>
              </a:rPr>
              <a:t>minérale</a:t>
            </a:r>
            <a:r>
              <a:rPr lang="en-GB" sz="900" b="0" i="0" dirty="0">
                <a:effectLst/>
                <a:latin typeface="Abadi" panose="020B0604020104020204" pitchFamily="34" charset="0"/>
              </a:rPr>
              <a:t>             £4</a:t>
            </a:r>
          </a:p>
          <a:p>
            <a:endParaRPr lang="en-GB" sz="900" dirty="0">
              <a:latin typeface="Abadi" panose="020B0604020104020204" pitchFamily="34" charset="0"/>
            </a:endParaRPr>
          </a:p>
          <a:p>
            <a:r>
              <a:rPr lang="en-GB" sz="1050" b="1" dirty="0">
                <a:latin typeface="Abadi" panose="020B0604020104020204" pitchFamily="34" charset="0"/>
              </a:rPr>
              <a:t>                           </a:t>
            </a:r>
            <a:r>
              <a:rPr lang="en-GB" sz="1050" b="1" dirty="0" err="1">
                <a:highlight>
                  <a:srgbClr val="C0C0C0"/>
                </a:highlight>
                <a:latin typeface="Abadi" panose="020B0604020104020204" pitchFamily="34" charset="0"/>
              </a:rPr>
              <a:t>Vins</a:t>
            </a:r>
            <a:r>
              <a:rPr lang="en-GB" sz="1050" b="1" dirty="0">
                <a:highlight>
                  <a:srgbClr val="C0C0C0"/>
                </a:highlight>
                <a:latin typeface="Abadi" panose="020B0604020104020204" pitchFamily="34" charset="0"/>
              </a:rPr>
              <a:t> 750ml</a:t>
            </a:r>
          </a:p>
          <a:p>
            <a:r>
              <a:rPr lang="en-GB" sz="1050" b="1" dirty="0">
                <a:latin typeface="Abadi" panose="020B0604020104020204" pitchFamily="34" charset="0"/>
              </a:rPr>
              <a:t>                       </a:t>
            </a:r>
            <a:r>
              <a:rPr lang="en-GB" sz="900" dirty="0">
                <a:latin typeface="Abadi" panose="020B0604020104020204" pitchFamily="34" charset="0"/>
              </a:rPr>
              <a:t>Cabernet Sauvignon     £21</a:t>
            </a:r>
          </a:p>
          <a:p>
            <a:r>
              <a:rPr lang="en-GB" sz="900" b="1" dirty="0">
                <a:latin typeface="Abadi" panose="020B0604020104020204" pitchFamily="34" charset="0"/>
              </a:rPr>
              <a:t>                           </a:t>
            </a:r>
            <a:r>
              <a:rPr lang="en-GB" sz="900" dirty="0">
                <a:latin typeface="Abadi" panose="020B0604020104020204" pitchFamily="34" charset="0"/>
              </a:rPr>
              <a:t>Pinot Noir                   £19</a:t>
            </a:r>
          </a:p>
          <a:p>
            <a:r>
              <a:rPr lang="en-GB" sz="900" dirty="0">
                <a:latin typeface="Abadi" panose="020B0604020104020204" pitchFamily="34" charset="0"/>
              </a:rPr>
              <a:t>                          Sauvignon Blanc          £19</a:t>
            </a:r>
          </a:p>
          <a:p>
            <a:r>
              <a:rPr lang="en-GB" sz="900" b="0" i="0" dirty="0">
                <a:effectLst/>
                <a:latin typeface="Abadi" panose="020B0604020104020204" pitchFamily="34" charset="0"/>
              </a:rPr>
              <a:t>                          </a:t>
            </a:r>
            <a:r>
              <a:rPr lang="en-GB" sz="900" b="0" i="0" dirty="0" err="1">
                <a:effectLst/>
                <a:latin typeface="Abadi" panose="020B0604020104020204" pitchFamily="34" charset="0"/>
              </a:rPr>
              <a:t>Châteauneuf</a:t>
            </a:r>
            <a:r>
              <a:rPr lang="en-GB" sz="900" b="0" i="0" dirty="0">
                <a:effectLst/>
                <a:latin typeface="Abadi" panose="020B0604020104020204" pitchFamily="34" charset="0"/>
              </a:rPr>
              <a:t>-du-Pape   £22</a:t>
            </a:r>
          </a:p>
          <a:p>
            <a:endParaRPr lang="en-GB" sz="900" dirty="0">
              <a:latin typeface="Abadi" panose="020B0604020104020204" pitchFamily="34" charset="0"/>
            </a:endParaRPr>
          </a:p>
          <a:p>
            <a:r>
              <a:rPr lang="en-GB" sz="1050" b="1" dirty="0">
                <a:latin typeface="Abadi" panose="020B0604020104020204" pitchFamily="34" charset="0"/>
              </a:rPr>
              <a:t>                           </a:t>
            </a:r>
            <a:r>
              <a:rPr lang="en-GB" sz="1050" b="1" dirty="0" err="1">
                <a:highlight>
                  <a:srgbClr val="C0C0C0"/>
                </a:highlight>
                <a:latin typeface="Abadi" panose="020B0604020104020204" pitchFamily="34" charset="0"/>
              </a:rPr>
              <a:t>Spireteux</a:t>
            </a:r>
            <a:r>
              <a:rPr lang="en-GB" sz="1050" b="1" dirty="0">
                <a:highlight>
                  <a:srgbClr val="C0C0C0"/>
                </a:highlight>
                <a:latin typeface="Abadi" panose="020B0604020104020204" pitchFamily="34" charset="0"/>
              </a:rPr>
              <a:t>  50 ml</a:t>
            </a:r>
          </a:p>
          <a:p>
            <a:r>
              <a:rPr lang="en-GB" sz="900" dirty="0">
                <a:latin typeface="Abadi" panose="020B0604020104020204" pitchFamily="34" charset="0"/>
              </a:rPr>
              <a:t>                           Cognac                       £10</a:t>
            </a:r>
          </a:p>
          <a:p>
            <a:r>
              <a:rPr lang="en-GB" sz="900" dirty="0">
                <a:latin typeface="Abadi" panose="020B0604020104020204" pitchFamily="34" charset="0"/>
              </a:rPr>
              <a:t>                           </a:t>
            </a:r>
            <a:r>
              <a:rPr lang="en-GB" sz="900" b="0" i="0" dirty="0">
                <a:effectLst/>
                <a:latin typeface="Abadi" panose="020B0604020104020204" pitchFamily="34" charset="0"/>
              </a:rPr>
              <a:t>Chartreuse Jaune          £12</a:t>
            </a:r>
          </a:p>
          <a:p>
            <a:r>
              <a:rPr lang="en-GB" sz="900" dirty="0">
                <a:latin typeface="Abadi" panose="020B0604020104020204" pitchFamily="34" charset="0"/>
              </a:rPr>
              <a:t>                           Jack Daniels                 £10</a:t>
            </a:r>
          </a:p>
          <a:p>
            <a:r>
              <a:rPr lang="en-GB" sz="900" dirty="0">
                <a:latin typeface="Abadi" panose="020B0604020104020204" pitchFamily="34" charset="0"/>
              </a:rPr>
              <a:t>                           Calvados                     £9</a:t>
            </a:r>
          </a:p>
          <a:p>
            <a:r>
              <a:rPr lang="en-GB" sz="900" dirty="0">
                <a:latin typeface="Abadi" panose="020B0604020104020204" pitchFamily="34" charset="0"/>
              </a:rPr>
              <a:t> </a:t>
            </a:r>
          </a:p>
        </p:txBody>
      </p:sp>
      <p:pic>
        <p:nvPicPr>
          <p:cNvPr id="44" name="Picture 43" descr="A picture containing beverage, food, cocktail, alcoholic beverage&#10;&#10;Description automatically generated">
            <a:extLst>
              <a:ext uri="{FF2B5EF4-FFF2-40B4-BE49-F238E27FC236}">
                <a16:creationId xmlns:a16="http://schemas.microsoft.com/office/drawing/2014/main" id="{4A3BD761-18D9-FCF8-388A-03B8E792FE0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2921" y="7249242"/>
            <a:ext cx="735369" cy="413645"/>
          </a:xfrm>
          <a:prstGeom prst="rect">
            <a:avLst/>
          </a:prstGeom>
        </p:spPr>
      </p:pic>
      <p:pic>
        <p:nvPicPr>
          <p:cNvPr id="46" name="Picture 45" descr="A picture containing wine, wine glass, barware, stemware&#10;&#10;Description automatically generated">
            <a:extLst>
              <a:ext uri="{FF2B5EF4-FFF2-40B4-BE49-F238E27FC236}">
                <a16:creationId xmlns:a16="http://schemas.microsoft.com/office/drawing/2014/main" id="{CA678E1C-4233-C4DD-7C7F-661E0439A654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0215" y="7818719"/>
            <a:ext cx="810766" cy="540511"/>
          </a:xfrm>
          <a:prstGeom prst="rect">
            <a:avLst/>
          </a:prstGeom>
        </p:spPr>
      </p:pic>
      <p:pic>
        <p:nvPicPr>
          <p:cNvPr id="52" name="Picture 51" descr="Two glasses of alcohol on a table&#10;&#10;Description automatically generated with low confidence">
            <a:extLst>
              <a:ext uri="{FF2B5EF4-FFF2-40B4-BE49-F238E27FC236}">
                <a16:creationId xmlns:a16="http://schemas.microsoft.com/office/drawing/2014/main" id="{3EA423B0-D2F4-9B86-B72B-1367C871EC7D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7430" y="8532356"/>
            <a:ext cx="509596" cy="734838"/>
          </a:xfrm>
          <a:prstGeom prst="rect">
            <a:avLst/>
          </a:prstGeom>
        </p:spPr>
      </p:pic>
      <p:pic>
        <p:nvPicPr>
          <p:cNvPr id="54" name="Graphic 53" descr="Fireworks with solid fill">
            <a:extLst>
              <a:ext uri="{FF2B5EF4-FFF2-40B4-BE49-F238E27FC236}">
                <a16:creationId xmlns:a16="http://schemas.microsoft.com/office/drawing/2014/main" id="{783CB62E-76B9-E985-4192-E60EF360E7C4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 rot="20376840">
            <a:off x="244563" y="-88356"/>
            <a:ext cx="1331836" cy="1331836"/>
          </a:xfrm>
          <a:prstGeom prst="rect">
            <a:avLst/>
          </a:prstGeom>
        </p:spPr>
      </p:pic>
      <p:sp>
        <p:nvSpPr>
          <p:cNvPr id="55" name="Rectangle 54">
            <a:extLst>
              <a:ext uri="{FF2B5EF4-FFF2-40B4-BE49-F238E27FC236}">
                <a16:creationId xmlns:a16="http://schemas.microsoft.com/office/drawing/2014/main" id="{89DC8A03-CA36-DCE7-158B-BBDAD8EEEA42}"/>
              </a:ext>
            </a:extLst>
          </p:cNvPr>
          <p:cNvSpPr/>
          <p:nvPr/>
        </p:nvSpPr>
        <p:spPr>
          <a:xfrm>
            <a:off x="-1" y="9643436"/>
            <a:ext cx="4030215" cy="262563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1100" b="0" i="0" dirty="0">
                <a:effectLst/>
                <a:latin typeface="Abadi" panose="020B0604020104020204" pitchFamily="34" charset="0"/>
              </a:rPr>
              <a:t>Rue de la Tranquillité Londres SW1X 0AB Royaume-Uni</a:t>
            </a:r>
            <a:endParaRPr lang="en-US" sz="1100" b="0" cap="none" spc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badi" panose="020B06040201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42042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664D45-0FDE-5213-F0B2-2CC0BB6F8F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6388" y="1065593"/>
            <a:ext cx="4783455" cy="1867707"/>
          </a:xfrm>
        </p:spPr>
        <p:txBody>
          <a:bodyPr/>
          <a:lstStyle/>
          <a:p>
            <a:pPr algn="ctr"/>
            <a:r>
              <a:rPr lang="en-GB" b="1" dirty="0">
                <a:latin typeface="Abadi" panose="020B0604020104020204" pitchFamily="34" charset="0"/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C37275-A8B2-F9E8-B9AE-632E994755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/>
            <a:r>
              <a:rPr lang="en-GB" b="0" i="0" dirty="0">
                <a:effectLst/>
                <a:latin typeface="Abadi" panose="020B0604020104020204" pitchFamily="34" charset="0"/>
              </a:rPr>
              <a:t>Julien-David, D. and </a:t>
            </a:r>
            <a:r>
              <a:rPr lang="en-GB" b="0" i="0" dirty="0" err="1">
                <a:effectLst/>
                <a:latin typeface="Abadi" panose="020B0604020104020204" pitchFamily="34" charset="0"/>
              </a:rPr>
              <a:t>Marcic</a:t>
            </a:r>
            <a:r>
              <a:rPr lang="en-GB" b="0" i="0" dirty="0">
                <a:effectLst/>
                <a:latin typeface="Abadi" panose="020B0604020104020204" pitchFamily="34" charset="0"/>
              </a:rPr>
              <a:t>, C. (2020). </a:t>
            </a:r>
            <a:r>
              <a:rPr lang="en-GB" b="0" i="1" dirty="0">
                <a:effectLst/>
                <a:latin typeface="Abadi" panose="020B0604020104020204" pitchFamily="34" charset="0"/>
              </a:rPr>
              <a:t>Chapter 6 - Food, nutrition and health in France</a:t>
            </a:r>
            <a:r>
              <a:rPr lang="en-GB" b="0" i="0" dirty="0">
                <a:effectLst/>
                <a:latin typeface="Abadi" panose="020B0604020104020204" pitchFamily="34" charset="0"/>
              </a:rPr>
              <a:t>. [online] ScienceDirect. Available at: https://www.sciencedirect.com/science/article/abs/pii/B978012813171800007X [Accessed 25 May 2023].</a:t>
            </a:r>
          </a:p>
          <a:p>
            <a:pPr algn="just"/>
            <a:r>
              <a:rPr lang="en-GB" b="0" i="0" dirty="0">
                <a:effectLst/>
                <a:latin typeface="Abadi" panose="020B0604020104020204" pitchFamily="34" charset="0"/>
              </a:rPr>
              <a:t>Lai, M.Y., Khoo-Lattimore, C. and Wang, Y. (2017). Food and cuisine image in destination branding: Toward a conceptual model. </a:t>
            </a:r>
            <a:r>
              <a:rPr lang="en-GB" b="0" i="1" dirty="0">
                <a:effectLst/>
                <a:latin typeface="Abadi" panose="020B0604020104020204" pitchFamily="34" charset="0"/>
              </a:rPr>
              <a:t>Tourism and Hospitality Research</a:t>
            </a:r>
            <a:r>
              <a:rPr lang="en-GB" b="0" i="0" dirty="0">
                <a:effectLst/>
                <a:latin typeface="Abadi" panose="020B0604020104020204" pitchFamily="34" charset="0"/>
              </a:rPr>
              <a:t>, 19(2), pp.238–251. </a:t>
            </a:r>
            <a:r>
              <a:rPr lang="en-GB" b="0" i="0" dirty="0" err="1">
                <a:effectLst/>
                <a:latin typeface="Abadi" panose="020B0604020104020204" pitchFamily="34" charset="0"/>
              </a:rPr>
              <a:t>doi:https</a:t>
            </a:r>
            <a:r>
              <a:rPr lang="en-GB" b="0" i="0" dirty="0">
                <a:effectLst/>
                <a:latin typeface="Abadi" panose="020B0604020104020204" pitchFamily="34" charset="0"/>
              </a:rPr>
              <a:t>://doi.org/10.1177/1467358417740763.</a:t>
            </a:r>
          </a:p>
          <a:p>
            <a:pPr algn="just"/>
            <a:r>
              <a:rPr lang="en-GB" b="0" i="0" dirty="0" err="1">
                <a:effectLst/>
                <a:latin typeface="Abadi" panose="020B0604020104020204" pitchFamily="34" charset="0"/>
              </a:rPr>
              <a:t>Ozdemir</a:t>
            </a:r>
            <a:r>
              <a:rPr lang="en-GB" b="0" i="0" dirty="0">
                <a:effectLst/>
                <a:latin typeface="Abadi" panose="020B0604020104020204" pitchFamily="34" charset="0"/>
              </a:rPr>
              <a:t>, B. and </a:t>
            </a:r>
            <a:r>
              <a:rPr lang="en-GB" b="0" i="0" dirty="0" err="1">
                <a:effectLst/>
                <a:latin typeface="Abadi" panose="020B0604020104020204" pitchFamily="34" charset="0"/>
              </a:rPr>
              <a:t>Caliskan</a:t>
            </a:r>
            <a:r>
              <a:rPr lang="en-GB" b="0" i="0" dirty="0">
                <a:effectLst/>
                <a:latin typeface="Abadi" panose="020B0604020104020204" pitchFamily="34" charset="0"/>
              </a:rPr>
              <a:t>, O. (2015). Menu Design: A Review of Literature. </a:t>
            </a:r>
            <a:r>
              <a:rPr lang="en-GB" b="0" i="1" dirty="0">
                <a:effectLst/>
                <a:latin typeface="Abadi" panose="020B0604020104020204" pitchFamily="34" charset="0"/>
              </a:rPr>
              <a:t>Journal of Foodservice Business Research</a:t>
            </a:r>
            <a:r>
              <a:rPr lang="en-GB" b="0" i="0" dirty="0">
                <a:effectLst/>
                <a:latin typeface="Abadi" panose="020B0604020104020204" pitchFamily="34" charset="0"/>
              </a:rPr>
              <a:t>, 18(3), pp.189–206. </a:t>
            </a:r>
            <a:r>
              <a:rPr lang="en-GB" b="0" i="0" dirty="0" err="1">
                <a:effectLst/>
                <a:latin typeface="Abadi" panose="020B0604020104020204" pitchFamily="34" charset="0"/>
              </a:rPr>
              <a:t>doi:https</a:t>
            </a:r>
            <a:r>
              <a:rPr lang="en-GB" b="0" i="0" dirty="0">
                <a:effectLst/>
                <a:latin typeface="Abadi" panose="020B0604020104020204" pitchFamily="34" charset="0"/>
              </a:rPr>
              <a:t>://doi.org/10.1080/15378020.2015.1051428.</a:t>
            </a:r>
          </a:p>
          <a:p>
            <a:pPr algn="l"/>
            <a:endParaRPr lang="en-GB" b="0" i="0" dirty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6653815"/>
      </p:ext>
    </p:extLst>
  </p:cSld>
  <p:clrMapOvr>
    <a:masterClrMapping/>
  </p:clrMapOvr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E5224E"/>
      </a:accent1>
      <a:accent2>
        <a:srgbClr val="9D074E"/>
      </a:accent2>
      <a:accent3>
        <a:srgbClr val="7F2294"/>
      </a:accent3>
      <a:accent4>
        <a:srgbClr val="8D65EA"/>
      </a:accent4>
      <a:accent5>
        <a:srgbClr val="588FE2"/>
      </a:accent5>
      <a:accent6>
        <a:srgbClr val="127CA4"/>
      </a:accent6>
      <a:hlink>
        <a:srgbClr val="FB4AB6"/>
      </a:hlink>
      <a:folHlink>
        <a:srgbClr val="F98FE9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6DB8EB18-3657-4051-A897-2ED38832359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Vapor Trail</Template>
  <TotalTime>210</TotalTime>
  <Words>455</Words>
  <Application>Microsoft Office PowerPoint</Application>
  <PresentationFormat>A4 Paper (210x297 mm)</PresentationFormat>
  <Paragraphs>72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Abadi</vt:lpstr>
      <vt:lpstr>Arial</vt:lpstr>
      <vt:lpstr>Calibri</vt:lpstr>
      <vt:lpstr>Century Gothic</vt:lpstr>
      <vt:lpstr>Vapor Trail</vt:lpstr>
      <vt:lpstr>Hotel Event Advertisement Poster</vt:lpstr>
      <vt:lpstr>PowerPoint Presentation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Bogos, Biatrice (Student)</cp:lastModifiedBy>
  <cp:revision>1</cp:revision>
  <dcterms:created xsi:type="dcterms:W3CDTF">2023-06-01T17:16:00Z</dcterms:created>
  <dcterms:modified xsi:type="dcterms:W3CDTF">2023-06-02T10:50:56Z</dcterms:modified>
</cp:coreProperties>
</file>