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42"/>
  </p:notesMasterIdLst>
  <p:sldIdLst>
    <p:sldId id="258" r:id="rId2"/>
    <p:sldId id="308" r:id="rId3"/>
    <p:sldId id="309" r:id="rId4"/>
    <p:sldId id="261" r:id="rId5"/>
    <p:sldId id="321" r:id="rId6"/>
    <p:sldId id="324" r:id="rId7"/>
    <p:sldId id="325" r:id="rId8"/>
    <p:sldId id="326" r:id="rId9"/>
    <p:sldId id="327" r:id="rId10"/>
    <p:sldId id="328" r:id="rId11"/>
    <p:sldId id="329" r:id="rId12"/>
    <p:sldId id="330" r:id="rId13"/>
    <p:sldId id="332" r:id="rId14"/>
    <p:sldId id="331" r:id="rId15"/>
    <p:sldId id="333" r:id="rId16"/>
    <p:sldId id="334" r:id="rId17"/>
    <p:sldId id="335" r:id="rId18"/>
    <p:sldId id="336" r:id="rId19"/>
    <p:sldId id="337" r:id="rId20"/>
    <p:sldId id="338" r:id="rId21"/>
    <p:sldId id="339" r:id="rId22"/>
    <p:sldId id="340" r:id="rId23"/>
    <p:sldId id="341" r:id="rId24"/>
    <p:sldId id="342" r:id="rId25"/>
    <p:sldId id="343" r:id="rId26"/>
    <p:sldId id="344" r:id="rId27"/>
    <p:sldId id="345" r:id="rId28"/>
    <p:sldId id="346" r:id="rId29"/>
    <p:sldId id="347" r:id="rId30"/>
    <p:sldId id="348" r:id="rId31"/>
    <p:sldId id="349" r:id="rId32"/>
    <p:sldId id="350" r:id="rId33"/>
    <p:sldId id="351" r:id="rId34"/>
    <p:sldId id="352" r:id="rId35"/>
    <p:sldId id="353" r:id="rId36"/>
    <p:sldId id="354" r:id="rId37"/>
    <p:sldId id="355" r:id="rId38"/>
    <p:sldId id="323" r:id="rId39"/>
    <p:sldId id="322" r:id="rId40"/>
    <p:sldId id="320" r:id="rId41"/>
  </p:sldIdLst>
  <p:sldSz cx="12192000" cy="6858000"/>
  <p:notesSz cx="6858000" cy="9144000"/>
  <p:embeddedFontLst>
    <p:embeddedFont>
      <p:font typeface="Trebuchet MS" panose="020B0603020202020204" pitchFamily="34" charset="0"/>
      <p:regular r:id="rId43"/>
      <p:bold r:id="rId44"/>
      <p:italic r:id="rId45"/>
      <p:boldItalic r:id="rId46"/>
    </p:embeddedFont>
    <p:embeddedFont>
      <p:font typeface="Wingdings 3" panose="05040102010807070707" pitchFamily="18" charset="2"/>
      <p:regular r:id="rId4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215D71-5A7D-4B77-9462-027709CEA9C6}" v="55" dt="2026-10-13T14:00:39.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p:scale>
          <a:sx n="88" d="100"/>
          <a:sy n="88" d="100"/>
        </p:scale>
        <p:origin x="26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pc:chgData name="Ellie Brown" userId="fb51a185-9f8a-4b58-9e86-92b6e2c1185d" providerId="ADAL" clId="{20265939-53F3-4730-BE9D-07BAABE94B46}" dt="2026-10-13T14:00:52.739" v="1663" actId="403"/>
      <pc:docMkLst>
        <pc:docMk/>
      </pc:docMkLst>
      <pc:sldChg chg="addSp modSp mod setBg">
        <pc:chgData name="Ellie Brown" userId="fb51a185-9f8a-4b58-9e86-92b6e2c1185d" providerId="ADAL" clId="{20265939-53F3-4730-BE9D-07BAABE94B46}" dt="2026-10-13T10:55:25.648" v="280" actId="26606"/>
        <pc:sldMkLst>
          <pc:docMk/>
          <pc:sldMk cId="3788178334" sldId="258"/>
        </pc:sldMkLst>
        <pc:spChg chg="mod">
          <ac:chgData name="Ellie Brown" userId="fb51a185-9f8a-4b58-9e86-92b6e2c1185d" providerId="ADAL" clId="{20265939-53F3-4730-BE9D-07BAABE94B46}" dt="2026-10-13T10:55:25.648" v="280" actId="26606"/>
          <ac:spMkLst>
            <pc:docMk/>
            <pc:sldMk cId="3788178334" sldId="258"/>
            <ac:spMk id="2" creationId="{00000000-0000-0000-0000-000000000000}"/>
          </ac:spMkLst>
        </pc:spChg>
        <pc:spChg chg="mod">
          <ac:chgData name="Ellie Brown" userId="fb51a185-9f8a-4b58-9e86-92b6e2c1185d" providerId="ADAL" clId="{20265939-53F3-4730-BE9D-07BAABE94B46}" dt="2026-10-13T10:55:25.648" v="280" actId="26606"/>
          <ac:spMkLst>
            <pc:docMk/>
            <pc:sldMk cId="3788178334" sldId="258"/>
            <ac:spMk id="3" creationId="{00000000-0000-0000-0000-000000000000}"/>
          </ac:spMkLst>
        </pc:spChg>
        <pc:spChg chg="add">
          <ac:chgData name="Ellie Brown" userId="fb51a185-9f8a-4b58-9e86-92b6e2c1185d" providerId="ADAL" clId="{20265939-53F3-4730-BE9D-07BAABE94B46}" dt="2026-10-13T10:55:25.648" v="280" actId="26606"/>
          <ac:spMkLst>
            <pc:docMk/>
            <pc:sldMk cId="3788178334" sldId="258"/>
            <ac:spMk id="13" creationId="{8CDA3497-1EDA-4EB3-9C27-4D9835D30AAB}"/>
          </ac:spMkLst>
        </pc:spChg>
        <pc:spChg chg="add">
          <ac:chgData name="Ellie Brown" userId="fb51a185-9f8a-4b58-9e86-92b6e2c1185d" providerId="ADAL" clId="{20265939-53F3-4730-BE9D-07BAABE94B46}" dt="2026-10-13T10:55:25.648" v="280" actId="26606"/>
          <ac:spMkLst>
            <pc:docMk/>
            <pc:sldMk cId="3788178334" sldId="258"/>
            <ac:spMk id="15" creationId="{41F9764E-9AA0-49A3-9EA2-885EE9914014}"/>
          </ac:spMkLst>
        </pc:spChg>
        <pc:spChg chg="add">
          <ac:chgData name="Ellie Brown" userId="fb51a185-9f8a-4b58-9e86-92b6e2c1185d" providerId="ADAL" clId="{20265939-53F3-4730-BE9D-07BAABE94B46}" dt="2026-10-13T10:55:25.648" v="280" actId="26606"/>
          <ac:spMkLst>
            <pc:docMk/>
            <pc:sldMk cId="3788178334" sldId="258"/>
            <ac:spMk id="17" creationId="{FA3A4F4A-4DC4-43F2-AC2D-06211A812FC0}"/>
          </ac:spMkLst>
        </pc:spChg>
        <pc:spChg chg="add">
          <ac:chgData name="Ellie Brown" userId="fb51a185-9f8a-4b58-9e86-92b6e2c1185d" providerId="ADAL" clId="{20265939-53F3-4730-BE9D-07BAABE94B46}" dt="2026-10-13T10:55:25.648" v="280" actId="26606"/>
          <ac:spMkLst>
            <pc:docMk/>
            <pc:sldMk cId="3788178334" sldId="258"/>
            <ac:spMk id="19" creationId="{84CFB374-B343-457A-B567-B4D784B1FEAE}"/>
          </ac:spMkLst>
        </pc:spChg>
        <pc:spChg chg="add">
          <ac:chgData name="Ellie Brown" userId="fb51a185-9f8a-4b58-9e86-92b6e2c1185d" providerId="ADAL" clId="{20265939-53F3-4730-BE9D-07BAABE94B46}" dt="2026-10-13T10:55:25.648" v="280" actId="26606"/>
          <ac:spMkLst>
            <pc:docMk/>
            <pc:sldMk cId="3788178334" sldId="258"/>
            <ac:spMk id="21" creationId="{0597FEEE-1E11-4396-BB69-B43FA92F9580}"/>
          </ac:spMkLst>
        </pc:spChg>
        <pc:spChg chg="add">
          <ac:chgData name="Ellie Brown" userId="fb51a185-9f8a-4b58-9e86-92b6e2c1185d" providerId="ADAL" clId="{20265939-53F3-4730-BE9D-07BAABE94B46}" dt="2026-10-13T10:55:25.648" v="280" actId="26606"/>
          <ac:spMkLst>
            <pc:docMk/>
            <pc:sldMk cId="3788178334" sldId="258"/>
            <ac:spMk id="23" creationId="{A2DB2F81-3E68-4044-B7C2-03DEEC50D8F5}"/>
          </ac:spMkLst>
        </pc:spChg>
        <pc:spChg chg="add">
          <ac:chgData name="Ellie Brown" userId="fb51a185-9f8a-4b58-9e86-92b6e2c1185d" providerId="ADAL" clId="{20265939-53F3-4730-BE9D-07BAABE94B46}" dt="2026-10-13T10:55:25.648" v="280" actId="26606"/>
          <ac:spMkLst>
            <pc:docMk/>
            <pc:sldMk cId="3788178334" sldId="258"/>
            <ac:spMk id="25" creationId="{DC2F7294-2397-4C96-AB1E-E66CDEA3B5DF}"/>
          </ac:spMkLst>
        </pc:spChg>
        <pc:picChg chg="add">
          <ac:chgData name="Ellie Brown" userId="fb51a185-9f8a-4b58-9e86-92b6e2c1185d" providerId="ADAL" clId="{20265939-53F3-4730-BE9D-07BAABE94B46}" dt="2026-10-13T10:55:25.648" v="280" actId="26606"/>
          <ac:picMkLst>
            <pc:docMk/>
            <pc:sldMk cId="3788178334" sldId="258"/>
            <ac:picMk id="5" creationId="{374195F4-853E-AA94-7BCC-4D5F96C2A59B}"/>
          </ac:picMkLst>
        </pc:picChg>
      </pc:sldChg>
      <pc:sldChg chg="addSp modSp mod setBg">
        <pc:chgData name="Ellie Brown" userId="fb51a185-9f8a-4b58-9e86-92b6e2c1185d" providerId="ADAL" clId="{20265939-53F3-4730-BE9D-07BAABE94B46}" dt="2026-10-13T10:55:41.196" v="284" actId="26606"/>
        <pc:sldMkLst>
          <pc:docMk/>
          <pc:sldMk cId="863293276" sldId="261"/>
        </pc:sldMkLst>
        <pc:spChg chg="mod">
          <ac:chgData name="Ellie Brown" userId="fb51a185-9f8a-4b58-9e86-92b6e2c1185d" providerId="ADAL" clId="{20265939-53F3-4730-BE9D-07BAABE94B46}" dt="2026-10-13T10:55:41.196" v="284" actId="26606"/>
          <ac:spMkLst>
            <pc:docMk/>
            <pc:sldMk cId="863293276" sldId="261"/>
            <ac:spMk id="2" creationId="{00000000-0000-0000-0000-000000000000}"/>
          </ac:spMkLst>
        </pc:spChg>
        <pc:spChg chg="add">
          <ac:chgData name="Ellie Brown" userId="fb51a185-9f8a-4b58-9e86-92b6e2c1185d" providerId="ADAL" clId="{20265939-53F3-4730-BE9D-07BAABE94B46}" dt="2026-10-13T10:55:41.196" v="284" actId="26606"/>
          <ac:spMkLst>
            <pc:docMk/>
            <pc:sldMk cId="863293276" sldId="261"/>
            <ac:spMk id="10" creationId="{2A4588C6-4069-4731-BFB4-10F1E6D37842}"/>
          </ac:spMkLst>
        </pc:spChg>
        <pc:spChg chg="add">
          <ac:chgData name="Ellie Brown" userId="fb51a185-9f8a-4b58-9e86-92b6e2c1185d" providerId="ADAL" clId="{20265939-53F3-4730-BE9D-07BAABE94B46}" dt="2026-10-13T10:55:41.196" v="284" actId="26606"/>
          <ac:spMkLst>
            <pc:docMk/>
            <pc:sldMk cId="863293276" sldId="261"/>
            <ac:spMk id="12" creationId="{23370524-0FE7-41B4-ABCF-7FB26B6CF1F6}"/>
          </ac:spMkLst>
        </pc:spChg>
        <pc:spChg chg="add">
          <ac:chgData name="Ellie Brown" userId="fb51a185-9f8a-4b58-9e86-92b6e2c1185d" providerId="ADAL" clId="{20265939-53F3-4730-BE9D-07BAABE94B46}" dt="2026-10-13T10:55:41.196" v="284" actId="26606"/>
          <ac:spMkLst>
            <pc:docMk/>
            <pc:sldMk cId="863293276" sldId="261"/>
            <ac:spMk id="18" creationId="{4E93B92B-0DD5-4277-9D69-972ABADC3559}"/>
          </ac:spMkLst>
        </pc:spChg>
        <pc:spChg chg="add">
          <ac:chgData name="Ellie Brown" userId="fb51a185-9f8a-4b58-9e86-92b6e2c1185d" providerId="ADAL" clId="{20265939-53F3-4730-BE9D-07BAABE94B46}" dt="2026-10-13T10:55:41.196" v="284" actId="26606"/>
          <ac:spMkLst>
            <pc:docMk/>
            <pc:sldMk cId="863293276" sldId="261"/>
            <ac:spMk id="20" creationId="{7CE87768-354E-4E3F-8202-9F387CF50590}"/>
          </ac:spMkLst>
        </pc:spChg>
        <pc:spChg chg="add">
          <ac:chgData name="Ellie Brown" userId="fb51a185-9f8a-4b58-9e86-92b6e2c1185d" providerId="ADAL" clId="{20265939-53F3-4730-BE9D-07BAABE94B46}" dt="2026-10-13T10:55:41.196" v="284" actId="26606"/>
          <ac:spMkLst>
            <pc:docMk/>
            <pc:sldMk cId="863293276" sldId="261"/>
            <ac:spMk id="22" creationId="{09E5B98F-BD75-4A30-BF72-0A91074702FC}"/>
          </ac:spMkLst>
        </pc:spChg>
        <pc:spChg chg="add">
          <ac:chgData name="Ellie Brown" userId="fb51a185-9f8a-4b58-9e86-92b6e2c1185d" providerId="ADAL" clId="{20265939-53F3-4730-BE9D-07BAABE94B46}" dt="2026-10-13T10:55:41.196" v="284" actId="26606"/>
          <ac:spMkLst>
            <pc:docMk/>
            <pc:sldMk cId="863293276" sldId="261"/>
            <ac:spMk id="24" creationId="{8AAB91E3-41BE-4478-BF23-A24D43E146C5}"/>
          </ac:spMkLst>
        </pc:spChg>
        <pc:spChg chg="add">
          <ac:chgData name="Ellie Brown" userId="fb51a185-9f8a-4b58-9e86-92b6e2c1185d" providerId="ADAL" clId="{20265939-53F3-4730-BE9D-07BAABE94B46}" dt="2026-10-13T10:55:41.196" v="284" actId="26606"/>
          <ac:spMkLst>
            <pc:docMk/>
            <pc:sldMk cId="863293276" sldId="261"/>
            <ac:spMk id="26" creationId="{96DFC7EA-8516-41F1-8ED9-C0A8E1E0862A}"/>
          </ac:spMkLst>
        </pc:spChg>
        <pc:spChg chg="add">
          <ac:chgData name="Ellie Brown" userId="fb51a185-9f8a-4b58-9e86-92b6e2c1185d" providerId="ADAL" clId="{20265939-53F3-4730-BE9D-07BAABE94B46}" dt="2026-10-13T10:55:41.196" v="284" actId="26606"/>
          <ac:spMkLst>
            <pc:docMk/>
            <pc:sldMk cId="863293276" sldId="261"/>
            <ac:spMk id="28" creationId="{E24E972C-8744-4CFA-B783-41EA3CC38199}"/>
          </ac:spMkLst>
        </pc:spChg>
        <pc:spChg chg="add">
          <ac:chgData name="Ellie Brown" userId="fb51a185-9f8a-4b58-9e86-92b6e2c1185d" providerId="ADAL" clId="{20265939-53F3-4730-BE9D-07BAABE94B46}" dt="2026-10-13T10:55:41.196" v="284" actId="26606"/>
          <ac:spMkLst>
            <pc:docMk/>
            <pc:sldMk cId="863293276" sldId="261"/>
            <ac:spMk id="30" creationId="{C7C88F2E-E233-48BA-B85F-D06BA522B790}"/>
          </ac:spMkLst>
        </pc:spChg>
        <pc:graphicFrameChg chg="mod modGraphic">
          <ac:chgData name="Ellie Brown" userId="fb51a185-9f8a-4b58-9e86-92b6e2c1185d" providerId="ADAL" clId="{20265939-53F3-4730-BE9D-07BAABE94B46}" dt="2026-10-13T10:50:44.853" v="18" actId="1076"/>
          <ac:graphicFrameMkLst>
            <pc:docMk/>
            <pc:sldMk cId="863293276" sldId="261"/>
            <ac:graphicFrameMk id="5" creationId="{FEB9DA43-0C65-11E6-1691-EC51DFD4E565}"/>
          </ac:graphicFrameMkLst>
        </pc:graphicFrameChg>
      </pc:sldChg>
      <pc:sldChg chg="del">
        <pc:chgData name="Ellie Brown" userId="fb51a185-9f8a-4b58-9e86-92b6e2c1185d" providerId="ADAL" clId="{20265939-53F3-4730-BE9D-07BAABE94B46}" dt="2026-10-13T13:42:47.723" v="1024" actId="47"/>
        <pc:sldMkLst>
          <pc:docMk/>
          <pc:sldMk cId="1550295796" sldId="262"/>
        </pc:sldMkLst>
      </pc:sldChg>
      <pc:sldChg chg="del">
        <pc:chgData name="Ellie Brown" userId="fb51a185-9f8a-4b58-9e86-92b6e2c1185d" providerId="ADAL" clId="{20265939-53F3-4730-BE9D-07BAABE94B46}" dt="2026-10-13T13:42:50.832" v="1025" actId="47"/>
        <pc:sldMkLst>
          <pc:docMk/>
          <pc:sldMk cId="192762044" sldId="263"/>
        </pc:sldMkLst>
      </pc:sldChg>
      <pc:sldChg chg="del">
        <pc:chgData name="Ellie Brown" userId="fb51a185-9f8a-4b58-9e86-92b6e2c1185d" providerId="ADAL" clId="{20265939-53F3-4730-BE9D-07BAABE94B46}" dt="2026-10-13T13:46:17.429" v="1096" actId="47"/>
        <pc:sldMkLst>
          <pc:docMk/>
          <pc:sldMk cId="1489071495" sldId="264"/>
        </pc:sldMkLst>
      </pc:sldChg>
      <pc:sldChg chg="del">
        <pc:chgData name="Ellie Brown" userId="fb51a185-9f8a-4b58-9e86-92b6e2c1185d" providerId="ADAL" clId="{20265939-53F3-4730-BE9D-07BAABE94B46}" dt="2026-10-13T13:36:59.557" v="841" actId="47"/>
        <pc:sldMkLst>
          <pc:docMk/>
          <pc:sldMk cId="1068871408" sldId="279"/>
        </pc:sldMkLst>
      </pc:sldChg>
      <pc:sldChg chg="del">
        <pc:chgData name="Ellie Brown" userId="fb51a185-9f8a-4b58-9e86-92b6e2c1185d" providerId="ADAL" clId="{20265939-53F3-4730-BE9D-07BAABE94B46}" dt="2026-10-13T13:42:43.423" v="1023" actId="47"/>
        <pc:sldMkLst>
          <pc:docMk/>
          <pc:sldMk cId="2978151023" sldId="280"/>
        </pc:sldMkLst>
      </pc:sldChg>
      <pc:sldChg chg="del">
        <pc:chgData name="Ellie Brown" userId="fb51a185-9f8a-4b58-9e86-92b6e2c1185d" providerId="ADAL" clId="{20265939-53F3-4730-BE9D-07BAABE94B46}" dt="2026-10-13T13:46:19.375" v="1097" actId="47"/>
        <pc:sldMkLst>
          <pc:docMk/>
          <pc:sldMk cId="506096463" sldId="281"/>
        </pc:sldMkLst>
      </pc:sldChg>
      <pc:sldChg chg="del">
        <pc:chgData name="Ellie Brown" userId="fb51a185-9f8a-4b58-9e86-92b6e2c1185d" providerId="ADAL" clId="{20265939-53F3-4730-BE9D-07BAABE94B46}" dt="2026-10-13T13:42:53.543" v="1026" actId="47"/>
        <pc:sldMkLst>
          <pc:docMk/>
          <pc:sldMk cId="3268440222" sldId="282"/>
        </pc:sldMkLst>
      </pc:sldChg>
      <pc:sldChg chg="del">
        <pc:chgData name="Ellie Brown" userId="fb51a185-9f8a-4b58-9e86-92b6e2c1185d" providerId="ADAL" clId="{20265939-53F3-4730-BE9D-07BAABE94B46}" dt="2026-10-13T13:46:20.727" v="1098" actId="47"/>
        <pc:sldMkLst>
          <pc:docMk/>
          <pc:sldMk cId="2591708186" sldId="283"/>
        </pc:sldMkLst>
      </pc:sldChg>
      <pc:sldChg chg="del">
        <pc:chgData name="Ellie Brown" userId="fb51a185-9f8a-4b58-9e86-92b6e2c1185d" providerId="ADAL" clId="{20265939-53F3-4730-BE9D-07BAABE94B46}" dt="2026-10-13T13:46:25.750" v="1102" actId="47"/>
        <pc:sldMkLst>
          <pc:docMk/>
          <pc:sldMk cId="2500557109" sldId="284"/>
        </pc:sldMkLst>
      </pc:sldChg>
      <pc:sldChg chg="del">
        <pc:chgData name="Ellie Brown" userId="fb51a185-9f8a-4b58-9e86-92b6e2c1185d" providerId="ADAL" clId="{20265939-53F3-4730-BE9D-07BAABE94B46}" dt="2026-10-13T13:46:28.190" v="1103" actId="47"/>
        <pc:sldMkLst>
          <pc:docMk/>
          <pc:sldMk cId="2338545189" sldId="285"/>
        </pc:sldMkLst>
      </pc:sldChg>
      <pc:sldChg chg="del">
        <pc:chgData name="Ellie Brown" userId="fb51a185-9f8a-4b58-9e86-92b6e2c1185d" providerId="ADAL" clId="{20265939-53F3-4730-BE9D-07BAABE94B46}" dt="2026-10-13T13:46:33.029" v="1108" actId="47"/>
        <pc:sldMkLst>
          <pc:docMk/>
          <pc:sldMk cId="1847036348" sldId="286"/>
        </pc:sldMkLst>
      </pc:sldChg>
      <pc:sldChg chg="del">
        <pc:chgData name="Ellie Brown" userId="fb51a185-9f8a-4b58-9e86-92b6e2c1185d" providerId="ADAL" clId="{20265939-53F3-4730-BE9D-07BAABE94B46}" dt="2026-10-13T13:46:32.232" v="1107" actId="47"/>
        <pc:sldMkLst>
          <pc:docMk/>
          <pc:sldMk cId="2236310909" sldId="288"/>
        </pc:sldMkLst>
      </pc:sldChg>
      <pc:sldChg chg="addSp modSp mod setBg">
        <pc:chgData name="Ellie Brown" userId="fb51a185-9f8a-4b58-9e86-92b6e2c1185d" providerId="ADAL" clId="{20265939-53F3-4730-BE9D-07BAABE94B46}" dt="2026-10-13T10:55:32.024" v="282" actId="20577"/>
        <pc:sldMkLst>
          <pc:docMk/>
          <pc:sldMk cId="3431783620" sldId="308"/>
        </pc:sldMkLst>
        <pc:spChg chg="mod">
          <ac:chgData name="Ellie Brown" userId="fb51a185-9f8a-4b58-9e86-92b6e2c1185d" providerId="ADAL" clId="{20265939-53F3-4730-BE9D-07BAABE94B46}" dt="2026-10-13T10:55:32.024" v="282" actId="20577"/>
          <ac:spMkLst>
            <pc:docMk/>
            <pc:sldMk cId="3431783620" sldId="308"/>
            <ac:spMk id="2" creationId="{DB2C818F-C30E-4850-88B2-8C15C64952BD}"/>
          </ac:spMkLst>
        </pc:spChg>
        <pc:spChg chg="add">
          <ac:chgData name="Ellie Brown" userId="fb51a185-9f8a-4b58-9e86-92b6e2c1185d" providerId="ADAL" clId="{20265939-53F3-4730-BE9D-07BAABE94B46}" dt="2026-10-13T10:55:29.011" v="281" actId="26606"/>
          <ac:spMkLst>
            <pc:docMk/>
            <pc:sldMk cId="3431783620" sldId="308"/>
            <ac:spMk id="10" creationId="{45B71F80-1F92-4074-84D9-16A062B215B3}"/>
          </ac:spMkLst>
        </pc:spChg>
        <pc:spChg chg="add">
          <ac:chgData name="Ellie Brown" userId="fb51a185-9f8a-4b58-9e86-92b6e2c1185d" providerId="ADAL" clId="{20265939-53F3-4730-BE9D-07BAABE94B46}" dt="2026-10-13T10:55:29.011" v="281" actId="26606"/>
          <ac:spMkLst>
            <pc:docMk/>
            <pc:sldMk cId="3431783620" sldId="308"/>
            <ac:spMk id="12" creationId="{7209C9DA-6E0D-46D9-8275-C52222D8CCAC}"/>
          </ac:spMkLst>
        </pc:spChg>
        <pc:spChg chg="add">
          <ac:chgData name="Ellie Brown" userId="fb51a185-9f8a-4b58-9e86-92b6e2c1185d" providerId="ADAL" clId="{20265939-53F3-4730-BE9D-07BAABE94B46}" dt="2026-10-13T10:55:29.011" v="281" actId="26606"/>
          <ac:spMkLst>
            <pc:docMk/>
            <pc:sldMk cId="3431783620" sldId="308"/>
            <ac:spMk id="14" creationId="{3EB57A4D-E0D0-46DA-B339-F24CA46FA70B}"/>
          </ac:spMkLst>
        </pc:spChg>
        <pc:graphicFrameChg chg="mod modGraphic">
          <ac:chgData name="Ellie Brown" userId="fb51a185-9f8a-4b58-9e86-92b6e2c1185d" providerId="ADAL" clId="{20265939-53F3-4730-BE9D-07BAABE94B46}" dt="2026-10-13T10:55:29.011" v="281" actId="26606"/>
          <ac:graphicFrameMkLst>
            <pc:docMk/>
            <pc:sldMk cId="3431783620" sldId="308"/>
            <ac:graphicFrameMk id="5" creationId="{7DCEDB4B-3615-4456-8737-4EA20762596A}"/>
          </ac:graphicFrameMkLst>
        </pc:graphicFrameChg>
      </pc:sldChg>
      <pc:sldChg chg="addSp delSp modSp mod setBg">
        <pc:chgData name="Ellie Brown" userId="fb51a185-9f8a-4b58-9e86-92b6e2c1185d" providerId="ADAL" clId="{20265939-53F3-4730-BE9D-07BAABE94B46}" dt="2026-10-13T11:28:06.938" v="294" actId="26606"/>
        <pc:sldMkLst>
          <pc:docMk/>
          <pc:sldMk cId="4037479185" sldId="309"/>
        </pc:sldMkLst>
        <pc:spChg chg="mod">
          <ac:chgData name="Ellie Brown" userId="fb51a185-9f8a-4b58-9e86-92b6e2c1185d" providerId="ADAL" clId="{20265939-53F3-4730-BE9D-07BAABE94B46}" dt="2026-10-13T11:28:03.224" v="293" actId="20577"/>
          <ac:spMkLst>
            <pc:docMk/>
            <pc:sldMk cId="4037479185" sldId="309"/>
            <ac:spMk id="2" creationId="{EB8E47E3-DF95-465B-8B6E-DEA6BF036895}"/>
          </ac:spMkLst>
        </pc:spChg>
        <pc:spChg chg="add del">
          <ac:chgData name="Ellie Brown" userId="fb51a185-9f8a-4b58-9e86-92b6e2c1185d" providerId="ADAL" clId="{20265939-53F3-4730-BE9D-07BAABE94B46}" dt="2026-10-13T11:28:06.938" v="294" actId="26606"/>
          <ac:spMkLst>
            <pc:docMk/>
            <pc:sldMk cId="4037479185" sldId="309"/>
            <ac:spMk id="40" creationId="{45B71F80-1F92-4074-84D9-16A062B215B3}"/>
          </ac:spMkLst>
        </pc:spChg>
        <pc:spChg chg="add del">
          <ac:chgData name="Ellie Brown" userId="fb51a185-9f8a-4b58-9e86-92b6e2c1185d" providerId="ADAL" clId="{20265939-53F3-4730-BE9D-07BAABE94B46}" dt="2026-10-13T11:28:06.938" v="294" actId="26606"/>
          <ac:spMkLst>
            <pc:docMk/>
            <pc:sldMk cId="4037479185" sldId="309"/>
            <ac:spMk id="42" creationId="{7209C9DA-6E0D-46D9-8275-C52222D8CCAC}"/>
          </ac:spMkLst>
        </pc:spChg>
        <pc:spChg chg="add del">
          <ac:chgData name="Ellie Brown" userId="fb51a185-9f8a-4b58-9e86-92b6e2c1185d" providerId="ADAL" clId="{20265939-53F3-4730-BE9D-07BAABE94B46}" dt="2026-10-13T11:28:06.938" v="294" actId="26606"/>
          <ac:spMkLst>
            <pc:docMk/>
            <pc:sldMk cId="4037479185" sldId="309"/>
            <ac:spMk id="44" creationId="{3EB57A4D-E0D0-46DA-B339-F24CA46FA70B}"/>
          </ac:spMkLst>
        </pc:spChg>
        <pc:spChg chg="add">
          <ac:chgData name="Ellie Brown" userId="fb51a185-9f8a-4b58-9e86-92b6e2c1185d" providerId="ADAL" clId="{20265939-53F3-4730-BE9D-07BAABE94B46}" dt="2026-10-13T11:28:06.938" v="294" actId="26606"/>
          <ac:spMkLst>
            <pc:docMk/>
            <pc:sldMk cId="4037479185" sldId="309"/>
            <ac:spMk id="49" creationId="{45B71F80-1F92-4074-84D9-16A062B215B3}"/>
          </ac:spMkLst>
        </pc:spChg>
        <pc:spChg chg="add">
          <ac:chgData name="Ellie Brown" userId="fb51a185-9f8a-4b58-9e86-92b6e2c1185d" providerId="ADAL" clId="{20265939-53F3-4730-BE9D-07BAABE94B46}" dt="2026-10-13T11:28:06.938" v="294" actId="26606"/>
          <ac:spMkLst>
            <pc:docMk/>
            <pc:sldMk cId="4037479185" sldId="309"/>
            <ac:spMk id="51" creationId="{7209C9DA-6E0D-46D9-8275-C52222D8CCAC}"/>
          </ac:spMkLst>
        </pc:spChg>
        <pc:spChg chg="add">
          <ac:chgData name="Ellie Brown" userId="fb51a185-9f8a-4b58-9e86-92b6e2c1185d" providerId="ADAL" clId="{20265939-53F3-4730-BE9D-07BAABE94B46}" dt="2026-10-13T11:28:06.938" v="294" actId="26606"/>
          <ac:spMkLst>
            <pc:docMk/>
            <pc:sldMk cId="4037479185" sldId="309"/>
            <ac:spMk id="53" creationId="{3EB57A4D-E0D0-46DA-B339-F24CA46FA70B}"/>
          </ac:spMkLst>
        </pc:spChg>
        <pc:graphicFrameChg chg="mod modGraphic">
          <ac:chgData name="Ellie Brown" userId="fb51a185-9f8a-4b58-9e86-92b6e2c1185d" providerId="ADAL" clId="{20265939-53F3-4730-BE9D-07BAABE94B46}" dt="2026-10-13T11:28:06.938" v="294" actId="26606"/>
          <ac:graphicFrameMkLst>
            <pc:docMk/>
            <pc:sldMk cId="4037479185" sldId="309"/>
            <ac:graphicFrameMk id="35" creationId="{516BD079-A6DC-AEC5-5CC5-1EB651A5F200}"/>
          </ac:graphicFrameMkLst>
        </pc:graphicFrameChg>
      </pc:sldChg>
      <pc:sldChg chg="del">
        <pc:chgData name="Ellie Brown" userId="fb51a185-9f8a-4b58-9e86-92b6e2c1185d" providerId="ADAL" clId="{20265939-53F3-4730-BE9D-07BAABE94B46}" dt="2026-10-13T13:32:08.587" v="639" actId="47"/>
        <pc:sldMkLst>
          <pc:docMk/>
          <pc:sldMk cId="1188909544" sldId="310"/>
        </pc:sldMkLst>
      </pc:sldChg>
      <pc:sldChg chg="del">
        <pc:chgData name="Ellie Brown" userId="fb51a185-9f8a-4b58-9e86-92b6e2c1185d" providerId="ADAL" clId="{20265939-53F3-4730-BE9D-07BAABE94B46}" dt="2026-10-13T13:36:53.957" v="840" actId="47"/>
        <pc:sldMkLst>
          <pc:docMk/>
          <pc:sldMk cId="3520261198" sldId="311"/>
        </pc:sldMkLst>
      </pc:sldChg>
      <pc:sldChg chg="del">
        <pc:chgData name="Ellie Brown" userId="fb51a185-9f8a-4b58-9e86-92b6e2c1185d" providerId="ADAL" clId="{20265939-53F3-4730-BE9D-07BAABE94B46}" dt="2026-10-13T13:46:24.266" v="1101" actId="47"/>
        <pc:sldMkLst>
          <pc:docMk/>
          <pc:sldMk cId="913459924" sldId="312"/>
        </pc:sldMkLst>
      </pc:sldChg>
      <pc:sldChg chg="del">
        <pc:chgData name="Ellie Brown" userId="fb51a185-9f8a-4b58-9e86-92b6e2c1185d" providerId="ADAL" clId="{20265939-53F3-4730-BE9D-07BAABE94B46}" dt="2026-10-13T13:46:23.190" v="1100" actId="47"/>
        <pc:sldMkLst>
          <pc:docMk/>
          <pc:sldMk cId="3158630557" sldId="313"/>
        </pc:sldMkLst>
      </pc:sldChg>
      <pc:sldChg chg="del">
        <pc:chgData name="Ellie Brown" userId="fb51a185-9f8a-4b58-9e86-92b6e2c1185d" providerId="ADAL" clId="{20265939-53F3-4730-BE9D-07BAABE94B46}" dt="2026-10-13T13:46:22.282" v="1099" actId="47"/>
        <pc:sldMkLst>
          <pc:docMk/>
          <pc:sldMk cId="267672117" sldId="314"/>
        </pc:sldMkLst>
      </pc:sldChg>
      <pc:sldChg chg="del">
        <pc:chgData name="Ellie Brown" userId="fb51a185-9f8a-4b58-9e86-92b6e2c1185d" providerId="ADAL" clId="{20265939-53F3-4730-BE9D-07BAABE94B46}" dt="2026-10-13T13:46:29.685" v="1104" actId="47"/>
        <pc:sldMkLst>
          <pc:docMk/>
          <pc:sldMk cId="173899797" sldId="315"/>
        </pc:sldMkLst>
      </pc:sldChg>
      <pc:sldChg chg="del">
        <pc:chgData name="Ellie Brown" userId="fb51a185-9f8a-4b58-9e86-92b6e2c1185d" providerId="ADAL" clId="{20265939-53F3-4730-BE9D-07BAABE94B46}" dt="2026-10-13T13:46:30.703" v="1105" actId="47"/>
        <pc:sldMkLst>
          <pc:docMk/>
          <pc:sldMk cId="1417325473" sldId="316"/>
        </pc:sldMkLst>
      </pc:sldChg>
      <pc:sldChg chg="del">
        <pc:chgData name="Ellie Brown" userId="fb51a185-9f8a-4b58-9e86-92b6e2c1185d" providerId="ADAL" clId="{20265939-53F3-4730-BE9D-07BAABE94B46}" dt="2026-10-13T13:46:31.515" v="1106" actId="47"/>
        <pc:sldMkLst>
          <pc:docMk/>
          <pc:sldMk cId="1865337382" sldId="317"/>
        </pc:sldMkLst>
      </pc:sldChg>
      <pc:sldChg chg="del">
        <pc:chgData name="Ellie Brown" userId="fb51a185-9f8a-4b58-9e86-92b6e2c1185d" providerId="ADAL" clId="{20265939-53F3-4730-BE9D-07BAABE94B46}" dt="2026-10-13T13:55:51.382" v="1526" actId="47"/>
        <pc:sldMkLst>
          <pc:docMk/>
          <pc:sldMk cId="4111939152" sldId="318"/>
        </pc:sldMkLst>
      </pc:sldChg>
      <pc:sldChg chg="del">
        <pc:chgData name="Ellie Brown" userId="fb51a185-9f8a-4b58-9e86-92b6e2c1185d" providerId="ADAL" clId="{20265939-53F3-4730-BE9D-07BAABE94B46}" dt="2026-10-13T13:53:54.810" v="1475" actId="47"/>
        <pc:sldMkLst>
          <pc:docMk/>
          <pc:sldMk cId="1478346499" sldId="319"/>
        </pc:sldMkLst>
      </pc:sldChg>
      <pc:sldChg chg="addSp modSp mod setBg">
        <pc:chgData name="Ellie Brown" userId="fb51a185-9f8a-4b58-9e86-92b6e2c1185d" providerId="ADAL" clId="{20265939-53F3-4730-BE9D-07BAABE94B46}" dt="2026-10-13T10:53:11.173" v="123" actId="113"/>
        <pc:sldMkLst>
          <pc:docMk/>
          <pc:sldMk cId="2936488740" sldId="320"/>
        </pc:sldMkLst>
        <pc:spChg chg="mod">
          <ac:chgData name="Ellie Brown" userId="fb51a185-9f8a-4b58-9e86-92b6e2c1185d" providerId="ADAL" clId="{20265939-53F3-4730-BE9D-07BAABE94B46}" dt="2026-10-13T10:53:11.173" v="123" actId="113"/>
          <ac:spMkLst>
            <pc:docMk/>
            <pc:sldMk cId="2936488740" sldId="320"/>
            <ac:spMk id="2" creationId="{E3E2FF42-16B0-87D7-83E7-B49B2A7056AC}"/>
          </ac:spMkLst>
        </pc:spChg>
        <pc:spChg chg="add">
          <ac:chgData name="Ellie Brown" userId="fb51a185-9f8a-4b58-9e86-92b6e2c1185d" providerId="ADAL" clId="{20265939-53F3-4730-BE9D-07BAABE94B46}" dt="2026-10-13T10:53:04.794" v="119" actId="26606"/>
          <ac:spMkLst>
            <pc:docMk/>
            <pc:sldMk cId="2936488740" sldId="320"/>
            <ac:spMk id="19" creationId="{0ADFFC45-3DC9-4433-926F-043E879D9DFC}"/>
          </ac:spMkLst>
        </pc:spChg>
        <pc:spChg chg="add">
          <ac:chgData name="Ellie Brown" userId="fb51a185-9f8a-4b58-9e86-92b6e2c1185d" providerId="ADAL" clId="{20265939-53F3-4730-BE9D-07BAABE94B46}" dt="2026-10-13T10:53:04.794" v="119" actId="26606"/>
          <ac:spMkLst>
            <pc:docMk/>
            <pc:sldMk cId="2936488740" sldId="320"/>
            <ac:spMk id="30" creationId="{69370F01-B8C9-4CE4-824C-92B2792E6ED0}"/>
          </ac:spMkLst>
        </pc:spChg>
        <pc:grpChg chg="add">
          <ac:chgData name="Ellie Brown" userId="fb51a185-9f8a-4b58-9e86-92b6e2c1185d" providerId="ADAL" clId="{20265939-53F3-4730-BE9D-07BAABE94B46}" dt="2026-10-13T10:53:04.794" v="119" actId="26606"/>
          <ac:grpSpMkLst>
            <pc:docMk/>
            <pc:sldMk cId="2936488740" sldId="320"/>
            <ac:grpSpMk id="7" creationId="{76582886-877C-4AEC-A77F-8055EB9A0CF9}"/>
          </ac:grpSpMkLst>
        </pc:grpChg>
        <pc:grpChg chg="add">
          <ac:chgData name="Ellie Brown" userId="fb51a185-9f8a-4b58-9e86-92b6e2c1185d" providerId="ADAL" clId="{20265939-53F3-4730-BE9D-07BAABE94B46}" dt="2026-10-13T10:53:04.794" v="119" actId="26606"/>
          <ac:grpSpMkLst>
            <pc:docMk/>
            <pc:sldMk cId="2936488740" sldId="320"/>
            <ac:grpSpMk id="21" creationId="{B5F26A87-0610-435F-AA13-BD658385C9D9}"/>
          </ac:grpSpMkLst>
        </pc:grpChg>
      </pc:sldChg>
      <pc:sldChg chg="addSp modSp new mod setBg">
        <pc:chgData name="Ellie Brown" userId="fb51a185-9f8a-4b58-9e86-92b6e2c1185d" providerId="ADAL" clId="{20265939-53F3-4730-BE9D-07BAABE94B46}" dt="2026-10-13T11:32:33.330" v="300" actId="27636"/>
        <pc:sldMkLst>
          <pc:docMk/>
          <pc:sldMk cId="2503795719" sldId="321"/>
        </pc:sldMkLst>
        <pc:spChg chg="mod">
          <ac:chgData name="Ellie Brown" userId="fb51a185-9f8a-4b58-9e86-92b6e2c1185d" providerId="ADAL" clId="{20265939-53F3-4730-BE9D-07BAABE94B46}" dt="2026-10-13T10:55:45.393" v="285" actId="26606"/>
          <ac:spMkLst>
            <pc:docMk/>
            <pc:sldMk cId="2503795719" sldId="321"/>
            <ac:spMk id="2" creationId="{9B0277B9-20B0-73F3-38D0-89CDE9BEAD00}"/>
          </ac:spMkLst>
        </pc:spChg>
        <pc:spChg chg="mod">
          <ac:chgData name="Ellie Brown" userId="fb51a185-9f8a-4b58-9e86-92b6e2c1185d" providerId="ADAL" clId="{20265939-53F3-4730-BE9D-07BAABE94B46}" dt="2026-10-13T11:32:33.330" v="300" actId="27636"/>
          <ac:spMkLst>
            <pc:docMk/>
            <pc:sldMk cId="2503795719" sldId="321"/>
            <ac:spMk id="3" creationId="{93A26107-A9C1-F786-5865-4337DDCDA47B}"/>
          </ac:spMkLst>
        </pc:spChg>
        <pc:spChg chg="add">
          <ac:chgData name="Ellie Brown" userId="fb51a185-9f8a-4b58-9e86-92b6e2c1185d" providerId="ADAL" clId="{20265939-53F3-4730-BE9D-07BAABE94B46}" dt="2026-10-13T10:55:45.393" v="285" actId="26606"/>
          <ac:spMkLst>
            <pc:docMk/>
            <pc:sldMk cId="2503795719" sldId="321"/>
            <ac:spMk id="8" creationId="{E80B86A7-A1EC-475B-9166-88902B033A38}"/>
          </ac:spMkLst>
        </pc:spChg>
        <pc:spChg chg="add">
          <ac:chgData name="Ellie Brown" userId="fb51a185-9f8a-4b58-9e86-92b6e2c1185d" providerId="ADAL" clId="{20265939-53F3-4730-BE9D-07BAABE94B46}" dt="2026-10-13T10:55:45.393" v="285" actId="26606"/>
          <ac:spMkLst>
            <pc:docMk/>
            <pc:sldMk cId="2503795719" sldId="321"/>
            <ac:spMk id="10" creationId="{C2C29CB1-9F74-4879-A6AF-AEA67B6F1F4D}"/>
          </ac:spMkLst>
        </pc:spChg>
        <pc:spChg chg="add">
          <ac:chgData name="Ellie Brown" userId="fb51a185-9f8a-4b58-9e86-92b6e2c1185d" providerId="ADAL" clId="{20265939-53F3-4730-BE9D-07BAABE94B46}" dt="2026-10-13T10:55:45.393" v="285" actId="26606"/>
          <ac:spMkLst>
            <pc:docMk/>
            <pc:sldMk cId="2503795719" sldId="321"/>
            <ac:spMk id="12" creationId="{7E2C7115-5336-410C-AD71-0F0952A2E5A7}"/>
          </ac:spMkLst>
        </pc:spChg>
      </pc:sldChg>
      <pc:sldChg chg="modSp new mod">
        <pc:chgData name="Ellie Brown" userId="fb51a185-9f8a-4b58-9e86-92b6e2c1185d" providerId="ADAL" clId="{20265939-53F3-4730-BE9D-07BAABE94B46}" dt="2026-10-13T10:53:51.841" v="147" actId="27636"/>
        <pc:sldMkLst>
          <pc:docMk/>
          <pc:sldMk cId="38982563" sldId="322"/>
        </pc:sldMkLst>
        <pc:spChg chg="mod">
          <ac:chgData name="Ellie Brown" userId="fb51a185-9f8a-4b58-9e86-92b6e2c1185d" providerId="ADAL" clId="{20265939-53F3-4730-BE9D-07BAABE94B46}" dt="2026-10-13T10:53:38.231" v="131" actId="20577"/>
          <ac:spMkLst>
            <pc:docMk/>
            <pc:sldMk cId="38982563" sldId="322"/>
            <ac:spMk id="2" creationId="{6F246E04-27C3-EA6A-C600-646609EBBBD8}"/>
          </ac:spMkLst>
        </pc:spChg>
        <pc:spChg chg="mod">
          <ac:chgData name="Ellie Brown" userId="fb51a185-9f8a-4b58-9e86-92b6e2c1185d" providerId="ADAL" clId="{20265939-53F3-4730-BE9D-07BAABE94B46}" dt="2026-10-13T10:53:51.841" v="147" actId="27636"/>
          <ac:spMkLst>
            <pc:docMk/>
            <pc:sldMk cId="38982563" sldId="322"/>
            <ac:spMk id="3" creationId="{51D76342-4EBE-CA6D-8B76-6DA5B7B69B74}"/>
          </ac:spMkLst>
        </pc:spChg>
      </pc:sldChg>
      <pc:sldChg chg="addSp delSp modSp new mod modNotesTx">
        <pc:chgData name="Ellie Brown" userId="fb51a185-9f8a-4b58-9e86-92b6e2c1185d" providerId="ADAL" clId="{20265939-53F3-4730-BE9D-07BAABE94B46}" dt="2026-10-13T10:55:19.472" v="279" actId="20577"/>
        <pc:sldMkLst>
          <pc:docMk/>
          <pc:sldMk cId="1908348368" sldId="323"/>
        </pc:sldMkLst>
        <pc:spChg chg="mod">
          <ac:chgData name="Ellie Brown" userId="fb51a185-9f8a-4b58-9e86-92b6e2c1185d" providerId="ADAL" clId="{20265939-53F3-4730-BE9D-07BAABE94B46}" dt="2026-10-13T10:54:13.798" v="164" actId="20577"/>
          <ac:spMkLst>
            <pc:docMk/>
            <pc:sldMk cId="1908348368" sldId="323"/>
            <ac:spMk id="2" creationId="{6B1A15C5-A125-59C4-FFBA-63B061241360}"/>
          </ac:spMkLst>
        </pc:spChg>
        <pc:spChg chg="del">
          <ac:chgData name="Ellie Brown" userId="fb51a185-9f8a-4b58-9e86-92b6e2c1185d" providerId="ADAL" clId="{20265939-53F3-4730-BE9D-07BAABE94B46}" dt="2026-10-13T10:54:15.264" v="165" actId="478"/>
          <ac:spMkLst>
            <pc:docMk/>
            <pc:sldMk cId="1908348368" sldId="323"/>
            <ac:spMk id="3" creationId="{9657E277-56F9-7AF9-D407-7D888E72F604}"/>
          </ac:spMkLst>
        </pc:spChg>
        <pc:picChg chg="add mod">
          <ac:chgData name="Ellie Brown" userId="fb51a185-9f8a-4b58-9e86-92b6e2c1185d" providerId="ADAL" clId="{20265939-53F3-4730-BE9D-07BAABE94B46}" dt="2026-10-13T10:54:19.982" v="169" actId="1076"/>
          <ac:picMkLst>
            <pc:docMk/>
            <pc:sldMk cId="1908348368" sldId="323"/>
            <ac:picMk id="5" creationId="{E7FD4AC3-3982-BD01-D823-4EBF0F472241}"/>
          </ac:picMkLst>
        </pc:picChg>
      </pc:sldChg>
      <pc:sldChg chg="modSp new">
        <pc:chgData name="Ellie Brown" userId="fb51a185-9f8a-4b58-9e86-92b6e2c1185d" providerId="ADAL" clId="{20265939-53F3-4730-BE9D-07BAABE94B46}" dt="2026-10-13T11:33:02.717" v="302"/>
        <pc:sldMkLst>
          <pc:docMk/>
          <pc:sldMk cId="612168161" sldId="324"/>
        </pc:sldMkLst>
        <pc:spChg chg="mod">
          <ac:chgData name="Ellie Brown" userId="fb51a185-9f8a-4b58-9e86-92b6e2c1185d" providerId="ADAL" clId="{20265939-53F3-4730-BE9D-07BAABE94B46}" dt="2026-10-13T11:33:02.717" v="302"/>
          <ac:spMkLst>
            <pc:docMk/>
            <pc:sldMk cId="612168161" sldId="324"/>
            <ac:spMk id="2" creationId="{85116845-2E75-BA65-F13C-ABC57572BC95}"/>
          </ac:spMkLst>
        </pc:spChg>
        <pc:spChg chg="mod">
          <ac:chgData name="Ellie Brown" userId="fb51a185-9f8a-4b58-9e86-92b6e2c1185d" providerId="ADAL" clId="{20265939-53F3-4730-BE9D-07BAABE94B46}" dt="2026-10-13T11:32:54.524" v="301"/>
          <ac:spMkLst>
            <pc:docMk/>
            <pc:sldMk cId="612168161" sldId="324"/>
            <ac:spMk id="3" creationId="{F54068E8-E358-1A83-98D0-58F489E0AA66}"/>
          </ac:spMkLst>
        </pc:spChg>
      </pc:sldChg>
      <pc:sldChg chg="modSp new mod">
        <pc:chgData name="Ellie Brown" userId="fb51a185-9f8a-4b58-9e86-92b6e2c1185d" providerId="ADAL" clId="{20265939-53F3-4730-BE9D-07BAABE94B46}" dt="2026-10-13T11:33:32.657" v="335" actId="27636"/>
        <pc:sldMkLst>
          <pc:docMk/>
          <pc:sldMk cId="2062724864" sldId="325"/>
        </pc:sldMkLst>
        <pc:spChg chg="mod">
          <ac:chgData name="Ellie Brown" userId="fb51a185-9f8a-4b58-9e86-92b6e2c1185d" providerId="ADAL" clId="{20265939-53F3-4730-BE9D-07BAABE94B46}" dt="2026-10-13T11:33:16.485" v="322" actId="20577"/>
          <ac:spMkLst>
            <pc:docMk/>
            <pc:sldMk cId="2062724864" sldId="325"/>
            <ac:spMk id="2" creationId="{D578DA06-D5D1-F80D-E976-546EDF620401}"/>
          </ac:spMkLst>
        </pc:spChg>
        <pc:spChg chg="mod">
          <ac:chgData name="Ellie Brown" userId="fb51a185-9f8a-4b58-9e86-92b6e2c1185d" providerId="ADAL" clId="{20265939-53F3-4730-BE9D-07BAABE94B46}" dt="2026-10-13T11:33:32.657" v="335" actId="27636"/>
          <ac:spMkLst>
            <pc:docMk/>
            <pc:sldMk cId="2062724864" sldId="325"/>
            <ac:spMk id="3" creationId="{933C707A-D87D-B2D6-ECCD-3AB2F8EE6E4A}"/>
          </ac:spMkLst>
        </pc:spChg>
      </pc:sldChg>
      <pc:sldChg chg="modSp new mod">
        <pc:chgData name="Ellie Brown" userId="fb51a185-9f8a-4b58-9e86-92b6e2c1185d" providerId="ADAL" clId="{20265939-53F3-4730-BE9D-07BAABE94B46}" dt="2026-10-13T11:41:32.327" v="343" actId="27636"/>
        <pc:sldMkLst>
          <pc:docMk/>
          <pc:sldMk cId="3182639814" sldId="326"/>
        </pc:sldMkLst>
        <pc:spChg chg="mod">
          <ac:chgData name="Ellie Brown" userId="fb51a185-9f8a-4b58-9e86-92b6e2c1185d" providerId="ADAL" clId="{20265939-53F3-4730-BE9D-07BAABE94B46}" dt="2026-10-13T11:41:32.327" v="343" actId="27636"/>
          <ac:spMkLst>
            <pc:docMk/>
            <pc:sldMk cId="3182639814" sldId="326"/>
            <ac:spMk id="3" creationId="{D9D1DD12-A9A3-5675-8C25-6068677A76B5}"/>
          </ac:spMkLst>
        </pc:spChg>
      </pc:sldChg>
      <pc:sldChg chg="modSp new mod">
        <pc:chgData name="Ellie Brown" userId="fb51a185-9f8a-4b58-9e86-92b6e2c1185d" providerId="ADAL" clId="{20265939-53F3-4730-BE9D-07BAABE94B46}" dt="2026-10-13T13:20:10.893" v="371"/>
        <pc:sldMkLst>
          <pc:docMk/>
          <pc:sldMk cId="4254214152" sldId="327"/>
        </pc:sldMkLst>
        <pc:spChg chg="mod">
          <ac:chgData name="Ellie Brown" userId="fb51a185-9f8a-4b58-9e86-92b6e2c1185d" providerId="ADAL" clId="{20265939-53F3-4730-BE9D-07BAABE94B46}" dt="2026-10-13T11:41:40.878" v="368" actId="20577"/>
          <ac:spMkLst>
            <pc:docMk/>
            <pc:sldMk cId="4254214152" sldId="327"/>
            <ac:spMk id="2" creationId="{03B47F45-17F8-E6AA-DA58-EEB26CC9DF05}"/>
          </ac:spMkLst>
        </pc:spChg>
        <pc:spChg chg="mod">
          <ac:chgData name="Ellie Brown" userId="fb51a185-9f8a-4b58-9e86-92b6e2c1185d" providerId="ADAL" clId="{20265939-53F3-4730-BE9D-07BAABE94B46}" dt="2026-10-13T13:20:10.893" v="371"/>
          <ac:spMkLst>
            <pc:docMk/>
            <pc:sldMk cId="4254214152" sldId="327"/>
            <ac:spMk id="3" creationId="{2D32645B-87DC-05B4-A1FE-D4245033FD04}"/>
          </ac:spMkLst>
        </pc:spChg>
      </pc:sldChg>
      <pc:sldChg chg="modSp add mod">
        <pc:chgData name="Ellie Brown" userId="fb51a185-9f8a-4b58-9e86-92b6e2c1185d" providerId="ADAL" clId="{20265939-53F3-4730-BE9D-07BAABE94B46}" dt="2026-10-13T13:21:23.075" v="447" actId="27636"/>
        <pc:sldMkLst>
          <pc:docMk/>
          <pc:sldMk cId="547682493" sldId="328"/>
        </pc:sldMkLst>
        <pc:spChg chg="mod">
          <ac:chgData name="Ellie Brown" userId="fb51a185-9f8a-4b58-9e86-92b6e2c1185d" providerId="ADAL" clId="{20265939-53F3-4730-BE9D-07BAABE94B46}" dt="2026-10-13T13:21:23.075" v="447" actId="27636"/>
          <ac:spMkLst>
            <pc:docMk/>
            <pc:sldMk cId="547682493" sldId="328"/>
            <ac:spMk id="3" creationId="{EDD55DF2-87B6-ECBC-2781-57390E311016}"/>
          </ac:spMkLst>
        </pc:spChg>
      </pc:sldChg>
      <pc:sldChg chg="addSp modSp new mod setBg">
        <pc:chgData name="Ellie Brown" userId="fb51a185-9f8a-4b58-9e86-92b6e2c1185d" providerId="ADAL" clId="{20265939-53F3-4730-BE9D-07BAABE94B46}" dt="2026-10-13T13:30:39.203" v="587" actId="26606"/>
        <pc:sldMkLst>
          <pc:docMk/>
          <pc:sldMk cId="1708261756" sldId="329"/>
        </pc:sldMkLst>
        <pc:spChg chg="mod">
          <ac:chgData name="Ellie Brown" userId="fb51a185-9f8a-4b58-9e86-92b6e2c1185d" providerId="ADAL" clId="{20265939-53F3-4730-BE9D-07BAABE94B46}" dt="2026-10-13T13:30:39.203" v="587" actId="26606"/>
          <ac:spMkLst>
            <pc:docMk/>
            <pc:sldMk cId="1708261756" sldId="329"/>
            <ac:spMk id="2" creationId="{11B64E00-0D80-5579-D231-E45E4650D808}"/>
          </ac:spMkLst>
        </pc:spChg>
        <pc:spChg chg="mod">
          <ac:chgData name="Ellie Brown" userId="fb51a185-9f8a-4b58-9e86-92b6e2c1185d" providerId="ADAL" clId="{20265939-53F3-4730-BE9D-07BAABE94B46}" dt="2026-10-13T13:30:39.203" v="587" actId="26606"/>
          <ac:spMkLst>
            <pc:docMk/>
            <pc:sldMk cId="1708261756" sldId="329"/>
            <ac:spMk id="3" creationId="{471E175B-649D-FEEF-EBCC-C05DA0415A86}"/>
          </ac:spMkLst>
        </pc:spChg>
        <pc:spChg chg="add">
          <ac:chgData name="Ellie Brown" userId="fb51a185-9f8a-4b58-9e86-92b6e2c1185d" providerId="ADAL" clId="{20265939-53F3-4730-BE9D-07BAABE94B46}" dt="2026-10-13T13:30:39.203" v="587" actId="26606"/>
          <ac:spMkLst>
            <pc:docMk/>
            <pc:sldMk cId="1708261756" sldId="329"/>
            <ac:spMk id="8" creationId="{E80B86A7-A1EC-475B-9166-88902B033A38}"/>
          </ac:spMkLst>
        </pc:spChg>
        <pc:spChg chg="add">
          <ac:chgData name="Ellie Brown" userId="fb51a185-9f8a-4b58-9e86-92b6e2c1185d" providerId="ADAL" clId="{20265939-53F3-4730-BE9D-07BAABE94B46}" dt="2026-10-13T13:30:39.203" v="587" actId="26606"/>
          <ac:spMkLst>
            <pc:docMk/>
            <pc:sldMk cId="1708261756" sldId="329"/>
            <ac:spMk id="10" creationId="{C2C29CB1-9F74-4879-A6AF-AEA67B6F1F4D}"/>
          </ac:spMkLst>
        </pc:spChg>
        <pc:spChg chg="add">
          <ac:chgData name="Ellie Brown" userId="fb51a185-9f8a-4b58-9e86-92b6e2c1185d" providerId="ADAL" clId="{20265939-53F3-4730-BE9D-07BAABE94B46}" dt="2026-10-13T13:30:39.203" v="587" actId="26606"/>
          <ac:spMkLst>
            <pc:docMk/>
            <pc:sldMk cId="1708261756" sldId="329"/>
            <ac:spMk id="12" creationId="{7E2C7115-5336-410C-AD71-0F0952A2E5A7}"/>
          </ac:spMkLst>
        </pc:spChg>
      </pc:sldChg>
      <pc:sldChg chg="modSp new mod">
        <pc:chgData name="Ellie Brown" userId="fb51a185-9f8a-4b58-9e86-92b6e2c1185d" providerId="ADAL" clId="{20265939-53F3-4730-BE9D-07BAABE94B46}" dt="2026-10-13T13:30:25.612" v="584" actId="27636"/>
        <pc:sldMkLst>
          <pc:docMk/>
          <pc:sldMk cId="606080163" sldId="330"/>
        </pc:sldMkLst>
        <pc:spChg chg="mod">
          <ac:chgData name="Ellie Brown" userId="fb51a185-9f8a-4b58-9e86-92b6e2c1185d" providerId="ADAL" clId="{20265939-53F3-4730-BE9D-07BAABE94B46}" dt="2026-10-13T13:25:06.851" v="527" actId="20577"/>
          <ac:spMkLst>
            <pc:docMk/>
            <pc:sldMk cId="606080163" sldId="330"/>
            <ac:spMk id="2" creationId="{9ACC890C-E40B-8E00-5A38-A67E74A8A650}"/>
          </ac:spMkLst>
        </pc:spChg>
        <pc:spChg chg="mod">
          <ac:chgData name="Ellie Brown" userId="fb51a185-9f8a-4b58-9e86-92b6e2c1185d" providerId="ADAL" clId="{20265939-53F3-4730-BE9D-07BAABE94B46}" dt="2026-10-13T13:30:25.612" v="584" actId="27636"/>
          <ac:spMkLst>
            <pc:docMk/>
            <pc:sldMk cId="606080163" sldId="330"/>
            <ac:spMk id="3" creationId="{91BC50D4-03F4-3552-D34F-D3A37E289D39}"/>
          </ac:spMkLst>
        </pc:spChg>
      </pc:sldChg>
      <pc:sldChg chg="addSp modSp new mod setBg">
        <pc:chgData name="Ellie Brown" userId="fb51a185-9f8a-4b58-9e86-92b6e2c1185d" providerId="ADAL" clId="{20265939-53F3-4730-BE9D-07BAABE94B46}" dt="2026-10-13T13:32:04.507" v="638" actId="1076"/>
        <pc:sldMkLst>
          <pc:docMk/>
          <pc:sldMk cId="2593831291" sldId="331"/>
        </pc:sldMkLst>
        <pc:spChg chg="mod">
          <ac:chgData name="Ellie Brown" userId="fb51a185-9f8a-4b58-9e86-92b6e2c1185d" providerId="ADAL" clId="{20265939-53F3-4730-BE9D-07BAABE94B46}" dt="2026-10-13T13:31:55.049" v="633" actId="26606"/>
          <ac:spMkLst>
            <pc:docMk/>
            <pc:sldMk cId="2593831291" sldId="331"/>
            <ac:spMk id="2" creationId="{CFF0DCD6-0E2C-9975-31CE-B0A8016AD667}"/>
          </ac:spMkLst>
        </pc:spChg>
        <pc:spChg chg="mod">
          <ac:chgData name="Ellie Brown" userId="fb51a185-9f8a-4b58-9e86-92b6e2c1185d" providerId="ADAL" clId="{20265939-53F3-4730-BE9D-07BAABE94B46}" dt="2026-10-13T13:32:04.507" v="638" actId="1076"/>
          <ac:spMkLst>
            <pc:docMk/>
            <pc:sldMk cId="2593831291" sldId="331"/>
            <ac:spMk id="3" creationId="{2A9A99C0-7A54-4990-986E-692267F450C7}"/>
          </ac:spMkLst>
        </pc:spChg>
        <pc:picChg chg="add">
          <ac:chgData name="Ellie Brown" userId="fb51a185-9f8a-4b58-9e86-92b6e2c1185d" providerId="ADAL" clId="{20265939-53F3-4730-BE9D-07BAABE94B46}" dt="2026-10-13T13:31:55.049" v="633" actId="26606"/>
          <ac:picMkLst>
            <pc:docMk/>
            <pc:sldMk cId="2593831291" sldId="331"/>
            <ac:picMk id="7" creationId="{75BC5414-8F1F-0853-510E-6630439D1C1F}"/>
          </ac:picMkLst>
        </pc:picChg>
      </pc:sldChg>
      <pc:sldChg chg="addSp delSp modSp new mod setBg">
        <pc:chgData name="Ellie Brown" userId="fb51a185-9f8a-4b58-9e86-92b6e2c1185d" providerId="ADAL" clId="{20265939-53F3-4730-BE9D-07BAABE94B46}" dt="2026-10-13T13:30:04.767" v="563" actId="26606"/>
        <pc:sldMkLst>
          <pc:docMk/>
          <pc:sldMk cId="665623863" sldId="332"/>
        </pc:sldMkLst>
        <pc:spChg chg="mod">
          <ac:chgData name="Ellie Brown" userId="fb51a185-9f8a-4b58-9e86-92b6e2c1185d" providerId="ADAL" clId="{20265939-53F3-4730-BE9D-07BAABE94B46}" dt="2026-10-13T13:30:04.767" v="563" actId="26606"/>
          <ac:spMkLst>
            <pc:docMk/>
            <pc:sldMk cId="665623863" sldId="332"/>
            <ac:spMk id="2" creationId="{062A3F67-FECD-1E0D-C3B3-87AC2765E77D}"/>
          </ac:spMkLst>
        </pc:spChg>
        <pc:spChg chg="mod">
          <ac:chgData name="Ellie Brown" userId="fb51a185-9f8a-4b58-9e86-92b6e2c1185d" providerId="ADAL" clId="{20265939-53F3-4730-BE9D-07BAABE94B46}" dt="2026-10-13T13:30:04.767" v="563" actId="26606"/>
          <ac:spMkLst>
            <pc:docMk/>
            <pc:sldMk cId="665623863" sldId="332"/>
            <ac:spMk id="3" creationId="{5331F26B-7FDE-48FB-FC1B-0476B8DF5D04}"/>
          </ac:spMkLst>
        </pc:spChg>
        <pc:spChg chg="add del">
          <ac:chgData name="Ellie Brown" userId="fb51a185-9f8a-4b58-9e86-92b6e2c1185d" providerId="ADAL" clId="{20265939-53F3-4730-BE9D-07BAABE94B46}" dt="2026-10-13T13:30:04.751" v="562" actId="26606"/>
          <ac:spMkLst>
            <pc:docMk/>
            <pc:sldMk cId="665623863" sldId="332"/>
            <ac:spMk id="9" creationId="{3BCB5F6A-9EB0-40B0-9D13-3023E9A20508}"/>
          </ac:spMkLst>
        </pc:spChg>
        <pc:picChg chg="add del">
          <ac:chgData name="Ellie Brown" userId="fb51a185-9f8a-4b58-9e86-92b6e2c1185d" providerId="ADAL" clId="{20265939-53F3-4730-BE9D-07BAABE94B46}" dt="2026-10-13T13:30:04.751" v="562" actId="26606"/>
          <ac:picMkLst>
            <pc:docMk/>
            <pc:sldMk cId="665623863" sldId="332"/>
            <ac:picMk id="5" creationId="{6DB3AFAC-0C72-7527-6EDD-8358F49FC31C}"/>
          </ac:picMkLst>
        </pc:picChg>
        <pc:picChg chg="add">
          <ac:chgData name="Ellie Brown" userId="fb51a185-9f8a-4b58-9e86-92b6e2c1185d" providerId="ADAL" clId="{20265939-53F3-4730-BE9D-07BAABE94B46}" dt="2026-10-13T13:30:04.767" v="563" actId="26606"/>
          <ac:picMkLst>
            <pc:docMk/>
            <pc:sldMk cId="665623863" sldId="332"/>
            <ac:picMk id="7" creationId="{BE007A03-E2F1-4162-9A4E-24F41A0813CE}"/>
          </ac:picMkLst>
        </pc:picChg>
      </pc:sldChg>
      <pc:sldChg chg="modSp new mod">
        <pc:chgData name="Ellie Brown" userId="fb51a185-9f8a-4b58-9e86-92b6e2c1185d" providerId="ADAL" clId="{20265939-53F3-4730-BE9D-07BAABE94B46}" dt="2026-10-13T13:33:08.583" v="671" actId="20577"/>
        <pc:sldMkLst>
          <pc:docMk/>
          <pc:sldMk cId="2706376966" sldId="333"/>
        </pc:sldMkLst>
        <pc:spChg chg="mod">
          <ac:chgData name="Ellie Brown" userId="fb51a185-9f8a-4b58-9e86-92b6e2c1185d" providerId="ADAL" clId="{20265939-53F3-4730-BE9D-07BAABE94B46}" dt="2026-10-13T13:32:53.115" v="661" actId="20577"/>
          <ac:spMkLst>
            <pc:docMk/>
            <pc:sldMk cId="2706376966" sldId="333"/>
            <ac:spMk id="2" creationId="{A15822F2-B121-78C9-42E3-1E9856F2EFC2}"/>
          </ac:spMkLst>
        </pc:spChg>
        <pc:spChg chg="mod">
          <ac:chgData name="Ellie Brown" userId="fb51a185-9f8a-4b58-9e86-92b6e2c1185d" providerId="ADAL" clId="{20265939-53F3-4730-BE9D-07BAABE94B46}" dt="2026-10-13T13:33:08.583" v="671" actId="20577"/>
          <ac:spMkLst>
            <pc:docMk/>
            <pc:sldMk cId="2706376966" sldId="333"/>
            <ac:spMk id="3" creationId="{5D3E176B-9AD2-8F78-1451-D80BB5E17FB8}"/>
          </ac:spMkLst>
        </pc:spChg>
      </pc:sldChg>
      <pc:sldChg chg="modSp new mod">
        <pc:chgData name="Ellie Brown" userId="fb51a185-9f8a-4b58-9e86-92b6e2c1185d" providerId="ADAL" clId="{20265939-53F3-4730-BE9D-07BAABE94B46}" dt="2026-10-13T13:34:44.927" v="727" actId="313"/>
        <pc:sldMkLst>
          <pc:docMk/>
          <pc:sldMk cId="4107175507" sldId="334"/>
        </pc:sldMkLst>
        <pc:spChg chg="mod">
          <ac:chgData name="Ellie Brown" userId="fb51a185-9f8a-4b58-9e86-92b6e2c1185d" providerId="ADAL" clId="{20265939-53F3-4730-BE9D-07BAABE94B46}" dt="2026-10-13T13:34:44.927" v="727" actId="313"/>
          <ac:spMkLst>
            <pc:docMk/>
            <pc:sldMk cId="4107175507" sldId="334"/>
            <ac:spMk id="2" creationId="{40627132-FC48-86B2-D11F-6158AE3D53F1}"/>
          </ac:spMkLst>
        </pc:spChg>
        <pc:spChg chg="mod">
          <ac:chgData name="Ellie Brown" userId="fb51a185-9f8a-4b58-9e86-92b6e2c1185d" providerId="ADAL" clId="{20265939-53F3-4730-BE9D-07BAABE94B46}" dt="2026-10-13T13:34:28.099" v="691" actId="27636"/>
          <ac:spMkLst>
            <pc:docMk/>
            <pc:sldMk cId="4107175507" sldId="334"/>
            <ac:spMk id="3" creationId="{5FFF696F-0316-5134-A2AB-641EC8A89385}"/>
          </ac:spMkLst>
        </pc:spChg>
      </pc:sldChg>
      <pc:sldChg chg="modSp new mod">
        <pc:chgData name="Ellie Brown" userId="fb51a185-9f8a-4b58-9e86-92b6e2c1185d" providerId="ADAL" clId="{20265939-53F3-4730-BE9D-07BAABE94B46}" dt="2026-10-13T13:35:21.391" v="754" actId="20577"/>
        <pc:sldMkLst>
          <pc:docMk/>
          <pc:sldMk cId="3082276364" sldId="335"/>
        </pc:sldMkLst>
        <pc:spChg chg="mod">
          <ac:chgData name="Ellie Brown" userId="fb51a185-9f8a-4b58-9e86-92b6e2c1185d" providerId="ADAL" clId="{20265939-53F3-4730-BE9D-07BAABE94B46}" dt="2026-10-13T13:34:59.919" v="734" actId="20577"/>
          <ac:spMkLst>
            <pc:docMk/>
            <pc:sldMk cId="3082276364" sldId="335"/>
            <ac:spMk id="2" creationId="{F569B403-84F1-AD23-B56B-DC34922ED961}"/>
          </ac:spMkLst>
        </pc:spChg>
        <pc:spChg chg="mod">
          <ac:chgData name="Ellie Brown" userId="fb51a185-9f8a-4b58-9e86-92b6e2c1185d" providerId="ADAL" clId="{20265939-53F3-4730-BE9D-07BAABE94B46}" dt="2026-10-13T13:35:21.391" v="754" actId="20577"/>
          <ac:spMkLst>
            <pc:docMk/>
            <pc:sldMk cId="3082276364" sldId="335"/>
            <ac:spMk id="3" creationId="{8F7A8967-49D9-276E-8312-4AB7C813156D}"/>
          </ac:spMkLst>
        </pc:spChg>
      </pc:sldChg>
      <pc:sldChg chg="modSp new mod">
        <pc:chgData name="Ellie Brown" userId="fb51a185-9f8a-4b58-9e86-92b6e2c1185d" providerId="ADAL" clId="{20265939-53F3-4730-BE9D-07BAABE94B46}" dt="2026-10-13T13:36:08.874" v="805" actId="27636"/>
        <pc:sldMkLst>
          <pc:docMk/>
          <pc:sldMk cId="2481464502" sldId="336"/>
        </pc:sldMkLst>
        <pc:spChg chg="mod">
          <ac:chgData name="Ellie Brown" userId="fb51a185-9f8a-4b58-9e86-92b6e2c1185d" providerId="ADAL" clId="{20265939-53F3-4730-BE9D-07BAABE94B46}" dt="2026-10-13T13:35:57.196" v="802" actId="20577"/>
          <ac:spMkLst>
            <pc:docMk/>
            <pc:sldMk cId="2481464502" sldId="336"/>
            <ac:spMk id="2" creationId="{0ED48EA2-89CE-5E46-E4B3-A6CC07D36655}"/>
          </ac:spMkLst>
        </pc:spChg>
        <pc:spChg chg="mod">
          <ac:chgData name="Ellie Brown" userId="fb51a185-9f8a-4b58-9e86-92b6e2c1185d" providerId="ADAL" clId="{20265939-53F3-4730-BE9D-07BAABE94B46}" dt="2026-10-13T13:36:08.874" v="805" actId="27636"/>
          <ac:spMkLst>
            <pc:docMk/>
            <pc:sldMk cId="2481464502" sldId="336"/>
            <ac:spMk id="3" creationId="{D9A9F09C-932F-A979-EA5F-3182219BB673}"/>
          </ac:spMkLst>
        </pc:spChg>
      </pc:sldChg>
      <pc:sldChg chg="addSp modSp new mod setBg">
        <pc:chgData name="Ellie Brown" userId="fb51a185-9f8a-4b58-9e86-92b6e2c1185d" providerId="ADAL" clId="{20265939-53F3-4730-BE9D-07BAABE94B46}" dt="2026-10-13T13:37:23.585" v="850" actId="27636"/>
        <pc:sldMkLst>
          <pc:docMk/>
          <pc:sldMk cId="3896928478" sldId="337"/>
        </pc:sldMkLst>
        <pc:spChg chg="mod">
          <ac:chgData name="Ellie Brown" userId="fb51a185-9f8a-4b58-9e86-92b6e2c1185d" providerId="ADAL" clId="{20265939-53F3-4730-BE9D-07BAABE94B46}" dt="2026-10-13T13:37:13.526" v="842" actId="26606"/>
          <ac:spMkLst>
            <pc:docMk/>
            <pc:sldMk cId="3896928478" sldId="337"/>
            <ac:spMk id="2" creationId="{36CB1172-75D9-11EA-5227-226A246199F7}"/>
          </ac:spMkLst>
        </pc:spChg>
        <pc:spChg chg="mod">
          <ac:chgData name="Ellie Brown" userId="fb51a185-9f8a-4b58-9e86-92b6e2c1185d" providerId="ADAL" clId="{20265939-53F3-4730-BE9D-07BAABE94B46}" dt="2026-10-13T13:37:23.585" v="850" actId="27636"/>
          <ac:spMkLst>
            <pc:docMk/>
            <pc:sldMk cId="3896928478" sldId="337"/>
            <ac:spMk id="3" creationId="{4FF0AE9D-21C5-1C61-D77F-4FCFE4B86DB7}"/>
          </ac:spMkLst>
        </pc:spChg>
        <pc:spChg chg="add">
          <ac:chgData name="Ellie Brown" userId="fb51a185-9f8a-4b58-9e86-92b6e2c1185d" providerId="ADAL" clId="{20265939-53F3-4730-BE9D-07BAABE94B46}" dt="2026-10-13T13:37:13.526" v="842" actId="26606"/>
          <ac:spMkLst>
            <pc:docMk/>
            <pc:sldMk cId="3896928478" sldId="337"/>
            <ac:spMk id="8" creationId="{E80B86A7-A1EC-475B-9166-88902B033A38}"/>
          </ac:spMkLst>
        </pc:spChg>
        <pc:spChg chg="add">
          <ac:chgData name="Ellie Brown" userId="fb51a185-9f8a-4b58-9e86-92b6e2c1185d" providerId="ADAL" clId="{20265939-53F3-4730-BE9D-07BAABE94B46}" dt="2026-10-13T13:37:13.526" v="842" actId="26606"/>
          <ac:spMkLst>
            <pc:docMk/>
            <pc:sldMk cId="3896928478" sldId="337"/>
            <ac:spMk id="10" creationId="{C2C29CB1-9F74-4879-A6AF-AEA67B6F1F4D}"/>
          </ac:spMkLst>
        </pc:spChg>
        <pc:spChg chg="add">
          <ac:chgData name="Ellie Brown" userId="fb51a185-9f8a-4b58-9e86-92b6e2c1185d" providerId="ADAL" clId="{20265939-53F3-4730-BE9D-07BAABE94B46}" dt="2026-10-13T13:37:13.526" v="842" actId="26606"/>
          <ac:spMkLst>
            <pc:docMk/>
            <pc:sldMk cId="3896928478" sldId="337"/>
            <ac:spMk id="12" creationId="{7E2C7115-5336-410C-AD71-0F0952A2E5A7}"/>
          </ac:spMkLst>
        </pc:spChg>
      </pc:sldChg>
      <pc:sldChg chg="addSp modSp new mod setBg">
        <pc:chgData name="Ellie Brown" userId="fb51a185-9f8a-4b58-9e86-92b6e2c1185d" providerId="ADAL" clId="{20265939-53F3-4730-BE9D-07BAABE94B46}" dt="2026-10-13T13:39:02.369" v="913" actId="26606"/>
        <pc:sldMkLst>
          <pc:docMk/>
          <pc:sldMk cId="2277404122" sldId="338"/>
        </pc:sldMkLst>
        <pc:spChg chg="mod">
          <ac:chgData name="Ellie Brown" userId="fb51a185-9f8a-4b58-9e86-92b6e2c1185d" providerId="ADAL" clId="{20265939-53F3-4730-BE9D-07BAABE94B46}" dt="2026-10-13T13:39:02.369" v="913" actId="26606"/>
          <ac:spMkLst>
            <pc:docMk/>
            <pc:sldMk cId="2277404122" sldId="338"/>
            <ac:spMk id="2" creationId="{6747CF8D-5A3F-05FE-50D6-0094AFD468DA}"/>
          </ac:spMkLst>
        </pc:spChg>
        <pc:spChg chg="mod">
          <ac:chgData name="Ellie Brown" userId="fb51a185-9f8a-4b58-9e86-92b6e2c1185d" providerId="ADAL" clId="{20265939-53F3-4730-BE9D-07BAABE94B46}" dt="2026-10-13T13:39:02.369" v="913" actId="26606"/>
          <ac:spMkLst>
            <pc:docMk/>
            <pc:sldMk cId="2277404122" sldId="338"/>
            <ac:spMk id="3" creationId="{EF26E050-ED8B-2D5A-F2CB-BC969A2F1767}"/>
          </ac:spMkLst>
        </pc:spChg>
        <pc:picChg chg="add">
          <ac:chgData name="Ellie Brown" userId="fb51a185-9f8a-4b58-9e86-92b6e2c1185d" providerId="ADAL" clId="{20265939-53F3-4730-BE9D-07BAABE94B46}" dt="2026-10-13T13:39:02.369" v="913" actId="26606"/>
          <ac:picMkLst>
            <pc:docMk/>
            <pc:sldMk cId="2277404122" sldId="338"/>
            <ac:picMk id="7" creationId="{89488117-AABB-47E7-BE05-42681DCAC3AF}"/>
          </ac:picMkLst>
        </pc:picChg>
      </pc:sldChg>
      <pc:sldChg chg="modSp new mod">
        <pc:chgData name="Ellie Brown" userId="fb51a185-9f8a-4b58-9e86-92b6e2c1185d" providerId="ADAL" clId="{20265939-53F3-4730-BE9D-07BAABE94B46}" dt="2026-10-13T13:40:23.016" v="948" actId="27636"/>
        <pc:sldMkLst>
          <pc:docMk/>
          <pc:sldMk cId="4004532915" sldId="339"/>
        </pc:sldMkLst>
        <pc:spChg chg="mod">
          <ac:chgData name="Ellie Brown" userId="fb51a185-9f8a-4b58-9e86-92b6e2c1185d" providerId="ADAL" clId="{20265939-53F3-4730-BE9D-07BAABE94B46}" dt="2026-10-13T13:40:21.320" v="946" actId="20577"/>
          <ac:spMkLst>
            <pc:docMk/>
            <pc:sldMk cId="4004532915" sldId="339"/>
            <ac:spMk id="2" creationId="{4F0125C0-1F93-7892-1012-8FEFDA0949EE}"/>
          </ac:spMkLst>
        </pc:spChg>
        <pc:spChg chg="mod">
          <ac:chgData name="Ellie Brown" userId="fb51a185-9f8a-4b58-9e86-92b6e2c1185d" providerId="ADAL" clId="{20265939-53F3-4730-BE9D-07BAABE94B46}" dt="2026-10-13T13:40:23.016" v="948" actId="27636"/>
          <ac:spMkLst>
            <pc:docMk/>
            <pc:sldMk cId="4004532915" sldId="339"/>
            <ac:spMk id="3" creationId="{C4B04448-0D93-6C43-D81F-9D4A2E58B300}"/>
          </ac:spMkLst>
        </pc:spChg>
      </pc:sldChg>
      <pc:sldChg chg="addSp modSp new mod setBg">
        <pc:chgData name="Ellie Brown" userId="fb51a185-9f8a-4b58-9e86-92b6e2c1185d" providerId="ADAL" clId="{20265939-53F3-4730-BE9D-07BAABE94B46}" dt="2026-10-13T13:42:33.330" v="1003" actId="26606"/>
        <pc:sldMkLst>
          <pc:docMk/>
          <pc:sldMk cId="1590498485" sldId="340"/>
        </pc:sldMkLst>
        <pc:spChg chg="mod">
          <ac:chgData name="Ellie Brown" userId="fb51a185-9f8a-4b58-9e86-92b6e2c1185d" providerId="ADAL" clId="{20265939-53F3-4730-BE9D-07BAABE94B46}" dt="2026-10-13T13:42:33.330" v="1003" actId="26606"/>
          <ac:spMkLst>
            <pc:docMk/>
            <pc:sldMk cId="1590498485" sldId="340"/>
            <ac:spMk id="2" creationId="{C0EBD17C-5C81-F73F-5DC8-CE63542AB6B2}"/>
          </ac:spMkLst>
        </pc:spChg>
        <pc:spChg chg="mod">
          <ac:chgData name="Ellie Brown" userId="fb51a185-9f8a-4b58-9e86-92b6e2c1185d" providerId="ADAL" clId="{20265939-53F3-4730-BE9D-07BAABE94B46}" dt="2026-10-13T13:42:33.330" v="1003" actId="26606"/>
          <ac:spMkLst>
            <pc:docMk/>
            <pc:sldMk cId="1590498485" sldId="340"/>
            <ac:spMk id="3" creationId="{F1D1938F-2EB4-F829-753A-679155E508CA}"/>
          </ac:spMkLst>
        </pc:spChg>
        <pc:spChg chg="add">
          <ac:chgData name="Ellie Brown" userId="fb51a185-9f8a-4b58-9e86-92b6e2c1185d" providerId="ADAL" clId="{20265939-53F3-4730-BE9D-07BAABE94B46}" dt="2026-10-13T13:42:33.330" v="1003" actId="26606"/>
          <ac:spMkLst>
            <pc:docMk/>
            <pc:sldMk cId="1590498485" sldId="340"/>
            <ac:spMk id="8" creationId="{8DF4D7F6-81B5-452A-9CE6-76D81F91D41B}"/>
          </ac:spMkLst>
        </pc:spChg>
        <pc:spChg chg="add">
          <ac:chgData name="Ellie Brown" userId="fb51a185-9f8a-4b58-9e86-92b6e2c1185d" providerId="ADAL" clId="{20265939-53F3-4730-BE9D-07BAABE94B46}" dt="2026-10-13T13:42:33.330" v="1003" actId="26606"/>
          <ac:spMkLst>
            <pc:docMk/>
            <pc:sldMk cId="1590498485" sldId="340"/>
            <ac:spMk id="10" creationId="{4600514D-20FB-4559-97DC-D1DC39E6C3DE}"/>
          </ac:spMkLst>
        </pc:spChg>
        <pc:spChg chg="add">
          <ac:chgData name="Ellie Brown" userId="fb51a185-9f8a-4b58-9e86-92b6e2c1185d" providerId="ADAL" clId="{20265939-53F3-4730-BE9D-07BAABE94B46}" dt="2026-10-13T13:42:33.330" v="1003" actId="26606"/>
          <ac:spMkLst>
            <pc:docMk/>
            <pc:sldMk cId="1590498485" sldId="340"/>
            <ac:spMk id="12" creationId="{266F638A-E405-4AC0-B984-72E5813B0DD1}"/>
          </ac:spMkLst>
        </pc:spChg>
        <pc:spChg chg="add">
          <ac:chgData name="Ellie Brown" userId="fb51a185-9f8a-4b58-9e86-92b6e2c1185d" providerId="ADAL" clId="{20265939-53F3-4730-BE9D-07BAABE94B46}" dt="2026-10-13T13:42:33.330" v="1003" actId="26606"/>
          <ac:spMkLst>
            <pc:docMk/>
            <pc:sldMk cId="1590498485" sldId="340"/>
            <ac:spMk id="18" creationId="{27B538D5-95DB-47ED-9CB4-34AE5BF78E6B}"/>
          </ac:spMkLst>
        </pc:spChg>
        <pc:cxnChg chg="add">
          <ac:chgData name="Ellie Brown" userId="fb51a185-9f8a-4b58-9e86-92b6e2c1185d" providerId="ADAL" clId="{20265939-53F3-4730-BE9D-07BAABE94B46}" dt="2026-10-13T13:42:33.330" v="1003" actId="26606"/>
          <ac:cxnSpMkLst>
            <pc:docMk/>
            <pc:sldMk cId="1590498485" sldId="340"/>
            <ac:cxnSpMk id="14" creationId="{7D1CBE93-B17D-4509-843C-82287C38032A}"/>
          </ac:cxnSpMkLst>
        </pc:cxnChg>
        <pc:cxnChg chg="add">
          <ac:chgData name="Ellie Brown" userId="fb51a185-9f8a-4b58-9e86-92b6e2c1185d" providerId="ADAL" clId="{20265939-53F3-4730-BE9D-07BAABE94B46}" dt="2026-10-13T13:42:33.330" v="1003" actId="26606"/>
          <ac:cxnSpMkLst>
            <pc:docMk/>
            <pc:sldMk cId="1590498485" sldId="340"/>
            <ac:cxnSpMk id="16" creationId="{AE6277B4-6A43-48AB-89B2-3442221619CC}"/>
          </ac:cxnSpMkLst>
        </pc:cxnChg>
      </pc:sldChg>
      <pc:sldChg chg="addSp modSp new mod setBg">
        <pc:chgData name="Ellie Brown" userId="fb51a185-9f8a-4b58-9e86-92b6e2c1185d" providerId="ADAL" clId="{20265939-53F3-4730-BE9D-07BAABE94B46}" dt="2026-10-13T13:44:49.878" v="1048" actId="26606"/>
        <pc:sldMkLst>
          <pc:docMk/>
          <pc:sldMk cId="1801610198" sldId="341"/>
        </pc:sldMkLst>
        <pc:spChg chg="mod">
          <ac:chgData name="Ellie Brown" userId="fb51a185-9f8a-4b58-9e86-92b6e2c1185d" providerId="ADAL" clId="{20265939-53F3-4730-BE9D-07BAABE94B46}" dt="2026-10-13T13:44:49.878" v="1048" actId="26606"/>
          <ac:spMkLst>
            <pc:docMk/>
            <pc:sldMk cId="1801610198" sldId="341"/>
            <ac:spMk id="2" creationId="{CABD66DC-992C-CEEA-2EF5-3190BE1B3407}"/>
          </ac:spMkLst>
        </pc:spChg>
        <pc:spChg chg="mod">
          <ac:chgData name="Ellie Brown" userId="fb51a185-9f8a-4b58-9e86-92b6e2c1185d" providerId="ADAL" clId="{20265939-53F3-4730-BE9D-07BAABE94B46}" dt="2026-10-13T13:44:49.878" v="1048" actId="26606"/>
          <ac:spMkLst>
            <pc:docMk/>
            <pc:sldMk cId="1801610198" sldId="341"/>
            <ac:spMk id="3" creationId="{D7E135B0-C094-4C28-2EF5-77BF97A6DF51}"/>
          </ac:spMkLst>
        </pc:spChg>
        <pc:spChg chg="add">
          <ac:chgData name="Ellie Brown" userId="fb51a185-9f8a-4b58-9e86-92b6e2c1185d" providerId="ADAL" clId="{20265939-53F3-4730-BE9D-07BAABE94B46}" dt="2026-10-13T13:44:49.878" v="1048" actId="26606"/>
          <ac:spMkLst>
            <pc:docMk/>
            <pc:sldMk cId="1801610198" sldId="341"/>
            <ac:spMk id="8" creationId="{E80B86A7-A1EC-475B-9166-88902B033A38}"/>
          </ac:spMkLst>
        </pc:spChg>
        <pc:spChg chg="add">
          <ac:chgData name="Ellie Brown" userId="fb51a185-9f8a-4b58-9e86-92b6e2c1185d" providerId="ADAL" clId="{20265939-53F3-4730-BE9D-07BAABE94B46}" dt="2026-10-13T13:44:49.878" v="1048" actId="26606"/>
          <ac:spMkLst>
            <pc:docMk/>
            <pc:sldMk cId="1801610198" sldId="341"/>
            <ac:spMk id="10" creationId="{C2C29CB1-9F74-4879-A6AF-AEA67B6F1F4D}"/>
          </ac:spMkLst>
        </pc:spChg>
        <pc:spChg chg="add">
          <ac:chgData name="Ellie Brown" userId="fb51a185-9f8a-4b58-9e86-92b6e2c1185d" providerId="ADAL" clId="{20265939-53F3-4730-BE9D-07BAABE94B46}" dt="2026-10-13T13:44:49.878" v="1048" actId="26606"/>
          <ac:spMkLst>
            <pc:docMk/>
            <pc:sldMk cId="1801610198" sldId="341"/>
            <ac:spMk id="12" creationId="{7E2C7115-5336-410C-AD71-0F0952A2E5A7}"/>
          </ac:spMkLst>
        </pc:spChg>
      </pc:sldChg>
      <pc:sldChg chg="addSp delSp modSp new mod setBg">
        <pc:chgData name="Ellie Brown" userId="fb51a185-9f8a-4b58-9e86-92b6e2c1185d" providerId="ADAL" clId="{20265939-53F3-4730-BE9D-07BAABE94B46}" dt="2026-10-13T13:46:14.682" v="1095" actId="26606"/>
        <pc:sldMkLst>
          <pc:docMk/>
          <pc:sldMk cId="2722294766" sldId="342"/>
        </pc:sldMkLst>
        <pc:spChg chg="mod">
          <ac:chgData name="Ellie Brown" userId="fb51a185-9f8a-4b58-9e86-92b6e2c1185d" providerId="ADAL" clId="{20265939-53F3-4730-BE9D-07BAABE94B46}" dt="2026-10-13T13:46:14.682" v="1095" actId="26606"/>
          <ac:spMkLst>
            <pc:docMk/>
            <pc:sldMk cId="2722294766" sldId="342"/>
            <ac:spMk id="2" creationId="{81DA12BE-FA3F-7433-6F64-5C099E3E221E}"/>
          </ac:spMkLst>
        </pc:spChg>
        <pc:spChg chg="del mod">
          <ac:chgData name="Ellie Brown" userId="fb51a185-9f8a-4b58-9e86-92b6e2c1185d" providerId="ADAL" clId="{20265939-53F3-4730-BE9D-07BAABE94B46}" dt="2026-10-13T13:46:14.682" v="1095" actId="26606"/>
          <ac:spMkLst>
            <pc:docMk/>
            <pc:sldMk cId="2722294766" sldId="342"/>
            <ac:spMk id="3" creationId="{BF39AE00-48AA-18D0-D964-6A9BFA1129AE}"/>
          </ac:spMkLst>
        </pc:spChg>
        <pc:spChg chg="add">
          <ac:chgData name="Ellie Brown" userId="fb51a185-9f8a-4b58-9e86-92b6e2c1185d" providerId="ADAL" clId="{20265939-53F3-4730-BE9D-07BAABE94B46}" dt="2026-10-13T13:46:14.682" v="1095" actId="26606"/>
          <ac:spMkLst>
            <pc:docMk/>
            <pc:sldMk cId="2722294766" sldId="342"/>
            <ac:spMk id="9" creationId="{45B71F80-1F92-4074-84D9-16A062B215B3}"/>
          </ac:spMkLst>
        </pc:spChg>
        <pc:spChg chg="add">
          <ac:chgData name="Ellie Brown" userId="fb51a185-9f8a-4b58-9e86-92b6e2c1185d" providerId="ADAL" clId="{20265939-53F3-4730-BE9D-07BAABE94B46}" dt="2026-10-13T13:46:14.682" v="1095" actId="26606"/>
          <ac:spMkLst>
            <pc:docMk/>
            <pc:sldMk cId="2722294766" sldId="342"/>
            <ac:spMk id="11" creationId="{7209C9DA-6E0D-46D9-8275-C52222D8CCAC}"/>
          </ac:spMkLst>
        </pc:spChg>
        <pc:spChg chg="add">
          <ac:chgData name="Ellie Brown" userId="fb51a185-9f8a-4b58-9e86-92b6e2c1185d" providerId="ADAL" clId="{20265939-53F3-4730-BE9D-07BAABE94B46}" dt="2026-10-13T13:46:14.682" v="1095" actId="26606"/>
          <ac:spMkLst>
            <pc:docMk/>
            <pc:sldMk cId="2722294766" sldId="342"/>
            <ac:spMk id="13" creationId="{3EB57A4D-E0D0-46DA-B339-F24CA46FA70B}"/>
          </ac:spMkLst>
        </pc:spChg>
        <pc:graphicFrameChg chg="add">
          <ac:chgData name="Ellie Brown" userId="fb51a185-9f8a-4b58-9e86-92b6e2c1185d" providerId="ADAL" clId="{20265939-53F3-4730-BE9D-07BAABE94B46}" dt="2026-10-13T13:46:14.682" v="1095" actId="26606"/>
          <ac:graphicFrameMkLst>
            <pc:docMk/>
            <pc:sldMk cId="2722294766" sldId="342"/>
            <ac:graphicFrameMk id="5" creationId="{D6E875EF-6FBD-281D-2BE7-351D030F2927}"/>
          </ac:graphicFrameMkLst>
        </pc:graphicFrameChg>
      </pc:sldChg>
      <pc:sldChg chg="modSp new mod">
        <pc:chgData name="Ellie Brown" userId="fb51a185-9f8a-4b58-9e86-92b6e2c1185d" providerId="ADAL" clId="{20265939-53F3-4730-BE9D-07BAABE94B46}" dt="2026-10-13T13:47:36.821" v="1138" actId="27636"/>
        <pc:sldMkLst>
          <pc:docMk/>
          <pc:sldMk cId="1681384003" sldId="343"/>
        </pc:sldMkLst>
        <pc:spChg chg="mod">
          <ac:chgData name="Ellie Brown" userId="fb51a185-9f8a-4b58-9e86-92b6e2c1185d" providerId="ADAL" clId="{20265939-53F3-4730-BE9D-07BAABE94B46}" dt="2026-10-13T13:47:30.585" v="1130" actId="20577"/>
          <ac:spMkLst>
            <pc:docMk/>
            <pc:sldMk cId="1681384003" sldId="343"/>
            <ac:spMk id="2" creationId="{560A4B72-1D34-8E72-DFC7-3A4B595CEC1D}"/>
          </ac:spMkLst>
        </pc:spChg>
        <pc:spChg chg="mod">
          <ac:chgData name="Ellie Brown" userId="fb51a185-9f8a-4b58-9e86-92b6e2c1185d" providerId="ADAL" clId="{20265939-53F3-4730-BE9D-07BAABE94B46}" dt="2026-10-13T13:47:36.821" v="1138" actId="27636"/>
          <ac:spMkLst>
            <pc:docMk/>
            <pc:sldMk cId="1681384003" sldId="343"/>
            <ac:spMk id="3" creationId="{A8173CBE-CA09-9D6C-33E3-389423DB3FB2}"/>
          </ac:spMkLst>
        </pc:spChg>
      </pc:sldChg>
      <pc:sldChg chg="modSp new mod">
        <pc:chgData name="Ellie Brown" userId="fb51a185-9f8a-4b58-9e86-92b6e2c1185d" providerId="ADAL" clId="{20265939-53F3-4730-BE9D-07BAABE94B46}" dt="2026-10-13T13:48:19.375" v="1207" actId="27636"/>
        <pc:sldMkLst>
          <pc:docMk/>
          <pc:sldMk cId="3939020753" sldId="344"/>
        </pc:sldMkLst>
        <pc:spChg chg="mod">
          <ac:chgData name="Ellie Brown" userId="fb51a185-9f8a-4b58-9e86-92b6e2c1185d" providerId="ADAL" clId="{20265939-53F3-4730-BE9D-07BAABE94B46}" dt="2026-10-13T13:48:05.625" v="1191" actId="20577"/>
          <ac:spMkLst>
            <pc:docMk/>
            <pc:sldMk cId="3939020753" sldId="344"/>
            <ac:spMk id="2" creationId="{7DD314CC-E123-062F-BCF3-39B7B1716963}"/>
          </ac:spMkLst>
        </pc:spChg>
        <pc:spChg chg="mod">
          <ac:chgData name="Ellie Brown" userId="fb51a185-9f8a-4b58-9e86-92b6e2c1185d" providerId="ADAL" clId="{20265939-53F3-4730-BE9D-07BAABE94B46}" dt="2026-10-13T13:48:19.375" v="1207" actId="27636"/>
          <ac:spMkLst>
            <pc:docMk/>
            <pc:sldMk cId="3939020753" sldId="344"/>
            <ac:spMk id="3" creationId="{2B46B284-BC55-DBD0-874B-AD4482C49D55}"/>
          </ac:spMkLst>
        </pc:spChg>
      </pc:sldChg>
      <pc:sldChg chg="addSp delSp modSp new mod setBg">
        <pc:chgData name="Ellie Brown" userId="fb51a185-9f8a-4b58-9e86-92b6e2c1185d" providerId="ADAL" clId="{20265939-53F3-4730-BE9D-07BAABE94B46}" dt="2026-10-13T13:49:28.360" v="1237" actId="26606"/>
        <pc:sldMkLst>
          <pc:docMk/>
          <pc:sldMk cId="2742283072" sldId="345"/>
        </pc:sldMkLst>
        <pc:spChg chg="mod">
          <ac:chgData name="Ellie Brown" userId="fb51a185-9f8a-4b58-9e86-92b6e2c1185d" providerId="ADAL" clId="{20265939-53F3-4730-BE9D-07BAABE94B46}" dt="2026-10-13T13:49:28.360" v="1237" actId="26606"/>
          <ac:spMkLst>
            <pc:docMk/>
            <pc:sldMk cId="2742283072" sldId="345"/>
            <ac:spMk id="2" creationId="{A376F400-9379-F371-7A82-E1ED4CE3EAAA}"/>
          </ac:spMkLst>
        </pc:spChg>
        <pc:spChg chg="add del mod">
          <ac:chgData name="Ellie Brown" userId="fb51a185-9f8a-4b58-9e86-92b6e2c1185d" providerId="ADAL" clId="{20265939-53F3-4730-BE9D-07BAABE94B46}" dt="2026-10-13T13:49:28.360" v="1237" actId="26606"/>
          <ac:spMkLst>
            <pc:docMk/>
            <pc:sldMk cId="2742283072" sldId="345"/>
            <ac:spMk id="3" creationId="{C0499756-A636-053E-2704-9A64B18C3487}"/>
          </ac:spMkLst>
        </pc:spChg>
        <pc:spChg chg="add del">
          <ac:chgData name="Ellie Brown" userId="fb51a185-9f8a-4b58-9e86-92b6e2c1185d" providerId="ADAL" clId="{20265939-53F3-4730-BE9D-07BAABE94B46}" dt="2026-10-13T13:49:26.429" v="1232" actId="26606"/>
          <ac:spMkLst>
            <pc:docMk/>
            <pc:sldMk cId="2742283072" sldId="345"/>
            <ac:spMk id="8" creationId="{E80B86A7-A1EC-475B-9166-88902B033A38}"/>
          </ac:spMkLst>
        </pc:spChg>
        <pc:spChg chg="add del">
          <ac:chgData name="Ellie Brown" userId="fb51a185-9f8a-4b58-9e86-92b6e2c1185d" providerId="ADAL" clId="{20265939-53F3-4730-BE9D-07BAABE94B46}" dt="2026-10-13T13:49:24.689" v="1230" actId="26606"/>
          <ac:spMkLst>
            <pc:docMk/>
            <pc:sldMk cId="2742283072" sldId="345"/>
            <ac:spMk id="9" creationId="{45B71F80-1F92-4074-84D9-16A062B215B3}"/>
          </ac:spMkLst>
        </pc:spChg>
        <pc:spChg chg="add del">
          <ac:chgData name="Ellie Brown" userId="fb51a185-9f8a-4b58-9e86-92b6e2c1185d" providerId="ADAL" clId="{20265939-53F3-4730-BE9D-07BAABE94B46}" dt="2026-10-13T13:49:26.429" v="1232" actId="26606"/>
          <ac:spMkLst>
            <pc:docMk/>
            <pc:sldMk cId="2742283072" sldId="345"/>
            <ac:spMk id="10" creationId="{C2C29CB1-9F74-4879-A6AF-AEA67B6F1F4D}"/>
          </ac:spMkLst>
        </pc:spChg>
        <pc:spChg chg="add del">
          <ac:chgData name="Ellie Brown" userId="fb51a185-9f8a-4b58-9e86-92b6e2c1185d" providerId="ADAL" clId="{20265939-53F3-4730-BE9D-07BAABE94B46}" dt="2026-10-13T13:49:24.689" v="1230" actId="26606"/>
          <ac:spMkLst>
            <pc:docMk/>
            <pc:sldMk cId="2742283072" sldId="345"/>
            <ac:spMk id="11" creationId="{7209C9DA-6E0D-46D9-8275-C52222D8CCAC}"/>
          </ac:spMkLst>
        </pc:spChg>
        <pc:spChg chg="add del">
          <ac:chgData name="Ellie Brown" userId="fb51a185-9f8a-4b58-9e86-92b6e2c1185d" providerId="ADAL" clId="{20265939-53F3-4730-BE9D-07BAABE94B46}" dt="2026-10-13T13:49:26.429" v="1232" actId="26606"/>
          <ac:spMkLst>
            <pc:docMk/>
            <pc:sldMk cId="2742283072" sldId="345"/>
            <ac:spMk id="12" creationId="{7E2C7115-5336-410C-AD71-0F0952A2E5A7}"/>
          </ac:spMkLst>
        </pc:spChg>
        <pc:spChg chg="add del">
          <ac:chgData name="Ellie Brown" userId="fb51a185-9f8a-4b58-9e86-92b6e2c1185d" providerId="ADAL" clId="{20265939-53F3-4730-BE9D-07BAABE94B46}" dt="2026-10-13T13:49:24.689" v="1230" actId="26606"/>
          <ac:spMkLst>
            <pc:docMk/>
            <pc:sldMk cId="2742283072" sldId="345"/>
            <ac:spMk id="13" creationId="{3EB57A4D-E0D0-46DA-B339-F24CA46FA70B}"/>
          </ac:spMkLst>
        </pc:spChg>
        <pc:spChg chg="add del">
          <ac:chgData name="Ellie Brown" userId="fb51a185-9f8a-4b58-9e86-92b6e2c1185d" providerId="ADAL" clId="{20265939-53F3-4730-BE9D-07BAABE94B46}" dt="2026-10-13T13:49:27.257" v="1234" actId="26606"/>
          <ac:spMkLst>
            <pc:docMk/>
            <pc:sldMk cId="2742283072" sldId="345"/>
            <ac:spMk id="14" creationId="{F10FD715-4DCE-4779-B634-EC78315EA213}"/>
          </ac:spMkLst>
        </pc:spChg>
        <pc:spChg chg="add del">
          <ac:chgData name="Ellie Brown" userId="fb51a185-9f8a-4b58-9e86-92b6e2c1185d" providerId="ADAL" clId="{20265939-53F3-4730-BE9D-07BAABE94B46}" dt="2026-10-13T13:49:26.429" v="1232" actId="26606"/>
          <ac:spMkLst>
            <pc:docMk/>
            <pc:sldMk cId="2742283072" sldId="345"/>
            <ac:spMk id="15" creationId="{C0499756-A636-053E-2704-9A64B18C3487}"/>
          </ac:spMkLst>
        </pc:spChg>
        <pc:spChg chg="add del">
          <ac:chgData name="Ellie Brown" userId="fb51a185-9f8a-4b58-9e86-92b6e2c1185d" providerId="ADAL" clId="{20265939-53F3-4730-BE9D-07BAABE94B46}" dt="2026-10-13T13:49:27.257" v="1234" actId="26606"/>
          <ac:spMkLst>
            <pc:docMk/>
            <pc:sldMk cId="2742283072" sldId="345"/>
            <ac:spMk id="17" creationId="{603AE127-802C-459A-A612-DB85B67F0DC0}"/>
          </ac:spMkLst>
        </pc:spChg>
        <pc:spChg chg="add del">
          <ac:chgData name="Ellie Brown" userId="fb51a185-9f8a-4b58-9e86-92b6e2c1185d" providerId="ADAL" clId="{20265939-53F3-4730-BE9D-07BAABE94B46}" dt="2026-10-13T13:49:27.257" v="1234" actId="26606"/>
          <ac:spMkLst>
            <pc:docMk/>
            <pc:sldMk cId="2742283072" sldId="345"/>
            <ac:spMk id="18" creationId="{9323D83D-50D6-4040-A58B-FCEA340F886A}"/>
          </ac:spMkLst>
        </pc:spChg>
        <pc:spChg chg="add del">
          <ac:chgData name="Ellie Brown" userId="fb51a185-9f8a-4b58-9e86-92b6e2c1185d" providerId="ADAL" clId="{20265939-53F3-4730-BE9D-07BAABE94B46}" dt="2026-10-13T13:49:27.257" v="1234" actId="26606"/>
          <ac:spMkLst>
            <pc:docMk/>
            <pc:sldMk cId="2742283072" sldId="345"/>
            <ac:spMk id="20" creationId="{C0499756-A636-053E-2704-9A64B18C3487}"/>
          </ac:spMkLst>
        </pc:spChg>
        <pc:spChg chg="add del">
          <ac:chgData name="Ellie Brown" userId="fb51a185-9f8a-4b58-9e86-92b6e2c1185d" providerId="ADAL" clId="{20265939-53F3-4730-BE9D-07BAABE94B46}" dt="2026-10-13T13:49:28.348" v="1236" actId="26606"/>
          <ac:spMkLst>
            <pc:docMk/>
            <pc:sldMk cId="2742283072" sldId="345"/>
            <ac:spMk id="22" creationId="{E80B86A7-A1EC-475B-9166-88902B033A38}"/>
          </ac:spMkLst>
        </pc:spChg>
        <pc:spChg chg="add del">
          <ac:chgData name="Ellie Brown" userId="fb51a185-9f8a-4b58-9e86-92b6e2c1185d" providerId="ADAL" clId="{20265939-53F3-4730-BE9D-07BAABE94B46}" dt="2026-10-13T13:49:28.348" v="1236" actId="26606"/>
          <ac:spMkLst>
            <pc:docMk/>
            <pc:sldMk cId="2742283072" sldId="345"/>
            <ac:spMk id="23" creationId="{C2C29CB1-9F74-4879-A6AF-AEA67B6F1F4D}"/>
          </ac:spMkLst>
        </pc:spChg>
        <pc:spChg chg="add del">
          <ac:chgData name="Ellie Brown" userId="fb51a185-9f8a-4b58-9e86-92b6e2c1185d" providerId="ADAL" clId="{20265939-53F3-4730-BE9D-07BAABE94B46}" dt="2026-10-13T13:49:28.348" v="1236" actId="26606"/>
          <ac:spMkLst>
            <pc:docMk/>
            <pc:sldMk cId="2742283072" sldId="345"/>
            <ac:spMk id="24" creationId="{C0499756-A636-053E-2704-9A64B18C3487}"/>
          </ac:spMkLst>
        </pc:spChg>
        <pc:spChg chg="add del">
          <ac:chgData name="Ellie Brown" userId="fb51a185-9f8a-4b58-9e86-92b6e2c1185d" providerId="ADAL" clId="{20265939-53F3-4730-BE9D-07BAABE94B46}" dt="2026-10-13T13:49:28.348" v="1236" actId="26606"/>
          <ac:spMkLst>
            <pc:docMk/>
            <pc:sldMk cId="2742283072" sldId="345"/>
            <ac:spMk id="25" creationId="{7E2C7115-5336-410C-AD71-0F0952A2E5A7}"/>
          </ac:spMkLst>
        </pc:spChg>
        <pc:spChg chg="add">
          <ac:chgData name="Ellie Brown" userId="fb51a185-9f8a-4b58-9e86-92b6e2c1185d" providerId="ADAL" clId="{20265939-53F3-4730-BE9D-07BAABE94B46}" dt="2026-10-13T13:49:28.360" v="1237" actId="26606"/>
          <ac:spMkLst>
            <pc:docMk/>
            <pc:sldMk cId="2742283072" sldId="345"/>
            <ac:spMk id="27" creationId="{603AE127-802C-459A-A612-DB85B67F0DC0}"/>
          </ac:spMkLst>
        </pc:spChg>
        <pc:spChg chg="add">
          <ac:chgData name="Ellie Brown" userId="fb51a185-9f8a-4b58-9e86-92b6e2c1185d" providerId="ADAL" clId="{20265939-53F3-4730-BE9D-07BAABE94B46}" dt="2026-10-13T13:49:28.360" v="1237" actId="26606"/>
          <ac:spMkLst>
            <pc:docMk/>
            <pc:sldMk cId="2742283072" sldId="345"/>
            <ac:spMk id="28" creationId="{9323D83D-50D6-4040-A58B-FCEA340F886A}"/>
          </ac:spMkLst>
        </pc:spChg>
        <pc:spChg chg="add">
          <ac:chgData name="Ellie Brown" userId="fb51a185-9f8a-4b58-9e86-92b6e2c1185d" providerId="ADAL" clId="{20265939-53F3-4730-BE9D-07BAABE94B46}" dt="2026-10-13T13:49:28.360" v="1237" actId="26606"/>
          <ac:spMkLst>
            <pc:docMk/>
            <pc:sldMk cId="2742283072" sldId="345"/>
            <ac:spMk id="30" creationId="{C0499756-A636-053E-2704-9A64B18C3487}"/>
          </ac:spMkLst>
        </pc:spChg>
        <pc:spChg chg="add">
          <ac:chgData name="Ellie Brown" userId="fb51a185-9f8a-4b58-9e86-92b6e2c1185d" providerId="ADAL" clId="{20265939-53F3-4730-BE9D-07BAABE94B46}" dt="2026-10-13T13:49:28.360" v="1237" actId="26606"/>
          <ac:spMkLst>
            <pc:docMk/>
            <pc:sldMk cId="2742283072" sldId="345"/>
            <ac:spMk id="31" creationId="{F10FD715-4DCE-4779-B634-EC78315EA213}"/>
          </ac:spMkLst>
        </pc:spChg>
        <pc:graphicFrameChg chg="add del">
          <ac:chgData name="Ellie Brown" userId="fb51a185-9f8a-4b58-9e86-92b6e2c1185d" providerId="ADAL" clId="{20265939-53F3-4730-BE9D-07BAABE94B46}" dt="2026-10-13T13:49:24.689" v="1230" actId="26606"/>
          <ac:graphicFrameMkLst>
            <pc:docMk/>
            <pc:sldMk cId="2742283072" sldId="345"/>
            <ac:graphicFrameMk id="5" creationId="{128D5AE7-B6EA-DB00-55B1-83E75B2062B1}"/>
          </ac:graphicFrameMkLst>
        </pc:graphicFrameChg>
        <pc:cxnChg chg="add del">
          <ac:chgData name="Ellie Brown" userId="fb51a185-9f8a-4b58-9e86-92b6e2c1185d" providerId="ADAL" clId="{20265939-53F3-4730-BE9D-07BAABE94B46}" dt="2026-10-13T13:49:27.257" v="1234" actId="26606"/>
          <ac:cxnSpMkLst>
            <pc:docMk/>
            <pc:sldMk cId="2742283072" sldId="345"/>
            <ac:cxnSpMk id="19" creationId="{1A1FE6BB-DFB2-4080-9B5E-076EF5DDE67B}"/>
          </ac:cxnSpMkLst>
        </pc:cxnChg>
        <pc:cxnChg chg="add">
          <ac:chgData name="Ellie Brown" userId="fb51a185-9f8a-4b58-9e86-92b6e2c1185d" providerId="ADAL" clId="{20265939-53F3-4730-BE9D-07BAABE94B46}" dt="2026-10-13T13:49:28.360" v="1237" actId="26606"/>
          <ac:cxnSpMkLst>
            <pc:docMk/>
            <pc:sldMk cId="2742283072" sldId="345"/>
            <ac:cxnSpMk id="29" creationId="{1A1FE6BB-DFB2-4080-9B5E-076EF5DDE67B}"/>
          </ac:cxnSpMkLst>
        </pc:cxnChg>
      </pc:sldChg>
      <pc:sldChg chg="modSp new mod">
        <pc:chgData name="Ellie Brown" userId="fb51a185-9f8a-4b58-9e86-92b6e2c1185d" providerId="ADAL" clId="{20265939-53F3-4730-BE9D-07BAABE94B46}" dt="2026-10-13T13:50:07.270" v="1267" actId="27636"/>
        <pc:sldMkLst>
          <pc:docMk/>
          <pc:sldMk cId="3169294250" sldId="346"/>
        </pc:sldMkLst>
        <pc:spChg chg="mod">
          <ac:chgData name="Ellie Brown" userId="fb51a185-9f8a-4b58-9e86-92b6e2c1185d" providerId="ADAL" clId="{20265939-53F3-4730-BE9D-07BAABE94B46}" dt="2026-10-13T13:49:51.934" v="1265" actId="20577"/>
          <ac:spMkLst>
            <pc:docMk/>
            <pc:sldMk cId="3169294250" sldId="346"/>
            <ac:spMk id="2" creationId="{DB14C95C-2069-53D6-00C7-FD58E3D40656}"/>
          </ac:spMkLst>
        </pc:spChg>
        <pc:spChg chg="mod">
          <ac:chgData name="Ellie Brown" userId="fb51a185-9f8a-4b58-9e86-92b6e2c1185d" providerId="ADAL" clId="{20265939-53F3-4730-BE9D-07BAABE94B46}" dt="2026-10-13T13:50:07.270" v="1267" actId="27636"/>
          <ac:spMkLst>
            <pc:docMk/>
            <pc:sldMk cId="3169294250" sldId="346"/>
            <ac:spMk id="3" creationId="{A416F4B3-19D2-418C-5668-89E5F9EC2F42}"/>
          </ac:spMkLst>
        </pc:spChg>
      </pc:sldChg>
      <pc:sldChg chg="addSp delSp modSp new mod setBg modClrScheme chgLayout">
        <pc:chgData name="Ellie Brown" userId="fb51a185-9f8a-4b58-9e86-92b6e2c1185d" providerId="ADAL" clId="{20265939-53F3-4730-BE9D-07BAABE94B46}" dt="2026-10-13T13:50:24.174" v="1272" actId="26606"/>
        <pc:sldMkLst>
          <pc:docMk/>
          <pc:sldMk cId="2487204646" sldId="347"/>
        </pc:sldMkLst>
        <pc:spChg chg="del">
          <ac:chgData name="Ellie Brown" userId="fb51a185-9f8a-4b58-9e86-92b6e2c1185d" providerId="ADAL" clId="{20265939-53F3-4730-BE9D-07BAABE94B46}" dt="2026-10-13T13:50:13.857" v="1269" actId="700"/>
          <ac:spMkLst>
            <pc:docMk/>
            <pc:sldMk cId="2487204646" sldId="347"/>
            <ac:spMk id="2" creationId="{E70CA5BF-E966-8D61-DA53-1ABFB57E3694}"/>
          </ac:spMkLst>
        </pc:spChg>
        <pc:spChg chg="del">
          <ac:chgData name="Ellie Brown" userId="fb51a185-9f8a-4b58-9e86-92b6e2c1185d" providerId="ADAL" clId="{20265939-53F3-4730-BE9D-07BAABE94B46}" dt="2026-10-13T13:50:13.857" v="1269" actId="700"/>
          <ac:spMkLst>
            <pc:docMk/>
            <pc:sldMk cId="2487204646" sldId="347"/>
            <ac:spMk id="3" creationId="{20C9B655-FD14-3E7F-A6B3-D1D7CF132F92}"/>
          </ac:spMkLst>
        </pc:spChg>
        <pc:spChg chg="add">
          <ac:chgData name="Ellie Brown" userId="fb51a185-9f8a-4b58-9e86-92b6e2c1185d" providerId="ADAL" clId="{20265939-53F3-4730-BE9D-07BAABE94B46}" dt="2026-10-13T13:50:24.174" v="1272" actId="26606"/>
          <ac:spMkLst>
            <pc:docMk/>
            <pc:sldMk cId="2487204646" sldId="347"/>
            <ac:spMk id="10" creationId="{03E8462A-FEBA-4848-81CC-3F8DA3E477BE}"/>
          </ac:spMkLst>
        </pc:spChg>
        <pc:spChg chg="add">
          <ac:chgData name="Ellie Brown" userId="fb51a185-9f8a-4b58-9e86-92b6e2c1185d" providerId="ADAL" clId="{20265939-53F3-4730-BE9D-07BAABE94B46}" dt="2026-10-13T13:50:24.174" v="1272" actId="26606"/>
          <ac:spMkLst>
            <pc:docMk/>
            <pc:sldMk cId="2487204646" sldId="347"/>
            <ac:spMk id="23" creationId="{7941F9B1-B01B-4A84-89D9-B169AEB4E456}"/>
          </ac:spMkLst>
        </pc:spChg>
        <pc:grpChg chg="add">
          <ac:chgData name="Ellie Brown" userId="fb51a185-9f8a-4b58-9e86-92b6e2c1185d" providerId="ADAL" clId="{20265939-53F3-4730-BE9D-07BAABE94B46}" dt="2026-10-13T13:50:24.174" v="1272" actId="26606"/>
          <ac:grpSpMkLst>
            <pc:docMk/>
            <pc:sldMk cId="2487204646" sldId="347"/>
            <ac:grpSpMk id="12" creationId="{2109F83F-40FE-4DB3-84CC-09FB3340D06D}"/>
          </ac:grpSpMkLst>
        </pc:grpChg>
        <pc:picChg chg="add mod">
          <ac:chgData name="Ellie Brown" userId="fb51a185-9f8a-4b58-9e86-92b6e2c1185d" providerId="ADAL" clId="{20265939-53F3-4730-BE9D-07BAABE94B46}" dt="2026-10-13T13:50:24.174" v="1272" actId="26606"/>
          <ac:picMkLst>
            <pc:docMk/>
            <pc:sldMk cId="2487204646" sldId="347"/>
            <ac:picMk id="5" creationId="{DF231397-CFA5-08F2-F05C-E907CF717367}"/>
          </ac:picMkLst>
        </pc:picChg>
      </pc:sldChg>
      <pc:sldChg chg="addSp modSp new mod modClrScheme chgLayout">
        <pc:chgData name="Ellie Brown" userId="fb51a185-9f8a-4b58-9e86-92b6e2c1185d" providerId="ADAL" clId="{20265939-53F3-4730-BE9D-07BAABE94B46}" dt="2026-10-13T13:50:45.642" v="1309"/>
        <pc:sldMkLst>
          <pc:docMk/>
          <pc:sldMk cId="596223100" sldId="348"/>
        </pc:sldMkLst>
        <pc:spChg chg="add mod">
          <ac:chgData name="Ellie Brown" userId="fb51a185-9f8a-4b58-9e86-92b6e2c1185d" providerId="ADAL" clId="{20265939-53F3-4730-BE9D-07BAABE94B46}" dt="2026-10-13T13:50:44.194" v="1308" actId="20577"/>
          <ac:spMkLst>
            <pc:docMk/>
            <pc:sldMk cId="596223100" sldId="348"/>
            <ac:spMk id="2" creationId="{A079AD08-3DF7-8E39-B91E-EF784E142A72}"/>
          </ac:spMkLst>
        </pc:spChg>
        <pc:spChg chg="add mod">
          <ac:chgData name="Ellie Brown" userId="fb51a185-9f8a-4b58-9e86-92b6e2c1185d" providerId="ADAL" clId="{20265939-53F3-4730-BE9D-07BAABE94B46}" dt="2026-10-13T13:50:45.642" v="1309"/>
          <ac:spMkLst>
            <pc:docMk/>
            <pc:sldMk cId="596223100" sldId="348"/>
            <ac:spMk id="3" creationId="{23F53F1E-E8CE-27C3-0F7F-39F3B67F1366}"/>
          </ac:spMkLst>
        </pc:spChg>
      </pc:sldChg>
      <pc:sldChg chg="modSp new mod">
        <pc:chgData name="Ellie Brown" userId="fb51a185-9f8a-4b58-9e86-92b6e2c1185d" providerId="ADAL" clId="{20265939-53F3-4730-BE9D-07BAABE94B46}" dt="2026-10-13T13:51:26.192" v="1376" actId="403"/>
        <pc:sldMkLst>
          <pc:docMk/>
          <pc:sldMk cId="391111711" sldId="349"/>
        </pc:sldMkLst>
        <pc:spChg chg="mod">
          <ac:chgData name="Ellie Brown" userId="fb51a185-9f8a-4b58-9e86-92b6e2c1185d" providerId="ADAL" clId="{20265939-53F3-4730-BE9D-07BAABE94B46}" dt="2026-10-13T13:51:14.474" v="1363" actId="20577"/>
          <ac:spMkLst>
            <pc:docMk/>
            <pc:sldMk cId="391111711" sldId="349"/>
            <ac:spMk id="2" creationId="{B37F4E71-AD22-00D5-98D6-D344912600AC}"/>
          </ac:spMkLst>
        </pc:spChg>
        <pc:spChg chg="mod">
          <ac:chgData name="Ellie Brown" userId="fb51a185-9f8a-4b58-9e86-92b6e2c1185d" providerId="ADAL" clId="{20265939-53F3-4730-BE9D-07BAABE94B46}" dt="2026-10-13T13:51:26.192" v="1376" actId="403"/>
          <ac:spMkLst>
            <pc:docMk/>
            <pc:sldMk cId="391111711" sldId="349"/>
            <ac:spMk id="3" creationId="{B2F936CA-CD50-93F8-B4AF-2E1AC052743E}"/>
          </ac:spMkLst>
        </pc:spChg>
      </pc:sldChg>
      <pc:sldChg chg="addSp modSp new mod setBg">
        <pc:chgData name="Ellie Brown" userId="fb51a185-9f8a-4b58-9e86-92b6e2c1185d" providerId="ADAL" clId="{20265939-53F3-4730-BE9D-07BAABE94B46}" dt="2026-10-13T13:51:50.134" v="1396" actId="26606"/>
        <pc:sldMkLst>
          <pc:docMk/>
          <pc:sldMk cId="3010682490" sldId="350"/>
        </pc:sldMkLst>
        <pc:spChg chg="mod">
          <ac:chgData name="Ellie Brown" userId="fb51a185-9f8a-4b58-9e86-92b6e2c1185d" providerId="ADAL" clId="{20265939-53F3-4730-BE9D-07BAABE94B46}" dt="2026-10-13T13:51:50.134" v="1396" actId="26606"/>
          <ac:spMkLst>
            <pc:docMk/>
            <pc:sldMk cId="3010682490" sldId="350"/>
            <ac:spMk id="2" creationId="{125C818D-3860-9BE6-792E-35A989941256}"/>
          </ac:spMkLst>
        </pc:spChg>
        <pc:spChg chg="mod">
          <ac:chgData name="Ellie Brown" userId="fb51a185-9f8a-4b58-9e86-92b6e2c1185d" providerId="ADAL" clId="{20265939-53F3-4730-BE9D-07BAABE94B46}" dt="2026-10-13T13:51:50.134" v="1396" actId="26606"/>
          <ac:spMkLst>
            <pc:docMk/>
            <pc:sldMk cId="3010682490" sldId="350"/>
            <ac:spMk id="3" creationId="{7511D3FF-C34C-202D-1FDC-BD7F2BB91FF0}"/>
          </ac:spMkLst>
        </pc:spChg>
        <pc:spChg chg="add">
          <ac:chgData name="Ellie Brown" userId="fb51a185-9f8a-4b58-9e86-92b6e2c1185d" providerId="ADAL" clId="{20265939-53F3-4730-BE9D-07BAABE94B46}" dt="2026-10-13T13:51:50.134" v="1396" actId="26606"/>
          <ac:spMkLst>
            <pc:docMk/>
            <pc:sldMk cId="3010682490" sldId="350"/>
            <ac:spMk id="8" creationId="{603AE127-802C-459A-A612-DB85B67F0DC0}"/>
          </ac:spMkLst>
        </pc:spChg>
        <pc:spChg chg="add">
          <ac:chgData name="Ellie Brown" userId="fb51a185-9f8a-4b58-9e86-92b6e2c1185d" providerId="ADAL" clId="{20265939-53F3-4730-BE9D-07BAABE94B46}" dt="2026-10-13T13:51:50.134" v="1396" actId="26606"/>
          <ac:spMkLst>
            <pc:docMk/>
            <pc:sldMk cId="3010682490" sldId="350"/>
            <ac:spMk id="10" creationId="{9323D83D-50D6-4040-A58B-FCEA340F886A}"/>
          </ac:spMkLst>
        </pc:spChg>
        <pc:spChg chg="add">
          <ac:chgData name="Ellie Brown" userId="fb51a185-9f8a-4b58-9e86-92b6e2c1185d" providerId="ADAL" clId="{20265939-53F3-4730-BE9D-07BAABE94B46}" dt="2026-10-13T13:51:50.134" v="1396" actId="26606"/>
          <ac:spMkLst>
            <pc:docMk/>
            <pc:sldMk cId="3010682490" sldId="350"/>
            <ac:spMk id="14" creationId="{F10FD715-4DCE-4779-B634-EC78315EA213}"/>
          </ac:spMkLst>
        </pc:spChg>
        <pc:cxnChg chg="add">
          <ac:chgData name="Ellie Brown" userId="fb51a185-9f8a-4b58-9e86-92b6e2c1185d" providerId="ADAL" clId="{20265939-53F3-4730-BE9D-07BAABE94B46}" dt="2026-10-13T13:51:50.134" v="1396" actId="26606"/>
          <ac:cxnSpMkLst>
            <pc:docMk/>
            <pc:sldMk cId="3010682490" sldId="350"/>
            <ac:cxnSpMk id="12" creationId="{1A1FE6BB-DFB2-4080-9B5E-076EF5DDE67B}"/>
          </ac:cxnSpMkLst>
        </pc:cxnChg>
      </pc:sldChg>
      <pc:sldChg chg="modSp new mod">
        <pc:chgData name="Ellie Brown" userId="fb51a185-9f8a-4b58-9e86-92b6e2c1185d" providerId="ADAL" clId="{20265939-53F3-4730-BE9D-07BAABE94B46}" dt="2026-10-13T13:52:28.703" v="1441" actId="27636"/>
        <pc:sldMkLst>
          <pc:docMk/>
          <pc:sldMk cId="4052447985" sldId="351"/>
        </pc:sldMkLst>
        <pc:spChg chg="mod">
          <ac:chgData name="Ellie Brown" userId="fb51a185-9f8a-4b58-9e86-92b6e2c1185d" providerId="ADAL" clId="{20265939-53F3-4730-BE9D-07BAABE94B46}" dt="2026-10-13T13:52:27.568" v="1439" actId="20577"/>
          <ac:spMkLst>
            <pc:docMk/>
            <pc:sldMk cId="4052447985" sldId="351"/>
            <ac:spMk id="2" creationId="{DE2BA284-9206-6873-E57E-8B3AE2C1D8D9}"/>
          </ac:spMkLst>
        </pc:spChg>
        <pc:spChg chg="mod">
          <ac:chgData name="Ellie Brown" userId="fb51a185-9f8a-4b58-9e86-92b6e2c1185d" providerId="ADAL" clId="{20265939-53F3-4730-BE9D-07BAABE94B46}" dt="2026-10-13T13:52:28.703" v="1441" actId="27636"/>
          <ac:spMkLst>
            <pc:docMk/>
            <pc:sldMk cId="4052447985" sldId="351"/>
            <ac:spMk id="3" creationId="{5D9608C1-2761-BE01-BC16-07F5AA08BF06}"/>
          </ac:spMkLst>
        </pc:spChg>
      </pc:sldChg>
      <pc:sldChg chg="modSp new mod">
        <pc:chgData name="Ellie Brown" userId="fb51a185-9f8a-4b58-9e86-92b6e2c1185d" providerId="ADAL" clId="{20265939-53F3-4730-BE9D-07BAABE94B46}" dt="2026-10-13T13:53:49.409" v="1474" actId="20577"/>
        <pc:sldMkLst>
          <pc:docMk/>
          <pc:sldMk cId="2054081970" sldId="352"/>
        </pc:sldMkLst>
        <pc:spChg chg="mod">
          <ac:chgData name="Ellie Brown" userId="fb51a185-9f8a-4b58-9e86-92b6e2c1185d" providerId="ADAL" clId="{20265939-53F3-4730-BE9D-07BAABE94B46}" dt="2026-10-13T13:52:36.063" v="1460" actId="20577"/>
          <ac:spMkLst>
            <pc:docMk/>
            <pc:sldMk cId="2054081970" sldId="352"/>
            <ac:spMk id="2" creationId="{7980735F-62B9-E607-7727-F0E1E7AFF63A}"/>
          </ac:spMkLst>
        </pc:spChg>
        <pc:spChg chg="mod">
          <ac:chgData name="Ellie Brown" userId="fb51a185-9f8a-4b58-9e86-92b6e2c1185d" providerId="ADAL" clId="{20265939-53F3-4730-BE9D-07BAABE94B46}" dt="2026-10-13T13:53:49.409" v="1474" actId="20577"/>
          <ac:spMkLst>
            <pc:docMk/>
            <pc:sldMk cId="2054081970" sldId="352"/>
            <ac:spMk id="3" creationId="{68395057-0BEA-0228-CAA2-B98E1DFEB3B6}"/>
          </ac:spMkLst>
        </pc:spChg>
      </pc:sldChg>
      <pc:sldChg chg="modSp new mod">
        <pc:chgData name="Ellie Brown" userId="fb51a185-9f8a-4b58-9e86-92b6e2c1185d" providerId="ADAL" clId="{20265939-53F3-4730-BE9D-07BAABE94B46}" dt="2026-10-13T14:00:41.993" v="1660" actId="27636"/>
        <pc:sldMkLst>
          <pc:docMk/>
          <pc:sldMk cId="1696282733" sldId="353"/>
        </pc:sldMkLst>
        <pc:spChg chg="mod">
          <ac:chgData name="Ellie Brown" userId="fb51a185-9f8a-4b58-9e86-92b6e2c1185d" providerId="ADAL" clId="{20265939-53F3-4730-BE9D-07BAABE94B46}" dt="2026-10-13T13:54:39.626" v="1488" actId="20577"/>
          <ac:spMkLst>
            <pc:docMk/>
            <pc:sldMk cId="1696282733" sldId="353"/>
            <ac:spMk id="2" creationId="{54AD7125-7062-DF0C-A758-91CF3B978FE0}"/>
          </ac:spMkLst>
        </pc:spChg>
        <pc:spChg chg="mod">
          <ac:chgData name="Ellie Brown" userId="fb51a185-9f8a-4b58-9e86-92b6e2c1185d" providerId="ADAL" clId="{20265939-53F3-4730-BE9D-07BAABE94B46}" dt="2026-10-13T14:00:41.993" v="1660" actId="27636"/>
          <ac:spMkLst>
            <pc:docMk/>
            <pc:sldMk cId="1696282733" sldId="353"/>
            <ac:spMk id="3" creationId="{49F46345-4A5E-A96A-75D0-53825939B2B7}"/>
          </ac:spMkLst>
        </pc:spChg>
      </pc:sldChg>
      <pc:sldChg chg="addSp modSp new mod setBg">
        <pc:chgData name="Ellie Brown" userId="fb51a185-9f8a-4b58-9e86-92b6e2c1185d" providerId="ADAL" clId="{20265939-53F3-4730-BE9D-07BAABE94B46}" dt="2026-10-13T13:56:35.943" v="1568" actId="403"/>
        <pc:sldMkLst>
          <pc:docMk/>
          <pc:sldMk cId="1592165003" sldId="354"/>
        </pc:sldMkLst>
        <pc:spChg chg="mod">
          <ac:chgData name="Ellie Brown" userId="fb51a185-9f8a-4b58-9e86-92b6e2c1185d" providerId="ADAL" clId="{20265939-53F3-4730-BE9D-07BAABE94B46}" dt="2026-10-13T13:56:02.820" v="1559" actId="26606"/>
          <ac:spMkLst>
            <pc:docMk/>
            <pc:sldMk cId="1592165003" sldId="354"/>
            <ac:spMk id="2" creationId="{40AA0990-1760-51A2-79F2-5A4B7C43C911}"/>
          </ac:spMkLst>
        </pc:spChg>
        <pc:spChg chg="mod">
          <ac:chgData name="Ellie Brown" userId="fb51a185-9f8a-4b58-9e86-92b6e2c1185d" providerId="ADAL" clId="{20265939-53F3-4730-BE9D-07BAABE94B46}" dt="2026-10-13T13:56:35.943" v="1568" actId="403"/>
          <ac:spMkLst>
            <pc:docMk/>
            <pc:sldMk cId="1592165003" sldId="354"/>
            <ac:spMk id="3" creationId="{02FD0499-8407-9771-DA85-99D2133EC0DF}"/>
          </ac:spMkLst>
        </pc:spChg>
        <pc:picChg chg="add">
          <ac:chgData name="Ellie Brown" userId="fb51a185-9f8a-4b58-9e86-92b6e2c1185d" providerId="ADAL" clId="{20265939-53F3-4730-BE9D-07BAABE94B46}" dt="2026-10-13T13:56:02.820" v="1559" actId="26606"/>
          <ac:picMkLst>
            <pc:docMk/>
            <pc:sldMk cId="1592165003" sldId="354"/>
            <ac:picMk id="7" creationId="{E4E0C39B-8135-BA87-C962-3A06D3AB2B37}"/>
          </ac:picMkLst>
        </pc:picChg>
      </pc:sldChg>
      <pc:sldChg chg="modSp new mod">
        <pc:chgData name="Ellie Brown" userId="fb51a185-9f8a-4b58-9e86-92b6e2c1185d" providerId="ADAL" clId="{20265939-53F3-4730-BE9D-07BAABE94B46}" dt="2026-10-13T14:00:52.739" v="1663" actId="403"/>
        <pc:sldMkLst>
          <pc:docMk/>
          <pc:sldMk cId="3670312454" sldId="355"/>
        </pc:sldMkLst>
        <pc:spChg chg="mod">
          <ac:chgData name="Ellie Brown" userId="fb51a185-9f8a-4b58-9e86-92b6e2c1185d" providerId="ADAL" clId="{20265939-53F3-4730-BE9D-07BAABE94B46}" dt="2026-10-13T13:58:22.380" v="1586" actId="20577"/>
          <ac:spMkLst>
            <pc:docMk/>
            <pc:sldMk cId="3670312454" sldId="355"/>
            <ac:spMk id="2" creationId="{96ADC252-0C59-B79B-4455-C7D6DF03F0E4}"/>
          </ac:spMkLst>
        </pc:spChg>
        <pc:spChg chg="mod">
          <ac:chgData name="Ellie Brown" userId="fb51a185-9f8a-4b58-9e86-92b6e2c1185d" providerId="ADAL" clId="{20265939-53F3-4730-BE9D-07BAABE94B46}" dt="2026-10-13T14:00:52.739" v="1663" actId="403"/>
          <ac:spMkLst>
            <pc:docMk/>
            <pc:sldMk cId="3670312454" sldId="355"/>
            <ac:spMk id="3" creationId="{C0E518AE-DD46-080C-4A91-71009445C5B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1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6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E4059-8838-4D6A-B954-01861008E281}" type="doc">
      <dgm:prSet loTypeId="urn:microsoft.com/office/officeart/2005/8/layout/vList2" loCatId="list" qsTypeId="urn:microsoft.com/office/officeart/2005/8/quickstyle/simple1#12" qsCatId="simple" csTypeId="urn:microsoft.com/office/officeart/2005/8/colors/accent1_2#1" csCatId="accent1" phldr="1"/>
      <dgm:spPr/>
      <dgm:t>
        <a:bodyPr/>
        <a:lstStyle/>
        <a:p>
          <a:endParaRPr lang="en-US"/>
        </a:p>
      </dgm:t>
    </dgm:pt>
    <dgm:pt modelId="{26B40661-B239-45A0-B12C-E00F7CCB5704}">
      <dgm:prSet/>
      <dgm:spPr/>
      <dgm:t>
        <a:bodyPr/>
        <a:lstStyle/>
        <a:p>
          <a:r>
            <a:rPr lang="en-GB" dirty="0"/>
            <a:t>Understand the different types of sentence that can be imposed, and the different powers of the Magistrates’ and Crown Courts in relation to sentencing</a:t>
          </a:r>
        </a:p>
        <a:p>
          <a:endParaRPr lang="en-GB" dirty="0"/>
        </a:p>
        <a:p>
          <a:r>
            <a:rPr lang="en-GB" dirty="0"/>
            <a:t>Understand the sentencing process, including use of the guidelines produced by the Sentencing Council and the sentencing discount for guilty pleas</a:t>
          </a:r>
        </a:p>
        <a:p>
          <a:endParaRPr lang="en-GB" dirty="0"/>
        </a:p>
        <a:p>
          <a:r>
            <a:rPr lang="en-GB" dirty="0"/>
            <a:t>Understand issues that the court must also take into account when determining sentence, such as the basis on which a plea is entered, taking other offences into consideration, deferring sentence and mandatory minimum sentencing</a:t>
          </a:r>
        </a:p>
        <a:p>
          <a:endParaRPr lang="en-GB" dirty="0"/>
        </a:p>
        <a:p>
          <a:r>
            <a:rPr lang="en-GB" dirty="0"/>
            <a:t>Understand the imposition of life sentences, and how dangerous offenders are sentenced, and</a:t>
          </a:r>
        </a:p>
        <a:p>
          <a:endParaRPr lang="en-GB" dirty="0"/>
        </a:p>
        <a:p>
          <a:r>
            <a:rPr lang="en-GB" dirty="0"/>
            <a:t>Understand the types of ancillary order that can be made as part of sentencing.</a:t>
          </a:r>
          <a:endParaRPr lang="en-US" dirty="0"/>
        </a:p>
      </dgm:t>
    </dgm:pt>
    <dgm:pt modelId="{F3A11330-8B2B-4FE2-8221-6665BFECC07B}" type="parTrans" cxnId="{A7257650-6D3B-410C-A9FF-B60B1417EBF7}">
      <dgm:prSet/>
      <dgm:spPr/>
      <dgm:t>
        <a:bodyPr/>
        <a:lstStyle/>
        <a:p>
          <a:endParaRPr lang="en-US"/>
        </a:p>
      </dgm:t>
    </dgm:pt>
    <dgm:pt modelId="{6A8780FB-CB20-4230-A83B-0AC1EA479B16}" type="sibTrans" cxnId="{A7257650-6D3B-410C-A9FF-B60B1417EBF7}">
      <dgm:prSet/>
      <dgm:spPr/>
      <dgm:t>
        <a:bodyPr/>
        <a:lstStyle/>
        <a:p>
          <a:endParaRPr lang="en-US"/>
        </a:p>
      </dgm:t>
    </dgm:pt>
    <dgm:pt modelId="{09681EDB-B011-44A4-8270-E1D7D07E7E91}" type="pres">
      <dgm:prSet presAssocID="{2BBE4059-8838-4D6A-B954-01861008E281}" presName="linear" presStyleCnt="0">
        <dgm:presLayoutVars>
          <dgm:animLvl val="lvl"/>
          <dgm:resizeHandles val="exact"/>
        </dgm:presLayoutVars>
      </dgm:prSet>
      <dgm:spPr/>
    </dgm:pt>
    <dgm:pt modelId="{D5F0CE9A-3481-41A0-A5AB-E20D2AA01854}" type="pres">
      <dgm:prSet presAssocID="{26B40661-B239-45A0-B12C-E00F7CCB5704}" presName="parentText" presStyleLbl="node1" presStyleIdx="0" presStyleCnt="1">
        <dgm:presLayoutVars>
          <dgm:chMax val="0"/>
          <dgm:bulletEnabled val="1"/>
        </dgm:presLayoutVars>
      </dgm:prSet>
      <dgm:spPr/>
    </dgm:pt>
  </dgm:ptLst>
  <dgm:cxnLst>
    <dgm:cxn modelId="{9D88651F-B9DB-4D5B-880D-AA4949F23AFE}" type="presOf" srcId="{2BBE4059-8838-4D6A-B954-01861008E281}" destId="{09681EDB-B011-44A4-8270-E1D7D07E7E91}" srcOrd="0" destOrd="0" presId="urn:microsoft.com/office/officeart/2005/8/layout/vList2"/>
    <dgm:cxn modelId="{A7257650-6D3B-410C-A9FF-B60B1417EBF7}" srcId="{2BBE4059-8838-4D6A-B954-01861008E281}" destId="{26B40661-B239-45A0-B12C-E00F7CCB5704}" srcOrd="0" destOrd="0" parTransId="{F3A11330-8B2B-4FE2-8221-6665BFECC07B}" sibTransId="{6A8780FB-CB20-4230-A83B-0AC1EA479B16}"/>
    <dgm:cxn modelId="{E90965EA-9108-4424-A3D6-BB472FACB15E}" type="presOf" srcId="{26B40661-B239-45A0-B12C-E00F7CCB5704}" destId="{D5F0CE9A-3481-41A0-A5AB-E20D2AA01854}" srcOrd="0" destOrd="0" presId="urn:microsoft.com/office/officeart/2005/8/layout/vList2"/>
    <dgm:cxn modelId="{F1FB67A9-9B19-4DBB-ACBA-52BEDBF2379A}" type="presParOf" srcId="{09681EDB-B011-44A4-8270-E1D7D07E7E91}" destId="{D5F0CE9A-3481-41A0-A5AB-E20D2AA01854}"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21B40B-A3FC-410B-A457-2B85348CFBFB}" type="doc">
      <dgm:prSet loTypeId="urn:microsoft.com/office/officeart/2005/8/layout/vList2" loCatId="list" qsTypeId="urn:microsoft.com/office/officeart/2005/8/quickstyle/simple1#66" qsCatId="simple" csTypeId="urn:microsoft.com/office/officeart/2005/8/colors/accent1_2#13" csCatId="accent1" phldr="1"/>
      <dgm:spPr/>
      <dgm:t>
        <a:bodyPr/>
        <a:lstStyle/>
        <a:p>
          <a:endParaRPr lang="en-US"/>
        </a:p>
      </dgm:t>
    </dgm:pt>
    <dgm:pt modelId="{14A16986-7976-40C9-B56A-9740715AFEA7}">
      <dgm:prSet/>
      <dgm:spPr/>
      <dgm:t>
        <a:bodyPr/>
        <a:lstStyle/>
        <a:p>
          <a:r>
            <a:rPr lang="en-US"/>
            <a:t>Sentencing follows conviction.</a:t>
          </a:r>
        </a:p>
      </dgm:t>
    </dgm:pt>
    <dgm:pt modelId="{82820855-F91B-4939-BE21-1CA5F22C1A94}" type="parTrans" cxnId="{FBEA491A-E91C-4FDC-A28A-D15F00F7F61E}">
      <dgm:prSet/>
      <dgm:spPr/>
      <dgm:t>
        <a:bodyPr/>
        <a:lstStyle/>
        <a:p>
          <a:endParaRPr lang="en-US"/>
        </a:p>
      </dgm:t>
    </dgm:pt>
    <dgm:pt modelId="{6E5F8BE1-9361-41D0-8550-D12FFC65C760}" type="sibTrans" cxnId="{FBEA491A-E91C-4FDC-A28A-D15F00F7F61E}">
      <dgm:prSet/>
      <dgm:spPr/>
      <dgm:t>
        <a:bodyPr/>
        <a:lstStyle/>
        <a:p>
          <a:endParaRPr lang="en-US"/>
        </a:p>
      </dgm:t>
    </dgm:pt>
    <dgm:pt modelId="{49183F13-1B75-4FC7-AA1C-3C3A478DF145}">
      <dgm:prSet/>
      <dgm:spPr/>
      <dgm:t>
        <a:bodyPr/>
        <a:lstStyle/>
        <a:p>
          <a:r>
            <a:rPr lang="en-US" dirty="0"/>
            <a:t>Conviction results from a finding of guilt by a jury, Magistrates or the defendant pleading guilty. </a:t>
          </a:r>
        </a:p>
      </dgm:t>
    </dgm:pt>
    <dgm:pt modelId="{8BDFFEC0-BE58-4BBA-8C64-64E4B7EC7883}" type="parTrans" cxnId="{C530FD52-364F-4298-B0C6-855A622104EC}">
      <dgm:prSet/>
      <dgm:spPr/>
      <dgm:t>
        <a:bodyPr/>
        <a:lstStyle/>
        <a:p>
          <a:endParaRPr lang="en-US"/>
        </a:p>
      </dgm:t>
    </dgm:pt>
    <dgm:pt modelId="{996BF304-9A4E-49E1-A981-B7B4D0017873}" type="sibTrans" cxnId="{C530FD52-364F-4298-B0C6-855A622104EC}">
      <dgm:prSet/>
      <dgm:spPr/>
      <dgm:t>
        <a:bodyPr/>
        <a:lstStyle/>
        <a:p>
          <a:endParaRPr lang="en-US"/>
        </a:p>
      </dgm:t>
    </dgm:pt>
    <dgm:pt modelId="{F82D4467-B69A-4990-8C73-747D60126E56}">
      <dgm:prSet/>
      <dgm:spPr/>
      <dgm:t>
        <a:bodyPr/>
        <a:lstStyle/>
        <a:p>
          <a:r>
            <a:rPr lang="en-US" dirty="0"/>
            <a:t>Sentencing in England and Wales is passed by a bench of magistrates or district judge in a magistrate's court or a judge in the Crown Court, on a person found guilty of a criminal offence. </a:t>
          </a:r>
        </a:p>
      </dgm:t>
    </dgm:pt>
    <dgm:pt modelId="{E0C81F84-EEDD-4E3D-8E5F-3387562DDA9B}" type="parTrans" cxnId="{281B849B-AA15-456C-A53E-708537E5A415}">
      <dgm:prSet/>
      <dgm:spPr/>
      <dgm:t>
        <a:bodyPr/>
        <a:lstStyle/>
        <a:p>
          <a:endParaRPr lang="en-US"/>
        </a:p>
      </dgm:t>
    </dgm:pt>
    <dgm:pt modelId="{0F5B3734-409F-476A-8B91-2D0B9FC6F79A}" type="sibTrans" cxnId="{281B849B-AA15-456C-A53E-708537E5A415}">
      <dgm:prSet/>
      <dgm:spPr/>
      <dgm:t>
        <a:bodyPr/>
        <a:lstStyle/>
        <a:p>
          <a:endParaRPr lang="en-US"/>
        </a:p>
      </dgm:t>
    </dgm:pt>
    <dgm:pt modelId="{1C23052E-0A55-4591-B72D-AB6C6C0C49A0}">
      <dgm:prSet/>
      <dgm:spPr/>
      <dgm:t>
        <a:bodyPr/>
        <a:lstStyle/>
        <a:p>
          <a:r>
            <a:rPr lang="en-US"/>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dgm:t>
    </dgm:pt>
    <dgm:pt modelId="{ECBD5F7C-5A66-473E-B7DA-47DF7E379DBF}" type="parTrans" cxnId="{4A02AA42-3A29-46FD-A4C1-4D098E235E31}">
      <dgm:prSet/>
      <dgm:spPr/>
      <dgm:t>
        <a:bodyPr/>
        <a:lstStyle/>
        <a:p>
          <a:endParaRPr lang="en-US"/>
        </a:p>
      </dgm:t>
    </dgm:pt>
    <dgm:pt modelId="{5AFEC21C-246B-406F-B711-E289D80E68B6}" type="sibTrans" cxnId="{4A02AA42-3A29-46FD-A4C1-4D098E235E31}">
      <dgm:prSet/>
      <dgm:spPr/>
      <dgm:t>
        <a:bodyPr/>
        <a:lstStyle/>
        <a:p>
          <a:endParaRPr lang="en-US"/>
        </a:p>
      </dgm:t>
    </dgm:pt>
    <dgm:pt modelId="{B79EF927-AFD9-4150-ADB2-C975E30AE4E2}" type="pres">
      <dgm:prSet presAssocID="{4B21B40B-A3FC-410B-A457-2B85348CFBFB}" presName="linear" presStyleCnt="0">
        <dgm:presLayoutVars>
          <dgm:animLvl val="lvl"/>
          <dgm:resizeHandles val="exact"/>
        </dgm:presLayoutVars>
      </dgm:prSet>
      <dgm:spPr/>
    </dgm:pt>
    <dgm:pt modelId="{C00C4E76-A00E-40A9-B1E1-56F55F4E60E2}" type="pres">
      <dgm:prSet presAssocID="{14A16986-7976-40C9-B56A-9740715AFEA7}" presName="parentText" presStyleLbl="node1" presStyleIdx="0" presStyleCnt="4">
        <dgm:presLayoutVars>
          <dgm:chMax val="0"/>
          <dgm:bulletEnabled val="1"/>
        </dgm:presLayoutVars>
      </dgm:prSet>
      <dgm:spPr/>
    </dgm:pt>
    <dgm:pt modelId="{2D9D4618-8773-4E37-969B-65F27F24A0F4}" type="pres">
      <dgm:prSet presAssocID="{6E5F8BE1-9361-41D0-8550-D12FFC65C760}" presName="spacer" presStyleCnt="0"/>
      <dgm:spPr/>
    </dgm:pt>
    <dgm:pt modelId="{B041615E-D89A-4F08-8BB7-01422C626514}" type="pres">
      <dgm:prSet presAssocID="{49183F13-1B75-4FC7-AA1C-3C3A478DF145}" presName="parentText" presStyleLbl="node1" presStyleIdx="1" presStyleCnt="4">
        <dgm:presLayoutVars>
          <dgm:chMax val="0"/>
          <dgm:bulletEnabled val="1"/>
        </dgm:presLayoutVars>
      </dgm:prSet>
      <dgm:spPr/>
    </dgm:pt>
    <dgm:pt modelId="{ACF649E3-816B-4A1C-AAEA-E2FC34BC7A2C}" type="pres">
      <dgm:prSet presAssocID="{996BF304-9A4E-49E1-A981-B7B4D0017873}" presName="spacer" presStyleCnt="0"/>
      <dgm:spPr/>
    </dgm:pt>
    <dgm:pt modelId="{EF56D2F3-26BB-4D31-AB79-9233513CAF3A}" type="pres">
      <dgm:prSet presAssocID="{F82D4467-B69A-4990-8C73-747D60126E56}" presName="parentText" presStyleLbl="node1" presStyleIdx="2" presStyleCnt="4">
        <dgm:presLayoutVars>
          <dgm:chMax val="0"/>
          <dgm:bulletEnabled val="1"/>
        </dgm:presLayoutVars>
      </dgm:prSet>
      <dgm:spPr/>
    </dgm:pt>
    <dgm:pt modelId="{8B6BCEC2-2BB7-456F-A928-7FA583C88DF9}" type="pres">
      <dgm:prSet presAssocID="{0F5B3734-409F-476A-8B91-2D0B9FC6F79A}" presName="spacer" presStyleCnt="0"/>
      <dgm:spPr/>
    </dgm:pt>
    <dgm:pt modelId="{CF36D987-C0B6-41D2-BBEE-EDA4AA1041E0}" type="pres">
      <dgm:prSet presAssocID="{1C23052E-0A55-4591-B72D-AB6C6C0C49A0}" presName="parentText" presStyleLbl="node1" presStyleIdx="3" presStyleCnt="4">
        <dgm:presLayoutVars>
          <dgm:chMax val="0"/>
          <dgm:bulletEnabled val="1"/>
        </dgm:presLayoutVars>
      </dgm:prSet>
      <dgm:spPr/>
    </dgm:pt>
  </dgm:ptLst>
  <dgm:cxnLst>
    <dgm:cxn modelId="{FBEA491A-E91C-4FDC-A28A-D15F00F7F61E}" srcId="{4B21B40B-A3FC-410B-A457-2B85348CFBFB}" destId="{14A16986-7976-40C9-B56A-9740715AFEA7}" srcOrd="0" destOrd="0" parTransId="{82820855-F91B-4939-BE21-1CA5F22C1A94}" sibTransId="{6E5F8BE1-9361-41D0-8550-D12FFC65C760}"/>
    <dgm:cxn modelId="{4A02AA42-3A29-46FD-A4C1-4D098E235E31}" srcId="{4B21B40B-A3FC-410B-A457-2B85348CFBFB}" destId="{1C23052E-0A55-4591-B72D-AB6C6C0C49A0}" srcOrd="3" destOrd="0" parTransId="{ECBD5F7C-5A66-473E-B7DA-47DF7E379DBF}" sibTransId="{5AFEC21C-246B-406F-B711-E289D80E68B6}"/>
    <dgm:cxn modelId="{1592FB42-868E-4C06-94B1-2A014F29F25F}" type="presOf" srcId="{4B21B40B-A3FC-410B-A457-2B85348CFBFB}" destId="{B79EF927-AFD9-4150-ADB2-C975E30AE4E2}" srcOrd="0" destOrd="0" presId="urn:microsoft.com/office/officeart/2005/8/layout/vList2"/>
    <dgm:cxn modelId="{23943552-0ADE-4078-AA45-4A1D7AC5C3BD}" type="presOf" srcId="{1C23052E-0A55-4591-B72D-AB6C6C0C49A0}" destId="{CF36D987-C0B6-41D2-BBEE-EDA4AA1041E0}" srcOrd="0" destOrd="0" presId="urn:microsoft.com/office/officeart/2005/8/layout/vList2"/>
    <dgm:cxn modelId="{C530FD52-364F-4298-B0C6-855A622104EC}" srcId="{4B21B40B-A3FC-410B-A457-2B85348CFBFB}" destId="{49183F13-1B75-4FC7-AA1C-3C3A478DF145}" srcOrd="1" destOrd="0" parTransId="{8BDFFEC0-BE58-4BBA-8C64-64E4B7EC7883}" sibTransId="{996BF304-9A4E-49E1-A981-B7B4D0017873}"/>
    <dgm:cxn modelId="{281B849B-AA15-456C-A53E-708537E5A415}" srcId="{4B21B40B-A3FC-410B-A457-2B85348CFBFB}" destId="{F82D4467-B69A-4990-8C73-747D60126E56}" srcOrd="2" destOrd="0" parTransId="{E0C81F84-EEDD-4E3D-8E5F-3387562DDA9B}" sibTransId="{0F5B3734-409F-476A-8B91-2D0B9FC6F79A}"/>
    <dgm:cxn modelId="{234C67A7-56AB-457D-9D0D-02C125A14AA5}" type="presOf" srcId="{F82D4467-B69A-4990-8C73-747D60126E56}" destId="{EF56D2F3-26BB-4D31-AB79-9233513CAF3A}" srcOrd="0" destOrd="0" presId="urn:microsoft.com/office/officeart/2005/8/layout/vList2"/>
    <dgm:cxn modelId="{9CA9F3D1-2FBB-4038-890E-C65437C931B1}" type="presOf" srcId="{49183F13-1B75-4FC7-AA1C-3C3A478DF145}" destId="{B041615E-D89A-4F08-8BB7-01422C626514}" srcOrd="0" destOrd="0" presId="urn:microsoft.com/office/officeart/2005/8/layout/vList2"/>
    <dgm:cxn modelId="{A230A9D2-414E-4EE6-8E2C-3DBFDC3DD010}" type="presOf" srcId="{14A16986-7976-40C9-B56A-9740715AFEA7}" destId="{C00C4E76-A00E-40A9-B1E1-56F55F4E60E2}" srcOrd="0" destOrd="0" presId="urn:microsoft.com/office/officeart/2005/8/layout/vList2"/>
    <dgm:cxn modelId="{759CB55F-B156-4D97-87E7-33AE53867CD1}" type="presParOf" srcId="{B79EF927-AFD9-4150-ADB2-C975E30AE4E2}" destId="{C00C4E76-A00E-40A9-B1E1-56F55F4E60E2}" srcOrd="0" destOrd="0" presId="urn:microsoft.com/office/officeart/2005/8/layout/vList2"/>
    <dgm:cxn modelId="{2F8696B5-5F40-4C5F-A320-334E2559C720}" type="presParOf" srcId="{B79EF927-AFD9-4150-ADB2-C975E30AE4E2}" destId="{2D9D4618-8773-4E37-969B-65F27F24A0F4}" srcOrd="1" destOrd="0" presId="urn:microsoft.com/office/officeart/2005/8/layout/vList2"/>
    <dgm:cxn modelId="{4FEA4A33-358A-4806-AF2B-877D308F05CD}" type="presParOf" srcId="{B79EF927-AFD9-4150-ADB2-C975E30AE4E2}" destId="{B041615E-D89A-4F08-8BB7-01422C626514}" srcOrd="2" destOrd="0" presId="urn:microsoft.com/office/officeart/2005/8/layout/vList2"/>
    <dgm:cxn modelId="{7FE0F858-BFF0-4018-A230-C50A3A4FAA31}" type="presParOf" srcId="{B79EF927-AFD9-4150-ADB2-C975E30AE4E2}" destId="{ACF649E3-816B-4A1C-AAEA-E2FC34BC7A2C}" srcOrd="3" destOrd="0" presId="urn:microsoft.com/office/officeart/2005/8/layout/vList2"/>
    <dgm:cxn modelId="{AA1FCF8E-DDF7-4F8E-B0A6-F1A2D65329A2}" type="presParOf" srcId="{B79EF927-AFD9-4150-ADB2-C975E30AE4E2}" destId="{EF56D2F3-26BB-4D31-AB79-9233513CAF3A}" srcOrd="4" destOrd="0" presId="urn:microsoft.com/office/officeart/2005/8/layout/vList2"/>
    <dgm:cxn modelId="{51FB2C6B-538B-483C-92A9-484AA1857790}" type="presParOf" srcId="{B79EF927-AFD9-4150-ADB2-C975E30AE4E2}" destId="{8B6BCEC2-2BB7-456F-A928-7FA583C88DF9}" srcOrd="5" destOrd="0" presId="urn:microsoft.com/office/officeart/2005/8/layout/vList2"/>
    <dgm:cxn modelId="{EBA09809-C50C-44AD-A67B-B98C5ADD5A60}" type="presParOf" srcId="{B79EF927-AFD9-4150-ADB2-C975E30AE4E2}" destId="{CF36D987-C0B6-41D2-BBEE-EDA4AA1041E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D878-8914-44EF-BF0A-31D7355F6D4B}" type="doc">
      <dgm:prSet loTypeId="urn:microsoft.com/office/officeart/2005/8/layout/vList2" loCatId="list" qsTypeId="urn:microsoft.com/office/officeart/2005/8/quickstyle/simple1#39" qsCatId="simple" csTypeId="urn:microsoft.com/office/officeart/2005/8/colors/colorful5#13" csCatId="colorful" phldr="1"/>
      <dgm:spPr/>
      <dgm:t>
        <a:bodyPr/>
        <a:lstStyle/>
        <a:p>
          <a:endParaRPr lang="en-US"/>
        </a:p>
      </dgm:t>
    </dgm:pt>
    <dgm:pt modelId="{68188A32-31F1-4C07-90D7-D743BA8A9F22}">
      <dgm:prSet/>
      <dgm:spPr/>
      <dgm:t>
        <a:bodyPr/>
        <a:lstStyle/>
        <a:p>
          <a:r>
            <a:rPr lang="en-GB" dirty="0"/>
            <a:t>Set out in s57(2) SA 2020 </a:t>
          </a:r>
          <a:endParaRPr lang="en-US" dirty="0"/>
        </a:p>
      </dgm:t>
    </dgm:pt>
    <dgm:pt modelId="{66B47E0A-DA24-4676-9A76-2AB6EE47C188}" type="parTrans" cxnId="{DD77B2D2-199C-4856-B3BC-78237056C8CE}">
      <dgm:prSet/>
      <dgm:spPr/>
      <dgm:t>
        <a:bodyPr/>
        <a:lstStyle/>
        <a:p>
          <a:endParaRPr lang="en-US"/>
        </a:p>
      </dgm:t>
    </dgm:pt>
    <dgm:pt modelId="{98855403-B33D-4A33-BC1E-B3E4E06AAAEB}" type="sibTrans" cxnId="{DD77B2D2-199C-4856-B3BC-78237056C8CE}">
      <dgm:prSet/>
      <dgm:spPr/>
      <dgm:t>
        <a:bodyPr/>
        <a:lstStyle/>
        <a:p>
          <a:endParaRPr lang="en-US"/>
        </a:p>
      </dgm:t>
    </dgm:pt>
    <dgm:pt modelId="{25B55729-12EC-484E-AED2-3CB214C3C431}">
      <dgm:prSet/>
      <dgm:spPr/>
      <dgm:t>
        <a:bodyPr/>
        <a:lstStyle/>
        <a:p>
          <a:r>
            <a:rPr lang="en-GB" b="0"/>
            <a:t>the punishment of offenders;</a:t>
          </a:r>
          <a:endParaRPr lang="en-US" b="0"/>
        </a:p>
      </dgm:t>
    </dgm:pt>
    <dgm:pt modelId="{CD74895D-163C-4EB9-832B-9FBA9F6E63F4}" type="parTrans" cxnId="{78ED6B42-599B-44BD-AB20-A5560AC2680E}">
      <dgm:prSet/>
      <dgm:spPr/>
      <dgm:t>
        <a:bodyPr/>
        <a:lstStyle/>
        <a:p>
          <a:endParaRPr lang="en-US"/>
        </a:p>
      </dgm:t>
    </dgm:pt>
    <dgm:pt modelId="{9AEBF8C2-B507-4A63-9B70-20072B5E5F36}" type="sibTrans" cxnId="{78ED6B42-599B-44BD-AB20-A5560AC2680E}">
      <dgm:prSet/>
      <dgm:spPr/>
      <dgm:t>
        <a:bodyPr/>
        <a:lstStyle/>
        <a:p>
          <a:endParaRPr lang="en-US"/>
        </a:p>
      </dgm:t>
    </dgm:pt>
    <dgm:pt modelId="{2CBA02D2-A318-4CF2-9424-F6DF9888F909}">
      <dgm:prSet/>
      <dgm:spPr/>
      <dgm:t>
        <a:bodyPr/>
        <a:lstStyle/>
        <a:p>
          <a:endParaRPr lang="en-GB" b="0"/>
        </a:p>
      </dgm:t>
    </dgm:pt>
    <dgm:pt modelId="{52FC364A-5BB2-40C6-9780-EE4C6E42ADFB}" type="parTrans" cxnId="{62DC5B52-4BC0-43EB-A68C-BBA9DB071487}">
      <dgm:prSet/>
      <dgm:spPr/>
      <dgm:t>
        <a:bodyPr/>
        <a:lstStyle/>
        <a:p>
          <a:endParaRPr lang="en-GB"/>
        </a:p>
      </dgm:t>
    </dgm:pt>
    <dgm:pt modelId="{9B12C56F-B120-4C22-9EF1-E9F8E1B4954A}" type="sibTrans" cxnId="{62DC5B52-4BC0-43EB-A68C-BBA9DB071487}">
      <dgm:prSet/>
      <dgm:spPr/>
      <dgm:t>
        <a:bodyPr/>
        <a:lstStyle/>
        <a:p>
          <a:endParaRPr lang="en-GB"/>
        </a:p>
      </dgm:t>
    </dgm:pt>
    <dgm:pt modelId="{D066B1BA-B074-4B30-9368-72A711E6F3F4}">
      <dgm:prSet/>
      <dgm:spPr/>
      <dgm:t>
        <a:bodyPr/>
        <a:lstStyle/>
        <a:p>
          <a:r>
            <a:rPr lang="en-GB" b="0"/>
            <a:t>the reduction of crime (including its reduction by deterrence);</a:t>
          </a:r>
        </a:p>
      </dgm:t>
    </dgm:pt>
    <dgm:pt modelId="{0A06FC67-759C-4D82-9AFA-EDBD25490F85}" type="parTrans" cxnId="{C8F043F1-BE9C-4E7A-AD25-B6C85AA88781}">
      <dgm:prSet/>
      <dgm:spPr/>
      <dgm:t>
        <a:bodyPr/>
        <a:lstStyle/>
        <a:p>
          <a:endParaRPr lang="en-GB"/>
        </a:p>
      </dgm:t>
    </dgm:pt>
    <dgm:pt modelId="{3C74B98E-7581-4346-B6E8-BC8C7A55D59E}" type="sibTrans" cxnId="{C8F043F1-BE9C-4E7A-AD25-B6C85AA88781}">
      <dgm:prSet/>
      <dgm:spPr/>
      <dgm:t>
        <a:bodyPr/>
        <a:lstStyle/>
        <a:p>
          <a:endParaRPr lang="en-GB"/>
        </a:p>
      </dgm:t>
    </dgm:pt>
    <dgm:pt modelId="{42C973A7-4A8C-412F-9850-ABAA6E022817}">
      <dgm:prSet/>
      <dgm:spPr/>
      <dgm:t>
        <a:bodyPr/>
        <a:lstStyle/>
        <a:p>
          <a:endParaRPr lang="en-GB" b="0"/>
        </a:p>
      </dgm:t>
    </dgm:pt>
    <dgm:pt modelId="{B0A81934-15FB-409F-940E-61DB98B20912}" type="parTrans" cxnId="{82409644-BA07-48EF-BC4B-2C3ACFF3E70B}">
      <dgm:prSet/>
      <dgm:spPr/>
      <dgm:t>
        <a:bodyPr/>
        <a:lstStyle/>
        <a:p>
          <a:endParaRPr lang="en-GB"/>
        </a:p>
      </dgm:t>
    </dgm:pt>
    <dgm:pt modelId="{AA6D2D2C-7469-4C75-A8C7-A4392810B47A}" type="sibTrans" cxnId="{82409644-BA07-48EF-BC4B-2C3ACFF3E70B}">
      <dgm:prSet/>
      <dgm:spPr/>
      <dgm:t>
        <a:bodyPr/>
        <a:lstStyle/>
        <a:p>
          <a:endParaRPr lang="en-GB"/>
        </a:p>
      </dgm:t>
    </dgm:pt>
    <dgm:pt modelId="{519FE8C8-F0DB-4551-808A-6931DCE98581}">
      <dgm:prSet/>
      <dgm:spPr/>
      <dgm:t>
        <a:bodyPr/>
        <a:lstStyle/>
        <a:p>
          <a:r>
            <a:rPr lang="en-GB" b="0"/>
            <a:t>the reform and rehabilitation of offenders;</a:t>
          </a:r>
        </a:p>
      </dgm:t>
    </dgm:pt>
    <dgm:pt modelId="{6C1B9DEE-284F-477D-894F-2671EABD6CED}" type="parTrans" cxnId="{F289194B-110B-4C02-9D7C-C3DEDAC79BB2}">
      <dgm:prSet/>
      <dgm:spPr/>
      <dgm:t>
        <a:bodyPr/>
        <a:lstStyle/>
        <a:p>
          <a:endParaRPr lang="en-GB"/>
        </a:p>
      </dgm:t>
    </dgm:pt>
    <dgm:pt modelId="{DBC70FE2-4667-4375-AA86-FF4B25D6B0D8}" type="sibTrans" cxnId="{F289194B-110B-4C02-9D7C-C3DEDAC79BB2}">
      <dgm:prSet/>
      <dgm:spPr/>
      <dgm:t>
        <a:bodyPr/>
        <a:lstStyle/>
        <a:p>
          <a:endParaRPr lang="en-GB"/>
        </a:p>
      </dgm:t>
    </dgm:pt>
    <dgm:pt modelId="{D3E72002-E8F3-486F-9440-E088EBFB66CE}">
      <dgm:prSet/>
      <dgm:spPr/>
      <dgm:t>
        <a:bodyPr/>
        <a:lstStyle/>
        <a:p>
          <a:endParaRPr lang="en-GB" b="0"/>
        </a:p>
      </dgm:t>
    </dgm:pt>
    <dgm:pt modelId="{FA5DFAEF-7C11-4240-B14E-FA81F0C6FF7F}" type="parTrans" cxnId="{99F267DA-ABF9-4CB0-83E3-4E67BE81D36A}">
      <dgm:prSet/>
      <dgm:spPr/>
      <dgm:t>
        <a:bodyPr/>
        <a:lstStyle/>
        <a:p>
          <a:endParaRPr lang="en-GB"/>
        </a:p>
      </dgm:t>
    </dgm:pt>
    <dgm:pt modelId="{E8376227-DBBD-4D97-B728-6E0577949955}" type="sibTrans" cxnId="{99F267DA-ABF9-4CB0-83E3-4E67BE81D36A}">
      <dgm:prSet/>
      <dgm:spPr/>
      <dgm:t>
        <a:bodyPr/>
        <a:lstStyle/>
        <a:p>
          <a:endParaRPr lang="en-GB"/>
        </a:p>
      </dgm:t>
    </dgm:pt>
    <dgm:pt modelId="{2DBFF76B-5927-42A1-B8F0-29EE27D27D9C}">
      <dgm:prSet/>
      <dgm:spPr/>
      <dgm:t>
        <a:bodyPr/>
        <a:lstStyle/>
        <a:p>
          <a:r>
            <a:rPr lang="en-GB" b="0"/>
            <a:t>the protection of the public, including victims of crime; and</a:t>
          </a:r>
        </a:p>
      </dgm:t>
    </dgm:pt>
    <dgm:pt modelId="{D4CA53D5-EE4C-49B5-92C6-89DA5A169E7D}" type="parTrans" cxnId="{B90FD21E-4CA0-4F3B-A413-E75E56DDFB16}">
      <dgm:prSet/>
      <dgm:spPr/>
      <dgm:t>
        <a:bodyPr/>
        <a:lstStyle/>
        <a:p>
          <a:endParaRPr lang="en-GB"/>
        </a:p>
      </dgm:t>
    </dgm:pt>
    <dgm:pt modelId="{19FAE8BC-6902-4EC0-933A-CF03A885C5D6}" type="sibTrans" cxnId="{B90FD21E-4CA0-4F3B-A413-E75E56DDFB16}">
      <dgm:prSet/>
      <dgm:spPr/>
      <dgm:t>
        <a:bodyPr/>
        <a:lstStyle/>
        <a:p>
          <a:endParaRPr lang="en-GB"/>
        </a:p>
      </dgm:t>
    </dgm:pt>
    <dgm:pt modelId="{A2DB2556-AEF0-4DAC-BB20-4059EBAB56B7}">
      <dgm:prSet/>
      <dgm:spPr/>
      <dgm:t>
        <a:bodyPr/>
        <a:lstStyle/>
        <a:p>
          <a:endParaRPr lang="en-GB" b="0"/>
        </a:p>
      </dgm:t>
    </dgm:pt>
    <dgm:pt modelId="{C086D77A-AACA-42DD-9CFE-3E56010E8368}" type="parTrans" cxnId="{9045413D-4CCD-4C91-A03C-FDED4CB4EF7D}">
      <dgm:prSet/>
      <dgm:spPr/>
      <dgm:t>
        <a:bodyPr/>
        <a:lstStyle/>
        <a:p>
          <a:endParaRPr lang="en-GB"/>
        </a:p>
      </dgm:t>
    </dgm:pt>
    <dgm:pt modelId="{1EC6D235-3DA2-471D-9DBF-1791F41DE7C3}" type="sibTrans" cxnId="{9045413D-4CCD-4C91-A03C-FDED4CB4EF7D}">
      <dgm:prSet/>
      <dgm:spPr/>
      <dgm:t>
        <a:bodyPr/>
        <a:lstStyle/>
        <a:p>
          <a:endParaRPr lang="en-GB"/>
        </a:p>
      </dgm:t>
    </dgm:pt>
    <dgm:pt modelId="{CE76F2E8-9F2A-48D3-BFCD-A0E153F0D4C9}">
      <dgm:prSet/>
      <dgm:spPr/>
      <dgm:t>
        <a:bodyPr/>
        <a:lstStyle/>
        <a:p>
          <a:r>
            <a:rPr lang="en-GB" b="0"/>
            <a:t>the making of reparation by offenders to persons affected by their offences.</a:t>
          </a:r>
        </a:p>
      </dgm:t>
    </dgm:pt>
    <dgm:pt modelId="{C701FD30-70F4-4636-A682-5F8352722585}" type="parTrans" cxnId="{788699B4-5CDF-4C30-8B48-E69833552BE0}">
      <dgm:prSet/>
      <dgm:spPr/>
      <dgm:t>
        <a:bodyPr/>
        <a:lstStyle/>
        <a:p>
          <a:endParaRPr lang="en-GB"/>
        </a:p>
      </dgm:t>
    </dgm:pt>
    <dgm:pt modelId="{F22548CA-2138-434B-BD16-3A64C60A52F8}" type="sibTrans" cxnId="{788699B4-5CDF-4C30-8B48-E69833552BE0}">
      <dgm:prSet/>
      <dgm:spPr/>
      <dgm:t>
        <a:bodyPr/>
        <a:lstStyle/>
        <a:p>
          <a:endParaRPr lang="en-GB"/>
        </a:p>
      </dgm:t>
    </dgm:pt>
    <dgm:pt modelId="{7B482CFC-285B-4269-BD32-4958F602A0E7}">
      <dgm:prSet/>
      <dgm:spPr/>
      <dgm:t>
        <a:bodyPr/>
        <a:lstStyle/>
        <a:p>
          <a:endParaRPr lang="en-US" b="0"/>
        </a:p>
      </dgm:t>
    </dgm:pt>
    <dgm:pt modelId="{FC25DECD-51A9-4775-B3F6-FB53962B3537}" type="parTrans" cxnId="{A5C1AEE8-AAC4-4385-A608-3D921257859B}">
      <dgm:prSet/>
      <dgm:spPr/>
      <dgm:t>
        <a:bodyPr/>
        <a:lstStyle/>
        <a:p>
          <a:endParaRPr lang="en-GB"/>
        </a:p>
      </dgm:t>
    </dgm:pt>
    <dgm:pt modelId="{9EA64C03-2378-404A-BCC0-20A783BCE7AA}" type="sibTrans" cxnId="{A5C1AEE8-AAC4-4385-A608-3D921257859B}">
      <dgm:prSet/>
      <dgm:spPr/>
      <dgm:t>
        <a:bodyPr/>
        <a:lstStyle/>
        <a:p>
          <a:endParaRPr lang="en-GB"/>
        </a:p>
      </dgm:t>
    </dgm:pt>
    <dgm:pt modelId="{466C7D22-EA82-41C6-84CD-4F2D8BCC88B2}" type="pres">
      <dgm:prSet presAssocID="{2DF6D878-8914-44EF-BF0A-31D7355F6D4B}" presName="linear" presStyleCnt="0">
        <dgm:presLayoutVars>
          <dgm:animLvl val="lvl"/>
          <dgm:resizeHandles val="exact"/>
        </dgm:presLayoutVars>
      </dgm:prSet>
      <dgm:spPr/>
    </dgm:pt>
    <dgm:pt modelId="{1B85BE3D-B443-40F6-9F33-D4B486E8C517}" type="pres">
      <dgm:prSet presAssocID="{68188A32-31F1-4C07-90D7-D743BA8A9F22}" presName="parentText" presStyleLbl="node1" presStyleIdx="0" presStyleCnt="1">
        <dgm:presLayoutVars>
          <dgm:chMax val="0"/>
          <dgm:bulletEnabled val="1"/>
        </dgm:presLayoutVars>
      </dgm:prSet>
      <dgm:spPr/>
    </dgm:pt>
    <dgm:pt modelId="{11BA3F10-DCBC-49E4-BCF0-5DD8A9A7EC07}" type="pres">
      <dgm:prSet presAssocID="{68188A32-31F1-4C07-90D7-D743BA8A9F22}" presName="childText" presStyleLbl="revTx" presStyleIdx="0" presStyleCnt="1">
        <dgm:presLayoutVars>
          <dgm:bulletEnabled val="1"/>
        </dgm:presLayoutVars>
      </dgm:prSet>
      <dgm:spPr/>
    </dgm:pt>
  </dgm:ptLst>
  <dgm:cxnLst>
    <dgm:cxn modelId="{9A547416-4E3D-412D-9080-25A47B62C0BC}" type="presOf" srcId="{CE76F2E8-9F2A-48D3-BFCD-A0E153F0D4C9}" destId="{11BA3F10-DCBC-49E4-BCF0-5DD8A9A7EC07}" srcOrd="0" destOrd="8" presId="urn:microsoft.com/office/officeart/2005/8/layout/vList2"/>
    <dgm:cxn modelId="{B90FD21E-4CA0-4F3B-A413-E75E56DDFB16}" srcId="{68188A32-31F1-4C07-90D7-D743BA8A9F22}" destId="{2DBFF76B-5927-42A1-B8F0-29EE27D27D9C}" srcOrd="6" destOrd="0" parTransId="{D4CA53D5-EE4C-49B5-92C6-89DA5A169E7D}" sibTransId="{19FAE8BC-6902-4EC0-933A-CF03A885C5D6}"/>
    <dgm:cxn modelId="{666CF21F-2105-4832-9F79-F973030E7065}" type="presOf" srcId="{7B482CFC-285B-4269-BD32-4958F602A0E7}" destId="{11BA3F10-DCBC-49E4-BCF0-5DD8A9A7EC07}" srcOrd="0" destOrd="9" presId="urn:microsoft.com/office/officeart/2005/8/layout/vList2"/>
    <dgm:cxn modelId="{1D35493A-FA5C-4B92-9562-0BEA4ECD3EB6}" type="presOf" srcId="{25B55729-12EC-484E-AED2-3CB214C3C431}" destId="{11BA3F10-DCBC-49E4-BCF0-5DD8A9A7EC07}" srcOrd="0" destOrd="0" presId="urn:microsoft.com/office/officeart/2005/8/layout/vList2"/>
    <dgm:cxn modelId="{9045413D-4CCD-4C91-A03C-FDED4CB4EF7D}" srcId="{68188A32-31F1-4C07-90D7-D743BA8A9F22}" destId="{A2DB2556-AEF0-4DAC-BB20-4059EBAB56B7}" srcOrd="7" destOrd="0" parTransId="{C086D77A-AACA-42DD-9CFE-3E56010E8368}" sibTransId="{1EC6D235-3DA2-471D-9DBF-1791F41DE7C3}"/>
    <dgm:cxn modelId="{A56C1C60-4622-45FD-AE80-EE34B1671AB7}" type="presOf" srcId="{42C973A7-4A8C-412F-9850-ABAA6E022817}" destId="{11BA3F10-DCBC-49E4-BCF0-5DD8A9A7EC07}" srcOrd="0" destOrd="3" presId="urn:microsoft.com/office/officeart/2005/8/layout/vList2"/>
    <dgm:cxn modelId="{78ED6B42-599B-44BD-AB20-A5560AC2680E}" srcId="{68188A32-31F1-4C07-90D7-D743BA8A9F22}" destId="{25B55729-12EC-484E-AED2-3CB214C3C431}" srcOrd="0" destOrd="0" parTransId="{CD74895D-163C-4EB9-832B-9FBA9F6E63F4}" sibTransId="{9AEBF8C2-B507-4A63-9B70-20072B5E5F36}"/>
    <dgm:cxn modelId="{82409644-BA07-48EF-BC4B-2C3ACFF3E70B}" srcId="{68188A32-31F1-4C07-90D7-D743BA8A9F22}" destId="{42C973A7-4A8C-412F-9850-ABAA6E022817}" srcOrd="3" destOrd="0" parTransId="{B0A81934-15FB-409F-940E-61DB98B20912}" sibTransId="{AA6D2D2C-7469-4C75-A8C7-A4392810B47A}"/>
    <dgm:cxn modelId="{F289194B-110B-4C02-9D7C-C3DEDAC79BB2}" srcId="{68188A32-31F1-4C07-90D7-D743BA8A9F22}" destId="{519FE8C8-F0DB-4551-808A-6931DCE98581}" srcOrd="4" destOrd="0" parTransId="{6C1B9DEE-284F-477D-894F-2671EABD6CED}" sibTransId="{DBC70FE2-4667-4375-AA86-FF4B25D6B0D8}"/>
    <dgm:cxn modelId="{1EAA6B4B-7E76-4C86-AAF5-DAAD03082AA5}" type="presOf" srcId="{2CBA02D2-A318-4CF2-9424-F6DF9888F909}" destId="{11BA3F10-DCBC-49E4-BCF0-5DD8A9A7EC07}" srcOrd="0" destOrd="1" presId="urn:microsoft.com/office/officeart/2005/8/layout/vList2"/>
    <dgm:cxn modelId="{14E35051-4826-4A4D-B42D-7A8CE73347A4}" type="presOf" srcId="{519FE8C8-F0DB-4551-808A-6931DCE98581}" destId="{11BA3F10-DCBC-49E4-BCF0-5DD8A9A7EC07}" srcOrd="0" destOrd="4" presId="urn:microsoft.com/office/officeart/2005/8/layout/vList2"/>
    <dgm:cxn modelId="{62DC5B52-4BC0-43EB-A68C-BBA9DB071487}" srcId="{68188A32-31F1-4C07-90D7-D743BA8A9F22}" destId="{2CBA02D2-A318-4CF2-9424-F6DF9888F909}" srcOrd="1" destOrd="0" parTransId="{52FC364A-5BB2-40C6-9780-EE4C6E42ADFB}" sibTransId="{9B12C56F-B120-4C22-9EF1-E9F8E1B4954A}"/>
    <dgm:cxn modelId="{E3826B82-A045-48CA-A7EF-C0308276B8C2}" type="presOf" srcId="{D3E72002-E8F3-486F-9440-E088EBFB66CE}" destId="{11BA3F10-DCBC-49E4-BCF0-5DD8A9A7EC07}" srcOrd="0" destOrd="5" presId="urn:microsoft.com/office/officeart/2005/8/layout/vList2"/>
    <dgm:cxn modelId="{5D02288E-1937-42AE-893E-0410754BE008}" type="presOf" srcId="{2DBFF76B-5927-42A1-B8F0-29EE27D27D9C}" destId="{11BA3F10-DCBC-49E4-BCF0-5DD8A9A7EC07}" srcOrd="0" destOrd="6" presId="urn:microsoft.com/office/officeart/2005/8/layout/vList2"/>
    <dgm:cxn modelId="{439E71A4-750D-44C7-9DED-ADD4BDF3F2D0}" type="presOf" srcId="{A2DB2556-AEF0-4DAC-BB20-4059EBAB56B7}" destId="{11BA3F10-DCBC-49E4-BCF0-5DD8A9A7EC07}" srcOrd="0" destOrd="7" presId="urn:microsoft.com/office/officeart/2005/8/layout/vList2"/>
    <dgm:cxn modelId="{788699B4-5CDF-4C30-8B48-E69833552BE0}" srcId="{68188A32-31F1-4C07-90D7-D743BA8A9F22}" destId="{CE76F2E8-9F2A-48D3-BFCD-A0E153F0D4C9}" srcOrd="8" destOrd="0" parTransId="{C701FD30-70F4-4636-A682-5F8352722585}" sibTransId="{F22548CA-2138-434B-BD16-3A64C60A52F8}"/>
    <dgm:cxn modelId="{90E95DBD-492A-43BC-99A1-62D35B6EEDEA}" type="presOf" srcId="{D066B1BA-B074-4B30-9368-72A711E6F3F4}" destId="{11BA3F10-DCBC-49E4-BCF0-5DD8A9A7EC07}" srcOrd="0" destOrd="2" presId="urn:microsoft.com/office/officeart/2005/8/layout/vList2"/>
    <dgm:cxn modelId="{E9BA21CC-0725-4D18-B013-2CECAE2DB1E5}" type="presOf" srcId="{68188A32-31F1-4C07-90D7-D743BA8A9F22}" destId="{1B85BE3D-B443-40F6-9F33-D4B486E8C517}" srcOrd="0" destOrd="0" presId="urn:microsoft.com/office/officeart/2005/8/layout/vList2"/>
    <dgm:cxn modelId="{DD77B2D2-199C-4856-B3BC-78237056C8CE}" srcId="{2DF6D878-8914-44EF-BF0A-31D7355F6D4B}" destId="{68188A32-31F1-4C07-90D7-D743BA8A9F22}" srcOrd="0" destOrd="0" parTransId="{66B47E0A-DA24-4676-9A76-2AB6EE47C188}" sibTransId="{98855403-B33D-4A33-BC1E-B3E4E06AAAEB}"/>
    <dgm:cxn modelId="{62CB5DD3-8C04-4B5B-8E0E-3084EB66FF54}" type="presOf" srcId="{2DF6D878-8914-44EF-BF0A-31D7355F6D4B}" destId="{466C7D22-EA82-41C6-84CD-4F2D8BCC88B2}" srcOrd="0" destOrd="0" presId="urn:microsoft.com/office/officeart/2005/8/layout/vList2"/>
    <dgm:cxn modelId="{99F267DA-ABF9-4CB0-83E3-4E67BE81D36A}" srcId="{68188A32-31F1-4C07-90D7-D743BA8A9F22}" destId="{D3E72002-E8F3-486F-9440-E088EBFB66CE}" srcOrd="5" destOrd="0" parTransId="{FA5DFAEF-7C11-4240-B14E-FA81F0C6FF7F}" sibTransId="{E8376227-DBBD-4D97-B728-6E0577949955}"/>
    <dgm:cxn modelId="{A5C1AEE8-AAC4-4385-A608-3D921257859B}" srcId="{68188A32-31F1-4C07-90D7-D743BA8A9F22}" destId="{7B482CFC-285B-4269-BD32-4958F602A0E7}" srcOrd="9" destOrd="0" parTransId="{FC25DECD-51A9-4775-B3F6-FB53962B3537}" sibTransId="{9EA64C03-2378-404A-BCC0-20A783BCE7AA}"/>
    <dgm:cxn modelId="{C8F043F1-BE9C-4E7A-AD25-B6C85AA88781}" srcId="{68188A32-31F1-4C07-90D7-D743BA8A9F22}" destId="{D066B1BA-B074-4B30-9368-72A711E6F3F4}" srcOrd="2" destOrd="0" parTransId="{0A06FC67-759C-4D82-9AFA-EDBD25490F85}" sibTransId="{3C74B98E-7581-4346-B6E8-BC8C7A55D59E}"/>
    <dgm:cxn modelId="{53304328-8D68-4842-9226-C645E71C49F6}" type="presParOf" srcId="{466C7D22-EA82-41C6-84CD-4F2D8BCC88B2}" destId="{1B85BE3D-B443-40F6-9F33-D4B486E8C517}" srcOrd="0" destOrd="0" presId="urn:microsoft.com/office/officeart/2005/8/layout/vList2"/>
    <dgm:cxn modelId="{C10F6779-E33B-4A29-B9F0-EB8AB25B0309}" type="presParOf" srcId="{466C7D22-EA82-41C6-84CD-4F2D8BCC88B2}" destId="{11BA3F10-DCBC-49E4-BCF0-5DD8A9A7EC0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FFCA26-FAD6-44E7-AE71-F314D9063D57}" type="doc">
      <dgm:prSet loTypeId="urn:microsoft.com/office/officeart/2005/8/layout/vProcess5" loCatId="process" qsTypeId="urn:microsoft.com/office/officeart/2005/8/quickstyle/simple1#217" qsCatId="simple" csTypeId="urn:microsoft.com/office/officeart/2005/8/colors/colorful2#63" csCatId="colorful"/>
      <dgm:spPr/>
      <dgm:t>
        <a:bodyPr/>
        <a:lstStyle/>
        <a:p>
          <a:endParaRPr lang="en-US"/>
        </a:p>
      </dgm:t>
    </dgm:pt>
    <dgm:pt modelId="{8305C531-2ECE-4591-A35E-26742F77934C}">
      <dgm:prSet/>
      <dgm:spPr/>
      <dgm:t>
        <a:bodyPr/>
        <a:lstStyle/>
        <a:p>
          <a:r>
            <a:rPr lang="en-GB"/>
            <a:t>Pre-sentence reports are vital tools prepared by the National Probation Service to assist courts in making informed sentencing decisions. They provide the court with detailed information regarding the offender's background, their likelihood of reoffending, and their suitability for specific sentencing options, particularly community orders. </a:t>
          </a:r>
          <a:endParaRPr lang="en-US"/>
        </a:p>
      </dgm:t>
    </dgm:pt>
    <dgm:pt modelId="{57BA4B70-C03D-4D77-9768-6354CFC51D64}" type="parTrans" cxnId="{1F669798-0124-4377-B2F9-B8160B7BE3A1}">
      <dgm:prSet/>
      <dgm:spPr/>
      <dgm:t>
        <a:bodyPr/>
        <a:lstStyle/>
        <a:p>
          <a:endParaRPr lang="en-US"/>
        </a:p>
      </dgm:t>
    </dgm:pt>
    <dgm:pt modelId="{8E343A38-32B9-4AC0-AECF-44FFB07185F2}" type="sibTrans" cxnId="{1F669798-0124-4377-B2F9-B8160B7BE3A1}">
      <dgm:prSet/>
      <dgm:spPr/>
      <dgm:t>
        <a:bodyPr/>
        <a:lstStyle/>
        <a:p>
          <a:endParaRPr lang="en-US"/>
        </a:p>
      </dgm:t>
    </dgm:pt>
    <dgm:pt modelId="{5240C60C-9136-45B2-A6A5-C0FB25C3B693}">
      <dgm:prSet/>
      <dgm:spPr/>
      <dgm:t>
        <a:bodyPr/>
        <a:lstStyle/>
        <a:p>
          <a:r>
            <a:rPr lang="en-GB"/>
            <a:t>Under the Sentencing Act 2020, while a report is not mandatory for every case, it is essential in many instances—especially when the court is considering a community order or a custodial sentence—to ensure the sentence is both proportionate and effective in managing the offender's risk.</a:t>
          </a:r>
          <a:endParaRPr lang="en-US"/>
        </a:p>
      </dgm:t>
    </dgm:pt>
    <dgm:pt modelId="{C978C478-B8FA-4522-8626-0019C7306DA4}" type="parTrans" cxnId="{EB93F46C-E5D5-4765-A2A2-AAA85E917C82}">
      <dgm:prSet/>
      <dgm:spPr/>
      <dgm:t>
        <a:bodyPr/>
        <a:lstStyle/>
        <a:p>
          <a:endParaRPr lang="en-US"/>
        </a:p>
      </dgm:t>
    </dgm:pt>
    <dgm:pt modelId="{AC8B865B-CDBD-42E4-B8F6-D457A7B074BD}" type="sibTrans" cxnId="{EB93F46C-E5D5-4765-A2A2-AAA85E917C82}">
      <dgm:prSet/>
      <dgm:spPr/>
      <dgm:t>
        <a:bodyPr/>
        <a:lstStyle/>
        <a:p>
          <a:endParaRPr lang="en-US"/>
        </a:p>
      </dgm:t>
    </dgm:pt>
    <dgm:pt modelId="{9039FB41-8863-4335-B59B-873461EA121C}" type="pres">
      <dgm:prSet presAssocID="{3CFFCA26-FAD6-44E7-AE71-F314D9063D57}" presName="outerComposite" presStyleCnt="0">
        <dgm:presLayoutVars>
          <dgm:chMax val="5"/>
          <dgm:dir/>
          <dgm:resizeHandles val="exact"/>
        </dgm:presLayoutVars>
      </dgm:prSet>
      <dgm:spPr/>
    </dgm:pt>
    <dgm:pt modelId="{3E03AA37-C217-40BF-B7EA-6F7DD38357B0}" type="pres">
      <dgm:prSet presAssocID="{3CFFCA26-FAD6-44E7-AE71-F314D9063D57}" presName="dummyMaxCanvas" presStyleCnt="0">
        <dgm:presLayoutVars/>
      </dgm:prSet>
      <dgm:spPr/>
    </dgm:pt>
    <dgm:pt modelId="{10F9A859-B2BC-428D-9B23-CED2227799D1}" type="pres">
      <dgm:prSet presAssocID="{3CFFCA26-FAD6-44E7-AE71-F314D9063D57}" presName="TwoNodes_1" presStyleLbl="node1" presStyleIdx="0" presStyleCnt="2">
        <dgm:presLayoutVars>
          <dgm:bulletEnabled val="1"/>
        </dgm:presLayoutVars>
      </dgm:prSet>
      <dgm:spPr/>
    </dgm:pt>
    <dgm:pt modelId="{2AEF4F0E-2F80-41EF-B34E-A378C774BF66}" type="pres">
      <dgm:prSet presAssocID="{3CFFCA26-FAD6-44E7-AE71-F314D9063D57}" presName="TwoNodes_2" presStyleLbl="node1" presStyleIdx="1" presStyleCnt="2">
        <dgm:presLayoutVars>
          <dgm:bulletEnabled val="1"/>
        </dgm:presLayoutVars>
      </dgm:prSet>
      <dgm:spPr/>
    </dgm:pt>
    <dgm:pt modelId="{4E012BE1-E3AD-4567-A60C-F76C0FB4A2B6}" type="pres">
      <dgm:prSet presAssocID="{3CFFCA26-FAD6-44E7-AE71-F314D9063D57}" presName="TwoConn_1-2" presStyleLbl="fgAccFollowNode1" presStyleIdx="0" presStyleCnt="1">
        <dgm:presLayoutVars>
          <dgm:bulletEnabled val="1"/>
        </dgm:presLayoutVars>
      </dgm:prSet>
      <dgm:spPr/>
    </dgm:pt>
    <dgm:pt modelId="{9691ADF2-44F9-4E9A-BBFC-89824D02D3AF}" type="pres">
      <dgm:prSet presAssocID="{3CFFCA26-FAD6-44E7-AE71-F314D9063D57}" presName="TwoNodes_1_text" presStyleLbl="node1" presStyleIdx="1" presStyleCnt="2">
        <dgm:presLayoutVars>
          <dgm:bulletEnabled val="1"/>
        </dgm:presLayoutVars>
      </dgm:prSet>
      <dgm:spPr/>
    </dgm:pt>
    <dgm:pt modelId="{4942DB6F-10C3-402B-BB93-10C91EECFAAC}" type="pres">
      <dgm:prSet presAssocID="{3CFFCA26-FAD6-44E7-AE71-F314D9063D57}" presName="TwoNodes_2_text" presStyleLbl="node1" presStyleIdx="1" presStyleCnt="2">
        <dgm:presLayoutVars>
          <dgm:bulletEnabled val="1"/>
        </dgm:presLayoutVars>
      </dgm:prSet>
      <dgm:spPr/>
    </dgm:pt>
  </dgm:ptLst>
  <dgm:cxnLst>
    <dgm:cxn modelId="{7165D42A-4FDD-463B-9818-966E2C88D10D}" type="presOf" srcId="{5240C60C-9136-45B2-A6A5-C0FB25C3B693}" destId="{4942DB6F-10C3-402B-BB93-10C91EECFAAC}" srcOrd="1" destOrd="0" presId="urn:microsoft.com/office/officeart/2005/8/layout/vProcess5"/>
    <dgm:cxn modelId="{EB93F46C-E5D5-4765-A2A2-AAA85E917C82}" srcId="{3CFFCA26-FAD6-44E7-AE71-F314D9063D57}" destId="{5240C60C-9136-45B2-A6A5-C0FB25C3B693}" srcOrd="1" destOrd="0" parTransId="{C978C478-B8FA-4522-8626-0019C7306DA4}" sibTransId="{AC8B865B-CDBD-42E4-B8F6-D457A7B074BD}"/>
    <dgm:cxn modelId="{56908E58-51B3-44C1-BD3C-8C4CA7DF22AA}" type="presOf" srcId="{5240C60C-9136-45B2-A6A5-C0FB25C3B693}" destId="{2AEF4F0E-2F80-41EF-B34E-A378C774BF66}" srcOrd="0" destOrd="0" presId="urn:microsoft.com/office/officeart/2005/8/layout/vProcess5"/>
    <dgm:cxn modelId="{5E5CDE7C-797A-4944-B708-A35456C37D83}" type="presOf" srcId="{8305C531-2ECE-4591-A35E-26742F77934C}" destId="{10F9A859-B2BC-428D-9B23-CED2227799D1}" srcOrd="0" destOrd="0" presId="urn:microsoft.com/office/officeart/2005/8/layout/vProcess5"/>
    <dgm:cxn modelId="{A7819183-47A6-4B53-9EB8-1112B9786C9C}" type="presOf" srcId="{8305C531-2ECE-4591-A35E-26742F77934C}" destId="{9691ADF2-44F9-4E9A-BBFC-89824D02D3AF}" srcOrd="1" destOrd="0" presId="urn:microsoft.com/office/officeart/2005/8/layout/vProcess5"/>
    <dgm:cxn modelId="{1F669798-0124-4377-B2F9-B8160B7BE3A1}" srcId="{3CFFCA26-FAD6-44E7-AE71-F314D9063D57}" destId="{8305C531-2ECE-4591-A35E-26742F77934C}" srcOrd="0" destOrd="0" parTransId="{57BA4B70-C03D-4D77-9768-6354CFC51D64}" sibTransId="{8E343A38-32B9-4AC0-AECF-44FFB07185F2}"/>
    <dgm:cxn modelId="{FE04AFC4-6E51-4944-87F4-98D6C4B9D003}" type="presOf" srcId="{8E343A38-32B9-4AC0-AECF-44FFB07185F2}" destId="{4E012BE1-E3AD-4567-A60C-F76C0FB4A2B6}" srcOrd="0" destOrd="0" presId="urn:microsoft.com/office/officeart/2005/8/layout/vProcess5"/>
    <dgm:cxn modelId="{FA82C8CD-58A1-4B91-88BE-F45313514345}" type="presOf" srcId="{3CFFCA26-FAD6-44E7-AE71-F314D9063D57}" destId="{9039FB41-8863-4335-B59B-873461EA121C}" srcOrd="0" destOrd="0" presId="urn:microsoft.com/office/officeart/2005/8/layout/vProcess5"/>
    <dgm:cxn modelId="{C7A973A0-58FE-44D4-B48E-8EBEAD04E691}" type="presParOf" srcId="{9039FB41-8863-4335-B59B-873461EA121C}" destId="{3E03AA37-C217-40BF-B7EA-6F7DD38357B0}" srcOrd="0" destOrd="0" presId="urn:microsoft.com/office/officeart/2005/8/layout/vProcess5"/>
    <dgm:cxn modelId="{DDF2D5C4-95F6-4F12-8051-D0882E38EB63}" type="presParOf" srcId="{9039FB41-8863-4335-B59B-873461EA121C}" destId="{10F9A859-B2BC-428D-9B23-CED2227799D1}" srcOrd="1" destOrd="0" presId="urn:microsoft.com/office/officeart/2005/8/layout/vProcess5"/>
    <dgm:cxn modelId="{7A18ED16-2A1F-455C-AA4E-DDBAF5773A4F}" type="presParOf" srcId="{9039FB41-8863-4335-B59B-873461EA121C}" destId="{2AEF4F0E-2F80-41EF-B34E-A378C774BF66}" srcOrd="2" destOrd="0" presId="urn:microsoft.com/office/officeart/2005/8/layout/vProcess5"/>
    <dgm:cxn modelId="{26323D5F-54AF-4632-A7DC-827C4BCBD51D}" type="presParOf" srcId="{9039FB41-8863-4335-B59B-873461EA121C}" destId="{4E012BE1-E3AD-4567-A60C-F76C0FB4A2B6}" srcOrd="3" destOrd="0" presId="urn:microsoft.com/office/officeart/2005/8/layout/vProcess5"/>
    <dgm:cxn modelId="{045B905F-756C-4B33-BF75-3684FDB2E792}" type="presParOf" srcId="{9039FB41-8863-4335-B59B-873461EA121C}" destId="{9691ADF2-44F9-4E9A-BBFC-89824D02D3AF}" srcOrd="4" destOrd="0" presId="urn:microsoft.com/office/officeart/2005/8/layout/vProcess5"/>
    <dgm:cxn modelId="{731F58CF-73B2-4375-B27B-CA12D514FC1B}" type="presParOf" srcId="{9039FB41-8863-4335-B59B-873461EA121C}" destId="{4942DB6F-10C3-402B-BB93-10C91EECFAA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0CE9A-3481-41A0-A5AB-E20D2AA01854}">
      <dsp:nvSpPr>
        <dsp:cNvPr id="0" name=""/>
        <dsp:cNvSpPr/>
      </dsp:nvSpPr>
      <dsp:spPr>
        <a:xfrm>
          <a:off x="0" y="62421"/>
          <a:ext cx="9618133" cy="39686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Understand the different types of sentence that can be imposed, and the different powers of the Magistrates’ and Crown Courts in relation to sentencing</a:t>
          </a:r>
        </a:p>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Understand the sentencing process, including use of the guidelines produced by the Sentencing Council and the sentencing discount for guilty pleas</a:t>
          </a:r>
        </a:p>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Understand issues that the court must also take into account when determining sentence, such as the basis on which a plea is entered, taking other offences into consideration, deferring sentence and mandatory minimum sentencing</a:t>
          </a:r>
        </a:p>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Understand the imposition of life sentences, and how dangerous offenders are sentenced, and</a:t>
          </a:r>
        </a:p>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Understand the types of ancillary order that can be made as part of sentencing.</a:t>
          </a:r>
          <a:endParaRPr lang="en-US" sz="1600" kern="1200" dirty="0"/>
        </a:p>
      </dsp:txBody>
      <dsp:txXfrm>
        <a:off x="193733" y="256154"/>
        <a:ext cx="9230667" cy="3581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C4E76-A00E-40A9-B1E1-56F55F4E60E2}">
      <dsp:nvSpPr>
        <dsp:cNvPr id="0" name=""/>
        <dsp:cNvSpPr/>
      </dsp:nvSpPr>
      <dsp:spPr>
        <a:xfrm>
          <a:off x="0" y="489026"/>
          <a:ext cx="9618133" cy="74861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Sentencing follows conviction.</a:t>
          </a:r>
        </a:p>
      </dsp:txBody>
      <dsp:txXfrm>
        <a:off x="36544" y="525570"/>
        <a:ext cx="9545045" cy="675529"/>
      </dsp:txXfrm>
    </dsp:sp>
    <dsp:sp modelId="{B041615E-D89A-4F08-8BB7-01422C626514}">
      <dsp:nvSpPr>
        <dsp:cNvPr id="0" name=""/>
        <dsp:cNvSpPr/>
      </dsp:nvSpPr>
      <dsp:spPr>
        <a:xfrm>
          <a:off x="0" y="1277963"/>
          <a:ext cx="9618133" cy="74861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Conviction results from a finding of guilt by a jury, Magistrates or the defendant pleading guilty. </a:t>
          </a:r>
        </a:p>
      </dsp:txBody>
      <dsp:txXfrm>
        <a:off x="36544" y="1314507"/>
        <a:ext cx="9545045" cy="675529"/>
      </dsp:txXfrm>
    </dsp:sp>
    <dsp:sp modelId="{EF56D2F3-26BB-4D31-AB79-9233513CAF3A}">
      <dsp:nvSpPr>
        <dsp:cNvPr id="0" name=""/>
        <dsp:cNvSpPr/>
      </dsp:nvSpPr>
      <dsp:spPr>
        <a:xfrm>
          <a:off x="0" y="2066901"/>
          <a:ext cx="9618133" cy="74861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Sentencing in England and Wales is passed by a bench of magistrates or district judge in a magistrate's court or a judge in the Crown Court, on a person found guilty of a criminal offence. </a:t>
          </a:r>
        </a:p>
      </dsp:txBody>
      <dsp:txXfrm>
        <a:off x="36544" y="2103445"/>
        <a:ext cx="9545045" cy="675529"/>
      </dsp:txXfrm>
    </dsp:sp>
    <dsp:sp modelId="{CF36D987-C0B6-41D2-BBEE-EDA4AA1041E0}">
      <dsp:nvSpPr>
        <dsp:cNvPr id="0" name=""/>
        <dsp:cNvSpPr/>
      </dsp:nvSpPr>
      <dsp:spPr>
        <a:xfrm>
          <a:off x="0" y="2855838"/>
          <a:ext cx="9618133" cy="74861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dsp:txBody>
      <dsp:txXfrm>
        <a:off x="36544" y="2892382"/>
        <a:ext cx="9545045" cy="675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5BE3D-B443-40F6-9F33-D4B486E8C517}">
      <dsp:nvSpPr>
        <dsp:cNvPr id="0" name=""/>
        <dsp:cNvSpPr/>
      </dsp:nvSpPr>
      <dsp:spPr>
        <a:xfrm>
          <a:off x="0" y="44340"/>
          <a:ext cx="6487955" cy="51480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Set out in s57(2) SA 2020 </a:t>
          </a:r>
          <a:endParaRPr lang="en-US" sz="2200" kern="1200" dirty="0"/>
        </a:p>
      </dsp:txBody>
      <dsp:txXfrm>
        <a:off x="25130" y="69470"/>
        <a:ext cx="6437695" cy="464540"/>
      </dsp:txXfrm>
    </dsp:sp>
    <dsp:sp modelId="{11BA3F10-DCBC-49E4-BCF0-5DD8A9A7EC07}">
      <dsp:nvSpPr>
        <dsp:cNvPr id="0" name=""/>
        <dsp:cNvSpPr/>
      </dsp:nvSpPr>
      <dsp:spPr>
        <a:xfrm>
          <a:off x="0" y="559140"/>
          <a:ext cx="6487955" cy="3278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993"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0" kern="1200"/>
            <a:t>the punishment of offenders;</a:t>
          </a:r>
          <a:endParaRPr lang="en-US" sz="1700" b="0" kern="1200"/>
        </a:p>
        <a:p>
          <a:pPr marL="171450" lvl="1" indent="-171450" algn="l" defTabSz="755650">
            <a:lnSpc>
              <a:spcPct val="90000"/>
            </a:lnSpc>
            <a:spcBef>
              <a:spcPct val="0"/>
            </a:spcBef>
            <a:spcAft>
              <a:spcPct val="20000"/>
            </a:spcAft>
            <a:buChar char="•"/>
          </a:pPr>
          <a:endParaRPr lang="en-GB" sz="1700" b="0" kern="1200"/>
        </a:p>
        <a:p>
          <a:pPr marL="171450" lvl="1" indent="-171450" algn="l" defTabSz="755650">
            <a:lnSpc>
              <a:spcPct val="90000"/>
            </a:lnSpc>
            <a:spcBef>
              <a:spcPct val="0"/>
            </a:spcBef>
            <a:spcAft>
              <a:spcPct val="20000"/>
            </a:spcAft>
            <a:buChar char="•"/>
          </a:pPr>
          <a:r>
            <a:rPr lang="en-GB" sz="1700" b="0" kern="1200"/>
            <a:t>the reduction of crime (including its reduction by deterrence);</a:t>
          </a:r>
        </a:p>
        <a:p>
          <a:pPr marL="171450" lvl="1" indent="-171450" algn="l" defTabSz="755650">
            <a:lnSpc>
              <a:spcPct val="90000"/>
            </a:lnSpc>
            <a:spcBef>
              <a:spcPct val="0"/>
            </a:spcBef>
            <a:spcAft>
              <a:spcPct val="20000"/>
            </a:spcAft>
            <a:buChar char="•"/>
          </a:pPr>
          <a:endParaRPr lang="en-GB" sz="1700" b="0" kern="1200"/>
        </a:p>
        <a:p>
          <a:pPr marL="171450" lvl="1" indent="-171450" algn="l" defTabSz="755650">
            <a:lnSpc>
              <a:spcPct val="90000"/>
            </a:lnSpc>
            <a:spcBef>
              <a:spcPct val="0"/>
            </a:spcBef>
            <a:spcAft>
              <a:spcPct val="20000"/>
            </a:spcAft>
            <a:buChar char="•"/>
          </a:pPr>
          <a:r>
            <a:rPr lang="en-GB" sz="1700" b="0" kern="1200"/>
            <a:t>the reform and rehabilitation of offenders;</a:t>
          </a:r>
        </a:p>
        <a:p>
          <a:pPr marL="171450" lvl="1" indent="-171450" algn="l" defTabSz="755650">
            <a:lnSpc>
              <a:spcPct val="90000"/>
            </a:lnSpc>
            <a:spcBef>
              <a:spcPct val="0"/>
            </a:spcBef>
            <a:spcAft>
              <a:spcPct val="20000"/>
            </a:spcAft>
            <a:buChar char="•"/>
          </a:pPr>
          <a:endParaRPr lang="en-GB" sz="1700" b="0" kern="1200"/>
        </a:p>
        <a:p>
          <a:pPr marL="171450" lvl="1" indent="-171450" algn="l" defTabSz="755650">
            <a:lnSpc>
              <a:spcPct val="90000"/>
            </a:lnSpc>
            <a:spcBef>
              <a:spcPct val="0"/>
            </a:spcBef>
            <a:spcAft>
              <a:spcPct val="20000"/>
            </a:spcAft>
            <a:buChar char="•"/>
          </a:pPr>
          <a:r>
            <a:rPr lang="en-GB" sz="1700" b="0" kern="1200"/>
            <a:t>the protection of the public, including victims of crime; and</a:t>
          </a:r>
        </a:p>
        <a:p>
          <a:pPr marL="171450" lvl="1" indent="-171450" algn="l" defTabSz="755650">
            <a:lnSpc>
              <a:spcPct val="90000"/>
            </a:lnSpc>
            <a:spcBef>
              <a:spcPct val="0"/>
            </a:spcBef>
            <a:spcAft>
              <a:spcPct val="20000"/>
            </a:spcAft>
            <a:buChar char="•"/>
          </a:pPr>
          <a:endParaRPr lang="en-GB" sz="1700" b="0" kern="1200"/>
        </a:p>
        <a:p>
          <a:pPr marL="171450" lvl="1" indent="-171450" algn="l" defTabSz="755650">
            <a:lnSpc>
              <a:spcPct val="90000"/>
            </a:lnSpc>
            <a:spcBef>
              <a:spcPct val="0"/>
            </a:spcBef>
            <a:spcAft>
              <a:spcPct val="20000"/>
            </a:spcAft>
            <a:buChar char="•"/>
          </a:pPr>
          <a:r>
            <a:rPr lang="en-GB" sz="1700" b="0" kern="1200"/>
            <a:t>the making of reparation by offenders to persons affected by their offences.</a:t>
          </a:r>
        </a:p>
        <a:p>
          <a:pPr marL="171450" lvl="1" indent="-171450" algn="l" defTabSz="755650">
            <a:lnSpc>
              <a:spcPct val="90000"/>
            </a:lnSpc>
            <a:spcBef>
              <a:spcPct val="0"/>
            </a:spcBef>
            <a:spcAft>
              <a:spcPct val="20000"/>
            </a:spcAft>
            <a:buChar char="•"/>
          </a:pPr>
          <a:endParaRPr lang="en-US" sz="1700" b="0" kern="1200"/>
        </a:p>
      </dsp:txBody>
      <dsp:txXfrm>
        <a:off x="0" y="559140"/>
        <a:ext cx="6487955" cy="3278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9A859-B2BC-428D-9B23-CED2227799D1}">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Pre-sentence reports are vital tools prepared by the National Probation Service to assist courts in making informed sentencing decisions. They provide the court with detailed information regarding the offender's background, their likelihood of reoffending, and their suitability for specific sentencing options, particularly community orders. </a:t>
          </a:r>
          <a:endParaRPr lang="en-US" sz="1700" kern="1200"/>
        </a:p>
      </dsp:txBody>
      <dsp:txXfrm>
        <a:off x="53952" y="53952"/>
        <a:ext cx="6271493" cy="1734162"/>
      </dsp:txXfrm>
    </dsp:sp>
    <dsp:sp modelId="{2AEF4F0E-2F80-41EF-B34E-A378C774BF66}">
      <dsp:nvSpPr>
        <dsp:cNvPr id="0" name=""/>
        <dsp:cNvSpPr/>
      </dsp:nvSpPr>
      <dsp:spPr>
        <a:xfrm>
          <a:off x="1442719" y="2251415"/>
          <a:ext cx="8175413" cy="18420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Under the Sentencing Act 2020, while a report is not mandatory for every case, it is essential in many instances—especially when the court is considering a community order or a custodial sentence—to ensure the sentence is both proportionate and effective in managing the offender's risk.</a:t>
          </a:r>
          <a:endParaRPr lang="en-US" sz="1700" kern="1200"/>
        </a:p>
      </dsp:txBody>
      <dsp:txXfrm>
        <a:off x="1496671" y="2305367"/>
        <a:ext cx="5427445" cy="1734162"/>
      </dsp:txXfrm>
    </dsp:sp>
    <dsp:sp modelId="{4E012BE1-E3AD-4567-A60C-F76C0FB4A2B6}">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10/13/2026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1166888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903066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422841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59768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150046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3775103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B A Newton hearing will take place to determine the facts of the incident, even when a guilty plea has been given, if clarity is needed to sentence appropriately.</a:t>
            </a:r>
          </a:p>
          <a:p>
            <a:pPr marL="228600" indent="-228600">
              <a:buAutoNum type="arabicPeriod"/>
            </a:pPr>
            <a:r>
              <a:rPr lang="en-GB" dirty="0"/>
              <a:t>D </a:t>
            </a:r>
          </a:p>
        </p:txBody>
      </p:sp>
      <p:sp>
        <p:nvSpPr>
          <p:cNvPr id="4" name="Slide Number Placeholder 3"/>
          <p:cNvSpPr>
            <a:spLocks noGrp="1"/>
          </p:cNvSpPr>
          <p:nvPr>
            <p:ph type="sldNum" sz="quarter" idx="5"/>
          </p:nvPr>
        </p:nvSpPr>
        <p:spPr/>
        <p:txBody>
          <a:bodyPr/>
          <a:lstStyle/>
          <a:p>
            <a:fld id="{E0746DE6-3336-457D-A091-FA20AC1C536E}" type="slidenum">
              <a:rPr lang="en-US" smtClean="0"/>
              <a:t>38</a:t>
            </a:fld>
            <a:endParaRPr lang="en-US"/>
          </a:p>
        </p:txBody>
      </p:sp>
    </p:spTree>
    <p:extLst>
      <p:ext uri="{BB962C8B-B14F-4D97-AF65-F5344CB8AC3E}">
        <p14:creationId xmlns:p14="http://schemas.microsoft.com/office/powerpoint/2010/main" val="3880766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10/13/2026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10/13/2026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10/13/2026</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10/13/2026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entencingcouncil.org.uk/guidelines/imposition-of-community-and-custodial-sentences/?source=751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entencingcouncil.org.uk/guidelines/reduction-in-sentence-for-a-guilty-plea-first-hearing-on-or-after-1-june-2017/"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ntage weighing scales">
            <a:extLst>
              <a:ext uri="{FF2B5EF4-FFF2-40B4-BE49-F238E27FC236}">
                <a16:creationId xmlns:a16="http://schemas.microsoft.com/office/drawing/2014/main" id="{374195F4-853E-AA94-7BCC-4D5F96C2A59B}"/>
              </a:ext>
            </a:extLst>
          </p:cNvPr>
          <p:cNvPicPr>
            <a:picLocks noChangeAspect="1"/>
          </p:cNvPicPr>
          <p:nvPr/>
        </p:nvPicPr>
        <p:blipFill>
          <a:blip r:embed="rId2">
            <a:duotone>
              <a:prstClr val="black"/>
              <a:prstClr val="white"/>
            </a:duotone>
          </a:blip>
          <a:srcRect t="7900" r="6942" b="32100"/>
          <a:stretch>
            <a:fillRect/>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p:cNvSpPr>
            <a:spLocks noGrp="1"/>
          </p:cNvSpPr>
          <p:nvPr>
            <p:ph type="ctrTitle"/>
          </p:nvPr>
        </p:nvSpPr>
        <p:spPr>
          <a:xfrm>
            <a:off x="668866" y="1678666"/>
            <a:ext cx="5123515" cy="2369093"/>
          </a:xfrm>
        </p:spPr>
        <p:txBody>
          <a:bodyPr>
            <a:normAutofit/>
          </a:bodyPr>
          <a:lstStyle/>
          <a:p>
            <a:r>
              <a:rPr lang="en-US" sz="4800"/>
              <a:t>Criminal Law and Litigation</a:t>
            </a:r>
          </a:p>
        </p:txBody>
      </p:sp>
      <p:sp>
        <p:nvSpPr>
          <p:cNvPr id="3" name="Content Placeholder 2"/>
          <p:cNvSpPr>
            <a:spLocks noGrp="1"/>
          </p:cNvSpPr>
          <p:nvPr>
            <p:ph type="subTitle" idx="1"/>
          </p:nvPr>
        </p:nvSpPr>
        <p:spPr>
          <a:xfrm>
            <a:off x="677335" y="4050831"/>
            <a:ext cx="5113217" cy="1096901"/>
          </a:xfrm>
        </p:spPr>
        <p:txBody>
          <a:bodyPr>
            <a:normAutofit/>
          </a:bodyPr>
          <a:lstStyle/>
          <a:p>
            <a:r>
              <a:rPr lang="en-GB" sz="1600"/>
              <a:t>Week 10 – Sentencing (Chapter 14)</a:t>
            </a:r>
          </a:p>
        </p:txBody>
      </p:sp>
      <p:cxnSp>
        <p:nvCxnSpPr>
          <p:cNvPr id="9" name="Straight Connector 8">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818F-C30E-4850-88B2-8C15C64952BD}"/>
              </a:ext>
            </a:extLst>
          </p:cNvPr>
          <p:cNvSpPr>
            <a:spLocks noGrp="1"/>
          </p:cNvSpPr>
          <p:nvPr>
            <p:ph type="title"/>
          </p:nvPr>
        </p:nvSpPr>
        <p:spPr>
          <a:xfrm>
            <a:off x="1286933" y="609600"/>
            <a:ext cx="10197494" cy="1099457"/>
          </a:xfrm>
        </p:spPr>
        <p:txBody>
          <a:bodyPr>
            <a:normAutofit/>
          </a:bodyPr>
          <a:lstStyle/>
          <a:p>
            <a:r>
              <a:rPr lang="en-GB" dirty="0"/>
              <a:t>Aims</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DCEDB4B-3615-4456-8737-4EA20762596A}"/>
              </a:ext>
            </a:extLst>
          </p:cNvPr>
          <p:cNvGraphicFramePr>
            <a:graphicFrameLocks noGrp="1"/>
          </p:cNvGraphicFramePr>
          <p:nvPr>
            <p:ph idx="1"/>
            <p:extLst>
              <p:ext uri="{D42A27DB-BD31-4B8C-83A1-F6EECF244321}">
                <p14:modId xmlns:p14="http://schemas.microsoft.com/office/powerpoint/2010/main" val="153128179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7836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E47E3-DF95-465B-8B6E-DEA6BF036895}"/>
              </a:ext>
            </a:extLst>
          </p:cNvPr>
          <p:cNvSpPr>
            <a:spLocks noGrp="1"/>
          </p:cNvSpPr>
          <p:nvPr>
            <p:ph type="title"/>
          </p:nvPr>
        </p:nvSpPr>
        <p:spPr>
          <a:xfrm>
            <a:off x="1286933" y="609600"/>
            <a:ext cx="10197494" cy="1099457"/>
          </a:xfrm>
        </p:spPr>
        <p:txBody>
          <a:bodyPr>
            <a:normAutofit/>
          </a:bodyPr>
          <a:lstStyle/>
          <a:p>
            <a:r>
              <a:rPr lang="en-GB" dirty="0"/>
              <a:t>Introduction</a:t>
            </a:r>
          </a:p>
        </p:txBody>
      </p:sp>
      <p:sp>
        <p:nvSpPr>
          <p:cNvPr id="51" name="Isosceles Triangle 5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5" name="Content Placeholder 2">
            <a:extLst>
              <a:ext uri="{FF2B5EF4-FFF2-40B4-BE49-F238E27FC236}">
                <a16:creationId xmlns:a16="http://schemas.microsoft.com/office/drawing/2014/main" id="{516BD079-A6DC-AEC5-5CC5-1EB651A5F200}"/>
              </a:ext>
            </a:extLst>
          </p:cNvPr>
          <p:cNvGraphicFramePr>
            <a:graphicFrameLocks noGrp="1"/>
          </p:cNvGraphicFramePr>
          <p:nvPr>
            <p:ph idx="1"/>
            <p:extLst>
              <p:ext uri="{D42A27DB-BD31-4B8C-83A1-F6EECF244321}">
                <p14:modId xmlns:p14="http://schemas.microsoft.com/office/powerpoint/2010/main" val="255179406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7479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Isosceles Triangle 9">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Parallelogram 11">
            <a:extLst>
              <a:ext uri="{FF2B5EF4-FFF2-40B4-BE49-F238E27FC236}">
                <a16:creationId xmlns:a16="http://schemas.microsoft.com/office/drawing/2014/main" id="{23370524-0FE7-41B4-ABCF-7FB26B6CF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2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2786047" y="609600"/>
            <a:ext cx="6487955" cy="1320800"/>
          </a:xfrm>
        </p:spPr>
        <p:txBody>
          <a:bodyPr anchor="t">
            <a:normAutofit/>
          </a:bodyPr>
          <a:lstStyle/>
          <a:p>
            <a:pPr>
              <a:lnSpc>
                <a:spcPct val="90000"/>
              </a:lnSpc>
            </a:pPr>
            <a:r>
              <a:rPr lang="en-US" sz="2800"/>
              <a:t>Sentencing Act 2020</a:t>
            </a:r>
            <a:br>
              <a:rPr lang="en-US" sz="2800"/>
            </a:br>
            <a:br>
              <a:rPr lang="en-US" sz="2800"/>
            </a:br>
            <a:r>
              <a:rPr lang="en-US" sz="2800"/>
              <a:t>The purpose of sentencing</a:t>
            </a:r>
          </a:p>
        </p:txBody>
      </p:sp>
      <p:sp>
        <p:nvSpPr>
          <p:cNvPr id="20"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EB9DA43-0C65-11E6-1691-EC51DFD4E565}"/>
              </a:ext>
            </a:extLst>
          </p:cNvPr>
          <p:cNvGraphicFramePr>
            <a:graphicFrameLocks noGrp="1"/>
          </p:cNvGraphicFramePr>
          <p:nvPr>
            <p:ph idx="1"/>
            <p:extLst>
              <p:ext uri="{D42A27DB-BD31-4B8C-83A1-F6EECF244321}">
                <p14:modId xmlns:p14="http://schemas.microsoft.com/office/powerpoint/2010/main" val="4002283258"/>
              </p:ext>
            </p:extLst>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2932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277B9-20B0-73F3-38D0-89CDE9BEAD00}"/>
              </a:ext>
            </a:extLst>
          </p:cNvPr>
          <p:cNvSpPr>
            <a:spLocks noGrp="1"/>
          </p:cNvSpPr>
          <p:nvPr>
            <p:ph type="title"/>
          </p:nvPr>
        </p:nvSpPr>
        <p:spPr>
          <a:xfrm>
            <a:off x="1333502" y="609600"/>
            <a:ext cx="8596668" cy="1320800"/>
          </a:xfrm>
        </p:spPr>
        <p:txBody>
          <a:bodyPr>
            <a:normAutofit/>
          </a:bodyPr>
          <a:lstStyle/>
          <a:p>
            <a:r>
              <a:rPr lang="en-GB" dirty="0"/>
              <a:t>s57(2) SA 2020</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3A26107-A9C1-F786-5865-4337DDCDA47B}"/>
              </a:ext>
            </a:extLst>
          </p:cNvPr>
          <p:cNvSpPr>
            <a:spLocks noGrp="1"/>
          </p:cNvSpPr>
          <p:nvPr>
            <p:ph idx="1"/>
          </p:nvPr>
        </p:nvSpPr>
        <p:spPr>
          <a:xfrm>
            <a:off x="1145243" y="1457614"/>
            <a:ext cx="10123392" cy="4790786"/>
          </a:xfrm>
        </p:spPr>
        <p:txBody>
          <a:bodyPr>
            <a:normAutofit lnSpcReduction="10000"/>
          </a:bodyPr>
          <a:lstStyle/>
          <a:p>
            <a:pPr>
              <a:lnSpc>
                <a:spcPct val="90000"/>
              </a:lnSpc>
            </a:pPr>
            <a:r>
              <a:rPr lang="en-GB" dirty="0"/>
              <a:t>s57(2) SA 2020 does not create a hierarchy of the different purposes. As a result, the magistrates or judge determines the most important sentencing purpose in each individual case. Although there is no hierarchy to the purposes of sentence, there is a hierarchy to the sentence types available. In descending order of severity:</a:t>
            </a:r>
          </a:p>
          <a:p>
            <a:pPr>
              <a:lnSpc>
                <a:spcPct val="90000"/>
              </a:lnSpc>
            </a:pPr>
            <a:r>
              <a:rPr lang="en-GB" dirty="0"/>
              <a:t>custody (prison) immediate/suspended (most serious);</a:t>
            </a:r>
          </a:p>
          <a:p>
            <a:pPr>
              <a:lnSpc>
                <a:spcPct val="90000"/>
              </a:lnSpc>
            </a:pPr>
            <a:r>
              <a:rPr lang="en-GB" dirty="0"/>
              <a:t>community sentence;</a:t>
            </a:r>
          </a:p>
          <a:p>
            <a:pPr>
              <a:lnSpc>
                <a:spcPct val="90000"/>
              </a:lnSpc>
            </a:pPr>
            <a:r>
              <a:rPr lang="en-GB" dirty="0"/>
              <a:t>fine;</a:t>
            </a:r>
          </a:p>
          <a:p>
            <a:pPr>
              <a:lnSpc>
                <a:spcPct val="90000"/>
              </a:lnSpc>
            </a:pPr>
            <a:r>
              <a:rPr lang="en-GB" dirty="0"/>
              <a:t>conditional discharge;</a:t>
            </a:r>
          </a:p>
          <a:p>
            <a:pPr>
              <a:lnSpc>
                <a:spcPct val="90000"/>
              </a:lnSpc>
            </a:pPr>
            <a:r>
              <a:rPr lang="en-GB" dirty="0"/>
              <a:t>absolute discharge (least serious).</a:t>
            </a:r>
          </a:p>
          <a:p>
            <a:pPr>
              <a:lnSpc>
                <a:spcPct val="90000"/>
              </a:lnSpc>
            </a:pPr>
            <a:endParaRPr lang="en-GB" dirty="0"/>
          </a:p>
          <a:p>
            <a:pPr>
              <a:lnSpc>
                <a:spcPct val="90000"/>
              </a:lnSpc>
            </a:pPr>
            <a:r>
              <a:rPr lang="en-GB" dirty="0"/>
              <a:t>Another power the court has is to issue a ‘bind over’. An offender, or parent/guardian of a youth may be bound over to keep the peace, a power which has its origins in the 14th century. It will be appropriate to use the power where the offender has led the court to believe that a breach of the peace might arise from their future conduct. The individual will be bound over to keep the peace and be of good behaviour for a specified period. If the offender fails to keep their promise during the specified period, a sum of money is forfeited.</a:t>
            </a:r>
          </a:p>
          <a:p>
            <a:pPr marL="0" indent="0">
              <a:lnSpc>
                <a:spcPct val="90000"/>
              </a:lnSpc>
              <a:buNone/>
            </a:pPr>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03795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16845-2E75-BA65-F13C-ABC57572BC95}"/>
              </a:ext>
            </a:extLst>
          </p:cNvPr>
          <p:cNvSpPr>
            <a:spLocks noGrp="1"/>
          </p:cNvSpPr>
          <p:nvPr>
            <p:ph type="title"/>
          </p:nvPr>
        </p:nvSpPr>
        <p:spPr/>
        <p:txBody>
          <a:bodyPr/>
          <a:lstStyle/>
          <a:p>
            <a:r>
              <a:rPr lang="en-GB" dirty="0"/>
              <a:t>Absolute and conditional discharges</a:t>
            </a:r>
          </a:p>
        </p:txBody>
      </p:sp>
      <p:sp>
        <p:nvSpPr>
          <p:cNvPr id="3" name="Content Placeholder 2">
            <a:extLst>
              <a:ext uri="{FF2B5EF4-FFF2-40B4-BE49-F238E27FC236}">
                <a16:creationId xmlns:a16="http://schemas.microsoft.com/office/drawing/2014/main" id="{F54068E8-E358-1A83-98D0-58F489E0AA66}"/>
              </a:ext>
            </a:extLst>
          </p:cNvPr>
          <p:cNvSpPr>
            <a:spLocks noGrp="1"/>
          </p:cNvSpPr>
          <p:nvPr>
            <p:ph idx="1"/>
          </p:nvPr>
        </p:nvSpPr>
        <p:spPr/>
        <p:txBody>
          <a:bodyPr/>
          <a:lstStyle/>
          <a:p>
            <a:r>
              <a:rPr lang="en-GB" dirty="0"/>
              <a:t>Conditional or absolute discharges may be used in the case of relatively trivial offences. A court which does not wish to punish an offender at all, for example, because their offence was entirely technical, may give them an absolute discharge. This might be appropriate in cases such as driving offences of strict liability where there is no real moral blame on the defendant.</a:t>
            </a:r>
          </a:p>
          <a:p>
            <a:endParaRPr lang="en-GB" dirty="0"/>
          </a:p>
          <a:p>
            <a:r>
              <a:rPr lang="en-GB" dirty="0"/>
              <a:t>A conditional discharge does not punish an offender immediately, but leaves the possibility of punishment open for a set period of time. If the offender does not re-offend during the period of the discharge, the conditional discharge lapses. The court’s powers to impose an absolute or conditional discharge are governed by Part 5 SA 2020.</a:t>
            </a:r>
          </a:p>
        </p:txBody>
      </p:sp>
    </p:spTree>
    <p:extLst>
      <p:ext uri="{BB962C8B-B14F-4D97-AF65-F5344CB8AC3E}">
        <p14:creationId xmlns:p14="http://schemas.microsoft.com/office/powerpoint/2010/main" val="6121681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8DA06-D5D1-F80D-E976-546EDF620401}"/>
              </a:ext>
            </a:extLst>
          </p:cNvPr>
          <p:cNvSpPr>
            <a:spLocks noGrp="1"/>
          </p:cNvSpPr>
          <p:nvPr>
            <p:ph type="title"/>
          </p:nvPr>
        </p:nvSpPr>
        <p:spPr/>
        <p:txBody>
          <a:bodyPr/>
          <a:lstStyle/>
          <a:p>
            <a:r>
              <a:rPr lang="en-GB" dirty="0"/>
              <a:t>Financial Penalties</a:t>
            </a:r>
          </a:p>
        </p:txBody>
      </p:sp>
      <p:sp>
        <p:nvSpPr>
          <p:cNvPr id="3" name="Content Placeholder 2">
            <a:extLst>
              <a:ext uri="{FF2B5EF4-FFF2-40B4-BE49-F238E27FC236}">
                <a16:creationId xmlns:a16="http://schemas.microsoft.com/office/drawing/2014/main" id="{933C707A-D87D-B2D6-ECCD-3AB2F8EE6E4A}"/>
              </a:ext>
            </a:extLst>
          </p:cNvPr>
          <p:cNvSpPr>
            <a:spLocks noGrp="1"/>
          </p:cNvSpPr>
          <p:nvPr>
            <p:ph idx="1"/>
          </p:nvPr>
        </p:nvSpPr>
        <p:spPr>
          <a:xfrm>
            <a:off x="391886" y="1534887"/>
            <a:ext cx="8882116" cy="4506476"/>
          </a:xfrm>
        </p:spPr>
        <p:txBody>
          <a:bodyPr>
            <a:normAutofit/>
          </a:bodyPr>
          <a:lstStyle/>
          <a:p>
            <a:r>
              <a:rPr lang="en-GB" sz="1100" dirty="0"/>
              <a:t>Fines are frequently imposed in Magistrates’ Courts. s119 SA 2020 permits the court to fine a defendant instead of ordering custody or detention. The court may impose a fine subject to the maximum permitted by the statute creating the offence. The maximum fines may be expressed as a numbered level. The current maximum fines under Levels 1–5 are set out in Table 14.3 below:</a:t>
            </a:r>
          </a:p>
          <a:p>
            <a:r>
              <a:rPr lang="en-GB" sz="1100" b="1" dirty="0"/>
              <a:t>Level 1:	£200</a:t>
            </a:r>
          </a:p>
          <a:p>
            <a:r>
              <a:rPr lang="en-GB" sz="1100" b="1" dirty="0"/>
              <a:t>Level 2:	£500</a:t>
            </a:r>
          </a:p>
          <a:p>
            <a:r>
              <a:rPr lang="en-GB" sz="1100" b="1" dirty="0"/>
              <a:t>Level 3:	£1,000</a:t>
            </a:r>
          </a:p>
          <a:p>
            <a:r>
              <a:rPr lang="en-GB" sz="1100" b="1" dirty="0"/>
              <a:t>Level 4:	£2,500</a:t>
            </a:r>
          </a:p>
          <a:p>
            <a:r>
              <a:rPr lang="en-GB" sz="1100" b="1" dirty="0"/>
              <a:t>Level 5 or either-way offence:	Unlimited</a:t>
            </a:r>
          </a:p>
          <a:p>
            <a:r>
              <a:rPr lang="en-GB" sz="1100" dirty="0"/>
              <a:t>The Magistrates’ Courts Sentencing Guidelines provide a starting point for the imposition of a fine in relation to some offences. The magistrates must first decide that a fine is appropriate. On the basis of aggravating and mitigating factors, they must then determine the level of fine according to a proportion of the defendant’s weekly take-home pay.</a:t>
            </a:r>
          </a:p>
          <a:p>
            <a:r>
              <a:rPr lang="en-GB" sz="1100" dirty="0"/>
              <a:t>Before imposing a fine, the court must make enquiries of the defendant’s financial circumstances and consider the seriousness of the offence. The defendant explains their financial circumstances using Form MC100. An electronic version of the form is available online: https://www.gov.uk/government/publications/form-mc100-make-sure-you-can-pay-your-fine-english, but most court centres have paper copies available for defendants to complete, and they are usually sent appended to postal requisitions. All defendants should complete an MC100 on the day of the first hearing and it is retained on the court file. Defendants must sign the form to declare its truth, and it is an offence not to provide the court with a statement of financial circumstances following an official request, or to make a false statement.</a:t>
            </a:r>
          </a:p>
          <a:p>
            <a:r>
              <a:rPr lang="en-GB" sz="1100" dirty="0"/>
              <a:t>Priority is always given to the payment of compensation orders as against fines. If an offender would struggle to pay both compensation and a fine, a compensation order will be awarded in preference to a fine.</a:t>
            </a:r>
          </a:p>
        </p:txBody>
      </p:sp>
    </p:spTree>
    <p:extLst>
      <p:ext uri="{BB962C8B-B14F-4D97-AF65-F5344CB8AC3E}">
        <p14:creationId xmlns:p14="http://schemas.microsoft.com/office/powerpoint/2010/main" val="2062724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7F51C-B232-6E0C-71C5-AA441F5B4B8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9D1DD12-A9A3-5675-8C25-6068677A76B5}"/>
              </a:ext>
            </a:extLst>
          </p:cNvPr>
          <p:cNvSpPr>
            <a:spLocks noGrp="1"/>
          </p:cNvSpPr>
          <p:nvPr>
            <p:ph idx="1"/>
          </p:nvPr>
        </p:nvSpPr>
        <p:spPr/>
        <p:txBody>
          <a:bodyPr>
            <a:normAutofit fontScale="92500" lnSpcReduction="10000"/>
          </a:bodyPr>
          <a:lstStyle/>
          <a:p>
            <a:r>
              <a:rPr lang="en-GB" dirty="0"/>
              <a:t>Financial penalties (i.e. fines, compensation orders and prosecution costs) may be paid in instalments. </a:t>
            </a:r>
          </a:p>
          <a:p>
            <a:r>
              <a:rPr lang="en-GB" dirty="0"/>
              <a:t>The defence advocate may need to take the client’s instructions in court as to what offer the defendant feels they can realistically make. Courts expect any financial penalties to be cleared within a period of 12 months. In putting forward an offer of payment by instalments, this period should be borne in mind. </a:t>
            </a:r>
          </a:p>
          <a:p>
            <a:r>
              <a:rPr lang="en-GB" dirty="0"/>
              <a:t>For an offender on welfare benefits, the usual instalment rate is £5 per fortnight. Where an offender has capital sums to cover the financial penalties imposed, they can expect the court to order payment in full within 14–28 days.</a:t>
            </a:r>
          </a:p>
          <a:p>
            <a:r>
              <a:rPr lang="en-GB" dirty="0" err="1"/>
              <a:t>CrPR</a:t>
            </a:r>
            <a:r>
              <a:rPr lang="en-GB" dirty="0"/>
              <a:t> Part 30 sets out various methods of fine enforcement available to the court, but where enforcement methods have been tried or are inappropriate, a court can order custody in default. Custody in lieu of fines will be considered if the defendant is already serving a period of imprisonment, or has persistently and wilfully failed to pay financial penalties.</a:t>
            </a:r>
          </a:p>
        </p:txBody>
      </p:sp>
    </p:spTree>
    <p:extLst>
      <p:ext uri="{BB962C8B-B14F-4D97-AF65-F5344CB8AC3E}">
        <p14:creationId xmlns:p14="http://schemas.microsoft.com/office/powerpoint/2010/main" val="31826398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47F45-17F8-E6AA-DA58-EEB26CC9DF05}"/>
              </a:ext>
            </a:extLst>
          </p:cNvPr>
          <p:cNvSpPr>
            <a:spLocks noGrp="1"/>
          </p:cNvSpPr>
          <p:nvPr>
            <p:ph type="title"/>
          </p:nvPr>
        </p:nvSpPr>
        <p:spPr/>
        <p:txBody>
          <a:bodyPr/>
          <a:lstStyle/>
          <a:p>
            <a:r>
              <a:rPr lang="en-GB" dirty="0"/>
              <a:t>Community Orders</a:t>
            </a:r>
          </a:p>
        </p:txBody>
      </p:sp>
      <p:sp>
        <p:nvSpPr>
          <p:cNvPr id="3" name="Content Placeholder 2">
            <a:extLst>
              <a:ext uri="{FF2B5EF4-FFF2-40B4-BE49-F238E27FC236}">
                <a16:creationId xmlns:a16="http://schemas.microsoft.com/office/drawing/2014/main" id="{2D32645B-87DC-05B4-A1FE-D4245033FD04}"/>
              </a:ext>
            </a:extLst>
          </p:cNvPr>
          <p:cNvSpPr>
            <a:spLocks noGrp="1"/>
          </p:cNvSpPr>
          <p:nvPr>
            <p:ph idx="1"/>
          </p:nvPr>
        </p:nvSpPr>
        <p:spPr>
          <a:xfrm>
            <a:off x="677334" y="2095274"/>
            <a:ext cx="8596668" cy="3880773"/>
          </a:xfrm>
        </p:spPr>
        <p:txBody>
          <a:bodyPr/>
          <a:lstStyle/>
          <a:p>
            <a:r>
              <a:rPr lang="en-GB" dirty="0"/>
              <a:t>A community order allows an offender to be punished while remaining in the community, rather than being sent to prison. Under the Sentencing Act 2020, courts can impose a community order if they believe the offence (or a combination of offences) is serious enough to warrant one.</a:t>
            </a:r>
          </a:p>
          <a:p>
            <a:r>
              <a:rPr lang="en-GB" dirty="0"/>
              <a:t>The threshold test for community sentences is laid down in s204(2) SA 2020: A court must not make a community order unless it is of the opinion that the offence, or the combination of the offence and one or more offences associated with it, was serious enough to warrant the making of such an order (emphasis added).</a:t>
            </a:r>
          </a:p>
        </p:txBody>
      </p:sp>
    </p:spTree>
    <p:extLst>
      <p:ext uri="{BB962C8B-B14F-4D97-AF65-F5344CB8AC3E}">
        <p14:creationId xmlns:p14="http://schemas.microsoft.com/office/powerpoint/2010/main" val="42542141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B63F0D-13EF-4A69-79F0-ACB9984968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19AC2B-EB6D-E76F-687E-DE6A25CCF6CC}"/>
              </a:ext>
            </a:extLst>
          </p:cNvPr>
          <p:cNvSpPr>
            <a:spLocks noGrp="1"/>
          </p:cNvSpPr>
          <p:nvPr>
            <p:ph type="title"/>
          </p:nvPr>
        </p:nvSpPr>
        <p:spPr/>
        <p:txBody>
          <a:bodyPr/>
          <a:lstStyle/>
          <a:p>
            <a:r>
              <a:rPr lang="en-GB" dirty="0"/>
              <a:t>Community Orders</a:t>
            </a:r>
          </a:p>
        </p:txBody>
      </p:sp>
      <p:sp>
        <p:nvSpPr>
          <p:cNvPr id="3" name="Content Placeholder 2">
            <a:extLst>
              <a:ext uri="{FF2B5EF4-FFF2-40B4-BE49-F238E27FC236}">
                <a16:creationId xmlns:a16="http://schemas.microsoft.com/office/drawing/2014/main" id="{EDD55DF2-87B6-ECBC-2781-57390E311016}"/>
              </a:ext>
            </a:extLst>
          </p:cNvPr>
          <p:cNvSpPr>
            <a:spLocks noGrp="1"/>
          </p:cNvSpPr>
          <p:nvPr>
            <p:ph idx="1"/>
          </p:nvPr>
        </p:nvSpPr>
        <p:spPr>
          <a:xfrm>
            <a:off x="410320" y="1350039"/>
            <a:ext cx="9130695" cy="5507961"/>
          </a:xfrm>
        </p:spPr>
        <p:txBody>
          <a:bodyPr>
            <a:normAutofit lnSpcReduction="10000"/>
          </a:bodyPr>
          <a:lstStyle/>
          <a:p>
            <a:r>
              <a:rPr lang="en-GB" sz="1050" dirty="0"/>
              <a:t>While there is a range of requirements, including a prohibition on foreign travel, exclusion from certain places, as well as residence and attendance centre orders for offenders aged under 25, the following requirements commonly make up a community order:</a:t>
            </a:r>
          </a:p>
          <a:p>
            <a:r>
              <a:rPr lang="en-GB" sz="1050" dirty="0"/>
              <a:t>(1)   An unpaid work requirement - This means that the offender must perform between 40 and 300 hours’ unpaid work under the supervision of a probation officer.</a:t>
            </a:r>
          </a:p>
          <a:p>
            <a:r>
              <a:rPr lang="en-GB" sz="1050" dirty="0"/>
              <a:t>(2)   A rehabilitation activity requirement (RAR) - This means that the offender must, during the period of the requirement attend appointments and participate in activities or both.</a:t>
            </a:r>
          </a:p>
          <a:p>
            <a:r>
              <a:rPr lang="en-GB" sz="1050" dirty="0"/>
              <a:t>(3)   A programme requirement - This is designed to ensure that the offender participates, under supervision, in an accredited programme specified at a place and on such number of days as specified in the order.</a:t>
            </a:r>
          </a:p>
          <a:p>
            <a:r>
              <a:rPr lang="en-GB" sz="1050" dirty="0"/>
              <a:t>(4)   A prohibited activity requirement -  This can prohibit activities on specified days or over a specified period.</a:t>
            </a:r>
          </a:p>
          <a:p>
            <a:r>
              <a:rPr lang="en-GB" sz="1050" dirty="0"/>
              <a:t>(5)   A curfew requirement - This is a requirement that the offender must remain, for periods specified in the relevant order, at a specified place. The restrictions can only be in place for a maximum of 12 months. This can be supported by the requirement for the offender to wear an electronic tag.</a:t>
            </a:r>
          </a:p>
          <a:p>
            <a:r>
              <a:rPr lang="en-GB" sz="1050" dirty="0"/>
              <a:t>(6)   A mental health treatment requirement</a:t>
            </a:r>
          </a:p>
          <a:p>
            <a:r>
              <a:rPr lang="en-GB" sz="1050" dirty="0"/>
              <a:t>This is a requirement that the offender must submit, during a period or periods specified in the order, to treatment by or under the direction of a registered medical practitioner or a chartered psychologist (or both, for different periods) with a view to the improvement of the offender’s mental condition. The offender must agree to receive treatment.</a:t>
            </a:r>
          </a:p>
          <a:p>
            <a:r>
              <a:rPr lang="en-GB" sz="1050" dirty="0"/>
              <a:t>(7)   A drug rehabilitation requirement - This enables a treatment and testing period (which must be at least six months) to be imposed in relation to a drug-dependent offender who has consented to such treatment.</a:t>
            </a:r>
          </a:p>
          <a:p>
            <a:r>
              <a:rPr lang="en-GB" sz="1050" dirty="0"/>
              <a:t>(8)   An alcohol treatment requirement - This requirement is similar to that available for drug-dependent offenders. In this case, the offender must be alcohol-dependent and be willing to undertake treatment. Again, the period of treatment must be at least six months.</a:t>
            </a:r>
          </a:p>
          <a:p>
            <a:r>
              <a:rPr lang="en-GB" sz="1050" dirty="0"/>
              <a:t>(9)   An alcohol abstinence and monitoring requirement - A tag, or ankle bracelet, monitors the alcohol in the offender’s perspiration. If they breach their alcohol abstinence order, they can return to court for further sanctions.</a:t>
            </a:r>
          </a:p>
          <a:p>
            <a:r>
              <a:rPr lang="en-GB" sz="1050" dirty="0"/>
              <a:t>Breach of a community order will normally be dealt with by summary proceedings, except where the defendant was originally sentenced in the Crown Court, in which event the case will normally be remitted to that court. The court may impose additional requirements, may impose a fine for breach of the order or may revoke the order and sentence the defendant for the original offence. The provisions for dealing with breaches of community orders are found in Sch 10 SA 2020.</a:t>
            </a:r>
          </a:p>
        </p:txBody>
      </p:sp>
    </p:spTree>
    <p:extLst>
      <p:ext uri="{BB962C8B-B14F-4D97-AF65-F5344CB8AC3E}">
        <p14:creationId xmlns:p14="http://schemas.microsoft.com/office/powerpoint/2010/main" val="54768249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B64E00-0D80-5579-D231-E45E4650D808}"/>
              </a:ext>
            </a:extLst>
          </p:cNvPr>
          <p:cNvSpPr>
            <a:spLocks noGrp="1"/>
          </p:cNvSpPr>
          <p:nvPr>
            <p:ph type="title"/>
          </p:nvPr>
        </p:nvSpPr>
        <p:spPr>
          <a:xfrm>
            <a:off x="1333502" y="609600"/>
            <a:ext cx="8596668" cy="1320800"/>
          </a:xfrm>
        </p:spPr>
        <p:txBody>
          <a:bodyPr>
            <a:normAutofit/>
          </a:bodyPr>
          <a:lstStyle/>
          <a:p>
            <a:r>
              <a:rPr lang="en-GB" dirty="0"/>
              <a:t>Imprisonment</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71E175B-649D-FEEF-EBCC-C05DA0415A86}"/>
              </a:ext>
            </a:extLst>
          </p:cNvPr>
          <p:cNvSpPr>
            <a:spLocks noGrp="1"/>
          </p:cNvSpPr>
          <p:nvPr>
            <p:ph idx="1"/>
          </p:nvPr>
        </p:nvSpPr>
        <p:spPr>
          <a:xfrm>
            <a:off x="1333502" y="2160589"/>
            <a:ext cx="8596668" cy="3880773"/>
          </a:xfrm>
        </p:spPr>
        <p:txBody>
          <a:bodyPr>
            <a:normAutofit/>
          </a:bodyPr>
          <a:lstStyle/>
          <a:p>
            <a:pPr>
              <a:lnSpc>
                <a:spcPct val="90000"/>
              </a:lnSpc>
            </a:pPr>
            <a:r>
              <a:rPr lang="en-GB" sz="700"/>
              <a:t>Offenders over 18 years of age may be sentenced to a period of imprisonment. The court will usually obtain a pre-sentence report before passing sentence, although it need not do so if it feels it would be unnecessary. Adult offenders under 21 are sentenced to detention in young offender institutions, rather than adult prisons. The youth sentencing regime is beyond the scope of this chapter.</a:t>
            </a:r>
          </a:p>
          <a:p>
            <a:pPr>
              <a:lnSpc>
                <a:spcPct val="90000"/>
              </a:lnSpc>
            </a:pPr>
            <a:endParaRPr lang="en-GB" sz="700"/>
          </a:p>
          <a:p>
            <a:pPr>
              <a:lnSpc>
                <a:spcPct val="90000"/>
              </a:lnSpc>
            </a:pPr>
            <a:r>
              <a:rPr lang="en-GB" sz="700"/>
              <a:t>A custodial sentence (immediate or suspended) can only be imposed in accordance with s230 SA 2020, which provides that a custodial sentence must not be imposed unless the court is of the opinion that the offence is so serious that neither a fine alone nor a community sentence can be justified. This is known as the custody threshold test. A custodial sentence may also be imposed in a case where the defendant does not consent to a community order where consent is required, or fails to comply with a community order.</a:t>
            </a:r>
          </a:p>
          <a:p>
            <a:pPr>
              <a:lnSpc>
                <a:spcPct val="90000"/>
              </a:lnSpc>
            </a:pPr>
            <a:endParaRPr lang="en-GB" sz="700"/>
          </a:p>
          <a:p>
            <a:pPr>
              <a:lnSpc>
                <a:spcPct val="90000"/>
              </a:lnSpc>
            </a:pPr>
            <a:r>
              <a:rPr lang="en-GB" sz="700"/>
              <a:t>The recommended approach to determining the imposition of a custodial sentence is set out in the sentencing guidelines:</a:t>
            </a:r>
          </a:p>
          <a:p>
            <a:pPr>
              <a:lnSpc>
                <a:spcPct val="90000"/>
              </a:lnSpc>
            </a:pPr>
            <a:r>
              <a:rPr lang="en-GB" sz="700"/>
              <a:t>(1)   Has the custody threshold been passed?</a:t>
            </a:r>
          </a:p>
          <a:p>
            <a:pPr>
              <a:lnSpc>
                <a:spcPct val="90000"/>
              </a:lnSpc>
            </a:pPr>
            <a:r>
              <a:rPr lang="en-GB" sz="700"/>
              <a:t>(2)   If so, is it unavoidable that a custodial sentence be imposed?</a:t>
            </a:r>
          </a:p>
          <a:p>
            <a:pPr>
              <a:lnSpc>
                <a:spcPct val="90000"/>
              </a:lnSpc>
            </a:pPr>
            <a:r>
              <a:rPr lang="en-GB" sz="700"/>
              <a:t>(3)   If so, what is the length of that sentence? If the term does not exceed 12 months, the court must make a suspended sentence order, unless there are exceptional circumstances justifying otherwise (s277A SA 2020). If the term exceeds 12 months the court retains a discretion to suspend for up to three years (s277 SA 2020).</a:t>
            </a:r>
          </a:p>
          <a:p>
            <a:pPr>
              <a:lnSpc>
                <a:spcPct val="90000"/>
              </a:lnSpc>
            </a:pPr>
            <a:r>
              <a:rPr lang="en-GB" sz="700"/>
              <a:t>(4)   If immediate custody is to be imposed, the court will set a sentence that takes immediate effect for the term commensurate with (reflecting) the seriousness of the offence.</a:t>
            </a:r>
          </a:p>
          <a:p>
            <a:pPr>
              <a:lnSpc>
                <a:spcPct val="90000"/>
              </a:lnSpc>
            </a:pPr>
            <a:endParaRPr lang="en-GB" sz="700"/>
          </a:p>
          <a:p>
            <a:pPr>
              <a:lnSpc>
                <a:spcPct val="90000"/>
              </a:lnSpc>
            </a:pPr>
            <a:r>
              <a:rPr lang="en-GB" sz="700"/>
              <a:t>In assessing the seriousness of the offence the court will take into account:</a:t>
            </a:r>
          </a:p>
          <a:p>
            <a:pPr>
              <a:lnSpc>
                <a:spcPct val="90000"/>
              </a:lnSpc>
            </a:pPr>
            <a:r>
              <a:rPr lang="en-GB" sz="700"/>
              <a:t>the presence of aggravating and/or mitigating factors;</a:t>
            </a:r>
          </a:p>
          <a:p>
            <a:pPr>
              <a:lnSpc>
                <a:spcPct val="90000"/>
              </a:lnSpc>
            </a:pPr>
            <a:r>
              <a:rPr lang="en-GB" sz="700"/>
              <a:t>the extent of the defendant’s culpability in committing the offence; and</a:t>
            </a:r>
          </a:p>
          <a:p>
            <a:pPr>
              <a:lnSpc>
                <a:spcPct val="90000"/>
              </a:lnSpc>
            </a:pPr>
            <a:r>
              <a:rPr lang="en-GB" sz="700"/>
              <a:t>any relevant Court of Appeal judgment or sentencing guideline.</a:t>
            </a:r>
          </a:p>
          <a:p>
            <a:pPr>
              <a:lnSpc>
                <a:spcPct val="90000"/>
              </a:lnSpc>
            </a:pPr>
            <a:r>
              <a:rPr lang="en-GB" sz="700"/>
              <a:t>The length of a custodial term which is not fixed by law must be the shortest term commensurate with the seriousness of the offence.</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08261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C890C-E40B-8E00-5A38-A67E74A8A650}"/>
              </a:ext>
            </a:extLst>
          </p:cNvPr>
          <p:cNvSpPr>
            <a:spLocks noGrp="1"/>
          </p:cNvSpPr>
          <p:nvPr>
            <p:ph type="title"/>
          </p:nvPr>
        </p:nvSpPr>
        <p:spPr/>
        <p:txBody>
          <a:bodyPr/>
          <a:lstStyle/>
          <a:p>
            <a:r>
              <a:rPr lang="en-GB" dirty="0"/>
              <a:t>Imprisonment </a:t>
            </a:r>
          </a:p>
        </p:txBody>
      </p:sp>
      <p:sp>
        <p:nvSpPr>
          <p:cNvPr id="3" name="Content Placeholder 2">
            <a:extLst>
              <a:ext uri="{FF2B5EF4-FFF2-40B4-BE49-F238E27FC236}">
                <a16:creationId xmlns:a16="http://schemas.microsoft.com/office/drawing/2014/main" id="{91BC50D4-03F4-3552-D34F-D3A37E289D39}"/>
              </a:ext>
            </a:extLst>
          </p:cNvPr>
          <p:cNvSpPr>
            <a:spLocks noGrp="1"/>
          </p:cNvSpPr>
          <p:nvPr>
            <p:ph idx="1"/>
          </p:nvPr>
        </p:nvSpPr>
        <p:spPr>
          <a:xfrm>
            <a:off x="228600" y="1338943"/>
            <a:ext cx="9045402" cy="4702419"/>
          </a:xfrm>
        </p:spPr>
        <p:txBody>
          <a:bodyPr>
            <a:normAutofit lnSpcReduction="10000"/>
          </a:bodyPr>
          <a:lstStyle/>
          <a:p>
            <a:r>
              <a:rPr lang="en-GB" sz="1050" dirty="0"/>
              <a:t>Over the last few years there have been changes to the magistrates’ powers of sentencing with six months for a single summary only offence and 12 months for a single offence triable either way.</a:t>
            </a:r>
          </a:p>
          <a:p>
            <a:r>
              <a:rPr lang="en-GB" sz="1050" dirty="0"/>
              <a:t>For triable either way offences this had originally been raised to address the backlog of cases. It was effective from 2 May 2022 to 29 March 2023, when it was reduced again to six months.</a:t>
            </a:r>
          </a:p>
          <a:p>
            <a:r>
              <a:rPr lang="en-GB" sz="1050" dirty="0"/>
              <a:t>However, from 18 November 2024 the power was once again increased for either-way offences to 12 months.</a:t>
            </a:r>
          </a:p>
          <a:p>
            <a:endParaRPr lang="en-GB" sz="1050" dirty="0"/>
          </a:p>
          <a:p>
            <a:r>
              <a:rPr lang="en-GB" sz="1050" dirty="0"/>
              <a:t>To avoid confusion in the future, the legislation has now been changed to avoid references to a specific time limit; instead it refers to the general limit in a magistrates’ court.</a:t>
            </a:r>
          </a:p>
          <a:p>
            <a:r>
              <a:rPr lang="en-GB" sz="1050" dirty="0"/>
              <a:t>Sometimes a statute might impose a shorter maximum term, for example, the maximum penalty for using threatening behaviour in a public place under the Public Order Act 1986, is three months’ imprisonment. Where there is no other statutory limit on the length of sentence that may be imposed for an imprisonable offence, s223 SA 2020 imposes a maximum sentence of two years’ imprisonment.</a:t>
            </a:r>
          </a:p>
          <a:p>
            <a:r>
              <a:rPr lang="en-GB" sz="1050" dirty="0"/>
              <a:t>NB Any time spent on remand in custody or subject to a qualifying electronically monitored curfew will count as time served by a defendant as part of their sentence.</a:t>
            </a:r>
          </a:p>
          <a:p>
            <a:r>
              <a:rPr lang="en-GB" sz="1050" dirty="0"/>
              <a:t>The Sentencing Act 2026 fundamentally changes the courts’ approach to short custodial sentences. A new s277A is inserted into SA 2020. Where the court seeks to impose a custodial sentence of 12 months or less on an offender aged 21 or over who is convicted after 22 March 2026, the court must make a suspended sentence order unless exceptional circumstances apply which:</a:t>
            </a:r>
          </a:p>
          <a:p>
            <a:r>
              <a:rPr lang="en-GB" sz="1050" dirty="0"/>
              <a:t>relate to the offence (or the combination of the offence and one or more offences associated with it) or the offender; and</a:t>
            </a:r>
          </a:p>
          <a:p>
            <a:r>
              <a:rPr lang="en-GB" sz="1050" dirty="0"/>
              <a:t>justify not making the order.</a:t>
            </a:r>
          </a:p>
          <a:p>
            <a:endParaRPr lang="en-GB" sz="1050" dirty="0"/>
          </a:p>
          <a:p>
            <a:r>
              <a:rPr lang="en-GB" sz="1050" dirty="0"/>
              <a:t>The exceptional grounds, as set out in the Sentencing Council Updated Guidance for Imposition of Community and Custodial Sentences, please read this (at </a:t>
            </a:r>
            <a:r>
              <a:rPr lang="en-GB" sz="1050" dirty="0">
                <a:hlinkClick r:id="rId2"/>
              </a:rPr>
              <a:t>https://sentencingcouncil.org.uk/guidelines/imposition-of-community-and-custodial-sentences/?source=7510</a:t>
            </a:r>
            <a:r>
              <a:rPr lang="en-GB" sz="1050" dirty="0"/>
              <a:t>) </a:t>
            </a:r>
          </a:p>
        </p:txBody>
      </p:sp>
    </p:spTree>
    <p:extLst>
      <p:ext uri="{BB962C8B-B14F-4D97-AF65-F5344CB8AC3E}">
        <p14:creationId xmlns:p14="http://schemas.microsoft.com/office/powerpoint/2010/main" val="6060801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A3F67-FECD-1E0D-C3B3-87AC2765E77D}"/>
              </a:ext>
            </a:extLst>
          </p:cNvPr>
          <p:cNvSpPr>
            <a:spLocks noGrp="1"/>
          </p:cNvSpPr>
          <p:nvPr>
            <p:ph type="title"/>
          </p:nvPr>
        </p:nvSpPr>
        <p:spPr>
          <a:xfrm>
            <a:off x="677334" y="609600"/>
            <a:ext cx="8596668" cy="1320800"/>
          </a:xfrm>
        </p:spPr>
        <p:txBody>
          <a:bodyPr anchor="t">
            <a:normAutofit/>
          </a:bodyPr>
          <a:lstStyle/>
          <a:p>
            <a:r>
              <a:rPr lang="en-GB" dirty="0"/>
              <a:t>Road Traffic Offences</a:t>
            </a:r>
          </a:p>
        </p:txBody>
      </p:sp>
      <p:pic>
        <p:nvPicPr>
          <p:cNvPr id="7" name="Graphic 6" descr="Taxi">
            <a:extLst>
              <a:ext uri="{FF2B5EF4-FFF2-40B4-BE49-F238E27FC236}">
                <a16:creationId xmlns:a16="http://schemas.microsoft.com/office/drawing/2014/main" id="{BE007A03-E2F1-4162-9A4E-24F41A0813C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5331F26B-7FDE-48FB-FC1B-0476B8DF5D04}"/>
              </a:ext>
            </a:extLst>
          </p:cNvPr>
          <p:cNvSpPr>
            <a:spLocks noGrp="1"/>
          </p:cNvSpPr>
          <p:nvPr>
            <p:ph idx="1"/>
          </p:nvPr>
        </p:nvSpPr>
        <p:spPr>
          <a:xfrm>
            <a:off x="4063160" y="2160589"/>
            <a:ext cx="5207839" cy="3880773"/>
          </a:xfrm>
        </p:spPr>
        <p:txBody>
          <a:bodyPr>
            <a:normAutofit/>
          </a:bodyPr>
          <a:lstStyle/>
          <a:p>
            <a:pPr>
              <a:lnSpc>
                <a:spcPct val="90000"/>
              </a:lnSpc>
            </a:pPr>
            <a:r>
              <a:rPr lang="en-GB" sz="1100"/>
              <a:t>Road traffic offences are governed primarily by the Road Traffic Act 1988 (RTA 1988) for the definitions of the offences, and the Road Traffic Offenders Act 1988 (RTOA 1988) for the procedures and penalties regarding endorsements (penalty points) and disqualifications.</a:t>
            </a:r>
          </a:p>
          <a:p>
            <a:pPr>
              <a:lnSpc>
                <a:spcPct val="90000"/>
              </a:lnSpc>
            </a:pPr>
            <a:r>
              <a:rPr lang="en-GB" sz="1100"/>
              <a:t>Key points regarding the statutory authority for these penalties include:</a:t>
            </a:r>
          </a:p>
          <a:p>
            <a:pPr>
              <a:lnSpc>
                <a:spcPct val="90000"/>
              </a:lnSpc>
            </a:pPr>
            <a:r>
              <a:rPr lang="en-GB" sz="1100"/>
              <a:t>Endorsements: The RTOA 1988 dictates that certain offences carry a fixed number of penalty points, while others have a specified range of points that the court must impose upon conviction. </a:t>
            </a:r>
          </a:p>
          <a:p>
            <a:pPr>
              <a:lnSpc>
                <a:spcPct val="90000"/>
              </a:lnSpc>
            </a:pPr>
            <a:r>
              <a:rPr lang="en-GB" sz="1100"/>
              <a:t>Disqualification: For certain serious road traffic offences, the law mandates a minimum period of disqualification (e.g., drink-driving). </a:t>
            </a:r>
          </a:p>
          <a:p>
            <a:pPr>
              <a:lnSpc>
                <a:spcPct val="90000"/>
              </a:lnSpc>
            </a:pPr>
            <a:r>
              <a:rPr lang="en-GB" sz="1100"/>
              <a:t>Totting-up: Under the RTOA 1988, a driver who accumulates 12 or more penalty points within three years faces mandatory disqualification (totting-up), unless they can demonstrate </a:t>
            </a:r>
            <a:r>
              <a:rPr lang="en-GB" sz="1100" b="1"/>
              <a:t>exceptional hardship</a:t>
            </a:r>
            <a:r>
              <a:rPr lang="en-GB" sz="1100"/>
              <a:t>.</a:t>
            </a:r>
          </a:p>
          <a:p>
            <a:pPr>
              <a:lnSpc>
                <a:spcPct val="90000"/>
              </a:lnSpc>
            </a:pPr>
            <a:r>
              <a:rPr lang="en-GB" sz="1100"/>
              <a:t>Additionally, the procedure for these penalties is governed by the Criminal Procedure Rules (</a:t>
            </a:r>
            <a:r>
              <a:rPr lang="en-GB" sz="1100" err="1"/>
              <a:t>CrPR</a:t>
            </a:r>
            <a:r>
              <a:rPr lang="en-GB" sz="1100"/>
              <a:t>) Part 29</a:t>
            </a:r>
          </a:p>
          <a:p>
            <a:pPr>
              <a:lnSpc>
                <a:spcPct val="90000"/>
              </a:lnSpc>
            </a:pPr>
            <a:endParaRPr lang="en-GB" sz="1100"/>
          </a:p>
        </p:txBody>
      </p:sp>
    </p:spTree>
    <p:extLst>
      <p:ext uri="{BB962C8B-B14F-4D97-AF65-F5344CB8AC3E}">
        <p14:creationId xmlns:p14="http://schemas.microsoft.com/office/powerpoint/2010/main" val="6656238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0DCD6-0E2C-9975-31CE-B0A8016AD667}"/>
              </a:ext>
            </a:extLst>
          </p:cNvPr>
          <p:cNvSpPr>
            <a:spLocks noGrp="1"/>
          </p:cNvSpPr>
          <p:nvPr>
            <p:ph type="title"/>
          </p:nvPr>
        </p:nvSpPr>
        <p:spPr>
          <a:xfrm>
            <a:off x="677334" y="609600"/>
            <a:ext cx="8596668" cy="1320800"/>
          </a:xfrm>
        </p:spPr>
        <p:txBody>
          <a:bodyPr anchor="t">
            <a:normAutofit/>
          </a:bodyPr>
          <a:lstStyle/>
          <a:p>
            <a:r>
              <a:rPr lang="en-GB" dirty="0"/>
              <a:t>Sentencing Council</a:t>
            </a:r>
          </a:p>
        </p:txBody>
      </p:sp>
      <p:pic>
        <p:nvPicPr>
          <p:cNvPr id="7" name="Graphic 6" descr="Judge">
            <a:extLst>
              <a:ext uri="{FF2B5EF4-FFF2-40B4-BE49-F238E27FC236}">
                <a16:creationId xmlns:a16="http://schemas.microsoft.com/office/drawing/2014/main" id="{75BC5414-8F1F-0853-510E-6630439D1C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2A9A99C0-7A54-4990-986E-692267F450C7}"/>
              </a:ext>
            </a:extLst>
          </p:cNvPr>
          <p:cNvSpPr>
            <a:spLocks noGrp="1"/>
          </p:cNvSpPr>
          <p:nvPr>
            <p:ph idx="1"/>
          </p:nvPr>
        </p:nvSpPr>
        <p:spPr>
          <a:xfrm>
            <a:off x="4063160" y="1648960"/>
            <a:ext cx="5210842" cy="4490582"/>
          </a:xfrm>
        </p:spPr>
        <p:txBody>
          <a:bodyPr>
            <a:normAutofit/>
          </a:bodyPr>
          <a:lstStyle/>
          <a:p>
            <a:pPr>
              <a:lnSpc>
                <a:spcPct val="90000"/>
              </a:lnSpc>
            </a:pPr>
            <a:r>
              <a:rPr lang="en-GB" sz="1200" dirty="0"/>
              <a:t>The Sentencing Council, established by the Coroners and Justice Act 2009, is an independent body that produces sentencing guidelines. Courts are legally required to follow these guidelines unless doing so would not be in the interests of justice. The purpose of these guidelines is to ensure consistency, transparency, and structure in sentencing decisions across the Crown Court and Magistrates' Courts.</a:t>
            </a:r>
          </a:p>
          <a:p>
            <a:pPr>
              <a:lnSpc>
                <a:spcPct val="90000"/>
              </a:lnSpc>
            </a:pPr>
            <a:r>
              <a:rPr lang="en-GB" sz="1200" dirty="0"/>
              <a:t>When sentencing, the court must follow a structured approach set out in the guidelines:</a:t>
            </a:r>
          </a:p>
          <a:p>
            <a:pPr>
              <a:lnSpc>
                <a:spcPct val="90000"/>
              </a:lnSpc>
            </a:pPr>
            <a:r>
              <a:rPr lang="en-GB" sz="1200" dirty="0"/>
              <a:t>• </a:t>
            </a:r>
            <a:r>
              <a:rPr lang="en-GB" sz="1200" b="1" dirty="0"/>
              <a:t>Determine the offence category</a:t>
            </a:r>
            <a:r>
              <a:rPr lang="en-GB" sz="1200" dirty="0"/>
              <a:t>: The court assesses the offence's seriousness based on the offender's </a:t>
            </a:r>
            <a:r>
              <a:rPr lang="en-GB" sz="1200" b="1" dirty="0"/>
              <a:t>culpability</a:t>
            </a:r>
            <a:r>
              <a:rPr lang="en-GB" sz="1200" dirty="0"/>
              <a:t> (blameworthiness) and the </a:t>
            </a:r>
            <a:r>
              <a:rPr lang="en-GB" sz="1200" b="1" dirty="0"/>
              <a:t>harm</a:t>
            </a:r>
            <a:r>
              <a:rPr lang="en-GB" sz="1200" dirty="0"/>
              <a:t> caused. </a:t>
            </a:r>
          </a:p>
          <a:p>
            <a:pPr>
              <a:lnSpc>
                <a:spcPct val="90000"/>
              </a:lnSpc>
            </a:pPr>
            <a:r>
              <a:rPr lang="en-GB" sz="1200" dirty="0"/>
              <a:t>• </a:t>
            </a:r>
            <a:r>
              <a:rPr lang="en-GB" sz="1200" b="1" dirty="0"/>
              <a:t>Establish the starting point and range</a:t>
            </a:r>
            <a:r>
              <a:rPr lang="en-GB" sz="1200" dirty="0"/>
              <a:t>: The court uses the offence-specific guideline to identify the appropriate starting point and sentence range. </a:t>
            </a:r>
          </a:p>
          <a:p>
            <a:pPr>
              <a:lnSpc>
                <a:spcPct val="90000"/>
              </a:lnSpc>
            </a:pPr>
            <a:r>
              <a:rPr lang="en-GB" sz="1200" dirty="0"/>
              <a:t>• </a:t>
            </a:r>
            <a:r>
              <a:rPr lang="en-GB" sz="1200" b="1" dirty="0"/>
              <a:t>Consider factors</a:t>
            </a:r>
            <a:r>
              <a:rPr lang="en-GB" sz="1200" dirty="0"/>
              <a:t>: The court adjusts the sentence based on aggravating factors (which increase the sentence) and mitigating factors (which decrease the sentence), taking into account both the offence itself and the offender's personal circumstances. </a:t>
            </a:r>
          </a:p>
          <a:p>
            <a:pPr>
              <a:lnSpc>
                <a:spcPct val="90000"/>
              </a:lnSpc>
            </a:pPr>
            <a:r>
              <a:rPr lang="en-GB" sz="1200" dirty="0"/>
              <a:t>The guidelines also help the court weigh aggravating and mitigating factors. If the court decides to depart from the guidelines, it must provide clear reasons for doing so when passing sentence</a:t>
            </a:r>
          </a:p>
          <a:p>
            <a:pPr>
              <a:lnSpc>
                <a:spcPct val="90000"/>
              </a:lnSpc>
            </a:pPr>
            <a:endParaRPr lang="en-GB" sz="1200" dirty="0"/>
          </a:p>
        </p:txBody>
      </p:sp>
    </p:spTree>
    <p:extLst>
      <p:ext uri="{BB962C8B-B14F-4D97-AF65-F5344CB8AC3E}">
        <p14:creationId xmlns:p14="http://schemas.microsoft.com/office/powerpoint/2010/main" val="2593831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822F2-B121-78C9-42E3-1E9856F2EFC2}"/>
              </a:ext>
            </a:extLst>
          </p:cNvPr>
          <p:cNvSpPr>
            <a:spLocks noGrp="1"/>
          </p:cNvSpPr>
          <p:nvPr>
            <p:ph type="title"/>
          </p:nvPr>
        </p:nvSpPr>
        <p:spPr/>
        <p:txBody>
          <a:bodyPr/>
          <a:lstStyle/>
          <a:p>
            <a:r>
              <a:rPr lang="en-GB" dirty="0"/>
              <a:t>Sentencing </a:t>
            </a:r>
          </a:p>
        </p:txBody>
      </p:sp>
      <p:sp>
        <p:nvSpPr>
          <p:cNvPr id="3" name="Content Placeholder 2">
            <a:extLst>
              <a:ext uri="{FF2B5EF4-FFF2-40B4-BE49-F238E27FC236}">
                <a16:creationId xmlns:a16="http://schemas.microsoft.com/office/drawing/2014/main" id="{5D3E176B-9AD2-8F78-1451-D80BB5E17FB8}"/>
              </a:ext>
            </a:extLst>
          </p:cNvPr>
          <p:cNvSpPr>
            <a:spLocks noGrp="1"/>
          </p:cNvSpPr>
          <p:nvPr>
            <p:ph idx="1"/>
          </p:nvPr>
        </p:nvSpPr>
        <p:spPr/>
        <p:txBody>
          <a:bodyPr>
            <a:normAutofit fontScale="92500" lnSpcReduction="20000"/>
          </a:bodyPr>
          <a:lstStyle/>
          <a:p>
            <a:r>
              <a:rPr lang="en-GB" dirty="0"/>
              <a:t>When sentencing, the court must follow the guidelines produced by the Sentencing Council, unless doing so would not be in the interests of justice. If a court decides to depart from these guidelines, it must explain its reasons for doing so. The structured approach required by the guidelines involves three main steps:</a:t>
            </a:r>
          </a:p>
          <a:p>
            <a:r>
              <a:rPr lang="en-GB" dirty="0"/>
              <a:t>Determine the offence category: This is based on two primary factors: culpability (the offender’s blameworthiness) and harm (the impact caused or risked by the offence). </a:t>
            </a:r>
          </a:p>
          <a:p>
            <a:r>
              <a:rPr lang="en-GB" dirty="0"/>
              <a:t>Establish the starting point and range: The court uses the specific guideline for the offence to identify a starting point for the sentence and a sentencing range. </a:t>
            </a:r>
          </a:p>
          <a:p>
            <a:r>
              <a:rPr lang="en-GB" dirty="0"/>
              <a:t>Consider factors: The court adjusts the sentence within the range by considering aggravating factors (which increase the sentence) and mitigating factors (which decrease the sentence). </a:t>
            </a:r>
          </a:p>
          <a:p>
            <a:r>
              <a:rPr lang="en-GB" dirty="0"/>
              <a:t>Once these steps have been balanced and a final sentence is arrived at, the court will then apply any applicable sentencing discounts, such as for an early guilty plea</a:t>
            </a:r>
          </a:p>
          <a:p>
            <a:endParaRPr lang="en-GB" dirty="0"/>
          </a:p>
        </p:txBody>
      </p:sp>
    </p:spTree>
    <p:extLst>
      <p:ext uri="{BB962C8B-B14F-4D97-AF65-F5344CB8AC3E}">
        <p14:creationId xmlns:p14="http://schemas.microsoft.com/office/powerpoint/2010/main" val="2706376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7132-FC48-86B2-D11F-6158AE3D53F1}"/>
              </a:ext>
            </a:extLst>
          </p:cNvPr>
          <p:cNvSpPr>
            <a:spLocks noGrp="1"/>
          </p:cNvSpPr>
          <p:nvPr>
            <p:ph type="title"/>
          </p:nvPr>
        </p:nvSpPr>
        <p:spPr/>
        <p:txBody>
          <a:bodyPr/>
          <a:lstStyle/>
          <a:p>
            <a:r>
              <a:rPr lang="en-GB" dirty="0"/>
              <a:t>Determining offence category</a:t>
            </a:r>
          </a:p>
        </p:txBody>
      </p:sp>
      <p:sp>
        <p:nvSpPr>
          <p:cNvPr id="3" name="Content Placeholder 2">
            <a:extLst>
              <a:ext uri="{FF2B5EF4-FFF2-40B4-BE49-F238E27FC236}">
                <a16:creationId xmlns:a16="http://schemas.microsoft.com/office/drawing/2014/main" id="{5FFF696F-0316-5134-A2AB-641EC8A89385}"/>
              </a:ext>
            </a:extLst>
          </p:cNvPr>
          <p:cNvSpPr>
            <a:spLocks noGrp="1"/>
          </p:cNvSpPr>
          <p:nvPr>
            <p:ph idx="1"/>
          </p:nvPr>
        </p:nvSpPr>
        <p:spPr/>
        <p:txBody>
          <a:bodyPr>
            <a:normAutofit fontScale="62500" lnSpcReduction="20000"/>
          </a:bodyPr>
          <a:lstStyle/>
          <a:p>
            <a:r>
              <a:rPr lang="en-GB" dirty="0"/>
              <a:t>The category of an offence is determined by reference to its seriousness. s63 SA 2020 sets out two parameters by which seriousness is determined:</a:t>
            </a:r>
          </a:p>
          <a:p>
            <a:r>
              <a:rPr lang="en-GB" dirty="0"/>
              <a:t>culpability (blameworthiness); and</a:t>
            </a:r>
          </a:p>
          <a:p>
            <a:r>
              <a:rPr lang="en-GB" dirty="0"/>
              <a:t>harm.</a:t>
            </a:r>
          </a:p>
          <a:p>
            <a:r>
              <a:rPr lang="en-GB" dirty="0"/>
              <a:t>Culpability</a:t>
            </a:r>
          </a:p>
          <a:p>
            <a:r>
              <a:rPr lang="en-GB" dirty="0"/>
              <a:t>The guidelines set out examples of behaviour that are categorised as high, medium and low culpability. The court must determine culpability by assessing which of these most closely fits with the facts of the case that they are deciding upon.</a:t>
            </a:r>
          </a:p>
          <a:p>
            <a:endParaRPr lang="en-GB" dirty="0"/>
          </a:p>
          <a:p>
            <a:r>
              <a:rPr lang="en-GB" dirty="0"/>
              <a:t>Factors to determine culpability all relate to the state of mind of the offender, such as the offender’s motivation in committing the offence; whether it was planned or spontaneous; and whether the offender was in a position of trust. A further relevant factor includes the deliberate targeting of a vulnerable victim by reference to their age, or disability or by virtue of their job. Greatest to least culpability is determined according to whether the offender:</a:t>
            </a:r>
          </a:p>
          <a:p>
            <a:r>
              <a:rPr lang="en-GB" dirty="0"/>
              <a:t>had the intention to cause harm, with the highest culpability when an offence was planned. The worse the harm intended, the greater the seriousness;</a:t>
            </a:r>
          </a:p>
          <a:p>
            <a:r>
              <a:rPr lang="en-GB" dirty="0"/>
              <a:t>was reckless as to whether harm was caused – that is, where the offender appreciates at least some harm would be caused but proceeds, giving no thought to the consequences even though the extent of the risk would be obvious to most people;</a:t>
            </a:r>
          </a:p>
          <a:p>
            <a:r>
              <a:rPr lang="en-GB" dirty="0"/>
              <a:t>had knowledge of the specific risks entailed by their actions even though they did not intend to cause the harm that results;</a:t>
            </a:r>
          </a:p>
          <a:p>
            <a:r>
              <a:rPr lang="en-GB" dirty="0"/>
              <a:t>was guilty of negligence.</a:t>
            </a:r>
          </a:p>
        </p:txBody>
      </p:sp>
    </p:spTree>
    <p:extLst>
      <p:ext uri="{BB962C8B-B14F-4D97-AF65-F5344CB8AC3E}">
        <p14:creationId xmlns:p14="http://schemas.microsoft.com/office/powerpoint/2010/main" val="41071755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9B403-84F1-AD23-B56B-DC34922ED961}"/>
              </a:ext>
            </a:extLst>
          </p:cNvPr>
          <p:cNvSpPr>
            <a:spLocks noGrp="1"/>
          </p:cNvSpPr>
          <p:nvPr>
            <p:ph type="title"/>
          </p:nvPr>
        </p:nvSpPr>
        <p:spPr/>
        <p:txBody>
          <a:bodyPr/>
          <a:lstStyle/>
          <a:p>
            <a:r>
              <a:rPr lang="en-GB" dirty="0"/>
              <a:t>Harm</a:t>
            </a:r>
          </a:p>
        </p:txBody>
      </p:sp>
      <p:sp>
        <p:nvSpPr>
          <p:cNvPr id="3" name="Content Placeholder 2">
            <a:extLst>
              <a:ext uri="{FF2B5EF4-FFF2-40B4-BE49-F238E27FC236}">
                <a16:creationId xmlns:a16="http://schemas.microsoft.com/office/drawing/2014/main" id="{8F7A8967-49D9-276E-8312-4AB7C813156D}"/>
              </a:ext>
            </a:extLst>
          </p:cNvPr>
          <p:cNvSpPr>
            <a:spLocks noGrp="1"/>
          </p:cNvSpPr>
          <p:nvPr>
            <p:ph idx="1"/>
          </p:nvPr>
        </p:nvSpPr>
        <p:spPr>
          <a:xfrm>
            <a:off x="228600" y="1480457"/>
            <a:ext cx="9045402" cy="4560905"/>
          </a:xfrm>
        </p:spPr>
        <p:txBody>
          <a:bodyPr>
            <a:normAutofit/>
          </a:bodyPr>
          <a:lstStyle/>
          <a:p>
            <a:r>
              <a:rPr lang="en-GB" sz="900" dirty="0"/>
              <a:t>Having decided the level of culpability involved, the court must also decide upon harm by referring to a similar set of factors. This will lead to a category of offence: 1, 2 or 3.</a:t>
            </a:r>
          </a:p>
          <a:p>
            <a:endParaRPr lang="en-GB" sz="900" dirty="0"/>
          </a:p>
          <a:p>
            <a:r>
              <a:rPr lang="en-GB" sz="900" dirty="0"/>
              <a:t>s63 SA 2020 is widely drafted so that it encompasses not only those offences where harm is caused but also those where neither an individual nor the community suffers harm but a risk of harm is present. There are three main types of harm.</a:t>
            </a:r>
          </a:p>
          <a:p>
            <a:endParaRPr lang="en-GB" sz="900" dirty="0"/>
          </a:p>
          <a:p>
            <a:r>
              <a:rPr lang="en-GB" sz="900" dirty="0"/>
              <a:t>(1)   To individual victims</a:t>
            </a:r>
          </a:p>
          <a:p>
            <a:r>
              <a:rPr lang="en-GB" sz="900" dirty="0"/>
              <a:t>The types of harm caused or risked by different types of criminal activity are diverse, and the nature of harm will depend on the personal characteristics and circumstances of the victim.</a:t>
            </a:r>
          </a:p>
          <a:p>
            <a:endParaRPr lang="en-GB" sz="900" dirty="0"/>
          </a:p>
          <a:p>
            <a:r>
              <a:rPr lang="en-GB" sz="900" dirty="0"/>
              <a:t>(2)   To the community</a:t>
            </a:r>
          </a:p>
          <a:p>
            <a:r>
              <a:rPr lang="en-GB" sz="900" dirty="0"/>
              <a:t>Some offences cause harm to the community at large (instead of or as well as to an individual victim) and may include economic loss, harm to public health or interference with the administration of justice.</a:t>
            </a:r>
          </a:p>
          <a:p>
            <a:endParaRPr lang="en-GB" sz="900" dirty="0"/>
          </a:p>
          <a:p>
            <a:r>
              <a:rPr lang="en-GB" sz="900" dirty="0"/>
              <a:t>(3)   Other types of harm</a:t>
            </a:r>
          </a:p>
          <a:p>
            <a:r>
              <a:rPr lang="en-GB" sz="900" dirty="0"/>
              <a:t>There are other types of harm that are more difficult to define or categorise. For example, cruelty to animals certainly causes significant harm to the animal but there may also be a human victim who also suffers psychological distress and/or financial loss.</a:t>
            </a:r>
          </a:p>
          <a:p>
            <a:endParaRPr lang="en-GB" sz="900" dirty="0"/>
          </a:p>
          <a:p>
            <a:r>
              <a:rPr lang="en-GB" sz="900" dirty="0"/>
              <a:t>In some cases no actual harm may have resulted and the court will be concerned with assessing the relative dangerousness of the offender’s conduct; it will consider the likelihood of harm occurring and the gravity of the harm that could have resulted. Some conduct is criminalised purely by reference to public feeling.</a:t>
            </a:r>
          </a:p>
        </p:txBody>
      </p:sp>
    </p:spTree>
    <p:extLst>
      <p:ext uri="{BB962C8B-B14F-4D97-AF65-F5344CB8AC3E}">
        <p14:creationId xmlns:p14="http://schemas.microsoft.com/office/powerpoint/2010/main" val="30822763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8EA2-89CE-5E46-E4B3-A6CC07D36655}"/>
              </a:ext>
            </a:extLst>
          </p:cNvPr>
          <p:cNvSpPr>
            <a:spLocks noGrp="1"/>
          </p:cNvSpPr>
          <p:nvPr>
            <p:ph type="title"/>
          </p:nvPr>
        </p:nvSpPr>
        <p:spPr/>
        <p:txBody>
          <a:bodyPr/>
          <a:lstStyle/>
          <a:p>
            <a:r>
              <a:rPr lang="en-GB" dirty="0"/>
              <a:t>Statutory Aggravating Factors</a:t>
            </a:r>
          </a:p>
        </p:txBody>
      </p:sp>
      <p:sp>
        <p:nvSpPr>
          <p:cNvPr id="3" name="Content Placeholder 2">
            <a:extLst>
              <a:ext uri="{FF2B5EF4-FFF2-40B4-BE49-F238E27FC236}">
                <a16:creationId xmlns:a16="http://schemas.microsoft.com/office/drawing/2014/main" id="{D9A9F09C-932F-A979-EA5F-3182219BB673}"/>
              </a:ext>
            </a:extLst>
          </p:cNvPr>
          <p:cNvSpPr>
            <a:spLocks noGrp="1"/>
          </p:cNvSpPr>
          <p:nvPr>
            <p:ph idx="1"/>
          </p:nvPr>
        </p:nvSpPr>
        <p:spPr/>
        <p:txBody>
          <a:bodyPr>
            <a:normAutofit fontScale="55000" lnSpcReduction="20000"/>
          </a:bodyPr>
          <a:lstStyle/>
          <a:p>
            <a:r>
              <a:rPr lang="en-GB" dirty="0"/>
              <a:t>Identified in ss64–72 SA 2020.</a:t>
            </a:r>
          </a:p>
          <a:p>
            <a:endParaRPr lang="en-GB" dirty="0"/>
          </a:p>
          <a:p>
            <a:r>
              <a:rPr lang="en-GB" dirty="0"/>
              <a:t>(1)   s65 SA 2020 requires a court to treat an offender’s previous convictions as an aggravating factor if the court considers they can reasonably be so treated, having regard to the nature of the offence and the time that has elapsed since conviction.</a:t>
            </a:r>
          </a:p>
          <a:p>
            <a:endParaRPr lang="en-GB" dirty="0"/>
          </a:p>
          <a:p>
            <a:r>
              <a:rPr lang="en-GB" dirty="0"/>
              <a:t>(2)   s64 SA 2020 requires the court to treat the fact that any offence was committed while the offender was on bail as being an aggravating factor in determining the seriousness of the offence.</a:t>
            </a:r>
          </a:p>
          <a:p>
            <a:endParaRPr lang="en-GB" dirty="0"/>
          </a:p>
          <a:p>
            <a:r>
              <a:rPr lang="en-GB" dirty="0"/>
              <a:t>(3)   s66 SA 2020 provides that where an offence is either racially or religiously motivated, or is motivated by hostility towards a person’s sexual or presumed sexual orientation or transgender identity or disability or presumed disability, this is to be regarded as an aggravating feature in determining the seriousness of the offence.</a:t>
            </a:r>
          </a:p>
          <a:p>
            <a:endParaRPr lang="en-GB" dirty="0"/>
          </a:p>
          <a:p>
            <a:r>
              <a:rPr lang="en-GB" dirty="0"/>
              <a:t>In addition to any statutory aggravating factors, the court will also consider any aggravating and mitigating features in the commission of the offence itself with reference to any applicable offence-specific guideline. A lack of remorse is not an aggravating factor (Stead [2019]).</a:t>
            </a:r>
          </a:p>
          <a:p>
            <a:endParaRPr lang="en-GB" dirty="0"/>
          </a:p>
          <a:p>
            <a:r>
              <a:rPr lang="en-GB" dirty="0"/>
              <a:t>The guidance offers an extensive, though by no means exhaustive, list of typical aggravating and mitigating features for an offence. Where aggravating features are present they will increase the seriousness of the offence and may push the final sentence up beyond the starting point identified in the offence-specific guideline, and in some instances beyond the range of sentence identified in the guideline.</a:t>
            </a:r>
          </a:p>
        </p:txBody>
      </p:sp>
    </p:spTree>
    <p:extLst>
      <p:ext uri="{BB962C8B-B14F-4D97-AF65-F5344CB8AC3E}">
        <p14:creationId xmlns:p14="http://schemas.microsoft.com/office/powerpoint/2010/main" val="24814645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B1172-75D9-11EA-5227-226A246199F7}"/>
              </a:ext>
            </a:extLst>
          </p:cNvPr>
          <p:cNvSpPr>
            <a:spLocks noGrp="1"/>
          </p:cNvSpPr>
          <p:nvPr>
            <p:ph type="title"/>
          </p:nvPr>
        </p:nvSpPr>
        <p:spPr>
          <a:xfrm>
            <a:off x="1333502" y="609600"/>
            <a:ext cx="8596668" cy="1320800"/>
          </a:xfrm>
        </p:spPr>
        <p:txBody>
          <a:bodyPr>
            <a:normAutofit/>
          </a:bodyPr>
          <a:lstStyle/>
          <a:p>
            <a:r>
              <a:rPr lang="en-GB" dirty="0"/>
              <a:t>Mitigating Factors</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FF0AE9D-21C5-1C61-D77F-4FCFE4B86DB7}"/>
              </a:ext>
            </a:extLst>
          </p:cNvPr>
          <p:cNvSpPr>
            <a:spLocks noGrp="1"/>
          </p:cNvSpPr>
          <p:nvPr>
            <p:ph idx="1"/>
          </p:nvPr>
        </p:nvSpPr>
        <p:spPr>
          <a:xfrm>
            <a:off x="680359" y="2072813"/>
            <a:ext cx="8596668" cy="4556587"/>
          </a:xfrm>
        </p:spPr>
        <p:txBody>
          <a:bodyPr>
            <a:normAutofit/>
          </a:bodyPr>
          <a:lstStyle/>
          <a:p>
            <a:pPr>
              <a:lnSpc>
                <a:spcPct val="90000"/>
              </a:lnSpc>
            </a:pPr>
            <a:r>
              <a:rPr lang="en-GB" sz="1100" dirty="0"/>
              <a:t>Mitigating factors can relate to either the offence or the offender. Mitigating factors which relate to the offence demonstrate either reduced culpability or reduced harm and therefore reduce the seriousness of the offence, pushing it down the hierarchy of sentences.</a:t>
            </a:r>
          </a:p>
          <a:p>
            <a:pPr>
              <a:lnSpc>
                <a:spcPct val="90000"/>
              </a:lnSpc>
            </a:pPr>
            <a:endParaRPr lang="en-GB" sz="1100" dirty="0"/>
          </a:p>
          <a:p>
            <a:pPr>
              <a:lnSpc>
                <a:spcPct val="90000"/>
              </a:lnSpc>
            </a:pPr>
            <a:r>
              <a:rPr lang="en-GB" sz="1100" dirty="0"/>
              <a:t>The Sentencing Guideline: Overarching Principles: Seriousness gives a number of examples of general mitigating factors:</a:t>
            </a:r>
          </a:p>
          <a:p>
            <a:pPr>
              <a:lnSpc>
                <a:spcPct val="90000"/>
              </a:lnSpc>
            </a:pPr>
            <a:r>
              <a:rPr lang="en-GB" sz="1100" dirty="0"/>
              <a:t>a greater degree of provocation than normal (e.g. bullying resulting in an assault);</a:t>
            </a:r>
          </a:p>
          <a:p>
            <a:pPr>
              <a:lnSpc>
                <a:spcPct val="90000"/>
              </a:lnSpc>
            </a:pPr>
            <a:r>
              <a:rPr lang="en-GB" sz="1100" dirty="0"/>
              <a:t>mental illness or disability;</a:t>
            </a:r>
          </a:p>
          <a:p>
            <a:pPr>
              <a:lnSpc>
                <a:spcPct val="90000"/>
              </a:lnSpc>
            </a:pPr>
            <a:r>
              <a:rPr lang="en-GB" sz="1100" dirty="0"/>
              <a:t>youth or age;</a:t>
            </a:r>
          </a:p>
          <a:p>
            <a:pPr>
              <a:lnSpc>
                <a:spcPct val="90000"/>
              </a:lnSpc>
            </a:pPr>
            <a:r>
              <a:rPr lang="en-GB" sz="1100" dirty="0"/>
              <a:t>the fact that the offender played only a minor role.</a:t>
            </a:r>
          </a:p>
          <a:p>
            <a:pPr>
              <a:lnSpc>
                <a:spcPct val="90000"/>
              </a:lnSpc>
            </a:pPr>
            <a:r>
              <a:rPr lang="en-GB" sz="1100" dirty="0"/>
              <a:t>Unjustifiable delay between offence and sentence can be a mitigating factor (Beattie Milligan [2019]).</a:t>
            </a:r>
          </a:p>
          <a:p>
            <a:pPr>
              <a:lnSpc>
                <a:spcPct val="90000"/>
              </a:lnSpc>
            </a:pPr>
            <a:endParaRPr lang="en-GB" sz="1100" dirty="0"/>
          </a:p>
          <a:p>
            <a:pPr>
              <a:lnSpc>
                <a:spcPct val="90000"/>
              </a:lnSpc>
            </a:pPr>
            <a:r>
              <a:rPr lang="en-GB" sz="1100" dirty="0"/>
              <a:t>This was confirmed by the Court of Appeal in R v Sked [2025] which stated that the assessment is fact specific and the “normal delay” inherent in the criminal investigation process will be unlikely to attract any reduction. In cases where the delay can properly be regarded as unreasonable, an important consideration will be whether the delay has had a detrimental effect on the offender. Where there is no such impact, there may be no justification for any reduction. In a case where the offender pleads guilty or gives a firm indication of a guilty plea at the outset, there is likely to be a stronger case for taking the delay into account, especially if combined with evidence of rehabilitation. On the other hand, it is unlikely any credit will be given for a last-minute guilty plea. The general guideline requires consideration of whether the offender has contributed to the delay and is in that sense at fault. A reduction for delay, particularly where the offence is serious, is unlikely to be as great as 25 per cent. However, that is not an inflexible rule of law, rather a recognition that a reduction in sentence for delay in itself is likely to be relatively modest, having regard to the general purposes of sentencing.</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96928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7CF8D-5A3F-05FE-50D6-0094AFD468DA}"/>
              </a:ext>
            </a:extLst>
          </p:cNvPr>
          <p:cNvSpPr>
            <a:spLocks noGrp="1"/>
          </p:cNvSpPr>
          <p:nvPr>
            <p:ph type="title"/>
          </p:nvPr>
        </p:nvSpPr>
        <p:spPr>
          <a:xfrm>
            <a:off x="677334" y="609600"/>
            <a:ext cx="8596668" cy="1320800"/>
          </a:xfrm>
        </p:spPr>
        <p:txBody>
          <a:bodyPr anchor="t">
            <a:normAutofit/>
          </a:bodyPr>
          <a:lstStyle/>
          <a:p>
            <a:r>
              <a:rPr lang="en-GB" dirty="0"/>
              <a:t>Reductions in sentence for early guilty plea</a:t>
            </a:r>
          </a:p>
        </p:txBody>
      </p:sp>
      <p:pic>
        <p:nvPicPr>
          <p:cNvPr id="7" name="Graphic 6" descr="Gavel">
            <a:extLst>
              <a:ext uri="{FF2B5EF4-FFF2-40B4-BE49-F238E27FC236}">
                <a16:creationId xmlns:a16="http://schemas.microsoft.com/office/drawing/2014/main" id="{89488117-AABB-47E7-BE05-42681DCAC3A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EF26E050-ED8B-2D5A-F2CB-BC969A2F1767}"/>
              </a:ext>
            </a:extLst>
          </p:cNvPr>
          <p:cNvSpPr>
            <a:spLocks noGrp="1"/>
          </p:cNvSpPr>
          <p:nvPr>
            <p:ph idx="1"/>
          </p:nvPr>
        </p:nvSpPr>
        <p:spPr>
          <a:xfrm>
            <a:off x="4063160" y="2160589"/>
            <a:ext cx="5207839" cy="3880773"/>
          </a:xfrm>
        </p:spPr>
        <p:txBody>
          <a:bodyPr>
            <a:normAutofit/>
          </a:bodyPr>
          <a:lstStyle/>
          <a:p>
            <a:pPr>
              <a:lnSpc>
                <a:spcPct val="90000"/>
              </a:lnSpc>
            </a:pPr>
            <a:r>
              <a:rPr lang="en-GB" sz="1500"/>
              <a:t>The reduction in sentence for an early guilty plea is governed by the Sentencing Act 2020 and Sentencing Council guidelines. </a:t>
            </a:r>
          </a:p>
          <a:p>
            <a:pPr>
              <a:lnSpc>
                <a:spcPct val="90000"/>
              </a:lnSpc>
            </a:pPr>
            <a:r>
              <a:rPr lang="en-GB" sz="1500"/>
              <a:t>A sentencing discount is provided to encourage early guilty pleas, which benefits victims by avoiding the trauma of trial and saves public resources. The scale of the reduction depends on the timing of the plea: it may be up to one-third at the first reasonable opportunity, decreasing on a sliding scale to 10% on the first day of trial, and minimal if entered during the trial.</a:t>
            </a:r>
          </a:p>
          <a:p>
            <a:pPr>
              <a:lnSpc>
                <a:spcPct val="90000"/>
              </a:lnSpc>
            </a:pPr>
            <a:r>
              <a:rPr lang="en-GB" sz="1500"/>
              <a:t>The Sentencing Council’s Reduction in Sentence for a Guilty plea: first hearing on or after 1 June 2017 sets out the reductions to be given for a guilty plea: </a:t>
            </a:r>
            <a:r>
              <a:rPr lang="en-GB" sz="1500">
                <a:hlinkClick r:id="rId4"/>
              </a:rPr>
              <a:t>https://sentencingcouncil.org.uk/guidelines/reduction-in-sentence-for-a-guilty-plea-first-hearing-on-or-after-1-june-2017/</a:t>
            </a:r>
            <a:r>
              <a:rPr lang="en-GB" sz="1500"/>
              <a:t> </a:t>
            </a:r>
          </a:p>
        </p:txBody>
      </p:sp>
    </p:spTree>
    <p:extLst>
      <p:ext uri="{BB962C8B-B14F-4D97-AF65-F5344CB8AC3E}">
        <p14:creationId xmlns:p14="http://schemas.microsoft.com/office/powerpoint/2010/main" val="22774041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125C0-1F93-7892-1012-8FEFDA0949EE}"/>
              </a:ext>
            </a:extLst>
          </p:cNvPr>
          <p:cNvSpPr>
            <a:spLocks noGrp="1"/>
          </p:cNvSpPr>
          <p:nvPr>
            <p:ph type="title"/>
          </p:nvPr>
        </p:nvSpPr>
        <p:spPr/>
        <p:txBody>
          <a:bodyPr/>
          <a:lstStyle/>
          <a:p>
            <a:r>
              <a:rPr lang="en-GB" dirty="0"/>
              <a:t>Credit for assisting authorities</a:t>
            </a:r>
          </a:p>
        </p:txBody>
      </p:sp>
      <p:sp>
        <p:nvSpPr>
          <p:cNvPr id="3" name="Content Placeholder 2">
            <a:extLst>
              <a:ext uri="{FF2B5EF4-FFF2-40B4-BE49-F238E27FC236}">
                <a16:creationId xmlns:a16="http://schemas.microsoft.com/office/drawing/2014/main" id="{C4B04448-0D93-6C43-D81F-9D4A2E58B300}"/>
              </a:ext>
            </a:extLst>
          </p:cNvPr>
          <p:cNvSpPr>
            <a:spLocks noGrp="1"/>
          </p:cNvSpPr>
          <p:nvPr>
            <p:ph idx="1"/>
          </p:nvPr>
        </p:nvSpPr>
        <p:spPr/>
        <p:txBody>
          <a:bodyPr>
            <a:normAutofit fontScale="92500" lnSpcReduction="10000"/>
          </a:bodyPr>
          <a:lstStyle/>
          <a:p>
            <a:r>
              <a:rPr lang="en-GB" dirty="0"/>
              <a:t>In addition to credit for pleading guilty, under ss71–75 Serious Organised Crime and Police Act 2005 a defendant’s sentence may be reduced where they have provided evidence against another. This provision is designed to aid the fight against ‘untouchable’ crime bosses.</a:t>
            </a:r>
          </a:p>
          <a:p>
            <a:endParaRPr lang="en-GB" dirty="0"/>
          </a:p>
          <a:p>
            <a:r>
              <a:rPr lang="en-GB" dirty="0"/>
              <a:t>The way in which these provisions operate in practice was examined in AXN [2016]. The Court of Appeal made it clear that it is for the police themselves to decide how much information to provide. This must be exercised in the public interest, but the police cannot be required to explain or justify their decision, which may be communicated to the court by a confidential letter. It was not the function of the court when engaged in sentencing to question the police as to the accuracy of the information supplied. The Court of Appeal has held that where a police informer is paid, the amount received for informant services by the defendant should not have a significant impact on their credit for assisting the authorities: T [2021].</a:t>
            </a:r>
          </a:p>
        </p:txBody>
      </p:sp>
    </p:spTree>
    <p:extLst>
      <p:ext uri="{BB962C8B-B14F-4D97-AF65-F5344CB8AC3E}">
        <p14:creationId xmlns:p14="http://schemas.microsoft.com/office/powerpoint/2010/main" val="40045329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BD17C-5C81-F73F-5DC8-CE63542AB6B2}"/>
              </a:ext>
            </a:extLst>
          </p:cNvPr>
          <p:cNvSpPr>
            <a:spLocks noGrp="1"/>
          </p:cNvSpPr>
          <p:nvPr>
            <p:ph type="title"/>
          </p:nvPr>
        </p:nvSpPr>
        <p:spPr>
          <a:xfrm>
            <a:off x="1333502" y="609600"/>
            <a:ext cx="8596668" cy="1320800"/>
          </a:xfrm>
        </p:spPr>
        <p:txBody>
          <a:bodyPr>
            <a:normAutofit/>
          </a:bodyPr>
          <a:lstStyle/>
          <a:p>
            <a:r>
              <a:rPr lang="en-GB" dirty="0"/>
              <a:t>Procedure for passing sentence</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1D1938F-2EB4-F829-753A-679155E508CA}"/>
              </a:ext>
            </a:extLst>
          </p:cNvPr>
          <p:cNvSpPr>
            <a:spLocks noGrp="1"/>
          </p:cNvSpPr>
          <p:nvPr>
            <p:ph idx="1"/>
          </p:nvPr>
        </p:nvSpPr>
        <p:spPr>
          <a:xfrm>
            <a:off x="1333502" y="2160590"/>
            <a:ext cx="8470898" cy="3429260"/>
          </a:xfrm>
        </p:spPr>
        <p:txBody>
          <a:bodyPr>
            <a:normAutofit/>
          </a:bodyPr>
          <a:lstStyle/>
          <a:p>
            <a:pPr>
              <a:lnSpc>
                <a:spcPct val="90000"/>
              </a:lnSpc>
            </a:pPr>
            <a:r>
              <a:rPr lang="en-GB" sz="1400" dirty="0"/>
              <a:t>Governed by section 52 of the Sentencing Act 2020. Before passing a sentence, the court must follow a structured process to ensure transparency and fairness, as detailed in the Sentencing Council's overarching principles. </a:t>
            </a:r>
          </a:p>
          <a:p>
            <a:pPr>
              <a:lnSpc>
                <a:spcPct val="90000"/>
              </a:lnSpc>
            </a:pPr>
            <a:r>
              <a:rPr lang="en-GB" sz="1400" dirty="0"/>
              <a:t>Key procedural steps when passing a sentence include:</a:t>
            </a:r>
          </a:p>
          <a:p>
            <a:pPr>
              <a:lnSpc>
                <a:spcPct val="90000"/>
              </a:lnSpc>
            </a:pPr>
            <a:r>
              <a:rPr lang="en-GB" sz="1400" dirty="0"/>
              <a:t>• Providing reasons: The court must state the reasons for the sentence and explain its effect, ensuring the offender understands why the decision was made. </a:t>
            </a:r>
          </a:p>
          <a:p>
            <a:pPr>
              <a:lnSpc>
                <a:spcPct val="90000"/>
              </a:lnSpc>
            </a:pPr>
            <a:r>
              <a:rPr lang="en-GB" sz="1400" dirty="0"/>
              <a:t>• Determining the sentence: The court must consider all relevant information, including pre-sentence reports, victim personal statements, and any mitigating or aggravating factors. </a:t>
            </a:r>
          </a:p>
          <a:p>
            <a:pPr>
              <a:lnSpc>
                <a:spcPct val="90000"/>
              </a:lnSpc>
            </a:pPr>
            <a:r>
              <a:rPr lang="en-GB" sz="1400" dirty="0"/>
              <a:t>• Explaining the sentence: Judges or magistrates must explain the sentence in plain language, detailing any requirements attached to community orders or the nature of a custodial sentence. </a:t>
            </a:r>
          </a:p>
          <a:p>
            <a:pPr>
              <a:lnSpc>
                <a:spcPct val="90000"/>
              </a:lnSpc>
            </a:pPr>
            <a:r>
              <a:rPr lang="en-GB" sz="1400" dirty="0"/>
              <a:t>• Notification of rights: The offender must be informed of their right to appeal the sentence if they believe it was unduly harsh or made in error.</a:t>
            </a:r>
          </a:p>
          <a:p>
            <a:pPr>
              <a:lnSpc>
                <a:spcPct val="90000"/>
              </a:lnSpc>
            </a:pPr>
            <a:endParaRPr lang="en-GB" sz="1400" dirty="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90498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BD66DC-992C-CEEA-2EF5-3190BE1B3407}"/>
              </a:ext>
            </a:extLst>
          </p:cNvPr>
          <p:cNvSpPr>
            <a:spLocks noGrp="1"/>
          </p:cNvSpPr>
          <p:nvPr>
            <p:ph type="title"/>
          </p:nvPr>
        </p:nvSpPr>
        <p:spPr>
          <a:xfrm>
            <a:off x="1333502" y="609600"/>
            <a:ext cx="8596668" cy="1320800"/>
          </a:xfrm>
        </p:spPr>
        <p:txBody>
          <a:bodyPr>
            <a:normAutofit/>
          </a:bodyPr>
          <a:lstStyle/>
          <a:p>
            <a:r>
              <a:rPr lang="en-GB" dirty="0"/>
              <a:t>Plea in Mitigation</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7E135B0-C094-4C28-2EF5-77BF97A6DF51}"/>
              </a:ext>
            </a:extLst>
          </p:cNvPr>
          <p:cNvSpPr>
            <a:spLocks noGrp="1"/>
          </p:cNvSpPr>
          <p:nvPr>
            <p:ph idx="1"/>
          </p:nvPr>
        </p:nvSpPr>
        <p:spPr>
          <a:xfrm>
            <a:off x="1333502" y="2160589"/>
            <a:ext cx="8596668" cy="3880773"/>
          </a:xfrm>
        </p:spPr>
        <p:txBody>
          <a:bodyPr>
            <a:normAutofit/>
          </a:bodyPr>
          <a:lstStyle/>
          <a:p>
            <a:pPr>
              <a:lnSpc>
                <a:spcPct val="90000"/>
              </a:lnSpc>
            </a:pPr>
            <a:r>
              <a:rPr lang="en-GB" sz="1100" dirty="0"/>
              <a:t>A plea in mitigation is a crucial stage of the sentencing process where the defence presents arguments to persuade the court to impose a less severe sentence. Under the Criminal Procedure Rules (</a:t>
            </a:r>
            <a:r>
              <a:rPr lang="en-GB" sz="1100" dirty="0" err="1"/>
              <a:t>CrPR</a:t>
            </a:r>
            <a:r>
              <a:rPr lang="en-GB" sz="1100" dirty="0"/>
              <a:t>), the defence has the opportunity to address the court after the prosecution has outlined the facts of the case but before the sentence is passed. </a:t>
            </a:r>
          </a:p>
          <a:p>
            <a:pPr>
              <a:lnSpc>
                <a:spcPct val="90000"/>
              </a:lnSpc>
            </a:pPr>
            <a:r>
              <a:rPr lang="en-GB" sz="1100" dirty="0"/>
              <a:t>Statutory authority for considering mitigating factors is primarily derived from the Sentencing Act 2020. This Act requires courts to consider factors that may reduce an offender's blameworthiness or the seriousness of the offence, such as remorse, lack of previous convictions, or personal circumstances. </a:t>
            </a:r>
          </a:p>
          <a:p>
            <a:pPr>
              <a:lnSpc>
                <a:spcPct val="90000"/>
              </a:lnSpc>
            </a:pPr>
            <a:r>
              <a:rPr lang="en-GB" sz="1100" dirty="0"/>
              <a:t>A variety of matters may be relevant:</a:t>
            </a:r>
          </a:p>
          <a:p>
            <a:pPr>
              <a:lnSpc>
                <a:spcPct val="90000"/>
              </a:lnSpc>
            </a:pPr>
            <a:r>
              <a:rPr lang="en-GB" sz="1100" dirty="0"/>
              <a:t>matters related to the offence, for example, that the crime was committed on impulse, or that all the property has been returned to the victim, or that the accused was provoked, or that the offence was not premeditated;</a:t>
            </a:r>
          </a:p>
          <a:p>
            <a:pPr>
              <a:lnSpc>
                <a:spcPct val="90000"/>
              </a:lnSpc>
            </a:pPr>
            <a:r>
              <a:rPr lang="en-GB" sz="1100" dirty="0"/>
              <a:t>matters related to the offender personally, for example, that there are relevant family circumstances, that this is the accused’s first offence, that the accused has a responsible job or that the accused has just been offered employment;</a:t>
            </a:r>
          </a:p>
          <a:p>
            <a:pPr>
              <a:lnSpc>
                <a:spcPct val="90000"/>
              </a:lnSpc>
            </a:pPr>
            <a:r>
              <a:rPr lang="en-GB" sz="1100" dirty="0"/>
              <a:t>matters related to the investigation, for example, that the accused was prepared to plead guilty at an early stage or that the accused co-operated with the police;</a:t>
            </a:r>
          </a:p>
          <a:p>
            <a:pPr>
              <a:lnSpc>
                <a:spcPct val="90000"/>
              </a:lnSpc>
            </a:pPr>
            <a:r>
              <a:rPr lang="en-GB" sz="1100" dirty="0"/>
              <a:t>matters related to future reform, for example, that the accused is sorry, that they have just married or that they have voluntarily started to participate in a drugs rehabilitation scheme;</a:t>
            </a:r>
          </a:p>
          <a:p>
            <a:pPr>
              <a:lnSpc>
                <a:spcPct val="90000"/>
              </a:lnSpc>
            </a:pPr>
            <a:r>
              <a:rPr lang="en-GB" sz="1100" dirty="0"/>
              <a:t>matters related to the type of sentence, for example, that the accused has previously benefited from a period of community service and they may benefit again from a community rather than a custodial sentence, or the effect that a custodial sentence will have on the accused’s employment or a dependent relative.</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01610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A12BE-FA3F-7433-6F64-5C099E3E221E}"/>
              </a:ext>
            </a:extLst>
          </p:cNvPr>
          <p:cNvSpPr>
            <a:spLocks noGrp="1"/>
          </p:cNvSpPr>
          <p:nvPr>
            <p:ph type="title"/>
          </p:nvPr>
        </p:nvSpPr>
        <p:spPr>
          <a:xfrm>
            <a:off x="1286933" y="609600"/>
            <a:ext cx="10197494" cy="1099457"/>
          </a:xfrm>
        </p:spPr>
        <p:txBody>
          <a:bodyPr>
            <a:normAutofit/>
          </a:bodyPr>
          <a:lstStyle/>
          <a:p>
            <a:r>
              <a:rPr lang="en-GB" dirty="0"/>
              <a:t>Pre Sentence Reports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6E875EF-6FBD-281D-2BE7-351D030F2927}"/>
              </a:ext>
            </a:extLst>
          </p:cNvPr>
          <p:cNvGraphicFramePr>
            <a:graphicFrameLocks noGrp="1"/>
          </p:cNvGraphicFramePr>
          <p:nvPr>
            <p:ph idx="1"/>
            <p:extLst>
              <p:ext uri="{D42A27DB-BD31-4B8C-83A1-F6EECF244321}">
                <p14:modId xmlns:p14="http://schemas.microsoft.com/office/powerpoint/2010/main" val="120813900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22947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4B72-1D34-8E72-DFC7-3A4B595CEC1D}"/>
              </a:ext>
            </a:extLst>
          </p:cNvPr>
          <p:cNvSpPr>
            <a:spLocks noGrp="1"/>
          </p:cNvSpPr>
          <p:nvPr>
            <p:ph type="title"/>
          </p:nvPr>
        </p:nvSpPr>
        <p:spPr/>
        <p:txBody>
          <a:bodyPr/>
          <a:lstStyle/>
          <a:p>
            <a:r>
              <a:rPr lang="en-GB" dirty="0"/>
              <a:t>Newton Hearings</a:t>
            </a:r>
          </a:p>
        </p:txBody>
      </p:sp>
      <p:sp>
        <p:nvSpPr>
          <p:cNvPr id="3" name="Content Placeholder 2">
            <a:extLst>
              <a:ext uri="{FF2B5EF4-FFF2-40B4-BE49-F238E27FC236}">
                <a16:creationId xmlns:a16="http://schemas.microsoft.com/office/drawing/2014/main" id="{A8173CBE-CA09-9D6C-33E3-389423DB3FB2}"/>
              </a:ext>
            </a:extLst>
          </p:cNvPr>
          <p:cNvSpPr>
            <a:spLocks noGrp="1"/>
          </p:cNvSpPr>
          <p:nvPr>
            <p:ph idx="1"/>
          </p:nvPr>
        </p:nvSpPr>
        <p:spPr>
          <a:xfrm>
            <a:off x="348343" y="1317171"/>
            <a:ext cx="8925659" cy="4724191"/>
          </a:xfrm>
        </p:spPr>
        <p:txBody>
          <a:bodyPr>
            <a:normAutofit lnSpcReduction="10000"/>
          </a:bodyPr>
          <a:lstStyle/>
          <a:p>
            <a:r>
              <a:rPr lang="en-GB" sz="1100" dirty="0"/>
              <a:t>Before an accused enters a guilty plea, it is good practice for the defence advocate to discuss the basis of their client’s plea with the prosecution as a guilty plea does not necessarily mean that the accused accepts everything outlined by the prosecution. For example, a defendant may be prepared to plead guilty to an assault but deny the use of a weapon in the commission of the assault, despite the fact that the victim alleges a weapon was used. A prosecutor will then need to consider whether or not a guilty plea offered on such a basis can be accepted. If it can be accepted, a written basis of plea should be agreed. That basis of plea should be signed. Even if the prosecution and defence agree, it does not mean that the judge must sentence on that basis if they feel it is incorrect.</a:t>
            </a:r>
          </a:p>
          <a:p>
            <a:endParaRPr lang="en-GB" sz="1100" dirty="0"/>
          </a:p>
          <a:p>
            <a:r>
              <a:rPr lang="en-GB" sz="1100" dirty="0"/>
              <a:t>Where, despite a guilty plea, there is a significant dispute about the facts of the offence between the prosecution and the defence which cannot be resolved and the dispute would materially affect the sentence, a Newton hearing may be required to determine the disputed fact.</a:t>
            </a:r>
          </a:p>
          <a:p>
            <a:endParaRPr lang="en-GB" sz="1100" dirty="0"/>
          </a:p>
          <a:p>
            <a:r>
              <a:rPr lang="en-GB" sz="1100" dirty="0"/>
              <a:t>The procedure to be followed is derived from Newton (1983). In the Crown Court, the judge sits without a jury for the hearing and prosecution witnesses are called. Magistrates or a District Judge hear the case in the Magistrates’ Court. The defendant may also give evidence and/or call witnesses. The strict rules of evidence apply, as do the general principles relating to the legal and evidential burdens of proof. After hearing the evidence, the court decides whether the prosecution version of the facts has been made out. Where the prosecution case is believed, the defendant may lose some or all credit for pleading guilty (Underwood [2005]). If the prosecution fails to persuade the judge or magistrates beyond reasonable doubt, the defence version will be accepted by the court and it will proceed to sentence on that basis.</a:t>
            </a:r>
          </a:p>
          <a:p>
            <a:endParaRPr lang="en-GB" sz="1100" dirty="0"/>
          </a:p>
          <a:p>
            <a:r>
              <a:rPr lang="en-GB" sz="1100" dirty="0"/>
              <a:t>While a basis of plea provided in the Magistrates’ Court should be in writing (</a:t>
            </a:r>
            <a:r>
              <a:rPr lang="en-GB" sz="1100" dirty="0" err="1"/>
              <a:t>CrPR</a:t>
            </a:r>
            <a:r>
              <a:rPr lang="en-GB" sz="1100" dirty="0"/>
              <a:t> r24.11(5)), there is no express requirement to do so in the Crown Court. It is, however, good practice. A basis of plea should be signed and dated. If the agreed basis of plea is not signed by advocates for both sides, the judge is entitled to ignore it. Further, at a Newton hearing the judge is entitled to decline to hear evidence about disputed facts if the accused’s case is absurd or obviously unreliable, but they should explain why they have reached that conclusion (Mula [2017]).</a:t>
            </a:r>
          </a:p>
        </p:txBody>
      </p:sp>
    </p:spTree>
    <p:extLst>
      <p:ext uri="{BB962C8B-B14F-4D97-AF65-F5344CB8AC3E}">
        <p14:creationId xmlns:p14="http://schemas.microsoft.com/office/powerpoint/2010/main" val="1681384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314CC-E123-062F-BCF3-39B7B1716963}"/>
              </a:ext>
            </a:extLst>
          </p:cNvPr>
          <p:cNvSpPr>
            <a:spLocks noGrp="1"/>
          </p:cNvSpPr>
          <p:nvPr>
            <p:ph type="title"/>
          </p:nvPr>
        </p:nvSpPr>
        <p:spPr/>
        <p:txBody>
          <a:bodyPr/>
          <a:lstStyle/>
          <a:p>
            <a:r>
              <a:rPr lang="en-GB" dirty="0"/>
              <a:t>Taking other offences into consideration</a:t>
            </a:r>
          </a:p>
        </p:txBody>
      </p:sp>
      <p:sp>
        <p:nvSpPr>
          <p:cNvPr id="3" name="Content Placeholder 2">
            <a:extLst>
              <a:ext uri="{FF2B5EF4-FFF2-40B4-BE49-F238E27FC236}">
                <a16:creationId xmlns:a16="http://schemas.microsoft.com/office/drawing/2014/main" id="{2B46B284-BC55-DBD0-874B-AD4482C49D55}"/>
              </a:ext>
            </a:extLst>
          </p:cNvPr>
          <p:cNvSpPr>
            <a:spLocks noGrp="1"/>
          </p:cNvSpPr>
          <p:nvPr>
            <p:ph idx="1"/>
          </p:nvPr>
        </p:nvSpPr>
        <p:spPr>
          <a:xfrm>
            <a:off x="544286" y="1665514"/>
            <a:ext cx="8596668" cy="4822371"/>
          </a:xfrm>
        </p:spPr>
        <p:txBody>
          <a:bodyPr>
            <a:normAutofit fontScale="70000" lnSpcReduction="20000"/>
          </a:bodyPr>
          <a:lstStyle/>
          <a:p>
            <a:r>
              <a:rPr lang="en-GB" dirty="0"/>
              <a:t>A convicted defendant may also ask for offences to be taken into consideration (</a:t>
            </a:r>
            <a:r>
              <a:rPr lang="en-GB" dirty="0" err="1"/>
              <a:t>TIC’d</a:t>
            </a:r>
            <a:r>
              <a:rPr lang="en-GB" dirty="0"/>
              <a:t>). The defendant is not convicted of these offences but admits them in court and asks for them to be taken into consideration upon passing sentence.</a:t>
            </a:r>
          </a:p>
          <a:p>
            <a:r>
              <a:rPr lang="en-GB" dirty="0"/>
              <a:t>The police will prepare a schedule of such offences giving the time, date, place and surrounding circumstances, to which the accused will be asked to agree. It is most important for the representative advising the accused to check this carefully with the client. Once it has been checked that all their ‘</a:t>
            </a:r>
            <a:r>
              <a:rPr lang="en-GB" dirty="0" err="1"/>
              <a:t>TICs’</a:t>
            </a:r>
            <a:r>
              <a:rPr lang="en-GB" dirty="0"/>
              <a:t> are properly attributable to them the court will be informed, after conviction or on a guilty plea, that they are prepared to have a number of other offences taken into consideration.</a:t>
            </a:r>
          </a:p>
          <a:p>
            <a:r>
              <a:rPr lang="en-GB" dirty="0"/>
              <a:t>There are mutual benefits for this arrangement. For the prosecution, it assists in the clear-up rate for crimes. For the defendant, although they receive a higher sentence because of the increased number of offences, they know they cannot be later prosecuted for the offences ‘</a:t>
            </a:r>
            <a:r>
              <a:rPr lang="en-GB" dirty="0" err="1"/>
              <a:t>TIC’d</a:t>
            </a:r>
            <a:r>
              <a:rPr lang="en-GB" dirty="0"/>
              <a:t>’. In addition, the increase in sentence for the TICs will be substantially less than the defendant would have received if they were convicted separately for the offences in question.</a:t>
            </a:r>
          </a:p>
          <a:p>
            <a:r>
              <a:rPr lang="en-GB" dirty="0"/>
              <a:t>The procedure does not apply to driving offences which carry endorsement and/or disqualification. Courts should not allow offences of a different nature from those which have been charged to be taken into consideration. Note that a Magistrates’ Court should not take into consideration indictable-only offences.</a:t>
            </a:r>
          </a:p>
          <a:p>
            <a:r>
              <a:rPr lang="en-GB" dirty="0"/>
              <a:t>The Sentencing Council has issued guidelines on taking offences into consideration: https://www.sentencingcouncil.org.uk/wp-content/uploads/public_guide_tics_for_web.pdf.</a:t>
            </a:r>
          </a:p>
          <a:p>
            <a:r>
              <a:rPr lang="en-GB" dirty="0"/>
              <a:t>Totality</a:t>
            </a:r>
          </a:p>
          <a:p>
            <a:r>
              <a:rPr lang="en-GB" dirty="0"/>
              <a:t>In applying a sentence for multiple offences, the court is also required to have regard to overall totality.</a:t>
            </a:r>
          </a:p>
          <a:p>
            <a:r>
              <a:rPr lang="en-GB" dirty="0"/>
              <a:t>This means that the overall sentence should:</a:t>
            </a:r>
          </a:p>
          <a:p>
            <a:r>
              <a:rPr lang="en-GB" dirty="0"/>
              <a:t>reflect all of the offending behaviour with reference to overall harm and culpability, together with the aggravating and mitigating factors relating to the offences and those personal to the offender; and</a:t>
            </a:r>
          </a:p>
          <a:p>
            <a:endParaRPr lang="en-GB" dirty="0"/>
          </a:p>
          <a:p>
            <a:endParaRPr lang="en-GB" dirty="0"/>
          </a:p>
        </p:txBody>
      </p:sp>
    </p:spTree>
    <p:extLst>
      <p:ext uri="{BB962C8B-B14F-4D97-AF65-F5344CB8AC3E}">
        <p14:creationId xmlns:p14="http://schemas.microsoft.com/office/powerpoint/2010/main" val="39390207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6F400-9379-F371-7A82-E1ED4CE3EAAA}"/>
              </a:ext>
            </a:extLst>
          </p:cNvPr>
          <p:cNvSpPr>
            <a:spLocks noGrp="1"/>
          </p:cNvSpPr>
          <p:nvPr>
            <p:ph type="title"/>
          </p:nvPr>
        </p:nvSpPr>
        <p:spPr>
          <a:xfrm>
            <a:off x="1043950" y="1179151"/>
            <a:ext cx="3300646" cy="4463889"/>
          </a:xfrm>
        </p:spPr>
        <p:txBody>
          <a:bodyPr anchor="ctr">
            <a:normAutofit/>
          </a:bodyPr>
          <a:lstStyle/>
          <a:p>
            <a:r>
              <a:rPr lang="en-GB" dirty="0"/>
              <a:t>Deferring sentence</a:t>
            </a:r>
          </a:p>
        </p:txBody>
      </p:sp>
      <p:sp>
        <p:nvSpPr>
          <p:cNvPr id="28" name="Isosceles Triangle 27">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0" name="Content Placeholder 2">
            <a:extLst>
              <a:ext uri="{FF2B5EF4-FFF2-40B4-BE49-F238E27FC236}">
                <a16:creationId xmlns:a16="http://schemas.microsoft.com/office/drawing/2014/main" id="{C0499756-A636-053E-2704-9A64B18C3487}"/>
              </a:ext>
            </a:extLst>
          </p:cNvPr>
          <p:cNvSpPr>
            <a:spLocks noGrp="1"/>
          </p:cNvSpPr>
          <p:nvPr>
            <p:ph idx="1"/>
          </p:nvPr>
        </p:nvSpPr>
        <p:spPr>
          <a:xfrm>
            <a:off x="4978918" y="1109145"/>
            <a:ext cx="6341016" cy="4603900"/>
          </a:xfrm>
        </p:spPr>
        <p:txBody>
          <a:bodyPr anchor="ctr">
            <a:normAutofit/>
          </a:bodyPr>
          <a:lstStyle/>
          <a:p>
            <a:pPr>
              <a:lnSpc>
                <a:spcPct val="90000"/>
              </a:lnSpc>
            </a:pPr>
            <a:r>
              <a:rPr lang="en-GB" sz="1500"/>
              <a:t>s5 SA 2020 gives the court the power to defer sentencing the offender, allowing the court to assess the offender’s behaviour after conviction, including any reparation that they might have made to the victim of the crime and any relevant change in the offender’s circumstances. One reason for deferring sentence is to allow the offender to undertake a course of drug or alcohol rehabilitation. The maximum period of deferral is 12 months, which may be used only where the court considers that to do so is in the ‘interests of justice’. The power conferred under s5 is not commonly exercised.</a:t>
            </a:r>
          </a:p>
          <a:p>
            <a:pPr>
              <a:lnSpc>
                <a:spcPct val="90000"/>
              </a:lnSpc>
            </a:pPr>
            <a:endParaRPr lang="en-GB" sz="1500"/>
          </a:p>
          <a:p>
            <a:pPr>
              <a:lnSpc>
                <a:spcPct val="90000"/>
              </a:lnSpc>
            </a:pPr>
            <a:r>
              <a:rPr lang="en-GB" sz="1500"/>
              <a:t>The defendant has to consent to the sentence being deferred. When the defendant comes back to court after the period of deferment, they will be able to demonstrate that they have reformed. This means that the offender must take care to follow any proposed steps during the deferment, or they risk attracting a stiffer sentence rather than the more lenient one envisaged.</a:t>
            </a:r>
          </a:p>
        </p:txBody>
      </p:sp>
      <p:sp>
        <p:nvSpPr>
          <p:cNvPr id="31" name="Isosceles Triangle 30">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422830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4C95C-2069-53D6-00C7-FD58E3D40656}"/>
              </a:ext>
            </a:extLst>
          </p:cNvPr>
          <p:cNvSpPr>
            <a:spLocks noGrp="1"/>
          </p:cNvSpPr>
          <p:nvPr>
            <p:ph type="title"/>
          </p:nvPr>
        </p:nvSpPr>
        <p:spPr/>
        <p:txBody>
          <a:bodyPr/>
          <a:lstStyle/>
          <a:p>
            <a:r>
              <a:rPr lang="en-GB" dirty="0"/>
              <a:t>Mandatory minimum sentences</a:t>
            </a:r>
          </a:p>
        </p:txBody>
      </p:sp>
      <p:sp>
        <p:nvSpPr>
          <p:cNvPr id="3" name="Content Placeholder 2">
            <a:extLst>
              <a:ext uri="{FF2B5EF4-FFF2-40B4-BE49-F238E27FC236}">
                <a16:creationId xmlns:a16="http://schemas.microsoft.com/office/drawing/2014/main" id="{A416F4B3-19D2-418C-5668-89E5F9EC2F42}"/>
              </a:ext>
            </a:extLst>
          </p:cNvPr>
          <p:cNvSpPr>
            <a:spLocks noGrp="1"/>
          </p:cNvSpPr>
          <p:nvPr>
            <p:ph idx="1"/>
          </p:nvPr>
        </p:nvSpPr>
        <p:spPr/>
        <p:txBody>
          <a:bodyPr>
            <a:normAutofit fontScale="77500" lnSpcReduction="20000"/>
          </a:bodyPr>
          <a:lstStyle/>
          <a:p>
            <a:r>
              <a:rPr lang="en-GB" dirty="0"/>
              <a:t>provisions are contained in ss311-320 SA 2020, which provide for mandatory consideration of a minimum sentence unless exceptional circumstances relating to the defendant or the offence would make it unjust. The offences covered include third Class A drug trafficking offences, domestic burglaries and repeat offences relating to weapons or bladed articles.</a:t>
            </a:r>
          </a:p>
          <a:p>
            <a:endParaRPr lang="en-GB" dirty="0"/>
          </a:p>
          <a:p>
            <a:r>
              <a:rPr lang="en-GB" dirty="0"/>
              <a:t>As indicated, in each of the mandatory minimum provisions there is either an ‘exceptional circumstances’ or ‘circumstances where the sentence would be unjust’ provision, under which the judge may decide not to impose the minimum term if there are specific circumstances which justify not doing so.</a:t>
            </a:r>
          </a:p>
          <a:p>
            <a:endParaRPr lang="en-GB" dirty="0"/>
          </a:p>
          <a:p>
            <a:r>
              <a:rPr lang="en-GB" dirty="0"/>
              <a:t>As to credit for a guilty plea, the provisions are less generous where a mandatory minimum sentence is concerned than they are in relation to the general run of offences. The court may give credit for a guilty plea by reducing the actual sentence passed to 80 per cent of the statutory minimum in the case of repeat domestic burglary and drug trafficking offences. A similar reduction is laid down for the offensive weapon offences outlined above where the offender is aged 18 or over. The normal reduction of one third is available where the offender is aged 16 or 17 and they have committed an offence contrary to the offensive weapon provisions. For the specified firearms offences, there is no discount for a guilty plea at all.</a:t>
            </a:r>
          </a:p>
        </p:txBody>
      </p:sp>
    </p:spTree>
    <p:extLst>
      <p:ext uri="{BB962C8B-B14F-4D97-AF65-F5344CB8AC3E}">
        <p14:creationId xmlns:p14="http://schemas.microsoft.com/office/powerpoint/2010/main" val="3169294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F231397-CFA5-08F2-F05C-E907CF717367}"/>
              </a:ext>
            </a:extLst>
          </p:cNvPr>
          <p:cNvPicPr>
            <a:picLocks noChangeAspect="1"/>
          </p:cNvPicPr>
          <p:nvPr/>
        </p:nvPicPr>
        <p:blipFill>
          <a:blip r:embed="rId2"/>
          <a:stretch>
            <a:fillRect/>
          </a:stretch>
        </p:blipFill>
        <p:spPr>
          <a:xfrm>
            <a:off x="1126309" y="2656740"/>
            <a:ext cx="9941259" cy="1540893"/>
          </a:xfrm>
          <a:prstGeom prst="rect">
            <a:avLst/>
          </a:prstGeom>
        </p:spPr>
      </p:pic>
    </p:spTree>
    <p:extLst>
      <p:ext uri="{BB962C8B-B14F-4D97-AF65-F5344CB8AC3E}">
        <p14:creationId xmlns:p14="http://schemas.microsoft.com/office/powerpoint/2010/main" val="24872046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9AD08-3DF7-8E39-B91E-EF784E142A72}"/>
              </a:ext>
            </a:extLst>
          </p:cNvPr>
          <p:cNvSpPr>
            <a:spLocks noGrp="1"/>
          </p:cNvSpPr>
          <p:nvPr>
            <p:ph type="title"/>
          </p:nvPr>
        </p:nvSpPr>
        <p:spPr/>
        <p:txBody>
          <a:bodyPr/>
          <a:lstStyle/>
          <a:p>
            <a:r>
              <a:rPr lang="en-GB" dirty="0"/>
              <a:t>Sentencing dangerous offenders</a:t>
            </a:r>
          </a:p>
        </p:txBody>
      </p:sp>
      <p:sp>
        <p:nvSpPr>
          <p:cNvPr id="3" name="Content Placeholder 2">
            <a:extLst>
              <a:ext uri="{FF2B5EF4-FFF2-40B4-BE49-F238E27FC236}">
                <a16:creationId xmlns:a16="http://schemas.microsoft.com/office/drawing/2014/main" id="{23F53F1E-E8CE-27C3-0F7F-39F3B67F1366}"/>
              </a:ext>
            </a:extLst>
          </p:cNvPr>
          <p:cNvSpPr>
            <a:spLocks noGrp="1"/>
          </p:cNvSpPr>
          <p:nvPr>
            <p:ph idx="1"/>
          </p:nvPr>
        </p:nvSpPr>
        <p:spPr/>
        <p:txBody>
          <a:bodyPr/>
          <a:lstStyle/>
          <a:p>
            <a:r>
              <a:rPr lang="en-GB" dirty="0"/>
              <a:t>ss306–310 SA 2020 govern the sentencing of ‘dangerous’ offenders. The provisions apply to adults as well as young offenders aged under 18. A sentence under the ‘dangerousness’ provisions can only be passed in the Crown Court.</a:t>
            </a:r>
          </a:p>
          <a:p>
            <a:endParaRPr lang="en-GB" dirty="0"/>
          </a:p>
          <a:p>
            <a:r>
              <a:rPr lang="en-GB" dirty="0"/>
              <a:t>The dangerousness provisions are quite complex. Underpinning the concept of dangerousness is the definition of ‘specified offences’. ‘Specified offences’ are those listed in Parts 1–3 Sch 18 SA 2020. This category consists of a series of violent offences, certain sexual offences, and some terrorism-related crimes.</a:t>
            </a:r>
          </a:p>
        </p:txBody>
      </p:sp>
    </p:spTree>
    <p:extLst>
      <p:ext uri="{BB962C8B-B14F-4D97-AF65-F5344CB8AC3E}">
        <p14:creationId xmlns:p14="http://schemas.microsoft.com/office/powerpoint/2010/main" val="5962231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F4E71-AD22-00D5-98D6-D344912600AC}"/>
              </a:ext>
            </a:extLst>
          </p:cNvPr>
          <p:cNvSpPr>
            <a:spLocks noGrp="1"/>
          </p:cNvSpPr>
          <p:nvPr>
            <p:ph type="title"/>
          </p:nvPr>
        </p:nvSpPr>
        <p:spPr/>
        <p:txBody>
          <a:bodyPr/>
          <a:lstStyle/>
          <a:p>
            <a:r>
              <a:rPr lang="en-GB" dirty="0"/>
              <a:t>How is an offender assessed as dangerous?</a:t>
            </a:r>
          </a:p>
        </p:txBody>
      </p:sp>
      <p:sp>
        <p:nvSpPr>
          <p:cNvPr id="3" name="Content Placeholder 2">
            <a:extLst>
              <a:ext uri="{FF2B5EF4-FFF2-40B4-BE49-F238E27FC236}">
                <a16:creationId xmlns:a16="http://schemas.microsoft.com/office/drawing/2014/main" id="{B2F936CA-CD50-93F8-B4AF-2E1AC052743E}"/>
              </a:ext>
            </a:extLst>
          </p:cNvPr>
          <p:cNvSpPr>
            <a:spLocks noGrp="1"/>
          </p:cNvSpPr>
          <p:nvPr>
            <p:ph idx="1"/>
          </p:nvPr>
        </p:nvSpPr>
        <p:spPr/>
        <p:txBody>
          <a:bodyPr>
            <a:normAutofit fontScale="92500" lnSpcReduction="10000"/>
          </a:bodyPr>
          <a:lstStyle/>
          <a:p>
            <a:r>
              <a:rPr lang="en-GB" sz="900" dirty="0"/>
              <a:t>In determining whether the offender is ‘dangerous’ the court must ask itself whether the offender poses a significant risk to members of the public of serious harm including death or serious personal/psychological injury occasioned by the commission of further ‘specified offences’.</a:t>
            </a:r>
          </a:p>
          <a:p>
            <a:endParaRPr lang="en-GB" sz="900" dirty="0"/>
          </a:p>
          <a:p>
            <a:r>
              <a:rPr lang="en-GB" sz="900" dirty="0"/>
              <a:t>s308 SA 2020 provides that the court:</a:t>
            </a:r>
          </a:p>
          <a:p>
            <a:r>
              <a:rPr lang="en-GB" sz="900" dirty="0"/>
              <a:t>must take into account all such information as is available as to the nature and circumstances of the offence;</a:t>
            </a:r>
          </a:p>
          <a:p>
            <a:r>
              <a:rPr lang="en-GB" sz="900" dirty="0"/>
              <a:t>may take into account all available information about the nature and circumstances of any other offences of which the offender has been convicted by a court anywhere in the world;</a:t>
            </a:r>
          </a:p>
          <a:p>
            <a:r>
              <a:rPr lang="en-GB" sz="900" dirty="0"/>
              <a:t>may take into account any information it has about any pattern of behaviour of which any of the offences form part; and</a:t>
            </a:r>
          </a:p>
          <a:p>
            <a:r>
              <a:rPr lang="en-GB" sz="900" dirty="0"/>
              <a:t>may take into account any information it has before it about the offender.</a:t>
            </a:r>
          </a:p>
          <a:p>
            <a:endParaRPr lang="en-GB" sz="900" dirty="0"/>
          </a:p>
          <a:p>
            <a:r>
              <a:rPr lang="en-GB" sz="900" dirty="0"/>
              <a:t>A pre-sentence report and any psychiatric report, as well as an offender’s previous convictions and mental condition, will be important in helping the court to determine whether someone is ‘dangerous’ within the meaning of s308 SA 2020. The decision as to whether a defendant is dangerous is for the judge – who is not bound to accept the views of an expert witness such as a psychiatrist (Sowerby [2018]).</a:t>
            </a:r>
          </a:p>
          <a:p>
            <a:endParaRPr lang="en-GB" sz="900" dirty="0"/>
          </a:p>
          <a:p>
            <a:r>
              <a:rPr lang="en-GB" sz="900" dirty="0"/>
              <a:t>In O’Connor [2018], the sentencing judge passed sentence on the defendant and then changed his mind. The judge decided that the defendant was dangerous and increased sentence under the slip rule procedure as he was entitled to do. The Court of Appeal approved what the judge had done, saying that where a sentence was passed which was wrong in principle and which affected the protection of the public there was nothing wrong in the error being corrected and sentence increased.</a:t>
            </a:r>
          </a:p>
          <a:p>
            <a:endParaRPr lang="en-GB" sz="900" dirty="0"/>
          </a:p>
          <a:p>
            <a:r>
              <a:rPr lang="en-GB" sz="900" dirty="0"/>
              <a:t>It will be rare for the Court of Appeal to interfere with the decision made by a judge, who heard the trial and saw how the defendant behaved, as to whether or not a defendant was dangerous (</a:t>
            </a:r>
            <a:r>
              <a:rPr lang="en-GB" sz="900" dirty="0" err="1"/>
              <a:t>Howlette</a:t>
            </a:r>
            <a:r>
              <a:rPr lang="en-GB" sz="900" dirty="0"/>
              <a:t> [2019]).</a:t>
            </a:r>
          </a:p>
        </p:txBody>
      </p:sp>
    </p:spTree>
    <p:extLst>
      <p:ext uri="{BB962C8B-B14F-4D97-AF65-F5344CB8AC3E}">
        <p14:creationId xmlns:p14="http://schemas.microsoft.com/office/powerpoint/2010/main" val="3911117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C818D-3860-9BE6-792E-35A989941256}"/>
              </a:ext>
            </a:extLst>
          </p:cNvPr>
          <p:cNvSpPr>
            <a:spLocks noGrp="1"/>
          </p:cNvSpPr>
          <p:nvPr>
            <p:ph type="title"/>
          </p:nvPr>
        </p:nvSpPr>
        <p:spPr>
          <a:xfrm>
            <a:off x="1043950" y="1179151"/>
            <a:ext cx="3300646" cy="4463889"/>
          </a:xfrm>
        </p:spPr>
        <p:txBody>
          <a:bodyPr anchor="ctr">
            <a:normAutofit/>
          </a:bodyPr>
          <a:lstStyle/>
          <a:p>
            <a:r>
              <a:rPr lang="en-GB" dirty="0"/>
              <a:t>Life sentences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11D3FF-C34C-202D-1FDC-BD7F2BB91FF0}"/>
              </a:ext>
            </a:extLst>
          </p:cNvPr>
          <p:cNvSpPr>
            <a:spLocks noGrp="1"/>
          </p:cNvSpPr>
          <p:nvPr>
            <p:ph idx="1"/>
          </p:nvPr>
        </p:nvSpPr>
        <p:spPr>
          <a:xfrm>
            <a:off x="4978918" y="1109145"/>
            <a:ext cx="6341016" cy="4603900"/>
          </a:xfrm>
        </p:spPr>
        <p:txBody>
          <a:bodyPr anchor="ctr">
            <a:normAutofit/>
          </a:bodyPr>
          <a:lstStyle/>
          <a:p>
            <a:pPr>
              <a:lnSpc>
                <a:spcPct val="90000"/>
              </a:lnSpc>
            </a:pPr>
            <a:r>
              <a:rPr lang="en-GB" sz="1400"/>
              <a:t>When a defendant is convicted of murder, the court must impose a life sentence. Additionally, a life sentence may be imposed when:</a:t>
            </a:r>
          </a:p>
          <a:p>
            <a:pPr>
              <a:lnSpc>
                <a:spcPct val="90000"/>
              </a:lnSpc>
            </a:pPr>
            <a:endParaRPr lang="en-GB" sz="1400"/>
          </a:p>
          <a:p>
            <a:pPr>
              <a:lnSpc>
                <a:spcPct val="90000"/>
              </a:lnSpc>
            </a:pPr>
            <a:r>
              <a:rPr lang="en-GB" sz="1400"/>
              <a:t>the offender is assessed as dangerous; and</a:t>
            </a:r>
          </a:p>
          <a:p>
            <a:pPr>
              <a:lnSpc>
                <a:spcPct val="90000"/>
              </a:lnSpc>
            </a:pPr>
            <a:endParaRPr lang="en-GB" sz="1400"/>
          </a:p>
          <a:p>
            <a:pPr>
              <a:lnSpc>
                <a:spcPct val="90000"/>
              </a:lnSpc>
            </a:pPr>
            <a:r>
              <a:rPr lang="en-GB" sz="1400"/>
              <a:t>has been convicted of a serious offence that carries a life sentence; and</a:t>
            </a:r>
          </a:p>
          <a:p>
            <a:pPr>
              <a:lnSpc>
                <a:spcPct val="90000"/>
              </a:lnSpc>
            </a:pPr>
            <a:endParaRPr lang="en-GB" sz="1400"/>
          </a:p>
          <a:p>
            <a:pPr>
              <a:lnSpc>
                <a:spcPct val="90000"/>
              </a:lnSpc>
            </a:pPr>
            <a:r>
              <a:rPr lang="en-GB" sz="1400"/>
              <a:t>the court considers that the seriousness of the offence is such as to justify imposing a sentence of life imprisonment.</a:t>
            </a:r>
          </a:p>
          <a:p>
            <a:pPr>
              <a:lnSpc>
                <a:spcPct val="90000"/>
              </a:lnSpc>
            </a:pPr>
            <a:endParaRPr lang="en-GB" sz="1400"/>
          </a:p>
          <a:p>
            <a:pPr>
              <a:lnSpc>
                <a:spcPct val="90000"/>
              </a:lnSpc>
            </a:pPr>
            <a:r>
              <a:rPr lang="en-GB" sz="1400"/>
              <a:t>While a whole life term (imprisonment until the offender dies) is very rare, a minimum term which the offender will serve in custody must be set. Once the offender has served the minimum term, they will not be released on licence unless the Parole Board is satisfied that it is no longer necessary for the protection of the public that the offender be confined. The offender remains on licence for the rest of their life.</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106824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BA284-9206-6873-E57E-8B3AE2C1D8D9}"/>
              </a:ext>
            </a:extLst>
          </p:cNvPr>
          <p:cNvSpPr>
            <a:spLocks noGrp="1"/>
          </p:cNvSpPr>
          <p:nvPr>
            <p:ph type="title"/>
          </p:nvPr>
        </p:nvSpPr>
        <p:spPr/>
        <p:txBody>
          <a:bodyPr/>
          <a:lstStyle/>
          <a:p>
            <a:r>
              <a:rPr lang="en-GB" dirty="0"/>
              <a:t>Life sentences for a second listed offence</a:t>
            </a:r>
          </a:p>
        </p:txBody>
      </p:sp>
      <p:sp>
        <p:nvSpPr>
          <p:cNvPr id="3" name="Content Placeholder 2">
            <a:extLst>
              <a:ext uri="{FF2B5EF4-FFF2-40B4-BE49-F238E27FC236}">
                <a16:creationId xmlns:a16="http://schemas.microsoft.com/office/drawing/2014/main" id="{5D9608C1-2761-BE01-BC16-07F5AA08BF06}"/>
              </a:ext>
            </a:extLst>
          </p:cNvPr>
          <p:cNvSpPr>
            <a:spLocks noGrp="1"/>
          </p:cNvSpPr>
          <p:nvPr>
            <p:ph idx="1"/>
          </p:nvPr>
        </p:nvSpPr>
        <p:spPr/>
        <p:txBody>
          <a:bodyPr>
            <a:normAutofit fontScale="77500" lnSpcReduction="20000"/>
          </a:bodyPr>
          <a:lstStyle/>
          <a:p>
            <a:r>
              <a:rPr lang="en-GB" dirty="0"/>
              <a:t>Further, ss272–276 SA 2020 provide that a court must impose a life sentence on a person aged 18 or over if certain conditions are fulfilled. The offender:</a:t>
            </a:r>
          </a:p>
          <a:p>
            <a:endParaRPr lang="en-GB" dirty="0"/>
          </a:p>
          <a:p>
            <a:r>
              <a:rPr lang="en-GB" dirty="0"/>
              <a:t>must have been convicted of an offence listed in Part 1 Sch 15 SA 2020, which includes manslaughter, soliciting murder, grievous bodily harm with intent, certain serious firearms offences, and a number of serious sexual offences;</a:t>
            </a:r>
          </a:p>
          <a:p>
            <a:endParaRPr lang="en-GB" dirty="0"/>
          </a:p>
          <a:p>
            <a:r>
              <a:rPr lang="en-GB" dirty="0"/>
              <a:t>must have been convicted of a previous offence falling within Sch 15 for which they received a life sentence (with a minimum term of five years or more) or a determinate sentence (of 10 years or more);</a:t>
            </a:r>
          </a:p>
          <a:p>
            <a:endParaRPr lang="en-GB" dirty="0"/>
          </a:p>
          <a:p>
            <a:r>
              <a:rPr lang="en-GB" dirty="0"/>
              <a:t>the current offence must be such that the court would have imposed a sentence of 10 years or more.</a:t>
            </a:r>
          </a:p>
          <a:p>
            <a:endParaRPr lang="en-GB" dirty="0"/>
          </a:p>
          <a:p>
            <a:r>
              <a:rPr lang="en-GB" dirty="0"/>
              <a:t>If these conditions are fulfilled, the court must impose a life sentence, unless it is of the opinion that there are ‘particular circumstances’ which would make it unjust to do so.</a:t>
            </a:r>
          </a:p>
        </p:txBody>
      </p:sp>
    </p:spTree>
    <p:extLst>
      <p:ext uri="{BB962C8B-B14F-4D97-AF65-F5344CB8AC3E}">
        <p14:creationId xmlns:p14="http://schemas.microsoft.com/office/powerpoint/2010/main" val="4052447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735F-62B9-E607-7727-F0E1E7AFF63A}"/>
              </a:ext>
            </a:extLst>
          </p:cNvPr>
          <p:cNvSpPr>
            <a:spLocks noGrp="1"/>
          </p:cNvSpPr>
          <p:nvPr>
            <p:ph type="title"/>
          </p:nvPr>
        </p:nvSpPr>
        <p:spPr/>
        <p:txBody>
          <a:bodyPr/>
          <a:lstStyle/>
          <a:p>
            <a:r>
              <a:rPr lang="en-GB" dirty="0"/>
              <a:t>Extended sentences</a:t>
            </a:r>
          </a:p>
        </p:txBody>
      </p:sp>
      <p:sp>
        <p:nvSpPr>
          <p:cNvPr id="3" name="Content Placeholder 2">
            <a:extLst>
              <a:ext uri="{FF2B5EF4-FFF2-40B4-BE49-F238E27FC236}">
                <a16:creationId xmlns:a16="http://schemas.microsoft.com/office/drawing/2014/main" id="{68395057-0BEA-0228-CAA2-B98E1DFEB3B6}"/>
              </a:ext>
            </a:extLst>
          </p:cNvPr>
          <p:cNvSpPr>
            <a:spLocks noGrp="1"/>
          </p:cNvSpPr>
          <p:nvPr>
            <p:ph idx="1"/>
          </p:nvPr>
        </p:nvSpPr>
        <p:spPr/>
        <p:txBody>
          <a:bodyPr>
            <a:normAutofit fontScale="92500" lnSpcReduction="10000"/>
          </a:bodyPr>
          <a:lstStyle/>
          <a:p>
            <a:r>
              <a:rPr lang="en-GB" dirty="0"/>
              <a:t>A specific type of custodial sentence designed to manage dangerous offenders. It requires the offender to serve a custodial term followed by a period of extended licence in the community, providing ongoing supervision to protect the public.</a:t>
            </a:r>
          </a:p>
          <a:p>
            <a:r>
              <a:rPr lang="en-GB" dirty="0"/>
              <a:t>Statutory authority for extended sentences is found in the Sentencing Act 2020. To impose this sentence, the court must be satisfied that:</a:t>
            </a:r>
          </a:p>
          <a:p>
            <a:r>
              <a:rPr lang="en-GB" dirty="0"/>
              <a:t>• The offender is considered 'dangerous'—meaning there is a significant risk to the public of them committing further specified offences. </a:t>
            </a:r>
          </a:p>
          <a:p>
            <a:r>
              <a:rPr lang="en-GB" dirty="0"/>
              <a:t>• The offence is a specified violent, sexual, or terrorism-related crime. </a:t>
            </a:r>
          </a:p>
          <a:p>
            <a:r>
              <a:rPr lang="en-GB" dirty="0"/>
              <a:t>• The court determines that a standard determinate sentence is insufficient to manage the risk posed by the offender. </a:t>
            </a:r>
          </a:p>
          <a:p>
            <a:r>
              <a:rPr lang="en-GB" dirty="0"/>
              <a:t>During the extended licence period, the offender is subject to strict supervision by the Probation Service and can be recalled to prison if they breach the conditions of their release.</a:t>
            </a:r>
          </a:p>
          <a:p>
            <a:endParaRPr lang="en-GB" dirty="0"/>
          </a:p>
        </p:txBody>
      </p:sp>
    </p:spTree>
    <p:extLst>
      <p:ext uri="{BB962C8B-B14F-4D97-AF65-F5344CB8AC3E}">
        <p14:creationId xmlns:p14="http://schemas.microsoft.com/office/powerpoint/2010/main" val="20540819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D7125-7062-DF0C-A758-91CF3B978FE0}"/>
              </a:ext>
            </a:extLst>
          </p:cNvPr>
          <p:cNvSpPr>
            <a:spLocks noGrp="1"/>
          </p:cNvSpPr>
          <p:nvPr>
            <p:ph type="title"/>
          </p:nvPr>
        </p:nvSpPr>
        <p:spPr/>
        <p:txBody>
          <a:bodyPr/>
          <a:lstStyle/>
          <a:p>
            <a:r>
              <a:rPr lang="en-GB" dirty="0"/>
              <a:t>Other orders</a:t>
            </a:r>
          </a:p>
        </p:txBody>
      </p:sp>
      <p:sp>
        <p:nvSpPr>
          <p:cNvPr id="3" name="Content Placeholder 2">
            <a:extLst>
              <a:ext uri="{FF2B5EF4-FFF2-40B4-BE49-F238E27FC236}">
                <a16:creationId xmlns:a16="http://schemas.microsoft.com/office/drawing/2014/main" id="{49F46345-4A5E-A96A-75D0-53825939B2B7}"/>
              </a:ext>
            </a:extLst>
          </p:cNvPr>
          <p:cNvSpPr>
            <a:spLocks noGrp="1"/>
          </p:cNvSpPr>
          <p:nvPr>
            <p:ph idx="1"/>
          </p:nvPr>
        </p:nvSpPr>
        <p:spPr/>
        <p:txBody>
          <a:bodyPr>
            <a:normAutofit fontScale="62500" lnSpcReduction="20000"/>
          </a:bodyPr>
          <a:lstStyle/>
          <a:p>
            <a:r>
              <a:rPr lang="en-GB" dirty="0"/>
              <a:t>Beyond standard community or custodial sentences, courts have access to various 'other orders' designed to address specific needs, manage risk, or prevent future offending. These are often used alongside other penalties or as standalone measures.</a:t>
            </a:r>
          </a:p>
          <a:p>
            <a:r>
              <a:rPr lang="en-GB" dirty="0"/>
              <a:t>Key examples include: </a:t>
            </a:r>
          </a:p>
          <a:p>
            <a:r>
              <a:rPr lang="en-GB" dirty="0"/>
              <a:t>Compensation Orders: Require the offender to pay money to the victim for personal injury, loss, or damage resulting from the offence. </a:t>
            </a:r>
          </a:p>
          <a:p>
            <a:r>
              <a:rPr lang="en-GB" dirty="0"/>
              <a:t>Before making any compensation order the judge must carry out a means inquiry, although it does not need to be detailed and an outline assessment would be sufficient The principles set out in in R v York (Margaret) [2019] should be followed with the additional consideration of exceptional factors as set out in R v ANZ [2025].</a:t>
            </a:r>
          </a:p>
          <a:p>
            <a:r>
              <a:rPr lang="en-GB" dirty="0"/>
              <a:t> Payment of compensation must be delayed until all the defendant’s appeal rights have been extinguished: R v </a:t>
            </a:r>
            <a:r>
              <a:rPr lang="en-GB" dirty="0" err="1"/>
              <a:t>Vinnell</a:t>
            </a:r>
            <a:r>
              <a:rPr lang="en-GB" dirty="0"/>
              <a:t> [2024].</a:t>
            </a:r>
          </a:p>
          <a:p>
            <a:r>
              <a:rPr lang="en-GB" dirty="0"/>
              <a:t>Criminal Behaviour Orders (CBOs): Aimed at tackling persistent anti-social behaviour; they can prohibit the offender from doing specific things or visiting certain areas. </a:t>
            </a:r>
          </a:p>
          <a:p>
            <a:r>
              <a:rPr lang="en-GB" dirty="0"/>
              <a:t>Confiscation Orders: Used to strip offenders of the financial benefits gained through criminal activity (often associated with the Proceeds of Crime Act 2002). </a:t>
            </a:r>
          </a:p>
          <a:p>
            <a:r>
              <a:rPr lang="en-GB" dirty="0"/>
              <a:t>Restraining Orders: Designed to protect victims from harassment or further criminal acts by restricting the offender's contact or proximity to them. </a:t>
            </a:r>
          </a:p>
          <a:p>
            <a:r>
              <a:rPr lang="en-GB" dirty="0"/>
              <a:t>Discharge Orders: An absolute or conditional discharge is used when the court decides that punishment is not necessary for a minor offence, though a conditional discharge means the offender must not reoffend within a set period.</a:t>
            </a:r>
          </a:p>
          <a:p>
            <a:r>
              <a:rPr lang="en-GB" dirty="0"/>
              <a:t>Sex offender registration</a:t>
            </a:r>
          </a:p>
          <a:p>
            <a:endParaRPr lang="en-GB" dirty="0"/>
          </a:p>
        </p:txBody>
      </p:sp>
    </p:spTree>
    <p:extLst>
      <p:ext uri="{BB962C8B-B14F-4D97-AF65-F5344CB8AC3E}">
        <p14:creationId xmlns:p14="http://schemas.microsoft.com/office/powerpoint/2010/main" val="1696282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A0990-1760-51A2-79F2-5A4B7C43C911}"/>
              </a:ext>
            </a:extLst>
          </p:cNvPr>
          <p:cNvSpPr>
            <a:spLocks noGrp="1"/>
          </p:cNvSpPr>
          <p:nvPr>
            <p:ph type="title"/>
          </p:nvPr>
        </p:nvSpPr>
        <p:spPr>
          <a:xfrm>
            <a:off x="677334" y="609600"/>
            <a:ext cx="8596668" cy="1320800"/>
          </a:xfrm>
        </p:spPr>
        <p:txBody>
          <a:bodyPr anchor="t">
            <a:normAutofit/>
          </a:bodyPr>
          <a:lstStyle/>
          <a:p>
            <a:r>
              <a:rPr lang="en-GB" dirty="0"/>
              <a:t>Sentencing and Human Rights</a:t>
            </a:r>
          </a:p>
        </p:txBody>
      </p:sp>
      <p:pic>
        <p:nvPicPr>
          <p:cNvPr id="7" name="Graphic 6" descr="Scales of Justice">
            <a:extLst>
              <a:ext uri="{FF2B5EF4-FFF2-40B4-BE49-F238E27FC236}">
                <a16:creationId xmlns:a16="http://schemas.microsoft.com/office/drawing/2014/main" id="{E4E0C39B-8135-BA87-C962-3A06D3AB2B3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02FD0499-8407-9771-DA85-99D2133EC0DF}"/>
              </a:ext>
            </a:extLst>
          </p:cNvPr>
          <p:cNvSpPr>
            <a:spLocks noGrp="1"/>
          </p:cNvSpPr>
          <p:nvPr>
            <p:ph idx="1"/>
          </p:nvPr>
        </p:nvSpPr>
        <p:spPr>
          <a:xfrm>
            <a:off x="3810000" y="1426029"/>
            <a:ext cx="5562600" cy="5312228"/>
          </a:xfrm>
        </p:spPr>
        <p:txBody>
          <a:bodyPr>
            <a:normAutofit fontScale="92500" lnSpcReduction="10000"/>
          </a:bodyPr>
          <a:lstStyle/>
          <a:p>
            <a:r>
              <a:rPr lang="en-GB" sz="1200" dirty="0"/>
              <a:t>The European Convention on Human Rights (ECHR) does not refer specifically to the rights of an accused on sentencing but Art 5 (the right to liberty), Art 6 (the right to a fair trial) and Art 3 (the prohibition against inhuman or degrading treatment) may be relevant. Under ECHR principles, any sentence must be ‘proportionate’ to the crime the accused has committed (Laskey and Others v United Kingdom (1997)).</a:t>
            </a:r>
          </a:p>
          <a:p>
            <a:endParaRPr lang="en-GB" sz="1200" dirty="0"/>
          </a:p>
          <a:p>
            <a:r>
              <a:rPr lang="en-GB" sz="1200" dirty="0"/>
              <a:t>An example of how these rights have had an impact is Secretary of State for the Home Department (Anderson) [2002]. Here the appellant appealed against the refusal of his application for judicial review of the Home Secretary’s decision concerning his tariff term for life imprisonment. The appellant submitted that the Home Secretary had acted incompatibly with Art 6(1) ECHR in fixing the tariff term to be served. The House of Lords allowed the appeal.</a:t>
            </a:r>
          </a:p>
          <a:p>
            <a:endParaRPr lang="en-GB" sz="1200" dirty="0"/>
          </a:p>
          <a:p>
            <a:r>
              <a:rPr lang="en-GB" sz="1200" dirty="0"/>
              <a:t>Following Anderson, the Criminal Justice Act 2003 repealed the legislation which empowered the Home Secretary to intervene in the process of setting a tariff. As a result the Home Secretary no longer has any involvement in setting tariffs.</a:t>
            </a:r>
          </a:p>
          <a:p>
            <a:endParaRPr lang="en-GB" sz="1200" dirty="0"/>
          </a:p>
          <a:p>
            <a:r>
              <a:rPr lang="en-GB" sz="1200" dirty="0"/>
              <a:t>In </a:t>
            </a:r>
            <a:r>
              <a:rPr lang="en-GB" sz="1200" dirty="0" err="1"/>
              <a:t>Lichniak</a:t>
            </a:r>
            <a:r>
              <a:rPr lang="en-GB" sz="1200" dirty="0"/>
              <a:t> and Pyrah [2003], the House of Lords held that the mandatory sentence of life imprisonment imposed for murder on adults in England and Wales on their conviction was not incompatible with Arts 3 and 5 ECHR. Lord Bingham stated that the appellants’ complaints were not sufficiently grave to invoke Art 3 or 5 ECHR. In addition, those convicted of murder were not sentenced to an arbitrary, rule-of-thumb term. Those responsible did their best to match the respective terms served to the particular circumstances of the case.</a:t>
            </a:r>
          </a:p>
        </p:txBody>
      </p:sp>
    </p:spTree>
    <p:extLst>
      <p:ext uri="{BB962C8B-B14F-4D97-AF65-F5344CB8AC3E}">
        <p14:creationId xmlns:p14="http://schemas.microsoft.com/office/powerpoint/2010/main" val="1592165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DC252-0C59-B79B-4455-C7D6DF03F0E4}"/>
              </a:ext>
            </a:extLst>
          </p:cNvPr>
          <p:cNvSpPr>
            <a:spLocks noGrp="1"/>
          </p:cNvSpPr>
          <p:nvPr>
            <p:ph type="title"/>
          </p:nvPr>
        </p:nvSpPr>
        <p:spPr/>
        <p:txBody>
          <a:bodyPr/>
          <a:lstStyle/>
          <a:p>
            <a:r>
              <a:rPr lang="en-GB" dirty="0"/>
              <a:t>Sentencing Youths</a:t>
            </a:r>
          </a:p>
        </p:txBody>
      </p:sp>
      <p:sp>
        <p:nvSpPr>
          <p:cNvPr id="3" name="Content Placeholder 2">
            <a:extLst>
              <a:ext uri="{FF2B5EF4-FFF2-40B4-BE49-F238E27FC236}">
                <a16:creationId xmlns:a16="http://schemas.microsoft.com/office/drawing/2014/main" id="{C0E518AE-DD46-080C-4A91-71009445C5B9}"/>
              </a:ext>
            </a:extLst>
          </p:cNvPr>
          <p:cNvSpPr>
            <a:spLocks noGrp="1"/>
          </p:cNvSpPr>
          <p:nvPr>
            <p:ph idx="1"/>
          </p:nvPr>
        </p:nvSpPr>
        <p:spPr>
          <a:xfrm>
            <a:off x="370114" y="1415143"/>
            <a:ext cx="8903888" cy="4626219"/>
          </a:xfrm>
        </p:spPr>
        <p:txBody>
          <a:bodyPr>
            <a:normAutofit fontScale="92500" lnSpcReduction="10000"/>
          </a:bodyPr>
          <a:lstStyle/>
          <a:p>
            <a:r>
              <a:rPr lang="en-GB" sz="1400" dirty="0"/>
              <a:t>Taking into account the overall principles set out for you in this chapter it is worth dwelling on what specific arrangements apply when sentencing young persons either in the Youth Court or in the adult court. </a:t>
            </a:r>
            <a:br>
              <a:rPr lang="en-GB" sz="1400" dirty="0"/>
            </a:br>
            <a:endParaRPr lang="en-GB" sz="1400" dirty="0"/>
          </a:p>
          <a:p>
            <a:r>
              <a:rPr lang="en-GB" sz="1400" dirty="0"/>
              <a:t>The Sentencing Council guideline on sentencing children and young people sets out the approach that the courts should adopt in dealing with these defendants: </a:t>
            </a:r>
            <a:r>
              <a:rPr lang="en-GB" sz="1400" dirty="0">
                <a:hlinkClick r:id="rId2"/>
              </a:rPr>
              <a:t>https://www.sentencingcouncil.org.uk/overarching-guides/magistrates-court/item/sentencing-children-and-young-people/</a:t>
            </a:r>
            <a:r>
              <a:rPr lang="en-GB" sz="1400" dirty="0"/>
              <a:t> </a:t>
            </a:r>
          </a:p>
          <a:p>
            <a:endParaRPr lang="en-GB" sz="1400" dirty="0"/>
          </a:p>
          <a:p>
            <a:r>
              <a:rPr lang="en-GB" sz="1400" dirty="0"/>
              <a:t>The guideline looks in detail at the age, background and circumstances of the child or young person, while meeting the legal requirement to consider their welfare and prevent reoffending.</a:t>
            </a:r>
          </a:p>
          <a:p>
            <a:endParaRPr lang="en-GB" sz="1400" dirty="0"/>
          </a:p>
          <a:p>
            <a:r>
              <a:rPr lang="en-GB" sz="1400" dirty="0"/>
              <a:t>While the Crown Court has the power to pass any sentence that is “appropriate” for the juvenile, where the juvenile has been convicted on indictment, the court should remit the matter to the Youth Court unless it is undesirable to do so (s25 SA 2020).</a:t>
            </a:r>
          </a:p>
          <a:p>
            <a:endParaRPr lang="en-GB" sz="1400" dirty="0"/>
          </a:p>
          <a:p>
            <a:r>
              <a:rPr lang="en-GB" sz="1400" dirty="0"/>
              <a:t>With a number of notable exceptions, the Crown Court and Youth Court have a full range of sentences available when sentencing a juvenile offender.</a:t>
            </a:r>
          </a:p>
          <a:p>
            <a:endParaRPr lang="en-GB" sz="1400" dirty="0"/>
          </a:p>
          <a:p>
            <a:r>
              <a:rPr lang="en-GB" sz="1400" b="1" dirty="0"/>
              <a:t>Task – read 14.19 – 14.19.7 in your book. </a:t>
            </a:r>
          </a:p>
        </p:txBody>
      </p:sp>
    </p:spTree>
    <p:extLst>
      <p:ext uri="{BB962C8B-B14F-4D97-AF65-F5344CB8AC3E}">
        <p14:creationId xmlns:p14="http://schemas.microsoft.com/office/powerpoint/2010/main" val="36703124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A15C5-A125-59C4-FFBA-63B061241360}"/>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E7FD4AC3-3982-BD01-D823-4EBF0F472241}"/>
              </a:ext>
            </a:extLst>
          </p:cNvPr>
          <p:cNvPicPr>
            <a:picLocks noChangeAspect="1"/>
          </p:cNvPicPr>
          <p:nvPr/>
        </p:nvPicPr>
        <p:blipFill>
          <a:blip r:embed="rId3"/>
          <a:stretch>
            <a:fillRect/>
          </a:stretch>
        </p:blipFill>
        <p:spPr>
          <a:xfrm>
            <a:off x="677334" y="1270000"/>
            <a:ext cx="7668002" cy="5338482"/>
          </a:xfrm>
          <a:prstGeom prst="rect">
            <a:avLst/>
          </a:prstGeom>
        </p:spPr>
      </p:pic>
    </p:spTree>
    <p:extLst>
      <p:ext uri="{BB962C8B-B14F-4D97-AF65-F5344CB8AC3E}">
        <p14:creationId xmlns:p14="http://schemas.microsoft.com/office/powerpoint/2010/main" val="1908348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6E04-27C3-EA6A-C600-646609EBBBD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1D76342-4EBE-CA6D-8B76-6DA5B7B69B74}"/>
              </a:ext>
            </a:extLst>
          </p:cNvPr>
          <p:cNvSpPr>
            <a:spLocks noGrp="1"/>
          </p:cNvSpPr>
          <p:nvPr>
            <p:ph idx="1"/>
          </p:nvPr>
        </p:nvSpPr>
        <p:spPr>
          <a:xfrm>
            <a:off x="293914" y="1295401"/>
            <a:ext cx="8980088" cy="4745962"/>
          </a:xfrm>
        </p:spPr>
        <p:txBody>
          <a:bodyPr>
            <a:normAutofit/>
          </a:bodyPr>
          <a:lstStyle/>
          <a:p>
            <a:r>
              <a:rPr lang="en-GB" sz="1200" dirty="0"/>
              <a:t>(1)   Both the Magistrates’ and Crown Courts have a wide range of sentencing powers available to them, though the magistrates’ sentencing, powers are much more limited (to a maximum of either six or 12 months’ imprisonment, depending on the offence category) than the Crown Court.</a:t>
            </a:r>
          </a:p>
          <a:p>
            <a:r>
              <a:rPr lang="en-GB" sz="1200" dirty="0"/>
              <a:t>(2)   Commonly imposed sentences range from discharges through to immediate custodial sentences, where only a sentence of immediate imprisonment is appropriate. The Sentencing Act 2026 introduced a significant change, where a court is proposing to impose a custodial term of 12 months or less, in that such a sentence must be suspended, unless exceptional circumstances apply (s277 SA 2020). Where a court does have the power to pass an immediate custodial sentence, it may still choose to suspend it, which can be up to three years for convictions after 22 March 2026. Any failure to comply with any conditions, or commission of a further offence, will, as a starting point, result in the custodial element being activated.</a:t>
            </a:r>
          </a:p>
          <a:p>
            <a:r>
              <a:rPr lang="en-GB" sz="1200" dirty="0"/>
              <a:t>(3)   The Sentencing Council produces guidelines that courts must use to assist in determining the most appropriate sentence in a case. The guidelines base the determination on principles of culpability, harm, aggravating and mitigating factors.</a:t>
            </a:r>
          </a:p>
          <a:p>
            <a:r>
              <a:rPr lang="en-GB" sz="1200" dirty="0"/>
              <a:t>(4)   When a defendant pleads guilty at the first opportunity, they will receive a discount of up to one third off the sentence. The amount of credit awarded for a guilty plea decreases the further into the proceedings the plea is entered.</a:t>
            </a:r>
          </a:p>
          <a:p>
            <a:r>
              <a:rPr lang="en-GB" sz="1200" dirty="0"/>
              <a:t>(5)   When a defendant enters a plea but does not accept all of the prosecution case, the court will hold a Newton hearing. If the defendant loses that hearing, they will also lose credit for pleading guilty.</a:t>
            </a:r>
          </a:p>
          <a:p>
            <a:r>
              <a:rPr lang="en-GB" sz="1200" dirty="0"/>
              <a:t>(6)   Serious offences sometimes carry mandatory minimum sentencing provisions, and dangerous offenders can be given extended sentences.</a:t>
            </a:r>
          </a:p>
          <a:p>
            <a:r>
              <a:rPr lang="en-GB" sz="1200" dirty="0"/>
              <a:t>(7)   The courts also have extensive powers to make ancillary orders when sentencing defendants, such as orders to forfeit goods, for compensation or to reduce the risk of future harm.</a:t>
            </a:r>
          </a:p>
        </p:txBody>
      </p:sp>
    </p:spTree>
    <p:extLst>
      <p:ext uri="{BB962C8B-B14F-4D97-AF65-F5344CB8AC3E}">
        <p14:creationId xmlns:p14="http://schemas.microsoft.com/office/powerpoint/2010/main" val="389825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3E2FF42-16B0-87D7-83E7-B49B2A7056AC}"/>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lnSpc>
                <a:spcPct val="90000"/>
              </a:lnSpc>
            </a:pPr>
            <a:r>
              <a:rPr lang="en-US" sz="5000" b="1" dirty="0"/>
              <a:t>Next Week</a:t>
            </a:r>
            <a:br>
              <a:rPr lang="en-US" sz="5000" b="1" dirty="0"/>
            </a:br>
            <a:br>
              <a:rPr lang="en-US" sz="5000" b="1" dirty="0"/>
            </a:br>
            <a:r>
              <a:rPr lang="en-US" sz="5000" dirty="0"/>
              <a:t>Appeals &amp; Dealing with Vulnerable Clients</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364887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8661</Words>
  <Application>Microsoft Office PowerPoint</Application>
  <PresentationFormat>Widescreen</PresentationFormat>
  <Paragraphs>315</Paragraphs>
  <Slides>40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Calibri</vt:lpstr>
      <vt:lpstr>Wingdings 3</vt:lpstr>
      <vt:lpstr>Trebuchet MS</vt:lpstr>
      <vt:lpstr>Arial</vt:lpstr>
      <vt:lpstr>Facet</vt:lpstr>
      <vt:lpstr>Criminal Law and Litigation</vt:lpstr>
      <vt:lpstr>Aims</vt:lpstr>
      <vt:lpstr>Introduction</vt:lpstr>
      <vt:lpstr>Sentencing Act 2020  The purpose of sentencing</vt:lpstr>
      <vt:lpstr>s57(2) SA 2020</vt:lpstr>
      <vt:lpstr>Absolute and conditional discharges</vt:lpstr>
      <vt:lpstr>Financial Penalties</vt:lpstr>
      <vt:lpstr>PowerPoint Presentation</vt:lpstr>
      <vt:lpstr>Community Orders</vt:lpstr>
      <vt:lpstr>Community Orders</vt:lpstr>
      <vt:lpstr>Imprisonment</vt:lpstr>
      <vt:lpstr>Imprisonment </vt:lpstr>
      <vt:lpstr>Road Traffic Offences</vt:lpstr>
      <vt:lpstr>Sentencing Council</vt:lpstr>
      <vt:lpstr>Sentencing </vt:lpstr>
      <vt:lpstr>Determining offence category</vt:lpstr>
      <vt:lpstr>Harm</vt:lpstr>
      <vt:lpstr>Statutory Aggravating Factors</vt:lpstr>
      <vt:lpstr>Mitigating Factors</vt:lpstr>
      <vt:lpstr>Reductions in sentence for early guilty plea</vt:lpstr>
      <vt:lpstr>Credit for assisting authorities</vt:lpstr>
      <vt:lpstr>Procedure for passing sentence</vt:lpstr>
      <vt:lpstr>Plea in Mitigation</vt:lpstr>
      <vt:lpstr>Pre Sentence Reports</vt:lpstr>
      <vt:lpstr>Newton Hearings</vt:lpstr>
      <vt:lpstr>Taking other offences into consideration</vt:lpstr>
      <vt:lpstr>Deferring sentence</vt:lpstr>
      <vt:lpstr>Mandatory minimum sentences</vt:lpstr>
      <vt:lpstr>PowerPoint Presentation</vt:lpstr>
      <vt:lpstr>Sentencing dangerous offenders</vt:lpstr>
      <vt:lpstr>How is an offender assessed as dangerous?</vt:lpstr>
      <vt:lpstr>Life sentences</vt:lpstr>
      <vt:lpstr>Life sentences for a second listed offence</vt:lpstr>
      <vt:lpstr>Extended sentences</vt:lpstr>
      <vt:lpstr>Other orders</vt:lpstr>
      <vt:lpstr>Sentencing and Human Rights</vt:lpstr>
      <vt:lpstr>Sentencing Youths</vt:lpstr>
      <vt:lpstr>Knowledge Checks</vt:lpstr>
      <vt:lpstr>Summary</vt:lpstr>
      <vt:lpstr>Next Week  Appeals &amp; Dealing with Vulnerable Clients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Ellie Brown</cp:lastModifiedBy>
  <cp:revision>10</cp:revision>
  <dcterms:created xsi:type="dcterms:W3CDTF">2021-01-23T22:15:52Z</dcterms:created>
  <dcterms:modified xsi:type="dcterms:W3CDTF">2026-10-13T14:00:54Z</dcterms:modified>
</cp:coreProperties>
</file>