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0" r:id="rId1"/>
  </p:sldMasterIdLst>
  <p:sldIdLst>
    <p:sldId id="256" r:id="rId2"/>
    <p:sldId id="257" r:id="rId3"/>
    <p:sldId id="258" r:id="rId4"/>
    <p:sldId id="259" r:id="rId5"/>
    <p:sldId id="260" r:id="rId6"/>
    <p:sldId id="266" r:id="rId7"/>
    <p:sldId id="262" r:id="rId8"/>
    <p:sldId id="263" r:id="rId9"/>
    <p:sldId id="264" r:id="rId10"/>
    <p:sldId id="267" r:id="rId11"/>
    <p:sldId id="26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91AB"/>
    <a:srgbClr val="F26B9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4D35E7-542A-2838-CAD6-AADCBB331D5A}" v="122" dt="2025-11-23T19:33:16.054"/>
    <p1510:client id="{39C1EB4C-48DF-48C4-8B63-0B8B71955241}" v="841" dt="2025-11-24T00:03:14.207"/>
    <p1510:client id="{755667B7-3A23-760E-F024-47A9E1E3BBC4}" v="1197" dt="2025-11-24T02:10:32.849"/>
    <p1510:client id="{90BBEBB0-1AB0-35B1-5B8F-FBEB95F54902}" v="3" dt="2025-11-23T19:33:49.526"/>
    <p1510:client id="{BA98E192-BD19-C64A-AE61-AD0F0BF40F97}" v="628" dt="2025-11-24T03:46:50.798"/>
    <p1510:client id="{C9B86AC0-A39E-3502-A847-3292C1E5F19C}" v="670" dt="2025-11-24T04:01:30.8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la Bleda (2425573)" userId="S::2425573@student.uwtsd.ac.uk::1242dc7b-2ee2-43c1-a847-a1b5264b5e64" providerId="AD" clId="Web-{755667B7-3A23-760E-F024-47A9E1E3BBC4}"/>
    <pc:docChg chg="addSld delSld modSld sldOrd">
      <pc:chgData name="Adela Bleda (2425573)" userId="S::2425573@student.uwtsd.ac.uk::1242dc7b-2ee2-43c1-a847-a1b5264b5e64" providerId="AD" clId="Web-{755667B7-3A23-760E-F024-47A9E1E3BBC4}" dt="2025-11-24T02:10:32.849" v="941" actId="1076"/>
      <pc:docMkLst>
        <pc:docMk/>
      </pc:docMkLst>
      <pc:sldChg chg="addSp delSp modSp">
        <pc:chgData name="Adela Bleda (2425573)" userId="S::2425573@student.uwtsd.ac.uk::1242dc7b-2ee2-43c1-a847-a1b5264b5e64" providerId="AD" clId="Web-{755667B7-3A23-760E-F024-47A9E1E3BBC4}" dt="2025-11-24T00:30:18.442" v="392" actId="1076"/>
        <pc:sldMkLst>
          <pc:docMk/>
          <pc:sldMk cId="109857222" sldId="256"/>
        </pc:sldMkLst>
        <pc:picChg chg="del">
          <ac:chgData name="Adela Bleda (2425573)" userId="S::2425573@student.uwtsd.ac.uk::1242dc7b-2ee2-43c1-a847-a1b5264b5e64" providerId="AD" clId="Web-{755667B7-3A23-760E-F024-47A9E1E3BBC4}" dt="2025-11-24T00:28:28.391" v="376"/>
          <ac:picMkLst>
            <pc:docMk/>
            <pc:sldMk cId="109857222" sldId="256"/>
            <ac:picMk id="5" creationId="{477FC834-4E9B-66D6-3DA0-102F0630A2FF}"/>
          </ac:picMkLst>
        </pc:picChg>
        <pc:picChg chg="del">
          <ac:chgData name="Adela Bleda (2425573)" userId="S::2425573@student.uwtsd.ac.uk::1242dc7b-2ee2-43c1-a847-a1b5264b5e64" providerId="AD" clId="Web-{755667B7-3A23-760E-F024-47A9E1E3BBC4}" dt="2025-11-24T00:28:26.735" v="375"/>
          <ac:picMkLst>
            <pc:docMk/>
            <pc:sldMk cId="109857222" sldId="256"/>
            <ac:picMk id="6" creationId="{38E1448A-C2C4-4965-BBFB-E75C1AB6A487}"/>
          </ac:picMkLst>
        </pc:picChg>
        <pc:picChg chg="del">
          <ac:chgData name="Adela Bleda (2425573)" userId="S::2425573@student.uwtsd.ac.uk::1242dc7b-2ee2-43c1-a847-a1b5264b5e64" providerId="AD" clId="Web-{755667B7-3A23-760E-F024-47A9E1E3BBC4}" dt="2025-11-24T00:28:24.828" v="374"/>
          <ac:picMkLst>
            <pc:docMk/>
            <pc:sldMk cId="109857222" sldId="256"/>
            <ac:picMk id="7" creationId="{89D3BCCB-3052-94F9-2B63-08D3783B33F2}"/>
          </ac:picMkLst>
        </pc:picChg>
        <pc:picChg chg="mod">
          <ac:chgData name="Adela Bleda (2425573)" userId="S::2425573@student.uwtsd.ac.uk::1242dc7b-2ee2-43c1-a847-a1b5264b5e64" providerId="AD" clId="Web-{755667B7-3A23-760E-F024-47A9E1E3BBC4}" dt="2025-11-24T00:28:45.688" v="381" actId="1076"/>
          <ac:picMkLst>
            <pc:docMk/>
            <pc:sldMk cId="109857222" sldId="256"/>
            <ac:picMk id="8" creationId="{02EB40D2-B4BC-A9C1-AFD8-EE30B9F70F23}"/>
          </ac:picMkLst>
        </pc:picChg>
        <pc:picChg chg="add del mod">
          <ac:chgData name="Adela Bleda (2425573)" userId="S::2425573@student.uwtsd.ac.uk::1242dc7b-2ee2-43c1-a847-a1b5264b5e64" providerId="AD" clId="Web-{755667B7-3A23-760E-F024-47A9E1E3BBC4}" dt="2025-11-24T00:30:10.067" v="390"/>
          <ac:picMkLst>
            <pc:docMk/>
            <pc:sldMk cId="109857222" sldId="256"/>
            <ac:picMk id="9" creationId="{EA82B41D-0408-707B-EE25-AB2D9D6FF948}"/>
          </ac:picMkLst>
        </pc:picChg>
        <pc:picChg chg="mod">
          <ac:chgData name="Adela Bleda (2425573)" userId="S::2425573@student.uwtsd.ac.uk::1242dc7b-2ee2-43c1-a847-a1b5264b5e64" providerId="AD" clId="Web-{755667B7-3A23-760E-F024-47A9E1E3BBC4}" dt="2025-11-24T00:30:18.442" v="392" actId="1076"/>
          <ac:picMkLst>
            <pc:docMk/>
            <pc:sldMk cId="109857222" sldId="256"/>
            <ac:picMk id="11" creationId="{52F55B28-80A9-D408-9156-C2D20534A1AE}"/>
          </ac:picMkLst>
        </pc:picChg>
      </pc:sldChg>
      <pc:sldChg chg="modSp">
        <pc:chgData name="Adela Bleda (2425573)" userId="S::2425573@student.uwtsd.ac.uk::1242dc7b-2ee2-43c1-a847-a1b5264b5e64" providerId="AD" clId="Web-{755667B7-3A23-760E-F024-47A9E1E3BBC4}" dt="2025-11-24T02:10:32.849" v="941" actId="1076"/>
        <pc:sldMkLst>
          <pc:docMk/>
          <pc:sldMk cId="2063987805" sldId="257"/>
        </pc:sldMkLst>
        <pc:spChg chg="mod">
          <ac:chgData name="Adela Bleda (2425573)" userId="S::2425573@student.uwtsd.ac.uk::1242dc7b-2ee2-43c1-a847-a1b5264b5e64" providerId="AD" clId="Web-{755667B7-3A23-760E-F024-47A9E1E3BBC4}" dt="2025-11-24T02:10:31.005" v="940" actId="20577"/>
          <ac:spMkLst>
            <pc:docMk/>
            <pc:sldMk cId="2063987805" sldId="257"/>
            <ac:spMk id="31" creationId="{89C657B3-1A35-E846-BEFB-6D3A36C66E93}"/>
          </ac:spMkLst>
        </pc:spChg>
        <pc:spChg chg="mod">
          <ac:chgData name="Adela Bleda (2425573)" userId="S::2425573@student.uwtsd.ac.uk::1242dc7b-2ee2-43c1-a847-a1b5264b5e64" providerId="AD" clId="Web-{755667B7-3A23-760E-F024-47A9E1E3BBC4}" dt="2025-11-24T01:57:34.381" v="893" actId="20577"/>
          <ac:spMkLst>
            <pc:docMk/>
            <pc:sldMk cId="2063987805" sldId="257"/>
            <ac:spMk id="32" creationId="{9E5E324D-704C-DDC2-AB59-F8519B1EE4E8}"/>
          </ac:spMkLst>
        </pc:spChg>
        <pc:spChg chg="mod">
          <ac:chgData name="Adela Bleda (2425573)" userId="S::2425573@student.uwtsd.ac.uk::1242dc7b-2ee2-43c1-a847-a1b5264b5e64" providerId="AD" clId="Web-{755667B7-3A23-760E-F024-47A9E1E3BBC4}" dt="2025-11-24T02:10:32.849" v="941" actId="1076"/>
          <ac:spMkLst>
            <pc:docMk/>
            <pc:sldMk cId="2063987805" sldId="257"/>
            <ac:spMk id="49" creationId="{06D8443E-AC51-4387-B34B-DA7BC8AE7874}"/>
          </ac:spMkLst>
        </pc:spChg>
        <pc:picChg chg="mod">
          <ac:chgData name="Adela Bleda (2425573)" userId="S::2425573@student.uwtsd.ac.uk::1242dc7b-2ee2-43c1-a847-a1b5264b5e64" providerId="AD" clId="Web-{755667B7-3A23-760E-F024-47A9E1E3BBC4}" dt="2025-11-24T02:08:16.064" v="933" actId="1076"/>
          <ac:picMkLst>
            <pc:docMk/>
            <pc:sldMk cId="2063987805" sldId="257"/>
            <ac:picMk id="33" creationId="{24BADE47-D5E3-73C6-7563-A85B7E50D9C9}"/>
          </ac:picMkLst>
        </pc:picChg>
      </pc:sldChg>
      <pc:sldChg chg="modSp mod setBg">
        <pc:chgData name="Adela Bleda (2425573)" userId="S::2425573@student.uwtsd.ac.uk::1242dc7b-2ee2-43c1-a847-a1b5264b5e64" providerId="AD" clId="Web-{755667B7-3A23-760E-F024-47A9E1E3BBC4}" dt="2025-11-24T02:05:01.418" v="918" actId="20577"/>
        <pc:sldMkLst>
          <pc:docMk/>
          <pc:sldMk cId="3681364334" sldId="258"/>
        </pc:sldMkLst>
        <pc:spChg chg="mod">
          <ac:chgData name="Adela Bleda (2425573)" userId="S::2425573@student.uwtsd.ac.uk::1242dc7b-2ee2-43c1-a847-a1b5264b5e64" providerId="AD" clId="Web-{755667B7-3A23-760E-F024-47A9E1E3BBC4}" dt="2025-11-24T02:05:01.418" v="918" actId="20577"/>
          <ac:spMkLst>
            <pc:docMk/>
            <pc:sldMk cId="3681364334" sldId="258"/>
            <ac:spMk id="2" creationId="{335E363A-769A-064D-A5C6-92C905A77F5B}"/>
          </ac:spMkLst>
        </pc:spChg>
        <pc:spChg chg="mod">
          <ac:chgData name="Adela Bleda (2425573)" userId="S::2425573@student.uwtsd.ac.uk::1242dc7b-2ee2-43c1-a847-a1b5264b5e64" providerId="AD" clId="Web-{755667B7-3A23-760E-F024-47A9E1E3BBC4}" dt="2025-11-24T02:03:43.988" v="909" actId="20577"/>
          <ac:spMkLst>
            <pc:docMk/>
            <pc:sldMk cId="3681364334" sldId="258"/>
            <ac:spMk id="3" creationId="{C15C482D-A0FB-089C-3F3C-17FA05C3748A}"/>
          </ac:spMkLst>
        </pc:spChg>
        <pc:spChg chg="mod">
          <ac:chgData name="Adela Bleda (2425573)" userId="S::2425573@student.uwtsd.ac.uk::1242dc7b-2ee2-43c1-a847-a1b5264b5e64" providerId="AD" clId="Web-{755667B7-3A23-760E-F024-47A9E1E3BBC4}" dt="2025-11-24T02:03:43.082" v="908" actId="20577"/>
          <ac:spMkLst>
            <pc:docMk/>
            <pc:sldMk cId="3681364334" sldId="258"/>
            <ac:spMk id="7" creationId="{686529F7-F4A9-80CD-E4DA-6CEC24E14FFE}"/>
          </ac:spMkLst>
        </pc:spChg>
        <pc:picChg chg="mod">
          <ac:chgData name="Adela Bleda (2425573)" userId="S::2425573@student.uwtsd.ac.uk::1242dc7b-2ee2-43c1-a847-a1b5264b5e64" providerId="AD" clId="Web-{755667B7-3A23-760E-F024-47A9E1E3BBC4}" dt="2025-11-24T00:15:20.136" v="252"/>
          <ac:picMkLst>
            <pc:docMk/>
            <pc:sldMk cId="3681364334" sldId="258"/>
            <ac:picMk id="13" creationId="{399F9602-B7A3-9642-9675-3CD3E1C6C15F}"/>
          </ac:picMkLst>
        </pc:picChg>
      </pc:sldChg>
      <pc:sldChg chg="addSp delSp modSp">
        <pc:chgData name="Adela Bleda (2425573)" userId="S::2425573@student.uwtsd.ac.uk::1242dc7b-2ee2-43c1-a847-a1b5264b5e64" providerId="AD" clId="Web-{755667B7-3A23-760E-F024-47A9E1E3BBC4}" dt="2025-11-24T02:08:29.736" v="938" actId="20577"/>
        <pc:sldMkLst>
          <pc:docMk/>
          <pc:sldMk cId="290776492" sldId="259"/>
        </pc:sldMkLst>
        <pc:spChg chg="mod">
          <ac:chgData name="Adela Bleda (2425573)" userId="S::2425573@student.uwtsd.ac.uk::1242dc7b-2ee2-43c1-a847-a1b5264b5e64" providerId="AD" clId="Web-{755667B7-3A23-760E-F024-47A9E1E3BBC4}" dt="2025-11-24T01:43:32.389" v="774" actId="1076"/>
          <ac:spMkLst>
            <pc:docMk/>
            <pc:sldMk cId="290776492" sldId="259"/>
            <ac:spMk id="2" creationId="{F662412E-F133-8F6D-563B-0D0ACC8F01F7}"/>
          </ac:spMkLst>
        </pc:spChg>
        <pc:spChg chg="add mod">
          <ac:chgData name="Adela Bleda (2425573)" userId="S::2425573@student.uwtsd.ac.uk::1242dc7b-2ee2-43c1-a847-a1b5264b5e64" providerId="AD" clId="Web-{755667B7-3A23-760E-F024-47A9E1E3BBC4}" dt="2025-11-24T00:32:22.133" v="394"/>
          <ac:spMkLst>
            <pc:docMk/>
            <pc:sldMk cId="290776492" sldId="259"/>
            <ac:spMk id="9" creationId="{0EA2712B-CC9C-1283-186F-A2ED26B36BB9}"/>
          </ac:spMkLst>
        </pc:spChg>
        <pc:spChg chg="mod">
          <ac:chgData name="Adela Bleda (2425573)" userId="S::2425573@student.uwtsd.ac.uk::1242dc7b-2ee2-43c1-a847-a1b5264b5e64" providerId="AD" clId="Web-{755667B7-3A23-760E-F024-47A9E1E3BBC4}" dt="2025-11-24T02:08:29.736" v="938" actId="20577"/>
          <ac:spMkLst>
            <pc:docMk/>
            <pc:sldMk cId="290776492" sldId="259"/>
            <ac:spMk id="11" creationId="{F809F4FF-BF60-38BD-306E-91139C2EB477}"/>
          </ac:spMkLst>
        </pc:spChg>
        <pc:picChg chg="del mod">
          <ac:chgData name="Adela Bleda (2425573)" userId="S::2425573@student.uwtsd.ac.uk::1242dc7b-2ee2-43c1-a847-a1b5264b5e64" providerId="AD" clId="Web-{755667B7-3A23-760E-F024-47A9E1E3BBC4}" dt="2025-11-24T00:32:27.102" v="396"/>
          <ac:picMkLst>
            <pc:docMk/>
            <pc:sldMk cId="290776492" sldId="259"/>
            <ac:picMk id="3" creationId="{6B7B7EFF-17E6-4C63-2E1A-0EAF6B84A388}"/>
          </ac:picMkLst>
        </pc:picChg>
        <pc:picChg chg="mod">
          <ac:chgData name="Adela Bleda (2425573)" userId="S::2425573@student.uwtsd.ac.uk::1242dc7b-2ee2-43c1-a847-a1b5264b5e64" providerId="AD" clId="Web-{755667B7-3A23-760E-F024-47A9E1E3BBC4}" dt="2025-11-24T01:43:57.842" v="783" actId="1076"/>
          <ac:picMkLst>
            <pc:docMk/>
            <pc:sldMk cId="290776492" sldId="259"/>
            <ac:picMk id="3" creationId="{B9C54C67-A2B6-8C99-37FB-C57FAB67457E}"/>
          </ac:picMkLst>
        </pc:picChg>
        <pc:picChg chg="del mod">
          <ac:chgData name="Adela Bleda (2425573)" userId="S::2425573@student.uwtsd.ac.uk::1242dc7b-2ee2-43c1-a847-a1b5264b5e64" providerId="AD" clId="Web-{755667B7-3A23-760E-F024-47A9E1E3BBC4}" dt="2025-11-24T00:32:22.133" v="394"/>
          <ac:picMkLst>
            <pc:docMk/>
            <pc:sldMk cId="290776492" sldId="259"/>
            <ac:picMk id="7" creationId="{AF1AFDEC-3B21-0AC3-D1F1-D89B35A67AAF}"/>
          </ac:picMkLst>
        </pc:picChg>
        <pc:picChg chg="mod">
          <ac:chgData name="Adela Bleda (2425573)" userId="S::2425573@student.uwtsd.ac.uk::1242dc7b-2ee2-43c1-a847-a1b5264b5e64" providerId="AD" clId="Web-{755667B7-3A23-760E-F024-47A9E1E3BBC4}" dt="2025-11-24T01:43:39.639" v="777" actId="1076"/>
          <ac:picMkLst>
            <pc:docMk/>
            <pc:sldMk cId="290776492" sldId="259"/>
            <ac:picMk id="7" creationId="{C5528F50-FF41-F99B-3883-BE0B746A19AE}"/>
          </ac:picMkLst>
        </pc:picChg>
      </pc:sldChg>
      <pc:sldChg chg="addSp delSp modSp">
        <pc:chgData name="Adela Bleda (2425573)" userId="S::2425573@student.uwtsd.ac.uk::1242dc7b-2ee2-43c1-a847-a1b5264b5e64" providerId="AD" clId="Web-{755667B7-3A23-760E-F024-47A9E1E3BBC4}" dt="2025-11-24T00:50:19.054" v="546" actId="14100"/>
        <pc:sldMkLst>
          <pc:docMk/>
          <pc:sldMk cId="3708605023" sldId="260"/>
        </pc:sldMkLst>
        <pc:spChg chg="del mod">
          <ac:chgData name="Adela Bleda (2425573)" userId="S::2425573@student.uwtsd.ac.uk::1242dc7b-2ee2-43c1-a847-a1b5264b5e64" providerId="AD" clId="Web-{755667B7-3A23-760E-F024-47A9E1E3BBC4}" dt="2025-11-24T00:49:54.647" v="538"/>
          <ac:spMkLst>
            <pc:docMk/>
            <pc:sldMk cId="3708605023" sldId="260"/>
            <ac:spMk id="2" creationId="{EB3916E0-01C4-6C43-3CAF-E32C00CA42C4}"/>
          </ac:spMkLst>
        </pc:spChg>
        <pc:spChg chg="add del">
          <ac:chgData name="Adela Bleda (2425573)" userId="S::2425573@student.uwtsd.ac.uk::1242dc7b-2ee2-43c1-a847-a1b5264b5e64" providerId="AD" clId="Web-{755667B7-3A23-760E-F024-47A9E1E3BBC4}" dt="2025-11-24T00:50:04.991" v="540"/>
          <ac:spMkLst>
            <pc:docMk/>
            <pc:sldMk cId="3708605023" sldId="260"/>
            <ac:spMk id="3" creationId="{EEB70DAB-4BBB-53DD-22F8-6BA8655C392A}"/>
          </ac:spMkLst>
        </pc:spChg>
        <pc:spChg chg="add mod">
          <ac:chgData name="Adela Bleda (2425573)" userId="S::2425573@student.uwtsd.ac.uk::1242dc7b-2ee2-43c1-a847-a1b5264b5e64" providerId="AD" clId="Web-{755667B7-3A23-760E-F024-47A9E1E3BBC4}" dt="2025-11-24T00:50:19.054" v="546" actId="14100"/>
          <ac:spMkLst>
            <pc:docMk/>
            <pc:sldMk cId="3708605023" sldId="260"/>
            <ac:spMk id="9" creationId="{F4F8D3D6-6101-B75E-7BBB-CC74CD179319}"/>
          </ac:spMkLst>
        </pc:spChg>
      </pc:sldChg>
      <pc:sldChg chg="modSp">
        <pc:chgData name="Adela Bleda (2425573)" userId="S::2425573@student.uwtsd.ac.uk::1242dc7b-2ee2-43c1-a847-a1b5264b5e64" providerId="AD" clId="Web-{755667B7-3A23-760E-F024-47A9E1E3BBC4}" dt="2025-11-24T00:15:39.464" v="256"/>
        <pc:sldMkLst>
          <pc:docMk/>
          <pc:sldMk cId="3945442133" sldId="262"/>
        </pc:sldMkLst>
        <pc:picChg chg="mod">
          <ac:chgData name="Adela Bleda (2425573)" userId="S::2425573@student.uwtsd.ac.uk::1242dc7b-2ee2-43c1-a847-a1b5264b5e64" providerId="AD" clId="Web-{755667B7-3A23-760E-F024-47A9E1E3BBC4}" dt="2025-11-24T00:15:39.464" v="256"/>
          <ac:picMkLst>
            <pc:docMk/>
            <pc:sldMk cId="3945442133" sldId="262"/>
            <ac:picMk id="14" creationId="{72E2C8AA-D406-7B61-AFA8-5E5F716E741C}"/>
          </ac:picMkLst>
        </pc:picChg>
        <pc:picChg chg="mod">
          <ac:chgData name="Adela Bleda (2425573)" userId="S::2425573@student.uwtsd.ac.uk::1242dc7b-2ee2-43c1-a847-a1b5264b5e64" providerId="AD" clId="Web-{755667B7-3A23-760E-F024-47A9E1E3BBC4}" dt="2025-11-24T00:15:35.402" v="255"/>
          <ac:picMkLst>
            <pc:docMk/>
            <pc:sldMk cId="3945442133" sldId="262"/>
            <ac:picMk id="18" creationId="{CC19D31E-25A3-1BC5-64C8-557464BC8CFB}"/>
          </ac:picMkLst>
        </pc:picChg>
      </pc:sldChg>
      <pc:sldChg chg="addSp delSp modSp new">
        <pc:chgData name="Adela Bleda (2425573)" userId="S::2425573@student.uwtsd.ac.uk::1242dc7b-2ee2-43c1-a847-a1b5264b5e64" providerId="AD" clId="Web-{755667B7-3A23-760E-F024-47A9E1E3BBC4}" dt="2025-11-24T00:27:47.905" v="372" actId="1076"/>
        <pc:sldMkLst>
          <pc:docMk/>
          <pc:sldMk cId="1777320020" sldId="263"/>
        </pc:sldMkLst>
        <pc:spChg chg="mod">
          <ac:chgData name="Adela Bleda (2425573)" userId="S::2425573@student.uwtsd.ac.uk::1242dc7b-2ee2-43c1-a847-a1b5264b5e64" providerId="AD" clId="Web-{755667B7-3A23-760E-F024-47A9E1E3BBC4}" dt="2025-11-24T00:13:25.023" v="242" actId="1076"/>
          <ac:spMkLst>
            <pc:docMk/>
            <pc:sldMk cId="1777320020" sldId="263"/>
            <ac:spMk id="2" creationId="{5F27BF30-3B36-2C81-1C8E-BC4F89225195}"/>
          </ac:spMkLst>
        </pc:spChg>
        <pc:spChg chg="del">
          <ac:chgData name="Adela Bleda (2425573)" userId="S::2425573@student.uwtsd.ac.uk::1242dc7b-2ee2-43c1-a847-a1b5264b5e64" providerId="AD" clId="Web-{755667B7-3A23-760E-F024-47A9E1E3BBC4}" dt="2025-11-24T00:10:06.482" v="91"/>
          <ac:spMkLst>
            <pc:docMk/>
            <pc:sldMk cId="1777320020" sldId="263"/>
            <ac:spMk id="4" creationId="{0E204320-4672-65F5-3F9F-64DF819C3895}"/>
          </ac:spMkLst>
        </pc:spChg>
        <pc:spChg chg="del">
          <ac:chgData name="Adela Bleda (2425573)" userId="S::2425573@student.uwtsd.ac.uk::1242dc7b-2ee2-43c1-a847-a1b5264b5e64" providerId="AD" clId="Web-{755667B7-3A23-760E-F024-47A9E1E3BBC4}" dt="2025-11-24T00:14:35.400" v="244"/>
          <ac:spMkLst>
            <pc:docMk/>
            <pc:sldMk cId="1777320020" sldId="263"/>
            <ac:spMk id="5" creationId="{8E2CA3FB-4D51-397D-0F3D-DF25F39C2541}"/>
          </ac:spMkLst>
        </pc:spChg>
        <pc:spChg chg="mod">
          <ac:chgData name="Adela Bleda (2425573)" userId="S::2425573@student.uwtsd.ac.uk::1242dc7b-2ee2-43c1-a847-a1b5264b5e64" providerId="AD" clId="Web-{755667B7-3A23-760E-F024-47A9E1E3BBC4}" dt="2025-11-24T00:14:41.275" v="245" actId="1076"/>
          <ac:spMkLst>
            <pc:docMk/>
            <pc:sldMk cId="1777320020" sldId="263"/>
            <ac:spMk id="6" creationId="{C8A28030-057E-DBBE-27EA-E13F7981220F}"/>
          </ac:spMkLst>
        </pc:spChg>
        <pc:picChg chg="mod">
          <ac:chgData name="Adela Bleda (2425573)" userId="S::2425573@student.uwtsd.ac.uk::1242dc7b-2ee2-43c1-a847-a1b5264b5e64" providerId="AD" clId="Web-{755667B7-3A23-760E-F024-47A9E1E3BBC4}" dt="2025-11-24T00:14:43.229" v="246" actId="1076"/>
          <ac:picMkLst>
            <pc:docMk/>
            <pc:sldMk cId="1777320020" sldId="263"/>
            <ac:picMk id="4" creationId="{68498F39-FE48-D472-C18D-E3E35C849DE8}"/>
          </ac:picMkLst>
        </pc:picChg>
        <pc:picChg chg="add mod ord">
          <ac:chgData name="Adela Bleda (2425573)" userId="S::2425573@student.uwtsd.ac.uk::1242dc7b-2ee2-43c1-a847-a1b5264b5e64" providerId="AD" clId="Web-{755667B7-3A23-760E-F024-47A9E1E3BBC4}" dt="2025-11-24T00:27:47.905" v="372" actId="1076"/>
          <ac:picMkLst>
            <pc:docMk/>
            <pc:sldMk cId="1777320020" sldId="263"/>
            <ac:picMk id="10" creationId="{68A15E3A-CA3F-B6E9-B339-3562D247CE43}"/>
          </ac:picMkLst>
        </pc:picChg>
      </pc:sldChg>
      <pc:sldChg chg="addSp delSp modSp del">
        <pc:chgData name="Adela Bleda (2425573)" userId="S::2425573@student.uwtsd.ac.uk::1242dc7b-2ee2-43c1-a847-a1b5264b5e64" providerId="AD" clId="Web-{755667B7-3A23-760E-F024-47A9E1E3BBC4}" dt="2025-11-24T00:09:57.934" v="89"/>
        <pc:sldMkLst>
          <pc:docMk/>
          <pc:sldMk cId="1871085161" sldId="263"/>
        </pc:sldMkLst>
        <pc:spChg chg="add del mod">
          <ac:chgData name="Adela Bleda (2425573)" userId="S::2425573@student.uwtsd.ac.uk::1242dc7b-2ee2-43c1-a847-a1b5264b5e64" providerId="AD" clId="Web-{755667B7-3A23-760E-F024-47A9E1E3BBC4}" dt="2025-11-24T00:09:05.103" v="55"/>
          <ac:spMkLst>
            <pc:docMk/>
            <pc:sldMk cId="1871085161" sldId="263"/>
            <ac:spMk id="3" creationId="{4B71C893-08E5-93B4-1AF6-F4D47B0B75CB}"/>
          </ac:spMkLst>
        </pc:spChg>
        <pc:spChg chg="add del mod">
          <ac:chgData name="Adela Bleda (2425573)" userId="S::2425573@student.uwtsd.ac.uk::1242dc7b-2ee2-43c1-a847-a1b5264b5e64" providerId="AD" clId="Web-{755667B7-3A23-760E-F024-47A9E1E3BBC4}" dt="2025-11-24T00:08:48.321" v="53"/>
          <ac:spMkLst>
            <pc:docMk/>
            <pc:sldMk cId="1871085161" sldId="263"/>
            <ac:spMk id="11" creationId="{9296BC30-4D96-5AB9-A481-D84D2615881E}"/>
          </ac:spMkLst>
        </pc:spChg>
        <pc:spChg chg="add mod">
          <ac:chgData name="Adela Bleda (2425573)" userId="S::2425573@student.uwtsd.ac.uk::1242dc7b-2ee2-43c1-a847-a1b5264b5e64" providerId="AD" clId="Web-{755667B7-3A23-760E-F024-47A9E1E3BBC4}" dt="2025-11-24T00:03:38.656" v="1"/>
          <ac:spMkLst>
            <pc:docMk/>
            <pc:sldMk cId="1871085161" sldId="263"/>
            <ac:spMk id="11" creationId="{A1ED7447-3742-C91E-7331-5E33FD403540}"/>
          </ac:spMkLst>
        </pc:spChg>
        <pc:spChg chg="add del mod">
          <ac:chgData name="Adela Bleda (2425573)" userId="S::2425573@student.uwtsd.ac.uk::1242dc7b-2ee2-43c1-a847-a1b5264b5e64" providerId="AD" clId="Web-{755667B7-3A23-760E-F024-47A9E1E3BBC4}" dt="2025-11-24T00:08:46.711" v="52"/>
          <ac:spMkLst>
            <pc:docMk/>
            <pc:sldMk cId="1871085161" sldId="263"/>
            <ac:spMk id="12" creationId="{CEB0C382-8C39-19D2-0C56-2BEC086BC021}"/>
          </ac:spMkLst>
        </pc:spChg>
        <pc:spChg chg="add mod">
          <ac:chgData name="Adela Bleda (2425573)" userId="S::2425573@student.uwtsd.ac.uk::1242dc7b-2ee2-43c1-a847-a1b5264b5e64" providerId="AD" clId="Web-{755667B7-3A23-760E-F024-47A9E1E3BBC4}" dt="2025-11-24T00:09:50.059" v="88" actId="20577"/>
          <ac:spMkLst>
            <pc:docMk/>
            <pc:sldMk cId="1871085161" sldId="263"/>
            <ac:spMk id="14" creationId="{B2EC0D78-45EC-C875-B0C3-6A4E7D4475BB}"/>
          </ac:spMkLst>
        </pc:spChg>
        <pc:spChg chg="add del mod">
          <ac:chgData name="Adela Bleda (2425573)" userId="S::2425573@student.uwtsd.ac.uk::1242dc7b-2ee2-43c1-a847-a1b5264b5e64" providerId="AD" clId="Web-{755667B7-3A23-760E-F024-47A9E1E3BBC4}" dt="2025-11-24T00:09:31.620" v="79"/>
          <ac:spMkLst>
            <pc:docMk/>
            <pc:sldMk cId="1871085161" sldId="263"/>
            <ac:spMk id="15" creationId="{930FF3EA-AD97-5EF9-2345-1D1249D4483C}"/>
          </ac:spMkLst>
        </pc:spChg>
        <pc:picChg chg="mod">
          <ac:chgData name="Adela Bleda (2425573)" userId="S::2425573@student.uwtsd.ac.uk::1242dc7b-2ee2-43c1-a847-a1b5264b5e64" providerId="AD" clId="Web-{755667B7-3A23-760E-F024-47A9E1E3BBC4}" dt="2025-11-24T00:04:47.579" v="5" actId="1076"/>
          <ac:picMkLst>
            <pc:docMk/>
            <pc:sldMk cId="1871085161" sldId="263"/>
            <ac:picMk id="4" creationId="{3B6818D5-AFE1-5CC1-6E70-7BF857CBEF61}"/>
          </ac:picMkLst>
        </pc:picChg>
        <pc:picChg chg="del mod">
          <ac:chgData name="Adela Bleda (2425573)" userId="S::2425573@student.uwtsd.ac.uk::1242dc7b-2ee2-43c1-a847-a1b5264b5e64" providerId="AD" clId="Web-{755667B7-3A23-760E-F024-47A9E1E3BBC4}" dt="2025-11-24T00:03:38.656" v="1"/>
          <ac:picMkLst>
            <pc:docMk/>
            <pc:sldMk cId="1871085161" sldId="263"/>
            <ac:picMk id="10" creationId="{5B4A5909-AB1D-E073-79F8-A9D448A4AC92}"/>
          </ac:picMkLst>
        </pc:picChg>
      </pc:sldChg>
      <pc:sldChg chg="addSp delSp modSp new">
        <pc:chgData name="Adela Bleda (2425573)" userId="S::2425573@student.uwtsd.ac.uk::1242dc7b-2ee2-43c1-a847-a1b5264b5e64" providerId="AD" clId="Web-{755667B7-3A23-760E-F024-47A9E1E3BBC4}" dt="2025-11-24T00:41:08.075" v="521" actId="20577"/>
        <pc:sldMkLst>
          <pc:docMk/>
          <pc:sldMk cId="476965565" sldId="264"/>
        </pc:sldMkLst>
        <pc:spChg chg="del mod">
          <ac:chgData name="Adela Bleda (2425573)" userId="S::2425573@student.uwtsd.ac.uk::1242dc7b-2ee2-43c1-a847-a1b5264b5e64" providerId="AD" clId="Web-{755667B7-3A23-760E-F024-47A9E1E3BBC4}" dt="2025-11-24T00:22:51.647" v="266"/>
          <ac:spMkLst>
            <pc:docMk/>
            <pc:sldMk cId="476965565" sldId="264"/>
            <ac:spMk id="2" creationId="{46589AAD-3D41-354A-31DC-8BFD20A4C61A}"/>
          </ac:spMkLst>
        </pc:spChg>
        <pc:spChg chg="del">
          <ac:chgData name="Adela Bleda (2425573)" userId="S::2425573@student.uwtsd.ac.uk::1242dc7b-2ee2-43c1-a847-a1b5264b5e64" providerId="AD" clId="Web-{755667B7-3A23-760E-F024-47A9E1E3BBC4}" dt="2025-11-24T00:22:49.584" v="265"/>
          <ac:spMkLst>
            <pc:docMk/>
            <pc:sldMk cId="476965565" sldId="264"/>
            <ac:spMk id="3" creationId="{EF07BC12-193D-D4EF-607B-8A52955CC039}"/>
          </ac:spMkLst>
        </pc:spChg>
        <pc:spChg chg="mod">
          <ac:chgData name="Adela Bleda (2425573)" userId="S::2425573@student.uwtsd.ac.uk::1242dc7b-2ee2-43c1-a847-a1b5264b5e64" providerId="AD" clId="Web-{755667B7-3A23-760E-F024-47A9E1E3BBC4}" dt="2025-11-24T00:41:02.043" v="520" actId="20577"/>
          <ac:spMkLst>
            <pc:docMk/>
            <pc:sldMk cId="476965565" sldId="264"/>
            <ac:spMk id="4" creationId="{FA4EA3F4-7BA9-6FCB-5985-0B3933762093}"/>
          </ac:spMkLst>
        </pc:spChg>
        <pc:spChg chg="mod">
          <ac:chgData name="Adela Bleda (2425573)" userId="S::2425573@student.uwtsd.ac.uk::1242dc7b-2ee2-43c1-a847-a1b5264b5e64" providerId="AD" clId="Web-{755667B7-3A23-760E-F024-47A9E1E3BBC4}" dt="2025-11-24T00:41:08.075" v="521" actId="20577"/>
          <ac:spMkLst>
            <pc:docMk/>
            <pc:sldMk cId="476965565" sldId="264"/>
            <ac:spMk id="5" creationId="{FC92AE00-AABF-A2FB-CB2E-DB1F036DEBF4}"/>
          </ac:spMkLst>
        </pc:spChg>
        <pc:spChg chg="mod">
          <ac:chgData name="Adela Bleda (2425573)" userId="S::2425573@student.uwtsd.ac.uk::1242dc7b-2ee2-43c1-a847-a1b5264b5e64" providerId="AD" clId="Web-{755667B7-3A23-760E-F024-47A9E1E3BBC4}" dt="2025-11-24T00:40:58.043" v="519" actId="20577"/>
          <ac:spMkLst>
            <pc:docMk/>
            <pc:sldMk cId="476965565" sldId="264"/>
            <ac:spMk id="6" creationId="{DCBF1E7F-9ECD-DA05-377F-B4C68E0829AE}"/>
          </ac:spMkLst>
        </pc:spChg>
        <pc:spChg chg="add mod">
          <ac:chgData name="Adela Bleda (2425573)" userId="S::2425573@student.uwtsd.ac.uk::1242dc7b-2ee2-43c1-a847-a1b5264b5e64" providerId="AD" clId="Web-{755667B7-3A23-760E-F024-47A9E1E3BBC4}" dt="2025-11-24T00:38:57.659" v="447" actId="20577"/>
          <ac:spMkLst>
            <pc:docMk/>
            <pc:sldMk cId="476965565" sldId="264"/>
            <ac:spMk id="17" creationId="{4526B0EA-CEE6-E6A1-F33F-1598645C3257}"/>
          </ac:spMkLst>
        </pc:spChg>
        <pc:spChg chg="add mod">
          <ac:chgData name="Adela Bleda (2425573)" userId="S::2425573@student.uwtsd.ac.uk::1242dc7b-2ee2-43c1-a847-a1b5264b5e64" providerId="AD" clId="Web-{755667B7-3A23-760E-F024-47A9E1E3BBC4}" dt="2025-11-24T00:40:28.931" v="513" actId="20577"/>
          <ac:spMkLst>
            <pc:docMk/>
            <pc:sldMk cId="476965565" sldId="264"/>
            <ac:spMk id="18" creationId="{A7D3774C-C879-2F67-C455-D8B69E77F68B}"/>
          </ac:spMkLst>
        </pc:spChg>
        <pc:spChg chg="add mod">
          <ac:chgData name="Adela Bleda (2425573)" userId="S::2425573@student.uwtsd.ac.uk::1242dc7b-2ee2-43c1-a847-a1b5264b5e64" providerId="AD" clId="Web-{755667B7-3A23-760E-F024-47A9E1E3BBC4}" dt="2025-11-24T00:39:45.082" v="480" actId="20577"/>
          <ac:spMkLst>
            <pc:docMk/>
            <pc:sldMk cId="476965565" sldId="264"/>
            <ac:spMk id="19" creationId="{B99E889A-E14B-D9DD-2BB8-3DEC84273167}"/>
          </ac:spMkLst>
        </pc:spChg>
        <pc:picChg chg="del">
          <ac:chgData name="Adela Bleda (2425573)" userId="S::2425573@student.uwtsd.ac.uk::1242dc7b-2ee2-43c1-a847-a1b5264b5e64" providerId="AD" clId="Web-{755667B7-3A23-760E-F024-47A9E1E3BBC4}" dt="2025-11-24T00:25:20.114" v="288"/>
          <ac:picMkLst>
            <pc:docMk/>
            <pc:sldMk cId="476965565" sldId="264"/>
            <ac:picMk id="2" creationId="{FC898649-2DC4-0EA6-6CA9-EC743D50712A}"/>
          </ac:picMkLst>
        </pc:picChg>
        <pc:picChg chg="mod">
          <ac:chgData name="Adela Bleda (2425573)" userId="S::2425573@student.uwtsd.ac.uk::1242dc7b-2ee2-43c1-a847-a1b5264b5e64" providerId="AD" clId="Web-{755667B7-3A23-760E-F024-47A9E1E3BBC4}" dt="2025-11-24T00:25:18.410" v="287" actId="1076"/>
          <ac:picMkLst>
            <pc:docMk/>
            <pc:sldMk cId="476965565" sldId="264"/>
            <ac:picMk id="3" creationId="{4369DA07-AA67-D28D-003C-D073E9FEE2BE}"/>
          </ac:picMkLst>
        </pc:picChg>
        <pc:picChg chg="mod">
          <ac:chgData name="Adela Bleda (2425573)" userId="S::2425573@student.uwtsd.ac.uk::1242dc7b-2ee2-43c1-a847-a1b5264b5e64" providerId="AD" clId="Web-{755667B7-3A23-760E-F024-47A9E1E3BBC4}" dt="2025-11-24T00:25:11.425" v="285" actId="1076"/>
          <ac:picMkLst>
            <pc:docMk/>
            <pc:sldMk cId="476965565" sldId="264"/>
            <ac:picMk id="10" creationId="{577AF680-2FAB-049D-1F01-2294DC6FFE79}"/>
          </ac:picMkLst>
        </pc:picChg>
        <pc:picChg chg="mod">
          <ac:chgData name="Adela Bleda (2425573)" userId="S::2425573@student.uwtsd.ac.uk::1242dc7b-2ee2-43c1-a847-a1b5264b5e64" providerId="AD" clId="Web-{755667B7-3A23-760E-F024-47A9E1E3BBC4}" dt="2025-11-24T00:26:02.711" v="298" actId="1076"/>
          <ac:picMkLst>
            <pc:docMk/>
            <pc:sldMk cId="476965565" sldId="264"/>
            <ac:picMk id="11" creationId="{5464E5B6-FF64-8E06-A40C-6E5024D86EBF}"/>
          </ac:picMkLst>
        </pc:picChg>
        <pc:picChg chg="add del mod">
          <ac:chgData name="Adela Bleda (2425573)" userId="S::2425573@student.uwtsd.ac.uk::1242dc7b-2ee2-43c1-a847-a1b5264b5e64" providerId="AD" clId="Web-{755667B7-3A23-760E-F024-47A9E1E3BBC4}" dt="2025-11-24T00:25:50.679" v="296"/>
          <ac:picMkLst>
            <pc:docMk/>
            <pc:sldMk cId="476965565" sldId="264"/>
            <ac:picMk id="12" creationId="{A000A127-4A13-F339-320A-D5A1DF8CA0CD}"/>
          </ac:picMkLst>
        </pc:picChg>
        <pc:picChg chg="add del mod">
          <ac:chgData name="Adela Bleda (2425573)" userId="S::2425573@student.uwtsd.ac.uk::1242dc7b-2ee2-43c1-a847-a1b5264b5e64" providerId="AD" clId="Web-{755667B7-3A23-760E-F024-47A9E1E3BBC4}" dt="2025-11-24T00:25:50.679" v="295"/>
          <ac:picMkLst>
            <pc:docMk/>
            <pc:sldMk cId="476965565" sldId="264"/>
            <ac:picMk id="13" creationId="{FBE16480-AA48-6078-898C-97A1E5039286}"/>
          </ac:picMkLst>
        </pc:picChg>
        <pc:cxnChg chg="add mod">
          <ac:chgData name="Adela Bleda (2425573)" userId="S::2425573@student.uwtsd.ac.uk::1242dc7b-2ee2-43c1-a847-a1b5264b5e64" providerId="AD" clId="Web-{755667B7-3A23-760E-F024-47A9E1E3BBC4}" dt="2025-11-24T00:40:38.776" v="516"/>
          <ac:cxnSpMkLst>
            <pc:docMk/>
            <pc:sldMk cId="476965565" sldId="264"/>
            <ac:cxnSpMk id="14" creationId="{4B5073D9-752C-2F5E-8A22-D82F7B4E7792}"/>
          </ac:cxnSpMkLst>
        </pc:cxnChg>
        <pc:cxnChg chg="add mod">
          <ac:chgData name="Adela Bleda (2425573)" userId="S::2425573@student.uwtsd.ac.uk::1242dc7b-2ee2-43c1-a847-a1b5264b5e64" providerId="AD" clId="Web-{755667B7-3A23-760E-F024-47A9E1E3BBC4}" dt="2025-11-24T00:40:36.197" v="515"/>
          <ac:cxnSpMkLst>
            <pc:docMk/>
            <pc:sldMk cId="476965565" sldId="264"/>
            <ac:cxnSpMk id="15" creationId="{2FCC9BD3-DAD6-3E8F-6AFC-42ABD87C73C7}"/>
          </ac:cxnSpMkLst>
        </pc:cxnChg>
        <pc:cxnChg chg="add mod">
          <ac:chgData name="Adela Bleda (2425573)" userId="S::2425573@student.uwtsd.ac.uk::1242dc7b-2ee2-43c1-a847-a1b5264b5e64" providerId="AD" clId="Web-{755667B7-3A23-760E-F024-47A9E1E3BBC4}" dt="2025-11-24T00:40:41.057" v="517"/>
          <ac:cxnSpMkLst>
            <pc:docMk/>
            <pc:sldMk cId="476965565" sldId="264"/>
            <ac:cxnSpMk id="16" creationId="{6303CD05-9A5A-F87C-6404-5FB5E3B313FE}"/>
          </ac:cxnSpMkLst>
        </pc:cxnChg>
      </pc:sldChg>
      <pc:sldChg chg="delSp modSp new">
        <pc:chgData name="Adela Bleda (2425573)" userId="S::2425573@student.uwtsd.ac.uk::1242dc7b-2ee2-43c1-a847-a1b5264b5e64" providerId="AD" clId="Web-{755667B7-3A23-760E-F024-47A9E1E3BBC4}" dt="2025-11-24T01:33:57.658" v="752" actId="20577"/>
        <pc:sldMkLst>
          <pc:docMk/>
          <pc:sldMk cId="1631348877" sldId="265"/>
        </pc:sldMkLst>
        <pc:spChg chg="mod">
          <ac:chgData name="Adela Bleda (2425573)" userId="S::2425573@student.uwtsd.ac.uk::1242dc7b-2ee2-43c1-a847-a1b5264b5e64" providerId="AD" clId="Web-{755667B7-3A23-760E-F024-47A9E1E3BBC4}" dt="2025-11-24T01:33:57.658" v="752" actId="20577"/>
          <ac:spMkLst>
            <pc:docMk/>
            <pc:sldMk cId="1631348877" sldId="265"/>
            <ac:spMk id="2" creationId="{E0B5D7AE-8D4B-E693-EC27-F9C077D5FEEB}"/>
          </ac:spMkLst>
        </pc:spChg>
        <pc:spChg chg="del mod">
          <ac:chgData name="Adela Bleda (2425573)" userId="S::2425573@student.uwtsd.ac.uk::1242dc7b-2ee2-43c1-a847-a1b5264b5e64" providerId="AD" clId="Web-{755667B7-3A23-760E-F024-47A9E1E3BBC4}" dt="2025-11-24T00:48:27.957" v="530"/>
          <ac:spMkLst>
            <pc:docMk/>
            <pc:sldMk cId="1631348877" sldId="265"/>
            <ac:spMk id="3" creationId="{882747FF-62E8-1033-0911-D04DB4BA9724}"/>
          </ac:spMkLst>
        </pc:spChg>
        <pc:spChg chg="mod">
          <ac:chgData name="Adela Bleda (2425573)" userId="S::2425573@student.uwtsd.ac.uk::1242dc7b-2ee2-43c1-a847-a1b5264b5e64" providerId="AD" clId="Web-{755667B7-3A23-760E-F024-47A9E1E3BBC4}" dt="2025-11-24T01:33:54.861" v="751" actId="20577"/>
          <ac:spMkLst>
            <pc:docMk/>
            <pc:sldMk cId="1631348877" sldId="265"/>
            <ac:spMk id="4" creationId="{415CD91D-2E7E-B7DB-6757-226E62C4A6DE}"/>
          </ac:spMkLst>
        </pc:spChg>
        <pc:spChg chg="del">
          <ac:chgData name="Adela Bleda (2425573)" userId="S::2425573@student.uwtsd.ac.uk::1242dc7b-2ee2-43c1-a847-a1b5264b5e64" providerId="AD" clId="Web-{755667B7-3A23-760E-F024-47A9E1E3BBC4}" dt="2025-11-24T00:48:30.629" v="531"/>
          <ac:spMkLst>
            <pc:docMk/>
            <pc:sldMk cId="1631348877" sldId="265"/>
            <ac:spMk id="5" creationId="{8E35CC0F-0EBB-6691-2EA5-2A2BE9684A9F}"/>
          </ac:spMkLst>
        </pc:spChg>
        <pc:spChg chg="del">
          <ac:chgData name="Adela Bleda (2425573)" userId="S::2425573@student.uwtsd.ac.uk::1242dc7b-2ee2-43c1-a847-a1b5264b5e64" providerId="AD" clId="Web-{755667B7-3A23-760E-F024-47A9E1E3BBC4}" dt="2025-11-24T00:55:07.372" v="550"/>
          <ac:spMkLst>
            <pc:docMk/>
            <pc:sldMk cId="1631348877" sldId="265"/>
            <ac:spMk id="6" creationId="{FC6E4F08-F85F-3C8D-ECE9-2DBB85F3932B}"/>
          </ac:spMkLst>
        </pc:spChg>
      </pc:sldChg>
      <pc:sldChg chg="add del replId">
        <pc:chgData name="Adela Bleda (2425573)" userId="S::2425573@student.uwtsd.ac.uk::1242dc7b-2ee2-43c1-a847-a1b5264b5e64" providerId="AD" clId="Web-{755667B7-3A23-760E-F024-47A9E1E3BBC4}" dt="2025-11-24T00:29:59.941" v="387"/>
        <pc:sldMkLst>
          <pc:docMk/>
          <pc:sldMk cId="3279669140" sldId="266"/>
        </pc:sldMkLst>
      </pc:sldChg>
      <pc:sldChg chg="addSp delSp modSp new ord">
        <pc:chgData name="Adela Bleda (2425573)" userId="S::2425573@student.uwtsd.ac.uk::1242dc7b-2ee2-43c1-a847-a1b5264b5e64" providerId="AD" clId="Web-{755667B7-3A23-760E-F024-47A9E1E3BBC4}" dt="2025-11-24T00:38:23.987" v="445"/>
        <pc:sldMkLst>
          <pc:docMk/>
          <pc:sldMk cId="3441082846" sldId="266"/>
        </pc:sldMkLst>
        <pc:spChg chg="mod">
          <ac:chgData name="Adela Bleda (2425573)" userId="S::2425573@student.uwtsd.ac.uk::1242dc7b-2ee2-43c1-a847-a1b5264b5e64" providerId="AD" clId="Web-{755667B7-3A23-760E-F024-47A9E1E3BBC4}" dt="2025-11-24T00:36:45.092" v="424" actId="1076"/>
          <ac:spMkLst>
            <pc:docMk/>
            <pc:sldMk cId="3441082846" sldId="266"/>
            <ac:spMk id="2" creationId="{AD6C4787-ACA9-865D-0121-80F2A501DB44}"/>
          </ac:spMkLst>
        </pc:spChg>
        <pc:spChg chg="del mod">
          <ac:chgData name="Adela Bleda (2425573)" userId="S::2425573@student.uwtsd.ac.uk::1242dc7b-2ee2-43c1-a847-a1b5264b5e64" providerId="AD" clId="Web-{755667B7-3A23-760E-F024-47A9E1E3BBC4}" dt="2025-11-24T00:36:02.107" v="411"/>
          <ac:spMkLst>
            <pc:docMk/>
            <pc:sldMk cId="3441082846" sldId="266"/>
            <ac:spMk id="3" creationId="{F89B4A96-B5E0-320A-9215-E20FCB83701E}"/>
          </ac:spMkLst>
        </pc:spChg>
        <pc:spChg chg="del">
          <ac:chgData name="Adela Bleda (2425573)" userId="S::2425573@student.uwtsd.ac.uk::1242dc7b-2ee2-43c1-a847-a1b5264b5e64" providerId="AD" clId="Web-{755667B7-3A23-760E-F024-47A9E1E3BBC4}" dt="2025-11-24T00:33:41.432" v="398"/>
          <ac:spMkLst>
            <pc:docMk/>
            <pc:sldMk cId="3441082846" sldId="266"/>
            <ac:spMk id="4" creationId="{BF28BCBB-B1AF-9AB1-E8F9-BDA481E89EE9}"/>
          </ac:spMkLst>
        </pc:spChg>
        <pc:spChg chg="del">
          <ac:chgData name="Adela Bleda (2425573)" userId="S::2425573@student.uwtsd.ac.uk::1242dc7b-2ee2-43c1-a847-a1b5264b5e64" providerId="AD" clId="Web-{755667B7-3A23-760E-F024-47A9E1E3BBC4}" dt="2025-11-24T00:37:40.452" v="438"/>
          <ac:spMkLst>
            <pc:docMk/>
            <pc:sldMk cId="3441082846" sldId="266"/>
            <ac:spMk id="5" creationId="{34BE0E43-7A6F-965E-1F84-E32DEACEA662}"/>
          </ac:spMkLst>
        </pc:spChg>
        <pc:spChg chg="del mod">
          <ac:chgData name="Adela Bleda (2425573)" userId="S::2425573@student.uwtsd.ac.uk::1242dc7b-2ee2-43c1-a847-a1b5264b5e64" providerId="AD" clId="Web-{755667B7-3A23-760E-F024-47A9E1E3BBC4}" dt="2025-11-24T00:37:37.155" v="437"/>
          <ac:spMkLst>
            <pc:docMk/>
            <pc:sldMk cId="3441082846" sldId="266"/>
            <ac:spMk id="6" creationId="{EFD6D208-24A9-425D-A5BF-B7F8459461B1}"/>
          </ac:spMkLst>
        </pc:spChg>
        <pc:spChg chg="add del mod">
          <ac:chgData name="Adela Bleda (2425573)" userId="S::2425573@student.uwtsd.ac.uk::1242dc7b-2ee2-43c1-a847-a1b5264b5e64" providerId="AD" clId="Web-{755667B7-3A23-760E-F024-47A9E1E3BBC4}" dt="2025-11-24T00:37:11.108" v="430"/>
          <ac:spMkLst>
            <pc:docMk/>
            <pc:sldMk cId="3441082846" sldId="266"/>
            <ac:spMk id="12" creationId="{84789378-4C2F-DA43-C587-68F4C172BF38}"/>
          </ac:spMkLst>
        </pc:spChg>
        <pc:spChg chg="add mod">
          <ac:chgData name="Adela Bleda (2425573)" userId="S::2425573@student.uwtsd.ac.uk::1242dc7b-2ee2-43c1-a847-a1b5264b5e64" providerId="AD" clId="Web-{755667B7-3A23-760E-F024-47A9E1E3BBC4}" dt="2025-11-24T00:37:59.112" v="443" actId="1076"/>
          <ac:spMkLst>
            <pc:docMk/>
            <pc:sldMk cId="3441082846" sldId="266"/>
            <ac:spMk id="13" creationId="{160D3FFA-74E2-A9B0-2B4B-5D88621072AC}"/>
          </ac:spMkLst>
        </pc:spChg>
        <pc:picChg chg="add mod ord">
          <ac:chgData name="Adela Bleda (2425573)" userId="S::2425573@student.uwtsd.ac.uk::1242dc7b-2ee2-43c1-a847-a1b5264b5e64" providerId="AD" clId="Web-{755667B7-3A23-760E-F024-47A9E1E3BBC4}" dt="2025-11-24T00:37:52.890" v="442" actId="1076"/>
          <ac:picMkLst>
            <pc:docMk/>
            <pc:sldMk cId="3441082846" sldId="266"/>
            <ac:picMk id="10" creationId="{24C63270-D564-D0E9-0201-CF985BC1461B}"/>
          </ac:picMkLst>
        </pc:picChg>
      </pc:sldChg>
      <pc:sldChg chg="delSp modSp new">
        <pc:chgData name="Adela Bleda (2425573)" userId="S::2425573@student.uwtsd.ac.uk::1242dc7b-2ee2-43c1-a847-a1b5264b5e64" providerId="AD" clId="Web-{755667B7-3A23-760E-F024-47A9E1E3BBC4}" dt="2025-11-24T01:41:16.935" v="769" actId="20577"/>
        <pc:sldMkLst>
          <pc:docMk/>
          <pc:sldMk cId="3536793729" sldId="267"/>
        </pc:sldMkLst>
        <pc:spChg chg="mod">
          <ac:chgData name="Adela Bleda (2425573)" userId="S::2425573@student.uwtsd.ac.uk::1242dc7b-2ee2-43c1-a847-a1b5264b5e64" providerId="AD" clId="Web-{755667B7-3A23-760E-F024-47A9E1E3BBC4}" dt="2025-11-24T01:41:16.935" v="769" actId="20577"/>
          <ac:spMkLst>
            <pc:docMk/>
            <pc:sldMk cId="3536793729" sldId="267"/>
            <ac:spMk id="2" creationId="{B12DC203-F0B1-E04C-381B-9B1DF359A6AF}"/>
          </ac:spMkLst>
        </pc:spChg>
        <pc:spChg chg="del">
          <ac:chgData name="Adela Bleda (2425573)" userId="S::2425573@student.uwtsd.ac.uk::1242dc7b-2ee2-43c1-a847-a1b5264b5e64" providerId="AD" clId="Web-{755667B7-3A23-760E-F024-47A9E1E3BBC4}" dt="2025-11-24T01:39:58.325" v="759"/>
          <ac:spMkLst>
            <pc:docMk/>
            <pc:sldMk cId="3536793729" sldId="267"/>
            <ac:spMk id="3" creationId="{7E99ED9C-A839-C9F3-9D10-F1EB6E45B7CB}"/>
          </ac:spMkLst>
        </pc:spChg>
        <pc:spChg chg="mod">
          <ac:chgData name="Adela Bleda (2425573)" userId="S::2425573@student.uwtsd.ac.uk::1242dc7b-2ee2-43c1-a847-a1b5264b5e64" providerId="AD" clId="Web-{755667B7-3A23-760E-F024-47A9E1E3BBC4}" dt="2025-11-24T01:40:07.888" v="761" actId="1076"/>
          <ac:spMkLst>
            <pc:docMk/>
            <pc:sldMk cId="3536793729" sldId="267"/>
            <ac:spMk id="4" creationId="{4B3AAA34-2715-3E7E-FEAA-F662CBCBDD0B}"/>
          </ac:spMkLst>
        </pc:spChg>
        <pc:spChg chg="del">
          <ac:chgData name="Adela Bleda (2425573)" userId="S::2425573@student.uwtsd.ac.uk::1242dc7b-2ee2-43c1-a847-a1b5264b5e64" providerId="AD" clId="Web-{755667B7-3A23-760E-F024-47A9E1E3BBC4}" dt="2025-11-24T01:39:54.544" v="758"/>
          <ac:spMkLst>
            <pc:docMk/>
            <pc:sldMk cId="3536793729" sldId="267"/>
            <ac:spMk id="5" creationId="{B4929EAB-F812-8D7B-D2AC-EDA8DED1FB5C}"/>
          </ac:spMkLst>
        </pc:spChg>
        <pc:spChg chg="mod">
          <ac:chgData name="Adela Bleda (2425573)" userId="S::2425573@student.uwtsd.ac.uk::1242dc7b-2ee2-43c1-a847-a1b5264b5e64" providerId="AD" clId="Web-{755667B7-3A23-760E-F024-47A9E1E3BBC4}" dt="2025-11-24T01:40:04.419" v="760" actId="1076"/>
          <ac:spMkLst>
            <pc:docMk/>
            <pc:sldMk cId="3536793729" sldId="267"/>
            <ac:spMk id="14" creationId="{65B4F523-2438-08FD-1402-DE8B27CBD44E}"/>
          </ac:spMkLst>
        </pc:spChg>
      </pc:sldChg>
    </pc:docChg>
  </pc:docChgLst>
  <pc:docChgLst>
    <pc:chgData name="Adela Bleda (2425573)" userId="S::2425573@student.uwtsd.ac.uk::1242dc7b-2ee2-43c1-a847-a1b5264b5e64" providerId="AD" clId="Web-{2D4D35E7-542A-2838-CAD6-AADCBB331D5A}"/>
    <pc:docChg chg="modSld addMainMaster delMainMaster modMainMaster">
      <pc:chgData name="Adela Bleda (2425573)" userId="S::2425573@student.uwtsd.ac.uk::1242dc7b-2ee2-43c1-a847-a1b5264b5e64" providerId="AD" clId="Web-{2D4D35E7-542A-2838-CAD6-AADCBB331D5A}" dt="2025-11-23T19:33:28.945" v="113"/>
      <pc:docMkLst>
        <pc:docMk/>
      </pc:docMkLst>
      <pc:sldChg chg="addSp delSp modSp mod setBg modClrScheme chgLayout">
        <pc:chgData name="Adela Bleda (2425573)" userId="S::2425573@student.uwtsd.ac.uk::1242dc7b-2ee2-43c1-a847-a1b5264b5e64" providerId="AD" clId="Web-{2D4D35E7-542A-2838-CAD6-AADCBB331D5A}" dt="2025-11-23T19:33:28.945" v="113"/>
        <pc:sldMkLst>
          <pc:docMk/>
          <pc:sldMk cId="109857222" sldId="256"/>
        </pc:sldMkLst>
        <pc:spChg chg="mod">
          <ac:chgData name="Adela Bleda (2425573)" userId="S::2425573@student.uwtsd.ac.uk::1242dc7b-2ee2-43c1-a847-a1b5264b5e64" providerId="AD" clId="Web-{2D4D35E7-542A-2838-CAD6-AADCBB331D5A}" dt="2025-11-23T19:33:28.945" v="113"/>
          <ac:spMkLst>
            <pc:docMk/>
            <pc:sldMk cId="109857222" sldId="256"/>
            <ac:spMk id="2" creationId="{00000000-0000-0000-0000-000000000000}"/>
          </ac:spMkLst>
        </pc:spChg>
        <pc:spChg chg="mod">
          <ac:chgData name="Adela Bleda (2425573)" userId="S::2425573@student.uwtsd.ac.uk::1242dc7b-2ee2-43c1-a847-a1b5264b5e64" providerId="AD" clId="Web-{2D4D35E7-542A-2838-CAD6-AADCBB331D5A}" dt="2025-11-23T19:33:28.945" v="113"/>
          <ac:spMkLst>
            <pc:docMk/>
            <pc:sldMk cId="109857222" sldId="256"/>
            <ac:spMk id="3" creationId="{00000000-0000-0000-0000-000000000000}"/>
          </ac:spMkLst>
        </pc:spChg>
        <pc:spChg chg="add del mod">
          <ac:chgData name="Adela Bleda (2425573)" userId="S::2425573@student.uwtsd.ac.uk::1242dc7b-2ee2-43c1-a847-a1b5264b5e64" providerId="AD" clId="Web-{2D4D35E7-542A-2838-CAD6-AADCBB331D5A}" dt="2025-11-23T19:29:43.089" v="59"/>
          <ac:spMkLst>
            <pc:docMk/>
            <pc:sldMk cId="109857222" sldId="256"/>
            <ac:spMk id="5" creationId="{7B2433AA-1DD1-2511-CB25-4D794E6A2143}"/>
          </ac:spMkLst>
        </pc:spChg>
        <pc:spChg chg="add del mod">
          <ac:chgData name="Adela Bleda (2425573)" userId="S::2425573@student.uwtsd.ac.uk::1242dc7b-2ee2-43c1-a847-a1b5264b5e64" providerId="AD" clId="Web-{2D4D35E7-542A-2838-CAD6-AADCBB331D5A}" dt="2025-11-23T19:33:28.945" v="113"/>
          <ac:spMkLst>
            <pc:docMk/>
            <pc:sldMk cId="109857222" sldId="256"/>
            <ac:spMk id="9" creationId="{5820888B-4EA5-E0E8-6D52-7733E1E77451}"/>
          </ac:spMkLst>
        </pc:spChg>
        <pc:spChg chg="add del">
          <ac:chgData name="Adela Bleda (2425573)" userId="S::2425573@student.uwtsd.ac.uk::1242dc7b-2ee2-43c1-a847-a1b5264b5e64" providerId="AD" clId="Web-{2D4D35E7-542A-2838-CAD6-AADCBB331D5A}" dt="2025-11-23T19:33:28.945" v="113"/>
          <ac:spMkLst>
            <pc:docMk/>
            <pc:sldMk cId="109857222" sldId="256"/>
            <ac:spMk id="11" creationId="{06B5A8BF-0680-F9A7-27B1-3971EC934783}"/>
          </ac:spMkLst>
        </pc:spChg>
        <pc:spChg chg="add">
          <ac:chgData name="Adela Bleda (2425573)" userId="S::2425573@student.uwtsd.ac.uk::1242dc7b-2ee2-43c1-a847-a1b5264b5e64" providerId="AD" clId="Web-{2D4D35E7-542A-2838-CAD6-AADCBB331D5A}" dt="2025-11-23T19:33:28.945" v="113"/>
          <ac:spMkLst>
            <pc:docMk/>
            <pc:sldMk cId="109857222" sldId="256"/>
            <ac:spMk id="16" creationId="{A5D0B0D3-D735-4619-AA45-B57B791E1744}"/>
          </ac:spMkLst>
        </pc:spChg>
        <pc:spChg chg="add">
          <ac:chgData name="Adela Bleda (2425573)" userId="S::2425573@student.uwtsd.ac.uk::1242dc7b-2ee2-43c1-a847-a1b5264b5e64" providerId="AD" clId="Web-{2D4D35E7-542A-2838-CAD6-AADCBB331D5A}" dt="2025-11-23T19:33:28.945" v="113"/>
          <ac:spMkLst>
            <pc:docMk/>
            <pc:sldMk cId="109857222" sldId="256"/>
            <ac:spMk id="26" creationId="{A019653D-2F73-443C-916C-3E9277B43C4E}"/>
          </ac:spMkLst>
        </pc:spChg>
        <pc:grpChg chg="add">
          <ac:chgData name="Adela Bleda (2425573)" userId="S::2425573@student.uwtsd.ac.uk::1242dc7b-2ee2-43c1-a847-a1b5264b5e64" providerId="AD" clId="Web-{2D4D35E7-542A-2838-CAD6-AADCBB331D5A}" dt="2025-11-23T19:33:28.945" v="113"/>
          <ac:grpSpMkLst>
            <pc:docMk/>
            <pc:sldMk cId="109857222" sldId="256"/>
            <ac:grpSpMk id="18" creationId="{06B4C967-D337-479B-87CA-7587B7FCFF5E}"/>
          </ac:grpSpMkLst>
        </pc:grpChg>
        <pc:grpChg chg="add">
          <ac:chgData name="Adela Bleda (2425573)" userId="S::2425573@student.uwtsd.ac.uk::1242dc7b-2ee2-43c1-a847-a1b5264b5e64" providerId="AD" clId="Web-{2D4D35E7-542A-2838-CAD6-AADCBB331D5A}" dt="2025-11-23T19:33:28.945" v="113"/>
          <ac:grpSpMkLst>
            <pc:docMk/>
            <pc:sldMk cId="109857222" sldId="256"/>
            <ac:grpSpMk id="28" creationId="{7F3CC54C-8A5F-42B2-80EF-40005E1BB42E}"/>
          </ac:grpSpMkLst>
        </pc:grpChg>
        <pc:picChg chg="add mod">
          <ac:chgData name="Adela Bleda (2425573)" userId="S::2425573@student.uwtsd.ac.uk::1242dc7b-2ee2-43c1-a847-a1b5264b5e64" providerId="AD" clId="Web-{2D4D35E7-542A-2838-CAD6-AADCBB331D5A}" dt="2025-11-23T19:33:28.945" v="113"/>
          <ac:picMkLst>
            <pc:docMk/>
            <pc:sldMk cId="109857222" sldId="256"/>
            <ac:picMk id="4" creationId="{AD7F101F-ED0B-3633-1BB8-CB8419099CDB}"/>
          </ac:picMkLst>
        </pc:picChg>
      </pc:sldChg>
      <pc:sldMasterChg chg="del delSldLayout">
        <pc:chgData name="Adela Bleda (2425573)" userId="S::2425573@student.uwtsd.ac.uk::1242dc7b-2ee2-43c1-a847-a1b5264b5e64" providerId="AD" clId="Web-{2D4D35E7-542A-2838-CAD6-AADCBB331D5A}" dt="2025-11-23T19:31:32.237" v="99"/>
        <pc:sldMasterMkLst>
          <pc:docMk/>
          <pc:sldMasterMk cId="2460954070" sldId="2147483660"/>
        </pc:sldMasterMkLst>
        <pc:sldLayoutChg chg="del">
          <pc:chgData name="Adela Bleda (2425573)" userId="S::2425573@student.uwtsd.ac.uk::1242dc7b-2ee2-43c1-a847-a1b5264b5e64" providerId="AD" clId="Web-{2D4D35E7-542A-2838-CAD6-AADCBB331D5A}" dt="2025-11-23T19:31:32.237" v="99"/>
          <pc:sldLayoutMkLst>
            <pc:docMk/>
            <pc:sldMasterMk cId="2460954070" sldId="2147483660"/>
            <pc:sldLayoutMk cId="2385387890" sldId="2147483661"/>
          </pc:sldLayoutMkLst>
        </pc:sldLayoutChg>
        <pc:sldLayoutChg chg="del">
          <pc:chgData name="Adela Bleda (2425573)" userId="S::2425573@student.uwtsd.ac.uk::1242dc7b-2ee2-43c1-a847-a1b5264b5e64" providerId="AD" clId="Web-{2D4D35E7-542A-2838-CAD6-AADCBB331D5A}" dt="2025-11-23T19:31:32.237" v="99"/>
          <pc:sldLayoutMkLst>
            <pc:docMk/>
            <pc:sldMasterMk cId="2460954070" sldId="2147483660"/>
            <pc:sldLayoutMk cId="949138452" sldId="2147483662"/>
          </pc:sldLayoutMkLst>
        </pc:sldLayoutChg>
        <pc:sldLayoutChg chg="del">
          <pc:chgData name="Adela Bleda (2425573)" userId="S::2425573@student.uwtsd.ac.uk::1242dc7b-2ee2-43c1-a847-a1b5264b5e64" providerId="AD" clId="Web-{2D4D35E7-542A-2838-CAD6-AADCBB331D5A}" dt="2025-11-23T19:31:32.237" v="99"/>
          <pc:sldLayoutMkLst>
            <pc:docMk/>
            <pc:sldMasterMk cId="2460954070" sldId="2147483660"/>
            <pc:sldLayoutMk cId="2591524520" sldId="2147483663"/>
          </pc:sldLayoutMkLst>
        </pc:sldLayoutChg>
        <pc:sldLayoutChg chg="del">
          <pc:chgData name="Adela Bleda (2425573)" userId="S::2425573@student.uwtsd.ac.uk::1242dc7b-2ee2-43c1-a847-a1b5264b5e64" providerId="AD" clId="Web-{2D4D35E7-542A-2838-CAD6-AADCBB331D5A}" dt="2025-11-23T19:31:32.237" v="99"/>
          <pc:sldLayoutMkLst>
            <pc:docMk/>
            <pc:sldMasterMk cId="2460954070" sldId="2147483660"/>
            <pc:sldLayoutMk cId="1203092039" sldId="2147483664"/>
          </pc:sldLayoutMkLst>
        </pc:sldLayoutChg>
        <pc:sldLayoutChg chg="del">
          <pc:chgData name="Adela Bleda (2425573)" userId="S::2425573@student.uwtsd.ac.uk::1242dc7b-2ee2-43c1-a847-a1b5264b5e64" providerId="AD" clId="Web-{2D4D35E7-542A-2838-CAD6-AADCBB331D5A}" dt="2025-11-23T19:31:32.237" v="99"/>
          <pc:sldLayoutMkLst>
            <pc:docMk/>
            <pc:sldMasterMk cId="2460954070" sldId="2147483660"/>
            <pc:sldLayoutMk cId="3733172339" sldId="2147483665"/>
          </pc:sldLayoutMkLst>
        </pc:sldLayoutChg>
        <pc:sldLayoutChg chg="del">
          <pc:chgData name="Adela Bleda (2425573)" userId="S::2425573@student.uwtsd.ac.uk::1242dc7b-2ee2-43c1-a847-a1b5264b5e64" providerId="AD" clId="Web-{2D4D35E7-542A-2838-CAD6-AADCBB331D5A}" dt="2025-11-23T19:31:32.237" v="99"/>
          <pc:sldLayoutMkLst>
            <pc:docMk/>
            <pc:sldMasterMk cId="2460954070" sldId="2147483660"/>
            <pc:sldLayoutMk cId="3210312558" sldId="2147483666"/>
          </pc:sldLayoutMkLst>
        </pc:sldLayoutChg>
        <pc:sldLayoutChg chg="del">
          <pc:chgData name="Adela Bleda (2425573)" userId="S::2425573@student.uwtsd.ac.uk::1242dc7b-2ee2-43c1-a847-a1b5264b5e64" providerId="AD" clId="Web-{2D4D35E7-542A-2838-CAD6-AADCBB331D5A}" dt="2025-11-23T19:31:32.237" v="99"/>
          <pc:sldLayoutMkLst>
            <pc:docMk/>
            <pc:sldMasterMk cId="2460954070" sldId="2147483660"/>
            <pc:sldLayoutMk cId="3146388984" sldId="2147483667"/>
          </pc:sldLayoutMkLst>
        </pc:sldLayoutChg>
        <pc:sldLayoutChg chg="del">
          <pc:chgData name="Adela Bleda (2425573)" userId="S::2425573@student.uwtsd.ac.uk::1242dc7b-2ee2-43c1-a847-a1b5264b5e64" providerId="AD" clId="Web-{2D4D35E7-542A-2838-CAD6-AADCBB331D5A}" dt="2025-11-23T19:31:32.237" v="99"/>
          <pc:sldLayoutMkLst>
            <pc:docMk/>
            <pc:sldMasterMk cId="2460954070" sldId="2147483660"/>
            <pc:sldLayoutMk cId="3171841454" sldId="2147483668"/>
          </pc:sldLayoutMkLst>
        </pc:sldLayoutChg>
        <pc:sldLayoutChg chg="del">
          <pc:chgData name="Adela Bleda (2425573)" userId="S::2425573@student.uwtsd.ac.uk::1242dc7b-2ee2-43c1-a847-a1b5264b5e64" providerId="AD" clId="Web-{2D4D35E7-542A-2838-CAD6-AADCBB331D5A}" dt="2025-11-23T19:31:32.237" v="99"/>
          <pc:sldLayoutMkLst>
            <pc:docMk/>
            <pc:sldMasterMk cId="2460954070" sldId="2147483660"/>
            <pc:sldLayoutMk cId="1718958274" sldId="2147483669"/>
          </pc:sldLayoutMkLst>
        </pc:sldLayoutChg>
        <pc:sldLayoutChg chg="del">
          <pc:chgData name="Adela Bleda (2425573)" userId="S::2425573@student.uwtsd.ac.uk::1242dc7b-2ee2-43c1-a847-a1b5264b5e64" providerId="AD" clId="Web-{2D4D35E7-542A-2838-CAD6-AADCBB331D5A}" dt="2025-11-23T19:31:32.237" v="99"/>
          <pc:sldLayoutMkLst>
            <pc:docMk/>
            <pc:sldMasterMk cId="2460954070" sldId="2147483660"/>
            <pc:sldLayoutMk cId="2202905451" sldId="2147483670"/>
          </pc:sldLayoutMkLst>
        </pc:sldLayoutChg>
        <pc:sldLayoutChg chg="del">
          <pc:chgData name="Adela Bleda (2425573)" userId="S::2425573@student.uwtsd.ac.uk::1242dc7b-2ee2-43c1-a847-a1b5264b5e64" providerId="AD" clId="Web-{2D4D35E7-542A-2838-CAD6-AADCBB331D5A}" dt="2025-11-23T19:31:32.237" v="99"/>
          <pc:sldLayoutMkLst>
            <pc:docMk/>
            <pc:sldMasterMk cId="2460954070" sldId="2147483660"/>
            <pc:sldLayoutMk cId="3479445657" sldId="2147483671"/>
          </pc:sldLayoutMkLst>
        </pc:sldLayoutChg>
      </pc:sldMasterChg>
      <pc:sldMasterChg chg="add del mod setBg addSldLayout delSldLayout modSldLayout">
        <pc:chgData name="Adela Bleda (2425573)" userId="S::2425573@student.uwtsd.ac.uk::1242dc7b-2ee2-43c1-a847-a1b5264b5e64" providerId="AD" clId="Web-{2D4D35E7-542A-2838-CAD6-AADCBB331D5A}" dt="2025-11-23T19:33:28.945" v="113"/>
        <pc:sldMasterMkLst>
          <pc:docMk/>
          <pc:sldMasterMk cId="766598593" sldId="2147483721"/>
        </pc:sldMasterMkLst>
        <pc:sldLayoutChg chg="add del mod">
          <pc:chgData name="Adela Bleda (2425573)" userId="S::2425573@student.uwtsd.ac.uk::1242dc7b-2ee2-43c1-a847-a1b5264b5e64" providerId="AD" clId="Web-{2D4D35E7-542A-2838-CAD6-AADCBB331D5A}" dt="2025-11-23T19:33:28.945" v="113"/>
          <pc:sldLayoutMkLst>
            <pc:docMk/>
            <pc:sldMasterMk cId="766598593" sldId="2147483721"/>
            <pc:sldLayoutMk cId="217329706" sldId="2147483710"/>
          </pc:sldLayoutMkLst>
        </pc:sldLayoutChg>
        <pc:sldLayoutChg chg="add del mod">
          <pc:chgData name="Adela Bleda (2425573)" userId="S::2425573@student.uwtsd.ac.uk::1242dc7b-2ee2-43c1-a847-a1b5264b5e64" providerId="AD" clId="Web-{2D4D35E7-542A-2838-CAD6-AADCBB331D5A}" dt="2025-11-23T19:33:28.945" v="113"/>
          <pc:sldLayoutMkLst>
            <pc:docMk/>
            <pc:sldMasterMk cId="766598593" sldId="2147483721"/>
            <pc:sldLayoutMk cId="313633595" sldId="2147483711"/>
          </pc:sldLayoutMkLst>
        </pc:sldLayoutChg>
        <pc:sldLayoutChg chg="add del mod">
          <pc:chgData name="Adela Bleda (2425573)" userId="S::2425573@student.uwtsd.ac.uk::1242dc7b-2ee2-43c1-a847-a1b5264b5e64" providerId="AD" clId="Web-{2D4D35E7-542A-2838-CAD6-AADCBB331D5A}" dt="2025-11-23T19:33:28.945" v="113"/>
          <pc:sldLayoutMkLst>
            <pc:docMk/>
            <pc:sldMasterMk cId="766598593" sldId="2147483721"/>
            <pc:sldLayoutMk cId="3948454305" sldId="2147483712"/>
          </pc:sldLayoutMkLst>
        </pc:sldLayoutChg>
        <pc:sldLayoutChg chg="add del mod">
          <pc:chgData name="Adela Bleda (2425573)" userId="S::2425573@student.uwtsd.ac.uk::1242dc7b-2ee2-43c1-a847-a1b5264b5e64" providerId="AD" clId="Web-{2D4D35E7-542A-2838-CAD6-AADCBB331D5A}" dt="2025-11-23T19:33:28.945" v="113"/>
          <pc:sldLayoutMkLst>
            <pc:docMk/>
            <pc:sldMasterMk cId="766598593" sldId="2147483721"/>
            <pc:sldLayoutMk cId="643741694" sldId="2147483713"/>
          </pc:sldLayoutMkLst>
        </pc:sldLayoutChg>
        <pc:sldLayoutChg chg="add del mod">
          <pc:chgData name="Adela Bleda (2425573)" userId="S::2425573@student.uwtsd.ac.uk::1242dc7b-2ee2-43c1-a847-a1b5264b5e64" providerId="AD" clId="Web-{2D4D35E7-542A-2838-CAD6-AADCBB331D5A}" dt="2025-11-23T19:33:28.945" v="113"/>
          <pc:sldLayoutMkLst>
            <pc:docMk/>
            <pc:sldMasterMk cId="766598593" sldId="2147483721"/>
            <pc:sldLayoutMk cId="1968385359" sldId="2147483714"/>
          </pc:sldLayoutMkLst>
        </pc:sldLayoutChg>
        <pc:sldLayoutChg chg="add del mod setFolMasterObjs">
          <pc:chgData name="Adela Bleda (2425573)" userId="S::2425573@student.uwtsd.ac.uk::1242dc7b-2ee2-43c1-a847-a1b5264b5e64" providerId="AD" clId="Web-{2D4D35E7-542A-2838-CAD6-AADCBB331D5A}" dt="2025-11-23T19:33:28.945" v="113"/>
          <pc:sldLayoutMkLst>
            <pc:docMk/>
            <pc:sldMasterMk cId="766598593" sldId="2147483721"/>
            <pc:sldLayoutMk cId="2207575104" sldId="2147483715"/>
          </pc:sldLayoutMkLst>
        </pc:sldLayoutChg>
        <pc:sldLayoutChg chg="add del mod setFolMasterObjs">
          <pc:chgData name="Adela Bleda (2425573)" userId="S::2425573@student.uwtsd.ac.uk::1242dc7b-2ee2-43c1-a847-a1b5264b5e64" providerId="AD" clId="Web-{2D4D35E7-542A-2838-CAD6-AADCBB331D5A}" dt="2025-11-23T19:33:28.945" v="113"/>
          <pc:sldLayoutMkLst>
            <pc:docMk/>
            <pc:sldMasterMk cId="766598593" sldId="2147483721"/>
            <pc:sldLayoutMk cId="2057315821" sldId="2147483716"/>
          </pc:sldLayoutMkLst>
        </pc:sldLayoutChg>
        <pc:sldLayoutChg chg="add del mod">
          <pc:chgData name="Adela Bleda (2425573)" userId="S::2425573@student.uwtsd.ac.uk::1242dc7b-2ee2-43c1-a847-a1b5264b5e64" providerId="AD" clId="Web-{2D4D35E7-542A-2838-CAD6-AADCBB331D5A}" dt="2025-11-23T19:33:28.945" v="113"/>
          <pc:sldLayoutMkLst>
            <pc:docMk/>
            <pc:sldMasterMk cId="766598593" sldId="2147483721"/>
            <pc:sldLayoutMk cId="1905181132" sldId="2147483717"/>
          </pc:sldLayoutMkLst>
        </pc:sldLayoutChg>
        <pc:sldLayoutChg chg="add del mod">
          <pc:chgData name="Adela Bleda (2425573)" userId="S::2425573@student.uwtsd.ac.uk::1242dc7b-2ee2-43c1-a847-a1b5264b5e64" providerId="AD" clId="Web-{2D4D35E7-542A-2838-CAD6-AADCBB331D5A}" dt="2025-11-23T19:33:28.945" v="113"/>
          <pc:sldLayoutMkLst>
            <pc:docMk/>
            <pc:sldMasterMk cId="766598593" sldId="2147483721"/>
            <pc:sldLayoutMk cId="3067638217" sldId="2147483718"/>
          </pc:sldLayoutMkLst>
        </pc:sldLayoutChg>
        <pc:sldLayoutChg chg="add del mod setFolMasterObjs">
          <pc:chgData name="Adela Bleda (2425573)" userId="S::2425573@student.uwtsd.ac.uk::1242dc7b-2ee2-43c1-a847-a1b5264b5e64" providerId="AD" clId="Web-{2D4D35E7-542A-2838-CAD6-AADCBB331D5A}" dt="2025-11-23T19:33:28.945" v="113"/>
          <pc:sldLayoutMkLst>
            <pc:docMk/>
            <pc:sldMasterMk cId="766598593" sldId="2147483721"/>
            <pc:sldLayoutMk cId="2357599626" sldId="2147483719"/>
          </pc:sldLayoutMkLst>
        </pc:sldLayoutChg>
        <pc:sldLayoutChg chg="add del mod">
          <pc:chgData name="Adela Bleda (2425573)" userId="S::2425573@student.uwtsd.ac.uk::1242dc7b-2ee2-43c1-a847-a1b5264b5e64" providerId="AD" clId="Web-{2D4D35E7-542A-2838-CAD6-AADCBB331D5A}" dt="2025-11-23T19:33:28.945" v="113"/>
          <pc:sldLayoutMkLst>
            <pc:docMk/>
            <pc:sldMasterMk cId="766598593" sldId="2147483721"/>
            <pc:sldLayoutMk cId="3675893051" sldId="2147483720"/>
          </pc:sldLayoutMkLst>
        </pc:sldLayoutChg>
      </pc:sldMasterChg>
      <pc:sldMasterChg chg="add addSldLayout">
        <pc:chgData name="Adela Bleda (2425573)" userId="S::2425573@student.uwtsd.ac.uk::1242dc7b-2ee2-43c1-a847-a1b5264b5e64" providerId="AD" clId="Web-{2D4D35E7-542A-2838-CAD6-AADCBB331D5A}" dt="2025-11-23T19:33:28.945" v="113"/>
        <pc:sldMasterMkLst>
          <pc:docMk/>
          <pc:sldMasterMk cId="119085722" sldId="2147483823"/>
        </pc:sldMasterMkLst>
        <pc:sldLayoutChg chg="add">
          <pc:chgData name="Adela Bleda (2425573)" userId="S::2425573@student.uwtsd.ac.uk::1242dc7b-2ee2-43c1-a847-a1b5264b5e64" providerId="AD" clId="Web-{2D4D35E7-542A-2838-CAD6-AADCBB331D5A}" dt="2025-11-23T19:33:28.945" v="113"/>
          <pc:sldLayoutMkLst>
            <pc:docMk/>
            <pc:sldMasterMk cId="119085722" sldId="2147483823"/>
            <pc:sldLayoutMk cId="1559859985" sldId="2147483812"/>
          </pc:sldLayoutMkLst>
        </pc:sldLayoutChg>
        <pc:sldLayoutChg chg="add">
          <pc:chgData name="Adela Bleda (2425573)" userId="S::2425573@student.uwtsd.ac.uk::1242dc7b-2ee2-43c1-a847-a1b5264b5e64" providerId="AD" clId="Web-{2D4D35E7-542A-2838-CAD6-AADCBB331D5A}" dt="2025-11-23T19:33:28.945" v="113"/>
          <pc:sldLayoutMkLst>
            <pc:docMk/>
            <pc:sldMasterMk cId="119085722" sldId="2147483823"/>
            <pc:sldLayoutMk cId="3274502183" sldId="2147483813"/>
          </pc:sldLayoutMkLst>
        </pc:sldLayoutChg>
        <pc:sldLayoutChg chg="add">
          <pc:chgData name="Adela Bleda (2425573)" userId="S::2425573@student.uwtsd.ac.uk::1242dc7b-2ee2-43c1-a847-a1b5264b5e64" providerId="AD" clId="Web-{2D4D35E7-542A-2838-CAD6-AADCBB331D5A}" dt="2025-11-23T19:33:28.945" v="113"/>
          <pc:sldLayoutMkLst>
            <pc:docMk/>
            <pc:sldMasterMk cId="119085722" sldId="2147483823"/>
            <pc:sldLayoutMk cId="2898397926" sldId="2147483814"/>
          </pc:sldLayoutMkLst>
        </pc:sldLayoutChg>
        <pc:sldLayoutChg chg="add">
          <pc:chgData name="Adela Bleda (2425573)" userId="S::2425573@student.uwtsd.ac.uk::1242dc7b-2ee2-43c1-a847-a1b5264b5e64" providerId="AD" clId="Web-{2D4D35E7-542A-2838-CAD6-AADCBB331D5A}" dt="2025-11-23T19:33:28.945" v="113"/>
          <pc:sldLayoutMkLst>
            <pc:docMk/>
            <pc:sldMasterMk cId="119085722" sldId="2147483823"/>
            <pc:sldLayoutMk cId="425115120" sldId="2147483815"/>
          </pc:sldLayoutMkLst>
        </pc:sldLayoutChg>
        <pc:sldLayoutChg chg="add">
          <pc:chgData name="Adela Bleda (2425573)" userId="S::2425573@student.uwtsd.ac.uk::1242dc7b-2ee2-43c1-a847-a1b5264b5e64" providerId="AD" clId="Web-{2D4D35E7-542A-2838-CAD6-AADCBB331D5A}" dt="2025-11-23T19:33:28.945" v="113"/>
          <pc:sldLayoutMkLst>
            <pc:docMk/>
            <pc:sldMasterMk cId="119085722" sldId="2147483823"/>
            <pc:sldLayoutMk cId="2904543614" sldId="2147483816"/>
          </pc:sldLayoutMkLst>
        </pc:sldLayoutChg>
        <pc:sldLayoutChg chg="add">
          <pc:chgData name="Adela Bleda (2425573)" userId="S::2425573@student.uwtsd.ac.uk::1242dc7b-2ee2-43c1-a847-a1b5264b5e64" providerId="AD" clId="Web-{2D4D35E7-542A-2838-CAD6-AADCBB331D5A}" dt="2025-11-23T19:33:28.945" v="113"/>
          <pc:sldLayoutMkLst>
            <pc:docMk/>
            <pc:sldMasterMk cId="119085722" sldId="2147483823"/>
            <pc:sldLayoutMk cId="2856509002" sldId="2147483817"/>
          </pc:sldLayoutMkLst>
        </pc:sldLayoutChg>
        <pc:sldLayoutChg chg="add">
          <pc:chgData name="Adela Bleda (2425573)" userId="S::2425573@student.uwtsd.ac.uk::1242dc7b-2ee2-43c1-a847-a1b5264b5e64" providerId="AD" clId="Web-{2D4D35E7-542A-2838-CAD6-AADCBB331D5A}" dt="2025-11-23T19:33:28.945" v="113"/>
          <pc:sldLayoutMkLst>
            <pc:docMk/>
            <pc:sldMasterMk cId="119085722" sldId="2147483823"/>
            <pc:sldLayoutMk cId="3595844866" sldId="2147483818"/>
          </pc:sldLayoutMkLst>
        </pc:sldLayoutChg>
        <pc:sldLayoutChg chg="add">
          <pc:chgData name="Adela Bleda (2425573)" userId="S::2425573@student.uwtsd.ac.uk::1242dc7b-2ee2-43c1-a847-a1b5264b5e64" providerId="AD" clId="Web-{2D4D35E7-542A-2838-CAD6-AADCBB331D5A}" dt="2025-11-23T19:33:28.945" v="113"/>
          <pc:sldLayoutMkLst>
            <pc:docMk/>
            <pc:sldMasterMk cId="119085722" sldId="2147483823"/>
            <pc:sldLayoutMk cId="3553450526" sldId="2147483819"/>
          </pc:sldLayoutMkLst>
        </pc:sldLayoutChg>
        <pc:sldLayoutChg chg="add">
          <pc:chgData name="Adela Bleda (2425573)" userId="S::2425573@student.uwtsd.ac.uk::1242dc7b-2ee2-43c1-a847-a1b5264b5e64" providerId="AD" clId="Web-{2D4D35E7-542A-2838-CAD6-AADCBB331D5A}" dt="2025-11-23T19:33:28.945" v="113"/>
          <pc:sldLayoutMkLst>
            <pc:docMk/>
            <pc:sldMasterMk cId="119085722" sldId="2147483823"/>
            <pc:sldLayoutMk cId="941923086" sldId="2147483820"/>
          </pc:sldLayoutMkLst>
        </pc:sldLayoutChg>
        <pc:sldLayoutChg chg="add">
          <pc:chgData name="Adela Bleda (2425573)" userId="S::2425573@student.uwtsd.ac.uk::1242dc7b-2ee2-43c1-a847-a1b5264b5e64" providerId="AD" clId="Web-{2D4D35E7-542A-2838-CAD6-AADCBB331D5A}" dt="2025-11-23T19:33:28.945" v="113"/>
          <pc:sldLayoutMkLst>
            <pc:docMk/>
            <pc:sldMasterMk cId="119085722" sldId="2147483823"/>
            <pc:sldLayoutMk cId="1419788115" sldId="2147483821"/>
          </pc:sldLayoutMkLst>
        </pc:sldLayoutChg>
        <pc:sldLayoutChg chg="add">
          <pc:chgData name="Adela Bleda (2425573)" userId="S::2425573@student.uwtsd.ac.uk::1242dc7b-2ee2-43c1-a847-a1b5264b5e64" providerId="AD" clId="Web-{2D4D35E7-542A-2838-CAD6-AADCBB331D5A}" dt="2025-11-23T19:33:28.945" v="113"/>
          <pc:sldLayoutMkLst>
            <pc:docMk/>
            <pc:sldMasterMk cId="119085722" sldId="2147483823"/>
            <pc:sldLayoutMk cId="1367917109" sldId="2147483822"/>
          </pc:sldLayoutMkLst>
        </pc:sldLayoutChg>
      </pc:sldMasterChg>
    </pc:docChg>
  </pc:docChgLst>
  <pc:docChgLst>
    <pc:chgData name="Adela Bleda (2425573)" userId="S::2425573@student.uwtsd.ac.uk::1242dc7b-2ee2-43c1-a847-a1b5264b5e64" providerId="AD" clId="Web-{C9B86AC0-A39E-3502-A847-3292C1E5F19C}"/>
    <pc:docChg chg="modSld">
      <pc:chgData name="Adela Bleda (2425573)" userId="S::2425573@student.uwtsd.ac.uk::1242dc7b-2ee2-43c1-a847-a1b5264b5e64" providerId="AD" clId="Web-{C9B86AC0-A39E-3502-A847-3292C1E5F19C}" dt="2025-11-24T04:01:26.358" v="485" actId="20577"/>
      <pc:docMkLst>
        <pc:docMk/>
      </pc:docMkLst>
      <pc:sldChg chg="modSp">
        <pc:chgData name="Adela Bleda (2425573)" userId="S::2425573@student.uwtsd.ac.uk::1242dc7b-2ee2-43c1-a847-a1b5264b5e64" providerId="AD" clId="Web-{C9B86AC0-A39E-3502-A847-3292C1E5F19C}" dt="2025-11-24T03:47:10.777" v="456" actId="14100"/>
        <pc:sldMkLst>
          <pc:docMk/>
          <pc:sldMk cId="109857222" sldId="256"/>
        </pc:sldMkLst>
        <pc:spChg chg="mod">
          <ac:chgData name="Adela Bleda (2425573)" userId="S::2425573@student.uwtsd.ac.uk::1242dc7b-2ee2-43c1-a847-a1b5264b5e64" providerId="AD" clId="Web-{C9B86AC0-A39E-3502-A847-3292C1E5F19C}" dt="2025-11-24T03:47:01.964" v="453" actId="1076"/>
          <ac:spMkLst>
            <pc:docMk/>
            <pc:sldMk cId="109857222" sldId="256"/>
            <ac:spMk id="3" creationId="{00000000-0000-0000-0000-000000000000}"/>
          </ac:spMkLst>
        </pc:spChg>
        <pc:picChg chg="mod">
          <ac:chgData name="Adela Bleda (2425573)" userId="S::2425573@student.uwtsd.ac.uk::1242dc7b-2ee2-43c1-a847-a1b5264b5e64" providerId="AD" clId="Web-{C9B86AC0-A39E-3502-A847-3292C1E5F19C}" dt="2025-11-24T03:18:26.530" v="200"/>
          <ac:picMkLst>
            <pc:docMk/>
            <pc:sldMk cId="109857222" sldId="256"/>
            <ac:picMk id="4" creationId="{AD7F101F-ED0B-3633-1BB8-CB8419099CDB}"/>
          </ac:picMkLst>
        </pc:picChg>
        <pc:picChg chg="mod">
          <ac:chgData name="Adela Bleda (2425573)" userId="S::2425573@student.uwtsd.ac.uk::1242dc7b-2ee2-43c1-a847-a1b5264b5e64" providerId="AD" clId="Web-{C9B86AC0-A39E-3502-A847-3292C1E5F19C}" dt="2025-11-24T03:47:10.777" v="456" actId="14100"/>
          <ac:picMkLst>
            <pc:docMk/>
            <pc:sldMk cId="109857222" sldId="256"/>
            <ac:picMk id="5" creationId="{D2B824EF-46C1-23CE-70D1-16043851038D}"/>
          </ac:picMkLst>
        </pc:picChg>
      </pc:sldChg>
      <pc:sldChg chg="modSp">
        <pc:chgData name="Adela Bleda (2425573)" userId="S::2425573@student.uwtsd.ac.uk::1242dc7b-2ee2-43c1-a847-a1b5264b5e64" providerId="AD" clId="Web-{C9B86AC0-A39E-3502-A847-3292C1E5F19C}" dt="2025-11-24T03:44:23.742" v="445" actId="20577"/>
        <pc:sldMkLst>
          <pc:docMk/>
          <pc:sldMk cId="2063987805" sldId="257"/>
        </pc:sldMkLst>
        <pc:spChg chg="mod">
          <ac:chgData name="Adela Bleda (2425573)" userId="S::2425573@student.uwtsd.ac.uk::1242dc7b-2ee2-43c1-a847-a1b5264b5e64" providerId="AD" clId="Web-{C9B86AC0-A39E-3502-A847-3292C1E5F19C}" dt="2025-11-24T03:32:43.955" v="390" actId="20577"/>
          <ac:spMkLst>
            <pc:docMk/>
            <pc:sldMk cId="2063987805" sldId="257"/>
            <ac:spMk id="2" creationId="{1C25FA28-3EDD-DC37-3F95-0D682550EE7A}"/>
          </ac:spMkLst>
        </pc:spChg>
        <pc:spChg chg="mod">
          <ac:chgData name="Adela Bleda (2425573)" userId="S::2425573@student.uwtsd.ac.uk::1242dc7b-2ee2-43c1-a847-a1b5264b5e64" providerId="AD" clId="Web-{C9B86AC0-A39E-3502-A847-3292C1E5F19C}" dt="2025-11-24T03:19:32.298" v="211" actId="20577"/>
          <ac:spMkLst>
            <pc:docMk/>
            <pc:sldMk cId="2063987805" sldId="257"/>
            <ac:spMk id="3" creationId="{7FBB4FD0-1DF3-5580-F0C0-6957341E63F2}"/>
          </ac:spMkLst>
        </pc:spChg>
        <pc:spChg chg="mod">
          <ac:chgData name="Adela Bleda (2425573)" userId="S::2425573@student.uwtsd.ac.uk::1242dc7b-2ee2-43c1-a847-a1b5264b5e64" providerId="AD" clId="Web-{C9B86AC0-A39E-3502-A847-3292C1E5F19C}" dt="2025-11-24T03:19:39.533" v="213" actId="20577"/>
          <ac:spMkLst>
            <pc:docMk/>
            <pc:sldMk cId="2063987805" sldId="257"/>
            <ac:spMk id="7" creationId="{DA13C679-2E8E-6AEE-614A-42CC6372383C}"/>
          </ac:spMkLst>
        </pc:spChg>
        <pc:spChg chg="mod">
          <ac:chgData name="Adela Bleda (2425573)" userId="S::2425573@student.uwtsd.ac.uk::1242dc7b-2ee2-43c1-a847-a1b5264b5e64" providerId="AD" clId="Web-{C9B86AC0-A39E-3502-A847-3292C1E5F19C}" dt="2025-11-24T03:19:45.361" v="215" actId="20577"/>
          <ac:spMkLst>
            <pc:docMk/>
            <pc:sldMk cId="2063987805" sldId="257"/>
            <ac:spMk id="10" creationId="{F486EBBF-0F98-03D7-052D-AE942D2A898B}"/>
          </ac:spMkLst>
        </pc:spChg>
        <pc:spChg chg="mod">
          <ac:chgData name="Adela Bleda (2425573)" userId="S::2425573@student.uwtsd.ac.uk::1242dc7b-2ee2-43c1-a847-a1b5264b5e64" providerId="AD" clId="Web-{C9B86AC0-A39E-3502-A847-3292C1E5F19C}" dt="2025-11-24T03:19:50.814" v="217" actId="20577"/>
          <ac:spMkLst>
            <pc:docMk/>
            <pc:sldMk cId="2063987805" sldId="257"/>
            <ac:spMk id="11" creationId="{5FE51E05-2308-F36A-A774-A521AA1629DA}"/>
          </ac:spMkLst>
        </pc:spChg>
        <pc:spChg chg="mod">
          <ac:chgData name="Adela Bleda (2425573)" userId="S::2425573@student.uwtsd.ac.uk::1242dc7b-2ee2-43c1-a847-a1b5264b5e64" providerId="AD" clId="Web-{C9B86AC0-A39E-3502-A847-3292C1E5F19C}" dt="2025-11-24T03:19:54.893" v="219" actId="20577"/>
          <ac:spMkLst>
            <pc:docMk/>
            <pc:sldMk cId="2063987805" sldId="257"/>
            <ac:spMk id="12" creationId="{9EE3A1F5-B7AB-B31B-3A3F-553510C98E94}"/>
          </ac:spMkLst>
        </pc:spChg>
        <pc:spChg chg="mod">
          <ac:chgData name="Adela Bleda (2425573)" userId="S::2425573@student.uwtsd.ac.uk::1242dc7b-2ee2-43c1-a847-a1b5264b5e64" providerId="AD" clId="Web-{C9B86AC0-A39E-3502-A847-3292C1E5F19C}" dt="2025-11-24T03:20:05.284" v="222" actId="1076"/>
          <ac:spMkLst>
            <pc:docMk/>
            <pc:sldMk cId="2063987805" sldId="257"/>
            <ac:spMk id="13" creationId="{A373CA6B-4ADB-E53B-5B4F-B0485C5C0486}"/>
          </ac:spMkLst>
        </pc:spChg>
        <pc:spChg chg="mod">
          <ac:chgData name="Adela Bleda (2425573)" userId="S::2425573@student.uwtsd.ac.uk::1242dc7b-2ee2-43c1-a847-a1b5264b5e64" providerId="AD" clId="Web-{C9B86AC0-A39E-3502-A847-3292C1E5F19C}" dt="2025-11-24T03:44:23.742" v="445" actId="20577"/>
          <ac:spMkLst>
            <pc:docMk/>
            <pc:sldMk cId="2063987805" sldId="257"/>
            <ac:spMk id="31" creationId="{89C657B3-1A35-E846-BEFB-6D3A36C66E93}"/>
          </ac:spMkLst>
        </pc:spChg>
      </pc:sldChg>
      <pc:sldChg chg="addSp modSp">
        <pc:chgData name="Adela Bleda (2425573)" userId="S::2425573@student.uwtsd.ac.uk::1242dc7b-2ee2-43c1-a847-a1b5264b5e64" providerId="AD" clId="Web-{C9B86AC0-A39E-3502-A847-3292C1E5F19C}" dt="2025-11-24T04:01:26.358" v="485" actId="20577"/>
        <pc:sldMkLst>
          <pc:docMk/>
          <pc:sldMk cId="3681364334" sldId="258"/>
        </pc:sldMkLst>
        <pc:spChg chg="mod">
          <ac:chgData name="Adela Bleda (2425573)" userId="S::2425573@student.uwtsd.ac.uk::1242dc7b-2ee2-43c1-a847-a1b5264b5e64" providerId="AD" clId="Web-{C9B86AC0-A39E-3502-A847-3292C1E5F19C}" dt="2025-11-24T03:44:58.418" v="450" actId="1076"/>
          <ac:spMkLst>
            <pc:docMk/>
            <pc:sldMk cId="3681364334" sldId="258"/>
            <ac:spMk id="2" creationId="{335E363A-769A-064D-A5C6-92C905A77F5B}"/>
          </ac:spMkLst>
        </pc:spChg>
        <pc:spChg chg="mod">
          <ac:chgData name="Adela Bleda (2425573)" userId="S::2425573@student.uwtsd.ac.uk::1242dc7b-2ee2-43c1-a847-a1b5264b5e64" providerId="AD" clId="Web-{C9B86AC0-A39E-3502-A847-3292C1E5F19C}" dt="2025-11-24T03:43:46.486" v="440" actId="20577"/>
          <ac:spMkLst>
            <pc:docMk/>
            <pc:sldMk cId="3681364334" sldId="258"/>
            <ac:spMk id="3" creationId="{C15C482D-A0FB-089C-3F3C-17FA05C3748A}"/>
          </ac:spMkLst>
        </pc:spChg>
        <pc:spChg chg="mod">
          <ac:chgData name="Adela Bleda (2425573)" userId="S::2425573@student.uwtsd.ac.uk::1242dc7b-2ee2-43c1-a847-a1b5264b5e64" providerId="AD" clId="Web-{C9B86AC0-A39E-3502-A847-3292C1E5F19C}" dt="2025-11-24T03:43:54.815" v="442" actId="20577"/>
          <ac:spMkLst>
            <pc:docMk/>
            <pc:sldMk cId="3681364334" sldId="258"/>
            <ac:spMk id="7" creationId="{686529F7-F4A9-80CD-E4DA-6CEC24E14FFE}"/>
          </ac:spMkLst>
        </pc:spChg>
        <pc:spChg chg="mod">
          <ac:chgData name="Adela Bleda (2425573)" userId="S::2425573@student.uwtsd.ac.uk::1242dc7b-2ee2-43c1-a847-a1b5264b5e64" providerId="AD" clId="Web-{C9B86AC0-A39E-3502-A847-3292C1E5F19C}" dt="2025-11-24T04:01:21.341" v="484" actId="1076"/>
          <ac:spMkLst>
            <pc:docMk/>
            <pc:sldMk cId="3681364334" sldId="258"/>
            <ac:spMk id="8" creationId="{A8F49F10-EBAE-CBDE-A38C-F396C28CAB04}"/>
          </ac:spMkLst>
        </pc:spChg>
        <pc:spChg chg="mod">
          <ac:chgData name="Adela Bleda (2425573)" userId="S::2425573@student.uwtsd.ac.uk::1242dc7b-2ee2-43c1-a847-a1b5264b5e64" providerId="AD" clId="Web-{C9B86AC0-A39E-3502-A847-3292C1E5F19C}" dt="2025-11-24T04:01:26.358" v="485" actId="20577"/>
          <ac:spMkLst>
            <pc:docMk/>
            <pc:sldMk cId="3681364334" sldId="258"/>
            <ac:spMk id="9" creationId="{734A97BC-48B3-C384-5AAB-5256000F9E0F}"/>
          </ac:spMkLst>
        </pc:spChg>
        <pc:picChg chg="add mod">
          <ac:chgData name="Adela Bleda (2425573)" userId="S::2425573@student.uwtsd.ac.uk::1242dc7b-2ee2-43c1-a847-a1b5264b5e64" providerId="AD" clId="Web-{C9B86AC0-A39E-3502-A847-3292C1E5F19C}" dt="2025-11-24T03:21:26.372" v="228" actId="1076"/>
          <ac:picMkLst>
            <pc:docMk/>
            <pc:sldMk cId="3681364334" sldId="258"/>
            <ac:picMk id="10" creationId="{2413F66E-7734-3A24-6919-D12FA7DE7E63}"/>
          </ac:picMkLst>
        </pc:picChg>
      </pc:sldChg>
      <pc:sldChg chg="modSp">
        <pc:chgData name="Adela Bleda (2425573)" userId="S::2425573@student.uwtsd.ac.uk::1242dc7b-2ee2-43c1-a847-a1b5264b5e64" providerId="AD" clId="Web-{C9B86AC0-A39E-3502-A847-3292C1E5F19C}" dt="2025-11-24T03:24:53.471" v="267" actId="20577"/>
        <pc:sldMkLst>
          <pc:docMk/>
          <pc:sldMk cId="290776492" sldId="259"/>
        </pc:sldMkLst>
        <pc:spChg chg="mod">
          <ac:chgData name="Adela Bleda (2425573)" userId="S::2425573@student.uwtsd.ac.uk::1242dc7b-2ee2-43c1-a847-a1b5264b5e64" providerId="AD" clId="Web-{C9B86AC0-A39E-3502-A847-3292C1E5F19C}" dt="2025-11-24T03:24:53.471" v="267" actId="20577"/>
          <ac:spMkLst>
            <pc:docMk/>
            <pc:sldMk cId="290776492" sldId="259"/>
            <ac:spMk id="2" creationId="{F662412E-F133-8F6D-563B-0D0ACC8F01F7}"/>
          </ac:spMkLst>
        </pc:spChg>
        <pc:spChg chg="mod">
          <ac:chgData name="Adela Bleda (2425573)" userId="S::2425573@student.uwtsd.ac.uk::1242dc7b-2ee2-43c1-a847-a1b5264b5e64" providerId="AD" clId="Web-{C9B86AC0-A39E-3502-A847-3292C1E5F19C}" dt="2025-11-24T03:23:21.953" v="236" actId="20577"/>
          <ac:spMkLst>
            <pc:docMk/>
            <pc:sldMk cId="290776492" sldId="259"/>
            <ac:spMk id="11" creationId="{F809F4FF-BF60-38BD-306E-91139C2EB477}"/>
          </ac:spMkLst>
        </pc:spChg>
        <pc:spChg chg="mod">
          <ac:chgData name="Adela Bleda (2425573)" userId="S::2425573@student.uwtsd.ac.uk::1242dc7b-2ee2-43c1-a847-a1b5264b5e64" providerId="AD" clId="Web-{C9B86AC0-A39E-3502-A847-3292C1E5F19C}" dt="2025-11-24T03:24:40.783" v="261" actId="20577"/>
          <ac:spMkLst>
            <pc:docMk/>
            <pc:sldMk cId="290776492" sldId="259"/>
            <ac:spMk id="29" creationId="{B19AC4D6-C091-50F3-BBD6-6089F096FF57}"/>
          </ac:spMkLst>
        </pc:spChg>
      </pc:sldChg>
      <pc:sldChg chg="addSp delSp modSp mod modClrScheme chgLayout">
        <pc:chgData name="Adela Bleda (2425573)" userId="S::2425573@student.uwtsd.ac.uk::1242dc7b-2ee2-43c1-a847-a1b5264b5e64" providerId="AD" clId="Web-{C9B86AC0-A39E-3502-A847-3292C1E5F19C}" dt="2025-11-24T03:30:28.290" v="356" actId="20577"/>
        <pc:sldMkLst>
          <pc:docMk/>
          <pc:sldMk cId="3708605023" sldId="260"/>
        </pc:sldMkLst>
        <pc:spChg chg="add mod ord">
          <ac:chgData name="Adela Bleda (2425573)" userId="S::2425573@student.uwtsd.ac.uk::1242dc7b-2ee2-43c1-a847-a1b5264b5e64" providerId="AD" clId="Web-{C9B86AC0-A39E-3502-A847-3292C1E5F19C}" dt="2025-11-24T03:29:03.593" v="352" actId="1076"/>
          <ac:spMkLst>
            <pc:docMk/>
            <pc:sldMk cId="3708605023" sldId="260"/>
            <ac:spMk id="2" creationId="{CA729FE1-5838-E4E2-A682-2EBBD2BC1453}"/>
          </ac:spMkLst>
        </pc:spChg>
        <pc:spChg chg="add del">
          <ac:chgData name="Adela Bleda (2425573)" userId="S::2425573@student.uwtsd.ac.uk::1242dc7b-2ee2-43c1-a847-a1b5264b5e64" providerId="AD" clId="Web-{C9B86AC0-A39E-3502-A847-3292C1E5F19C}" dt="2025-11-24T03:25:44.263" v="277"/>
          <ac:spMkLst>
            <pc:docMk/>
            <pc:sldMk cId="3708605023" sldId="260"/>
            <ac:spMk id="4" creationId="{AC1F21F2-3BA4-3D15-4679-1B9C62C2B8C1}"/>
          </ac:spMkLst>
        </pc:spChg>
        <pc:spChg chg="mod">
          <ac:chgData name="Adela Bleda (2425573)" userId="S::2425573@student.uwtsd.ac.uk::1242dc7b-2ee2-43c1-a847-a1b5264b5e64" providerId="AD" clId="Web-{C9B86AC0-A39E-3502-A847-3292C1E5F19C}" dt="2025-11-24T03:25:44.263" v="277"/>
          <ac:spMkLst>
            <pc:docMk/>
            <pc:sldMk cId="3708605023" sldId="260"/>
            <ac:spMk id="5" creationId="{6C896571-04B1-E124-C76C-F077C42A1A44}"/>
          </ac:spMkLst>
        </pc:spChg>
        <pc:spChg chg="mod">
          <ac:chgData name="Adela Bleda (2425573)" userId="S::2425573@student.uwtsd.ac.uk::1242dc7b-2ee2-43c1-a847-a1b5264b5e64" providerId="AD" clId="Web-{C9B86AC0-A39E-3502-A847-3292C1E5F19C}" dt="2025-11-24T03:25:44.263" v="277"/>
          <ac:spMkLst>
            <pc:docMk/>
            <pc:sldMk cId="3708605023" sldId="260"/>
            <ac:spMk id="6" creationId="{742DBD6E-8FD2-B2C6-68C5-BBB705171867}"/>
          </ac:spMkLst>
        </pc:spChg>
        <pc:spChg chg="mod">
          <ac:chgData name="Adela Bleda (2425573)" userId="S::2425573@student.uwtsd.ac.uk::1242dc7b-2ee2-43c1-a847-a1b5264b5e64" providerId="AD" clId="Web-{C9B86AC0-A39E-3502-A847-3292C1E5F19C}" dt="2025-11-24T03:25:44.263" v="277"/>
          <ac:spMkLst>
            <pc:docMk/>
            <pc:sldMk cId="3708605023" sldId="260"/>
            <ac:spMk id="7" creationId="{95151DC3-3058-9FE7-96DD-7AA0169AEFDD}"/>
          </ac:spMkLst>
        </pc:spChg>
        <pc:spChg chg="del mod">
          <ac:chgData name="Adela Bleda (2425573)" userId="S::2425573@student.uwtsd.ac.uk::1242dc7b-2ee2-43c1-a847-a1b5264b5e64" providerId="AD" clId="Web-{C9B86AC0-A39E-3502-A847-3292C1E5F19C}" dt="2025-11-24T02:50:37.101" v="11"/>
          <ac:spMkLst>
            <pc:docMk/>
            <pc:sldMk cId="3708605023" sldId="260"/>
            <ac:spMk id="9" creationId="{F4F8D3D6-6101-B75E-7BBB-CC74CD179319}"/>
          </ac:spMkLst>
        </pc:spChg>
        <pc:spChg chg="add mod">
          <ac:chgData name="Adela Bleda (2425573)" userId="S::2425573@student.uwtsd.ac.uk::1242dc7b-2ee2-43c1-a847-a1b5264b5e64" providerId="AD" clId="Web-{C9B86AC0-A39E-3502-A847-3292C1E5F19C}" dt="2025-11-24T03:28:13.071" v="340" actId="1076"/>
          <ac:spMkLst>
            <pc:docMk/>
            <pc:sldMk cId="3708605023" sldId="260"/>
            <ac:spMk id="10" creationId="{91424D98-8707-BB4D-FC63-3A494B0D194D}"/>
          </ac:spMkLst>
        </pc:spChg>
        <pc:spChg chg="add del mod">
          <ac:chgData name="Adela Bleda (2425573)" userId="S::2425573@student.uwtsd.ac.uk::1242dc7b-2ee2-43c1-a847-a1b5264b5e64" providerId="AD" clId="Web-{C9B86AC0-A39E-3502-A847-3292C1E5F19C}" dt="2025-11-24T03:25:44.247" v="276"/>
          <ac:spMkLst>
            <pc:docMk/>
            <pc:sldMk cId="3708605023" sldId="260"/>
            <ac:spMk id="13" creationId="{B253DACD-775B-8F4B-93D5-0413C5F0C6F7}"/>
          </ac:spMkLst>
        </pc:spChg>
        <pc:spChg chg="add mod">
          <ac:chgData name="Adela Bleda (2425573)" userId="S::2425573@student.uwtsd.ac.uk::1242dc7b-2ee2-43c1-a847-a1b5264b5e64" providerId="AD" clId="Web-{C9B86AC0-A39E-3502-A847-3292C1E5F19C}" dt="2025-11-24T03:28:37.137" v="344"/>
          <ac:spMkLst>
            <pc:docMk/>
            <pc:sldMk cId="3708605023" sldId="260"/>
            <ac:spMk id="14" creationId="{FFEE5C20-57A5-CF2F-27B6-1997065A90D1}"/>
          </ac:spMkLst>
        </pc:spChg>
        <pc:spChg chg="add mod">
          <ac:chgData name="Adela Bleda (2425573)" userId="S::2425573@student.uwtsd.ac.uk::1242dc7b-2ee2-43c1-a847-a1b5264b5e64" providerId="AD" clId="Web-{C9B86AC0-A39E-3502-A847-3292C1E5F19C}" dt="2025-11-24T03:30:28.290" v="356" actId="20577"/>
          <ac:spMkLst>
            <pc:docMk/>
            <pc:sldMk cId="3708605023" sldId="260"/>
            <ac:spMk id="15" creationId="{5BEED9D8-24FE-28C1-B293-82FFE1CE532C}"/>
          </ac:spMkLst>
        </pc:spChg>
        <pc:picChg chg="add mod">
          <ac:chgData name="Adela Bleda (2425573)" userId="S::2425573@student.uwtsd.ac.uk::1242dc7b-2ee2-43c1-a847-a1b5264b5e64" providerId="AD" clId="Web-{C9B86AC0-A39E-3502-A847-3292C1E5F19C}" dt="2025-11-24T03:28:13.055" v="339" actId="1076"/>
          <ac:picMkLst>
            <pc:docMk/>
            <pc:sldMk cId="3708605023" sldId="260"/>
            <ac:picMk id="3" creationId="{998DBCFC-A6BB-0406-1E0A-AE25257445ED}"/>
          </ac:picMkLst>
        </pc:picChg>
        <pc:picChg chg="mod">
          <ac:chgData name="Adela Bleda (2425573)" userId="S::2425573@student.uwtsd.ac.uk::1242dc7b-2ee2-43c1-a847-a1b5264b5e64" providerId="AD" clId="Web-{C9B86AC0-A39E-3502-A847-3292C1E5F19C}" dt="2025-11-24T03:25:44.263" v="277"/>
          <ac:picMkLst>
            <pc:docMk/>
            <pc:sldMk cId="3708605023" sldId="260"/>
            <ac:picMk id="8" creationId="{8E45B364-BDFD-71BE-F631-255787F1A3A9}"/>
          </ac:picMkLst>
        </pc:picChg>
        <pc:picChg chg="add mod">
          <ac:chgData name="Adela Bleda (2425573)" userId="S::2425573@student.uwtsd.ac.uk::1242dc7b-2ee2-43c1-a847-a1b5264b5e64" providerId="AD" clId="Web-{C9B86AC0-A39E-3502-A847-3292C1E5F19C}" dt="2025-11-24T03:28:52.279" v="347" actId="1076"/>
          <ac:picMkLst>
            <pc:docMk/>
            <pc:sldMk cId="3708605023" sldId="260"/>
            <ac:picMk id="12" creationId="{40FC3996-BBF8-9C37-D06E-DFD787F7BBA0}"/>
          </ac:picMkLst>
        </pc:picChg>
      </pc:sldChg>
      <pc:sldChg chg="modSp">
        <pc:chgData name="Adela Bleda (2425573)" userId="S::2425573@student.uwtsd.ac.uk::1242dc7b-2ee2-43c1-a847-a1b5264b5e64" providerId="AD" clId="Web-{C9B86AC0-A39E-3502-A847-3292C1E5F19C}" dt="2025-11-24T03:31:24.185" v="379" actId="20577"/>
        <pc:sldMkLst>
          <pc:docMk/>
          <pc:sldMk cId="3945442133" sldId="262"/>
        </pc:sldMkLst>
        <pc:spChg chg="mod">
          <ac:chgData name="Adela Bleda (2425573)" userId="S::2425573@student.uwtsd.ac.uk::1242dc7b-2ee2-43c1-a847-a1b5264b5e64" providerId="AD" clId="Web-{C9B86AC0-A39E-3502-A847-3292C1E5F19C}" dt="2025-11-24T03:31:24.185" v="379" actId="20577"/>
          <ac:spMkLst>
            <pc:docMk/>
            <pc:sldMk cId="3945442133" sldId="262"/>
            <ac:spMk id="2" creationId="{552BFD54-D889-557B-D9B4-612F4633A40E}"/>
          </ac:spMkLst>
        </pc:spChg>
      </pc:sldChg>
      <pc:sldChg chg="modSp">
        <pc:chgData name="Adela Bleda (2425573)" userId="S::2425573@student.uwtsd.ac.uk::1242dc7b-2ee2-43c1-a847-a1b5264b5e64" providerId="AD" clId="Web-{C9B86AC0-A39E-3502-A847-3292C1E5F19C}" dt="2025-11-24T03:06:09.243" v="70" actId="20577"/>
        <pc:sldMkLst>
          <pc:docMk/>
          <pc:sldMk cId="1777320020" sldId="263"/>
        </pc:sldMkLst>
        <pc:spChg chg="mod">
          <ac:chgData name="Adela Bleda (2425573)" userId="S::2425573@student.uwtsd.ac.uk::1242dc7b-2ee2-43c1-a847-a1b5264b5e64" providerId="AD" clId="Web-{C9B86AC0-A39E-3502-A847-3292C1E5F19C}" dt="2025-11-24T03:06:09.243" v="70" actId="20577"/>
          <ac:spMkLst>
            <pc:docMk/>
            <pc:sldMk cId="1777320020" sldId="263"/>
            <ac:spMk id="6" creationId="{C8A28030-057E-DBBE-27EA-E13F7981220F}"/>
          </ac:spMkLst>
        </pc:spChg>
      </pc:sldChg>
      <pc:sldChg chg="modSp">
        <pc:chgData name="Adela Bleda (2425573)" userId="S::2425573@student.uwtsd.ac.uk::1242dc7b-2ee2-43c1-a847-a1b5264b5e64" providerId="AD" clId="Web-{C9B86AC0-A39E-3502-A847-3292C1E5F19C}" dt="2025-11-24T03:31:30.341" v="380" actId="20577"/>
        <pc:sldMkLst>
          <pc:docMk/>
          <pc:sldMk cId="476965565" sldId="264"/>
        </pc:sldMkLst>
        <pc:spChg chg="mod">
          <ac:chgData name="Adela Bleda (2425573)" userId="S::2425573@student.uwtsd.ac.uk::1242dc7b-2ee2-43c1-a847-a1b5264b5e64" providerId="AD" clId="Web-{C9B86AC0-A39E-3502-A847-3292C1E5F19C}" dt="2025-11-24T03:06:44.759" v="79" actId="1076"/>
          <ac:spMkLst>
            <pc:docMk/>
            <pc:sldMk cId="476965565" sldId="264"/>
            <ac:spMk id="4" creationId="{FA4EA3F4-7BA9-6FCB-5985-0B3933762093}"/>
          </ac:spMkLst>
        </pc:spChg>
        <pc:spChg chg="mod">
          <ac:chgData name="Adela Bleda (2425573)" userId="S::2425573@student.uwtsd.ac.uk::1242dc7b-2ee2-43c1-a847-a1b5264b5e64" providerId="AD" clId="Web-{C9B86AC0-A39E-3502-A847-3292C1E5F19C}" dt="2025-11-24T03:31:30.341" v="380" actId="20577"/>
          <ac:spMkLst>
            <pc:docMk/>
            <pc:sldMk cId="476965565" sldId="264"/>
            <ac:spMk id="5" creationId="{FC92AE00-AABF-A2FB-CB2E-DB1F036DEBF4}"/>
          </ac:spMkLst>
        </pc:spChg>
        <pc:spChg chg="mod">
          <ac:chgData name="Adela Bleda (2425573)" userId="S::2425573@student.uwtsd.ac.uk::1242dc7b-2ee2-43c1-a847-a1b5264b5e64" providerId="AD" clId="Web-{C9B86AC0-A39E-3502-A847-3292C1E5F19C}" dt="2025-11-24T03:07:23.151" v="81" actId="20577"/>
          <ac:spMkLst>
            <pc:docMk/>
            <pc:sldMk cId="476965565" sldId="264"/>
            <ac:spMk id="6" creationId="{DCBF1E7F-9ECD-DA05-377F-B4C68E0829AE}"/>
          </ac:spMkLst>
        </pc:spChg>
        <pc:spChg chg="mod">
          <ac:chgData name="Adela Bleda (2425573)" userId="S::2425573@student.uwtsd.ac.uk::1242dc7b-2ee2-43c1-a847-a1b5264b5e64" providerId="AD" clId="Web-{C9B86AC0-A39E-3502-A847-3292C1E5F19C}" dt="2025-11-24T03:09:06.198" v="125" actId="20577"/>
          <ac:spMkLst>
            <pc:docMk/>
            <pc:sldMk cId="476965565" sldId="264"/>
            <ac:spMk id="17" creationId="{4526B0EA-CEE6-E6A1-F33F-1598645C3257}"/>
          </ac:spMkLst>
        </pc:spChg>
        <pc:spChg chg="mod">
          <ac:chgData name="Adela Bleda (2425573)" userId="S::2425573@student.uwtsd.ac.uk::1242dc7b-2ee2-43c1-a847-a1b5264b5e64" providerId="AD" clId="Web-{C9B86AC0-A39E-3502-A847-3292C1E5F19C}" dt="2025-11-24T03:08:05.076" v="104" actId="20577"/>
          <ac:spMkLst>
            <pc:docMk/>
            <pc:sldMk cId="476965565" sldId="264"/>
            <ac:spMk id="19" creationId="{B99E889A-E14B-D9DD-2BB8-3DEC84273167}"/>
          </ac:spMkLst>
        </pc:spChg>
        <pc:picChg chg="mod">
          <ac:chgData name="Adela Bleda (2425573)" userId="S::2425573@student.uwtsd.ac.uk::1242dc7b-2ee2-43c1-a847-a1b5264b5e64" providerId="AD" clId="Web-{C9B86AC0-A39E-3502-A847-3292C1E5F19C}" dt="2025-11-24T03:08:06.217" v="105" actId="1076"/>
          <ac:picMkLst>
            <pc:docMk/>
            <pc:sldMk cId="476965565" sldId="264"/>
            <ac:picMk id="10" creationId="{577AF680-2FAB-049D-1F01-2294DC6FFE79}"/>
          </ac:picMkLst>
        </pc:picChg>
      </pc:sldChg>
      <pc:sldChg chg="modSp">
        <pc:chgData name="Adela Bleda (2425573)" userId="S::2425573@student.uwtsd.ac.uk::1242dc7b-2ee2-43c1-a847-a1b5264b5e64" providerId="AD" clId="Web-{C9B86AC0-A39E-3502-A847-3292C1E5F19C}" dt="2025-11-24T03:17:32.653" v="196" actId="20577"/>
        <pc:sldMkLst>
          <pc:docMk/>
          <pc:sldMk cId="1631348877" sldId="265"/>
        </pc:sldMkLst>
        <pc:spChg chg="mod">
          <ac:chgData name="Adela Bleda (2425573)" userId="S::2425573@student.uwtsd.ac.uk::1242dc7b-2ee2-43c1-a847-a1b5264b5e64" providerId="AD" clId="Web-{C9B86AC0-A39E-3502-A847-3292C1E5F19C}" dt="2025-11-24T03:17:32.653" v="196" actId="20577"/>
          <ac:spMkLst>
            <pc:docMk/>
            <pc:sldMk cId="1631348877" sldId="265"/>
            <ac:spMk id="4" creationId="{415CD91D-2E7E-B7DB-6757-226E62C4A6DE}"/>
          </ac:spMkLst>
        </pc:spChg>
      </pc:sldChg>
      <pc:sldChg chg="modSp">
        <pc:chgData name="Adela Bleda (2425573)" userId="S::2425573@student.uwtsd.ac.uk::1242dc7b-2ee2-43c1-a847-a1b5264b5e64" providerId="AD" clId="Web-{C9B86AC0-A39E-3502-A847-3292C1E5F19C}" dt="2025-11-24T03:31:11.668" v="378" actId="20577"/>
        <pc:sldMkLst>
          <pc:docMk/>
          <pc:sldMk cId="3441082846" sldId="266"/>
        </pc:sldMkLst>
        <pc:spChg chg="mod">
          <ac:chgData name="Adela Bleda (2425573)" userId="S::2425573@student.uwtsd.ac.uk::1242dc7b-2ee2-43c1-a847-a1b5264b5e64" providerId="AD" clId="Web-{C9B86AC0-A39E-3502-A847-3292C1E5F19C}" dt="2025-11-24T03:31:11.668" v="378" actId="20577"/>
          <ac:spMkLst>
            <pc:docMk/>
            <pc:sldMk cId="3441082846" sldId="266"/>
            <ac:spMk id="2" creationId="{AD6C4787-ACA9-865D-0121-80F2A501DB44}"/>
          </ac:spMkLst>
        </pc:spChg>
        <pc:picChg chg="mod">
          <ac:chgData name="Adela Bleda (2425573)" userId="S::2425573@student.uwtsd.ac.uk::1242dc7b-2ee2-43c1-a847-a1b5264b5e64" providerId="AD" clId="Web-{C9B86AC0-A39E-3502-A847-3292C1E5F19C}" dt="2025-11-24T02:53:45.592" v="41" actId="14100"/>
          <ac:picMkLst>
            <pc:docMk/>
            <pc:sldMk cId="3441082846" sldId="266"/>
            <ac:picMk id="10" creationId="{24C63270-D564-D0E9-0201-CF985BC1461B}"/>
          </ac:picMkLst>
        </pc:picChg>
      </pc:sldChg>
      <pc:sldChg chg="addSp modSp">
        <pc:chgData name="Adela Bleda (2425573)" userId="S::2425573@student.uwtsd.ac.uk::1242dc7b-2ee2-43c1-a847-a1b5264b5e64" providerId="AD" clId="Web-{C9B86AC0-A39E-3502-A847-3292C1E5F19C}" dt="2025-11-24T03:59:26.641" v="459" actId="1076"/>
        <pc:sldMkLst>
          <pc:docMk/>
          <pc:sldMk cId="3536793729" sldId="267"/>
        </pc:sldMkLst>
        <pc:spChg chg="mod">
          <ac:chgData name="Adela Bleda (2425573)" userId="S::2425573@student.uwtsd.ac.uk::1242dc7b-2ee2-43c1-a847-a1b5264b5e64" providerId="AD" clId="Web-{C9B86AC0-A39E-3502-A847-3292C1E5F19C}" dt="2025-11-24T03:31:54.671" v="384" actId="20577"/>
          <ac:spMkLst>
            <pc:docMk/>
            <pc:sldMk cId="3536793729" sldId="267"/>
            <ac:spMk id="2" creationId="{B12DC203-F0B1-E04C-381B-9B1DF359A6AF}"/>
          </ac:spMkLst>
        </pc:spChg>
        <pc:spChg chg="add mod">
          <ac:chgData name="Adela Bleda (2425573)" userId="S::2425573@student.uwtsd.ac.uk::1242dc7b-2ee2-43c1-a847-a1b5264b5e64" providerId="AD" clId="Web-{C9B86AC0-A39E-3502-A847-3292C1E5F19C}" dt="2025-11-24T03:59:26.641" v="459" actId="1076"/>
          <ac:spMkLst>
            <pc:docMk/>
            <pc:sldMk cId="3536793729" sldId="267"/>
            <ac:spMk id="3" creationId="{64A49368-3F9D-2E4E-567E-20C6006A96B7}"/>
          </ac:spMkLst>
        </pc:spChg>
        <pc:spChg chg="mod">
          <ac:chgData name="Adela Bleda (2425573)" userId="S::2425573@student.uwtsd.ac.uk::1242dc7b-2ee2-43c1-a847-a1b5264b5e64" providerId="AD" clId="Web-{C9B86AC0-A39E-3502-A847-3292C1E5F19C}" dt="2025-11-24T03:32:07.984" v="385" actId="20577"/>
          <ac:spMkLst>
            <pc:docMk/>
            <pc:sldMk cId="3536793729" sldId="267"/>
            <ac:spMk id="4" creationId="{4B3AAA34-2715-3E7E-FEAA-F662CBCBDD0B}"/>
          </ac:spMkLst>
        </pc:spChg>
        <pc:spChg chg="mod">
          <ac:chgData name="Adela Bleda (2425573)" userId="S::2425573@student.uwtsd.ac.uk::1242dc7b-2ee2-43c1-a847-a1b5264b5e64" providerId="AD" clId="Web-{C9B86AC0-A39E-3502-A847-3292C1E5F19C}" dt="2025-11-24T03:39:39.893" v="400" actId="20577"/>
          <ac:spMkLst>
            <pc:docMk/>
            <pc:sldMk cId="3536793729" sldId="267"/>
            <ac:spMk id="14" creationId="{65B4F523-2438-08FD-1402-DE8B27CBD44E}"/>
          </ac:spMkLst>
        </pc:spChg>
      </pc:sldChg>
    </pc:docChg>
  </pc:docChgLst>
  <pc:docChgLst>
    <pc:chgData name="Adela Bleda (2425573)" userId="1242dc7b-2ee2-43c1-a847-a1b5264b5e64" providerId="ADAL" clId="{AEF219CF-4B9F-4723-B43A-B03959C133BB}"/>
    <pc:docChg chg="undo custSel addSld delSld modSld">
      <pc:chgData name="Adela Bleda (2425573)" userId="1242dc7b-2ee2-43c1-a847-a1b5264b5e64" providerId="ADAL" clId="{AEF219CF-4B9F-4723-B43A-B03959C133BB}" dt="2025-11-24T03:46:50.799" v="630" actId="1076"/>
      <pc:docMkLst>
        <pc:docMk/>
      </pc:docMkLst>
      <pc:sldChg chg="addSp modSp mod">
        <pc:chgData name="Adela Bleda (2425573)" userId="1242dc7b-2ee2-43c1-a847-a1b5264b5e64" providerId="ADAL" clId="{AEF219CF-4B9F-4723-B43A-B03959C133BB}" dt="2025-11-24T03:46:50.799" v="630" actId="1076"/>
        <pc:sldMkLst>
          <pc:docMk/>
          <pc:sldMk cId="109857222" sldId="256"/>
        </pc:sldMkLst>
        <pc:picChg chg="add mod">
          <ac:chgData name="Adela Bleda (2425573)" userId="1242dc7b-2ee2-43c1-a847-a1b5264b5e64" providerId="ADAL" clId="{AEF219CF-4B9F-4723-B43A-B03959C133BB}" dt="2025-11-24T00:28:20.518" v="222" actId="14100"/>
          <ac:picMkLst>
            <pc:docMk/>
            <pc:sldMk cId="109857222" sldId="256"/>
            <ac:picMk id="5" creationId="{477FC834-4E9B-66D6-3DA0-102F0630A2FF}"/>
          </ac:picMkLst>
        </pc:picChg>
        <pc:picChg chg="add mod">
          <ac:chgData name="Adela Bleda (2425573)" userId="1242dc7b-2ee2-43c1-a847-a1b5264b5e64" providerId="ADAL" clId="{AEF219CF-4B9F-4723-B43A-B03959C133BB}" dt="2025-11-24T03:46:50.799" v="630" actId="1076"/>
          <ac:picMkLst>
            <pc:docMk/>
            <pc:sldMk cId="109857222" sldId="256"/>
            <ac:picMk id="5" creationId="{D2B824EF-46C1-23CE-70D1-16043851038D}"/>
          </ac:picMkLst>
        </pc:picChg>
        <pc:picChg chg="add mod">
          <ac:chgData name="Adela Bleda (2425573)" userId="1242dc7b-2ee2-43c1-a847-a1b5264b5e64" providerId="ADAL" clId="{AEF219CF-4B9F-4723-B43A-B03959C133BB}" dt="2025-11-24T00:28:20.518" v="222" actId="14100"/>
          <ac:picMkLst>
            <pc:docMk/>
            <pc:sldMk cId="109857222" sldId="256"/>
            <ac:picMk id="6" creationId="{38E1448A-C2C4-4965-BBFB-E75C1AB6A487}"/>
          </ac:picMkLst>
        </pc:picChg>
        <pc:picChg chg="add mod">
          <ac:chgData name="Adela Bleda (2425573)" userId="1242dc7b-2ee2-43c1-a847-a1b5264b5e64" providerId="ADAL" clId="{AEF219CF-4B9F-4723-B43A-B03959C133BB}" dt="2025-11-24T00:28:20.518" v="222" actId="14100"/>
          <ac:picMkLst>
            <pc:docMk/>
            <pc:sldMk cId="109857222" sldId="256"/>
            <ac:picMk id="7" creationId="{89D3BCCB-3052-94F9-2B63-08D3783B33F2}"/>
          </ac:picMkLst>
        </pc:picChg>
        <pc:picChg chg="add mod">
          <ac:chgData name="Adela Bleda (2425573)" userId="1242dc7b-2ee2-43c1-a847-a1b5264b5e64" providerId="ADAL" clId="{AEF219CF-4B9F-4723-B43A-B03959C133BB}" dt="2025-11-24T00:28:20.518" v="222" actId="14100"/>
          <ac:picMkLst>
            <pc:docMk/>
            <pc:sldMk cId="109857222" sldId="256"/>
            <ac:picMk id="8" creationId="{02EB40D2-B4BC-A9C1-AFD8-EE30B9F70F23}"/>
          </ac:picMkLst>
        </pc:picChg>
        <pc:picChg chg="add">
          <ac:chgData name="Adela Bleda (2425573)" userId="1242dc7b-2ee2-43c1-a847-a1b5264b5e64" providerId="ADAL" clId="{AEF219CF-4B9F-4723-B43A-B03959C133BB}" dt="2025-11-24T00:29:29.974" v="223" actId="22"/>
          <ac:picMkLst>
            <pc:docMk/>
            <pc:sldMk cId="109857222" sldId="256"/>
            <ac:picMk id="11" creationId="{52F55B28-80A9-D408-9156-C2D20534A1AE}"/>
          </ac:picMkLst>
        </pc:picChg>
      </pc:sldChg>
      <pc:sldChg chg="addSp delSp modSp mod">
        <pc:chgData name="Adela Bleda (2425573)" userId="1242dc7b-2ee2-43c1-a847-a1b5264b5e64" providerId="ADAL" clId="{AEF219CF-4B9F-4723-B43A-B03959C133BB}" dt="2025-11-24T02:43:17.454" v="611" actId="1076"/>
        <pc:sldMkLst>
          <pc:docMk/>
          <pc:sldMk cId="2063987805" sldId="257"/>
        </pc:sldMkLst>
        <pc:spChg chg="add mod">
          <ac:chgData name="Adela Bleda (2425573)" userId="1242dc7b-2ee2-43c1-a847-a1b5264b5e64" providerId="ADAL" clId="{AEF219CF-4B9F-4723-B43A-B03959C133BB}" dt="2025-11-24T02:43:12.477" v="609" actId="1076"/>
          <ac:spMkLst>
            <pc:docMk/>
            <pc:sldMk cId="2063987805" sldId="257"/>
            <ac:spMk id="3" creationId="{7FBB4FD0-1DF3-5580-F0C0-6957341E63F2}"/>
          </ac:spMkLst>
        </pc:spChg>
        <pc:spChg chg="add mod">
          <ac:chgData name="Adela Bleda (2425573)" userId="1242dc7b-2ee2-43c1-a847-a1b5264b5e64" providerId="ADAL" clId="{AEF219CF-4B9F-4723-B43A-B03959C133BB}" dt="2025-11-24T02:43:17.454" v="611" actId="1076"/>
          <ac:spMkLst>
            <pc:docMk/>
            <pc:sldMk cId="2063987805" sldId="257"/>
            <ac:spMk id="7" creationId="{DA13C679-2E8E-6AEE-614A-42CC6372383C}"/>
          </ac:spMkLst>
        </pc:spChg>
        <pc:spChg chg="add del mod">
          <ac:chgData name="Adela Bleda (2425573)" userId="1242dc7b-2ee2-43c1-a847-a1b5264b5e64" providerId="ADAL" clId="{AEF219CF-4B9F-4723-B43A-B03959C133BB}" dt="2025-11-24T02:38:05.716" v="540" actId="478"/>
          <ac:spMkLst>
            <pc:docMk/>
            <pc:sldMk cId="2063987805" sldId="257"/>
            <ac:spMk id="9" creationId="{BB795CD0-A2BD-483D-61E4-7472F99380B4}"/>
          </ac:spMkLst>
        </pc:spChg>
        <pc:spChg chg="add mod">
          <ac:chgData name="Adela Bleda (2425573)" userId="1242dc7b-2ee2-43c1-a847-a1b5264b5e64" providerId="ADAL" clId="{AEF219CF-4B9F-4723-B43A-B03959C133BB}" dt="2025-11-24T02:34:57.061" v="506" actId="1076"/>
          <ac:spMkLst>
            <pc:docMk/>
            <pc:sldMk cId="2063987805" sldId="257"/>
            <ac:spMk id="10" creationId="{F486EBBF-0F98-03D7-052D-AE942D2A898B}"/>
          </ac:spMkLst>
        </pc:spChg>
        <pc:spChg chg="add mod">
          <ac:chgData name="Adela Bleda (2425573)" userId="1242dc7b-2ee2-43c1-a847-a1b5264b5e64" providerId="ADAL" clId="{AEF219CF-4B9F-4723-B43A-B03959C133BB}" dt="2025-11-24T02:35:01.362" v="507" actId="1076"/>
          <ac:spMkLst>
            <pc:docMk/>
            <pc:sldMk cId="2063987805" sldId="257"/>
            <ac:spMk id="11" creationId="{5FE51E05-2308-F36A-A774-A521AA1629DA}"/>
          </ac:spMkLst>
        </pc:spChg>
        <pc:spChg chg="add mod">
          <ac:chgData name="Adela Bleda (2425573)" userId="1242dc7b-2ee2-43c1-a847-a1b5264b5e64" providerId="ADAL" clId="{AEF219CF-4B9F-4723-B43A-B03959C133BB}" dt="2025-11-24T02:37:00.728" v="530" actId="1076"/>
          <ac:spMkLst>
            <pc:docMk/>
            <pc:sldMk cId="2063987805" sldId="257"/>
            <ac:spMk id="12" creationId="{9EE3A1F5-B7AB-B31B-3A3F-553510C98E94}"/>
          </ac:spMkLst>
        </pc:spChg>
        <pc:spChg chg="add mod">
          <ac:chgData name="Adela Bleda (2425573)" userId="1242dc7b-2ee2-43c1-a847-a1b5264b5e64" providerId="ADAL" clId="{AEF219CF-4B9F-4723-B43A-B03959C133BB}" dt="2025-11-24T02:38:21.260" v="546" actId="14100"/>
          <ac:spMkLst>
            <pc:docMk/>
            <pc:sldMk cId="2063987805" sldId="257"/>
            <ac:spMk id="13" creationId="{A373CA6B-4ADB-E53B-5B4F-B0485C5C0486}"/>
          </ac:spMkLst>
        </pc:spChg>
        <pc:spChg chg="mod">
          <ac:chgData name="Adela Bleda (2425573)" userId="1242dc7b-2ee2-43c1-a847-a1b5264b5e64" providerId="ADAL" clId="{AEF219CF-4B9F-4723-B43A-B03959C133BB}" dt="2025-11-24T02:43:15.127" v="610" actId="1076"/>
          <ac:spMkLst>
            <pc:docMk/>
            <pc:sldMk cId="2063987805" sldId="257"/>
            <ac:spMk id="31" creationId="{89C657B3-1A35-E846-BEFB-6D3A36C66E93}"/>
          </ac:spMkLst>
        </pc:spChg>
        <pc:spChg chg="del">
          <ac:chgData name="Adela Bleda (2425573)" userId="1242dc7b-2ee2-43c1-a847-a1b5264b5e64" providerId="ADAL" clId="{AEF219CF-4B9F-4723-B43A-B03959C133BB}" dt="2025-11-24T02:33:02.499" v="495" actId="478"/>
          <ac:spMkLst>
            <pc:docMk/>
            <pc:sldMk cId="2063987805" sldId="257"/>
            <ac:spMk id="32" creationId="{9E5E324D-704C-DDC2-AB59-F8519B1EE4E8}"/>
          </ac:spMkLst>
        </pc:spChg>
        <pc:spChg chg="mod">
          <ac:chgData name="Adela Bleda (2425573)" userId="1242dc7b-2ee2-43c1-a847-a1b5264b5e64" providerId="ADAL" clId="{AEF219CF-4B9F-4723-B43A-B03959C133BB}" dt="2025-11-24T02:36:57.727" v="529" actId="1076"/>
          <ac:spMkLst>
            <pc:docMk/>
            <pc:sldMk cId="2063987805" sldId="257"/>
            <ac:spMk id="34" creationId="{DB29C3CF-AC62-FE12-4041-703104154D97}"/>
          </ac:spMkLst>
        </pc:spChg>
        <pc:picChg chg="mod">
          <ac:chgData name="Adela Bleda (2425573)" userId="1242dc7b-2ee2-43c1-a847-a1b5264b5e64" providerId="ADAL" clId="{AEF219CF-4B9F-4723-B43A-B03959C133BB}" dt="2025-11-24T02:35:05.201" v="508" actId="1076"/>
          <ac:picMkLst>
            <pc:docMk/>
            <pc:sldMk cId="2063987805" sldId="257"/>
            <ac:picMk id="33" creationId="{24BADE47-D5E3-73C6-7563-A85B7E50D9C9}"/>
          </ac:picMkLst>
        </pc:picChg>
      </pc:sldChg>
      <pc:sldChg chg="addSp delSp modSp mod">
        <pc:chgData name="Adela Bleda (2425573)" userId="1242dc7b-2ee2-43c1-a847-a1b5264b5e64" providerId="ADAL" clId="{AEF219CF-4B9F-4723-B43A-B03959C133BB}" dt="2025-11-24T02:40:29.032" v="557" actId="27636"/>
        <pc:sldMkLst>
          <pc:docMk/>
          <pc:sldMk cId="3681364334" sldId="258"/>
        </pc:sldMkLst>
        <pc:spChg chg="mod">
          <ac:chgData name="Adela Bleda (2425573)" userId="1242dc7b-2ee2-43c1-a847-a1b5264b5e64" providerId="ADAL" clId="{AEF219CF-4B9F-4723-B43A-B03959C133BB}" dt="2025-11-24T02:40:29.032" v="557" actId="27636"/>
          <ac:spMkLst>
            <pc:docMk/>
            <pc:sldMk cId="3681364334" sldId="258"/>
            <ac:spMk id="2" creationId="{335E363A-769A-064D-A5C6-92C905A77F5B}"/>
          </ac:spMkLst>
        </pc:spChg>
        <pc:spChg chg="mod">
          <ac:chgData name="Adela Bleda (2425573)" userId="1242dc7b-2ee2-43c1-a847-a1b5264b5e64" providerId="ADAL" clId="{AEF219CF-4B9F-4723-B43A-B03959C133BB}" dt="2025-11-23T22:43:20.469" v="26" actId="1076"/>
          <ac:spMkLst>
            <pc:docMk/>
            <pc:sldMk cId="3681364334" sldId="258"/>
            <ac:spMk id="3" creationId="{C15C482D-A0FB-089C-3F3C-17FA05C3748A}"/>
          </ac:spMkLst>
        </pc:spChg>
        <pc:spChg chg="mod">
          <ac:chgData name="Adela Bleda (2425573)" userId="1242dc7b-2ee2-43c1-a847-a1b5264b5e64" providerId="ADAL" clId="{AEF219CF-4B9F-4723-B43A-B03959C133BB}" dt="2025-11-23T22:42:58.128" v="19" actId="1076"/>
          <ac:spMkLst>
            <pc:docMk/>
            <pc:sldMk cId="3681364334" sldId="258"/>
            <ac:spMk id="7" creationId="{686529F7-F4A9-80CD-E4DA-6CEC24E14FFE}"/>
          </ac:spMkLst>
        </pc:spChg>
        <pc:spChg chg="mod">
          <ac:chgData name="Adela Bleda (2425573)" userId="1242dc7b-2ee2-43c1-a847-a1b5264b5e64" providerId="ADAL" clId="{AEF219CF-4B9F-4723-B43A-B03959C133BB}" dt="2025-11-23T22:43:36.280" v="31" actId="1076"/>
          <ac:spMkLst>
            <pc:docMk/>
            <pc:sldMk cId="3681364334" sldId="258"/>
            <ac:spMk id="8" creationId="{A8F49F10-EBAE-CBDE-A38C-F396C28CAB04}"/>
          </ac:spMkLst>
        </pc:spChg>
        <pc:spChg chg="mod">
          <ac:chgData name="Adela Bleda (2425573)" userId="1242dc7b-2ee2-43c1-a847-a1b5264b5e64" providerId="ADAL" clId="{AEF219CF-4B9F-4723-B43A-B03959C133BB}" dt="2025-11-23T22:43:32.090" v="30" actId="1076"/>
          <ac:spMkLst>
            <pc:docMk/>
            <pc:sldMk cId="3681364334" sldId="258"/>
            <ac:spMk id="9" creationId="{734A97BC-48B3-C384-5AAB-5256000F9E0F}"/>
          </ac:spMkLst>
        </pc:spChg>
        <pc:picChg chg="add del mod">
          <ac:chgData name="Adela Bleda (2425573)" userId="1242dc7b-2ee2-43c1-a847-a1b5264b5e64" providerId="ADAL" clId="{AEF219CF-4B9F-4723-B43A-B03959C133BB}" dt="2025-11-23T22:40:29.118" v="4" actId="478"/>
          <ac:picMkLst>
            <pc:docMk/>
            <pc:sldMk cId="3681364334" sldId="258"/>
            <ac:picMk id="10" creationId="{0EC87D2D-7902-3C86-F21D-60BFA848FB03}"/>
          </ac:picMkLst>
        </pc:picChg>
        <pc:picChg chg="add del mod">
          <ac:chgData name="Adela Bleda (2425573)" userId="1242dc7b-2ee2-43c1-a847-a1b5264b5e64" providerId="ADAL" clId="{AEF219CF-4B9F-4723-B43A-B03959C133BB}" dt="2025-11-23T22:40:29.118" v="4" actId="478"/>
          <ac:picMkLst>
            <pc:docMk/>
            <pc:sldMk cId="3681364334" sldId="258"/>
            <ac:picMk id="11" creationId="{C33BE072-FC96-60F2-2F2E-CD70B20E1DC4}"/>
          </ac:picMkLst>
        </pc:picChg>
        <pc:picChg chg="add del mod">
          <ac:chgData name="Adela Bleda (2425573)" userId="1242dc7b-2ee2-43c1-a847-a1b5264b5e64" providerId="ADAL" clId="{AEF219CF-4B9F-4723-B43A-B03959C133BB}" dt="2025-11-23T22:40:29.118" v="4" actId="478"/>
          <ac:picMkLst>
            <pc:docMk/>
            <pc:sldMk cId="3681364334" sldId="258"/>
            <ac:picMk id="12" creationId="{CEFF57C1-E206-B701-0FD1-503352845B3A}"/>
          </ac:picMkLst>
        </pc:picChg>
        <pc:picChg chg="add mod">
          <ac:chgData name="Adela Bleda (2425573)" userId="1242dc7b-2ee2-43c1-a847-a1b5264b5e64" providerId="ADAL" clId="{AEF219CF-4B9F-4723-B43A-B03959C133BB}" dt="2025-11-23T22:43:39.871" v="32" actId="1076"/>
          <ac:picMkLst>
            <pc:docMk/>
            <pc:sldMk cId="3681364334" sldId="258"/>
            <ac:picMk id="13" creationId="{399F9602-B7A3-9642-9675-3CD3E1C6C15F}"/>
          </ac:picMkLst>
        </pc:picChg>
      </pc:sldChg>
      <pc:sldChg chg="addSp delSp modSp mod">
        <pc:chgData name="Adela Bleda (2425573)" userId="1242dc7b-2ee2-43c1-a847-a1b5264b5e64" providerId="ADAL" clId="{AEF219CF-4B9F-4723-B43A-B03959C133BB}" dt="2025-11-24T02:42:24.419" v="598" actId="20577"/>
        <pc:sldMkLst>
          <pc:docMk/>
          <pc:sldMk cId="290776492" sldId="259"/>
        </pc:sldMkLst>
        <pc:spChg chg="add mod">
          <ac:chgData name="Adela Bleda (2425573)" userId="1242dc7b-2ee2-43c1-a847-a1b5264b5e64" providerId="ADAL" clId="{AEF219CF-4B9F-4723-B43A-B03959C133BB}" dt="2025-11-24T02:42:24.419" v="598" actId="20577"/>
          <ac:spMkLst>
            <pc:docMk/>
            <pc:sldMk cId="290776492" sldId="259"/>
            <ac:spMk id="2" creationId="{F662412E-F133-8F6D-563B-0D0ACC8F01F7}"/>
          </ac:spMkLst>
        </pc:spChg>
        <pc:spChg chg="del">
          <ac:chgData name="Adela Bleda (2425573)" userId="1242dc7b-2ee2-43c1-a847-a1b5264b5e64" providerId="ADAL" clId="{AEF219CF-4B9F-4723-B43A-B03959C133BB}" dt="2025-11-24T01:43:10.457" v="394" actId="931"/>
          <ac:spMkLst>
            <pc:docMk/>
            <pc:sldMk cId="290776492" sldId="259"/>
            <ac:spMk id="9" creationId="{0EA2712B-CC9C-1283-186F-A2ED26B36BB9}"/>
          </ac:spMkLst>
        </pc:spChg>
        <pc:spChg chg="mod">
          <ac:chgData name="Adela Bleda (2425573)" userId="1242dc7b-2ee2-43c1-a847-a1b5264b5e64" providerId="ADAL" clId="{AEF219CF-4B9F-4723-B43A-B03959C133BB}" dt="2025-11-24T02:42:16.944" v="591" actId="20577"/>
          <ac:spMkLst>
            <pc:docMk/>
            <pc:sldMk cId="290776492" sldId="259"/>
            <ac:spMk id="11" creationId="{F809F4FF-BF60-38BD-306E-91139C2EB477}"/>
          </ac:spMkLst>
        </pc:spChg>
        <pc:spChg chg="mod">
          <ac:chgData name="Adela Bleda (2425573)" userId="1242dc7b-2ee2-43c1-a847-a1b5264b5e64" providerId="ADAL" clId="{AEF219CF-4B9F-4723-B43A-B03959C133BB}" dt="2025-11-23T22:50:59.655" v="33" actId="22"/>
          <ac:spMkLst>
            <pc:docMk/>
            <pc:sldMk cId="290776492" sldId="259"/>
            <ac:spMk id="29" creationId="{B19AC4D6-C091-50F3-BBD6-6089F096FF57}"/>
          </ac:spMkLst>
        </pc:spChg>
        <pc:picChg chg="add mod">
          <ac:chgData name="Adela Bleda (2425573)" userId="1242dc7b-2ee2-43c1-a847-a1b5264b5e64" providerId="ADAL" clId="{AEF219CF-4B9F-4723-B43A-B03959C133BB}" dt="2025-11-23T22:54:47.185" v="49" actId="14861"/>
          <ac:picMkLst>
            <pc:docMk/>
            <pc:sldMk cId="290776492" sldId="259"/>
            <ac:picMk id="3" creationId="{6B7B7EFF-17E6-4C63-2E1A-0EAF6B84A388}"/>
          </ac:picMkLst>
        </pc:picChg>
        <pc:picChg chg="add mod ord">
          <ac:chgData name="Adela Bleda (2425573)" userId="1242dc7b-2ee2-43c1-a847-a1b5264b5e64" providerId="ADAL" clId="{AEF219CF-4B9F-4723-B43A-B03959C133BB}" dt="2025-11-24T01:43:10.457" v="394" actId="931"/>
          <ac:picMkLst>
            <pc:docMk/>
            <pc:sldMk cId="290776492" sldId="259"/>
            <ac:picMk id="3" creationId="{B9C54C67-A2B6-8C99-37FB-C57FAB67457E}"/>
          </ac:picMkLst>
        </pc:picChg>
        <pc:picChg chg="mod">
          <ac:chgData name="Adela Bleda (2425573)" userId="1242dc7b-2ee2-43c1-a847-a1b5264b5e64" providerId="ADAL" clId="{AEF219CF-4B9F-4723-B43A-B03959C133BB}" dt="2025-11-23T22:54:52.603" v="50" actId="14861"/>
          <ac:picMkLst>
            <pc:docMk/>
            <pc:sldMk cId="290776492" sldId="259"/>
            <ac:picMk id="7" creationId="{AF1AFDEC-3B21-0AC3-D1F1-D89B35A67AAF}"/>
          </ac:picMkLst>
        </pc:picChg>
        <pc:picChg chg="add">
          <ac:chgData name="Adela Bleda (2425573)" userId="1242dc7b-2ee2-43c1-a847-a1b5264b5e64" providerId="ADAL" clId="{AEF219CF-4B9F-4723-B43A-B03959C133BB}" dt="2025-11-24T01:43:10.457" v="394" actId="931"/>
          <ac:picMkLst>
            <pc:docMk/>
            <pc:sldMk cId="290776492" sldId="259"/>
            <ac:picMk id="7" creationId="{C5528F50-FF41-F99B-3883-BE0B746A19AE}"/>
          </ac:picMkLst>
        </pc:picChg>
      </pc:sldChg>
      <pc:sldChg chg="addSp delSp modSp new mod">
        <pc:chgData name="Adela Bleda (2425573)" userId="1242dc7b-2ee2-43c1-a847-a1b5264b5e64" providerId="ADAL" clId="{AEF219CF-4B9F-4723-B43A-B03959C133BB}" dt="2025-11-24T02:41:31.400" v="586" actId="20577"/>
        <pc:sldMkLst>
          <pc:docMk/>
          <pc:sldMk cId="3708605023" sldId="260"/>
        </pc:sldMkLst>
        <pc:spChg chg="mod">
          <ac:chgData name="Adela Bleda (2425573)" userId="1242dc7b-2ee2-43c1-a847-a1b5264b5e64" providerId="ADAL" clId="{AEF219CF-4B9F-4723-B43A-B03959C133BB}" dt="2025-11-23T23:00:35.496" v="111" actId="1076"/>
          <ac:spMkLst>
            <pc:docMk/>
            <pc:sldMk cId="3708605023" sldId="260"/>
            <ac:spMk id="2" creationId="{EB3916E0-01C4-6C43-3CAF-E32C00CA42C4}"/>
          </ac:spMkLst>
        </pc:spChg>
        <pc:spChg chg="del">
          <ac:chgData name="Adela Bleda (2425573)" userId="1242dc7b-2ee2-43c1-a847-a1b5264b5e64" providerId="ADAL" clId="{AEF219CF-4B9F-4723-B43A-B03959C133BB}" dt="2025-11-23T23:00:41.005" v="112" actId="931"/>
          <ac:spMkLst>
            <pc:docMk/>
            <pc:sldMk cId="3708605023" sldId="260"/>
            <ac:spMk id="3" creationId="{29FBA79C-5207-A484-C13F-B88746851C2C}"/>
          </ac:spMkLst>
        </pc:spChg>
        <pc:spChg chg="add del mod">
          <ac:chgData name="Adela Bleda (2425573)" userId="1242dc7b-2ee2-43c1-a847-a1b5264b5e64" providerId="ADAL" clId="{AEF219CF-4B9F-4723-B43A-B03959C133BB}" dt="2025-11-23T23:39:20.514" v="125" actId="478"/>
          <ac:spMkLst>
            <pc:docMk/>
            <pc:sldMk cId="3708605023" sldId="260"/>
            <ac:spMk id="4" creationId="{AC1F21F2-3BA4-3D15-4679-1B9C62C2B8C1}"/>
          </ac:spMkLst>
        </pc:spChg>
        <pc:spChg chg="mod">
          <ac:chgData name="Adela Bleda (2425573)" userId="1242dc7b-2ee2-43c1-a847-a1b5264b5e64" providerId="ADAL" clId="{AEF219CF-4B9F-4723-B43A-B03959C133BB}" dt="2025-11-24T02:41:31.400" v="586" actId="20577"/>
          <ac:spMkLst>
            <pc:docMk/>
            <pc:sldMk cId="3708605023" sldId="260"/>
            <ac:spMk id="9" creationId="{F4F8D3D6-6101-B75E-7BBB-CC74CD179319}"/>
          </ac:spMkLst>
        </pc:spChg>
        <pc:picChg chg="add mod ord">
          <ac:chgData name="Adela Bleda (2425573)" userId="1242dc7b-2ee2-43c1-a847-a1b5264b5e64" providerId="ADAL" clId="{AEF219CF-4B9F-4723-B43A-B03959C133BB}" dt="2025-11-23T23:00:47.968" v="117" actId="14100"/>
          <ac:picMkLst>
            <pc:docMk/>
            <pc:sldMk cId="3708605023" sldId="260"/>
            <ac:picMk id="8" creationId="{8E45B364-BDFD-71BE-F631-255787F1A3A9}"/>
          </ac:picMkLst>
        </pc:picChg>
      </pc:sldChg>
      <pc:sldChg chg="new del">
        <pc:chgData name="Adela Bleda (2425573)" userId="1242dc7b-2ee2-43c1-a847-a1b5264b5e64" providerId="ADAL" clId="{AEF219CF-4B9F-4723-B43A-B03959C133BB}" dt="2025-11-23T23:39:17.747" v="124" actId="680"/>
        <pc:sldMkLst>
          <pc:docMk/>
          <pc:sldMk cId="48373413" sldId="261"/>
        </pc:sldMkLst>
      </pc:sldChg>
      <pc:sldChg chg="addSp delSp modSp mod modClrScheme chgLayout">
        <pc:chgData name="Adela Bleda (2425573)" userId="1242dc7b-2ee2-43c1-a847-a1b5264b5e64" providerId="ADAL" clId="{AEF219CF-4B9F-4723-B43A-B03959C133BB}" dt="2025-11-24T02:43:46.853" v="614" actId="20577"/>
        <pc:sldMkLst>
          <pc:docMk/>
          <pc:sldMk cId="3945442133" sldId="262"/>
        </pc:sldMkLst>
        <pc:spChg chg="mod">
          <ac:chgData name="Adela Bleda (2425573)" userId="1242dc7b-2ee2-43c1-a847-a1b5264b5e64" providerId="ADAL" clId="{AEF219CF-4B9F-4723-B43A-B03959C133BB}" dt="2025-11-24T02:43:46.853" v="614" actId="20577"/>
          <ac:spMkLst>
            <pc:docMk/>
            <pc:sldMk cId="3945442133" sldId="262"/>
            <ac:spMk id="2" creationId="{552BFD54-D889-557B-D9B4-612F4633A40E}"/>
          </ac:spMkLst>
        </pc:spChg>
        <pc:spChg chg="mod">
          <ac:chgData name="Adela Bleda (2425573)" userId="1242dc7b-2ee2-43c1-a847-a1b5264b5e64" providerId="ADAL" clId="{AEF219CF-4B9F-4723-B43A-B03959C133BB}" dt="2025-11-24T02:32:00.145" v="491" actId="1076"/>
          <ac:spMkLst>
            <pc:docMk/>
            <pc:sldMk cId="3945442133" sldId="262"/>
            <ac:spMk id="3" creationId="{5EC4AAA9-24BF-AFDB-8AF3-07B45D500C37}"/>
          </ac:spMkLst>
        </pc:spChg>
        <pc:spChg chg="del mod">
          <ac:chgData name="Adela Bleda (2425573)" userId="1242dc7b-2ee2-43c1-a847-a1b5264b5e64" providerId="ADAL" clId="{AEF219CF-4B9F-4723-B43A-B03959C133BB}" dt="2025-11-23T23:39:49.138" v="130" actId="26606"/>
          <ac:spMkLst>
            <pc:docMk/>
            <pc:sldMk cId="3945442133" sldId="262"/>
            <ac:spMk id="4" creationId="{6B6A2D49-C230-D1D1-1A34-B67DE40AFC85}"/>
          </ac:spMkLst>
        </pc:spChg>
        <pc:spChg chg="mod">
          <ac:chgData name="Adela Bleda (2425573)" userId="1242dc7b-2ee2-43c1-a847-a1b5264b5e64" providerId="ADAL" clId="{AEF219CF-4B9F-4723-B43A-B03959C133BB}" dt="2025-11-23T23:39:49.138" v="130" actId="26606"/>
          <ac:spMkLst>
            <pc:docMk/>
            <pc:sldMk cId="3945442133" sldId="262"/>
            <ac:spMk id="5" creationId="{045D0E5D-601E-C03F-5978-26628373708A}"/>
          </ac:spMkLst>
        </pc:spChg>
        <pc:spChg chg="mod">
          <ac:chgData name="Adela Bleda (2425573)" userId="1242dc7b-2ee2-43c1-a847-a1b5264b5e64" providerId="ADAL" clId="{AEF219CF-4B9F-4723-B43A-B03959C133BB}" dt="2025-11-23T23:39:49.138" v="130" actId="26606"/>
          <ac:spMkLst>
            <pc:docMk/>
            <pc:sldMk cId="3945442133" sldId="262"/>
            <ac:spMk id="6" creationId="{C5952948-4FDB-8F0C-7003-F02C004221E5}"/>
          </ac:spMkLst>
        </pc:spChg>
        <pc:spChg chg="mod">
          <ac:chgData name="Adela Bleda (2425573)" userId="1242dc7b-2ee2-43c1-a847-a1b5264b5e64" providerId="ADAL" clId="{AEF219CF-4B9F-4723-B43A-B03959C133BB}" dt="2025-11-23T23:39:49.138" v="130" actId="26606"/>
          <ac:spMkLst>
            <pc:docMk/>
            <pc:sldMk cId="3945442133" sldId="262"/>
            <ac:spMk id="7" creationId="{71DAAFF3-6B87-7F31-99E9-8CB4A569B192}"/>
          </ac:spMkLst>
        </pc:spChg>
        <pc:spChg chg="mod ord">
          <ac:chgData name="Adela Bleda (2425573)" userId="1242dc7b-2ee2-43c1-a847-a1b5264b5e64" providerId="ADAL" clId="{AEF219CF-4B9F-4723-B43A-B03959C133BB}" dt="2025-11-23T23:39:49.229" v="131" actId="27636"/>
          <ac:spMkLst>
            <pc:docMk/>
            <pc:sldMk cId="3945442133" sldId="262"/>
            <ac:spMk id="8" creationId="{67FF4DEF-A7BF-BB80-2C70-49C2059EBA20}"/>
          </ac:spMkLst>
        </pc:spChg>
        <pc:spChg chg="mod">
          <ac:chgData name="Adela Bleda (2425573)" userId="1242dc7b-2ee2-43c1-a847-a1b5264b5e64" providerId="ADAL" clId="{AEF219CF-4B9F-4723-B43A-B03959C133BB}" dt="2025-11-23T23:39:17.257" v="123" actId="1076"/>
          <ac:spMkLst>
            <pc:docMk/>
            <pc:sldMk cId="3945442133" sldId="262"/>
            <ac:spMk id="9" creationId="{E040E713-C42A-005B-6CDC-33E1B8F5F934}"/>
          </ac:spMkLst>
        </pc:spChg>
        <pc:spChg chg="add mod">
          <ac:chgData name="Adela Bleda (2425573)" userId="1242dc7b-2ee2-43c1-a847-a1b5264b5e64" providerId="ADAL" clId="{AEF219CF-4B9F-4723-B43A-B03959C133BB}" dt="2025-11-23T23:39:49.138" v="130" actId="26606"/>
          <ac:spMkLst>
            <pc:docMk/>
            <pc:sldMk cId="3945442133" sldId="262"/>
            <ac:spMk id="16" creationId="{F7938F25-E405-4B8A-7003-71FEC27E2127}"/>
          </ac:spMkLst>
        </pc:spChg>
        <pc:picChg chg="add del mod ord">
          <ac:chgData name="Adela Bleda (2425573)" userId="1242dc7b-2ee2-43c1-a847-a1b5264b5e64" providerId="ADAL" clId="{AEF219CF-4B9F-4723-B43A-B03959C133BB}" dt="2025-11-23T23:39:57.169" v="136" actId="478"/>
          <ac:picMkLst>
            <pc:docMk/>
            <pc:sldMk cId="3945442133" sldId="262"/>
            <ac:picMk id="11" creationId="{0DD26E61-5237-EA8F-2E5A-9C18C24168C2}"/>
          </ac:picMkLst>
        </pc:picChg>
        <pc:picChg chg="add mod">
          <ac:chgData name="Adela Bleda (2425573)" userId="1242dc7b-2ee2-43c1-a847-a1b5264b5e64" providerId="ADAL" clId="{AEF219CF-4B9F-4723-B43A-B03959C133BB}" dt="2025-11-23T23:40:04.793" v="142" actId="14100"/>
          <ac:picMkLst>
            <pc:docMk/>
            <pc:sldMk cId="3945442133" sldId="262"/>
            <ac:picMk id="14" creationId="{72E2C8AA-D406-7B61-AFA8-5E5F716E741C}"/>
          </ac:picMkLst>
        </pc:picChg>
        <pc:picChg chg="add mod">
          <ac:chgData name="Adela Bleda (2425573)" userId="1242dc7b-2ee2-43c1-a847-a1b5264b5e64" providerId="ADAL" clId="{AEF219CF-4B9F-4723-B43A-B03959C133BB}" dt="2025-11-23T23:46:06.752" v="148" actId="1076"/>
          <ac:picMkLst>
            <pc:docMk/>
            <pc:sldMk cId="3945442133" sldId="262"/>
            <ac:picMk id="18" creationId="{CC19D31E-25A3-1BC5-64C8-557464BC8CFB}"/>
          </ac:picMkLst>
        </pc:picChg>
      </pc:sldChg>
      <pc:sldChg chg="addSp modSp mod">
        <pc:chgData name="Adela Bleda (2425573)" userId="1242dc7b-2ee2-43c1-a847-a1b5264b5e64" providerId="ADAL" clId="{AEF219CF-4B9F-4723-B43A-B03959C133BB}" dt="2025-11-24T02:44:07.948" v="622" actId="20577"/>
        <pc:sldMkLst>
          <pc:docMk/>
          <pc:sldMk cId="1777320020" sldId="263"/>
        </pc:sldMkLst>
        <pc:spChg chg="mod">
          <ac:chgData name="Adela Bleda (2425573)" userId="1242dc7b-2ee2-43c1-a847-a1b5264b5e64" providerId="ADAL" clId="{AEF219CF-4B9F-4723-B43A-B03959C133BB}" dt="2025-11-24T02:44:07.948" v="622" actId="20577"/>
          <ac:spMkLst>
            <pc:docMk/>
            <pc:sldMk cId="1777320020" sldId="263"/>
            <ac:spMk id="2" creationId="{5F27BF30-3B36-2C81-1C8E-BC4F89225195}"/>
          </ac:spMkLst>
        </pc:spChg>
        <pc:spChg chg="mod">
          <ac:chgData name="Adela Bleda (2425573)" userId="1242dc7b-2ee2-43c1-a847-a1b5264b5e64" providerId="ADAL" clId="{AEF219CF-4B9F-4723-B43A-B03959C133BB}" dt="2025-11-24T00:14:25.310" v="177" actId="1076"/>
          <ac:spMkLst>
            <pc:docMk/>
            <pc:sldMk cId="1777320020" sldId="263"/>
            <ac:spMk id="6" creationId="{C8A28030-057E-DBBE-27EA-E13F7981220F}"/>
          </ac:spMkLst>
        </pc:spChg>
        <pc:picChg chg="add mod">
          <ac:chgData name="Adela Bleda (2425573)" userId="1242dc7b-2ee2-43c1-a847-a1b5264b5e64" providerId="ADAL" clId="{AEF219CF-4B9F-4723-B43A-B03959C133BB}" dt="2025-11-24T00:14:22.764" v="176" actId="1076"/>
          <ac:picMkLst>
            <pc:docMk/>
            <pc:sldMk cId="1777320020" sldId="263"/>
            <ac:picMk id="4" creationId="{68498F39-FE48-D472-C18D-E3E35C849DE8}"/>
          </ac:picMkLst>
        </pc:picChg>
      </pc:sldChg>
      <pc:sldChg chg="addSp delSp modSp mod">
        <pc:chgData name="Adela Bleda (2425573)" userId="1242dc7b-2ee2-43c1-a847-a1b5264b5e64" providerId="ADAL" clId="{AEF219CF-4B9F-4723-B43A-B03959C133BB}" dt="2025-11-24T00:07:33.969" v="171" actId="113"/>
        <pc:sldMkLst>
          <pc:docMk/>
          <pc:sldMk cId="1871085161" sldId="263"/>
        </pc:sldMkLst>
        <pc:spChg chg="mod">
          <ac:chgData name="Adela Bleda (2425573)" userId="1242dc7b-2ee2-43c1-a847-a1b5264b5e64" providerId="ADAL" clId="{AEF219CF-4B9F-4723-B43A-B03959C133BB}" dt="2025-11-24T00:07:33.969" v="171" actId="113"/>
          <ac:spMkLst>
            <pc:docMk/>
            <pc:sldMk cId="1871085161" sldId="263"/>
            <ac:spMk id="3" creationId="{4B71C893-08E5-93B4-1AF6-F4D47B0B75CB}"/>
          </ac:spMkLst>
        </pc:spChg>
        <pc:spChg chg="del mod">
          <ac:chgData name="Adela Bleda (2425573)" userId="1242dc7b-2ee2-43c1-a847-a1b5264b5e64" providerId="ADAL" clId="{AEF219CF-4B9F-4723-B43A-B03959C133BB}" dt="2025-11-24T00:02:36.892" v="157" actId="931"/>
          <ac:spMkLst>
            <pc:docMk/>
            <pc:sldMk cId="1871085161" sldId="263"/>
            <ac:spMk id="4" creationId="{2723BBC7-D6C6-58D3-EC8F-B4BB308B454B}"/>
          </ac:spMkLst>
        </pc:spChg>
        <pc:spChg chg="mod">
          <ac:chgData name="Adela Bleda (2425573)" userId="1242dc7b-2ee2-43c1-a847-a1b5264b5e64" providerId="ADAL" clId="{AEF219CF-4B9F-4723-B43A-B03959C133BB}" dt="2025-11-24T00:02:19.884" v="156" actId="22"/>
          <ac:spMkLst>
            <pc:docMk/>
            <pc:sldMk cId="1871085161" sldId="263"/>
            <ac:spMk id="6" creationId="{0714743D-49B9-BC1E-31E4-C92167D77CE1}"/>
          </ac:spMkLst>
        </pc:spChg>
        <pc:spChg chg="del">
          <ac:chgData name="Adela Bleda (2425573)" userId="1242dc7b-2ee2-43c1-a847-a1b5264b5e64" providerId="ADAL" clId="{AEF219CF-4B9F-4723-B43A-B03959C133BB}" dt="2025-11-24T00:03:55.105" v="164" actId="931"/>
          <ac:spMkLst>
            <pc:docMk/>
            <pc:sldMk cId="1871085161" sldId="263"/>
            <ac:spMk id="11" creationId="{A1ED7447-3742-C91E-7331-5E33FD403540}"/>
          </ac:spMkLst>
        </pc:spChg>
        <pc:picChg chg="add mod ord">
          <ac:chgData name="Adela Bleda (2425573)" userId="1242dc7b-2ee2-43c1-a847-a1b5264b5e64" providerId="ADAL" clId="{AEF219CF-4B9F-4723-B43A-B03959C133BB}" dt="2025-11-24T00:04:00.787" v="166" actId="14100"/>
          <ac:picMkLst>
            <pc:docMk/>
            <pc:sldMk cId="1871085161" sldId="263"/>
            <ac:picMk id="4" creationId="{3B6818D5-AFE1-5CC1-6E70-7BF857CBEF61}"/>
          </ac:picMkLst>
        </pc:picChg>
        <pc:picChg chg="add mod ord">
          <ac:chgData name="Adela Bleda (2425573)" userId="1242dc7b-2ee2-43c1-a847-a1b5264b5e64" providerId="ADAL" clId="{AEF219CF-4B9F-4723-B43A-B03959C133BB}" dt="2025-11-24T00:02:48.733" v="163" actId="1076"/>
          <ac:picMkLst>
            <pc:docMk/>
            <pc:sldMk cId="1871085161" sldId="263"/>
            <ac:picMk id="10" creationId="{5B4A5909-AB1D-E073-79F8-A9D448A4AC92}"/>
          </ac:picMkLst>
        </pc:picChg>
      </pc:sldChg>
      <pc:sldChg chg="addSp delSp modSp mod">
        <pc:chgData name="Adela Bleda (2425573)" userId="1242dc7b-2ee2-43c1-a847-a1b5264b5e64" providerId="ADAL" clId="{AEF219CF-4B9F-4723-B43A-B03959C133BB}" dt="2025-11-24T02:44:47.521" v="627" actId="478"/>
        <pc:sldMkLst>
          <pc:docMk/>
          <pc:sldMk cId="476965565" sldId="264"/>
        </pc:sldMkLst>
        <pc:spChg chg="add del mod">
          <ac:chgData name="Adela Bleda (2425573)" userId="1242dc7b-2ee2-43c1-a847-a1b5264b5e64" providerId="ADAL" clId="{AEF219CF-4B9F-4723-B43A-B03959C133BB}" dt="2025-11-24T02:44:47.521" v="627" actId="478"/>
          <ac:spMkLst>
            <pc:docMk/>
            <pc:sldMk cId="476965565" sldId="264"/>
            <ac:spMk id="2" creationId="{2F11D307-ACD5-9DFB-382D-8FDAED6B4313}"/>
          </ac:spMkLst>
        </pc:spChg>
        <pc:spChg chg="mod">
          <ac:chgData name="Adela Bleda (2425573)" userId="1242dc7b-2ee2-43c1-a847-a1b5264b5e64" providerId="ADAL" clId="{AEF219CF-4B9F-4723-B43A-B03959C133BB}" dt="2025-11-24T00:21:24.069" v="216" actId="27636"/>
          <ac:spMkLst>
            <pc:docMk/>
            <pc:sldMk cId="476965565" sldId="264"/>
            <ac:spMk id="4" creationId="{FA4EA3F4-7BA9-6FCB-5985-0B3933762093}"/>
          </ac:spMkLst>
        </pc:spChg>
        <pc:spChg chg="mod">
          <ac:chgData name="Adela Bleda (2425573)" userId="1242dc7b-2ee2-43c1-a847-a1b5264b5e64" providerId="ADAL" clId="{AEF219CF-4B9F-4723-B43A-B03959C133BB}" dt="2025-11-24T02:36:30.655" v="523" actId="1076"/>
          <ac:spMkLst>
            <pc:docMk/>
            <pc:sldMk cId="476965565" sldId="264"/>
            <ac:spMk id="5" creationId="{FC92AE00-AABF-A2FB-CB2E-DB1F036DEBF4}"/>
          </ac:spMkLst>
        </pc:spChg>
        <pc:spChg chg="mod">
          <ac:chgData name="Adela Bleda (2425573)" userId="1242dc7b-2ee2-43c1-a847-a1b5264b5e64" providerId="ADAL" clId="{AEF219CF-4B9F-4723-B43A-B03959C133BB}" dt="2025-11-24T00:21:24.070" v="217" actId="27636"/>
          <ac:spMkLst>
            <pc:docMk/>
            <pc:sldMk cId="476965565" sldId="264"/>
            <ac:spMk id="6" creationId="{DCBF1E7F-9ECD-DA05-377F-B4C68E0829AE}"/>
          </ac:spMkLst>
        </pc:spChg>
        <pc:picChg chg="add">
          <ac:chgData name="Adela Bleda (2425573)" userId="1242dc7b-2ee2-43c1-a847-a1b5264b5e64" providerId="ADAL" clId="{AEF219CF-4B9F-4723-B43A-B03959C133BB}" dt="2025-11-24T00:23:56.191" v="219" actId="931"/>
          <ac:picMkLst>
            <pc:docMk/>
            <pc:sldMk cId="476965565" sldId="264"/>
            <ac:picMk id="2" creationId="{FC898649-2DC4-0EA6-6CA9-EC743D50712A}"/>
          </ac:picMkLst>
        </pc:picChg>
        <pc:picChg chg="add">
          <ac:chgData name="Adela Bleda (2425573)" userId="1242dc7b-2ee2-43c1-a847-a1b5264b5e64" providerId="ADAL" clId="{AEF219CF-4B9F-4723-B43A-B03959C133BB}" dt="2025-11-24T00:23:56.191" v="219" actId="931"/>
          <ac:picMkLst>
            <pc:docMk/>
            <pc:sldMk cId="476965565" sldId="264"/>
            <ac:picMk id="3" creationId="{4369DA07-AA67-D28D-003C-D073E9FEE2BE}"/>
          </ac:picMkLst>
        </pc:picChg>
        <pc:picChg chg="add">
          <ac:chgData name="Adela Bleda (2425573)" userId="1242dc7b-2ee2-43c1-a847-a1b5264b5e64" providerId="ADAL" clId="{AEF219CF-4B9F-4723-B43A-B03959C133BB}" dt="2025-11-24T00:23:56.191" v="219" actId="931"/>
          <ac:picMkLst>
            <pc:docMk/>
            <pc:sldMk cId="476965565" sldId="264"/>
            <ac:picMk id="10" creationId="{577AF680-2FAB-049D-1F01-2294DC6FFE79}"/>
          </ac:picMkLst>
        </pc:picChg>
        <pc:picChg chg="add">
          <ac:chgData name="Adela Bleda (2425573)" userId="1242dc7b-2ee2-43c1-a847-a1b5264b5e64" providerId="ADAL" clId="{AEF219CF-4B9F-4723-B43A-B03959C133BB}" dt="2025-11-24T00:24:24.336" v="220" actId="931"/>
          <ac:picMkLst>
            <pc:docMk/>
            <pc:sldMk cId="476965565" sldId="264"/>
            <ac:picMk id="11" creationId="{5464E5B6-FF64-8E06-A40C-6E5024D86EBF}"/>
          </ac:picMkLst>
        </pc:picChg>
      </pc:sldChg>
      <pc:sldChg chg="modSp mod">
        <pc:chgData name="Adela Bleda (2425573)" userId="1242dc7b-2ee2-43c1-a847-a1b5264b5e64" providerId="ADAL" clId="{AEF219CF-4B9F-4723-B43A-B03959C133BB}" dt="2025-11-24T01:30:15.076" v="384" actId="20577"/>
        <pc:sldMkLst>
          <pc:docMk/>
          <pc:sldMk cId="1631348877" sldId="265"/>
        </pc:sldMkLst>
        <pc:spChg chg="mod">
          <ac:chgData name="Adela Bleda (2425573)" userId="1242dc7b-2ee2-43c1-a847-a1b5264b5e64" providerId="ADAL" clId="{AEF219CF-4B9F-4723-B43A-B03959C133BB}" dt="2025-11-24T01:30:15.076" v="384" actId="20577"/>
          <ac:spMkLst>
            <pc:docMk/>
            <pc:sldMk cId="1631348877" sldId="265"/>
            <ac:spMk id="2" creationId="{E0B5D7AE-8D4B-E693-EC27-F9C077D5FEEB}"/>
          </ac:spMkLst>
        </pc:spChg>
        <pc:spChg chg="mod">
          <ac:chgData name="Adela Bleda (2425573)" userId="1242dc7b-2ee2-43c1-a847-a1b5264b5e64" providerId="ADAL" clId="{AEF219CF-4B9F-4723-B43A-B03959C133BB}" dt="2025-11-24T01:29:57.544" v="373" actId="27636"/>
          <ac:spMkLst>
            <pc:docMk/>
            <pc:sldMk cId="1631348877" sldId="265"/>
            <ac:spMk id="4" creationId="{415CD91D-2E7E-B7DB-6757-226E62C4A6DE}"/>
          </ac:spMkLst>
        </pc:spChg>
        <pc:spChg chg="mod">
          <ac:chgData name="Adela Bleda (2425573)" userId="1242dc7b-2ee2-43c1-a847-a1b5264b5e64" providerId="ADAL" clId="{AEF219CF-4B9F-4723-B43A-B03959C133BB}" dt="2025-11-24T01:09:41.865" v="292" actId="14100"/>
          <ac:spMkLst>
            <pc:docMk/>
            <pc:sldMk cId="1631348877" sldId="265"/>
            <ac:spMk id="7" creationId="{B113B9A2-3A74-962C-8F42-E13CD2FDE589}"/>
          </ac:spMkLst>
        </pc:spChg>
      </pc:sldChg>
      <pc:sldChg chg="modSp mod">
        <pc:chgData name="Adela Bleda (2425573)" userId="1242dc7b-2ee2-43c1-a847-a1b5264b5e64" providerId="ADAL" clId="{AEF219CF-4B9F-4723-B43A-B03959C133BB}" dt="2025-11-24T02:41:52.342" v="588" actId="20577"/>
        <pc:sldMkLst>
          <pc:docMk/>
          <pc:sldMk cId="3441082846" sldId="266"/>
        </pc:sldMkLst>
        <pc:spChg chg="mod">
          <ac:chgData name="Adela Bleda (2425573)" userId="1242dc7b-2ee2-43c1-a847-a1b5264b5e64" providerId="ADAL" clId="{AEF219CF-4B9F-4723-B43A-B03959C133BB}" dt="2025-11-24T02:41:52.342" v="588" actId="20577"/>
          <ac:spMkLst>
            <pc:docMk/>
            <pc:sldMk cId="3441082846" sldId="266"/>
            <ac:spMk id="2" creationId="{AD6C4787-ACA9-865D-0121-80F2A501DB44}"/>
          </ac:spMkLst>
        </pc:spChg>
        <pc:spChg chg="mod">
          <ac:chgData name="Adela Bleda (2425573)" userId="1242dc7b-2ee2-43c1-a847-a1b5264b5e64" providerId="ADAL" clId="{AEF219CF-4B9F-4723-B43A-B03959C133BB}" dt="2025-11-24T02:30:52.355" v="483" actId="1076"/>
          <ac:spMkLst>
            <pc:docMk/>
            <pc:sldMk cId="3441082846" sldId="266"/>
            <ac:spMk id="13" creationId="{160D3FFA-74E2-A9B0-2B4B-5D88621072AC}"/>
          </ac:spMkLst>
        </pc:spChg>
        <pc:picChg chg="mod">
          <ac:chgData name="Adela Bleda (2425573)" userId="1242dc7b-2ee2-43c1-a847-a1b5264b5e64" providerId="ADAL" clId="{AEF219CF-4B9F-4723-B43A-B03959C133BB}" dt="2025-11-24T02:31:00.744" v="485" actId="1076"/>
          <ac:picMkLst>
            <pc:docMk/>
            <pc:sldMk cId="3441082846" sldId="266"/>
            <ac:picMk id="10" creationId="{24C63270-D564-D0E9-0201-CF985BC1461B}"/>
          </ac:picMkLst>
        </pc:picChg>
      </pc:sldChg>
      <pc:sldChg chg="addSp delSp modSp mod">
        <pc:chgData name="Adela Bleda (2425573)" userId="1242dc7b-2ee2-43c1-a847-a1b5264b5e64" providerId="ADAL" clId="{AEF219CF-4B9F-4723-B43A-B03959C133BB}" dt="2025-11-24T02:38:00.439" v="539" actId="1076"/>
        <pc:sldMkLst>
          <pc:docMk/>
          <pc:sldMk cId="3536793729" sldId="267"/>
        </pc:sldMkLst>
        <pc:spChg chg="mod">
          <ac:chgData name="Adela Bleda (2425573)" userId="1242dc7b-2ee2-43c1-a847-a1b5264b5e64" providerId="ADAL" clId="{AEF219CF-4B9F-4723-B43A-B03959C133BB}" dt="2025-11-24T02:38:00.439" v="539" actId="1076"/>
          <ac:spMkLst>
            <pc:docMk/>
            <pc:sldMk cId="3536793729" sldId="267"/>
            <ac:spMk id="2" creationId="{B12DC203-F0B1-E04C-381B-9B1DF359A6AF}"/>
          </ac:spMkLst>
        </pc:spChg>
        <pc:spChg chg="mod">
          <ac:chgData name="Adela Bleda (2425573)" userId="1242dc7b-2ee2-43c1-a847-a1b5264b5e64" providerId="ADAL" clId="{AEF219CF-4B9F-4723-B43A-B03959C133BB}" dt="2025-11-24T02:37:51.999" v="536" actId="1076"/>
          <ac:spMkLst>
            <pc:docMk/>
            <pc:sldMk cId="3536793729" sldId="267"/>
            <ac:spMk id="4" creationId="{4B3AAA34-2715-3E7E-FEAA-F662CBCBDD0B}"/>
          </ac:spMkLst>
        </pc:spChg>
        <pc:spChg chg="del mod">
          <ac:chgData name="Adela Bleda (2425573)" userId="1242dc7b-2ee2-43c1-a847-a1b5264b5e64" providerId="ADAL" clId="{AEF219CF-4B9F-4723-B43A-B03959C133BB}" dt="2025-11-24T01:38:54.040" v="388" actId="3680"/>
          <ac:spMkLst>
            <pc:docMk/>
            <pc:sldMk cId="3536793729" sldId="267"/>
            <ac:spMk id="6" creationId="{F8AD264A-09F0-F1A4-BDA3-EB40105843FE}"/>
          </ac:spMkLst>
        </pc:spChg>
        <pc:spChg chg="add del mod">
          <ac:chgData name="Adela Bleda (2425573)" userId="1242dc7b-2ee2-43c1-a847-a1b5264b5e64" providerId="ADAL" clId="{AEF219CF-4B9F-4723-B43A-B03959C133BB}" dt="2025-11-24T01:39:02.581" v="390" actId="478"/>
          <ac:spMkLst>
            <pc:docMk/>
            <pc:sldMk cId="3536793729" sldId="267"/>
            <ac:spMk id="12" creationId="{D6C3FF62-128F-84BB-2521-21DE5E60866E}"/>
          </ac:spMkLst>
        </pc:spChg>
        <pc:spChg chg="add">
          <ac:chgData name="Adela Bleda (2425573)" userId="1242dc7b-2ee2-43c1-a847-a1b5264b5e64" providerId="ADAL" clId="{AEF219CF-4B9F-4723-B43A-B03959C133BB}" dt="2025-11-24T01:39:29.016" v="391" actId="22"/>
          <ac:spMkLst>
            <pc:docMk/>
            <pc:sldMk cId="3536793729" sldId="267"/>
            <ac:spMk id="14" creationId="{65B4F523-2438-08FD-1402-DE8B27CBD44E}"/>
          </ac:spMkLst>
        </pc:spChg>
        <pc:graphicFrameChg chg="add del mod ord modGraphic">
          <ac:chgData name="Adela Bleda (2425573)" userId="1242dc7b-2ee2-43c1-a847-a1b5264b5e64" providerId="ADAL" clId="{AEF219CF-4B9F-4723-B43A-B03959C133BB}" dt="2025-11-24T01:39:01.068" v="389" actId="478"/>
          <ac:graphicFrameMkLst>
            <pc:docMk/>
            <pc:sldMk cId="3536793729" sldId="267"/>
            <ac:graphicFrameMk id="10" creationId="{9C4B095A-97B0-A2CC-7B5A-5021EC7AD9B9}"/>
          </ac:graphicFrameMkLst>
        </pc:graphicFrameChg>
      </pc:sldChg>
    </pc:docChg>
  </pc:docChgLst>
  <pc:docChgLst>
    <pc:chgData name="Adela Bleda (2425573)" userId="S::2425573@student.uwtsd.ac.uk::1242dc7b-2ee2-43c1-a847-a1b5264b5e64" providerId="AD" clId="Web-{90BBEBB0-1AB0-35B1-5B8F-FBEB95F54902}"/>
    <pc:docChg chg="mod modSld addMainMaster delMainMaster">
      <pc:chgData name="Adela Bleda (2425573)" userId="S::2425573@student.uwtsd.ac.uk::1242dc7b-2ee2-43c1-a847-a1b5264b5e64" providerId="AD" clId="Web-{90BBEBB0-1AB0-35B1-5B8F-FBEB95F54902}" dt="2025-11-23T19:33:49.526" v="2"/>
      <pc:docMkLst>
        <pc:docMk/>
      </pc:docMkLst>
      <pc:sldChg chg="delSp modSp mod modClrScheme delDesignElem chgLayout">
        <pc:chgData name="Adela Bleda (2425573)" userId="S::2425573@student.uwtsd.ac.uk::1242dc7b-2ee2-43c1-a847-a1b5264b5e64" providerId="AD" clId="Web-{90BBEBB0-1AB0-35B1-5B8F-FBEB95F54902}" dt="2025-11-23T19:33:49.526" v="2"/>
        <pc:sldMkLst>
          <pc:docMk/>
          <pc:sldMk cId="109857222" sldId="256"/>
        </pc:sldMkLst>
        <pc:spChg chg="mod ord">
          <ac:chgData name="Adela Bleda (2425573)" userId="S::2425573@student.uwtsd.ac.uk::1242dc7b-2ee2-43c1-a847-a1b5264b5e64" providerId="AD" clId="Web-{90BBEBB0-1AB0-35B1-5B8F-FBEB95F54902}" dt="2025-11-23T19:33:49.526" v="2"/>
          <ac:spMkLst>
            <pc:docMk/>
            <pc:sldMk cId="109857222" sldId="256"/>
            <ac:spMk id="2" creationId="{00000000-0000-0000-0000-000000000000}"/>
          </ac:spMkLst>
        </pc:spChg>
        <pc:spChg chg="mod ord">
          <ac:chgData name="Adela Bleda (2425573)" userId="S::2425573@student.uwtsd.ac.uk::1242dc7b-2ee2-43c1-a847-a1b5264b5e64" providerId="AD" clId="Web-{90BBEBB0-1AB0-35B1-5B8F-FBEB95F54902}" dt="2025-11-23T19:33:49.526" v="2"/>
          <ac:spMkLst>
            <pc:docMk/>
            <pc:sldMk cId="109857222" sldId="256"/>
            <ac:spMk id="3" creationId="{00000000-0000-0000-0000-000000000000}"/>
          </ac:spMkLst>
        </pc:spChg>
        <pc:spChg chg="del">
          <ac:chgData name="Adela Bleda (2425573)" userId="S::2425573@student.uwtsd.ac.uk::1242dc7b-2ee2-43c1-a847-a1b5264b5e64" providerId="AD" clId="Web-{90BBEBB0-1AB0-35B1-5B8F-FBEB95F54902}" dt="2025-11-23T19:33:46.416" v="0"/>
          <ac:spMkLst>
            <pc:docMk/>
            <pc:sldMk cId="109857222" sldId="256"/>
            <ac:spMk id="16" creationId="{A5D0B0D3-D735-4619-AA45-B57B791E1744}"/>
          </ac:spMkLst>
        </pc:spChg>
        <pc:spChg chg="del">
          <ac:chgData name="Adela Bleda (2425573)" userId="S::2425573@student.uwtsd.ac.uk::1242dc7b-2ee2-43c1-a847-a1b5264b5e64" providerId="AD" clId="Web-{90BBEBB0-1AB0-35B1-5B8F-FBEB95F54902}" dt="2025-11-23T19:33:46.416" v="0"/>
          <ac:spMkLst>
            <pc:docMk/>
            <pc:sldMk cId="109857222" sldId="256"/>
            <ac:spMk id="26" creationId="{A019653D-2F73-443C-916C-3E9277B43C4E}"/>
          </ac:spMkLst>
        </pc:spChg>
        <pc:grpChg chg="del">
          <ac:chgData name="Adela Bleda (2425573)" userId="S::2425573@student.uwtsd.ac.uk::1242dc7b-2ee2-43c1-a847-a1b5264b5e64" providerId="AD" clId="Web-{90BBEBB0-1AB0-35B1-5B8F-FBEB95F54902}" dt="2025-11-23T19:33:46.416" v="0"/>
          <ac:grpSpMkLst>
            <pc:docMk/>
            <pc:sldMk cId="109857222" sldId="256"/>
            <ac:grpSpMk id="18" creationId="{06B4C967-D337-479B-87CA-7587B7FCFF5E}"/>
          </ac:grpSpMkLst>
        </pc:grpChg>
        <pc:grpChg chg="del">
          <ac:chgData name="Adela Bleda (2425573)" userId="S::2425573@student.uwtsd.ac.uk::1242dc7b-2ee2-43c1-a847-a1b5264b5e64" providerId="AD" clId="Web-{90BBEBB0-1AB0-35B1-5B8F-FBEB95F54902}" dt="2025-11-23T19:33:46.416" v="0"/>
          <ac:grpSpMkLst>
            <pc:docMk/>
            <pc:sldMk cId="109857222" sldId="256"/>
            <ac:grpSpMk id="28" creationId="{7F3CC54C-8A5F-42B2-80EF-40005E1BB42E}"/>
          </ac:grpSpMkLst>
        </pc:grpChg>
      </pc:sldChg>
      <pc:sldMasterChg chg="del delSldLayout">
        <pc:chgData name="Adela Bleda (2425573)" userId="S::2425573@student.uwtsd.ac.uk::1242dc7b-2ee2-43c1-a847-a1b5264b5e64" providerId="AD" clId="Web-{90BBEBB0-1AB0-35B1-5B8F-FBEB95F54902}" dt="2025-11-23T19:33:46.416" v="0"/>
        <pc:sldMasterMkLst>
          <pc:docMk/>
          <pc:sldMasterMk cId="119085722" sldId="2147483823"/>
        </pc:sldMasterMkLst>
        <pc:sldLayoutChg chg="del">
          <pc:chgData name="Adela Bleda (2425573)" userId="S::2425573@student.uwtsd.ac.uk::1242dc7b-2ee2-43c1-a847-a1b5264b5e64" providerId="AD" clId="Web-{90BBEBB0-1AB0-35B1-5B8F-FBEB95F54902}" dt="2025-11-23T19:33:46.416" v="0"/>
          <pc:sldLayoutMkLst>
            <pc:docMk/>
            <pc:sldMasterMk cId="119085722" sldId="2147483823"/>
            <pc:sldLayoutMk cId="1559859985" sldId="2147483812"/>
          </pc:sldLayoutMkLst>
        </pc:sldLayoutChg>
        <pc:sldLayoutChg chg="del">
          <pc:chgData name="Adela Bleda (2425573)" userId="S::2425573@student.uwtsd.ac.uk::1242dc7b-2ee2-43c1-a847-a1b5264b5e64" providerId="AD" clId="Web-{90BBEBB0-1AB0-35B1-5B8F-FBEB95F54902}" dt="2025-11-23T19:33:46.416" v="0"/>
          <pc:sldLayoutMkLst>
            <pc:docMk/>
            <pc:sldMasterMk cId="119085722" sldId="2147483823"/>
            <pc:sldLayoutMk cId="3274502183" sldId="2147483813"/>
          </pc:sldLayoutMkLst>
        </pc:sldLayoutChg>
        <pc:sldLayoutChg chg="del">
          <pc:chgData name="Adela Bleda (2425573)" userId="S::2425573@student.uwtsd.ac.uk::1242dc7b-2ee2-43c1-a847-a1b5264b5e64" providerId="AD" clId="Web-{90BBEBB0-1AB0-35B1-5B8F-FBEB95F54902}" dt="2025-11-23T19:33:46.416" v="0"/>
          <pc:sldLayoutMkLst>
            <pc:docMk/>
            <pc:sldMasterMk cId="119085722" sldId="2147483823"/>
            <pc:sldLayoutMk cId="2898397926" sldId="2147483814"/>
          </pc:sldLayoutMkLst>
        </pc:sldLayoutChg>
        <pc:sldLayoutChg chg="del">
          <pc:chgData name="Adela Bleda (2425573)" userId="S::2425573@student.uwtsd.ac.uk::1242dc7b-2ee2-43c1-a847-a1b5264b5e64" providerId="AD" clId="Web-{90BBEBB0-1AB0-35B1-5B8F-FBEB95F54902}" dt="2025-11-23T19:33:46.416" v="0"/>
          <pc:sldLayoutMkLst>
            <pc:docMk/>
            <pc:sldMasterMk cId="119085722" sldId="2147483823"/>
            <pc:sldLayoutMk cId="425115120" sldId="2147483815"/>
          </pc:sldLayoutMkLst>
        </pc:sldLayoutChg>
        <pc:sldLayoutChg chg="del">
          <pc:chgData name="Adela Bleda (2425573)" userId="S::2425573@student.uwtsd.ac.uk::1242dc7b-2ee2-43c1-a847-a1b5264b5e64" providerId="AD" clId="Web-{90BBEBB0-1AB0-35B1-5B8F-FBEB95F54902}" dt="2025-11-23T19:33:46.416" v="0"/>
          <pc:sldLayoutMkLst>
            <pc:docMk/>
            <pc:sldMasterMk cId="119085722" sldId="2147483823"/>
            <pc:sldLayoutMk cId="2904543614" sldId="2147483816"/>
          </pc:sldLayoutMkLst>
        </pc:sldLayoutChg>
        <pc:sldLayoutChg chg="del">
          <pc:chgData name="Adela Bleda (2425573)" userId="S::2425573@student.uwtsd.ac.uk::1242dc7b-2ee2-43c1-a847-a1b5264b5e64" providerId="AD" clId="Web-{90BBEBB0-1AB0-35B1-5B8F-FBEB95F54902}" dt="2025-11-23T19:33:46.416" v="0"/>
          <pc:sldLayoutMkLst>
            <pc:docMk/>
            <pc:sldMasterMk cId="119085722" sldId="2147483823"/>
            <pc:sldLayoutMk cId="2856509002" sldId="2147483817"/>
          </pc:sldLayoutMkLst>
        </pc:sldLayoutChg>
        <pc:sldLayoutChg chg="del">
          <pc:chgData name="Adela Bleda (2425573)" userId="S::2425573@student.uwtsd.ac.uk::1242dc7b-2ee2-43c1-a847-a1b5264b5e64" providerId="AD" clId="Web-{90BBEBB0-1AB0-35B1-5B8F-FBEB95F54902}" dt="2025-11-23T19:33:46.416" v="0"/>
          <pc:sldLayoutMkLst>
            <pc:docMk/>
            <pc:sldMasterMk cId="119085722" sldId="2147483823"/>
            <pc:sldLayoutMk cId="3595844866" sldId="2147483818"/>
          </pc:sldLayoutMkLst>
        </pc:sldLayoutChg>
        <pc:sldLayoutChg chg="del">
          <pc:chgData name="Adela Bleda (2425573)" userId="S::2425573@student.uwtsd.ac.uk::1242dc7b-2ee2-43c1-a847-a1b5264b5e64" providerId="AD" clId="Web-{90BBEBB0-1AB0-35B1-5B8F-FBEB95F54902}" dt="2025-11-23T19:33:46.416" v="0"/>
          <pc:sldLayoutMkLst>
            <pc:docMk/>
            <pc:sldMasterMk cId="119085722" sldId="2147483823"/>
            <pc:sldLayoutMk cId="3553450526" sldId="2147483819"/>
          </pc:sldLayoutMkLst>
        </pc:sldLayoutChg>
        <pc:sldLayoutChg chg="del">
          <pc:chgData name="Adela Bleda (2425573)" userId="S::2425573@student.uwtsd.ac.uk::1242dc7b-2ee2-43c1-a847-a1b5264b5e64" providerId="AD" clId="Web-{90BBEBB0-1AB0-35B1-5B8F-FBEB95F54902}" dt="2025-11-23T19:33:46.416" v="0"/>
          <pc:sldLayoutMkLst>
            <pc:docMk/>
            <pc:sldMasterMk cId="119085722" sldId="2147483823"/>
            <pc:sldLayoutMk cId="941923086" sldId="2147483820"/>
          </pc:sldLayoutMkLst>
        </pc:sldLayoutChg>
        <pc:sldLayoutChg chg="del">
          <pc:chgData name="Adela Bleda (2425573)" userId="S::2425573@student.uwtsd.ac.uk::1242dc7b-2ee2-43c1-a847-a1b5264b5e64" providerId="AD" clId="Web-{90BBEBB0-1AB0-35B1-5B8F-FBEB95F54902}" dt="2025-11-23T19:33:46.416" v="0"/>
          <pc:sldLayoutMkLst>
            <pc:docMk/>
            <pc:sldMasterMk cId="119085722" sldId="2147483823"/>
            <pc:sldLayoutMk cId="1419788115" sldId="2147483821"/>
          </pc:sldLayoutMkLst>
        </pc:sldLayoutChg>
        <pc:sldLayoutChg chg="del">
          <pc:chgData name="Adela Bleda (2425573)" userId="S::2425573@student.uwtsd.ac.uk::1242dc7b-2ee2-43c1-a847-a1b5264b5e64" providerId="AD" clId="Web-{90BBEBB0-1AB0-35B1-5B8F-FBEB95F54902}" dt="2025-11-23T19:33:46.416" v="0"/>
          <pc:sldLayoutMkLst>
            <pc:docMk/>
            <pc:sldMasterMk cId="119085722" sldId="2147483823"/>
            <pc:sldLayoutMk cId="1367917109" sldId="2147483822"/>
          </pc:sldLayoutMkLst>
        </pc:sldLayoutChg>
      </pc:sldMasterChg>
      <pc:sldMasterChg chg="add del addSldLayout delSldLayout modSldLayout">
        <pc:chgData name="Adela Bleda (2425573)" userId="S::2425573@student.uwtsd.ac.uk::1242dc7b-2ee2-43c1-a847-a1b5264b5e64" providerId="AD" clId="Web-{90BBEBB0-1AB0-35B1-5B8F-FBEB95F54902}" dt="2025-11-23T19:33:48.088" v="1"/>
        <pc:sldMasterMkLst>
          <pc:docMk/>
          <pc:sldMasterMk cId="1826772287" sldId="2147483824"/>
        </pc:sldMasterMkLst>
        <pc:sldLayoutChg chg="add del mod replId">
          <pc:chgData name="Adela Bleda (2425573)" userId="S::2425573@student.uwtsd.ac.uk::1242dc7b-2ee2-43c1-a847-a1b5264b5e64" providerId="AD" clId="Web-{90BBEBB0-1AB0-35B1-5B8F-FBEB95F54902}" dt="2025-11-23T19:33:48.088" v="1"/>
          <pc:sldLayoutMkLst>
            <pc:docMk/>
            <pc:sldMasterMk cId="1826772287" sldId="2147483824"/>
            <pc:sldLayoutMk cId="2420809265" sldId="2147483825"/>
          </pc:sldLayoutMkLst>
        </pc:sldLayoutChg>
        <pc:sldLayoutChg chg="add del mod replId">
          <pc:chgData name="Adela Bleda (2425573)" userId="S::2425573@student.uwtsd.ac.uk::1242dc7b-2ee2-43c1-a847-a1b5264b5e64" providerId="AD" clId="Web-{90BBEBB0-1AB0-35B1-5B8F-FBEB95F54902}" dt="2025-11-23T19:33:48.088" v="1"/>
          <pc:sldLayoutMkLst>
            <pc:docMk/>
            <pc:sldMasterMk cId="1826772287" sldId="2147483824"/>
            <pc:sldLayoutMk cId="1091376200" sldId="2147483826"/>
          </pc:sldLayoutMkLst>
        </pc:sldLayoutChg>
        <pc:sldLayoutChg chg="add del mod replId">
          <pc:chgData name="Adela Bleda (2425573)" userId="S::2425573@student.uwtsd.ac.uk::1242dc7b-2ee2-43c1-a847-a1b5264b5e64" providerId="AD" clId="Web-{90BBEBB0-1AB0-35B1-5B8F-FBEB95F54902}" dt="2025-11-23T19:33:48.088" v="1"/>
          <pc:sldLayoutMkLst>
            <pc:docMk/>
            <pc:sldMasterMk cId="1826772287" sldId="2147483824"/>
            <pc:sldLayoutMk cId="3195072914" sldId="2147483827"/>
          </pc:sldLayoutMkLst>
        </pc:sldLayoutChg>
        <pc:sldLayoutChg chg="add del mod replId">
          <pc:chgData name="Adela Bleda (2425573)" userId="S::2425573@student.uwtsd.ac.uk::1242dc7b-2ee2-43c1-a847-a1b5264b5e64" providerId="AD" clId="Web-{90BBEBB0-1AB0-35B1-5B8F-FBEB95F54902}" dt="2025-11-23T19:33:48.088" v="1"/>
          <pc:sldLayoutMkLst>
            <pc:docMk/>
            <pc:sldMasterMk cId="1826772287" sldId="2147483824"/>
            <pc:sldLayoutMk cId="1245211945" sldId="2147483828"/>
          </pc:sldLayoutMkLst>
        </pc:sldLayoutChg>
        <pc:sldLayoutChg chg="add del mod replId">
          <pc:chgData name="Adela Bleda (2425573)" userId="S::2425573@student.uwtsd.ac.uk::1242dc7b-2ee2-43c1-a847-a1b5264b5e64" providerId="AD" clId="Web-{90BBEBB0-1AB0-35B1-5B8F-FBEB95F54902}" dt="2025-11-23T19:33:48.088" v="1"/>
          <pc:sldLayoutMkLst>
            <pc:docMk/>
            <pc:sldMasterMk cId="1826772287" sldId="2147483824"/>
            <pc:sldLayoutMk cId="4158573739" sldId="2147483829"/>
          </pc:sldLayoutMkLst>
        </pc:sldLayoutChg>
        <pc:sldLayoutChg chg="add del mod replId">
          <pc:chgData name="Adela Bleda (2425573)" userId="S::2425573@student.uwtsd.ac.uk::1242dc7b-2ee2-43c1-a847-a1b5264b5e64" providerId="AD" clId="Web-{90BBEBB0-1AB0-35B1-5B8F-FBEB95F54902}" dt="2025-11-23T19:33:48.088" v="1"/>
          <pc:sldLayoutMkLst>
            <pc:docMk/>
            <pc:sldMasterMk cId="1826772287" sldId="2147483824"/>
            <pc:sldLayoutMk cId="4225235396" sldId="2147483830"/>
          </pc:sldLayoutMkLst>
        </pc:sldLayoutChg>
        <pc:sldLayoutChg chg="add del mod replId">
          <pc:chgData name="Adela Bleda (2425573)" userId="S::2425573@student.uwtsd.ac.uk::1242dc7b-2ee2-43c1-a847-a1b5264b5e64" providerId="AD" clId="Web-{90BBEBB0-1AB0-35B1-5B8F-FBEB95F54902}" dt="2025-11-23T19:33:48.088" v="1"/>
          <pc:sldLayoutMkLst>
            <pc:docMk/>
            <pc:sldMasterMk cId="1826772287" sldId="2147483824"/>
            <pc:sldLayoutMk cId="375676020" sldId="2147483831"/>
          </pc:sldLayoutMkLst>
        </pc:sldLayoutChg>
        <pc:sldLayoutChg chg="add del mod replId">
          <pc:chgData name="Adela Bleda (2425573)" userId="S::2425573@student.uwtsd.ac.uk::1242dc7b-2ee2-43c1-a847-a1b5264b5e64" providerId="AD" clId="Web-{90BBEBB0-1AB0-35B1-5B8F-FBEB95F54902}" dt="2025-11-23T19:33:48.088" v="1"/>
          <pc:sldLayoutMkLst>
            <pc:docMk/>
            <pc:sldMasterMk cId="1826772287" sldId="2147483824"/>
            <pc:sldLayoutMk cId="1853664003" sldId="2147483832"/>
          </pc:sldLayoutMkLst>
        </pc:sldLayoutChg>
        <pc:sldLayoutChg chg="add del mod replId">
          <pc:chgData name="Adela Bleda (2425573)" userId="S::2425573@student.uwtsd.ac.uk::1242dc7b-2ee2-43c1-a847-a1b5264b5e64" providerId="AD" clId="Web-{90BBEBB0-1AB0-35B1-5B8F-FBEB95F54902}" dt="2025-11-23T19:33:48.088" v="1"/>
          <pc:sldLayoutMkLst>
            <pc:docMk/>
            <pc:sldMasterMk cId="1826772287" sldId="2147483824"/>
            <pc:sldLayoutMk cId="251527207" sldId="2147483833"/>
          </pc:sldLayoutMkLst>
        </pc:sldLayoutChg>
        <pc:sldLayoutChg chg="add del mod replId">
          <pc:chgData name="Adela Bleda (2425573)" userId="S::2425573@student.uwtsd.ac.uk::1242dc7b-2ee2-43c1-a847-a1b5264b5e64" providerId="AD" clId="Web-{90BBEBB0-1AB0-35B1-5B8F-FBEB95F54902}" dt="2025-11-23T19:33:48.088" v="1"/>
          <pc:sldLayoutMkLst>
            <pc:docMk/>
            <pc:sldMasterMk cId="1826772287" sldId="2147483824"/>
            <pc:sldLayoutMk cId="3168194477" sldId="2147483834"/>
          </pc:sldLayoutMkLst>
        </pc:sldLayoutChg>
        <pc:sldLayoutChg chg="add del mod replId">
          <pc:chgData name="Adela Bleda (2425573)" userId="S::2425573@student.uwtsd.ac.uk::1242dc7b-2ee2-43c1-a847-a1b5264b5e64" providerId="AD" clId="Web-{90BBEBB0-1AB0-35B1-5B8F-FBEB95F54902}" dt="2025-11-23T19:33:48.088" v="1"/>
          <pc:sldLayoutMkLst>
            <pc:docMk/>
            <pc:sldMasterMk cId="1826772287" sldId="2147483824"/>
            <pc:sldLayoutMk cId="714674810" sldId="2147483835"/>
          </pc:sldLayoutMkLst>
        </pc:sldLayoutChg>
      </pc:sldMasterChg>
      <pc:sldMasterChg chg="add del addSldLayout delSldLayout modSldLayout">
        <pc:chgData name="Adela Bleda (2425573)" userId="S::2425573@student.uwtsd.ac.uk::1242dc7b-2ee2-43c1-a847-a1b5264b5e64" providerId="AD" clId="Web-{90BBEBB0-1AB0-35B1-5B8F-FBEB95F54902}" dt="2025-11-23T19:33:49.526" v="2"/>
        <pc:sldMasterMkLst>
          <pc:docMk/>
          <pc:sldMasterMk cId="2228379783" sldId="2147483836"/>
        </pc:sldMasterMkLst>
        <pc:sldLayoutChg chg="add del mod replId">
          <pc:chgData name="Adela Bleda (2425573)" userId="S::2425573@student.uwtsd.ac.uk::1242dc7b-2ee2-43c1-a847-a1b5264b5e64" providerId="AD" clId="Web-{90BBEBB0-1AB0-35B1-5B8F-FBEB95F54902}" dt="2025-11-23T19:33:49.526" v="2"/>
          <pc:sldLayoutMkLst>
            <pc:docMk/>
            <pc:sldMasterMk cId="2228379783" sldId="2147483836"/>
            <pc:sldLayoutMk cId="602051171" sldId="2147483837"/>
          </pc:sldLayoutMkLst>
        </pc:sldLayoutChg>
        <pc:sldLayoutChg chg="add del mod replId">
          <pc:chgData name="Adela Bleda (2425573)" userId="S::2425573@student.uwtsd.ac.uk::1242dc7b-2ee2-43c1-a847-a1b5264b5e64" providerId="AD" clId="Web-{90BBEBB0-1AB0-35B1-5B8F-FBEB95F54902}" dt="2025-11-23T19:33:49.526" v="2"/>
          <pc:sldLayoutMkLst>
            <pc:docMk/>
            <pc:sldMasterMk cId="2228379783" sldId="2147483836"/>
            <pc:sldLayoutMk cId="633874048" sldId="2147483838"/>
          </pc:sldLayoutMkLst>
        </pc:sldLayoutChg>
        <pc:sldLayoutChg chg="add del mod replId">
          <pc:chgData name="Adela Bleda (2425573)" userId="S::2425573@student.uwtsd.ac.uk::1242dc7b-2ee2-43c1-a847-a1b5264b5e64" providerId="AD" clId="Web-{90BBEBB0-1AB0-35B1-5B8F-FBEB95F54902}" dt="2025-11-23T19:33:49.526" v="2"/>
          <pc:sldLayoutMkLst>
            <pc:docMk/>
            <pc:sldMasterMk cId="2228379783" sldId="2147483836"/>
            <pc:sldLayoutMk cId="1783009927" sldId="2147483839"/>
          </pc:sldLayoutMkLst>
        </pc:sldLayoutChg>
        <pc:sldLayoutChg chg="add del mod replId">
          <pc:chgData name="Adela Bleda (2425573)" userId="S::2425573@student.uwtsd.ac.uk::1242dc7b-2ee2-43c1-a847-a1b5264b5e64" providerId="AD" clId="Web-{90BBEBB0-1AB0-35B1-5B8F-FBEB95F54902}" dt="2025-11-23T19:33:49.526" v="2"/>
          <pc:sldLayoutMkLst>
            <pc:docMk/>
            <pc:sldMasterMk cId="2228379783" sldId="2147483836"/>
            <pc:sldLayoutMk cId="543976255" sldId="2147483840"/>
          </pc:sldLayoutMkLst>
        </pc:sldLayoutChg>
        <pc:sldLayoutChg chg="add del mod replId">
          <pc:chgData name="Adela Bleda (2425573)" userId="S::2425573@student.uwtsd.ac.uk::1242dc7b-2ee2-43c1-a847-a1b5264b5e64" providerId="AD" clId="Web-{90BBEBB0-1AB0-35B1-5B8F-FBEB95F54902}" dt="2025-11-23T19:33:49.526" v="2"/>
          <pc:sldLayoutMkLst>
            <pc:docMk/>
            <pc:sldMasterMk cId="2228379783" sldId="2147483836"/>
            <pc:sldLayoutMk cId="432435880" sldId="2147483841"/>
          </pc:sldLayoutMkLst>
        </pc:sldLayoutChg>
        <pc:sldLayoutChg chg="add del mod replId">
          <pc:chgData name="Adela Bleda (2425573)" userId="S::2425573@student.uwtsd.ac.uk::1242dc7b-2ee2-43c1-a847-a1b5264b5e64" providerId="AD" clId="Web-{90BBEBB0-1AB0-35B1-5B8F-FBEB95F54902}" dt="2025-11-23T19:33:49.526" v="2"/>
          <pc:sldLayoutMkLst>
            <pc:docMk/>
            <pc:sldMasterMk cId="2228379783" sldId="2147483836"/>
            <pc:sldLayoutMk cId="835074747" sldId="2147483842"/>
          </pc:sldLayoutMkLst>
        </pc:sldLayoutChg>
        <pc:sldLayoutChg chg="add del mod replId">
          <pc:chgData name="Adela Bleda (2425573)" userId="S::2425573@student.uwtsd.ac.uk::1242dc7b-2ee2-43c1-a847-a1b5264b5e64" providerId="AD" clId="Web-{90BBEBB0-1AB0-35B1-5B8F-FBEB95F54902}" dt="2025-11-23T19:33:49.526" v="2"/>
          <pc:sldLayoutMkLst>
            <pc:docMk/>
            <pc:sldMasterMk cId="2228379783" sldId="2147483836"/>
            <pc:sldLayoutMk cId="4129017441" sldId="2147483843"/>
          </pc:sldLayoutMkLst>
        </pc:sldLayoutChg>
        <pc:sldLayoutChg chg="add del mod replId">
          <pc:chgData name="Adela Bleda (2425573)" userId="S::2425573@student.uwtsd.ac.uk::1242dc7b-2ee2-43c1-a847-a1b5264b5e64" providerId="AD" clId="Web-{90BBEBB0-1AB0-35B1-5B8F-FBEB95F54902}" dt="2025-11-23T19:33:49.526" v="2"/>
          <pc:sldLayoutMkLst>
            <pc:docMk/>
            <pc:sldMasterMk cId="2228379783" sldId="2147483836"/>
            <pc:sldLayoutMk cId="395589479" sldId="2147483844"/>
          </pc:sldLayoutMkLst>
        </pc:sldLayoutChg>
        <pc:sldLayoutChg chg="add del mod replId">
          <pc:chgData name="Adela Bleda (2425573)" userId="S::2425573@student.uwtsd.ac.uk::1242dc7b-2ee2-43c1-a847-a1b5264b5e64" providerId="AD" clId="Web-{90BBEBB0-1AB0-35B1-5B8F-FBEB95F54902}" dt="2025-11-23T19:33:49.526" v="2"/>
          <pc:sldLayoutMkLst>
            <pc:docMk/>
            <pc:sldMasterMk cId="2228379783" sldId="2147483836"/>
            <pc:sldLayoutMk cId="2172908387" sldId="2147483845"/>
          </pc:sldLayoutMkLst>
        </pc:sldLayoutChg>
        <pc:sldLayoutChg chg="add del mod replId">
          <pc:chgData name="Adela Bleda (2425573)" userId="S::2425573@student.uwtsd.ac.uk::1242dc7b-2ee2-43c1-a847-a1b5264b5e64" providerId="AD" clId="Web-{90BBEBB0-1AB0-35B1-5B8F-FBEB95F54902}" dt="2025-11-23T19:33:49.526" v="2"/>
          <pc:sldLayoutMkLst>
            <pc:docMk/>
            <pc:sldMasterMk cId="2228379783" sldId="2147483836"/>
            <pc:sldLayoutMk cId="1283071240" sldId="2147483846"/>
          </pc:sldLayoutMkLst>
        </pc:sldLayoutChg>
        <pc:sldLayoutChg chg="add del mod replId">
          <pc:chgData name="Adela Bleda (2425573)" userId="S::2425573@student.uwtsd.ac.uk::1242dc7b-2ee2-43c1-a847-a1b5264b5e64" providerId="AD" clId="Web-{90BBEBB0-1AB0-35B1-5B8F-FBEB95F54902}" dt="2025-11-23T19:33:49.526" v="2"/>
          <pc:sldLayoutMkLst>
            <pc:docMk/>
            <pc:sldMasterMk cId="2228379783" sldId="2147483836"/>
            <pc:sldLayoutMk cId="2729828856" sldId="2147483847"/>
          </pc:sldLayoutMkLst>
        </pc:sldLayoutChg>
      </pc:sldMasterChg>
      <pc:sldMasterChg chg="add addSldLayout modSldLayout">
        <pc:chgData name="Adela Bleda (2425573)" userId="S::2425573@student.uwtsd.ac.uk::1242dc7b-2ee2-43c1-a847-a1b5264b5e64" providerId="AD" clId="Web-{90BBEBB0-1AB0-35B1-5B8F-FBEB95F54902}" dt="2025-11-23T19:33:49.526" v="2"/>
        <pc:sldMasterMkLst>
          <pc:docMk/>
          <pc:sldMasterMk cId="780009983" sldId="2147483848"/>
        </pc:sldMasterMkLst>
        <pc:sldLayoutChg chg="add mod replId">
          <pc:chgData name="Adela Bleda (2425573)" userId="S::2425573@student.uwtsd.ac.uk::1242dc7b-2ee2-43c1-a847-a1b5264b5e64" providerId="AD" clId="Web-{90BBEBB0-1AB0-35B1-5B8F-FBEB95F54902}" dt="2025-11-23T19:33:49.526" v="2"/>
          <pc:sldLayoutMkLst>
            <pc:docMk/>
            <pc:sldMasterMk cId="780009983" sldId="2147483848"/>
            <pc:sldLayoutMk cId="1001288057" sldId="2147483849"/>
          </pc:sldLayoutMkLst>
        </pc:sldLayoutChg>
        <pc:sldLayoutChg chg="add mod replId">
          <pc:chgData name="Adela Bleda (2425573)" userId="S::2425573@student.uwtsd.ac.uk::1242dc7b-2ee2-43c1-a847-a1b5264b5e64" providerId="AD" clId="Web-{90BBEBB0-1AB0-35B1-5B8F-FBEB95F54902}" dt="2025-11-23T19:33:49.526" v="2"/>
          <pc:sldLayoutMkLst>
            <pc:docMk/>
            <pc:sldMasterMk cId="780009983" sldId="2147483848"/>
            <pc:sldLayoutMk cId="4094903825" sldId="2147483850"/>
          </pc:sldLayoutMkLst>
        </pc:sldLayoutChg>
        <pc:sldLayoutChg chg="add mod replId">
          <pc:chgData name="Adela Bleda (2425573)" userId="S::2425573@student.uwtsd.ac.uk::1242dc7b-2ee2-43c1-a847-a1b5264b5e64" providerId="AD" clId="Web-{90BBEBB0-1AB0-35B1-5B8F-FBEB95F54902}" dt="2025-11-23T19:33:49.526" v="2"/>
          <pc:sldLayoutMkLst>
            <pc:docMk/>
            <pc:sldMasterMk cId="780009983" sldId="2147483848"/>
            <pc:sldLayoutMk cId="3813482744" sldId="2147483851"/>
          </pc:sldLayoutMkLst>
        </pc:sldLayoutChg>
        <pc:sldLayoutChg chg="add mod replId">
          <pc:chgData name="Adela Bleda (2425573)" userId="S::2425573@student.uwtsd.ac.uk::1242dc7b-2ee2-43c1-a847-a1b5264b5e64" providerId="AD" clId="Web-{90BBEBB0-1AB0-35B1-5B8F-FBEB95F54902}" dt="2025-11-23T19:33:49.526" v="2"/>
          <pc:sldLayoutMkLst>
            <pc:docMk/>
            <pc:sldMasterMk cId="780009983" sldId="2147483848"/>
            <pc:sldLayoutMk cId="1274940312" sldId="2147483852"/>
          </pc:sldLayoutMkLst>
        </pc:sldLayoutChg>
        <pc:sldLayoutChg chg="add mod replId">
          <pc:chgData name="Adela Bleda (2425573)" userId="S::2425573@student.uwtsd.ac.uk::1242dc7b-2ee2-43c1-a847-a1b5264b5e64" providerId="AD" clId="Web-{90BBEBB0-1AB0-35B1-5B8F-FBEB95F54902}" dt="2025-11-23T19:33:49.526" v="2"/>
          <pc:sldLayoutMkLst>
            <pc:docMk/>
            <pc:sldMasterMk cId="780009983" sldId="2147483848"/>
            <pc:sldLayoutMk cId="2150073314" sldId="2147483853"/>
          </pc:sldLayoutMkLst>
        </pc:sldLayoutChg>
        <pc:sldLayoutChg chg="add mod replId">
          <pc:chgData name="Adela Bleda (2425573)" userId="S::2425573@student.uwtsd.ac.uk::1242dc7b-2ee2-43c1-a847-a1b5264b5e64" providerId="AD" clId="Web-{90BBEBB0-1AB0-35B1-5B8F-FBEB95F54902}" dt="2025-11-23T19:33:49.526" v="2"/>
          <pc:sldLayoutMkLst>
            <pc:docMk/>
            <pc:sldMasterMk cId="780009983" sldId="2147483848"/>
            <pc:sldLayoutMk cId="3505304424" sldId="2147483854"/>
          </pc:sldLayoutMkLst>
        </pc:sldLayoutChg>
        <pc:sldLayoutChg chg="add mod replId">
          <pc:chgData name="Adela Bleda (2425573)" userId="S::2425573@student.uwtsd.ac.uk::1242dc7b-2ee2-43c1-a847-a1b5264b5e64" providerId="AD" clId="Web-{90BBEBB0-1AB0-35B1-5B8F-FBEB95F54902}" dt="2025-11-23T19:33:49.526" v="2"/>
          <pc:sldLayoutMkLst>
            <pc:docMk/>
            <pc:sldMasterMk cId="780009983" sldId="2147483848"/>
            <pc:sldLayoutMk cId="3708178999" sldId="2147483855"/>
          </pc:sldLayoutMkLst>
        </pc:sldLayoutChg>
        <pc:sldLayoutChg chg="add mod replId">
          <pc:chgData name="Adela Bleda (2425573)" userId="S::2425573@student.uwtsd.ac.uk::1242dc7b-2ee2-43c1-a847-a1b5264b5e64" providerId="AD" clId="Web-{90BBEBB0-1AB0-35B1-5B8F-FBEB95F54902}" dt="2025-11-23T19:33:49.526" v="2"/>
          <pc:sldLayoutMkLst>
            <pc:docMk/>
            <pc:sldMasterMk cId="780009983" sldId="2147483848"/>
            <pc:sldLayoutMk cId="189095526" sldId="2147483856"/>
          </pc:sldLayoutMkLst>
        </pc:sldLayoutChg>
        <pc:sldLayoutChg chg="add mod replId">
          <pc:chgData name="Adela Bleda (2425573)" userId="S::2425573@student.uwtsd.ac.uk::1242dc7b-2ee2-43c1-a847-a1b5264b5e64" providerId="AD" clId="Web-{90BBEBB0-1AB0-35B1-5B8F-FBEB95F54902}" dt="2025-11-23T19:33:49.526" v="2"/>
          <pc:sldLayoutMkLst>
            <pc:docMk/>
            <pc:sldMasterMk cId="780009983" sldId="2147483848"/>
            <pc:sldLayoutMk cId="760651492" sldId="2147483857"/>
          </pc:sldLayoutMkLst>
        </pc:sldLayoutChg>
        <pc:sldLayoutChg chg="add mod replId">
          <pc:chgData name="Adela Bleda (2425573)" userId="S::2425573@student.uwtsd.ac.uk::1242dc7b-2ee2-43c1-a847-a1b5264b5e64" providerId="AD" clId="Web-{90BBEBB0-1AB0-35B1-5B8F-FBEB95F54902}" dt="2025-11-23T19:33:49.526" v="2"/>
          <pc:sldLayoutMkLst>
            <pc:docMk/>
            <pc:sldMasterMk cId="780009983" sldId="2147483848"/>
            <pc:sldLayoutMk cId="1993370570" sldId="2147483858"/>
          </pc:sldLayoutMkLst>
        </pc:sldLayoutChg>
        <pc:sldLayoutChg chg="add mod replId">
          <pc:chgData name="Adela Bleda (2425573)" userId="S::2425573@student.uwtsd.ac.uk::1242dc7b-2ee2-43c1-a847-a1b5264b5e64" providerId="AD" clId="Web-{90BBEBB0-1AB0-35B1-5B8F-FBEB95F54902}" dt="2025-11-23T19:33:49.526" v="2"/>
          <pc:sldLayoutMkLst>
            <pc:docMk/>
            <pc:sldMasterMk cId="780009983" sldId="2147483848"/>
            <pc:sldLayoutMk cId="1484001797" sldId="2147483859"/>
          </pc:sldLayoutMkLst>
        </pc:sldLayoutChg>
      </pc:sldMasterChg>
    </pc:docChg>
  </pc:docChgLst>
  <pc:docChgLst>
    <pc:chgData name="Adela Bleda (2425573)" userId="S::2425573@student.uwtsd.ac.uk::1242dc7b-2ee2-43c1-a847-a1b5264b5e64" providerId="AD" clId="Web-{39C1EB4C-48DF-48C4-8B63-0B8B71955241}"/>
    <pc:docChg chg="mod addSld delSld modSld addMainMaster delMainMaster modMainMaster">
      <pc:chgData name="Adela Bleda (2425573)" userId="S::2425573@student.uwtsd.ac.uk::1242dc7b-2ee2-43c1-a847-a1b5264b5e64" providerId="AD" clId="Web-{39C1EB4C-48DF-48C4-8B63-0B8B71955241}" dt="2025-11-24T00:03:14.207" v="696"/>
      <pc:docMkLst>
        <pc:docMk/>
      </pc:docMkLst>
      <pc:sldChg chg="addSp delSp modSp mod setBg modClrScheme chgLayout">
        <pc:chgData name="Adela Bleda (2425573)" userId="S::2425573@student.uwtsd.ac.uk::1242dc7b-2ee2-43c1-a847-a1b5264b5e64" providerId="AD" clId="Web-{39C1EB4C-48DF-48C4-8B63-0B8B71955241}" dt="2025-11-23T23:03:14.926" v="501" actId="1076"/>
        <pc:sldMkLst>
          <pc:docMk/>
          <pc:sldMk cId="109857222" sldId="256"/>
        </pc:sldMkLst>
        <pc:spChg chg="mod ord">
          <ac:chgData name="Adela Bleda (2425573)" userId="S::2425573@student.uwtsd.ac.uk::1242dc7b-2ee2-43c1-a847-a1b5264b5e64" providerId="AD" clId="Web-{39C1EB4C-48DF-48C4-8B63-0B8B71955241}" dt="2025-11-23T23:03:14.926" v="501" actId="1076"/>
          <ac:spMkLst>
            <pc:docMk/>
            <pc:sldMk cId="109857222" sldId="256"/>
            <ac:spMk id="2" creationId="{00000000-0000-0000-0000-000000000000}"/>
          </ac:spMkLst>
        </pc:spChg>
        <pc:spChg chg="mod ord">
          <ac:chgData name="Adela Bleda (2425573)" userId="S::2425573@student.uwtsd.ac.uk::1242dc7b-2ee2-43c1-a847-a1b5264b5e64" providerId="AD" clId="Web-{39C1EB4C-48DF-48C4-8B63-0B8B71955241}" dt="2025-11-23T21:53:02.455" v="418"/>
          <ac:spMkLst>
            <pc:docMk/>
            <pc:sldMk cId="109857222" sldId="256"/>
            <ac:spMk id="3" creationId="{00000000-0000-0000-0000-000000000000}"/>
          </ac:spMkLst>
        </pc:spChg>
        <pc:picChg chg="mod">
          <ac:chgData name="Adela Bleda (2425573)" userId="S::2425573@student.uwtsd.ac.uk::1242dc7b-2ee2-43c1-a847-a1b5264b5e64" providerId="AD" clId="Web-{39C1EB4C-48DF-48C4-8B63-0B8B71955241}" dt="2025-11-23T20:17:15.856" v="233" actId="1076"/>
          <ac:picMkLst>
            <pc:docMk/>
            <pc:sldMk cId="109857222" sldId="256"/>
            <ac:picMk id="4" creationId="{AD7F101F-ED0B-3633-1BB8-CB8419099CDB}"/>
          </ac:picMkLst>
        </pc:picChg>
        <pc:picChg chg="add del mod">
          <ac:chgData name="Adela Bleda (2425573)" userId="S::2425573@student.uwtsd.ac.uk::1242dc7b-2ee2-43c1-a847-a1b5264b5e64" providerId="AD" clId="Web-{39C1EB4C-48DF-48C4-8B63-0B8B71955241}" dt="2025-11-23T19:39:03.351" v="20"/>
          <ac:picMkLst>
            <pc:docMk/>
            <pc:sldMk cId="109857222" sldId="256"/>
            <ac:picMk id="5" creationId="{E68269AF-820F-05E1-E81B-EFE4972B5BA6}"/>
          </ac:picMkLst>
        </pc:picChg>
        <pc:picChg chg="add del mod">
          <ac:chgData name="Adela Bleda (2425573)" userId="S::2425573@student.uwtsd.ac.uk::1242dc7b-2ee2-43c1-a847-a1b5264b5e64" providerId="AD" clId="Web-{39C1EB4C-48DF-48C4-8B63-0B8B71955241}" dt="2025-11-23T19:41:04.419" v="28"/>
          <ac:picMkLst>
            <pc:docMk/>
            <pc:sldMk cId="109857222" sldId="256"/>
            <ac:picMk id="6" creationId="{3F8C3C32-DD56-C186-84D5-DFFDD9C58B01}"/>
          </ac:picMkLst>
        </pc:picChg>
        <pc:picChg chg="add del mod">
          <ac:chgData name="Adela Bleda (2425573)" userId="S::2425573@student.uwtsd.ac.uk::1242dc7b-2ee2-43c1-a847-a1b5264b5e64" providerId="AD" clId="Web-{39C1EB4C-48DF-48C4-8B63-0B8B71955241}" dt="2025-11-23T20:17:03.481" v="230"/>
          <ac:picMkLst>
            <pc:docMk/>
            <pc:sldMk cId="109857222" sldId="256"/>
            <ac:picMk id="7" creationId="{9D41EB87-0585-8A44-A9AA-F8BBEF54CE3C}"/>
          </ac:picMkLst>
        </pc:picChg>
        <pc:picChg chg="add del mod">
          <ac:chgData name="Adela Bleda (2425573)" userId="S::2425573@student.uwtsd.ac.uk::1242dc7b-2ee2-43c1-a847-a1b5264b5e64" providerId="AD" clId="Web-{39C1EB4C-48DF-48C4-8B63-0B8B71955241}" dt="2025-11-23T20:17:01.356" v="229"/>
          <ac:picMkLst>
            <pc:docMk/>
            <pc:sldMk cId="109857222" sldId="256"/>
            <ac:picMk id="8" creationId="{7D048AD0-94EE-2995-662A-7083031E8C2F}"/>
          </ac:picMkLst>
        </pc:picChg>
        <pc:picChg chg="add del mod">
          <ac:chgData name="Adela Bleda (2425573)" userId="S::2425573@student.uwtsd.ac.uk::1242dc7b-2ee2-43c1-a847-a1b5264b5e64" providerId="AD" clId="Web-{39C1EB4C-48DF-48C4-8B63-0B8B71955241}" dt="2025-11-23T19:42:21.624" v="43"/>
          <ac:picMkLst>
            <pc:docMk/>
            <pc:sldMk cId="109857222" sldId="256"/>
            <ac:picMk id="9" creationId="{1F1BF79A-0766-DC23-1E76-FF9700A21CE7}"/>
          </ac:picMkLst>
        </pc:picChg>
        <pc:picChg chg="add del mod">
          <ac:chgData name="Adela Bleda (2425573)" userId="S::2425573@student.uwtsd.ac.uk::1242dc7b-2ee2-43c1-a847-a1b5264b5e64" providerId="AD" clId="Web-{39C1EB4C-48DF-48C4-8B63-0B8B71955241}" dt="2025-11-23T20:16:58.137" v="227"/>
          <ac:picMkLst>
            <pc:docMk/>
            <pc:sldMk cId="109857222" sldId="256"/>
            <ac:picMk id="10" creationId="{B8F8F914-A78A-112E-49C3-8E85464ABF28}"/>
          </ac:picMkLst>
        </pc:picChg>
      </pc:sldChg>
      <pc:sldChg chg="addSp delSp modSp new mod setBg modClrScheme chgLayout">
        <pc:chgData name="Adela Bleda (2425573)" userId="S::2425573@student.uwtsd.ac.uk::1242dc7b-2ee2-43c1-a847-a1b5264b5e64" providerId="AD" clId="Web-{39C1EB4C-48DF-48C4-8B63-0B8B71955241}" dt="2025-11-23T23:38:52.362" v="669" actId="20577"/>
        <pc:sldMkLst>
          <pc:docMk/>
          <pc:sldMk cId="2063987805" sldId="257"/>
        </pc:sldMkLst>
        <pc:spChg chg="add mod">
          <ac:chgData name="Adela Bleda (2425573)" userId="S::2425573@student.uwtsd.ac.uk::1242dc7b-2ee2-43c1-a847-a1b5264b5e64" providerId="AD" clId="Web-{39C1EB4C-48DF-48C4-8B63-0B8B71955241}" dt="2025-11-23T20:46:08.191" v="273" actId="1076"/>
          <ac:spMkLst>
            <pc:docMk/>
            <pc:sldMk cId="2063987805" sldId="257"/>
            <ac:spMk id="2" creationId="{1C25FA28-3EDD-DC37-3F95-0D682550EE7A}"/>
          </ac:spMkLst>
        </pc:spChg>
        <pc:spChg chg="del mod">
          <ac:chgData name="Adela Bleda (2425573)" userId="S::2425573@student.uwtsd.ac.uk::1242dc7b-2ee2-43c1-a847-a1b5264b5e64" providerId="AD" clId="Web-{39C1EB4C-48DF-48C4-8B63-0B8B71955241}" dt="2025-11-23T20:11:32.985" v="223"/>
          <ac:spMkLst>
            <pc:docMk/>
            <pc:sldMk cId="2063987805" sldId="257"/>
            <ac:spMk id="2" creationId="{F71C5075-26C7-719B-FAB5-084AB1BFFEBC}"/>
          </ac:spMkLst>
        </pc:spChg>
        <pc:spChg chg="add del mod">
          <ac:chgData name="Adela Bleda (2425573)" userId="S::2425573@student.uwtsd.ac.uk::1242dc7b-2ee2-43c1-a847-a1b5264b5e64" providerId="AD" clId="Web-{39C1EB4C-48DF-48C4-8B63-0B8B71955241}" dt="2025-11-23T19:54:47.558" v="83"/>
          <ac:spMkLst>
            <pc:docMk/>
            <pc:sldMk cId="2063987805" sldId="257"/>
            <ac:spMk id="3" creationId="{AEFBBDFD-0A1F-7D82-B0C7-1020E5074380}"/>
          </ac:spMkLst>
        </pc:spChg>
        <pc:spChg chg="mod ord">
          <ac:chgData name="Adela Bleda (2425573)" userId="S::2425573@student.uwtsd.ac.uk::1242dc7b-2ee2-43c1-a847-a1b5264b5e64" providerId="AD" clId="Web-{39C1EB4C-48DF-48C4-8B63-0B8B71955241}" dt="2025-11-23T21:53:02.455" v="418"/>
          <ac:spMkLst>
            <pc:docMk/>
            <pc:sldMk cId="2063987805" sldId="257"/>
            <ac:spMk id="4" creationId="{618EA756-AA10-FF24-3C40-B180E900052F}"/>
          </ac:spMkLst>
        </pc:spChg>
        <pc:spChg chg="mod ord">
          <ac:chgData name="Adela Bleda (2425573)" userId="S::2425573@student.uwtsd.ac.uk::1242dc7b-2ee2-43c1-a847-a1b5264b5e64" providerId="AD" clId="Web-{39C1EB4C-48DF-48C4-8B63-0B8B71955241}" dt="2025-11-23T21:53:02.455" v="418"/>
          <ac:spMkLst>
            <pc:docMk/>
            <pc:sldMk cId="2063987805" sldId="257"/>
            <ac:spMk id="5" creationId="{6B06142C-3B24-E41F-276F-0729447B392A}"/>
          </ac:spMkLst>
        </pc:spChg>
        <pc:spChg chg="mod ord">
          <ac:chgData name="Adela Bleda (2425573)" userId="S::2425573@student.uwtsd.ac.uk::1242dc7b-2ee2-43c1-a847-a1b5264b5e64" providerId="AD" clId="Web-{39C1EB4C-48DF-48C4-8B63-0B8B71955241}" dt="2025-11-23T21:53:02.455" v="418"/>
          <ac:spMkLst>
            <pc:docMk/>
            <pc:sldMk cId="2063987805" sldId="257"/>
            <ac:spMk id="6" creationId="{21E4A5B2-3C51-44D7-6A36-E3146C9E24F4}"/>
          </ac:spMkLst>
        </pc:spChg>
        <pc:spChg chg="add del mod">
          <ac:chgData name="Adela Bleda (2425573)" userId="S::2425573@student.uwtsd.ac.uk::1242dc7b-2ee2-43c1-a847-a1b5264b5e64" providerId="AD" clId="Web-{39C1EB4C-48DF-48C4-8B63-0B8B71955241}" dt="2025-11-23T19:54:53.199" v="84"/>
          <ac:spMkLst>
            <pc:docMk/>
            <pc:sldMk cId="2063987805" sldId="257"/>
            <ac:spMk id="30" creationId="{63ED8D17-D5BF-ACE9-AEDB-446C7281E18A}"/>
          </ac:spMkLst>
        </pc:spChg>
        <pc:spChg chg="add mod">
          <ac:chgData name="Adela Bleda (2425573)" userId="S::2425573@student.uwtsd.ac.uk::1242dc7b-2ee2-43c1-a847-a1b5264b5e64" providerId="AD" clId="Web-{39C1EB4C-48DF-48C4-8B63-0B8B71955241}" dt="2025-11-23T23:38:52.362" v="669" actId="20577"/>
          <ac:spMkLst>
            <pc:docMk/>
            <pc:sldMk cId="2063987805" sldId="257"/>
            <ac:spMk id="31" creationId="{89C657B3-1A35-E846-BEFB-6D3A36C66E93}"/>
          </ac:spMkLst>
        </pc:spChg>
        <pc:spChg chg="add mod">
          <ac:chgData name="Adela Bleda (2425573)" userId="S::2425573@student.uwtsd.ac.uk::1242dc7b-2ee2-43c1-a847-a1b5264b5e64" providerId="AD" clId="Web-{39C1EB4C-48DF-48C4-8B63-0B8B71955241}" dt="2025-11-23T20:21:22.331" v="243" actId="1076"/>
          <ac:spMkLst>
            <pc:docMk/>
            <pc:sldMk cId="2063987805" sldId="257"/>
            <ac:spMk id="32" creationId="{9E5E324D-704C-DDC2-AB59-F8519B1EE4E8}"/>
          </ac:spMkLst>
        </pc:spChg>
        <pc:spChg chg="add mod">
          <ac:chgData name="Adela Bleda (2425573)" userId="S::2425573@student.uwtsd.ac.uk::1242dc7b-2ee2-43c1-a847-a1b5264b5e64" providerId="AD" clId="Web-{39C1EB4C-48DF-48C4-8B63-0B8B71955241}" dt="2025-11-23T19:58:10.330" v="120" actId="14100"/>
          <ac:spMkLst>
            <pc:docMk/>
            <pc:sldMk cId="2063987805" sldId="257"/>
            <ac:spMk id="34" creationId="{DB29C3CF-AC62-FE12-4041-703104154D97}"/>
          </ac:spMkLst>
        </pc:spChg>
        <pc:spChg chg="add del mod">
          <ac:chgData name="Adela Bleda (2425573)" userId="S::2425573@student.uwtsd.ac.uk::1242dc7b-2ee2-43c1-a847-a1b5264b5e64" providerId="AD" clId="Web-{39C1EB4C-48DF-48C4-8B63-0B8B71955241}" dt="2025-11-23T20:44:02.851" v="253"/>
          <ac:spMkLst>
            <pc:docMk/>
            <pc:sldMk cId="2063987805" sldId="257"/>
            <ac:spMk id="36" creationId="{EC8063B6-E4AF-20A8-839F-5A1A8AD2554D}"/>
          </ac:spMkLst>
        </pc:spChg>
        <pc:spChg chg="add del mod">
          <ac:chgData name="Adela Bleda (2425573)" userId="S::2425573@student.uwtsd.ac.uk::1242dc7b-2ee2-43c1-a847-a1b5264b5e64" providerId="AD" clId="Web-{39C1EB4C-48DF-48C4-8B63-0B8B71955241}" dt="2025-11-23T20:07:48.186" v="183"/>
          <ac:spMkLst>
            <pc:docMk/>
            <pc:sldMk cId="2063987805" sldId="257"/>
            <ac:spMk id="40" creationId="{41A39626-AFC7-E3D5-52D8-933678C0AB21}"/>
          </ac:spMkLst>
        </pc:spChg>
        <pc:spChg chg="add mod">
          <ac:chgData name="Adela Bleda (2425573)" userId="S::2425573@student.uwtsd.ac.uk::1242dc7b-2ee2-43c1-a847-a1b5264b5e64" providerId="AD" clId="Web-{39C1EB4C-48DF-48C4-8B63-0B8B71955241}" dt="2025-11-23T20:46:23.020" v="276" actId="14100"/>
          <ac:spMkLst>
            <pc:docMk/>
            <pc:sldMk cId="2063987805" sldId="257"/>
            <ac:spMk id="49" creationId="{06D8443E-AC51-4387-B34B-DA7BC8AE7874}"/>
          </ac:spMkLst>
        </pc:spChg>
        <pc:spChg chg="add mod">
          <ac:chgData name="Adela Bleda (2425573)" userId="S::2425573@student.uwtsd.ac.uk::1242dc7b-2ee2-43c1-a847-a1b5264b5e64" providerId="AD" clId="Web-{39C1EB4C-48DF-48C4-8B63-0B8B71955241}" dt="2025-11-23T20:46:16.973" v="275" actId="688"/>
          <ac:spMkLst>
            <pc:docMk/>
            <pc:sldMk cId="2063987805" sldId="257"/>
            <ac:spMk id="51" creationId="{A21F62C8-68FB-4639-6CB6-7B6F0EC4B87F}"/>
          </ac:spMkLst>
        </pc:spChg>
        <pc:graphicFrameChg chg="add del">
          <ac:chgData name="Adela Bleda (2425573)" userId="S::2425573@student.uwtsd.ac.uk::1242dc7b-2ee2-43c1-a847-a1b5264b5e64" providerId="AD" clId="Web-{39C1EB4C-48DF-48C4-8B63-0B8B71955241}" dt="2025-11-23T19:54:05.071" v="76"/>
          <ac:graphicFrameMkLst>
            <pc:docMk/>
            <pc:sldMk cId="2063987805" sldId="257"/>
            <ac:graphicFrameMk id="8" creationId="{66C8CC18-79AA-0635-589A-FA23E655FD79}"/>
          </ac:graphicFrameMkLst>
        </pc:graphicFrameChg>
        <pc:picChg chg="add mod">
          <ac:chgData name="Adela Bleda (2425573)" userId="S::2425573@student.uwtsd.ac.uk::1242dc7b-2ee2-43c1-a847-a1b5264b5e64" providerId="AD" clId="Web-{39C1EB4C-48DF-48C4-8B63-0B8B71955241}" dt="2025-11-23T20:05:57.247" v="172" actId="1076"/>
          <ac:picMkLst>
            <pc:docMk/>
            <pc:sldMk cId="2063987805" sldId="257"/>
            <ac:picMk id="33" creationId="{24BADE47-D5E3-73C6-7563-A85B7E50D9C9}"/>
          </ac:picMkLst>
        </pc:picChg>
        <pc:picChg chg="add del mod">
          <ac:chgData name="Adela Bleda (2425573)" userId="S::2425573@student.uwtsd.ac.uk::1242dc7b-2ee2-43c1-a847-a1b5264b5e64" providerId="AD" clId="Web-{39C1EB4C-48DF-48C4-8B63-0B8B71955241}" dt="2025-11-23T20:07:48.186" v="184"/>
          <ac:picMkLst>
            <pc:docMk/>
            <pc:sldMk cId="2063987805" sldId="257"/>
            <ac:picMk id="39" creationId="{8707B106-9D2D-11B5-5DA9-81933BA266CA}"/>
          </ac:picMkLst>
        </pc:picChg>
        <pc:inkChg chg="add del">
          <ac:chgData name="Adela Bleda (2425573)" userId="S::2425573@student.uwtsd.ac.uk::1242dc7b-2ee2-43c1-a847-a1b5264b5e64" providerId="AD" clId="Web-{39C1EB4C-48DF-48C4-8B63-0B8B71955241}" dt="2025-11-23T20:09:11.984" v="205"/>
          <ac:inkMkLst>
            <pc:docMk/>
            <pc:sldMk cId="2063987805" sldId="257"/>
            <ac:inkMk id="43" creationId="{2C66858B-4593-EF77-3921-AE6380C09F21}"/>
          </ac:inkMkLst>
        </pc:inkChg>
        <pc:inkChg chg="add del">
          <ac:chgData name="Adela Bleda (2425573)" userId="S::2425573@student.uwtsd.ac.uk::1242dc7b-2ee2-43c1-a847-a1b5264b5e64" providerId="AD" clId="Web-{39C1EB4C-48DF-48C4-8B63-0B8B71955241}" dt="2025-11-23T20:09:11.406" v="204"/>
          <ac:inkMkLst>
            <pc:docMk/>
            <pc:sldMk cId="2063987805" sldId="257"/>
            <ac:inkMk id="44" creationId="{85DE9014-E165-BC39-05DF-6AA8AF70CAD6}"/>
          </ac:inkMkLst>
        </pc:inkChg>
        <pc:inkChg chg="add del">
          <ac:chgData name="Adela Bleda (2425573)" userId="S::2425573@student.uwtsd.ac.uk::1242dc7b-2ee2-43c1-a847-a1b5264b5e64" providerId="AD" clId="Web-{39C1EB4C-48DF-48C4-8B63-0B8B71955241}" dt="2025-11-23T20:09:11.046" v="203"/>
          <ac:inkMkLst>
            <pc:docMk/>
            <pc:sldMk cId="2063987805" sldId="257"/>
            <ac:inkMk id="45" creationId="{9DC9AE56-1B6F-BFF6-643E-751CB85EE6EC}"/>
          </ac:inkMkLst>
        </pc:inkChg>
        <pc:inkChg chg="add del">
          <ac:chgData name="Adela Bleda (2425573)" userId="S::2425573@student.uwtsd.ac.uk::1242dc7b-2ee2-43c1-a847-a1b5264b5e64" providerId="AD" clId="Web-{39C1EB4C-48DF-48C4-8B63-0B8B71955241}" dt="2025-11-23T20:09:10.421" v="202"/>
          <ac:inkMkLst>
            <pc:docMk/>
            <pc:sldMk cId="2063987805" sldId="257"/>
            <ac:inkMk id="46" creationId="{49BA9CF2-4C21-4575-866B-2F527578F928}"/>
          </ac:inkMkLst>
        </pc:inkChg>
        <pc:inkChg chg="add del">
          <ac:chgData name="Adela Bleda (2425573)" userId="S::2425573@student.uwtsd.ac.uk::1242dc7b-2ee2-43c1-a847-a1b5264b5e64" providerId="AD" clId="Web-{39C1EB4C-48DF-48C4-8B63-0B8B71955241}" dt="2025-11-23T20:09:09.765" v="201"/>
          <ac:inkMkLst>
            <pc:docMk/>
            <pc:sldMk cId="2063987805" sldId="257"/>
            <ac:inkMk id="47" creationId="{1F92DDF4-EA8F-076B-5557-7DA767F582F5}"/>
          </ac:inkMkLst>
        </pc:inkChg>
        <pc:inkChg chg="add del">
          <ac:chgData name="Adela Bleda (2425573)" userId="S::2425573@student.uwtsd.ac.uk::1242dc7b-2ee2-43c1-a847-a1b5264b5e64" providerId="AD" clId="Web-{39C1EB4C-48DF-48C4-8B63-0B8B71955241}" dt="2025-11-23T20:09:09.093" v="200"/>
          <ac:inkMkLst>
            <pc:docMk/>
            <pc:sldMk cId="2063987805" sldId="257"/>
            <ac:inkMk id="48" creationId="{57E31AA3-C9E4-E9F7-057A-3683551A6D9E}"/>
          </ac:inkMkLst>
        </pc:inkChg>
        <pc:inkChg chg="add del">
          <ac:chgData name="Adela Bleda (2425573)" userId="S::2425573@student.uwtsd.ac.uk::1242dc7b-2ee2-43c1-a847-a1b5264b5e64" providerId="AD" clId="Web-{39C1EB4C-48DF-48C4-8B63-0B8B71955241}" dt="2025-11-23T20:09:51.984" v="208"/>
          <ac:inkMkLst>
            <pc:docMk/>
            <pc:sldMk cId="2063987805" sldId="257"/>
            <ac:inkMk id="50" creationId="{E7D45275-5628-3554-4C48-02F66B67E380}"/>
          </ac:inkMkLst>
        </pc:inkChg>
        <pc:cxnChg chg="add del mod">
          <ac:chgData name="Adela Bleda (2425573)" userId="S::2425573@student.uwtsd.ac.uk::1242dc7b-2ee2-43c1-a847-a1b5264b5e64" providerId="AD" clId="Web-{39C1EB4C-48DF-48C4-8B63-0B8B71955241}" dt="2025-11-23T20:07:52.874" v="186"/>
          <ac:cxnSpMkLst>
            <pc:docMk/>
            <pc:sldMk cId="2063987805" sldId="257"/>
            <ac:cxnSpMk id="37" creationId="{20A93D08-2942-0FBC-C7A6-894753A6B94C}"/>
          </ac:cxnSpMkLst>
        </pc:cxnChg>
        <pc:cxnChg chg="add del mod">
          <ac:chgData name="Adela Bleda (2425573)" userId="S::2425573@student.uwtsd.ac.uk::1242dc7b-2ee2-43c1-a847-a1b5264b5e64" providerId="AD" clId="Web-{39C1EB4C-48DF-48C4-8B63-0B8B71955241}" dt="2025-11-23T20:07:55.390" v="187"/>
          <ac:cxnSpMkLst>
            <pc:docMk/>
            <pc:sldMk cId="2063987805" sldId="257"/>
            <ac:cxnSpMk id="38" creationId="{E09DB7F0-46CA-CA7E-7C86-661AD339D7A6}"/>
          </ac:cxnSpMkLst>
        </pc:cxnChg>
        <pc:cxnChg chg="add del mod">
          <ac:chgData name="Adela Bleda (2425573)" userId="S::2425573@student.uwtsd.ac.uk::1242dc7b-2ee2-43c1-a847-a1b5264b5e64" providerId="AD" clId="Web-{39C1EB4C-48DF-48C4-8B63-0B8B71955241}" dt="2025-11-23T20:08:48.218" v="193"/>
          <ac:cxnSpMkLst>
            <pc:docMk/>
            <pc:sldMk cId="2063987805" sldId="257"/>
            <ac:cxnSpMk id="42" creationId="{700EEFFD-9AE7-2DCA-B886-0BA1FC42356F}"/>
          </ac:cxnSpMkLst>
        </pc:cxnChg>
      </pc:sldChg>
      <pc:sldChg chg="addSp delSp modSp new mod setBg modClrScheme chgLayout">
        <pc:chgData name="Adela Bleda (2425573)" userId="S::2425573@student.uwtsd.ac.uk::1242dc7b-2ee2-43c1-a847-a1b5264b5e64" providerId="AD" clId="Web-{39C1EB4C-48DF-48C4-8B63-0B8B71955241}" dt="2025-11-23T23:04:30.458" v="519" actId="20577"/>
        <pc:sldMkLst>
          <pc:docMk/>
          <pc:sldMk cId="3681364334" sldId="258"/>
        </pc:sldMkLst>
        <pc:spChg chg="mod ord">
          <ac:chgData name="Adela Bleda (2425573)" userId="S::2425573@student.uwtsd.ac.uk::1242dc7b-2ee2-43c1-a847-a1b5264b5e64" providerId="AD" clId="Web-{39C1EB4C-48DF-48C4-8B63-0B8B71955241}" dt="2025-11-23T21:53:02.455" v="418"/>
          <ac:spMkLst>
            <pc:docMk/>
            <pc:sldMk cId="3681364334" sldId="258"/>
            <ac:spMk id="2" creationId="{335E363A-769A-064D-A5C6-92C905A77F5B}"/>
          </ac:spMkLst>
        </pc:spChg>
        <pc:spChg chg="mod ord">
          <ac:chgData name="Adela Bleda (2425573)" userId="S::2425573@student.uwtsd.ac.uk::1242dc7b-2ee2-43c1-a847-a1b5264b5e64" providerId="AD" clId="Web-{39C1EB4C-48DF-48C4-8B63-0B8B71955241}" dt="2025-11-23T23:04:30.458" v="519" actId="20577"/>
          <ac:spMkLst>
            <pc:docMk/>
            <pc:sldMk cId="3681364334" sldId="258"/>
            <ac:spMk id="3" creationId="{C15C482D-A0FB-089C-3F3C-17FA05C3748A}"/>
          </ac:spMkLst>
        </pc:spChg>
        <pc:spChg chg="mod ord">
          <ac:chgData name="Adela Bleda (2425573)" userId="S::2425573@student.uwtsd.ac.uk::1242dc7b-2ee2-43c1-a847-a1b5264b5e64" providerId="AD" clId="Web-{39C1EB4C-48DF-48C4-8B63-0B8B71955241}" dt="2025-11-23T21:53:02.455" v="418"/>
          <ac:spMkLst>
            <pc:docMk/>
            <pc:sldMk cId="3681364334" sldId="258"/>
            <ac:spMk id="4" creationId="{9B701AAB-44DD-CF1C-24E4-40DC796B3E32}"/>
          </ac:spMkLst>
        </pc:spChg>
        <pc:spChg chg="mod ord">
          <ac:chgData name="Adela Bleda (2425573)" userId="S::2425573@student.uwtsd.ac.uk::1242dc7b-2ee2-43c1-a847-a1b5264b5e64" providerId="AD" clId="Web-{39C1EB4C-48DF-48C4-8B63-0B8B71955241}" dt="2025-11-23T21:53:02.455" v="418"/>
          <ac:spMkLst>
            <pc:docMk/>
            <pc:sldMk cId="3681364334" sldId="258"/>
            <ac:spMk id="5" creationId="{9339BF3E-BE4B-A120-B035-F0E755CE5CD2}"/>
          </ac:spMkLst>
        </pc:spChg>
        <pc:spChg chg="mod ord">
          <ac:chgData name="Adela Bleda (2425573)" userId="S::2425573@student.uwtsd.ac.uk::1242dc7b-2ee2-43c1-a847-a1b5264b5e64" providerId="AD" clId="Web-{39C1EB4C-48DF-48C4-8B63-0B8B71955241}" dt="2025-11-23T21:53:02.455" v="418"/>
          <ac:spMkLst>
            <pc:docMk/>
            <pc:sldMk cId="3681364334" sldId="258"/>
            <ac:spMk id="6" creationId="{E43350BE-8068-5C7E-F976-06DFFFDAF2D8}"/>
          </ac:spMkLst>
        </pc:spChg>
        <pc:spChg chg="add mod">
          <ac:chgData name="Adela Bleda (2425573)" userId="S::2425573@student.uwtsd.ac.uk::1242dc7b-2ee2-43c1-a847-a1b5264b5e64" providerId="AD" clId="Web-{39C1EB4C-48DF-48C4-8B63-0B8B71955241}" dt="2025-11-23T23:04:17.239" v="516" actId="1076"/>
          <ac:spMkLst>
            <pc:docMk/>
            <pc:sldMk cId="3681364334" sldId="258"/>
            <ac:spMk id="7" creationId="{686529F7-F4A9-80CD-E4DA-6CEC24E14FFE}"/>
          </ac:spMkLst>
        </pc:spChg>
        <pc:spChg chg="add mod">
          <ac:chgData name="Adela Bleda (2425573)" userId="S::2425573@student.uwtsd.ac.uk::1242dc7b-2ee2-43c1-a847-a1b5264b5e64" providerId="AD" clId="Web-{39C1EB4C-48DF-48C4-8B63-0B8B71955241}" dt="2025-11-23T23:03:55.114" v="510" actId="20577"/>
          <ac:spMkLst>
            <pc:docMk/>
            <pc:sldMk cId="3681364334" sldId="258"/>
            <ac:spMk id="8" creationId="{A8F49F10-EBAE-CBDE-A38C-F396C28CAB04}"/>
          </ac:spMkLst>
        </pc:spChg>
        <pc:spChg chg="add mod">
          <ac:chgData name="Adela Bleda (2425573)" userId="S::2425573@student.uwtsd.ac.uk::1242dc7b-2ee2-43c1-a847-a1b5264b5e64" providerId="AD" clId="Web-{39C1EB4C-48DF-48C4-8B63-0B8B71955241}" dt="2025-11-23T23:04:21.239" v="517" actId="1076"/>
          <ac:spMkLst>
            <pc:docMk/>
            <pc:sldMk cId="3681364334" sldId="258"/>
            <ac:spMk id="9" creationId="{734A97BC-48B3-C384-5AAB-5256000F9E0F}"/>
          </ac:spMkLst>
        </pc:spChg>
        <pc:picChg chg="add del mod">
          <ac:chgData name="Adela Bleda (2425573)" userId="S::2425573@student.uwtsd.ac.uk::1242dc7b-2ee2-43c1-a847-a1b5264b5e64" providerId="AD" clId="Web-{39C1EB4C-48DF-48C4-8B63-0B8B71955241}" dt="2025-11-23T21:53:29.098" v="419"/>
          <ac:picMkLst>
            <pc:docMk/>
            <pc:sldMk cId="3681364334" sldId="258"/>
            <ac:picMk id="10" creationId="{0F8791B0-3110-ACB6-6B31-C4B67CF65A80}"/>
          </ac:picMkLst>
        </pc:picChg>
      </pc:sldChg>
      <pc:sldChg chg="addSp delSp modSp new mod setBg modClrScheme chgLayout">
        <pc:chgData name="Adela Bleda (2425573)" userId="S::2425573@student.uwtsd.ac.uk::1242dc7b-2ee2-43c1-a847-a1b5264b5e64" providerId="AD" clId="Web-{39C1EB4C-48DF-48C4-8B63-0B8B71955241}" dt="2025-11-23T23:02:49.910" v="500" actId="20577"/>
        <pc:sldMkLst>
          <pc:docMk/>
          <pc:sldMk cId="290776492" sldId="259"/>
        </pc:sldMkLst>
        <pc:spChg chg="del">
          <ac:chgData name="Adela Bleda (2425573)" userId="S::2425573@student.uwtsd.ac.uk::1242dc7b-2ee2-43c1-a847-a1b5264b5e64" providerId="AD" clId="Web-{39C1EB4C-48DF-48C4-8B63-0B8B71955241}" dt="2025-11-23T22:03:10.862" v="422"/>
          <ac:spMkLst>
            <pc:docMk/>
            <pc:sldMk cId="290776492" sldId="259"/>
            <ac:spMk id="2" creationId="{F1BE9B26-E007-9770-5B44-3479418479FA}"/>
          </ac:spMkLst>
        </pc:spChg>
        <pc:spChg chg="del">
          <ac:chgData name="Adela Bleda (2425573)" userId="S::2425573@student.uwtsd.ac.uk::1242dc7b-2ee2-43c1-a847-a1b5264b5e64" providerId="AD" clId="Web-{39C1EB4C-48DF-48C4-8B63-0B8B71955241}" dt="2025-11-23T22:03:10.862" v="422"/>
          <ac:spMkLst>
            <pc:docMk/>
            <pc:sldMk cId="290776492" sldId="259"/>
            <ac:spMk id="3" creationId="{E42AC3C3-3C2E-91EF-8C44-45F827AB6312}"/>
          </ac:spMkLst>
        </pc:spChg>
        <pc:spChg chg="mod">
          <ac:chgData name="Adela Bleda (2425573)" userId="S::2425573@student.uwtsd.ac.uk::1242dc7b-2ee2-43c1-a847-a1b5264b5e64" providerId="AD" clId="Web-{39C1EB4C-48DF-48C4-8B63-0B8B71955241}" dt="2025-11-23T22:20:57.799" v="475"/>
          <ac:spMkLst>
            <pc:docMk/>
            <pc:sldMk cId="290776492" sldId="259"/>
            <ac:spMk id="4" creationId="{DCE40B06-A577-6575-BD06-92B7B5156B85}"/>
          </ac:spMkLst>
        </pc:spChg>
        <pc:spChg chg="mod">
          <ac:chgData name="Adela Bleda (2425573)" userId="S::2425573@student.uwtsd.ac.uk::1242dc7b-2ee2-43c1-a847-a1b5264b5e64" providerId="AD" clId="Web-{39C1EB4C-48DF-48C4-8B63-0B8B71955241}" dt="2025-11-23T22:20:57.799" v="475"/>
          <ac:spMkLst>
            <pc:docMk/>
            <pc:sldMk cId="290776492" sldId="259"/>
            <ac:spMk id="5" creationId="{5F163F7D-9010-E006-C3D0-A00BF9506138}"/>
          </ac:spMkLst>
        </pc:spChg>
        <pc:spChg chg="mod">
          <ac:chgData name="Adela Bleda (2425573)" userId="S::2425573@student.uwtsd.ac.uk::1242dc7b-2ee2-43c1-a847-a1b5264b5e64" providerId="AD" clId="Web-{39C1EB4C-48DF-48C4-8B63-0B8B71955241}" dt="2025-11-23T22:20:57.799" v="475"/>
          <ac:spMkLst>
            <pc:docMk/>
            <pc:sldMk cId="290776492" sldId="259"/>
            <ac:spMk id="6" creationId="{C9A98809-5891-76A6-43D3-F1DA1CB15EE5}"/>
          </ac:spMkLst>
        </pc:spChg>
        <pc:spChg chg="add del mod">
          <ac:chgData name="Adela Bleda (2425573)" userId="S::2425573@student.uwtsd.ac.uk::1242dc7b-2ee2-43c1-a847-a1b5264b5e64" providerId="AD" clId="Web-{39C1EB4C-48DF-48C4-8B63-0B8B71955241}" dt="2025-11-23T22:27:13.544" v="489"/>
          <ac:spMkLst>
            <pc:docMk/>
            <pc:sldMk cId="290776492" sldId="259"/>
            <ac:spMk id="8" creationId="{BE44C0D7-1205-730A-DAB0-2A03D35324FD}"/>
          </ac:spMkLst>
        </pc:spChg>
        <pc:spChg chg="add mod">
          <ac:chgData name="Adela Bleda (2425573)" userId="S::2425573@student.uwtsd.ac.uk::1242dc7b-2ee2-43c1-a847-a1b5264b5e64" providerId="AD" clId="Web-{39C1EB4C-48DF-48C4-8B63-0B8B71955241}" dt="2025-11-23T22:20:57.799" v="475"/>
          <ac:spMkLst>
            <pc:docMk/>
            <pc:sldMk cId="290776492" sldId="259"/>
            <ac:spMk id="11" creationId="{F809F4FF-BF60-38BD-306E-91139C2EB477}"/>
          </ac:spMkLst>
        </pc:spChg>
        <pc:spChg chg="add del mod">
          <ac:chgData name="Adela Bleda (2425573)" userId="S::2425573@student.uwtsd.ac.uk::1242dc7b-2ee2-43c1-a847-a1b5264b5e64" providerId="AD" clId="Web-{39C1EB4C-48DF-48C4-8B63-0B8B71955241}" dt="2025-11-23T22:15:43.537" v="464"/>
          <ac:spMkLst>
            <pc:docMk/>
            <pc:sldMk cId="290776492" sldId="259"/>
            <ac:spMk id="13" creationId="{62C9DEEA-F3AB-5B29-FBF0-09F83C0B5CF9}"/>
          </ac:spMkLst>
        </pc:spChg>
        <pc:spChg chg="add del mod">
          <ac:chgData name="Adela Bleda (2425573)" userId="S::2425573@student.uwtsd.ac.uk::1242dc7b-2ee2-43c1-a847-a1b5264b5e64" providerId="AD" clId="Web-{39C1EB4C-48DF-48C4-8B63-0B8B71955241}" dt="2025-11-23T22:16:14.335" v="468"/>
          <ac:spMkLst>
            <pc:docMk/>
            <pc:sldMk cId="290776492" sldId="259"/>
            <ac:spMk id="15" creationId="{ADC379D3-704B-483D-524D-B4F6067C8115}"/>
          </ac:spMkLst>
        </pc:spChg>
        <pc:spChg chg="add del mod">
          <ac:chgData name="Adela Bleda (2425573)" userId="S::2425573@student.uwtsd.ac.uk::1242dc7b-2ee2-43c1-a847-a1b5264b5e64" providerId="AD" clId="Web-{39C1EB4C-48DF-48C4-8B63-0B8B71955241}" dt="2025-11-23T22:20:57.799" v="476"/>
          <ac:spMkLst>
            <pc:docMk/>
            <pc:sldMk cId="290776492" sldId="259"/>
            <ac:spMk id="20" creationId="{188DF0A1-9DAF-4A81-0114-6C4AE9C7F6D9}"/>
          </ac:spMkLst>
        </pc:spChg>
        <pc:spChg chg="add del mod">
          <ac:chgData name="Adela Bleda (2425573)" userId="S::2425573@student.uwtsd.ac.uk::1242dc7b-2ee2-43c1-a847-a1b5264b5e64" providerId="AD" clId="Web-{39C1EB4C-48DF-48C4-8B63-0B8B71955241}" dt="2025-11-23T22:20:51.659" v="473"/>
          <ac:spMkLst>
            <pc:docMk/>
            <pc:sldMk cId="290776492" sldId="259"/>
            <ac:spMk id="25" creationId="{92631304-606A-5DF7-BAE2-C1AD6F3FAC2D}"/>
          </ac:spMkLst>
        </pc:spChg>
        <pc:spChg chg="add del mod">
          <ac:chgData name="Adela Bleda (2425573)" userId="S::2425573@student.uwtsd.ac.uk::1242dc7b-2ee2-43c1-a847-a1b5264b5e64" providerId="AD" clId="Web-{39C1EB4C-48DF-48C4-8B63-0B8B71955241}" dt="2025-11-23T22:20:57.799" v="475"/>
          <ac:spMkLst>
            <pc:docMk/>
            <pc:sldMk cId="290776492" sldId="259"/>
            <ac:spMk id="27" creationId="{61C0EBD2-0303-FF0E-9DAA-B7C40337519E}"/>
          </ac:spMkLst>
        </pc:spChg>
        <pc:spChg chg="add mod">
          <ac:chgData name="Adela Bleda (2425573)" userId="S::2425573@student.uwtsd.ac.uk::1242dc7b-2ee2-43c1-a847-a1b5264b5e64" providerId="AD" clId="Web-{39C1EB4C-48DF-48C4-8B63-0B8B71955241}" dt="2025-11-23T23:02:49.910" v="500" actId="20577"/>
          <ac:spMkLst>
            <pc:docMk/>
            <pc:sldMk cId="290776492" sldId="259"/>
            <ac:spMk id="29" creationId="{B19AC4D6-C091-50F3-BBD6-6089F096FF57}"/>
          </ac:spMkLst>
        </pc:spChg>
        <pc:picChg chg="add mod ord">
          <ac:chgData name="Adela Bleda (2425573)" userId="S::2425573@student.uwtsd.ac.uk::1242dc7b-2ee2-43c1-a847-a1b5264b5e64" providerId="AD" clId="Web-{39C1EB4C-48DF-48C4-8B63-0B8B71955241}" dt="2025-11-23T22:27:57.236" v="497" actId="1076"/>
          <ac:picMkLst>
            <pc:docMk/>
            <pc:sldMk cId="290776492" sldId="259"/>
            <ac:picMk id="7" creationId="{AF1AFDEC-3B21-0AC3-D1F1-D89B35A67AAF}"/>
          </ac:picMkLst>
        </pc:picChg>
      </pc:sldChg>
      <pc:sldChg chg="modSp new del mod modClrScheme chgLayout">
        <pc:chgData name="Adela Bleda (2425573)" userId="S::2425573@student.uwtsd.ac.uk::1242dc7b-2ee2-43c1-a847-a1b5264b5e64" providerId="AD" clId="Web-{39C1EB4C-48DF-48C4-8B63-0B8B71955241}" dt="2025-11-23T22:02:45.737" v="420"/>
        <pc:sldMkLst>
          <pc:docMk/>
          <pc:sldMk cId="1528418694" sldId="259"/>
        </pc:sldMkLst>
        <pc:spChg chg="mod ord">
          <ac:chgData name="Adela Bleda (2425573)" userId="S::2425573@student.uwtsd.ac.uk::1242dc7b-2ee2-43c1-a847-a1b5264b5e64" providerId="AD" clId="Web-{39C1EB4C-48DF-48C4-8B63-0B8B71955241}" dt="2025-11-23T21:53:02.455" v="418"/>
          <ac:spMkLst>
            <pc:docMk/>
            <pc:sldMk cId="1528418694" sldId="259"/>
            <ac:spMk id="2" creationId="{DFB5939E-7855-C2E9-94A4-F2EE7E473687}"/>
          </ac:spMkLst>
        </pc:spChg>
        <pc:spChg chg="mod ord">
          <ac:chgData name="Adela Bleda (2425573)" userId="S::2425573@student.uwtsd.ac.uk::1242dc7b-2ee2-43c1-a847-a1b5264b5e64" providerId="AD" clId="Web-{39C1EB4C-48DF-48C4-8B63-0B8B71955241}" dt="2025-11-23T21:53:02.455" v="418"/>
          <ac:spMkLst>
            <pc:docMk/>
            <pc:sldMk cId="1528418694" sldId="259"/>
            <ac:spMk id="3" creationId="{291F7149-9359-05F6-90D2-F091E6903400}"/>
          </ac:spMkLst>
        </pc:spChg>
        <pc:spChg chg="mod ord">
          <ac:chgData name="Adela Bleda (2425573)" userId="S::2425573@student.uwtsd.ac.uk::1242dc7b-2ee2-43c1-a847-a1b5264b5e64" providerId="AD" clId="Web-{39C1EB4C-48DF-48C4-8B63-0B8B71955241}" dt="2025-11-23T21:53:02.455" v="418"/>
          <ac:spMkLst>
            <pc:docMk/>
            <pc:sldMk cId="1528418694" sldId="259"/>
            <ac:spMk id="4" creationId="{53AAC3A2-8054-A7EE-2D76-CDAA2270EBC3}"/>
          </ac:spMkLst>
        </pc:spChg>
        <pc:spChg chg="mod ord">
          <ac:chgData name="Adela Bleda (2425573)" userId="S::2425573@student.uwtsd.ac.uk::1242dc7b-2ee2-43c1-a847-a1b5264b5e64" providerId="AD" clId="Web-{39C1EB4C-48DF-48C4-8B63-0B8B71955241}" dt="2025-11-23T21:53:02.455" v="418"/>
          <ac:spMkLst>
            <pc:docMk/>
            <pc:sldMk cId="1528418694" sldId="259"/>
            <ac:spMk id="5" creationId="{7B2D9F53-F962-5C37-CA97-EC4B964B642A}"/>
          </ac:spMkLst>
        </pc:spChg>
        <pc:spChg chg="mod ord">
          <ac:chgData name="Adela Bleda (2425573)" userId="S::2425573@student.uwtsd.ac.uk::1242dc7b-2ee2-43c1-a847-a1b5264b5e64" providerId="AD" clId="Web-{39C1EB4C-48DF-48C4-8B63-0B8B71955241}" dt="2025-11-23T21:53:02.455" v="418"/>
          <ac:spMkLst>
            <pc:docMk/>
            <pc:sldMk cId="1528418694" sldId="259"/>
            <ac:spMk id="6" creationId="{7148CCD6-00A8-301A-684F-DFC0A6DE1DAB}"/>
          </ac:spMkLst>
        </pc:spChg>
      </pc:sldChg>
      <pc:sldChg chg="addSp delSp modSp">
        <pc:chgData name="Adela Bleda (2425573)" userId="S::2425573@student.uwtsd.ac.uk::1242dc7b-2ee2-43c1-a847-a1b5264b5e64" providerId="AD" clId="Web-{39C1EB4C-48DF-48C4-8B63-0B8B71955241}" dt="2025-11-23T23:15:16.258" v="604" actId="20577"/>
        <pc:sldMkLst>
          <pc:docMk/>
          <pc:sldMk cId="48373413" sldId="261"/>
        </pc:sldMkLst>
        <pc:spChg chg="mod">
          <ac:chgData name="Adela Bleda (2425573)" userId="S::2425573@student.uwtsd.ac.uk::1242dc7b-2ee2-43c1-a847-a1b5264b5e64" providerId="AD" clId="Web-{39C1EB4C-48DF-48C4-8B63-0B8B71955241}" dt="2025-11-23T23:13:01.662" v="598" actId="1076"/>
          <ac:spMkLst>
            <pc:docMk/>
            <pc:sldMk cId="48373413" sldId="261"/>
            <ac:spMk id="2" creationId="{6447B194-77C8-EA70-680C-DD9845A7462D}"/>
          </ac:spMkLst>
        </pc:spChg>
        <pc:spChg chg="del">
          <ac:chgData name="Adela Bleda (2425573)" userId="S::2425573@student.uwtsd.ac.uk::1242dc7b-2ee2-43c1-a847-a1b5264b5e64" providerId="AD" clId="Web-{39C1EB4C-48DF-48C4-8B63-0B8B71955241}" dt="2025-11-23T23:07:21.994" v="520"/>
          <ac:spMkLst>
            <pc:docMk/>
            <pc:sldMk cId="48373413" sldId="261"/>
            <ac:spMk id="3" creationId="{1F2BA29D-0EC2-CF6E-47EA-B34579D7D311}"/>
          </ac:spMkLst>
        </pc:spChg>
        <pc:spChg chg="mod">
          <ac:chgData name="Adela Bleda (2425573)" userId="S::2425573@student.uwtsd.ac.uk::1242dc7b-2ee2-43c1-a847-a1b5264b5e64" providerId="AD" clId="Web-{39C1EB4C-48DF-48C4-8B63-0B8B71955241}" dt="2025-11-23T23:15:16.258" v="604" actId="20577"/>
          <ac:spMkLst>
            <pc:docMk/>
            <pc:sldMk cId="48373413" sldId="261"/>
            <ac:spMk id="4" creationId="{C78CE79C-A60A-601E-514D-A1BB4AD98D07}"/>
          </ac:spMkLst>
        </pc:spChg>
        <pc:spChg chg="add del mod">
          <ac:chgData name="Adela Bleda (2425573)" userId="S::2425573@student.uwtsd.ac.uk::1242dc7b-2ee2-43c1-a847-a1b5264b5e64" providerId="AD" clId="Web-{39C1EB4C-48DF-48C4-8B63-0B8B71955241}" dt="2025-11-23T23:08:13.996" v="524"/>
          <ac:spMkLst>
            <pc:docMk/>
            <pc:sldMk cId="48373413" sldId="261"/>
            <ac:spMk id="10" creationId="{87F0F7E6-CB32-ECEC-3D09-23678E1C6018}"/>
          </ac:spMkLst>
        </pc:spChg>
        <pc:spChg chg="add del mod">
          <ac:chgData name="Adela Bleda (2425573)" userId="S::2425573@student.uwtsd.ac.uk::1242dc7b-2ee2-43c1-a847-a1b5264b5e64" providerId="AD" clId="Web-{39C1EB4C-48DF-48C4-8B63-0B8B71955241}" dt="2025-11-23T23:11:08.503" v="539"/>
          <ac:spMkLst>
            <pc:docMk/>
            <pc:sldMk cId="48373413" sldId="261"/>
            <ac:spMk id="14" creationId="{2BD2F795-6397-5CAD-92E8-9B9F14F240E4}"/>
          </ac:spMkLst>
        </pc:spChg>
        <pc:picChg chg="add del mod ord">
          <ac:chgData name="Adela Bleda (2425573)" userId="S::2425573@student.uwtsd.ac.uk::1242dc7b-2ee2-43c1-a847-a1b5264b5e64" providerId="AD" clId="Web-{39C1EB4C-48DF-48C4-8B63-0B8B71955241}" dt="2025-11-23T23:07:44.386" v="523"/>
          <ac:picMkLst>
            <pc:docMk/>
            <pc:sldMk cId="48373413" sldId="261"/>
            <ac:picMk id="8" creationId="{8EEE5804-58C0-B4DF-E6FF-28D0153DA3F0}"/>
          </ac:picMkLst>
        </pc:picChg>
        <pc:picChg chg="add del mod ord">
          <ac:chgData name="Adela Bleda (2425573)" userId="S::2425573@student.uwtsd.ac.uk::1242dc7b-2ee2-43c1-a847-a1b5264b5e64" providerId="AD" clId="Web-{39C1EB4C-48DF-48C4-8B63-0B8B71955241}" dt="2025-11-23T23:10:59.706" v="538"/>
          <ac:picMkLst>
            <pc:docMk/>
            <pc:sldMk cId="48373413" sldId="261"/>
            <ac:picMk id="11" creationId="{AC27BE70-4404-B54E-62E2-416D3B717427}"/>
          </ac:picMkLst>
        </pc:picChg>
        <pc:picChg chg="add del mod">
          <ac:chgData name="Adela Bleda (2425573)" userId="S::2425573@student.uwtsd.ac.uk::1242dc7b-2ee2-43c1-a847-a1b5264b5e64" providerId="AD" clId="Web-{39C1EB4C-48DF-48C4-8B63-0B8B71955241}" dt="2025-11-23T23:10:57.971" v="537"/>
          <ac:picMkLst>
            <pc:docMk/>
            <pc:sldMk cId="48373413" sldId="261"/>
            <ac:picMk id="12" creationId="{A4E50707-0694-BDD7-290F-1C3C2A3B016D}"/>
          </ac:picMkLst>
        </pc:picChg>
        <pc:picChg chg="add mod ord">
          <ac:chgData name="Adela Bleda (2425573)" userId="S::2425573@student.uwtsd.ac.uk::1242dc7b-2ee2-43c1-a847-a1b5264b5e64" providerId="AD" clId="Web-{39C1EB4C-48DF-48C4-8B63-0B8B71955241}" dt="2025-11-23T23:11:47.738" v="547" actId="1076"/>
          <ac:picMkLst>
            <pc:docMk/>
            <pc:sldMk cId="48373413" sldId="261"/>
            <ac:picMk id="15" creationId="{7651F3D8-6F08-6437-5FAF-9FBF2830EEAD}"/>
          </ac:picMkLst>
        </pc:picChg>
      </pc:sldChg>
      <pc:sldChg chg="addSp delSp modSp new">
        <pc:chgData name="Adela Bleda (2425573)" userId="S::2425573@student.uwtsd.ac.uk::1242dc7b-2ee2-43c1-a847-a1b5264b5e64" providerId="AD" clId="Web-{39C1EB4C-48DF-48C4-8B63-0B8B71955241}" dt="2025-11-23T23:46:49.034" v="693" actId="1076"/>
        <pc:sldMkLst>
          <pc:docMk/>
          <pc:sldMk cId="3945442133" sldId="262"/>
        </pc:sldMkLst>
        <pc:spChg chg="mod">
          <ac:chgData name="Adela Bleda (2425573)" userId="S::2425573@student.uwtsd.ac.uk::1242dc7b-2ee2-43c1-a847-a1b5264b5e64" providerId="AD" clId="Web-{39C1EB4C-48DF-48C4-8B63-0B8B71955241}" dt="2025-11-23T23:46:49.034" v="693" actId="1076"/>
          <ac:spMkLst>
            <pc:docMk/>
            <pc:sldMk cId="3945442133" sldId="262"/>
            <ac:spMk id="2" creationId="{552BFD54-D889-557B-D9B4-612F4633A40E}"/>
          </ac:spMkLst>
        </pc:spChg>
        <pc:spChg chg="mod">
          <ac:chgData name="Adela Bleda (2425573)" userId="S::2425573@student.uwtsd.ac.uk::1242dc7b-2ee2-43c1-a847-a1b5264b5e64" providerId="AD" clId="Web-{39C1EB4C-48DF-48C4-8B63-0B8B71955241}" dt="2025-11-23T23:25:04.565" v="612" actId="20577"/>
          <ac:spMkLst>
            <pc:docMk/>
            <pc:sldMk cId="3945442133" sldId="262"/>
            <ac:spMk id="3" creationId="{5EC4AAA9-24BF-AFDB-8AF3-07B45D500C37}"/>
          </ac:spMkLst>
        </pc:spChg>
        <pc:spChg chg="add del mod">
          <ac:chgData name="Adela Bleda (2425573)" userId="S::2425573@student.uwtsd.ac.uk::1242dc7b-2ee2-43c1-a847-a1b5264b5e64" providerId="AD" clId="Web-{39C1EB4C-48DF-48C4-8B63-0B8B71955241}" dt="2025-11-23T23:40:28.831" v="675"/>
          <ac:spMkLst>
            <pc:docMk/>
            <pc:sldMk cId="3945442133" sldId="262"/>
            <ac:spMk id="8" creationId="{67FF4DEF-A7BF-BB80-2C70-49C2059EBA20}"/>
          </ac:spMkLst>
        </pc:spChg>
        <pc:spChg chg="add del mod">
          <ac:chgData name="Adela Bleda (2425573)" userId="S::2425573@student.uwtsd.ac.uk::1242dc7b-2ee2-43c1-a847-a1b5264b5e64" providerId="AD" clId="Web-{39C1EB4C-48DF-48C4-8B63-0B8B71955241}" dt="2025-11-23T23:39:28.065" v="670"/>
          <ac:spMkLst>
            <pc:docMk/>
            <pc:sldMk cId="3945442133" sldId="262"/>
            <ac:spMk id="9" creationId="{E040E713-C42A-005B-6CDC-33E1B8F5F934}"/>
          </ac:spMkLst>
        </pc:spChg>
        <pc:picChg chg="mod">
          <ac:chgData name="Adela Bleda (2425573)" userId="S::2425573@student.uwtsd.ac.uk::1242dc7b-2ee2-43c1-a847-a1b5264b5e64" providerId="AD" clId="Web-{39C1EB4C-48DF-48C4-8B63-0B8B71955241}" dt="2025-11-23T23:40:24.003" v="674" actId="1076"/>
          <ac:picMkLst>
            <pc:docMk/>
            <pc:sldMk cId="3945442133" sldId="262"/>
            <ac:picMk id="14" creationId="{72E2C8AA-D406-7B61-AFA8-5E5F716E741C}"/>
          </ac:picMkLst>
        </pc:picChg>
        <pc:picChg chg="mod">
          <ac:chgData name="Adela Bleda (2425573)" userId="S::2425573@student.uwtsd.ac.uk::1242dc7b-2ee2-43c1-a847-a1b5264b5e64" providerId="AD" clId="Web-{39C1EB4C-48DF-48C4-8B63-0B8B71955241}" dt="2025-11-23T23:46:27.440" v="677" actId="14100"/>
          <ac:picMkLst>
            <pc:docMk/>
            <pc:sldMk cId="3945442133" sldId="262"/>
            <ac:picMk id="18" creationId="{CC19D31E-25A3-1BC5-64C8-557464BC8CFB}"/>
          </ac:picMkLst>
        </pc:picChg>
      </pc:sldChg>
      <pc:sldChg chg="modSp new">
        <pc:chgData name="Adela Bleda (2425573)" userId="S::2425573@student.uwtsd.ac.uk::1242dc7b-2ee2-43c1-a847-a1b5264b5e64" providerId="AD" clId="Web-{39C1EB4C-48DF-48C4-8B63-0B8B71955241}" dt="2025-11-24T00:03:14.207" v="696"/>
        <pc:sldMkLst>
          <pc:docMk/>
          <pc:sldMk cId="1871085161" sldId="263"/>
        </pc:sldMkLst>
        <pc:picChg chg="mod modCrop">
          <ac:chgData name="Adela Bleda (2425573)" userId="S::2425573@student.uwtsd.ac.uk::1242dc7b-2ee2-43c1-a847-a1b5264b5e64" providerId="AD" clId="Web-{39C1EB4C-48DF-48C4-8B63-0B8B71955241}" dt="2025-11-24T00:03:14.207" v="696"/>
          <ac:picMkLst>
            <pc:docMk/>
            <pc:sldMk cId="1871085161" sldId="263"/>
            <ac:picMk id="10" creationId="{5B4A5909-AB1D-E073-79F8-A9D448A4AC92}"/>
          </ac:picMkLst>
        </pc:picChg>
      </pc:sldChg>
      <pc:sldMasterChg chg="del delSldLayout">
        <pc:chgData name="Adela Bleda (2425573)" userId="S::2425573@student.uwtsd.ac.uk::1242dc7b-2ee2-43c1-a847-a1b5264b5e64" providerId="AD" clId="Web-{39C1EB4C-48DF-48C4-8B63-0B8B71955241}" dt="2025-11-23T19:34:19.754" v="0"/>
        <pc:sldMasterMkLst>
          <pc:docMk/>
          <pc:sldMasterMk cId="780009983" sldId="2147483848"/>
        </pc:sldMasterMkLst>
        <pc:sldLayoutChg chg="del">
          <pc:chgData name="Adela Bleda (2425573)" userId="S::2425573@student.uwtsd.ac.uk::1242dc7b-2ee2-43c1-a847-a1b5264b5e64" providerId="AD" clId="Web-{39C1EB4C-48DF-48C4-8B63-0B8B71955241}" dt="2025-11-23T19:34:19.754" v="0"/>
          <pc:sldLayoutMkLst>
            <pc:docMk/>
            <pc:sldMasterMk cId="780009983" sldId="2147483848"/>
            <pc:sldLayoutMk cId="1001288057" sldId="2147483849"/>
          </pc:sldLayoutMkLst>
        </pc:sldLayoutChg>
        <pc:sldLayoutChg chg="del">
          <pc:chgData name="Adela Bleda (2425573)" userId="S::2425573@student.uwtsd.ac.uk::1242dc7b-2ee2-43c1-a847-a1b5264b5e64" providerId="AD" clId="Web-{39C1EB4C-48DF-48C4-8B63-0B8B71955241}" dt="2025-11-23T19:34:19.754" v="0"/>
          <pc:sldLayoutMkLst>
            <pc:docMk/>
            <pc:sldMasterMk cId="780009983" sldId="2147483848"/>
            <pc:sldLayoutMk cId="4094903825" sldId="2147483850"/>
          </pc:sldLayoutMkLst>
        </pc:sldLayoutChg>
        <pc:sldLayoutChg chg="del">
          <pc:chgData name="Adela Bleda (2425573)" userId="S::2425573@student.uwtsd.ac.uk::1242dc7b-2ee2-43c1-a847-a1b5264b5e64" providerId="AD" clId="Web-{39C1EB4C-48DF-48C4-8B63-0B8B71955241}" dt="2025-11-23T19:34:19.754" v="0"/>
          <pc:sldLayoutMkLst>
            <pc:docMk/>
            <pc:sldMasterMk cId="780009983" sldId="2147483848"/>
            <pc:sldLayoutMk cId="3813482744" sldId="2147483851"/>
          </pc:sldLayoutMkLst>
        </pc:sldLayoutChg>
        <pc:sldLayoutChg chg="del">
          <pc:chgData name="Adela Bleda (2425573)" userId="S::2425573@student.uwtsd.ac.uk::1242dc7b-2ee2-43c1-a847-a1b5264b5e64" providerId="AD" clId="Web-{39C1EB4C-48DF-48C4-8B63-0B8B71955241}" dt="2025-11-23T19:34:19.754" v="0"/>
          <pc:sldLayoutMkLst>
            <pc:docMk/>
            <pc:sldMasterMk cId="780009983" sldId="2147483848"/>
            <pc:sldLayoutMk cId="1274940312" sldId="2147483852"/>
          </pc:sldLayoutMkLst>
        </pc:sldLayoutChg>
        <pc:sldLayoutChg chg="del">
          <pc:chgData name="Adela Bleda (2425573)" userId="S::2425573@student.uwtsd.ac.uk::1242dc7b-2ee2-43c1-a847-a1b5264b5e64" providerId="AD" clId="Web-{39C1EB4C-48DF-48C4-8B63-0B8B71955241}" dt="2025-11-23T19:34:19.754" v="0"/>
          <pc:sldLayoutMkLst>
            <pc:docMk/>
            <pc:sldMasterMk cId="780009983" sldId="2147483848"/>
            <pc:sldLayoutMk cId="2150073314" sldId="2147483853"/>
          </pc:sldLayoutMkLst>
        </pc:sldLayoutChg>
        <pc:sldLayoutChg chg="del">
          <pc:chgData name="Adela Bleda (2425573)" userId="S::2425573@student.uwtsd.ac.uk::1242dc7b-2ee2-43c1-a847-a1b5264b5e64" providerId="AD" clId="Web-{39C1EB4C-48DF-48C4-8B63-0B8B71955241}" dt="2025-11-23T19:34:19.754" v="0"/>
          <pc:sldLayoutMkLst>
            <pc:docMk/>
            <pc:sldMasterMk cId="780009983" sldId="2147483848"/>
            <pc:sldLayoutMk cId="3505304424" sldId="2147483854"/>
          </pc:sldLayoutMkLst>
        </pc:sldLayoutChg>
        <pc:sldLayoutChg chg="del">
          <pc:chgData name="Adela Bleda (2425573)" userId="S::2425573@student.uwtsd.ac.uk::1242dc7b-2ee2-43c1-a847-a1b5264b5e64" providerId="AD" clId="Web-{39C1EB4C-48DF-48C4-8B63-0B8B71955241}" dt="2025-11-23T19:34:19.754" v="0"/>
          <pc:sldLayoutMkLst>
            <pc:docMk/>
            <pc:sldMasterMk cId="780009983" sldId="2147483848"/>
            <pc:sldLayoutMk cId="3708178999" sldId="2147483855"/>
          </pc:sldLayoutMkLst>
        </pc:sldLayoutChg>
        <pc:sldLayoutChg chg="del">
          <pc:chgData name="Adela Bleda (2425573)" userId="S::2425573@student.uwtsd.ac.uk::1242dc7b-2ee2-43c1-a847-a1b5264b5e64" providerId="AD" clId="Web-{39C1EB4C-48DF-48C4-8B63-0B8B71955241}" dt="2025-11-23T19:34:19.754" v="0"/>
          <pc:sldLayoutMkLst>
            <pc:docMk/>
            <pc:sldMasterMk cId="780009983" sldId="2147483848"/>
            <pc:sldLayoutMk cId="189095526" sldId="2147483856"/>
          </pc:sldLayoutMkLst>
        </pc:sldLayoutChg>
        <pc:sldLayoutChg chg="del">
          <pc:chgData name="Adela Bleda (2425573)" userId="S::2425573@student.uwtsd.ac.uk::1242dc7b-2ee2-43c1-a847-a1b5264b5e64" providerId="AD" clId="Web-{39C1EB4C-48DF-48C4-8B63-0B8B71955241}" dt="2025-11-23T19:34:19.754" v="0"/>
          <pc:sldLayoutMkLst>
            <pc:docMk/>
            <pc:sldMasterMk cId="780009983" sldId="2147483848"/>
            <pc:sldLayoutMk cId="760651492" sldId="2147483857"/>
          </pc:sldLayoutMkLst>
        </pc:sldLayoutChg>
        <pc:sldLayoutChg chg="del">
          <pc:chgData name="Adela Bleda (2425573)" userId="S::2425573@student.uwtsd.ac.uk::1242dc7b-2ee2-43c1-a847-a1b5264b5e64" providerId="AD" clId="Web-{39C1EB4C-48DF-48C4-8B63-0B8B71955241}" dt="2025-11-23T19:34:19.754" v="0"/>
          <pc:sldLayoutMkLst>
            <pc:docMk/>
            <pc:sldMasterMk cId="780009983" sldId="2147483848"/>
            <pc:sldLayoutMk cId="1993370570" sldId="2147483858"/>
          </pc:sldLayoutMkLst>
        </pc:sldLayoutChg>
        <pc:sldLayoutChg chg="del">
          <pc:chgData name="Adela Bleda (2425573)" userId="S::2425573@student.uwtsd.ac.uk::1242dc7b-2ee2-43c1-a847-a1b5264b5e64" providerId="AD" clId="Web-{39C1EB4C-48DF-48C4-8B63-0B8B71955241}" dt="2025-11-23T19:34:19.754" v="0"/>
          <pc:sldLayoutMkLst>
            <pc:docMk/>
            <pc:sldMasterMk cId="780009983" sldId="2147483848"/>
            <pc:sldLayoutMk cId="1484001797" sldId="2147483859"/>
          </pc:sldLayoutMkLst>
        </pc:sldLayoutChg>
      </pc:sldMasterChg>
      <pc:sldMasterChg chg="add del mod setBg addSldLayout delSldLayout modSldLayout">
        <pc:chgData name="Adela Bleda (2425573)" userId="S::2425573@student.uwtsd.ac.uk::1242dc7b-2ee2-43c1-a847-a1b5264b5e64" providerId="AD" clId="Web-{39C1EB4C-48DF-48C4-8B63-0B8B71955241}" dt="2025-11-23T21:53:02.455" v="418"/>
        <pc:sldMasterMkLst>
          <pc:docMk/>
          <pc:sldMasterMk cId="2320398650" sldId="2147483860"/>
        </pc:sldMasterMkLst>
        <pc:sldLayoutChg chg="add del mod replId">
          <pc:chgData name="Adela Bleda (2425573)" userId="S::2425573@student.uwtsd.ac.uk::1242dc7b-2ee2-43c1-a847-a1b5264b5e64" providerId="AD" clId="Web-{39C1EB4C-48DF-48C4-8B63-0B8B71955241}" dt="2025-11-23T21:53:02.455" v="418"/>
          <pc:sldLayoutMkLst>
            <pc:docMk/>
            <pc:sldMasterMk cId="2320398650" sldId="2147483860"/>
            <pc:sldLayoutMk cId="3367291759" sldId="2147483861"/>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2320398650" sldId="2147483860"/>
            <pc:sldLayoutMk cId="3852587936" sldId="2147483862"/>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2320398650" sldId="2147483860"/>
            <pc:sldLayoutMk cId="931613023" sldId="2147483863"/>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2320398650" sldId="2147483860"/>
            <pc:sldLayoutMk cId="2090201464" sldId="2147483864"/>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2320398650" sldId="2147483860"/>
            <pc:sldLayoutMk cId="1474106116" sldId="2147483865"/>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2320398650" sldId="2147483860"/>
            <pc:sldLayoutMk cId="2684588205" sldId="2147483866"/>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2320398650" sldId="2147483860"/>
            <pc:sldLayoutMk cId="3060853721" sldId="2147483867"/>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2320398650" sldId="2147483860"/>
            <pc:sldLayoutMk cId="1507959680" sldId="2147483868"/>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2320398650" sldId="2147483860"/>
            <pc:sldLayoutMk cId="372981844" sldId="2147483869"/>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2320398650" sldId="2147483860"/>
            <pc:sldLayoutMk cId="1314913468" sldId="2147483870"/>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2320398650" sldId="2147483860"/>
            <pc:sldLayoutMk cId="4030343155" sldId="2147483871"/>
          </pc:sldLayoutMkLst>
        </pc:sldLayoutChg>
      </pc:sldMasterChg>
      <pc:sldMasterChg chg="add del addSldLayout delSldLayout modSldLayout">
        <pc:chgData name="Adela Bleda (2425573)" userId="S::2425573@student.uwtsd.ac.uk::1242dc7b-2ee2-43c1-a847-a1b5264b5e64" providerId="AD" clId="Web-{39C1EB4C-48DF-48C4-8B63-0B8B71955241}" dt="2025-11-23T21:53:02.455" v="418"/>
        <pc:sldMasterMkLst>
          <pc:docMk/>
          <pc:sldMasterMk cId="3201533707" sldId="2147483872"/>
        </pc:sldMasterMkLst>
        <pc:sldLayoutChg chg="add del mod replId">
          <pc:chgData name="Adela Bleda (2425573)" userId="S::2425573@student.uwtsd.ac.uk::1242dc7b-2ee2-43c1-a847-a1b5264b5e64" providerId="AD" clId="Web-{39C1EB4C-48DF-48C4-8B63-0B8B71955241}" dt="2025-11-23T21:53:02.455" v="418"/>
          <pc:sldLayoutMkLst>
            <pc:docMk/>
            <pc:sldMasterMk cId="3201533707" sldId="2147483872"/>
            <pc:sldLayoutMk cId="3089865306" sldId="2147483873"/>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3201533707" sldId="2147483872"/>
            <pc:sldLayoutMk cId="224689354" sldId="2147483874"/>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3201533707" sldId="2147483872"/>
            <pc:sldLayoutMk cId="4172296846" sldId="2147483875"/>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3201533707" sldId="2147483872"/>
            <pc:sldLayoutMk cId="2440052639" sldId="2147483876"/>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3201533707" sldId="2147483872"/>
            <pc:sldLayoutMk cId="497623863" sldId="2147483877"/>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3201533707" sldId="2147483872"/>
            <pc:sldLayoutMk cId="487258775" sldId="2147483878"/>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3201533707" sldId="2147483872"/>
            <pc:sldLayoutMk cId="1064009216" sldId="2147483879"/>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3201533707" sldId="2147483872"/>
            <pc:sldLayoutMk cId="2857209998" sldId="2147483880"/>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3201533707" sldId="2147483872"/>
            <pc:sldLayoutMk cId="163232173" sldId="2147483881"/>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3201533707" sldId="2147483872"/>
            <pc:sldLayoutMk cId="2303310969" sldId="2147483882"/>
          </pc:sldLayoutMkLst>
        </pc:sldLayoutChg>
        <pc:sldLayoutChg chg="add del mod replId">
          <pc:chgData name="Adela Bleda (2425573)" userId="S::2425573@student.uwtsd.ac.uk::1242dc7b-2ee2-43c1-a847-a1b5264b5e64" providerId="AD" clId="Web-{39C1EB4C-48DF-48C4-8B63-0B8B71955241}" dt="2025-11-23T21:53:02.455" v="418"/>
          <pc:sldLayoutMkLst>
            <pc:docMk/>
            <pc:sldMasterMk cId="3201533707" sldId="2147483872"/>
            <pc:sldLayoutMk cId="3358417404" sldId="2147483883"/>
          </pc:sldLayoutMkLst>
        </pc:sldLayoutChg>
      </pc:sldMasterChg>
      <pc:sldMasterChg chg="add del addSldLayout delSldLayout modSldLayout">
        <pc:chgData name="Adela Bleda (2425573)" userId="S::2425573@student.uwtsd.ac.uk::1242dc7b-2ee2-43c1-a847-a1b5264b5e64" providerId="AD" clId="Web-{39C1EB4C-48DF-48C4-8B63-0B8B71955241}" dt="2025-11-23T21:53:01.689" v="417"/>
        <pc:sldMasterMkLst>
          <pc:docMk/>
          <pc:sldMasterMk cId="750773649" sldId="2147483884"/>
        </pc:sldMasterMkLst>
        <pc:sldLayoutChg chg="add del mod replId">
          <pc:chgData name="Adela Bleda (2425573)" userId="S::2425573@student.uwtsd.ac.uk::1242dc7b-2ee2-43c1-a847-a1b5264b5e64" providerId="AD" clId="Web-{39C1EB4C-48DF-48C4-8B63-0B8B71955241}" dt="2025-11-23T21:53:01.689" v="417"/>
          <pc:sldLayoutMkLst>
            <pc:docMk/>
            <pc:sldMasterMk cId="750773649" sldId="2147483884"/>
            <pc:sldLayoutMk cId="4123904935" sldId="2147483885"/>
          </pc:sldLayoutMkLst>
        </pc:sldLayoutChg>
        <pc:sldLayoutChg chg="add del mod replId">
          <pc:chgData name="Adela Bleda (2425573)" userId="S::2425573@student.uwtsd.ac.uk::1242dc7b-2ee2-43c1-a847-a1b5264b5e64" providerId="AD" clId="Web-{39C1EB4C-48DF-48C4-8B63-0B8B71955241}" dt="2025-11-23T21:53:01.689" v="417"/>
          <pc:sldLayoutMkLst>
            <pc:docMk/>
            <pc:sldMasterMk cId="750773649" sldId="2147483884"/>
            <pc:sldLayoutMk cId="1425658655" sldId="2147483886"/>
          </pc:sldLayoutMkLst>
        </pc:sldLayoutChg>
        <pc:sldLayoutChg chg="add del mod replId">
          <pc:chgData name="Adela Bleda (2425573)" userId="S::2425573@student.uwtsd.ac.uk::1242dc7b-2ee2-43c1-a847-a1b5264b5e64" providerId="AD" clId="Web-{39C1EB4C-48DF-48C4-8B63-0B8B71955241}" dt="2025-11-23T21:53:01.689" v="417"/>
          <pc:sldLayoutMkLst>
            <pc:docMk/>
            <pc:sldMasterMk cId="750773649" sldId="2147483884"/>
            <pc:sldLayoutMk cId="1077172389" sldId="2147483887"/>
          </pc:sldLayoutMkLst>
        </pc:sldLayoutChg>
        <pc:sldLayoutChg chg="add del mod replId">
          <pc:chgData name="Adela Bleda (2425573)" userId="S::2425573@student.uwtsd.ac.uk::1242dc7b-2ee2-43c1-a847-a1b5264b5e64" providerId="AD" clId="Web-{39C1EB4C-48DF-48C4-8B63-0B8B71955241}" dt="2025-11-23T21:53:01.689" v="417"/>
          <pc:sldLayoutMkLst>
            <pc:docMk/>
            <pc:sldMasterMk cId="750773649" sldId="2147483884"/>
            <pc:sldLayoutMk cId="1713636671" sldId="2147483888"/>
          </pc:sldLayoutMkLst>
        </pc:sldLayoutChg>
        <pc:sldLayoutChg chg="add del mod replId">
          <pc:chgData name="Adela Bleda (2425573)" userId="S::2425573@student.uwtsd.ac.uk::1242dc7b-2ee2-43c1-a847-a1b5264b5e64" providerId="AD" clId="Web-{39C1EB4C-48DF-48C4-8B63-0B8B71955241}" dt="2025-11-23T21:53:01.689" v="417"/>
          <pc:sldLayoutMkLst>
            <pc:docMk/>
            <pc:sldMasterMk cId="750773649" sldId="2147483884"/>
            <pc:sldLayoutMk cId="2854223775" sldId="2147483889"/>
          </pc:sldLayoutMkLst>
        </pc:sldLayoutChg>
        <pc:sldLayoutChg chg="add del mod replId">
          <pc:chgData name="Adela Bleda (2425573)" userId="S::2425573@student.uwtsd.ac.uk::1242dc7b-2ee2-43c1-a847-a1b5264b5e64" providerId="AD" clId="Web-{39C1EB4C-48DF-48C4-8B63-0B8B71955241}" dt="2025-11-23T21:53:01.689" v="417"/>
          <pc:sldLayoutMkLst>
            <pc:docMk/>
            <pc:sldMasterMk cId="750773649" sldId="2147483884"/>
            <pc:sldLayoutMk cId="1675184992" sldId="2147483890"/>
          </pc:sldLayoutMkLst>
        </pc:sldLayoutChg>
        <pc:sldLayoutChg chg="add del mod replId">
          <pc:chgData name="Adela Bleda (2425573)" userId="S::2425573@student.uwtsd.ac.uk::1242dc7b-2ee2-43c1-a847-a1b5264b5e64" providerId="AD" clId="Web-{39C1EB4C-48DF-48C4-8B63-0B8B71955241}" dt="2025-11-23T21:53:01.689" v="417"/>
          <pc:sldLayoutMkLst>
            <pc:docMk/>
            <pc:sldMasterMk cId="750773649" sldId="2147483884"/>
            <pc:sldLayoutMk cId="44242394" sldId="2147483891"/>
          </pc:sldLayoutMkLst>
        </pc:sldLayoutChg>
        <pc:sldLayoutChg chg="add del mod replId">
          <pc:chgData name="Adela Bleda (2425573)" userId="S::2425573@student.uwtsd.ac.uk::1242dc7b-2ee2-43c1-a847-a1b5264b5e64" providerId="AD" clId="Web-{39C1EB4C-48DF-48C4-8B63-0B8B71955241}" dt="2025-11-23T21:53:01.689" v="417"/>
          <pc:sldLayoutMkLst>
            <pc:docMk/>
            <pc:sldMasterMk cId="750773649" sldId="2147483884"/>
            <pc:sldLayoutMk cId="2576473288" sldId="2147483892"/>
          </pc:sldLayoutMkLst>
        </pc:sldLayoutChg>
        <pc:sldLayoutChg chg="add del mod replId">
          <pc:chgData name="Adela Bleda (2425573)" userId="S::2425573@student.uwtsd.ac.uk::1242dc7b-2ee2-43c1-a847-a1b5264b5e64" providerId="AD" clId="Web-{39C1EB4C-48DF-48C4-8B63-0B8B71955241}" dt="2025-11-23T21:53:01.689" v="417"/>
          <pc:sldLayoutMkLst>
            <pc:docMk/>
            <pc:sldMasterMk cId="750773649" sldId="2147483884"/>
            <pc:sldLayoutMk cId="2074424051" sldId="2147483893"/>
          </pc:sldLayoutMkLst>
        </pc:sldLayoutChg>
        <pc:sldLayoutChg chg="add del mod replId">
          <pc:chgData name="Adela Bleda (2425573)" userId="S::2425573@student.uwtsd.ac.uk::1242dc7b-2ee2-43c1-a847-a1b5264b5e64" providerId="AD" clId="Web-{39C1EB4C-48DF-48C4-8B63-0B8B71955241}" dt="2025-11-23T21:53:01.689" v="417"/>
          <pc:sldLayoutMkLst>
            <pc:docMk/>
            <pc:sldMasterMk cId="750773649" sldId="2147483884"/>
            <pc:sldLayoutMk cId="405224624" sldId="2147483894"/>
          </pc:sldLayoutMkLst>
        </pc:sldLayoutChg>
        <pc:sldLayoutChg chg="add del mod replId">
          <pc:chgData name="Adela Bleda (2425573)" userId="S::2425573@student.uwtsd.ac.uk::1242dc7b-2ee2-43c1-a847-a1b5264b5e64" providerId="AD" clId="Web-{39C1EB4C-48DF-48C4-8B63-0B8B71955241}" dt="2025-11-23T21:53:01.689" v="417"/>
          <pc:sldLayoutMkLst>
            <pc:docMk/>
            <pc:sldMasterMk cId="750773649" sldId="2147483884"/>
            <pc:sldLayoutMk cId="262992987" sldId="2147483895"/>
          </pc:sldLayoutMkLst>
        </pc:sldLayoutChg>
      </pc:sldMasterChg>
      <pc:sldMasterChg chg="add del addSldLayout delSldLayout modSldLayout">
        <pc:chgData name="Adela Bleda (2425573)" userId="S::2425573@student.uwtsd.ac.uk::1242dc7b-2ee2-43c1-a847-a1b5264b5e64" providerId="AD" clId="Web-{39C1EB4C-48DF-48C4-8B63-0B8B71955241}" dt="2025-11-23T21:53:00.720" v="416"/>
        <pc:sldMasterMkLst>
          <pc:docMk/>
          <pc:sldMasterMk cId="3625649358" sldId="2147483896"/>
        </pc:sldMasterMkLst>
        <pc:sldLayoutChg chg="add del mod replId">
          <pc:chgData name="Adela Bleda (2425573)" userId="S::2425573@student.uwtsd.ac.uk::1242dc7b-2ee2-43c1-a847-a1b5264b5e64" providerId="AD" clId="Web-{39C1EB4C-48DF-48C4-8B63-0B8B71955241}" dt="2025-11-23T21:53:00.720" v="416"/>
          <pc:sldLayoutMkLst>
            <pc:docMk/>
            <pc:sldMasterMk cId="3625649358" sldId="2147483896"/>
            <pc:sldLayoutMk cId="3173043253" sldId="2147483897"/>
          </pc:sldLayoutMkLst>
        </pc:sldLayoutChg>
        <pc:sldLayoutChg chg="add del mod replId">
          <pc:chgData name="Adela Bleda (2425573)" userId="S::2425573@student.uwtsd.ac.uk::1242dc7b-2ee2-43c1-a847-a1b5264b5e64" providerId="AD" clId="Web-{39C1EB4C-48DF-48C4-8B63-0B8B71955241}" dt="2025-11-23T21:53:00.720" v="416"/>
          <pc:sldLayoutMkLst>
            <pc:docMk/>
            <pc:sldMasterMk cId="3625649358" sldId="2147483896"/>
            <pc:sldLayoutMk cId="2830205195" sldId="2147483898"/>
          </pc:sldLayoutMkLst>
        </pc:sldLayoutChg>
        <pc:sldLayoutChg chg="add del mod replId">
          <pc:chgData name="Adela Bleda (2425573)" userId="S::2425573@student.uwtsd.ac.uk::1242dc7b-2ee2-43c1-a847-a1b5264b5e64" providerId="AD" clId="Web-{39C1EB4C-48DF-48C4-8B63-0B8B71955241}" dt="2025-11-23T21:53:00.720" v="416"/>
          <pc:sldLayoutMkLst>
            <pc:docMk/>
            <pc:sldMasterMk cId="3625649358" sldId="2147483896"/>
            <pc:sldLayoutMk cId="584621021" sldId="2147483899"/>
          </pc:sldLayoutMkLst>
        </pc:sldLayoutChg>
        <pc:sldLayoutChg chg="add del mod replId">
          <pc:chgData name="Adela Bleda (2425573)" userId="S::2425573@student.uwtsd.ac.uk::1242dc7b-2ee2-43c1-a847-a1b5264b5e64" providerId="AD" clId="Web-{39C1EB4C-48DF-48C4-8B63-0B8B71955241}" dt="2025-11-23T21:53:00.720" v="416"/>
          <pc:sldLayoutMkLst>
            <pc:docMk/>
            <pc:sldMasterMk cId="3625649358" sldId="2147483896"/>
            <pc:sldLayoutMk cId="2082497699" sldId="2147483900"/>
          </pc:sldLayoutMkLst>
        </pc:sldLayoutChg>
        <pc:sldLayoutChg chg="add del mod replId">
          <pc:chgData name="Adela Bleda (2425573)" userId="S::2425573@student.uwtsd.ac.uk::1242dc7b-2ee2-43c1-a847-a1b5264b5e64" providerId="AD" clId="Web-{39C1EB4C-48DF-48C4-8B63-0B8B71955241}" dt="2025-11-23T21:53:00.720" v="416"/>
          <pc:sldLayoutMkLst>
            <pc:docMk/>
            <pc:sldMasterMk cId="3625649358" sldId="2147483896"/>
            <pc:sldLayoutMk cId="1571221524" sldId="2147483901"/>
          </pc:sldLayoutMkLst>
        </pc:sldLayoutChg>
        <pc:sldLayoutChg chg="add del mod replId">
          <pc:chgData name="Adela Bleda (2425573)" userId="S::2425573@student.uwtsd.ac.uk::1242dc7b-2ee2-43c1-a847-a1b5264b5e64" providerId="AD" clId="Web-{39C1EB4C-48DF-48C4-8B63-0B8B71955241}" dt="2025-11-23T21:53:00.720" v="416"/>
          <pc:sldLayoutMkLst>
            <pc:docMk/>
            <pc:sldMasterMk cId="3625649358" sldId="2147483896"/>
            <pc:sldLayoutMk cId="1073237980" sldId="2147483902"/>
          </pc:sldLayoutMkLst>
        </pc:sldLayoutChg>
        <pc:sldLayoutChg chg="add del mod replId">
          <pc:chgData name="Adela Bleda (2425573)" userId="S::2425573@student.uwtsd.ac.uk::1242dc7b-2ee2-43c1-a847-a1b5264b5e64" providerId="AD" clId="Web-{39C1EB4C-48DF-48C4-8B63-0B8B71955241}" dt="2025-11-23T21:53:00.720" v="416"/>
          <pc:sldLayoutMkLst>
            <pc:docMk/>
            <pc:sldMasterMk cId="3625649358" sldId="2147483896"/>
            <pc:sldLayoutMk cId="3575541254" sldId="2147483903"/>
          </pc:sldLayoutMkLst>
        </pc:sldLayoutChg>
        <pc:sldLayoutChg chg="add del mod replId">
          <pc:chgData name="Adela Bleda (2425573)" userId="S::2425573@student.uwtsd.ac.uk::1242dc7b-2ee2-43c1-a847-a1b5264b5e64" providerId="AD" clId="Web-{39C1EB4C-48DF-48C4-8B63-0B8B71955241}" dt="2025-11-23T21:53:00.720" v="416"/>
          <pc:sldLayoutMkLst>
            <pc:docMk/>
            <pc:sldMasterMk cId="3625649358" sldId="2147483896"/>
            <pc:sldLayoutMk cId="3264883802" sldId="2147483904"/>
          </pc:sldLayoutMkLst>
        </pc:sldLayoutChg>
        <pc:sldLayoutChg chg="add del mod replId">
          <pc:chgData name="Adela Bleda (2425573)" userId="S::2425573@student.uwtsd.ac.uk::1242dc7b-2ee2-43c1-a847-a1b5264b5e64" providerId="AD" clId="Web-{39C1EB4C-48DF-48C4-8B63-0B8B71955241}" dt="2025-11-23T21:53:00.720" v="416"/>
          <pc:sldLayoutMkLst>
            <pc:docMk/>
            <pc:sldMasterMk cId="3625649358" sldId="2147483896"/>
            <pc:sldLayoutMk cId="2540162996" sldId="2147483905"/>
          </pc:sldLayoutMkLst>
        </pc:sldLayoutChg>
        <pc:sldLayoutChg chg="add del mod replId">
          <pc:chgData name="Adela Bleda (2425573)" userId="S::2425573@student.uwtsd.ac.uk::1242dc7b-2ee2-43c1-a847-a1b5264b5e64" providerId="AD" clId="Web-{39C1EB4C-48DF-48C4-8B63-0B8B71955241}" dt="2025-11-23T21:53:00.720" v="416"/>
          <pc:sldLayoutMkLst>
            <pc:docMk/>
            <pc:sldMasterMk cId="3625649358" sldId="2147483896"/>
            <pc:sldLayoutMk cId="3117962666" sldId="2147483906"/>
          </pc:sldLayoutMkLst>
        </pc:sldLayoutChg>
        <pc:sldLayoutChg chg="add del mod replId">
          <pc:chgData name="Adela Bleda (2425573)" userId="S::2425573@student.uwtsd.ac.uk::1242dc7b-2ee2-43c1-a847-a1b5264b5e64" providerId="AD" clId="Web-{39C1EB4C-48DF-48C4-8B63-0B8B71955241}" dt="2025-11-23T21:53:00.720" v="416"/>
          <pc:sldLayoutMkLst>
            <pc:docMk/>
            <pc:sldMasterMk cId="3625649358" sldId="2147483896"/>
            <pc:sldLayoutMk cId="1998627443" sldId="21474839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11/23/2025</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36729175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11/23/2025</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852587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11/23/2025</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931613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11/23/2025</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090201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11/23/2025</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474106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11/23/2025</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684588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11/23/2025</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60853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11/23/2025</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507959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11/23/2025</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72981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11/23/2025</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314913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11/23/2025</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030343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t="-9000" b="-9000"/>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11/23/2025</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2320398650"/>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userDrawn="1">
          <p15:clr>
            <a:srgbClr val="F26B43"/>
          </p15:clr>
        </p15:guide>
        <p15:guide id="4" pos="3840" userDrawn="1">
          <p15:clr>
            <a:srgbClr val="F26B43"/>
          </p15:clr>
        </p15:guide>
        <p15:guide id="5" orient="horz" pos="3816" userDrawn="1">
          <p15:clr>
            <a:srgbClr val="F26B43"/>
          </p15:clr>
        </p15:guide>
        <p15:guide id="6" orient="horz" pos="117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hyperlink" Target="http://www.pngall.com/teacher-png/download/40872"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jpe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8.xml"/><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hyperlink" Target="https://hlanthorn.com/2016/09/12/emojis-from-docs-coming-home-delhi-summer-illness-3/" TargetMode="External"/><Relationship Id="rId2" Type="http://schemas.openxmlformats.org/officeDocument/2006/relationships/image" Target="../media/image12.png"/><Relationship Id="rId1" Type="http://schemas.openxmlformats.org/officeDocument/2006/relationships/slideLayout" Target="../slideLayouts/slideLayout4.xml"/><Relationship Id="rId6" Type="http://schemas.microsoft.com/office/2007/relationships/hdphoto" Target="../media/hdphoto4.wdp"/><Relationship Id="rId5" Type="http://schemas.openxmlformats.org/officeDocument/2006/relationships/image" Target="../media/image14.png"/><Relationship Id="rId4" Type="http://schemas.openxmlformats.org/officeDocument/2006/relationships/hyperlink" Target="http://www.pngall.com/clapping-hands-png/download/41966"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1812" y="-600184"/>
            <a:ext cx="5903843" cy="3241605"/>
          </a:xfrm>
        </p:spPr>
        <p:txBody>
          <a:bodyPr>
            <a:normAutofit/>
          </a:bodyPr>
          <a:lstStyle/>
          <a:p>
            <a:pPr>
              <a:lnSpc>
                <a:spcPct val="90000"/>
              </a:lnSpc>
            </a:pPr>
            <a:r>
              <a:rPr lang="en-GB" sz="2800">
                <a:latin typeface="Gill Sans MT"/>
              </a:rPr>
              <a:t>Name : Adela Bleda</a:t>
            </a:r>
            <a:br>
              <a:rPr lang="en-GB" sz="2800">
                <a:latin typeface="Gill Sans MT"/>
              </a:rPr>
            </a:br>
            <a:r>
              <a:rPr lang="en-GB" sz="2800">
                <a:latin typeface="Gill Sans MT"/>
              </a:rPr>
              <a:t>student number: </a:t>
            </a:r>
            <a:r>
              <a:rPr lang="en-GB" sz="2800" i="1">
                <a:latin typeface="Gill Sans MT"/>
                <a:ea typeface="+mj-lt"/>
                <a:cs typeface="+mj-lt"/>
              </a:rPr>
              <a:t>2425573</a:t>
            </a:r>
            <a:br>
              <a:rPr lang="en-GB" sz="2800" i="1">
                <a:latin typeface="Gill Sans MT"/>
                <a:ea typeface="+mj-lt"/>
                <a:cs typeface="+mj-lt"/>
              </a:rPr>
            </a:br>
            <a:r>
              <a:rPr lang="en-GB" sz="2800" i="1">
                <a:latin typeface="Gill Sans MT"/>
              </a:rPr>
              <a:t>module: managing enterprise </a:t>
            </a:r>
            <a:br>
              <a:rPr lang="en-GB" sz="2800" i="1">
                <a:latin typeface="Gill Sans MT"/>
              </a:rPr>
            </a:br>
            <a:r>
              <a:rPr lang="en-GB" sz="2800" i="1">
                <a:latin typeface="Gill Sans MT"/>
              </a:rPr>
              <a:t>module course : Melanie squire</a:t>
            </a:r>
            <a:br>
              <a:rPr lang="en-GB" sz="2800">
                <a:latin typeface="Gill Sans MT"/>
              </a:rPr>
            </a:br>
            <a:endParaRPr lang="en-GB" sz="2800">
              <a:latin typeface="Gill Sans MT"/>
            </a:endParaRPr>
          </a:p>
        </p:txBody>
      </p:sp>
      <p:sp>
        <p:nvSpPr>
          <p:cNvPr id="3" name="Subtitle 2"/>
          <p:cNvSpPr>
            <a:spLocks noGrp="1"/>
          </p:cNvSpPr>
          <p:nvPr>
            <p:ph type="subTitle" idx="1"/>
          </p:nvPr>
        </p:nvSpPr>
        <p:spPr>
          <a:xfrm>
            <a:off x="1668133" y="3019360"/>
            <a:ext cx="4922638" cy="2758249"/>
          </a:xfrm>
        </p:spPr>
        <p:txBody>
          <a:bodyPr>
            <a:normAutofit/>
          </a:bodyPr>
          <a:lstStyle/>
          <a:p>
            <a:r>
              <a:rPr lang="en-GB" sz="3600" i="1" u="sng" err="1">
                <a:solidFill>
                  <a:schemeClr val="tx1"/>
                </a:solidFill>
                <a:latin typeface="Sitka Text"/>
              </a:rPr>
              <a:t>Velaura</a:t>
            </a:r>
            <a:r>
              <a:rPr lang="en-GB" sz="3600" i="1" u="sng">
                <a:solidFill>
                  <a:schemeClr val="tx1"/>
                </a:solidFill>
                <a:latin typeface="Sitka Text"/>
              </a:rPr>
              <a:t> parfum</a:t>
            </a:r>
          </a:p>
        </p:txBody>
      </p:sp>
      <p:pic>
        <p:nvPicPr>
          <p:cNvPr id="4" name="Graphic 3" descr="University of Wales Trinity Saint David">
            <a:extLst>
              <a:ext uri="{FF2B5EF4-FFF2-40B4-BE49-F238E27FC236}">
                <a16:creationId xmlns:a16="http://schemas.microsoft.com/office/drawing/2014/main" id="{AD7F101F-ED0B-3633-1BB8-CB8419099CD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496265" y="4774"/>
            <a:ext cx="8124124" cy="2871437"/>
          </a:xfrm>
          <a:prstGeom prst="rect">
            <a:avLst/>
          </a:prstGeom>
        </p:spPr>
      </p:pic>
      <p:pic>
        <p:nvPicPr>
          <p:cNvPr id="8" name="Picture 7">
            <a:extLst>
              <a:ext uri="{FF2B5EF4-FFF2-40B4-BE49-F238E27FC236}">
                <a16:creationId xmlns:a16="http://schemas.microsoft.com/office/drawing/2014/main" id="{02EB40D2-B4BC-A9C1-AFD8-EE30B9F70F2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flipV="1">
            <a:off x="7561075" y="3736940"/>
            <a:ext cx="4635539" cy="3121517"/>
          </a:xfrm>
          <a:prstGeom prst="rect">
            <a:avLst/>
          </a:prstGeom>
        </p:spPr>
      </p:pic>
      <p:pic>
        <p:nvPicPr>
          <p:cNvPr id="11" name="Picture 10">
            <a:extLst>
              <a:ext uri="{FF2B5EF4-FFF2-40B4-BE49-F238E27FC236}">
                <a16:creationId xmlns:a16="http://schemas.microsoft.com/office/drawing/2014/main" id="{52F55B28-80A9-D408-9156-C2D20534A1AE}"/>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448850" y="3950918"/>
            <a:ext cx="3162821" cy="3225452"/>
          </a:xfrm>
          <a:prstGeom prst="rect">
            <a:avLst/>
          </a:prstGeom>
        </p:spPr>
      </p:pic>
      <p:pic>
        <p:nvPicPr>
          <p:cNvPr id="5" name="Picture 4">
            <a:extLst>
              <a:ext uri="{FF2B5EF4-FFF2-40B4-BE49-F238E27FC236}">
                <a16:creationId xmlns:a16="http://schemas.microsoft.com/office/drawing/2014/main" id="{D2B824EF-46C1-23CE-70D1-16043851038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50308" y="3740109"/>
            <a:ext cx="4504496" cy="311788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18EA756-AA10-FF24-3C40-B180E900052F}"/>
              </a:ext>
            </a:extLst>
          </p:cNvPr>
          <p:cNvSpPr>
            <a:spLocks noGrp="1"/>
          </p:cNvSpPr>
          <p:nvPr>
            <p:ph type="dt" sz="half" idx="10"/>
          </p:nvPr>
        </p:nvSpPr>
        <p:spPr/>
        <p:txBody>
          <a:bodyPr/>
          <a:lstStyle/>
          <a:p>
            <a:fld id="{A566C816-DADA-443E-A9AF-AF583ACB3DAA}" type="datetime1">
              <a:rPr lang="en-GB"/>
              <a:t>23/11/2025</a:t>
            </a:fld>
            <a:endParaRPr lang="en-GB"/>
          </a:p>
        </p:txBody>
      </p:sp>
      <p:sp>
        <p:nvSpPr>
          <p:cNvPr id="5" name="Footer Placeholder 4">
            <a:extLst>
              <a:ext uri="{FF2B5EF4-FFF2-40B4-BE49-F238E27FC236}">
                <a16:creationId xmlns:a16="http://schemas.microsoft.com/office/drawing/2014/main" id="{6B06142C-3B24-E41F-276F-0729447B392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1E4A5B2-3C51-44D7-6A36-E3146C9E24F4}"/>
              </a:ext>
            </a:extLst>
          </p:cNvPr>
          <p:cNvSpPr>
            <a:spLocks noGrp="1"/>
          </p:cNvSpPr>
          <p:nvPr>
            <p:ph type="sldNum" sz="quarter" idx="12"/>
          </p:nvPr>
        </p:nvSpPr>
        <p:spPr/>
        <p:txBody>
          <a:bodyPr/>
          <a:lstStyle/>
          <a:p>
            <a:fld id="{5E4DE196-8A13-4FF7-A07E-102851959EAB}" type="slidenum">
              <a:rPr lang="en-US" dirty="0"/>
              <a:t>2</a:t>
            </a:fld>
            <a:endParaRPr lang="en-US"/>
          </a:p>
        </p:txBody>
      </p:sp>
      <p:sp>
        <p:nvSpPr>
          <p:cNvPr id="31" name="TextBox 30">
            <a:extLst>
              <a:ext uri="{FF2B5EF4-FFF2-40B4-BE49-F238E27FC236}">
                <a16:creationId xmlns:a16="http://schemas.microsoft.com/office/drawing/2014/main" id="{89C657B3-1A35-E846-BEFB-6D3A36C66E93}"/>
              </a:ext>
            </a:extLst>
          </p:cNvPr>
          <p:cNvSpPr txBox="1"/>
          <p:nvPr/>
        </p:nvSpPr>
        <p:spPr>
          <a:xfrm>
            <a:off x="70160" y="1061723"/>
            <a:ext cx="2202673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tx1">
                    <a:lumMod val="95000"/>
                    <a:lumOff val="5000"/>
                  </a:schemeClr>
                </a:solidFill>
                <a:latin typeface="Walbaum Display"/>
                <a:ea typeface="+mn-lt"/>
                <a:cs typeface="+mn-lt"/>
              </a:rPr>
              <a:t>In today’s pitch, I will cover:</a:t>
            </a:r>
            <a:endParaRPr lang="en-US" b="1">
              <a:solidFill>
                <a:schemeClr val="tx1">
                  <a:lumMod val="95000"/>
                  <a:lumOff val="5000"/>
                </a:schemeClr>
              </a:solidFill>
              <a:latin typeface="Walbaum Display"/>
            </a:endParaRPr>
          </a:p>
          <a:p>
            <a:r>
              <a:rPr lang="en-GB" b="1">
                <a:solidFill>
                  <a:schemeClr val="tx1">
                    <a:lumMod val="95000"/>
                    <a:lumOff val="5000"/>
                  </a:schemeClr>
                </a:solidFill>
              </a:rPr>
              <a:t>1. Business Proposition</a:t>
            </a:r>
          </a:p>
          <a:p>
            <a:r>
              <a:rPr lang="en-GB" b="1">
                <a:solidFill>
                  <a:schemeClr val="tx1">
                    <a:lumMod val="95000"/>
                    <a:lumOff val="5000"/>
                  </a:schemeClr>
                </a:solidFill>
              </a:rPr>
              <a:t>1.1 What </a:t>
            </a:r>
            <a:r>
              <a:rPr lang="en-GB" b="1" err="1">
                <a:solidFill>
                  <a:schemeClr val="tx1">
                    <a:lumMod val="95000"/>
                    <a:lumOff val="5000"/>
                  </a:schemeClr>
                </a:solidFill>
              </a:rPr>
              <a:t>Velaura</a:t>
            </a:r>
            <a:r>
              <a:rPr lang="en-GB" b="1">
                <a:solidFill>
                  <a:schemeClr val="tx1">
                    <a:lumMod val="95000"/>
                    <a:lumOff val="5000"/>
                  </a:schemeClr>
                </a:solidFill>
              </a:rPr>
              <a:t> Parfum is</a:t>
            </a:r>
          </a:p>
          <a:p>
            <a:r>
              <a:rPr lang="en-GB" b="1">
                <a:solidFill>
                  <a:schemeClr val="tx1">
                    <a:lumMod val="95000"/>
                    <a:lumOff val="5000"/>
                  </a:schemeClr>
                </a:solidFill>
              </a:rPr>
              <a:t>1.2  brand mission</a:t>
            </a:r>
          </a:p>
          <a:p>
            <a:r>
              <a:rPr lang="en-GB" b="1">
                <a:solidFill>
                  <a:schemeClr val="tx1">
                    <a:lumMod val="95000"/>
                    <a:lumOff val="5000"/>
                  </a:schemeClr>
                </a:solidFill>
              </a:rPr>
              <a:t>1.3 Unique selling point (USP)</a:t>
            </a:r>
          </a:p>
          <a:p>
            <a:r>
              <a:rPr lang="en-GB" b="1" i="0">
                <a:solidFill>
                  <a:schemeClr val="tx1">
                    <a:lumMod val="95000"/>
                    <a:lumOff val="5000"/>
                  </a:schemeClr>
                </a:solidFill>
                <a:effectLst/>
                <a:latin typeface="Helvetica"/>
                <a:cs typeface="Helvetica"/>
              </a:rPr>
              <a:t>1.4 SMART Objective</a:t>
            </a:r>
            <a:endParaRPr lang="en-GB" b="1">
              <a:solidFill>
                <a:schemeClr val="tx1">
                  <a:lumMod val="95000"/>
                  <a:lumOff val="5000"/>
                </a:schemeClr>
              </a:solidFill>
              <a:effectLst/>
              <a:latin typeface="Helvetica"/>
              <a:cs typeface="Helvetica"/>
            </a:endParaRPr>
          </a:p>
          <a:p>
            <a:endParaRPr lang="en-GB"/>
          </a:p>
          <a:p>
            <a:endParaRPr lang="en-GB"/>
          </a:p>
          <a:p>
            <a:endParaRPr lang="en-GB"/>
          </a:p>
          <a:p>
            <a:r>
              <a:rPr lang="en-GB" b="1"/>
              <a:t>2. Legal. Structure &amp; HRM Structure </a:t>
            </a:r>
          </a:p>
          <a:p>
            <a:endParaRPr lang="en-GB"/>
          </a:p>
          <a:p>
            <a:endParaRPr lang="en-GB"/>
          </a:p>
          <a:p>
            <a:endParaRPr lang="en-GB"/>
          </a:p>
        </p:txBody>
      </p:sp>
      <p:pic>
        <p:nvPicPr>
          <p:cNvPr id="33" name="Picture 32" descr="A cartoon of a person writing on a chalkboard&#10;&#10;AI-generated content may be incorrect.">
            <a:extLst>
              <a:ext uri="{FF2B5EF4-FFF2-40B4-BE49-F238E27FC236}">
                <a16:creationId xmlns:a16="http://schemas.microsoft.com/office/drawing/2014/main" id="{24BADE47-D5E3-73C6-7563-A85B7E50D9C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633824" y="1118296"/>
            <a:ext cx="4502064" cy="4522941"/>
          </a:xfrm>
          <a:prstGeom prst="rect">
            <a:avLst/>
          </a:prstGeom>
        </p:spPr>
      </p:pic>
      <p:sp>
        <p:nvSpPr>
          <p:cNvPr id="34" name="TextBox 33">
            <a:extLst>
              <a:ext uri="{FF2B5EF4-FFF2-40B4-BE49-F238E27FC236}">
                <a16:creationId xmlns:a16="http://schemas.microsoft.com/office/drawing/2014/main" id="{DB29C3CF-AC62-FE12-4041-703104154D97}"/>
              </a:ext>
            </a:extLst>
          </p:cNvPr>
          <p:cNvSpPr txBox="1"/>
          <p:nvPr/>
        </p:nvSpPr>
        <p:spPr>
          <a:xfrm>
            <a:off x="8875455" y="6640257"/>
            <a:ext cx="5608529" cy="307062"/>
          </a:xfrm>
          <a:prstGeom prst="rect">
            <a:avLst/>
          </a:prstGeom>
        </p:spPr>
        <p:txBody>
          <a:bodyPr>
            <a:normAutofit fontScale="92500" lnSpcReduction="20000"/>
          </a:bodyPr>
          <a:lstStyle/>
          <a:p>
            <a:r>
              <a:rPr lang="en-US"/>
              <a:t>ThePhoto by PhotoAuthor is licensed under CCYYSA.</a:t>
            </a:r>
          </a:p>
        </p:txBody>
      </p:sp>
      <p:sp>
        <p:nvSpPr>
          <p:cNvPr id="49" name="Arrow: Left-Right 48">
            <a:extLst>
              <a:ext uri="{FF2B5EF4-FFF2-40B4-BE49-F238E27FC236}">
                <a16:creationId xmlns:a16="http://schemas.microsoft.com/office/drawing/2014/main" id="{06D8443E-AC51-4387-B34B-DA7BC8AE7874}"/>
              </a:ext>
            </a:extLst>
          </p:cNvPr>
          <p:cNvSpPr/>
          <p:nvPr/>
        </p:nvSpPr>
        <p:spPr>
          <a:xfrm rot="18720000">
            <a:off x="3491234" y="1791507"/>
            <a:ext cx="1751855" cy="460590"/>
          </a:xfrm>
          <a:prstGeom prst="leftRightArrow">
            <a:avLst/>
          </a:prstGeom>
          <a:solidFill>
            <a:srgbClr val="F26B91"/>
          </a:solidFill>
          <a:ln>
            <a:solidFill>
              <a:srgbClr val="F26B9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Arrow: Left-Right 50">
            <a:extLst>
              <a:ext uri="{FF2B5EF4-FFF2-40B4-BE49-F238E27FC236}">
                <a16:creationId xmlns:a16="http://schemas.microsoft.com/office/drawing/2014/main" id="{A21F62C8-68FB-4639-6CB6-7B6F0EC4B87F}"/>
              </a:ext>
            </a:extLst>
          </p:cNvPr>
          <p:cNvSpPr/>
          <p:nvPr/>
        </p:nvSpPr>
        <p:spPr>
          <a:xfrm rot="3060000">
            <a:off x="7544223" y="1999700"/>
            <a:ext cx="1896457" cy="326426"/>
          </a:xfrm>
          <a:prstGeom prst="leftRightArrow">
            <a:avLst/>
          </a:prstGeom>
          <a:solidFill>
            <a:srgbClr val="F26B91"/>
          </a:solidFill>
          <a:ln>
            <a:solidFill>
              <a:srgbClr val="F26B9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F26B91"/>
              </a:solidFill>
            </a:endParaRPr>
          </a:p>
        </p:txBody>
      </p:sp>
      <p:sp>
        <p:nvSpPr>
          <p:cNvPr id="2" name="TextBox 1">
            <a:extLst>
              <a:ext uri="{FF2B5EF4-FFF2-40B4-BE49-F238E27FC236}">
                <a16:creationId xmlns:a16="http://schemas.microsoft.com/office/drawing/2014/main" id="{1C25FA28-3EDD-DC37-3F95-0D682550EE7A}"/>
              </a:ext>
            </a:extLst>
          </p:cNvPr>
          <p:cNvSpPr txBox="1"/>
          <p:nvPr/>
        </p:nvSpPr>
        <p:spPr>
          <a:xfrm>
            <a:off x="4370351" y="324513"/>
            <a:ext cx="5096333" cy="1077218"/>
          </a:xfrm>
          <a:prstGeom prst="rect">
            <a:avLst/>
          </a:prstGeom>
          <a:solidFill>
            <a:srgbClr val="ED91AB"/>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latin typeface="Walbaum Display"/>
              </a:rPr>
              <a:t>Presentation  </a:t>
            </a:r>
            <a:endParaRPr lang="en-US" u="sng">
              <a:latin typeface="Aptos Light"/>
            </a:endParaRPr>
          </a:p>
          <a:p>
            <a:r>
              <a:rPr lang="en-GB" sz="3200" b="1" u="sng">
                <a:latin typeface="Walbaum Display"/>
              </a:rPr>
              <a:t>overview</a:t>
            </a:r>
            <a:r>
              <a:rPr lang="en-GB" sz="3200" u="sng">
                <a:solidFill>
                  <a:srgbClr val="35403A"/>
                </a:solidFill>
                <a:latin typeface="Walbaum Display"/>
              </a:rPr>
              <a:t> </a:t>
            </a:r>
            <a:endParaRPr lang="en-US" u="sng"/>
          </a:p>
        </p:txBody>
      </p:sp>
      <p:sp>
        <p:nvSpPr>
          <p:cNvPr id="3" name="TextBox 2">
            <a:extLst>
              <a:ext uri="{FF2B5EF4-FFF2-40B4-BE49-F238E27FC236}">
                <a16:creationId xmlns:a16="http://schemas.microsoft.com/office/drawing/2014/main" id="{7FBB4FD0-1DF3-5580-F0C0-6957341E63F2}"/>
              </a:ext>
            </a:extLst>
          </p:cNvPr>
          <p:cNvSpPr txBox="1"/>
          <p:nvPr/>
        </p:nvSpPr>
        <p:spPr>
          <a:xfrm>
            <a:off x="0" y="4170168"/>
            <a:ext cx="11171227" cy="1200329"/>
          </a:xfrm>
          <a:prstGeom prst="rect">
            <a:avLst/>
          </a:prstGeom>
          <a:noFill/>
        </p:spPr>
        <p:txBody>
          <a:bodyPr wrap="square" lIns="91440" tIns="45720" rIns="91440" bIns="45720" rtlCol="0" anchor="t">
            <a:spAutoFit/>
          </a:bodyPr>
          <a:lstStyle/>
          <a:p>
            <a:r>
              <a:rPr lang="en-GB" b="1"/>
              <a:t>3. Location</a:t>
            </a:r>
          </a:p>
          <a:p>
            <a:r>
              <a:rPr lang="en-GB" b="1"/>
              <a:t>Why City Road, Cardiff is ideal</a:t>
            </a:r>
          </a:p>
          <a:p>
            <a:r>
              <a:rPr lang="en-GB" b="1"/>
              <a:t>Foot traffic, community, accessibility</a:t>
            </a:r>
          </a:p>
          <a:p>
            <a:pPr algn="l"/>
            <a:endParaRPr lang="en-US"/>
          </a:p>
        </p:txBody>
      </p:sp>
      <p:sp>
        <p:nvSpPr>
          <p:cNvPr id="7" name="TextBox 6">
            <a:extLst>
              <a:ext uri="{FF2B5EF4-FFF2-40B4-BE49-F238E27FC236}">
                <a16:creationId xmlns:a16="http://schemas.microsoft.com/office/drawing/2014/main" id="{DA13C679-2E8E-6AEE-614A-42CC6372383C}"/>
              </a:ext>
            </a:extLst>
          </p:cNvPr>
          <p:cNvSpPr txBox="1"/>
          <p:nvPr/>
        </p:nvSpPr>
        <p:spPr>
          <a:xfrm>
            <a:off x="97122" y="5235141"/>
            <a:ext cx="6178080" cy="1477328"/>
          </a:xfrm>
          <a:prstGeom prst="rect">
            <a:avLst/>
          </a:prstGeom>
          <a:noFill/>
        </p:spPr>
        <p:txBody>
          <a:bodyPr wrap="square" lIns="91440" tIns="45720" rIns="91440" bIns="45720" rtlCol="0" anchor="t">
            <a:spAutoFit/>
          </a:bodyPr>
          <a:lstStyle/>
          <a:p>
            <a:r>
              <a:rPr lang="en-GB" b="1"/>
              <a:t>4. Financial Overview (Brief)</a:t>
            </a:r>
          </a:p>
          <a:p>
            <a:r>
              <a:rPr lang="en-GB" b="1"/>
              <a:t>Total inflows &amp; outflows</a:t>
            </a:r>
          </a:p>
          <a:p>
            <a:r>
              <a:rPr lang="en-GB" b="1"/>
              <a:t>Expected profit</a:t>
            </a:r>
          </a:p>
          <a:p>
            <a:r>
              <a:rPr lang="en-GB" b="1"/>
              <a:t>12-month forecast</a:t>
            </a:r>
          </a:p>
          <a:p>
            <a:pPr algn="l"/>
            <a:endParaRPr lang="en-US"/>
          </a:p>
        </p:txBody>
      </p:sp>
      <p:sp>
        <p:nvSpPr>
          <p:cNvPr id="10" name="TextBox 9">
            <a:extLst>
              <a:ext uri="{FF2B5EF4-FFF2-40B4-BE49-F238E27FC236}">
                <a16:creationId xmlns:a16="http://schemas.microsoft.com/office/drawing/2014/main" id="{F486EBBF-0F98-03D7-052D-AE942D2A898B}"/>
              </a:ext>
            </a:extLst>
          </p:cNvPr>
          <p:cNvSpPr txBox="1"/>
          <p:nvPr/>
        </p:nvSpPr>
        <p:spPr>
          <a:xfrm>
            <a:off x="9122295" y="1642425"/>
            <a:ext cx="4255394" cy="1477328"/>
          </a:xfrm>
          <a:prstGeom prst="rect">
            <a:avLst/>
          </a:prstGeom>
          <a:noFill/>
        </p:spPr>
        <p:txBody>
          <a:bodyPr wrap="square" lIns="91440" tIns="45720" rIns="91440" bIns="45720" rtlCol="0" anchor="t">
            <a:spAutoFit/>
          </a:bodyPr>
          <a:lstStyle/>
          <a:p>
            <a:r>
              <a:rPr lang="en-GB" b="1"/>
              <a:t>5. SWOT &amp; PESTLE Analysis</a:t>
            </a:r>
          </a:p>
          <a:p>
            <a:r>
              <a:rPr lang="en-GB" b="1"/>
              <a:t>Strengths &amp; weaknesses</a:t>
            </a:r>
          </a:p>
          <a:p>
            <a:r>
              <a:rPr lang="en-GB" b="1"/>
              <a:t>Opportunities &amp; threats</a:t>
            </a:r>
          </a:p>
          <a:p>
            <a:r>
              <a:rPr lang="en-GB" b="1"/>
              <a:t>External industry factors</a:t>
            </a:r>
          </a:p>
          <a:p>
            <a:pPr algn="l"/>
            <a:endParaRPr lang="en-US" b="1"/>
          </a:p>
        </p:txBody>
      </p:sp>
      <p:sp>
        <p:nvSpPr>
          <p:cNvPr id="11" name="TextBox 10">
            <a:extLst>
              <a:ext uri="{FF2B5EF4-FFF2-40B4-BE49-F238E27FC236}">
                <a16:creationId xmlns:a16="http://schemas.microsoft.com/office/drawing/2014/main" id="{5FE51E05-2308-F36A-A774-A521AA1629DA}"/>
              </a:ext>
            </a:extLst>
          </p:cNvPr>
          <p:cNvSpPr txBox="1"/>
          <p:nvPr/>
        </p:nvSpPr>
        <p:spPr>
          <a:xfrm>
            <a:off x="9061828" y="2957573"/>
            <a:ext cx="8052982" cy="1754326"/>
          </a:xfrm>
          <a:prstGeom prst="rect">
            <a:avLst/>
          </a:prstGeom>
          <a:noFill/>
        </p:spPr>
        <p:txBody>
          <a:bodyPr wrap="square" lIns="91440" tIns="45720" rIns="91440" bIns="45720" rtlCol="0" anchor="t">
            <a:spAutoFit/>
          </a:bodyPr>
          <a:lstStyle/>
          <a:p>
            <a:r>
              <a:rPr lang="en-GB" b="1" i="0">
                <a:effectLst/>
                <a:latin typeface="UICTFontTextStyleEmphasizedBody"/>
              </a:rPr>
              <a:t>6. Market Research</a:t>
            </a:r>
            <a:endParaRPr lang="en-GB" b="1">
              <a:effectLst/>
              <a:latin typeface=".AppleSystemUIFont"/>
            </a:endParaRPr>
          </a:p>
          <a:p>
            <a:r>
              <a:rPr lang="en-GB" b="1" i="0">
                <a:effectLst/>
                <a:latin typeface="UICTFontTextStyleBody"/>
              </a:rPr>
              <a:t>• Industry overview</a:t>
            </a:r>
            <a:endParaRPr lang="en-GB" b="1">
              <a:effectLst/>
              <a:latin typeface=".AppleSystemUIFont"/>
            </a:endParaRPr>
          </a:p>
          <a:p>
            <a:r>
              <a:rPr lang="en-GB" b="1" i="0">
                <a:effectLst/>
                <a:latin typeface="UICTFontTextStyleBody"/>
              </a:rPr>
              <a:t>• Target market</a:t>
            </a:r>
            <a:endParaRPr lang="en-GB" b="1">
              <a:effectLst/>
              <a:latin typeface=".AppleSystemUIFont"/>
            </a:endParaRPr>
          </a:p>
          <a:p>
            <a:r>
              <a:rPr lang="en-GB" b="1" i="0">
                <a:effectLst/>
                <a:latin typeface="UICTFontTextStyleBody"/>
              </a:rPr>
              <a:t>• Competitor analysis</a:t>
            </a:r>
            <a:endParaRPr lang="en-GB" b="1">
              <a:effectLst/>
              <a:latin typeface=".AppleSystemUIFont"/>
            </a:endParaRPr>
          </a:p>
          <a:p>
            <a:r>
              <a:rPr lang="en-GB" b="1" i="0">
                <a:effectLst/>
                <a:latin typeface="UICTFontTextStyleBody"/>
              </a:rPr>
              <a:t>• Customer insights</a:t>
            </a:r>
            <a:endParaRPr lang="en-GB" b="1">
              <a:effectLst/>
              <a:latin typeface=".AppleSystemUIFont"/>
            </a:endParaRPr>
          </a:p>
          <a:p>
            <a:pPr algn="l"/>
            <a:endParaRPr lang="en-US"/>
          </a:p>
        </p:txBody>
      </p:sp>
      <p:sp>
        <p:nvSpPr>
          <p:cNvPr id="12" name="TextBox 11">
            <a:extLst>
              <a:ext uri="{FF2B5EF4-FFF2-40B4-BE49-F238E27FC236}">
                <a16:creationId xmlns:a16="http://schemas.microsoft.com/office/drawing/2014/main" id="{9EE3A1F5-B7AB-B31B-3A3F-553510C98E94}"/>
              </a:ext>
            </a:extLst>
          </p:cNvPr>
          <p:cNvSpPr txBox="1"/>
          <p:nvPr/>
        </p:nvSpPr>
        <p:spPr>
          <a:xfrm>
            <a:off x="8807980" y="4504080"/>
            <a:ext cx="3611206" cy="1477328"/>
          </a:xfrm>
          <a:prstGeom prst="rect">
            <a:avLst/>
          </a:prstGeom>
          <a:noFill/>
        </p:spPr>
        <p:txBody>
          <a:bodyPr wrap="square" lIns="91440" tIns="45720" rIns="91440" bIns="45720" rtlCol="0" anchor="t">
            <a:spAutoFit/>
          </a:bodyPr>
          <a:lstStyle/>
          <a:p>
            <a:r>
              <a:rPr lang="en-GB" b="1"/>
              <a:t>7. Marketing Strategy</a:t>
            </a:r>
          </a:p>
          <a:p>
            <a:r>
              <a:rPr lang="en-GB" b="1"/>
              <a:t>7.1 Strategy initiatives</a:t>
            </a:r>
          </a:p>
          <a:p>
            <a:r>
              <a:rPr lang="en-GB" b="1"/>
              <a:t>7.2 Marketing examples</a:t>
            </a:r>
          </a:p>
          <a:p>
            <a:r>
              <a:rPr lang="en-GB" b="1"/>
              <a:t>7.3 Branding</a:t>
            </a:r>
          </a:p>
          <a:p>
            <a:pPr algn="l"/>
            <a:endParaRPr lang="en-US"/>
          </a:p>
        </p:txBody>
      </p:sp>
      <p:sp>
        <p:nvSpPr>
          <p:cNvPr id="13" name="TextBox 12">
            <a:extLst>
              <a:ext uri="{FF2B5EF4-FFF2-40B4-BE49-F238E27FC236}">
                <a16:creationId xmlns:a16="http://schemas.microsoft.com/office/drawing/2014/main" id="{A373CA6B-4ADB-E53B-5B4F-B0485C5C0486}"/>
              </a:ext>
            </a:extLst>
          </p:cNvPr>
          <p:cNvSpPr txBox="1"/>
          <p:nvPr/>
        </p:nvSpPr>
        <p:spPr>
          <a:xfrm>
            <a:off x="5435720" y="5516203"/>
            <a:ext cx="3373347" cy="1200329"/>
          </a:xfrm>
          <a:prstGeom prst="rect">
            <a:avLst/>
          </a:prstGeom>
          <a:noFill/>
        </p:spPr>
        <p:txBody>
          <a:bodyPr wrap="square" lIns="91440" tIns="45720" rIns="91440" bIns="45720" rtlCol="0" anchor="t">
            <a:spAutoFit/>
          </a:bodyPr>
          <a:lstStyle/>
          <a:p>
            <a:r>
              <a:rPr lang="en-GB" b="1"/>
              <a:t>8. Elevator Pitch</a:t>
            </a:r>
          </a:p>
          <a:p>
            <a:r>
              <a:rPr lang="en-GB" b="1"/>
              <a:t>8.1 Features and benefits</a:t>
            </a:r>
          </a:p>
          <a:p>
            <a:r>
              <a:rPr lang="en-GB" b="1"/>
              <a:t>8.2 Why you should invest in me</a:t>
            </a:r>
          </a:p>
          <a:p>
            <a:pPr algn="l"/>
            <a:endParaRPr lang="en-US"/>
          </a:p>
        </p:txBody>
      </p:sp>
    </p:spTree>
    <p:extLst>
      <p:ext uri="{BB962C8B-B14F-4D97-AF65-F5344CB8AC3E}">
        <p14:creationId xmlns:p14="http://schemas.microsoft.com/office/powerpoint/2010/main" val="2063987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E363A-769A-064D-A5C6-92C905A77F5B}"/>
              </a:ext>
            </a:extLst>
          </p:cNvPr>
          <p:cNvSpPr>
            <a:spLocks noGrp="1"/>
          </p:cNvSpPr>
          <p:nvPr>
            <p:ph type="title"/>
          </p:nvPr>
        </p:nvSpPr>
        <p:spPr>
          <a:xfrm>
            <a:off x="1738566" y="30022"/>
            <a:ext cx="10449784" cy="1719695"/>
          </a:xfrm>
        </p:spPr>
        <p:txBody>
          <a:bodyPr>
            <a:normAutofit fontScale="90000"/>
          </a:bodyPr>
          <a:lstStyle/>
          <a:p>
            <a:pPr>
              <a:spcBef>
                <a:spcPts val="0"/>
              </a:spcBef>
            </a:pPr>
            <a:r>
              <a:rPr lang="en-GB" sz="1400" b="1">
                <a:solidFill>
                  <a:schemeClr val="bg1">
                    <a:lumMod val="10000"/>
                  </a:schemeClr>
                </a:solidFill>
                <a:latin typeface="Calibri"/>
                <a:ea typeface="Calibri"/>
                <a:cs typeface="Calibri"/>
              </a:rPr>
              <a:t>Business Proposition</a:t>
            </a:r>
            <a:br>
              <a:rPr lang="en-GB" sz="1400" b="1">
                <a:latin typeface="Calibri"/>
              </a:rPr>
            </a:br>
            <a:r>
              <a:rPr lang="en-GB" sz="1800" b="1">
                <a:solidFill>
                  <a:schemeClr val="tx1">
                    <a:lumMod val="95000"/>
                    <a:lumOff val="5000"/>
                  </a:schemeClr>
                </a:solidFill>
                <a:latin typeface="Aptos Light"/>
              </a:rPr>
              <a:t>1. Business Proposition</a:t>
            </a:r>
            <a:endParaRPr lang="en-US" sz="1800">
              <a:solidFill>
                <a:schemeClr val="tx1">
                  <a:lumMod val="95000"/>
                  <a:lumOff val="5000"/>
                </a:schemeClr>
              </a:solidFill>
              <a:latin typeface="Aptos Light"/>
            </a:endParaRPr>
          </a:p>
          <a:p>
            <a:pPr>
              <a:spcBef>
                <a:spcPts val="0"/>
              </a:spcBef>
            </a:pPr>
            <a:r>
              <a:rPr lang="en-GB" sz="1800" b="1">
                <a:solidFill>
                  <a:schemeClr val="tx1">
                    <a:lumMod val="95000"/>
                    <a:lumOff val="5000"/>
                  </a:schemeClr>
                </a:solidFill>
                <a:latin typeface="Aptos Light"/>
              </a:rPr>
              <a:t>1.1 What </a:t>
            </a:r>
            <a:r>
              <a:rPr lang="en-GB" sz="1800" b="1" err="1">
                <a:solidFill>
                  <a:schemeClr val="tx1">
                    <a:lumMod val="95000"/>
                    <a:lumOff val="5000"/>
                  </a:schemeClr>
                </a:solidFill>
                <a:latin typeface="Aptos Light"/>
              </a:rPr>
              <a:t>Velaura</a:t>
            </a:r>
            <a:r>
              <a:rPr lang="en-GB" sz="1800" b="1">
                <a:solidFill>
                  <a:schemeClr val="tx1">
                    <a:lumMod val="95000"/>
                    <a:lumOff val="5000"/>
                  </a:schemeClr>
                </a:solidFill>
                <a:latin typeface="Aptos Light"/>
              </a:rPr>
              <a:t> Parfum is</a:t>
            </a:r>
            <a:endParaRPr lang="en-US" sz="1800">
              <a:solidFill>
                <a:schemeClr val="tx1">
                  <a:lumMod val="95000"/>
                  <a:lumOff val="5000"/>
                </a:schemeClr>
              </a:solidFill>
              <a:latin typeface="Aptos Light"/>
            </a:endParaRPr>
          </a:p>
          <a:p>
            <a:pPr>
              <a:spcBef>
                <a:spcPts val="0"/>
              </a:spcBef>
            </a:pPr>
            <a:r>
              <a:rPr lang="en-GB" sz="1800" b="1">
                <a:solidFill>
                  <a:schemeClr val="tx1">
                    <a:lumMod val="95000"/>
                    <a:lumOff val="5000"/>
                  </a:schemeClr>
                </a:solidFill>
                <a:latin typeface="Aptos Light"/>
              </a:rPr>
              <a:t>1.2  brand mission</a:t>
            </a:r>
            <a:endParaRPr lang="en-US" sz="1800">
              <a:solidFill>
                <a:schemeClr val="tx1">
                  <a:lumMod val="95000"/>
                  <a:lumOff val="5000"/>
                </a:schemeClr>
              </a:solidFill>
              <a:latin typeface="Aptos Light"/>
            </a:endParaRPr>
          </a:p>
          <a:p>
            <a:pPr>
              <a:spcBef>
                <a:spcPts val="0"/>
              </a:spcBef>
            </a:pPr>
            <a:r>
              <a:rPr lang="en-GB" sz="1800" b="1">
                <a:solidFill>
                  <a:schemeClr val="tx1">
                    <a:lumMod val="95000"/>
                    <a:lumOff val="5000"/>
                  </a:schemeClr>
                </a:solidFill>
                <a:latin typeface="Aptos Light"/>
              </a:rPr>
              <a:t>1.3 Unique selling point (USP)</a:t>
            </a:r>
            <a:endParaRPr lang="en-US" sz="1800">
              <a:solidFill>
                <a:schemeClr val="tx1">
                  <a:lumMod val="95000"/>
                  <a:lumOff val="5000"/>
                </a:schemeClr>
              </a:solidFill>
              <a:latin typeface="Aptos Light"/>
            </a:endParaRPr>
          </a:p>
          <a:p>
            <a:pPr>
              <a:spcBef>
                <a:spcPts val="0"/>
              </a:spcBef>
            </a:pPr>
            <a:r>
              <a:rPr lang="en-GB" sz="1800" b="1">
                <a:solidFill>
                  <a:schemeClr val="tx1">
                    <a:lumMod val="95000"/>
                    <a:lumOff val="5000"/>
                  </a:schemeClr>
                </a:solidFill>
                <a:latin typeface="Helvetica" pitchFamily="2" charset="0"/>
                <a:cs typeface="Helvetica"/>
              </a:rPr>
              <a:t>1.4 SMART Objective</a:t>
            </a:r>
            <a:br>
              <a:rPr lang="en-GB" sz="1100" b="1">
                <a:effectLst/>
                <a:latin typeface="Helvetica" pitchFamily="2" charset="0"/>
              </a:rPr>
            </a:br>
            <a:endParaRPr lang="en-GB" sz="1800" b="1">
              <a:solidFill>
                <a:schemeClr val="bg1">
                  <a:lumMod val="10000"/>
                </a:schemeClr>
              </a:solidFill>
              <a:latin typeface="Gill Sans MT"/>
            </a:endParaRPr>
          </a:p>
        </p:txBody>
      </p:sp>
      <p:sp>
        <p:nvSpPr>
          <p:cNvPr id="3" name="Content Placeholder 2">
            <a:extLst>
              <a:ext uri="{FF2B5EF4-FFF2-40B4-BE49-F238E27FC236}">
                <a16:creationId xmlns:a16="http://schemas.microsoft.com/office/drawing/2014/main" id="{C15C482D-A0FB-089C-3F3C-17FA05C3748A}"/>
              </a:ext>
            </a:extLst>
          </p:cNvPr>
          <p:cNvSpPr>
            <a:spLocks noGrp="1"/>
          </p:cNvSpPr>
          <p:nvPr>
            <p:ph idx="1"/>
          </p:nvPr>
        </p:nvSpPr>
        <p:spPr>
          <a:xfrm>
            <a:off x="-151080" y="4098035"/>
            <a:ext cx="5494668" cy="3580230"/>
          </a:xfrm>
        </p:spPr>
        <p:txBody>
          <a:bodyPr vert="horz" lIns="91440" tIns="45720" rIns="91440" bIns="45720" rtlCol="0" anchor="t">
            <a:normAutofit/>
          </a:bodyPr>
          <a:lstStyle/>
          <a:p>
            <a:r>
              <a:rPr lang="en-GB" sz="1800" b="1" u="sng">
                <a:latin typeface="Gill Sans MT"/>
                <a:ea typeface="+mn-lt"/>
                <a:cs typeface="+mn-lt"/>
              </a:rPr>
              <a:t>company Name: </a:t>
            </a:r>
            <a:r>
              <a:rPr lang="en-GB" sz="1800" b="1" err="1">
                <a:latin typeface="Gill Sans MT"/>
                <a:ea typeface="+mn-lt"/>
                <a:cs typeface="+mn-lt"/>
              </a:rPr>
              <a:t>Velaura</a:t>
            </a:r>
            <a:r>
              <a:rPr lang="en-GB" sz="1800" b="1">
                <a:latin typeface="Gill Sans MT"/>
                <a:ea typeface="+mn-lt"/>
                <a:cs typeface="+mn-lt"/>
              </a:rPr>
              <a:t> Parfum ,</a:t>
            </a:r>
            <a:r>
              <a:rPr lang="en-GB" sz="1800" b="1" err="1">
                <a:solidFill>
                  <a:schemeClr val="bg2">
                    <a:lumMod val="10000"/>
                  </a:schemeClr>
                </a:solidFill>
                <a:ea typeface="+mn-lt"/>
                <a:cs typeface="+mn-lt"/>
              </a:rPr>
              <a:t>Velaura</a:t>
            </a:r>
            <a:r>
              <a:rPr lang="en-GB" sz="1800" b="1">
                <a:solidFill>
                  <a:schemeClr val="bg2">
                    <a:lumMod val="10000"/>
                  </a:schemeClr>
                </a:solidFill>
                <a:ea typeface="+mn-lt"/>
                <a:cs typeface="+mn-lt"/>
              </a:rPr>
              <a:t> Parfum is a unisex perfume brand inspired by my love for tulips and what they represent — beauty, growth, and individuality. The brand includes five signature scents, all made with high-concentration oils that last up to 13 hours. Each perfume comes in a coloured glass tulip-shaped bottle, which helps show the style and character of the brand.</a:t>
            </a:r>
            <a:endParaRPr lang="en-GB" sz="1800" b="1">
              <a:solidFill>
                <a:schemeClr val="bg2">
                  <a:lumMod val="10000"/>
                </a:schemeClr>
              </a:solidFill>
              <a:latin typeface="Gill Sans MT"/>
              <a:ea typeface="+mn-lt"/>
              <a:cs typeface="+mn-lt"/>
            </a:endParaRPr>
          </a:p>
        </p:txBody>
      </p:sp>
      <p:sp>
        <p:nvSpPr>
          <p:cNvPr id="4" name="Date Placeholder 3">
            <a:extLst>
              <a:ext uri="{FF2B5EF4-FFF2-40B4-BE49-F238E27FC236}">
                <a16:creationId xmlns:a16="http://schemas.microsoft.com/office/drawing/2014/main" id="{9B701AAB-44DD-CF1C-24E4-40DC796B3E32}"/>
              </a:ext>
            </a:extLst>
          </p:cNvPr>
          <p:cNvSpPr>
            <a:spLocks noGrp="1"/>
          </p:cNvSpPr>
          <p:nvPr>
            <p:ph type="dt" sz="half" idx="10"/>
          </p:nvPr>
        </p:nvSpPr>
        <p:spPr/>
        <p:txBody>
          <a:bodyPr/>
          <a:lstStyle/>
          <a:p>
            <a:fld id="{92002FD7-BA44-41EC-81FF-9CEEB1C5A0BC}" type="datetime1">
              <a:t>11/23/2025</a:t>
            </a:fld>
            <a:endParaRPr lang="en-US"/>
          </a:p>
        </p:txBody>
      </p:sp>
      <p:sp>
        <p:nvSpPr>
          <p:cNvPr id="5" name="Footer Placeholder 4">
            <a:extLst>
              <a:ext uri="{FF2B5EF4-FFF2-40B4-BE49-F238E27FC236}">
                <a16:creationId xmlns:a16="http://schemas.microsoft.com/office/drawing/2014/main" id="{9339BF3E-BE4B-A120-B035-F0E755CE5CD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43350BE-8068-5C7E-F976-06DFFFDAF2D8}"/>
              </a:ext>
            </a:extLst>
          </p:cNvPr>
          <p:cNvSpPr>
            <a:spLocks noGrp="1"/>
          </p:cNvSpPr>
          <p:nvPr>
            <p:ph type="sldNum" sz="quarter" idx="12"/>
          </p:nvPr>
        </p:nvSpPr>
        <p:spPr/>
        <p:txBody>
          <a:bodyPr/>
          <a:lstStyle/>
          <a:p>
            <a:fld id="{5E4DE196-8A13-4FF7-A07E-102851959EAB}" type="slidenum">
              <a:rPr lang="en-US" dirty="0"/>
              <a:t>3</a:t>
            </a:fld>
            <a:endParaRPr lang="en-US"/>
          </a:p>
        </p:txBody>
      </p:sp>
      <p:sp>
        <p:nvSpPr>
          <p:cNvPr id="7" name="TextBox 6">
            <a:extLst>
              <a:ext uri="{FF2B5EF4-FFF2-40B4-BE49-F238E27FC236}">
                <a16:creationId xmlns:a16="http://schemas.microsoft.com/office/drawing/2014/main" id="{686529F7-F4A9-80CD-E4DA-6CEC24E14FFE}"/>
              </a:ext>
            </a:extLst>
          </p:cNvPr>
          <p:cNvSpPr txBox="1"/>
          <p:nvPr/>
        </p:nvSpPr>
        <p:spPr>
          <a:xfrm>
            <a:off x="7299386" y="-1512"/>
            <a:ext cx="528209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ea typeface="+mn-lt"/>
                <a:cs typeface="+mn-lt"/>
              </a:rPr>
              <a:t>Mission statement :</a:t>
            </a:r>
            <a:endParaRPr lang="en-US" b="1" u="sng">
              <a:ea typeface="+mn-lt"/>
              <a:cs typeface="+mn-lt"/>
            </a:endParaRPr>
          </a:p>
          <a:p>
            <a:r>
              <a:rPr lang="en-GB" b="1">
                <a:ea typeface="+mn-lt"/>
                <a:cs typeface="+mn-lt"/>
              </a:rPr>
              <a:t>Our mission is to create long-lasting, unisex perfumes that make people feel confident, special, and unique. Inspired by tulips, </a:t>
            </a:r>
            <a:r>
              <a:rPr lang="en-GB" b="1" err="1">
                <a:ea typeface="+mn-lt"/>
                <a:cs typeface="+mn-lt"/>
              </a:rPr>
              <a:t>Velaura</a:t>
            </a:r>
            <a:r>
              <a:rPr lang="en-GB" b="1">
                <a:ea typeface="+mn-lt"/>
                <a:cs typeface="+mn-lt"/>
              </a:rPr>
              <a:t> Parfum focuses on quality, beauty, and scents that last all day.</a:t>
            </a:r>
            <a:endParaRPr lang="en-US" b="1"/>
          </a:p>
        </p:txBody>
      </p:sp>
      <p:sp>
        <p:nvSpPr>
          <p:cNvPr id="8" name="TextBox 7">
            <a:extLst>
              <a:ext uri="{FF2B5EF4-FFF2-40B4-BE49-F238E27FC236}">
                <a16:creationId xmlns:a16="http://schemas.microsoft.com/office/drawing/2014/main" id="{A8F49F10-EBAE-CBDE-A38C-F396C28CAB04}"/>
              </a:ext>
            </a:extLst>
          </p:cNvPr>
          <p:cNvSpPr txBox="1"/>
          <p:nvPr/>
        </p:nvSpPr>
        <p:spPr>
          <a:xfrm>
            <a:off x="8295168" y="5007079"/>
            <a:ext cx="428428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ea typeface="+mn-lt"/>
                <a:cs typeface="+mn-lt"/>
              </a:rPr>
              <a:t>Aim , Unique Selling Point: </a:t>
            </a:r>
            <a:r>
              <a:rPr lang="en-GB" b="1">
                <a:ea typeface="+mn-lt"/>
                <a:cs typeface="+mn-lt"/>
              </a:rPr>
              <a:t>To establish </a:t>
            </a:r>
            <a:r>
              <a:rPr lang="en-GB" b="1" err="1">
                <a:ea typeface="+mn-lt"/>
                <a:cs typeface="+mn-lt"/>
              </a:rPr>
              <a:t>Velaura</a:t>
            </a:r>
            <a:r>
              <a:rPr lang="en-GB" b="1">
                <a:ea typeface="+mn-lt"/>
                <a:cs typeface="+mn-lt"/>
              </a:rPr>
              <a:t> Parfum as Cardiff’s leading small luxury perfume brand by offering long-lasting, unisex, tulip-inspired fragrances and building a loyal customer base both in-store </a:t>
            </a:r>
          </a:p>
        </p:txBody>
      </p:sp>
      <p:sp>
        <p:nvSpPr>
          <p:cNvPr id="9" name="TextBox 8">
            <a:extLst>
              <a:ext uri="{FF2B5EF4-FFF2-40B4-BE49-F238E27FC236}">
                <a16:creationId xmlns:a16="http://schemas.microsoft.com/office/drawing/2014/main" id="{734A97BC-48B3-C384-5AAB-5256000F9E0F}"/>
              </a:ext>
            </a:extLst>
          </p:cNvPr>
          <p:cNvSpPr txBox="1"/>
          <p:nvPr/>
        </p:nvSpPr>
        <p:spPr>
          <a:xfrm>
            <a:off x="5292726" y="1089991"/>
            <a:ext cx="3670151"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solidFill>
                  <a:schemeClr val="bg2">
                    <a:lumMod val="10000"/>
                  </a:schemeClr>
                </a:solidFill>
                <a:ea typeface="+mn-lt"/>
                <a:cs typeface="+mn-lt"/>
              </a:rPr>
              <a:t>⭐ SMART Objectives</a:t>
            </a:r>
            <a:endParaRPr lang="en-US" sz="1400" b="1" u="sng">
              <a:solidFill>
                <a:schemeClr val="bg2">
                  <a:lumMod val="10000"/>
                </a:schemeClr>
              </a:solidFill>
            </a:endParaRPr>
          </a:p>
          <a:p>
            <a:endParaRPr lang="en-GB" sz="1400" b="1">
              <a:solidFill>
                <a:schemeClr val="bg2">
                  <a:lumMod val="10000"/>
                </a:schemeClr>
              </a:solidFill>
            </a:endParaRPr>
          </a:p>
          <a:p>
            <a:r>
              <a:rPr lang="en-GB" sz="1400" b="1">
                <a:solidFill>
                  <a:schemeClr val="bg2">
                    <a:lumMod val="10000"/>
                  </a:schemeClr>
                </a:solidFill>
                <a:ea typeface="+mn-lt"/>
                <a:cs typeface="+mn-lt"/>
              </a:rPr>
              <a:t>S – Specific</a:t>
            </a:r>
            <a:endParaRPr lang="en-GB" sz="1400" b="1">
              <a:solidFill>
                <a:schemeClr val="bg2">
                  <a:lumMod val="10000"/>
                </a:schemeClr>
              </a:solidFill>
            </a:endParaRPr>
          </a:p>
          <a:p>
            <a:r>
              <a:rPr lang="en-GB" sz="1400" b="1">
                <a:solidFill>
                  <a:schemeClr val="bg2">
                    <a:lumMod val="10000"/>
                  </a:schemeClr>
                </a:solidFill>
                <a:ea typeface="+mn-lt"/>
                <a:cs typeface="+mn-lt"/>
              </a:rPr>
              <a:t>Sell 700 bottles of perfume in the first 12 months.</a:t>
            </a:r>
            <a:endParaRPr lang="en-GB" sz="1400" b="1">
              <a:solidFill>
                <a:schemeClr val="bg2">
                  <a:lumMod val="10000"/>
                </a:schemeClr>
              </a:solidFill>
            </a:endParaRPr>
          </a:p>
          <a:p>
            <a:endParaRPr lang="en-GB" sz="1400" b="1">
              <a:solidFill>
                <a:schemeClr val="bg2">
                  <a:lumMod val="10000"/>
                </a:schemeClr>
              </a:solidFill>
              <a:ea typeface="+mn-lt"/>
              <a:cs typeface="+mn-lt"/>
            </a:endParaRPr>
          </a:p>
          <a:p>
            <a:r>
              <a:rPr lang="en-GB" sz="1400" b="1">
                <a:solidFill>
                  <a:schemeClr val="bg2">
                    <a:lumMod val="10000"/>
                  </a:schemeClr>
                </a:solidFill>
                <a:ea typeface="+mn-lt"/>
                <a:cs typeface="+mn-lt"/>
              </a:rPr>
              <a:t>M – Measurable</a:t>
            </a:r>
            <a:endParaRPr lang="en-GB" sz="1400" b="1">
              <a:solidFill>
                <a:schemeClr val="bg2">
                  <a:lumMod val="10000"/>
                </a:schemeClr>
              </a:solidFill>
            </a:endParaRPr>
          </a:p>
          <a:p>
            <a:r>
              <a:rPr lang="en-GB" sz="1400" b="1">
                <a:solidFill>
                  <a:schemeClr val="bg2">
                    <a:lumMod val="10000"/>
                  </a:schemeClr>
                </a:solidFill>
                <a:ea typeface="+mn-lt"/>
                <a:cs typeface="+mn-lt"/>
              </a:rPr>
              <a:t>Reach 3,000 Instagram followers and generate £26,000+ revenue in the first year.</a:t>
            </a:r>
            <a:endParaRPr lang="en-GB" sz="1400" b="1">
              <a:solidFill>
                <a:schemeClr val="bg2">
                  <a:lumMod val="10000"/>
                </a:schemeClr>
              </a:solidFill>
            </a:endParaRPr>
          </a:p>
          <a:p>
            <a:endParaRPr lang="en-GB" sz="1400" b="1">
              <a:solidFill>
                <a:schemeClr val="bg2">
                  <a:lumMod val="10000"/>
                </a:schemeClr>
              </a:solidFill>
            </a:endParaRPr>
          </a:p>
          <a:p>
            <a:r>
              <a:rPr lang="en-GB" sz="1400" b="1">
                <a:solidFill>
                  <a:schemeClr val="bg2">
                    <a:lumMod val="10000"/>
                  </a:schemeClr>
                </a:solidFill>
                <a:ea typeface="+mn-lt"/>
                <a:cs typeface="+mn-lt"/>
              </a:rPr>
              <a:t>A – Achievable</a:t>
            </a:r>
            <a:endParaRPr lang="en-GB" sz="1400" b="1">
              <a:solidFill>
                <a:schemeClr val="bg2">
                  <a:lumMod val="10000"/>
                </a:schemeClr>
              </a:solidFill>
            </a:endParaRPr>
          </a:p>
          <a:p>
            <a:r>
              <a:rPr lang="en-GB" sz="1400" b="1">
                <a:solidFill>
                  <a:schemeClr val="bg2">
                    <a:lumMod val="10000"/>
                  </a:schemeClr>
                </a:solidFill>
                <a:ea typeface="+mn-lt"/>
                <a:cs typeface="+mn-lt"/>
              </a:rPr>
              <a:t>Launch a full online shop within 6 months, with secure checkout and clear product descriptions.</a:t>
            </a:r>
            <a:endParaRPr lang="en-GB" sz="1400" b="1">
              <a:solidFill>
                <a:schemeClr val="bg2">
                  <a:lumMod val="10000"/>
                </a:schemeClr>
              </a:solidFill>
            </a:endParaRPr>
          </a:p>
          <a:p>
            <a:endParaRPr lang="en-GB" sz="1400" b="1">
              <a:solidFill>
                <a:schemeClr val="bg2">
                  <a:lumMod val="10000"/>
                </a:schemeClr>
              </a:solidFill>
            </a:endParaRPr>
          </a:p>
          <a:p>
            <a:r>
              <a:rPr lang="en-GB" sz="1400" b="1">
                <a:solidFill>
                  <a:schemeClr val="bg2">
                    <a:lumMod val="10000"/>
                  </a:schemeClr>
                </a:solidFill>
                <a:ea typeface="+mn-lt"/>
                <a:cs typeface="+mn-lt"/>
              </a:rPr>
              <a:t>R – Realistic</a:t>
            </a:r>
            <a:endParaRPr lang="en-GB" sz="1400" b="1">
              <a:solidFill>
                <a:schemeClr val="bg2">
                  <a:lumMod val="10000"/>
                </a:schemeClr>
              </a:solidFill>
            </a:endParaRPr>
          </a:p>
          <a:p>
            <a:r>
              <a:rPr lang="en-GB" sz="1400" b="1">
                <a:solidFill>
                  <a:schemeClr val="bg2">
                    <a:lumMod val="10000"/>
                  </a:schemeClr>
                </a:solidFill>
                <a:ea typeface="+mn-lt"/>
                <a:cs typeface="+mn-lt"/>
              </a:rPr>
              <a:t>Attend 3 Cardiff pop-up events to promote the brand and increase local sales.</a:t>
            </a:r>
            <a:endParaRPr lang="en-GB" sz="1400" b="1">
              <a:solidFill>
                <a:schemeClr val="bg2">
                  <a:lumMod val="10000"/>
                </a:schemeClr>
              </a:solidFill>
            </a:endParaRPr>
          </a:p>
          <a:p>
            <a:endParaRPr lang="en-GB" sz="1400" b="1">
              <a:solidFill>
                <a:schemeClr val="bg2">
                  <a:lumMod val="10000"/>
                </a:schemeClr>
              </a:solidFill>
            </a:endParaRPr>
          </a:p>
          <a:p>
            <a:r>
              <a:rPr lang="en-GB" sz="1400" b="1">
                <a:solidFill>
                  <a:schemeClr val="bg2">
                    <a:lumMod val="10000"/>
                  </a:schemeClr>
                </a:solidFill>
                <a:ea typeface="+mn-lt"/>
                <a:cs typeface="+mn-lt"/>
              </a:rPr>
              <a:t>T – Time-bound</a:t>
            </a:r>
            <a:endParaRPr lang="en-GB" sz="1400" b="1">
              <a:solidFill>
                <a:schemeClr val="bg2">
                  <a:lumMod val="10000"/>
                </a:schemeClr>
              </a:solidFill>
            </a:endParaRPr>
          </a:p>
          <a:p>
            <a:r>
              <a:rPr lang="en-GB" sz="1400" b="1">
                <a:solidFill>
                  <a:schemeClr val="bg2">
                    <a:lumMod val="10000"/>
                  </a:schemeClr>
                </a:solidFill>
                <a:ea typeface="+mn-lt"/>
                <a:cs typeface="+mn-lt"/>
              </a:rPr>
              <a:t>Complete all branding, packaging, and marketing materials within the first 8 </a:t>
            </a:r>
          </a:p>
          <a:p>
            <a:r>
              <a:rPr lang="en-GB" sz="1400" b="1">
                <a:solidFill>
                  <a:schemeClr val="bg2">
                    <a:lumMod val="10000"/>
                  </a:schemeClr>
                </a:solidFill>
                <a:ea typeface="+mn-lt"/>
                <a:cs typeface="+mn-lt"/>
              </a:rPr>
              <a:t>weeks of trading.</a:t>
            </a:r>
            <a:endParaRPr lang="en-GB" sz="1400" b="1">
              <a:solidFill>
                <a:schemeClr val="bg2">
                  <a:lumMod val="10000"/>
                </a:schemeClr>
              </a:solidFill>
            </a:endParaRPr>
          </a:p>
          <a:p>
            <a:endParaRPr lang="en-GB" sz="1400" b="1">
              <a:solidFill>
                <a:schemeClr val="bg2">
                  <a:lumMod val="10000"/>
                </a:schemeClr>
              </a:solidFill>
            </a:endParaRPr>
          </a:p>
        </p:txBody>
      </p:sp>
      <p:pic>
        <p:nvPicPr>
          <p:cNvPr id="13" name="Picture 12">
            <a:extLst>
              <a:ext uri="{FF2B5EF4-FFF2-40B4-BE49-F238E27FC236}">
                <a16:creationId xmlns:a16="http://schemas.microsoft.com/office/drawing/2014/main" id="{399F9602-B7A3-9642-9675-3CD3E1C6C1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680" y="1467510"/>
            <a:ext cx="4284280" cy="2630525"/>
          </a:xfrm>
          <a:prstGeom prst="rect">
            <a:avLst/>
          </a:prstGeom>
        </p:spPr>
      </p:pic>
      <p:pic>
        <p:nvPicPr>
          <p:cNvPr id="10" name="Picture 9" descr="Page 2 | Tulip dxf Images - Free Download on Freepik">
            <a:extLst>
              <a:ext uri="{FF2B5EF4-FFF2-40B4-BE49-F238E27FC236}">
                <a16:creationId xmlns:a16="http://schemas.microsoft.com/office/drawing/2014/main" id="{2413F66E-7734-3A24-6919-D12FA7DE7E6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9094693" y="1743635"/>
            <a:ext cx="3101790" cy="3191435"/>
          </a:xfrm>
          <a:prstGeom prst="rect">
            <a:avLst/>
          </a:prstGeom>
        </p:spPr>
      </p:pic>
    </p:spTree>
    <p:extLst>
      <p:ext uri="{BB962C8B-B14F-4D97-AF65-F5344CB8AC3E}">
        <p14:creationId xmlns:p14="http://schemas.microsoft.com/office/powerpoint/2010/main" val="3681364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809F4FF-BF60-38BD-306E-91139C2EB477}"/>
              </a:ext>
            </a:extLst>
          </p:cNvPr>
          <p:cNvSpPr>
            <a:spLocks noGrp="1"/>
          </p:cNvSpPr>
          <p:nvPr>
            <p:ph type="title"/>
          </p:nvPr>
        </p:nvSpPr>
        <p:spPr>
          <a:xfrm>
            <a:off x="839788" y="807868"/>
            <a:ext cx="3640713" cy="2062594"/>
          </a:xfrm>
        </p:spPr>
        <p:txBody>
          <a:bodyPr anchor="t">
            <a:normAutofit/>
          </a:bodyPr>
          <a:lstStyle/>
          <a:p>
            <a:r>
              <a:rPr lang="en-GB" u="sng">
                <a:solidFill>
                  <a:schemeClr val="tx1"/>
                </a:solidFill>
              </a:rPr>
              <a:t> 2. </a:t>
            </a:r>
            <a:r>
              <a:rPr lang="en-US" u="sng">
                <a:solidFill>
                  <a:schemeClr val="tx1"/>
                </a:solidFill>
              </a:rPr>
              <a:t>legal structure</a:t>
            </a:r>
            <a:br>
              <a:rPr lang="en-US" u="sng"/>
            </a:br>
            <a:r>
              <a:rPr lang="en-US" u="sng">
                <a:solidFill>
                  <a:schemeClr val="tx1"/>
                </a:solidFill>
              </a:rPr>
              <a:t>HRM structure</a:t>
            </a:r>
            <a:br>
              <a:rPr lang="en-US" u="sng"/>
            </a:br>
            <a:r>
              <a:rPr lang="en-GB" sz="1800">
                <a:solidFill>
                  <a:schemeClr val="tx1"/>
                </a:solidFill>
                <a:latin typeface="Aptos Light"/>
              </a:rPr>
              <a:t> </a:t>
            </a:r>
            <a:endParaRPr lang="en-US" u="sng">
              <a:solidFill>
                <a:schemeClr val="tx1"/>
              </a:solidFill>
            </a:endParaRPr>
          </a:p>
        </p:txBody>
      </p:sp>
      <p:sp>
        <p:nvSpPr>
          <p:cNvPr id="29" name="Text Placeholder 3">
            <a:extLst>
              <a:ext uri="{FF2B5EF4-FFF2-40B4-BE49-F238E27FC236}">
                <a16:creationId xmlns:a16="http://schemas.microsoft.com/office/drawing/2014/main" id="{B19AC4D6-C091-50F3-BBD6-6089F096FF57}"/>
              </a:ext>
            </a:extLst>
          </p:cNvPr>
          <p:cNvSpPr>
            <a:spLocks noGrp="1"/>
          </p:cNvSpPr>
          <p:nvPr>
            <p:ph type="body" sz="half" idx="2"/>
          </p:nvPr>
        </p:nvSpPr>
        <p:spPr>
          <a:xfrm>
            <a:off x="6299048" y="4117556"/>
            <a:ext cx="5978905" cy="2419487"/>
          </a:xfrm>
        </p:spPr>
        <p:txBody>
          <a:bodyPr>
            <a:normAutofit/>
          </a:bodyPr>
          <a:lstStyle/>
          <a:p>
            <a:r>
              <a:rPr lang="en-GB" b="1">
                <a:solidFill>
                  <a:schemeClr val="tx1">
                    <a:lumMod val="95000"/>
                    <a:lumOff val="5000"/>
                  </a:schemeClr>
                </a:solidFill>
              </a:rPr>
              <a:t>For </a:t>
            </a:r>
            <a:r>
              <a:rPr lang="en-GB" b="1" err="1">
                <a:solidFill>
                  <a:schemeClr val="tx1">
                    <a:lumMod val="95000"/>
                    <a:lumOff val="5000"/>
                  </a:schemeClr>
                </a:solidFill>
              </a:rPr>
              <a:t>Velaura</a:t>
            </a:r>
            <a:r>
              <a:rPr lang="en-GB" b="1">
                <a:solidFill>
                  <a:schemeClr val="tx1">
                    <a:lumMod val="95000"/>
                    <a:lumOff val="5000"/>
                  </a:schemeClr>
                </a:solidFill>
              </a:rPr>
              <a:t> Parfum, I use a simple family HRM structure that helps me run the business smoothly. I manage the brand and make the main decisions. My mum helps with the money and budgeting, my dad does the packaging and deliveries, and my sister supports customer service and social media. This family teamwork keeps costs low and makes the business more organised and reliable.</a:t>
            </a:r>
          </a:p>
        </p:txBody>
      </p:sp>
      <p:sp>
        <p:nvSpPr>
          <p:cNvPr id="4" name="Date Placeholder 3">
            <a:extLst>
              <a:ext uri="{FF2B5EF4-FFF2-40B4-BE49-F238E27FC236}">
                <a16:creationId xmlns:a16="http://schemas.microsoft.com/office/drawing/2014/main" id="{DCE40B06-A577-6575-BD06-92B7B5156B85}"/>
              </a:ext>
            </a:extLst>
          </p:cNvPr>
          <p:cNvSpPr>
            <a:spLocks noGrp="1"/>
          </p:cNvSpPr>
          <p:nvPr>
            <p:ph type="dt" sz="half" idx="10"/>
          </p:nvPr>
        </p:nvSpPr>
        <p:spPr>
          <a:xfrm>
            <a:off x="877824" y="6356350"/>
            <a:ext cx="2743200" cy="365125"/>
          </a:xfrm>
        </p:spPr>
        <p:txBody>
          <a:bodyPr anchor="ctr">
            <a:normAutofit/>
          </a:bodyPr>
          <a:lstStyle/>
          <a:p>
            <a:pPr>
              <a:spcAft>
                <a:spcPts val="600"/>
              </a:spcAft>
            </a:pPr>
            <a:fld id="{614C8B0D-3F86-4A41-923F-A2D6E1D635A3}" type="datetime1">
              <a:pPr>
                <a:spcAft>
                  <a:spcPts val="600"/>
                </a:spcAft>
              </a:pPr>
              <a:t>11/23/2025</a:t>
            </a:fld>
            <a:endParaRPr lang="en-US"/>
          </a:p>
        </p:txBody>
      </p:sp>
      <p:sp>
        <p:nvSpPr>
          <p:cNvPr id="5" name="Footer Placeholder 4">
            <a:extLst>
              <a:ext uri="{FF2B5EF4-FFF2-40B4-BE49-F238E27FC236}">
                <a16:creationId xmlns:a16="http://schemas.microsoft.com/office/drawing/2014/main" id="{5F163F7D-9010-E006-C3D0-A00BF9506138}"/>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9A98809-5891-76A6-43D3-F1DA1CB15EE5}"/>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4</a:t>
            </a:fld>
            <a:endParaRPr lang="en-US"/>
          </a:p>
        </p:txBody>
      </p:sp>
      <p:sp>
        <p:nvSpPr>
          <p:cNvPr id="2" name="TextBox 1">
            <a:extLst>
              <a:ext uri="{FF2B5EF4-FFF2-40B4-BE49-F238E27FC236}">
                <a16:creationId xmlns:a16="http://schemas.microsoft.com/office/drawing/2014/main" id="{F662412E-F133-8F6D-563B-0D0ACC8F01F7}"/>
              </a:ext>
            </a:extLst>
          </p:cNvPr>
          <p:cNvSpPr txBox="1"/>
          <p:nvPr/>
        </p:nvSpPr>
        <p:spPr>
          <a:xfrm>
            <a:off x="-6698" y="3215950"/>
            <a:ext cx="6298188" cy="2308324"/>
          </a:xfrm>
          <a:prstGeom prst="rect">
            <a:avLst/>
          </a:prstGeom>
          <a:noFill/>
        </p:spPr>
        <p:txBody>
          <a:bodyPr wrap="square" lIns="91440" tIns="45720" rIns="91440" bIns="45720" rtlCol="0" anchor="t">
            <a:spAutoFit/>
          </a:bodyPr>
          <a:lstStyle/>
          <a:p>
            <a:r>
              <a:rPr lang="en-GB" b="1"/>
              <a:t>2 .Legal Structure – Sole Trader (Key Points)</a:t>
            </a:r>
          </a:p>
          <a:p>
            <a:r>
              <a:rPr lang="en-GB" b="1">
                <a:solidFill>
                  <a:schemeClr val="bg2">
                    <a:lumMod val="10000"/>
                  </a:schemeClr>
                </a:solidFill>
                <a:ea typeface="+mn-lt"/>
                <a:cs typeface="+mn-lt"/>
              </a:rPr>
              <a:t>• </a:t>
            </a:r>
            <a:r>
              <a:rPr lang="en-GB" b="1" err="1">
                <a:solidFill>
                  <a:schemeClr val="bg2">
                    <a:lumMod val="10000"/>
                  </a:schemeClr>
                </a:solidFill>
                <a:ea typeface="+mn-lt"/>
                <a:cs typeface="+mn-lt"/>
              </a:rPr>
              <a:t>Velaura</a:t>
            </a:r>
            <a:r>
              <a:rPr lang="en-GB" b="1">
                <a:solidFill>
                  <a:schemeClr val="bg2">
                    <a:lumMod val="10000"/>
                  </a:schemeClr>
                </a:solidFill>
                <a:ea typeface="+mn-lt"/>
                <a:cs typeface="+mn-lt"/>
              </a:rPr>
              <a:t> Parfum is set up as a sole trader business . This is the easiest and cheapest type of business to start in the UK , I have full control over all decisions, branding, and money and It suits a small, creative start-up run by one person , It is flexible, so the business can grow naturally over time also  My family can help with jobs without needing work contracts.</a:t>
            </a:r>
            <a:endParaRPr lang="en-GB" b="1">
              <a:solidFill>
                <a:schemeClr val="bg2">
                  <a:lumMod val="10000"/>
                </a:schemeClr>
              </a:solidFill>
            </a:endParaRPr>
          </a:p>
          <a:p>
            <a:pPr algn="l"/>
            <a:endParaRPr lang="en-US"/>
          </a:p>
        </p:txBody>
      </p:sp>
      <p:pic>
        <p:nvPicPr>
          <p:cNvPr id="3" name="Content Placeholder 2">
            <a:extLst>
              <a:ext uri="{FF2B5EF4-FFF2-40B4-BE49-F238E27FC236}">
                <a16:creationId xmlns:a16="http://schemas.microsoft.com/office/drawing/2014/main" id="{B9C54C67-A2B6-8C99-37FB-C57FAB67457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984693" y="4285"/>
            <a:ext cx="3970808" cy="4729423"/>
          </a:xfrm>
          <a:prstGeom prst="rect">
            <a:avLst/>
          </a:prstGeom>
        </p:spPr>
      </p:pic>
      <p:pic>
        <p:nvPicPr>
          <p:cNvPr id="7" name="Picture 6">
            <a:extLst>
              <a:ext uri="{FF2B5EF4-FFF2-40B4-BE49-F238E27FC236}">
                <a16:creationId xmlns:a16="http://schemas.microsoft.com/office/drawing/2014/main" id="{C5528F50-FF41-F99B-3883-BE0B746A19A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4078003" y="137184"/>
            <a:ext cx="3751444" cy="3595549"/>
          </a:xfrm>
          <a:prstGeom prst="rect">
            <a:avLst/>
          </a:prstGeom>
        </p:spPr>
      </p:pic>
    </p:spTree>
    <p:extLst>
      <p:ext uri="{BB962C8B-B14F-4D97-AF65-F5344CB8AC3E}">
        <p14:creationId xmlns:p14="http://schemas.microsoft.com/office/powerpoint/2010/main" val="290776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5BEED9D8-24FE-28C1-B293-82FFE1CE532C}"/>
              </a:ext>
            </a:extLst>
          </p:cNvPr>
          <p:cNvSpPr>
            <a:spLocks noGrp="1"/>
          </p:cNvSpPr>
          <p:nvPr>
            <p:ph type="title"/>
          </p:nvPr>
        </p:nvSpPr>
        <p:spPr>
          <a:xfrm>
            <a:off x="3717402" y="140010"/>
            <a:ext cx="10449784" cy="1265928"/>
          </a:xfrm>
        </p:spPr>
        <p:txBody>
          <a:bodyPr>
            <a:normAutofit/>
          </a:bodyPr>
          <a:lstStyle/>
          <a:p>
            <a:r>
              <a:rPr lang="en-US" sz="2800" b="1" u="sng">
                <a:latin typeface="Times New Roman"/>
                <a:cs typeface="Times New Roman"/>
              </a:rPr>
              <a:t>3.Location</a:t>
            </a:r>
            <a:r>
              <a:rPr lang="en-US" sz="2800" b="1">
                <a:latin typeface="Times New Roman"/>
                <a:cs typeface="Times New Roman"/>
              </a:rPr>
              <a:t> </a:t>
            </a:r>
          </a:p>
        </p:txBody>
      </p:sp>
      <p:sp>
        <p:nvSpPr>
          <p:cNvPr id="2" name="TextBox 1">
            <a:extLst>
              <a:ext uri="{FF2B5EF4-FFF2-40B4-BE49-F238E27FC236}">
                <a16:creationId xmlns:a16="http://schemas.microsoft.com/office/drawing/2014/main" id="{CA729FE1-5838-E4E2-A682-2EBBD2BC1453}"/>
              </a:ext>
            </a:extLst>
          </p:cNvPr>
          <p:cNvSpPr txBox="1"/>
          <p:nvPr/>
        </p:nvSpPr>
        <p:spPr>
          <a:xfrm>
            <a:off x="866618" y="1710940"/>
            <a:ext cx="4977453" cy="401778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Bef>
                <a:spcPts val="1000"/>
              </a:spcBef>
            </a:pPr>
            <a:br>
              <a:rPr lang="en-US" sz="1400" b="1"/>
            </a:br>
            <a:r>
              <a:rPr lang="en-US" sz="1600" b="1" err="1">
                <a:solidFill>
                  <a:schemeClr val="bg2">
                    <a:lumMod val="10000"/>
                  </a:schemeClr>
                </a:solidFill>
              </a:rPr>
              <a:t>Velaura</a:t>
            </a:r>
            <a:r>
              <a:rPr lang="en-US" sz="1600" b="1">
                <a:solidFill>
                  <a:schemeClr val="bg2">
                    <a:lumMod val="10000"/>
                  </a:schemeClr>
                </a:solidFill>
              </a:rPr>
              <a:t> parfum , </a:t>
            </a:r>
            <a:r>
              <a:rPr lang="en-US" sz="1600" b="1" err="1">
                <a:solidFill>
                  <a:schemeClr val="bg2">
                    <a:lumMod val="10000"/>
                  </a:schemeClr>
                </a:solidFill>
              </a:rPr>
              <a:t>Velaura</a:t>
            </a:r>
            <a:r>
              <a:rPr lang="en-US" sz="1600" b="1">
                <a:solidFill>
                  <a:schemeClr val="bg2">
                    <a:lumMod val="10000"/>
                  </a:schemeClr>
                </a:solidFill>
              </a:rPr>
              <a:t> Parfum will be based on City Road, one of Cardiff’s busiest streets Known for high foot traffic, especially young adults and shoppers, Diverse community — perfect for a unisex fragrance brand Shops on City Road offer affordable rent for small businesses,  Easy access by public transport, making the shop convenient to visit and </a:t>
            </a:r>
            <a:br>
              <a:rPr lang="en-US" sz="1600" b="1"/>
            </a:br>
            <a:r>
              <a:rPr lang="en-US" sz="1600" b="1">
                <a:solidFill>
                  <a:schemeClr val="bg2">
                    <a:lumMod val="10000"/>
                  </a:schemeClr>
                </a:solidFill>
              </a:rPr>
              <a:t>Strong visibility helps attract walk-in customers and build brand awareness!</a:t>
            </a:r>
            <a:br>
              <a:rPr lang="en-US" sz="1600" b="1"/>
            </a:br>
            <a:endParaRPr lang="en-US" sz="1600" b="1">
              <a:solidFill>
                <a:schemeClr val="tx2"/>
              </a:solidFill>
            </a:endParaRPr>
          </a:p>
          <a:p>
            <a:pPr marL="228600" indent="-228600">
              <a:lnSpc>
                <a:spcPct val="110000"/>
              </a:lnSpc>
              <a:spcBef>
                <a:spcPts val="1000"/>
              </a:spcBef>
              <a:buFont typeface="Arial" panose="020B0604020202020204" pitchFamily="34" charset="0"/>
              <a:buChar char="•"/>
            </a:pPr>
            <a:endParaRPr lang="en-US" sz="1600" b="1">
              <a:solidFill>
                <a:schemeClr val="tx2"/>
              </a:solidFill>
            </a:endParaRPr>
          </a:p>
        </p:txBody>
      </p:sp>
      <p:pic>
        <p:nvPicPr>
          <p:cNvPr id="8" name="Content Placeholder 7">
            <a:extLst>
              <a:ext uri="{FF2B5EF4-FFF2-40B4-BE49-F238E27FC236}">
                <a16:creationId xmlns:a16="http://schemas.microsoft.com/office/drawing/2014/main" id="{8E45B364-BDFD-71BE-F631-255787F1A3A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t="16176" r="-1" b="39301"/>
          <a:stretch>
            <a:fillRect/>
          </a:stretch>
        </p:blipFill>
        <p:spPr>
          <a:xfrm>
            <a:off x="6328391" y="2159175"/>
            <a:ext cx="4985785" cy="4017787"/>
          </a:xfrm>
          <a:prstGeom prst="rect">
            <a:avLst/>
          </a:prstGeom>
          <a:noFill/>
        </p:spPr>
      </p:pic>
      <p:sp>
        <p:nvSpPr>
          <p:cNvPr id="5" name="Date Placeholder 4">
            <a:extLst>
              <a:ext uri="{FF2B5EF4-FFF2-40B4-BE49-F238E27FC236}">
                <a16:creationId xmlns:a16="http://schemas.microsoft.com/office/drawing/2014/main" id="{6C896571-04B1-E124-C76C-F077C42A1A44}"/>
              </a:ext>
            </a:extLst>
          </p:cNvPr>
          <p:cNvSpPr>
            <a:spLocks noGrp="1"/>
          </p:cNvSpPr>
          <p:nvPr>
            <p:ph type="dt" sz="half" idx="10"/>
          </p:nvPr>
        </p:nvSpPr>
        <p:spPr>
          <a:xfrm>
            <a:off x="877824" y="6356350"/>
            <a:ext cx="2743200" cy="365125"/>
          </a:xfrm>
        </p:spPr>
        <p:txBody>
          <a:bodyPr vert="horz" lIns="91440" tIns="45720" rIns="91440" bIns="45720" rtlCol="0" anchor="ctr">
            <a:normAutofit/>
          </a:bodyPr>
          <a:lstStyle/>
          <a:p>
            <a:pPr>
              <a:spcAft>
                <a:spcPts val="600"/>
              </a:spcAft>
            </a:pPr>
            <a:fld id="{1BCE8FA5-F39D-3E45-B586-1D60ADF611E5}" type="datetime1">
              <a:rPr lang="en-US" smtClean="0"/>
              <a:pPr>
                <a:spcAft>
                  <a:spcPts val="600"/>
                </a:spcAft>
              </a:pPr>
              <a:t>11/23/2025</a:t>
            </a:fld>
            <a:endParaRPr lang="en-US"/>
          </a:p>
        </p:txBody>
      </p:sp>
      <p:sp>
        <p:nvSpPr>
          <p:cNvPr id="6" name="Footer Placeholder 5">
            <a:extLst>
              <a:ext uri="{FF2B5EF4-FFF2-40B4-BE49-F238E27FC236}">
                <a16:creationId xmlns:a16="http://schemas.microsoft.com/office/drawing/2014/main" id="{742DBD6E-8FD2-B2C6-68C5-BBB705171867}"/>
              </a:ext>
            </a:extLst>
          </p:cNvPr>
          <p:cNvSpPr>
            <a:spLocks noGrp="1"/>
          </p:cNvSpPr>
          <p:nvPr>
            <p:ph type="ftr" sz="quarter" idx="11"/>
          </p:nvPr>
        </p:nvSpPr>
        <p:spPr>
          <a:xfrm>
            <a:off x="7132320" y="6356350"/>
            <a:ext cx="4297680" cy="365125"/>
          </a:xfrm>
        </p:spPr>
        <p:txBody>
          <a:bodyPr vert="horz" lIns="91440" tIns="45720" rIns="91440" bIns="45720" rtlCol="0" anchor="ctr">
            <a:normAutofit/>
          </a:bodyPr>
          <a:lstStyle/>
          <a:p>
            <a:pPr>
              <a:lnSpc>
                <a:spcPct val="90000"/>
              </a:lnSpc>
              <a:spcAft>
                <a:spcPts val="600"/>
              </a:spcAft>
            </a:pPr>
            <a:r>
              <a:rPr lang="en-US" sz="700" kern="1200" cap="all" spc="300" baseline="0">
                <a:latin typeface="+mn-lt"/>
                <a:ea typeface="+mn-ea"/>
                <a:cs typeface="+mn-cs"/>
              </a:rPr>
              <a:t>
              </a:t>
            </a:r>
          </a:p>
        </p:txBody>
      </p:sp>
      <p:sp>
        <p:nvSpPr>
          <p:cNvPr id="7" name="Slide Number Placeholder 6">
            <a:extLst>
              <a:ext uri="{FF2B5EF4-FFF2-40B4-BE49-F238E27FC236}">
                <a16:creationId xmlns:a16="http://schemas.microsoft.com/office/drawing/2014/main" id="{95151DC3-3058-9FE7-96DD-7AA0169AEFDD}"/>
              </a:ext>
            </a:extLst>
          </p:cNvPr>
          <p:cNvSpPr>
            <a:spLocks noGrp="1"/>
          </p:cNvSpPr>
          <p:nvPr>
            <p:ph type="sldNum" sz="quarter" idx="12"/>
          </p:nvPr>
        </p:nvSpPr>
        <p:spPr>
          <a:xfrm>
            <a:off x="11429999" y="6356350"/>
            <a:ext cx="521207" cy="365125"/>
          </a:xfrm>
        </p:spPr>
        <p:txBody>
          <a:bodyPr vert="horz" lIns="91440" tIns="45720" rIns="91440" bIns="45720" rtlCol="0" anchor="ctr">
            <a:normAutofit/>
          </a:bodyPr>
          <a:lstStyle/>
          <a:p>
            <a:pPr>
              <a:spcAft>
                <a:spcPts val="600"/>
              </a:spcAft>
            </a:pPr>
            <a:fld id="{5E4DE196-8A13-4FF7-A07E-102851959EAB}" type="slidenum">
              <a:rPr lang="en-US" smtClean="0"/>
              <a:pPr>
                <a:spcAft>
                  <a:spcPts val="600"/>
                </a:spcAft>
              </a:pPr>
              <a:t>5</a:t>
            </a:fld>
            <a:endParaRPr lang="en-US"/>
          </a:p>
        </p:txBody>
      </p:sp>
      <p:pic>
        <p:nvPicPr>
          <p:cNvPr id="3" name="Picture 2" descr="A cartoon of hands clapping&#10;&#10;AI-generated content may be incorrect.">
            <a:extLst>
              <a:ext uri="{FF2B5EF4-FFF2-40B4-BE49-F238E27FC236}">
                <a16:creationId xmlns:a16="http://schemas.microsoft.com/office/drawing/2014/main" id="{998DBCFC-A6BB-0406-1E0A-AE25257445E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44298" y="4171364"/>
            <a:ext cx="2621285" cy="2840742"/>
          </a:xfrm>
          <a:prstGeom prst="rect">
            <a:avLst/>
          </a:prstGeom>
        </p:spPr>
      </p:pic>
      <p:sp>
        <p:nvSpPr>
          <p:cNvPr id="10" name="TextBox 9">
            <a:extLst>
              <a:ext uri="{FF2B5EF4-FFF2-40B4-BE49-F238E27FC236}">
                <a16:creationId xmlns:a16="http://schemas.microsoft.com/office/drawing/2014/main" id="{91424D98-8707-BB4D-FC63-3A494B0D194D}"/>
              </a:ext>
            </a:extLst>
          </p:cNvPr>
          <p:cNvSpPr txBox="1"/>
          <p:nvPr/>
        </p:nvSpPr>
        <p:spPr>
          <a:xfrm>
            <a:off x="1243666" y="7012548"/>
            <a:ext cx="2622550" cy="317500"/>
          </a:xfrm>
          <a:prstGeom prst="rect">
            <a:avLst/>
          </a:prstGeom>
        </p:spPr>
        <p:txBody>
          <a:bodyPr>
            <a:normAutofit fontScale="47500" lnSpcReduction="20000"/>
          </a:bodyPr>
          <a:lstStyle/>
          <a:p>
            <a:r>
              <a:rPr lang="en-US"/>
              <a:t>ThePhoto by PhotoAuthor is licensed under CCYYSA.</a:t>
            </a:r>
          </a:p>
        </p:txBody>
      </p:sp>
      <p:pic>
        <p:nvPicPr>
          <p:cNvPr id="12" name="Picture 11" descr="A cartoon hand giving a thumbs up&#10;&#10;AI-generated content may be incorrect.">
            <a:extLst>
              <a:ext uri="{FF2B5EF4-FFF2-40B4-BE49-F238E27FC236}">
                <a16:creationId xmlns:a16="http://schemas.microsoft.com/office/drawing/2014/main" id="{40FC3996-BBF8-9C37-D06E-DFD787F7BBA0}"/>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837473B0-CC2E-450A-ABE3-18F120FF3D39}">
                <a1611:picAttrSrcUrl xmlns:a1611="http://schemas.microsoft.com/office/drawing/2016/11/main" r:id="rId7"/>
              </a:ext>
            </a:extLst>
          </a:blip>
          <a:stretch>
            <a:fillRect/>
          </a:stretch>
        </p:blipFill>
        <p:spPr>
          <a:xfrm>
            <a:off x="4238065" y="4431927"/>
            <a:ext cx="1855694" cy="1938616"/>
          </a:xfrm>
          <a:prstGeom prst="rect">
            <a:avLst/>
          </a:prstGeom>
        </p:spPr>
      </p:pic>
      <p:sp>
        <p:nvSpPr>
          <p:cNvPr id="14" name="TextBox 13">
            <a:extLst>
              <a:ext uri="{FF2B5EF4-FFF2-40B4-BE49-F238E27FC236}">
                <a16:creationId xmlns:a16="http://schemas.microsoft.com/office/drawing/2014/main" id="{FFEE5C20-57A5-CF2F-27B6-1997065A90D1}"/>
              </a:ext>
            </a:extLst>
          </p:cNvPr>
          <p:cNvSpPr txBox="1"/>
          <p:nvPr/>
        </p:nvSpPr>
        <p:spPr>
          <a:xfrm>
            <a:off x="5638800" y="3905250"/>
            <a:ext cx="15875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3708605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C4787-ACA9-865D-0121-80F2A501DB44}"/>
              </a:ext>
            </a:extLst>
          </p:cNvPr>
          <p:cNvSpPr>
            <a:spLocks noGrp="1"/>
          </p:cNvSpPr>
          <p:nvPr>
            <p:ph type="title"/>
          </p:nvPr>
        </p:nvSpPr>
        <p:spPr>
          <a:xfrm>
            <a:off x="2658744" y="136525"/>
            <a:ext cx="10429303" cy="768928"/>
          </a:xfrm>
        </p:spPr>
        <p:txBody>
          <a:bodyPr>
            <a:normAutofit fontScale="90000"/>
          </a:bodyPr>
          <a:lstStyle/>
          <a:p>
            <a:br>
              <a:rPr lang="en-GB">
                <a:effectLst/>
                <a:latin typeface="Helvetica" pitchFamily="2" charset="0"/>
              </a:rPr>
            </a:br>
            <a:r>
              <a:rPr lang="en-GB" b="1" u="sng">
                <a:effectLst/>
                <a:latin typeface="Helvetica"/>
                <a:cs typeface="Helvetica"/>
              </a:rPr>
              <a:t>4.</a:t>
            </a:r>
            <a:r>
              <a:rPr lang="en-GB" b="1" u="sng">
                <a:latin typeface="Helvetica"/>
                <a:cs typeface="Helvetica"/>
              </a:rPr>
              <a:t>Brief</a:t>
            </a:r>
            <a:r>
              <a:rPr lang="en-GB" b="1" i="0" u="sng">
                <a:effectLst/>
                <a:latin typeface="Helvetica"/>
                <a:cs typeface="Helvetica"/>
              </a:rPr>
              <a:t> financial </a:t>
            </a:r>
            <a:r>
              <a:rPr lang="en-GB" b="1" u="sng">
                <a:latin typeface="Helvetica"/>
                <a:cs typeface="Helvetica"/>
              </a:rPr>
              <a:t>overview (12month cashflow)</a:t>
            </a:r>
            <a:endParaRPr lang="en-GB" b="1" u="sng">
              <a:effectLst/>
              <a:latin typeface="Helvetica"/>
              <a:cs typeface="Helvetica"/>
            </a:endParaRPr>
          </a:p>
        </p:txBody>
      </p:sp>
      <p:pic>
        <p:nvPicPr>
          <p:cNvPr id="10" name="Content Placeholder 9" descr="A screenshot of a spreadsheet">
            <a:extLst>
              <a:ext uri="{FF2B5EF4-FFF2-40B4-BE49-F238E27FC236}">
                <a16:creationId xmlns:a16="http://schemas.microsoft.com/office/drawing/2014/main" id="{24C63270-D564-D0E9-0201-CF985BC1461B}"/>
              </a:ext>
            </a:extLst>
          </p:cNvPr>
          <p:cNvPicPr>
            <a:picLocks noGrp="1" noChangeAspect="1"/>
          </p:cNvPicPr>
          <p:nvPr>
            <p:ph sz="half" idx="2"/>
          </p:nvPr>
        </p:nvPicPr>
        <p:blipFill>
          <a:blip r:embed="rId2"/>
          <a:stretch>
            <a:fillRect/>
          </a:stretch>
        </p:blipFill>
        <p:spPr>
          <a:xfrm>
            <a:off x="3585478" y="1042721"/>
            <a:ext cx="9024056" cy="4563790"/>
          </a:xfrm>
          <a:prstGeom prst="rect">
            <a:avLst/>
          </a:prstGeom>
        </p:spPr>
      </p:pic>
      <p:sp>
        <p:nvSpPr>
          <p:cNvPr id="7" name="Date Placeholder 6">
            <a:extLst>
              <a:ext uri="{FF2B5EF4-FFF2-40B4-BE49-F238E27FC236}">
                <a16:creationId xmlns:a16="http://schemas.microsoft.com/office/drawing/2014/main" id="{2AFF5EBD-0A0E-8526-D885-0BC2BAD6FB7D}"/>
              </a:ext>
            </a:extLst>
          </p:cNvPr>
          <p:cNvSpPr>
            <a:spLocks noGrp="1"/>
          </p:cNvSpPr>
          <p:nvPr>
            <p:ph type="dt" sz="half" idx="10"/>
          </p:nvPr>
        </p:nvSpPr>
        <p:spPr/>
        <p:txBody>
          <a:bodyPr/>
          <a:lstStyle/>
          <a:p>
            <a:fld id="{C333E2C8-75A6-4CDE-AD9A-21A0A3CE7E59}" type="datetime1">
              <a:t>11/23/2025</a:t>
            </a:fld>
            <a:endParaRPr lang="en-US"/>
          </a:p>
        </p:txBody>
      </p:sp>
      <p:sp>
        <p:nvSpPr>
          <p:cNvPr id="8" name="Footer Placeholder 7">
            <a:extLst>
              <a:ext uri="{FF2B5EF4-FFF2-40B4-BE49-F238E27FC236}">
                <a16:creationId xmlns:a16="http://schemas.microsoft.com/office/drawing/2014/main" id="{27EA8F73-1B68-F26A-F815-167FF93B7ADC}"/>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9157A421-9544-C238-E6F2-81B27784CF6E}"/>
              </a:ext>
            </a:extLst>
          </p:cNvPr>
          <p:cNvSpPr>
            <a:spLocks noGrp="1"/>
          </p:cNvSpPr>
          <p:nvPr>
            <p:ph type="sldNum" sz="quarter" idx="12"/>
          </p:nvPr>
        </p:nvSpPr>
        <p:spPr/>
        <p:txBody>
          <a:bodyPr/>
          <a:lstStyle/>
          <a:p>
            <a:fld id="{5E4DE196-8A13-4FF7-A07E-102851959EAB}" type="slidenum">
              <a:rPr lang="en-US" dirty="0"/>
              <a:t>6</a:t>
            </a:fld>
            <a:endParaRPr lang="en-US"/>
          </a:p>
        </p:txBody>
      </p:sp>
      <p:sp>
        <p:nvSpPr>
          <p:cNvPr id="13" name="TextBox 12">
            <a:extLst>
              <a:ext uri="{FF2B5EF4-FFF2-40B4-BE49-F238E27FC236}">
                <a16:creationId xmlns:a16="http://schemas.microsoft.com/office/drawing/2014/main" id="{160D3FFA-74E2-A9B0-2B4B-5D88621072AC}"/>
              </a:ext>
            </a:extLst>
          </p:cNvPr>
          <p:cNvSpPr txBox="1"/>
          <p:nvPr/>
        </p:nvSpPr>
        <p:spPr>
          <a:xfrm>
            <a:off x="0" y="905453"/>
            <a:ext cx="423686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Financial Overview (Brief)</a:t>
            </a:r>
            <a:endParaRPr lang="en-US" b="1" u="sng"/>
          </a:p>
          <a:p>
            <a:r>
              <a:rPr lang="en-GB" b="1" err="1">
                <a:ea typeface="+mn-lt"/>
                <a:cs typeface="+mn-lt"/>
              </a:rPr>
              <a:t>Velaura</a:t>
            </a:r>
            <a:r>
              <a:rPr lang="en-GB" b="1">
                <a:ea typeface="+mn-lt"/>
                <a:cs typeface="+mn-lt"/>
              </a:rPr>
              <a:t> </a:t>
            </a:r>
            <a:r>
              <a:rPr lang="en-GB" b="1" err="1">
                <a:ea typeface="+mn-lt"/>
                <a:cs typeface="+mn-lt"/>
              </a:rPr>
              <a:t>Parfum</a:t>
            </a:r>
            <a:r>
              <a:rPr lang="en-GB" b="1">
                <a:ea typeface="+mn-lt"/>
                <a:cs typeface="+mn-lt"/>
              </a:rPr>
              <a:t> shows strong financial potential in its first 12 months.</a:t>
            </a:r>
            <a:br>
              <a:rPr lang="en-GB" b="1">
                <a:ea typeface="+mn-lt"/>
                <a:cs typeface="+mn-lt"/>
              </a:rPr>
            </a:br>
            <a:r>
              <a:rPr lang="en-GB" b="1">
                <a:ea typeface="+mn-lt"/>
                <a:cs typeface="+mn-lt"/>
              </a:rPr>
              <a:t> According to my cash flow forecast:</a:t>
            </a:r>
            <a:endParaRPr lang="en-GB" b="1"/>
          </a:p>
          <a:p>
            <a:pPr marL="285750" indent="-285750">
              <a:buFont typeface="Arial"/>
              <a:buChar char="•"/>
            </a:pPr>
            <a:r>
              <a:rPr lang="en-GB" b="1">
                <a:ea typeface="+mn-lt"/>
                <a:cs typeface="+mn-lt"/>
              </a:rPr>
              <a:t>Total Cash Inflows: £99,184</a:t>
            </a:r>
            <a:endParaRPr lang="en-GB" b="1"/>
          </a:p>
          <a:p>
            <a:pPr marL="285750" indent="-285750">
              <a:buFont typeface="Arial"/>
              <a:buChar char="•"/>
            </a:pPr>
            <a:r>
              <a:rPr lang="en-GB" b="1">
                <a:ea typeface="+mn-lt"/>
                <a:cs typeface="+mn-lt"/>
              </a:rPr>
              <a:t>Total Cash Outflows: £41,164</a:t>
            </a:r>
            <a:endParaRPr lang="en-GB" b="1"/>
          </a:p>
          <a:p>
            <a:pPr marL="285750" indent="-285750">
              <a:buFont typeface="Arial"/>
              <a:buChar char="•"/>
            </a:pPr>
            <a:r>
              <a:rPr lang="en-GB" b="1">
                <a:ea typeface="+mn-lt"/>
                <a:cs typeface="+mn-lt"/>
              </a:rPr>
              <a:t>Net Cash Flow for the Year: £58,020 profit</a:t>
            </a:r>
            <a:endParaRPr lang="en-GB" b="1"/>
          </a:p>
          <a:p>
            <a:r>
              <a:rPr lang="en-GB" b="1">
                <a:ea typeface="+mn-lt"/>
                <a:cs typeface="+mn-lt"/>
              </a:rPr>
              <a:t>This means the business brings in more than double what it spends, showing healthy financial management and demand for the product.</a:t>
            </a:r>
            <a:endParaRPr lang="en-GB" b="1"/>
          </a:p>
          <a:p>
            <a:r>
              <a:rPr lang="en-GB" b="1">
                <a:ea typeface="+mn-lt"/>
                <a:cs typeface="+mn-lt"/>
              </a:rPr>
              <a:t>My monthly cash position grows steadily from £0 to £58,024, showing that the business becomes profitable early and remains stable throughout the year.</a:t>
            </a:r>
            <a:endParaRPr lang="en-GB" b="1"/>
          </a:p>
          <a:p>
            <a:r>
              <a:rPr lang="en-GB" b="1">
                <a:ea typeface="+mn-lt"/>
                <a:cs typeface="+mn-lt"/>
              </a:rPr>
              <a:t>This financial strength makes </a:t>
            </a:r>
            <a:r>
              <a:rPr lang="en-GB" b="1" err="1">
                <a:ea typeface="+mn-lt"/>
                <a:cs typeface="+mn-lt"/>
              </a:rPr>
              <a:t>Velaura</a:t>
            </a:r>
            <a:r>
              <a:rPr lang="en-GB" b="1">
                <a:ea typeface="+mn-lt"/>
                <a:cs typeface="+mn-lt"/>
              </a:rPr>
              <a:t> </a:t>
            </a:r>
            <a:r>
              <a:rPr lang="en-GB" b="1" err="1">
                <a:ea typeface="+mn-lt"/>
                <a:cs typeface="+mn-lt"/>
              </a:rPr>
              <a:t>Parfum</a:t>
            </a:r>
            <a:r>
              <a:rPr lang="en-GB" b="1">
                <a:ea typeface="+mn-lt"/>
                <a:cs typeface="+mn-lt"/>
              </a:rPr>
              <a:t> a low-risk, high-potential investment opportunity.</a:t>
            </a:r>
            <a:endParaRPr lang="en-GB" b="1"/>
          </a:p>
          <a:p>
            <a:pPr algn="l"/>
            <a:endParaRPr lang="en-GB"/>
          </a:p>
        </p:txBody>
      </p:sp>
    </p:spTree>
    <p:extLst>
      <p:ext uri="{BB962C8B-B14F-4D97-AF65-F5344CB8AC3E}">
        <p14:creationId xmlns:p14="http://schemas.microsoft.com/office/powerpoint/2010/main" val="3441082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BFD54-D889-557B-D9B4-612F4633A40E}"/>
              </a:ext>
            </a:extLst>
          </p:cNvPr>
          <p:cNvSpPr>
            <a:spLocks noGrp="1"/>
          </p:cNvSpPr>
          <p:nvPr>
            <p:ph type="title"/>
          </p:nvPr>
        </p:nvSpPr>
        <p:spPr>
          <a:xfrm>
            <a:off x="630903" y="170143"/>
            <a:ext cx="10429303" cy="768928"/>
          </a:xfrm>
        </p:spPr>
        <p:txBody>
          <a:bodyPr vert="horz" lIns="91440" tIns="45720" rIns="91440" bIns="45720" rtlCol="0" anchor="b">
            <a:normAutofit/>
          </a:bodyPr>
          <a:lstStyle/>
          <a:p>
            <a:r>
              <a:rPr lang="en-GB" u="sng" kern="1200">
                <a:latin typeface="+mj-lt"/>
                <a:ea typeface="+mj-ea"/>
                <a:cs typeface="+mj-cs"/>
              </a:rPr>
              <a:t>5. </a:t>
            </a:r>
            <a:r>
              <a:rPr lang="en-US" u="sng" kern="1200">
                <a:latin typeface="+mj-lt"/>
                <a:ea typeface="+mj-ea"/>
                <a:cs typeface="+mj-cs"/>
              </a:rPr>
              <a:t>SWOT Analysis&amp;</a:t>
            </a:r>
            <a:r>
              <a:rPr lang="en-US" u="sng"/>
              <a:t> pestle Analysis</a:t>
            </a:r>
            <a:endParaRPr lang="en-US" u="sng" kern="1200">
              <a:latin typeface="+mj-lt"/>
              <a:ea typeface="+mj-ea"/>
              <a:cs typeface="+mj-cs"/>
            </a:endParaRPr>
          </a:p>
        </p:txBody>
      </p:sp>
      <p:sp>
        <p:nvSpPr>
          <p:cNvPr id="3" name="Content Placeholder 2">
            <a:extLst>
              <a:ext uri="{FF2B5EF4-FFF2-40B4-BE49-F238E27FC236}">
                <a16:creationId xmlns:a16="http://schemas.microsoft.com/office/drawing/2014/main" id="{5EC4AAA9-24BF-AFDB-8AF3-07B45D500C37}"/>
              </a:ext>
            </a:extLst>
          </p:cNvPr>
          <p:cNvSpPr>
            <a:spLocks noGrp="1"/>
          </p:cNvSpPr>
          <p:nvPr>
            <p:ph type="body" idx="1"/>
          </p:nvPr>
        </p:nvSpPr>
        <p:spPr>
          <a:xfrm>
            <a:off x="5282047" y="-2132265"/>
            <a:ext cx="4963538" cy="647700"/>
          </a:xfrm>
        </p:spPr>
        <p:txBody>
          <a:bodyPr vert="horz" lIns="91440" tIns="45720" rIns="91440" bIns="45720" rtlCol="0" anchor="b">
            <a:normAutofit/>
          </a:bodyPr>
          <a:lstStyle/>
          <a:p>
            <a:endParaRPr lang="en-US" b="1" kern="1200" cap="all" spc="300" baseline="0">
              <a:latin typeface="+mn-lt"/>
              <a:ea typeface="+mn-ea"/>
              <a:cs typeface="+mn-cs"/>
            </a:endParaRPr>
          </a:p>
          <a:p>
            <a:endParaRPr lang="en-US" b="1" kern="1200" cap="all" spc="300" baseline="0">
              <a:latin typeface="+mn-lt"/>
              <a:ea typeface="+mn-ea"/>
              <a:cs typeface="+mn-cs"/>
            </a:endParaRPr>
          </a:p>
        </p:txBody>
      </p:sp>
      <p:sp>
        <p:nvSpPr>
          <p:cNvPr id="16" name="Text Placeholder 4">
            <a:extLst>
              <a:ext uri="{FF2B5EF4-FFF2-40B4-BE49-F238E27FC236}">
                <a16:creationId xmlns:a16="http://schemas.microsoft.com/office/drawing/2014/main" id="{F7938F25-E405-4B8A-7003-71FEC27E2127}"/>
              </a:ext>
            </a:extLst>
          </p:cNvPr>
          <p:cNvSpPr>
            <a:spLocks noGrp="1"/>
          </p:cNvSpPr>
          <p:nvPr>
            <p:ph type="body" sz="quarter" idx="3"/>
          </p:nvPr>
        </p:nvSpPr>
        <p:spPr>
          <a:xfrm>
            <a:off x="6322669" y="1696325"/>
            <a:ext cx="4987982" cy="647700"/>
          </a:xfrm>
        </p:spPr>
        <p:txBody>
          <a:bodyPr/>
          <a:lstStyle/>
          <a:p>
            <a:endParaRPr lang="en-US"/>
          </a:p>
        </p:txBody>
      </p:sp>
      <p:sp>
        <p:nvSpPr>
          <p:cNvPr id="5" name="Date Placeholder 4">
            <a:extLst>
              <a:ext uri="{FF2B5EF4-FFF2-40B4-BE49-F238E27FC236}">
                <a16:creationId xmlns:a16="http://schemas.microsoft.com/office/drawing/2014/main" id="{045D0E5D-601E-C03F-5978-26628373708A}"/>
              </a:ext>
            </a:extLst>
          </p:cNvPr>
          <p:cNvSpPr>
            <a:spLocks noGrp="1"/>
          </p:cNvSpPr>
          <p:nvPr>
            <p:ph type="dt" sz="half" idx="10"/>
          </p:nvPr>
        </p:nvSpPr>
        <p:spPr>
          <a:xfrm>
            <a:off x="877824" y="6356350"/>
            <a:ext cx="2743200" cy="365125"/>
          </a:xfrm>
        </p:spPr>
        <p:txBody>
          <a:bodyPr vert="horz" lIns="91440" tIns="45720" rIns="91440" bIns="45720" rtlCol="0" anchor="ctr">
            <a:normAutofit/>
          </a:bodyPr>
          <a:lstStyle/>
          <a:p>
            <a:pPr>
              <a:spcAft>
                <a:spcPts val="600"/>
              </a:spcAft>
            </a:pPr>
            <a:fld id="{D8F159D7-74B4-4B24-ABBE-13DD76ABB03B}" type="datetime1">
              <a:rPr lang="en-US"/>
              <a:pPr>
                <a:spcAft>
                  <a:spcPts val="600"/>
                </a:spcAft>
              </a:pPr>
              <a:t>11/23/2025</a:t>
            </a:fld>
            <a:endParaRPr lang="en-US"/>
          </a:p>
        </p:txBody>
      </p:sp>
      <p:sp>
        <p:nvSpPr>
          <p:cNvPr id="6" name="Footer Placeholder 5">
            <a:extLst>
              <a:ext uri="{FF2B5EF4-FFF2-40B4-BE49-F238E27FC236}">
                <a16:creationId xmlns:a16="http://schemas.microsoft.com/office/drawing/2014/main" id="{C5952948-4FDB-8F0C-7003-F02C004221E5}"/>
              </a:ext>
            </a:extLst>
          </p:cNvPr>
          <p:cNvSpPr>
            <a:spLocks noGrp="1"/>
          </p:cNvSpPr>
          <p:nvPr>
            <p:ph type="ftr" sz="quarter" idx="11"/>
          </p:nvPr>
        </p:nvSpPr>
        <p:spPr>
          <a:xfrm>
            <a:off x="7132320" y="6356350"/>
            <a:ext cx="4297680" cy="365125"/>
          </a:xfrm>
        </p:spPr>
        <p:txBody>
          <a:bodyPr vert="horz" lIns="91440" tIns="45720" rIns="91440" bIns="45720" rtlCol="0" anchor="ctr">
            <a:normAutofit/>
          </a:bodyPr>
          <a:lstStyle/>
          <a:p>
            <a:pPr>
              <a:lnSpc>
                <a:spcPct val="90000"/>
              </a:lnSpc>
              <a:spcAft>
                <a:spcPts val="600"/>
              </a:spcAft>
            </a:pPr>
            <a:r>
              <a:rPr lang="en-US" sz="700" kern="1200" cap="all" spc="300" baseline="0">
                <a:latin typeface="+mn-lt"/>
                <a:ea typeface="+mn-ea"/>
                <a:cs typeface="+mn-cs"/>
              </a:rPr>
              <a:t>
              </a:t>
            </a:r>
          </a:p>
        </p:txBody>
      </p:sp>
      <p:sp>
        <p:nvSpPr>
          <p:cNvPr id="7" name="Slide Number Placeholder 6">
            <a:extLst>
              <a:ext uri="{FF2B5EF4-FFF2-40B4-BE49-F238E27FC236}">
                <a16:creationId xmlns:a16="http://schemas.microsoft.com/office/drawing/2014/main" id="{71DAAFF3-6B87-7F31-99E9-8CB4A569B192}"/>
              </a:ext>
            </a:extLst>
          </p:cNvPr>
          <p:cNvSpPr>
            <a:spLocks noGrp="1"/>
          </p:cNvSpPr>
          <p:nvPr>
            <p:ph type="sldNum" sz="quarter" idx="12"/>
          </p:nvPr>
        </p:nvSpPr>
        <p:spPr>
          <a:xfrm>
            <a:off x="11429999" y="6356350"/>
            <a:ext cx="521207" cy="365125"/>
          </a:xfrm>
        </p:spPr>
        <p:txBody>
          <a:bodyPr vert="horz" lIns="91440" tIns="45720" rIns="91440" bIns="45720" rtlCol="0" anchor="ctr">
            <a:normAutofit/>
          </a:bodyPr>
          <a:lstStyle/>
          <a:p>
            <a:pPr>
              <a:spcAft>
                <a:spcPts val="600"/>
              </a:spcAft>
            </a:pPr>
            <a:fld id="{5E4DE196-8A13-4FF7-A07E-102851959EAB}" type="slidenum">
              <a:rPr lang="en-US" dirty="0"/>
              <a:pPr>
                <a:spcAft>
                  <a:spcPts val="600"/>
                </a:spcAft>
              </a:pPr>
              <a:t>7</a:t>
            </a:fld>
            <a:endParaRPr lang="en-US"/>
          </a:p>
        </p:txBody>
      </p:sp>
      <p:pic>
        <p:nvPicPr>
          <p:cNvPr id="14" name="Picture 13">
            <a:extLst>
              <a:ext uri="{FF2B5EF4-FFF2-40B4-BE49-F238E27FC236}">
                <a16:creationId xmlns:a16="http://schemas.microsoft.com/office/drawing/2014/main" id="{72E2C8AA-D406-7B61-AFA8-5E5F716E741C}"/>
              </a:ext>
            </a:extLst>
          </p:cNvPr>
          <p:cNvPicPr>
            <a:picLocks noChangeAspect="1"/>
          </p:cNvPicPr>
          <p:nvPr/>
        </p:nvPicPr>
        <p:blipFill>
          <a:blip r:embed="rId2"/>
          <a:stretch>
            <a:fillRect/>
          </a:stretch>
        </p:blipFill>
        <p:spPr>
          <a:xfrm>
            <a:off x="232448" y="1404971"/>
            <a:ext cx="3848017" cy="5131790"/>
          </a:xfrm>
          <a:prstGeom prst="rect">
            <a:avLst/>
          </a:prstGeom>
        </p:spPr>
      </p:pic>
      <p:pic>
        <p:nvPicPr>
          <p:cNvPr id="18" name="Picture 17">
            <a:extLst>
              <a:ext uri="{FF2B5EF4-FFF2-40B4-BE49-F238E27FC236}">
                <a16:creationId xmlns:a16="http://schemas.microsoft.com/office/drawing/2014/main" id="{CC19D31E-25A3-1BC5-64C8-557464BC8CFB}"/>
              </a:ext>
            </a:extLst>
          </p:cNvPr>
          <p:cNvPicPr>
            <a:picLocks noChangeAspect="1"/>
          </p:cNvPicPr>
          <p:nvPr/>
        </p:nvPicPr>
        <p:blipFill>
          <a:blip r:embed="rId3"/>
          <a:stretch>
            <a:fillRect/>
          </a:stretch>
        </p:blipFill>
        <p:spPr>
          <a:xfrm>
            <a:off x="6791990" y="669303"/>
            <a:ext cx="4968604" cy="6052172"/>
          </a:xfrm>
          <a:prstGeom prst="rect">
            <a:avLst/>
          </a:prstGeom>
        </p:spPr>
      </p:pic>
    </p:spTree>
    <p:extLst>
      <p:ext uri="{BB962C8B-B14F-4D97-AF65-F5344CB8AC3E}">
        <p14:creationId xmlns:p14="http://schemas.microsoft.com/office/powerpoint/2010/main" val="3945442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7BF30-3B36-2C81-1C8E-BC4F89225195}"/>
              </a:ext>
            </a:extLst>
          </p:cNvPr>
          <p:cNvSpPr>
            <a:spLocks noGrp="1"/>
          </p:cNvSpPr>
          <p:nvPr>
            <p:ph type="title"/>
          </p:nvPr>
        </p:nvSpPr>
        <p:spPr>
          <a:xfrm>
            <a:off x="1257129" y="247767"/>
            <a:ext cx="10429303" cy="768928"/>
          </a:xfrm>
        </p:spPr>
        <p:txBody>
          <a:bodyPr/>
          <a:lstStyle/>
          <a:p>
            <a:r>
              <a:rPr lang="en-GB" b="1" u="sng"/>
              <a:t>6. </a:t>
            </a:r>
            <a:r>
              <a:rPr lang="en-GB" b="1" u="sng" err="1"/>
              <a:t>Markert</a:t>
            </a:r>
            <a:r>
              <a:rPr lang="en-GB" b="1" u="sng"/>
              <a:t> research</a:t>
            </a:r>
          </a:p>
        </p:txBody>
      </p:sp>
      <p:sp>
        <p:nvSpPr>
          <p:cNvPr id="3" name="Text Placeholder 2">
            <a:extLst>
              <a:ext uri="{FF2B5EF4-FFF2-40B4-BE49-F238E27FC236}">
                <a16:creationId xmlns:a16="http://schemas.microsoft.com/office/drawing/2014/main" id="{E0427E9C-3A7B-A38F-6B2A-2192ADD04906}"/>
              </a:ext>
            </a:extLst>
          </p:cNvPr>
          <p:cNvSpPr>
            <a:spLocks noGrp="1"/>
          </p:cNvSpPr>
          <p:nvPr>
            <p:ph type="body" idx="1"/>
          </p:nvPr>
        </p:nvSpPr>
        <p:spPr/>
        <p:txBody>
          <a:bodyPr/>
          <a:lstStyle/>
          <a:p>
            <a:endParaRPr lang="en-GB"/>
          </a:p>
        </p:txBody>
      </p:sp>
      <p:pic>
        <p:nvPicPr>
          <p:cNvPr id="10" name="Content Placeholder 9">
            <a:extLst>
              <a:ext uri="{FF2B5EF4-FFF2-40B4-BE49-F238E27FC236}">
                <a16:creationId xmlns:a16="http://schemas.microsoft.com/office/drawing/2014/main" id="{68A15E3A-CA3F-B6E9-B339-3562D247CE43}"/>
              </a:ext>
            </a:extLst>
          </p:cNvPr>
          <p:cNvPicPr>
            <a:picLocks noGrp="1" noChangeAspect="1"/>
          </p:cNvPicPr>
          <p:nvPr>
            <p:ph sz="half" idx="2"/>
          </p:nvPr>
        </p:nvPicPr>
        <p:blipFill>
          <a:blip r:embed="rId2"/>
          <a:stretch>
            <a:fillRect/>
          </a:stretch>
        </p:blipFill>
        <p:spPr>
          <a:xfrm>
            <a:off x="249494" y="1174930"/>
            <a:ext cx="5851468" cy="5367807"/>
          </a:xfrm>
          <a:prstGeom prst="rect">
            <a:avLst/>
          </a:prstGeom>
        </p:spPr>
      </p:pic>
      <p:sp>
        <p:nvSpPr>
          <p:cNvPr id="6" name="Content Placeholder 5">
            <a:extLst>
              <a:ext uri="{FF2B5EF4-FFF2-40B4-BE49-F238E27FC236}">
                <a16:creationId xmlns:a16="http://schemas.microsoft.com/office/drawing/2014/main" id="{C8A28030-057E-DBBE-27EA-E13F7981220F}"/>
              </a:ext>
            </a:extLst>
          </p:cNvPr>
          <p:cNvSpPr>
            <a:spLocks noGrp="1"/>
          </p:cNvSpPr>
          <p:nvPr>
            <p:ph sz="quarter" idx="4"/>
          </p:nvPr>
        </p:nvSpPr>
        <p:spPr>
          <a:xfrm>
            <a:off x="6437491" y="1013227"/>
            <a:ext cx="4987982" cy="3833370"/>
          </a:xfrm>
        </p:spPr>
        <p:txBody>
          <a:bodyPr vert="horz" lIns="91440" tIns="45720" rIns="91440" bIns="45720" rtlCol="0" anchor="t">
            <a:normAutofit/>
          </a:bodyPr>
          <a:lstStyle/>
          <a:p>
            <a:r>
              <a:rPr lang="en-GB" sz="2000" b="1"/>
              <a:t>I have carried out online market research to understand the fragrance industry , customer preferences and local competition.</a:t>
            </a:r>
          </a:p>
        </p:txBody>
      </p:sp>
      <p:sp>
        <p:nvSpPr>
          <p:cNvPr id="7" name="Date Placeholder 6">
            <a:extLst>
              <a:ext uri="{FF2B5EF4-FFF2-40B4-BE49-F238E27FC236}">
                <a16:creationId xmlns:a16="http://schemas.microsoft.com/office/drawing/2014/main" id="{C3B8BD9B-F6DC-BF43-BE62-82BD283D9159}"/>
              </a:ext>
            </a:extLst>
          </p:cNvPr>
          <p:cNvSpPr>
            <a:spLocks noGrp="1"/>
          </p:cNvSpPr>
          <p:nvPr>
            <p:ph type="dt" sz="half" idx="10"/>
          </p:nvPr>
        </p:nvSpPr>
        <p:spPr/>
        <p:txBody>
          <a:bodyPr/>
          <a:lstStyle/>
          <a:p>
            <a:fld id="{D1AC6A90-74A7-466C-8952-6F60733368CD}" type="datetime1">
              <a:t>11/23/2025</a:t>
            </a:fld>
            <a:endParaRPr lang="en-US"/>
          </a:p>
        </p:txBody>
      </p:sp>
      <p:sp>
        <p:nvSpPr>
          <p:cNvPr id="8" name="Footer Placeholder 7">
            <a:extLst>
              <a:ext uri="{FF2B5EF4-FFF2-40B4-BE49-F238E27FC236}">
                <a16:creationId xmlns:a16="http://schemas.microsoft.com/office/drawing/2014/main" id="{F384197E-94D8-D2AA-8E3D-9E68A64E8060}"/>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7880A01-28BC-5C2D-D491-75F3F8DB8DA4}"/>
              </a:ext>
            </a:extLst>
          </p:cNvPr>
          <p:cNvSpPr>
            <a:spLocks noGrp="1"/>
          </p:cNvSpPr>
          <p:nvPr>
            <p:ph type="sldNum" sz="quarter" idx="12"/>
          </p:nvPr>
        </p:nvSpPr>
        <p:spPr/>
        <p:txBody>
          <a:bodyPr/>
          <a:lstStyle/>
          <a:p>
            <a:fld id="{5E4DE196-8A13-4FF7-A07E-102851959EAB}" type="slidenum">
              <a:rPr lang="en-US" dirty="0"/>
              <a:t>8</a:t>
            </a:fld>
            <a:endParaRPr lang="en-US"/>
          </a:p>
        </p:txBody>
      </p:sp>
      <p:pic>
        <p:nvPicPr>
          <p:cNvPr id="4" name="Picture 3">
            <a:extLst>
              <a:ext uri="{FF2B5EF4-FFF2-40B4-BE49-F238E27FC236}">
                <a16:creationId xmlns:a16="http://schemas.microsoft.com/office/drawing/2014/main" id="{68498F39-FE48-D472-C18D-E3E35C849D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5945" y="3046107"/>
            <a:ext cx="3638989" cy="2966386"/>
          </a:xfrm>
          <a:prstGeom prst="rect">
            <a:avLst/>
          </a:prstGeom>
        </p:spPr>
      </p:pic>
    </p:spTree>
    <p:extLst>
      <p:ext uri="{BB962C8B-B14F-4D97-AF65-F5344CB8AC3E}">
        <p14:creationId xmlns:p14="http://schemas.microsoft.com/office/powerpoint/2010/main" val="1777320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A4EA3F4-7BA9-6FCB-5985-0B3933762093}"/>
              </a:ext>
            </a:extLst>
          </p:cNvPr>
          <p:cNvSpPr>
            <a:spLocks noGrp="1"/>
          </p:cNvSpPr>
          <p:nvPr>
            <p:ph sz="half" idx="2"/>
          </p:nvPr>
        </p:nvSpPr>
        <p:spPr>
          <a:xfrm>
            <a:off x="7231553" y="593605"/>
            <a:ext cx="4963538" cy="3833370"/>
          </a:xfrm>
        </p:spPr>
        <p:txBody>
          <a:bodyPr vert="horz" lIns="91440" tIns="45720" rIns="91440" bIns="45720" rtlCol="0" anchor="t">
            <a:normAutofit fontScale="77500" lnSpcReduction="20000"/>
          </a:bodyPr>
          <a:lstStyle/>
          <a:p>
            <a:r>
              <a:rPr lang="en-GB" b="1" i="0">
                <a:effectLst/>
                <a:latin typeface="Helvetica"/>
                <a:cs typeface="Helvetica"/>
              </a:rPr>
              <a:t>Strategy Initiatives</a:t>
            </a:r>
            <a:endParaRPr lang="en-GB" b="1">
              <a:effectLst/>
              <a:latin typeface="Helvetica"/>
              <a:cs typeface="Helvetica"/>
            </a:endParaRPr>
          </a:p>
          <a:p>
            <a:r>
              <a:rPr lang="en-GB" b="1" i="0">
                <a:effectLst/>
                <a:latin typeface="Helvetica"/>
                <a:cs typeface="Helvetica"/>
              </a:rPr>
              <a:t>I will make business cards to give out at pop-up markets and to customers, so more people can find my brand</a:t>
            </a:r>
            <a:r>
              <a:rPr lang="en-GB" b="1">
                <a:latin typeface="Helvetica"/>
                <a:cs typeface="Helvetica"/>
              </a:rPr>
              <a:t> </a:t>
            </a:r>
            <a:r>
              <a:rPr lang="en-GB" b="1" i="0">
                <a:effectLst/>
                <a:latin typeface="Helvetica"/>
                <a:cs typeface="Helvetica"/>
              </a:rPr>
              <a:t>. My plan is to grow the brand by using social media and pop-up markets. I will post often on Instagram and TikTok, work with small influencers, and go to local events so people can smell the perfumes in person. I will also give out small samples and offer simple discounts to help new customers try the products.</a:t>
            </a:r>
            <a:endParaRPr lang="en-GB" b="1">
              <a:effectLst/>
              <a:latin typeface="Helvetica"/>
              <a:cs typeface="Helvetica"/>
            </a:endParaRPr>
          </a:p>
          <a:p>
            <a:endParaRPr lang="en-GB"/>
          </a:p>
        </p:txBody>
      </p:sp>
      <p:sp>
        <p:nvSpPr>
          <p:cNvPr id="5" name="Text Placeholder 4">
            <a:extLst>
              <a:ext uri="{FF2B5EF4-FFF2-40B4-BE49-F238E27FC236}">
                <a16:creationId xmlns:a16="http://schemas.microsoft.com/office/drawing/2014/main" id="{FC92AE00-AABF-A2FB-CB2E-DB1F036DEBF4}"/>
              </a:ext>
            </a:extLst>
          </p:cNvPr>
          <p:cNvSpPr>
            <a:spLocks noGrp="1"/>
          </p:cNvSpPr>
          <p:nvPr>
            <p:ph type="body" sz="quarter" idx="3"/>
          </p:nvPr>
        </p:nvSpPr>
        <p:spPr>
          <a:xfrm>
            <a:off x="4204396" y="1656548"/>
            <a:ext cx="4987982" cy="504032"/>
          </a:xfrm>
        </p:spPr>
        <p:txBody>
          <a:bodyPr/>
          <a:lstStyle/>
          <a:p>
            <a:r>
              <a:rPr lang="en-GB" b="1" u="sng">
                <a:solidFill>
                  <a:schemeClr val="tx1"/>
                </a:solidFill>
              </a:rPr>
              <a:t>7. Marketing Strategy</a:t>
            </a:r>
          </a:p>
          <a:p>
            <a:r>
              <a:rPr lang="en-GB" u="sng">
                <a:solidFill>
                  <a:schemeClr val="tx1"/>
                </a:solidFill>
              </a:rPr>
              <a:t>7.1 Strategy initiatives</a:t>
            </a:r>
          </a:p>
          <a:p>
            <a:r>
              <a:rPr lang="en-GB" u="sng">
                <a:solidFill>
                  <a:schemeClr val="tx1"/>
                </a:solidFill>
              </a:rPr>
              <a:t>7.2 Marketing examples</a:t>
            </a:r>
          </a:p>
          <a:p>
            <a:r>
              <a:rPr lang="en-GB" u="sng">
                <a:solidFill>
                  <a:schemeClr val="tx1"/>
                </a:solidFill>
              </a:rPr>
              <a:t>7.3 Branding</a:t>
            </a:r>
          </a:p>
          <a:p>
            <a:endParaRPr lang="en-GB">
              <a:effectLst/>
              <a:latin typeface="Helvetica"/>
              <a:cs typeface="Helvetica"/>
            </a:endParaRPr>
          </a:p>
        </p:txBody>
      </p:sp>
      <p:sp>
        <p:nvSpPr>
          <p:cNvPr id="6" name="Content Placeholder 5">
            <a:extLst>
              <a:ext uri="{FF2B5EF4-FFF2-40B4-BE49-F238E27FC236}">
                <a16:creationId xmlns:a16="http://schemas.microsoft.com/office/drawing/2014/main" id="{DCBF1E7F-9ECD-DA05-377F-B4C68E0829AE}"/>
              </a:ext>
            </a:extLst>
          </p:cNvPr>
          <p:cNvSpPr>
            <a:spLocks noGrp="1"/>
          </p:cNvSpPr>
          <p:nvPr>
            <p:ph sz="quarter" idx="4"/>
          </p:nvPr>
        </p:nvSpPr>
        <p:spPr>
          <a:xfrm>
            <a:off x="7207934" y="2332819"/>
            <a:ext cx="4987982" cy="3833370"/>
          </a:xfrm>
        </p:spPr>
        <p:txBody>
          <a:bodyPr vert="horz" lIns="91440" tIns="45720" rIns="91440" bIns="45720" rtlCol="0" anchor="t">
            <a:normAutofit fontScale="77500" lnSpcReduction="20000"/>
          </a:bodyPr>
          <a:lstStyle/>
          <a:p>
            <a:endParaRPr lang="en-GB" b="1"/>
          </a:p>
          <a:p>
            <a:r>
              <a:rPr lang="en-GB" b="1" i="0">
                <a:effectLst/>
                <a:latin typeface="Helvetica"/>
                <a:cs typeface="Helvetica"/>
              </a:rPr>
              <a:t>Marketing Examples</a:t>
            </a:r>
            <a:r>
              <a:rPr lang="en-GB" b="1">
                <a:latin typeface="Helvetica"/>
                <a:cs typeface="Helvetica"/>
              </a:rPr>
              <a:t> :</a:t>
            </a:r>
          </a:p>
          <a:p>
            <a:r>
              <a:rPr lang="en-GB" b="1" i="0">
                <a:effectLst/>
                <a:latin typeface="Helvetica"/>
                <a:cs typeface="Helvetica"/>
              </a:rPr>
              <a:t>I will make short videos showing the perfumes, the bottles, and how long the scent lasts. I will post customer reactions, unboxing videos, and clips from pop-up markets. I will also share videos made by influencers who test and review the perfumes.</a:t>
            </a:r>
          </a:p>
          <a:p>
            <a:endParaRPr lang="en-GB" b="1">
              <a:latin typeface="Helvetica" pitchFamily="2" charset="0"/>
              <a:cs typeface="Helvetica"/>
            </a:endParaRPr>
          </a:p>
          <a:p>
            <a:endParaRPr lang="en-GB" b="1">
              <a:effectLst/>
              <a:latin typeface="Helvetica" pitchFamily="2" charset="0"/>
              <a:cs typeface="Helvetica"/>
            </a:endParaRPr>
          </a:p>
          <a:p>
            <a:r>
              <a:rPr lang="en-GB" b="1">
                <a:solidFill>
                  <a:schemeClr val="tx1"/>
                </a:solidFill>
              </a:rPr>
              <a:t>Branding</a:t>
            </a:r>
          </a:p>
          <a:p>
            <a:pPr marL="0" indent="0">
              <a:buNone/>
            </a:pPr>
            <a:r>
              <a:rPr lang="en-GB" b="1">
                <a:solidFill>
                  <a:schemeClr val="tx1"/>
                </a:solidFill>
              </a:rPr>
              <a:t>My branding is simple and unique. The perfumes are inspired by tulips, and the bottles show this design. All scents are unisex and long-lasting, which makes the brand feel special. The colours and style are soft and elegant, showing that the perfumes are affordable but still feel like luxury</a:t>
            </a:r>
          </a:p>
          <a:p>
            <a:endParaRPr lang="en-GB">
              <a:effectLst/>
              <a:latin typeface="Helvetica" pitchFamily="2" charset="0"/>
            </a:endParaRPr>
          </a:p>
          <a:p>
            <a:endParaRPr lang="en-GB"/>
          </a:p>
        </p:txBody>
      </p:sp>
      <p:sp>
        <p:nvSpPr>
          <p:cNvPr id="7" name="Date Placeholder 6">
            <a:extLst>
              <a:ext uri="{FF2B5EF4-FFF2-40B4-BE49-F238E27FC236}">
                <a16:creationId xmlns:a16="http://schemas.microsoft.com/office/drawing/2014/main" id="{C9F012B5-5C8B-227A-D36E-F579B3DF91EC}"/>
              </a:ext>
            </a:extLst>
          </p:cNvPr>
          <p:cNvSpPr>
            <a:spLocks noGrp="1"/>
          </p:cNvSpPr>
          <p:nvPr>
            <p:ph type="dt" sz="half" idx="10"/>
          </p:nvPr>
        </p:nvSpPr>
        <p:spPr/>
        <p:txBody>
          <a:bodyPr/>
          <a:lstStyle/>
          <a:p>
            <a:fld id="{E1AC166D-1EFB-4888-8C3E-43D3512D0C57}" type="datetime1">
              <a:t>11/23/2025</a:t>
            </a:fld>
            <a:endParaRPr lang="en-US"/>
          </a:p>
        </p:txBody>
      </p:sp>
      <p:sp>
        <p:nvSpPr>
          <p:cNvPr id="8" name="Footer Placeholder 7">
            <a:extLst>
              <a:ext uri="{FF2B5EF4-FFF2-40B4-BE49-F238E27FC236}">
                <a16:creationId xmlns:a16="http://schemas.microsoft.com/office/drawing/2014/main" id="{96EF8F75-E241-EA06-FED2-6D589D3C56A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88481A3C-0D24-0EB6-32AF-7928758F657F}"/>
              </a:ext>
            </a:extLst>
          </p:cNvPr>
          <p:cNvSpPr>
            <a:spLocks noGrp="1"/>
          </p:cNvSpPr>
          <p:nvPr>
            <p:ph type="sldNum" sz="quarter" idx="12"/>
          </p:nvPr>
        </p:nvSpPr>
        <p:spPr/>
        <p:txBody>
          <a:bodyPr/>
          <a:lstStyle/>
          <a:p>
            <a:fld id="{5E4DE196-8A13-4FF7-A07E-102851959EAB}" type="slidenum">
              <a:rPr lang="en-US" dirty="0"/>
              <a:t>9</a:t>
            </a:fld>
            <a:endParaRPr lang="en-US"/>
          </a:p>
        </p:txBody>
      </p:sp>
      <p:pic>
        <p:nvPicPr>
          <p:cNvPr id="3" name="Picture 2">
            <a:extLst>
              <a:ext uri="{FF2B5EF4-FFF2-40B4-BE49-F238E27FC236}">
                <a16:creationId xmlns:a16="http://schemas.microsoft.com/office/drawing/2014/main" id="{4369DA07-AA67-D28D-003C-D073E9FEE2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4" y="4248962"/>
            <a:ext cx="3955177" cy="2514897"/>
          </a:xfrm>
          <a:prstGeom prst="rect">
            <a:avLst/>
          </a:prstGeom>
        </p:spPr>
      </p:pic>
      <p:pic>
        <p:nvPicPr>
          <p:cNvPr id="10" name="Picture 9">
            <a:extLst>
              <a:ext uri="{FF2B5EF4-FFF2-40B4-BE49-F238E27FC236}">
                <a16:creationId xmlns:a16="http://schemas.microsoft.com/office/drawing/2014/main" id="{577AF680-2FAB-049D-1F01-2294DC6FFE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4" y="145710"/>
            <a:ext cx="3471054" cy="1761812"/>
          </a:xfrm>
          <a:prstGeom prst="rect">
            <a:avLst/>
          </a:prstGeom>
        </p:spPr>
      </p:pic>
      <p:pic>
        <p:nvPicPr>
          <p:cNvPr id="11" name="Picture 10">
            <a:extLst>
              <a:ext uri="{FF2B5EF4-FFF2-40B4-BE49-F238E27FC236}">
                <a16:creationId xmlns:a16="http://schemas.microsoft.com/office/drawing/2014/main" id="{5464E5B6-FF64-8E06-A40C-6E5024D86E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809" y="1958639"/>
            <a:ext cx="3697441" cy="2201132"/>
          </a:xfrm>
          <a:prstGeom prst="rect">
            <a:avLst/>
          </a:prstGeom>
        </p:spPr>
      </p:pic>
      <p:cxnSp>
        <p:nvCxnSpPr>
          <p:cNvPr id="14" name="Straight Arrow Connector 13">
            <a:extLst>
              <a:ext uri="{FF2B5EF4-FFF2-40B4-BE49-F238E27FC236}">
                <a16:creationId xmlns:a16="http://schemas.microsoft.com/office/drawing/2014/main" id="{4B5073D9-752C-2F5E-8A22-D82F7B4E7792}"/>
              </a:ext>
            </a:extLst>
          </p:cNvPr>
          <p:cNvCxnSpPr/>
          <p:nvPr/>
        </p:nvCxnSpPr>
        <p:spPr>
          <a:xfrm>
            <a:off x="3360220" y="1666109"/>
            <a:ext cx="1050068" cy="504032"/>
          </a:xfrm>
          <a:prstGeom prst="straightConnector1">
            <a:avLst/>
          </a:prstGeom>
          <a:ln>
            <a:solidFill>
              <a:schemeClr val="tx1">
                <a:lumMod val="95000"/>
                <a:lumOff val="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2FCC9BD3-DAD6-3E8F-6AFC-42ABD87C73C7}"/>
              </a:ext>
            </a:extLst>
          </p:cNvPr>
          <p:cNvCxnSpPr>
            <a:cxnSpLocks/>
          </p:cNvCxnSpPr>
          <p:nvPr/>
        </p:nvCxnSpPr>
        <p:spPr>
          <a:xfrm>
            <a:off x="3494690" y="2876344"/>
            <a:ext cx="1050068" cy="504032"/>
          </a:xfrm>
          <a:prstGeom prst="straightConnector1">
            <a:avLst/>
          </a:prstGeom>
          <a:ln>
            <a:solidFill>
              <a:schemeClr val="tx1">
                <a:lumMod val="95000"/>
                <a:lumOff val="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6303CD05-9A5A-F87C-6404-5FB5E3B313FE}"/>
              </a:ext>
            </a:extLst>
          </p:cNvPr>
          <p:cNvCxnSpPr>
            <a:cxnSpLocks/>
          </p:cNvCxnSpPr>
          <p:nvPr/>
        </p:nvCxnSpPr>
        <p:spPr>
          <a:xfrm>
            <a:off x="3752425" y="5128726"/>
            <a:ext cx="1050068" cy="504032"/>
          </a:xfrm>
          <a:prstGeom prst="straightConnector1">
            <a:avLst/>
          </a:prstGeom>
          <a:ln>
            <a:solidFill>
              <a:schemeClr val="tx1">
                <a:lumMod val="95000"/>
                <a:lumOff val="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id="{4526B0EA-CEE6-E6A1-F33F-1598645C3257}"/>
              </a:ext>
            </a:extLst>
          </p:cNvPr>
          <p:cNvSpPr txBox="1"/>
          <p:nvPr/>
        </p:nvSpPr>
        <p:spPr>
          <a:xfrm>
            <a:off x="4440981" y="2041260"/>
            <a:ext cx="20782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My TikTok account</a:t>
            </a:r>
          </a:p>
        </p:txBody>
      </p:sp>
      <p:sp>
        <p:nvSpPr>
          <p:cNvPr id="18" name="TextBox 17">
            <a:extLst>
              <a:ext uri="{FF2B5EF4-FFF2-40B4-BE49-F238E27FC236}">
                <a16:creationId xmlns:a16="http://schemas.microsoft.com/office/drawing/2014/main" id="{A7D3774C-C879-2F67-C455-D8B69E77F68B}"/>
              </a:ext>
            </a:extLst>
          </p:cNvPr>
          <p:cNvSpPr txBox="1"/>
          <p:nvPr/>
        </p:nvSpPr>
        <p:spPr>
          <a:xfrm>
            <a:off x="4830315" y="3416249"/>
            <a:ext cx="186807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My samples to give out to customers/pop up markets</a:t>
            </a:r>
          </a:p>
        </p:txBody>
      </p:sp>
      <p:sp>
        <p:nvSpPr>
          <p:cNvPr id="19" name="TextBox 18">
            <a:extLst>
              <a:ext uri="{FF2B5EF4-FFF2-40B4-BE49-F238E27FC236}">
                <a16:creationId xmlns:a16="http://schemas.microsoft.com/office/drawing/2014/main" id="{B99E889A-E14B-D9DD-2BB8-3DEC84273167}"/>
              </a:ext>
            </a:extLst>
          </p:cNvPr>
          <p:cNvSpPr txBox="1"/>
          <p:nvPr/>
        </p:nvSpPr>
        <p:spPr>
          <a:xfrm>
            <a:off x="4956323" y="5678780"/>
            <a:ext cx="21676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My business card</a:t>
            </a:r>
          </a:p>
        </p:txBody>
      </p:sp>
    </p:spTree>
    <p:extLst>
      <p:ext uri="{BB962C8B-B14F-4D97-AF65-F5344CB8AC3E}">
        <p14:creationId xmlns:p14="http://schemas.microsoft.com/office/powerpoint/2010/main" val="476965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C203-F0B1-E04C-381B-9B1DF359A6AF}"/>
              </a:ext>
            </a:extLst>
          </p:cNvPr>
          <p:cNvSpPr>
            <a:spLocks noGrp="1"/>
          </p:cNvSpPr>
          <p:nvPr>
            <p:ph type="title"/>
          </p:nvPr>
        </p:nvSpPr>
        <p:spPr>
          <a:xfrm>
            <a:off x="2996577" y="1392632"/>
            <a:ext cx="12569166" cy="768928"/>
          </a:xfrm>
        </p:spPr>
        <p:txBody>
          <a:bodyPr>
            <a:normAutofit fontScale="90000"/>
          </a:bodyPr>
          <a:lstStyle/>
          <a:p>
            <a:r>
              <a:rPr lang="en-GB" b="1" u="sng">
                <a:latin typeface="Abadi"/>
              </a:rPr>
              <a:t>8. Elevator Pitch</a:t>
            </a:r>
            <a:br>
              <a:rPr lang="en-GB" b="1" u="sng">
                <a:latin typeface="Abadi"/>
              </a:rPr>
            </a:br>
            <a:r>
              <a:rPr lang="en-GB" b="1" u="sng">
                <a:latin typeface="Abadi"/>
              </a:rPr>
              <a:t>8.1 Features and benefits</a:t>
            </a:r>
            <a:br>
              <a:rPr lang="en-GB" b="1" u="sng">
                <a:latin typeface="Abadi"/>
              </a:rPr>
            </a:br>
            <a:r>
              <a:rPr lang="en-GB" b="1" u="sng">
                <a:latin typeface="Abadi"/>
              </a:rPr>
              <a:t>8.2 Why you should invest in me</a:t>
            </a:r>
            <a:br>
              <a:rPr lang="en-GB"/>
            </a:br>
            <a:endParaRPr lang="en-GB" u="sng">
              <a:effectLst/>
              <a:latin typeface="Helvetica"/>
              <a:cs typeface="Helvetica"/>
            </a:endParaRPr>
          </a:p>
        </p:txBody>
      </p:sp>
      <p:sp>
        <p:nvSpPr>
          <p:cNvPr id="4" name="Content Placeholder 3">
            <a:extLst>
              <a:ext uri="{FF2B5EF4-FFF2-40B4-BE49-F238E27FC236}">
                <a16:creationId xmlns:a16="http://schemas.microsoft.com/office/drawing/2014/main" id="{4B3AAA34-2715-3E7E-FEAA-F662CBCBDD0B}"/>
              </a:ext>
            </a:extLst>
          </p:cNvPr>
          <p:cNvSpPr>
            <a:spLocks noGrp="1"/>
          </p:cNvSpPr>
          <p:nvPr>
            <p:ph sz="half" idx="2"/>
          </p:nvPr>
        </p:nvSpPr>
        <p:spPr>
          <a:xfrm>
            <a:off x="422061" y="1957806"/>
            <a:ext cx="4963538" cy="3833370"/>
          </a:xfrm>
        </p:spPr>
        <p:txBody>
          <a:bodyPr vert="horz" lIns="91440" tIns="45720" rIns="91440" bIns="45720" rtlCol="0" anchor="t">
            <a:normAutofit lnSpcReduction="10000"/>
          </a:bodyPr>
          <a:lstStyle/>
          <a:p>
            <a:r>
              <a:rPr lang="en-GB" b="1" i="0" u="sng">
                <a:solidFill>
                  <a:schemeClr val="tx1"/>
                </a:solidFill>
                <a:effectLst/>
                <a:latin typeface="UICTFontTextStyleEmphasizedBody"/>
              </a:rPr>
              <a:t>Features and Benefits</a:t>
            </a:r>
            <a:r>
              <a:rPr lang="en-GB" b="1" i="0">
                <a:solidFill>
                  <a:schemeClr val="tx1"/>
                </a:solidFill>
                <a:effectLst/>
                <a:latin typeface="UICTFontTextStyleEmphasizedBody"/>
              </a:rPr>
              <a:t> </a:t>
            </a:r>
            <a:endParaRPr lang="en-GB">
              <a:solidFill>
                <a:schemeClr val="tx1"/>
              </a:solidFill>
              <a:effectLst/>
              <a:latin typeface=".AppleSystemUIFont"/>
            </a:endParaRPr>
          </a:p>
          <a:p>
            <a:r>
              <a:rPr lang="en-GB" b="0" i="0">
                <a:solidFill>
                  <a:schemeClr val="tx1"/>
                </a:solidFill>
                <a:effectLst/>
                <a:latin typeface="UICTFontTextStyleBody"/>
              </a:rPr>
              <a:t>• </a:t>
            </a:r>
            <a:r>
              <a:rPr lang="en-GB" b="1" i="0">
                <a:solidFill>
                  <a:schemeClr val="tx1"/>
                </a:solidFill>
                <a:effectLst/>
                <a:latin typeface="UICTFontTextStyleEmphasizedBody"/>
              </a:rPr>
              <a:t>Feature:</a:t>
            </a:r>
            <a:r>
              <a:rPr lang="en-GB" b="0" i="0">
                <a:solidFill>
                  <a:schemeClr val="tx1"/>
                </a:solidFill>
                <a:effectLst/>
                <a:latin typeface="UICTFontTextStyleBody"/>
              </a:rPr>
              <a:t> Gender-neutral, long-lasting fragrances (up to 13 hours)</a:t>
            </a:r>
            <a:endParaRPr lang="en-GB">
              <a:solidFill>
                <a:schemeClr val="tx1"/>
              </a:solidFill>
              <a:effectLst/>
              <a:latin typeface=".AppleSystemUIFont"/>
            </a:endParaRPr>
          </a:p>
          <a:p>
            <a:r>
              <a:rPr lang="en-GB" b="0" i="0">
                <a:solidFill>
                  <a:schemeClr val="tx1"/>
                </a:solidFill>
                <a:effectLst/>
                <a:latin typeface="UICTFontTextStyleBody"/>
              </a:rPr>
              <a:t>• </a:t>
            </a:r>
            <a:r>
              <a:rPr lang="en-GB" b="1" i="0">
                <a:solidFill>
                  <a:schemeClr val="tx1"/>
                </a:solidFill>
                <a:effectLst/>
                <a:latin typeface="UICTFontTextStyleEmphasizedBody"/>
              </a:rPr>
              <a:t>Benefit:</a:t>
            </a:r>
            <a:r>
              <a:rPr lang="en-GB" b="0" i="0">
                <a:solidFill>
                  <a:schemeClr val="tx1"/>
                </a:solidFill>
                <a:effectLst/>
                <a:latin typeface="UICTFontTextStyleBody"/>
              </a:rPr>
              <a:t> Appeals to a wide audience and encourages repeat purchases</a:t>
            </a:r>
            <a:endParaRPr lang="en-GB">
              <a:solidFill>
                <a:schemeClr val="tx1"/>
              </a:solidFill>
              <a:effectLst/>
              <a:latin typeface=".AppleSystemUIFont"/>
            </a:endParaRPr>
          </a:p>
          <a:p>
            <a:r>
              <a:rPr lang="en-GB" b="0" i="0">
                <a:solidFill>
                  <a:schemeClr val="tx1"/>
                </a:solidFill>
                <a:effectLst/>
                <a:latin typeface="UICTFontTextStyleBody"/>
              </a:rPr>
              <a:t>• </a:t>
            </a:r>
            <a:r>
              <a:rPr lang="en-GB" b="1" i="0">
                <a:solidFill>
                  <a:schemeClr val="tx1"/>
                </a:solidFill>
                <a:effectLst/>
                <a:latin typeface="UICTFontTextStyleEmphasizedBody"/>
              </a:rPr>
              <a:t>Feature:</a:t>
            </a:r>
            <a:r>
              <a:rPr lang="en-GB" b="0" i="0">
                <a:solidFill>
                  <a:schemeClr val="tx1"/>
                </a:solidFill>
                <a:effectLst/>
                <a:latin typeface="UICTFontTextStyleBody"/>
              </a:rPr>
              <a:t> Tulip-inspired glass bottles</a:t>
            </a:r>
            <a:endParaRPr lang="en-GB">
              <a:solidFill>
                <a:schemeClr val="tx1"/>
              </a:solidFill>
              <a:effectLst/>
              <a:latin typeface=".AppleSystemUIFont"/>
            </a:endParaRPr>
          </a:p>
          <a:p>
            <a:r>
              <a:rPr lang="en-GB" b="0" i="0">
                <a:solidFill>
                  <a:schemeClr val="tx1"/>
                </a:solidFill>
                <a:effectLst/>
                <a:latin typeface="UICTFontTextStyleBody"/>
              </a:rPr>
              <a:t>• </a:t>
            </a:r>
            <a:r>
              <a:rPr lang="en-GB" b="1" i="0">
                <a:solidFill>
                  <a:schemeClr val="tx1"/>
                </a:solidFill>
                <a:effectLst/>
                <a:latin typeface="UICTFontTextStyleEmphasizedBody"/>
              </a:rPr>
              <a:t>Benefit:</a:t>
            </a:r>
            <a:r>
              <a:rPr lang="en-GB" b="0" i="0">
                <a:solidFill>
                  <a:schemeClr val="tx1"/>
                </a:solidFill>
                <a:effectLst/>
                <a:latin typeface="UICTFontTextStyleBody"/>
              </a:rPr>
              <a:t> Distinctive, luxury presentation that attracts customers and strengthens brand identity</a:t>
            </a:r>
            <a:endParaRPr lang="en-GB">
              <a:solidFill>
                <a:schemeClr val="tx1"/>
              </a:solidFill>
              <a:effectLst/>
              <a:latin typeface=".AppleSystemUIFont"/>
            </a:endParaRPr>
          </a:p>
          <a:p>
            <a:r>
              <a:rPr lang="en-GB" b="0" i="0">
                <a:solidFill>
                  <a:schemeClr val="tx1"/>
                </a:solidFill>
                <a:effectLst/>
                <a:latin typeface="UICTFontTextStyleBody"/>
              </a:rPr>
              <a:t>• </a:t>
            </a:r>
            <a:r>
              <a:rPr lang="en-GB" b="1" i="0">
                <a:solidFill>
                  <a:schemeClr val="tx1"/>
                </a:solidFill>
                <a:effectLst/>
                <a:latin typeface="UICTFontTextStyleEmphasizedBody"/>
              </a:rPr>
              <a:t>Feature:</a:t>
            </a:r>
            <a:r>
              <a:rPr lang="en-GB" b="0" i="0">
                <a:solidFill>
                  <a:schemeClr val="tx1"/>
                </a:solidFill>
                <a:effectLst/>
                <a:latin typeface="UICTFontTextStyleBody"/>
              </a:rPr>
              <a:t> Premium, nature-inspired ingredients</a:t>
            </a:r>
            <a:endParaRPr lang="en-GB">
              <a:solidFill>
                <a:schemeClr val="tx1"/>
              </a:solidFill>
              <a:effectLst/>
              <a:latin typeface=".AppleSystemUIFont"/>
            </a:endParaRPr>
          </a:p>
          <a:p>
            <a:r>
              <a:rPr lang="en-GB" b="0" i="0">
                <a:solidFill>
                  <a:schemeClr val="tx1"/>
                </a:solidFill>
                <a:effectLst/>
                <a:latin typeface="UICTFontTextStyleBody"/>
              </a:rPr>
              <a:t>• </a:t>
            </a:r>
            <a:r>
              <a:rPr lang="en-GB" b="1" i="0">
                <a:solidFill>
                  <a:schemeClr val="tx1"/>
                </a:solidFill>
                <a:effectLst/>
                <a:latin typeface="UICTFontTextStyleEmphasizedBody"/>
              </a:rPr>
              <a:t>Benefit:</a:t>
            </a:r>
            <a:r>
              <a:rPr lang="en-GB" b="0" i="0">
                <a:solidFill>
                  <a:schemeClr val="tx1"/>
                </a:solidFill>
                <a:effectLst/>
                <a:latin typeface="UICTFontTextStyleBody"/>
              </a:rPr>
              <a:t> High-quality scents that build brand loyalty and justify premium pricing </a:t>
            </a:r>
            <a:endParaRPr lang="en-GB">
              <a:solidFill>
                <a:schemeClr val="tx1"/>
              </a:solidFill>
              <a:effectLst/>
              <a:latin typeface=".AppleSystemUIFont"/>
            </a:endParaRPr>
          </a:p>
        </p:txBody>
      </p:sp>
      <p:sp>
        <p:nvSpPr>
          <p:cNvPr id="7" name="Date Placeholder 6">
            <a:extLst>
              <a:ext uri="{FF2B5EF4-FFF2-40B4-BE49-F238E27FC236}">
                <a16:creationId xmlns:a16="http://schemas.microsoft.com/office/drawing/2014/main" id="{EB5C7B7B-5F0A-42A0-0049-58E7B4A50B06}"/>
              </a:ext>
            </a:extLst>
          </p:cNvPr>
          <p:cNvSpPr>
            <a:spLocks noGrp="1"/>
          </p:cNvSpPr>
          <p:nvPr>
            <p:ph type="dt" sz="half" idx="10"/>
          </p:nvPr>
        </p:nvSpPr>
        <p:spPr/>
        <p:txBody>
          <a:bodyPr/>
          <a:lstStyle/>
          <a:p>
            <a:fld id="{91AAF444-B1CA-4101-AB5F-0232CF0E73BD}" type="datetime1">
              <a:t>11/23/2025</a:t>
            </a:fld>
            <a:endParaRPr lang="en-US"/>
          </a:p>
        </p:txBody>
      </p:sp>
      <p:sp>
        <p:nvSpPr>
          <p:cNvPr id="8" name="Footer Placeholder 7">
            <a:extLst>
              <a:ext uri="{FF2B5EF4-FFF2-40B4-BE49-F238E27FC236}">
                <a16:creationId xmlns:a16="http://schemas.microsoft.com/office/drawing/2014/main" id="{8BBDE657-DA0B-75D2-D1AE-E106F868A28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BD7235CA-1932-BA04-8F54-16014DCEC76E}"/>
              </a:ext>
            </a:extLst>
          </p:cNvPr>
          <p:cNvSpPr>
            <a:spLocks noGrp="1"/>
          </p:cNvSpPr>
          <p:nvPr>
            <p:ph type="sldNum" sz="quarter" idx="12"/>
          </p:nvPr>
        </p:nvSpPr>
        <p:spPr/>
        <p:txBody>
          <a:bodyPr/>
          <a:lstStyle/>
          <a:p>
            <a:fld id="{5E4DE196-8A13-4FF7-A07E-102851959EAB}" type="slidenum">
              <a:rPr lang="en-US" dirty="0"/>
              <a:t>10</a:t>
            </a:fld>
            <a:endParaRPr lang="en-US"/>
          </a:p>
        </p:txBody>
      </p:sp>
      <p:sp>
        <p:nvSpPr>
          <p:cNvPr id="14" name="TextBox 13">
            <a:extLst>
              <a:ext uri="{FF2B5EF4-FFF2-40B4-BE49-F238E27FC236}">
                <a16:creationId xmlns:a16="http://schemas.microsoft.com/office/drawing/2014/main" id="{65B4F523-2438-08FD-1402-DE8B27CBD44E}"/>
              </a:ext>
            </a:extLst>
          </p:cNvPr>
          <p:cNvSpPr txBox="1"/>
          <p:nvPr/>
        </p:nvSpPr>
        <p:spPr>
          <a:xfrm>
            <a:off x="5854441" y="1885052"/>
            <a:ext cx="6098952" cy="5047536"/>
          </a:xfrm>
          <a:prstGeom prst="rect">
            <a:avLst/>
          </a:prstGeom>
          <a:noFill/>
        </p:spPr>
        <p:txBody>
          <a:bodyPr wrap="square" lIns="91440" tIns="45720" rIns="91440" bIns="45720" anchor="t">
            <a:spAutoFit/>
          </a:bodyPr>
          <a:lstStyle/>
          <a:p>
            <a:r>
              <a:rPr lang="en-GB" sz="1400" b="1" u="sng">
                <a:latin typeface="UICTFontTextStyleEmphasizedBody"/>
              </a:rPr>
              <a:t>Why</a:t>
            </a:r>
            <a:r>
              <a:rPr lang="en-GB" sz="1400" b="1" i="0" u="sng">
                <a:effectLst/>
                <a:latin typeface="UICTFontTextStyleEmphasizedBody"/>
              </a:rPr>
              <a:t> You Should Invest / Why I Should Get £50k </a:t>
            </a:r>
            <a:r>
              <a:rPr lang="en-GB" sz="1400" b="1" u="sng">
                <a:latin typeface="UICTFontTextStyleEmphasizedBody"/>
                <a:ea typeface="+mn-lt"/>
                <a:cs typeface="+mn-lt"/>
              </a:rPr>
              <a:t>: </a:t>
            </a:r>
            <a:r>
              <a:rPr lang="en-GB" sz="1400" b="1">
                <a:ea typeface="+mn-lt"/>
                <a:cs typeface="+mn-lt"/>
              </a:rPr>
              <a:t>Velaura Parfum is at the perfect stage for growth, and this investment will help the brand move from a strong local start-up to a recognised name in Cardiff and beyond.</a:t>
            </a:r>
            <a:endParaRPr lang="en-GB" sz="1400" b="1">
              <a:latin typeface=".AppleSystemUIFont"/>
            </a:endParaRPr>
          </a:p>
          <a:p>
            <a:endParaRPr lang="en-GB" sz="1400" b="1"/>
          </a:p>
          <a:p>
            <a:r>
              <a:rPr lang="en-GB" sz="1400" b="1">
                <a:ea typeface="+mn-lt"/>
                <a:cs typeface="+mn-lt"/>
              </a:rPr>
              <a:t>• A Fast-Growing Market:  More people in the UK are choosing niche, unisex fragrances. This gives </a:t>
            </a:r>
            <a:r>
              <a:rPr lang="en-GB" sz="1400" b="1" err="1">
                <a:ea typeface="+mn-lt"/>
                <a:cs typeface="+mn-lt"/>
              </a:rPr>
              <a:t>Velaura</a:t>
            </a:r>
            <a:r>
              <a:rPr lang="en-GB" sz="1400" b="1">
                <a:ea typeface="+mn-lt"/>
                <a:cs typeface="+mn-lt"/>
              </a:rPr>
              <a:t> a real advantage, as customers are actively looking for scents that feel unique and personal.</a:t>
            </a:r>
            <a:endParaRPr lang="en-GB" sz="1400" b="1"/>
          </a:p>
          <a:p>
            <a:endParaRPr lang="en-GB" sz="1400" b="1"/>
          </a:p>
          <a:p>
            <a:r>
              <a:rPr lang="en-GB" sz="1400" b="1">
                <a:ea typeface="+mn-lt"/>
                <a:cs typeface="+mn-lt"/>
              </a:rPr>
              <a:t>• A Standout Brand:  No other small UK perfume brand offers long-lasting, tulip-inspired, 13-hour fragrances at an affordable luxury price. This makes </a:t>
            </a:r>
            <a:r>
              <a:rPr lang="en-GB" sz="1400" b="1" err="1">
                <a:ea typeface="+mn-lt"/>
                <a:cs typeface="+mn-lt"/>
              </a:rPr>
              <a:t>Velaura</a:t>
            </a:r>
            <a:r>
              <a:rPr lang="en-GB" sz="1400" b="1">
                <a:ea typeface="+mn-lt"/>
                <a:cs typeface="+mn-lt"/>
              </a:rPr>
              <a:t> different, memorable, and easy to market.</a:t>
            </a:r>
            <a:endParaRPr lang="en-GB" sz="1400" b="1"/>
          </a:p>
          <a:p>
            <a:endParaRPr lang="en-GB" sz="1400" b="1"/>
          </a:p>
          <a:p>
            <a:r>
              <a:rPr lang="en-GB" sz="1400" b="1">
                <a:ea typeface="+mn-lt"/>
                <a:cs typeface="+mn-lt"/>
              </a:rPr>
              <a:t>• Smart Use of the £50k Investment:  The funding will directly support bigger production, stronger marketing, pop-up events, and the development of an online store. Every pound is used to push growth, not waste.</a:t>
            </a:r>
            <a:endParaRPr lang="en-GB" sz="1400" b="1"/>
          </a:p>
          <a:p>
            <a:endParaRPr lang="en-GB" sz="1400" b="1"/>
          </a:p>
          <a:p>
            <a:r>
              <a:rPr lang="en-GB" sz="1400" b="1">
                <a:ea typeface="+mn-lt"/>
                <a:cs typeface="+mn-lt"/>
              </a:rPr>
              <a:t>• Achievable Growth Plan:  My business plan is realistic and clear — 700 bottles in year one, regular pop-ups, a strong social media presence, and a growing customer base.</a:t>
            </a:r>
            <a:endParaRPr lang="en-GB" sz="1400" b="1"/>
          </a:p>
          <a:p>
            <a:endParaRPr lang="en-GB" sz="1400" b="1"/>
          </a:p>
          <a:p>
            <a:r>
              <a:rPr lang="en-GB" sz="1400" b="1">
                <a:ea typeface="+mn-lt"/>
                <a:cs typeface="+mn-lt"/>
              </a:rPr>
              <a:t>• Fully Committed Founder:  I am passionate about building </a:t>
            </a:r>
            <a:r>
              <a:rPr lang="en-GB" sz="1400" b="1" err="1">
                <a:ea typeface="+mn-lt"/>
                <a:cs typeface="+mn-lt"/>
              </a:rPr>
              <a:t>Velaura</a:t>
            </a:r>
            <a:r>
              <a:rPr lang="en-GB" sz="1400" b="1">
                <a:ea typeface="+mn-lt"/>
                <a:cs typeface="+mn-lt"/>
              </a:rPr>
              <a:t> Parfum into a brand people love and trust. With support from my family, I already have a reliable team without the high cost of hiring staff.</a:t>
            </a:r>
            <a:endParaRPr lang="en-GB" sz="1400" b="1"/>
          </a:p>
        </p:txBody>
      </p:sp>
      <p:sp>
        <p:nvSpPr>
          <p:cNvPr id="3" name="TextBox 2">
            <a:extLst>
              <a:ext uri="{FF2B5EF4-FFF2-40B4-BE49-F238E27FC236}">
                <a16:creationId xmlns:a16="http://schemas.microsoft.com/office/drawing/2014/main" id="{64A49368-3F9D-2E4E-567E-20C6006A96B7}"/>
              </a:ext>
            </a:extLst>
          </p:cNvPr>
          <p:cNvSpPr txBox="1"/>
          <p:nvPr/>
        </p:nvSpPr>
        <p:spPr>
          <a:xfrm>
            <a:off x="417000" y="6392930"/>
            <a:ext cx="385676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bg2">
                    <a:lumMod val="10000"/>
                  </a:schemeClr>
                </a:solidFill>
                <a:ea typeface="+mn-lt"/>
                <a:cs typeface="+mn-lt"/>
              </a:rPr>
              <a:t>(I used AI only to generate images. All writing and analysis are my own, and I take full responsibility for this work.)</a:t>
            </a:r>
            <a:endParaRPr lang="en-US" sz="1200" b="1">
              <a:solidFill>
                <a:schemeClr val="bg2">
                  <a:lumMod val="10000"/>
                </a:schemeClr>
              </a:solidFill>
              <a:ea typeface="+mn-lt"/>
              <a:cs typeface="+mn-lt"/>
            </a:endParaRPr>
          </a:p>
        </p:txBody>
      </p:sp>
    </p:spTree>
    <p:extLst>
      <p:ext uri="{BB962C8B-B14F-4D97-AF65-F5344CB8AC3E}">
        <p14:creationId xmlns:p14="http://schemas.microsoft.com/office/powerpoint/2010/main" val="3536793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5D7AE-8D4B-E693-EC27-F9C077D5FEEB}"/>
              </a:ext>
            </a:extLst>
          </p:cNvPr>
          <p:cNvSpPr>
            <a:spLocks noGrp="1"/>
          </p:cNvSpPr>
          <p:nvPr>
            <p:ph type="title"/>
          </p:nvPr>
        </p:nvSpPr>
        <p:spPr>
          <a:xfrm>
            <a:off x="4378197" y="-2754"/>
            <a:ext cx="10429303" cy="768928"/>
          </a:xfrm>
        </p:spPr>
        <p:txBody>
          <a:bodyPr/>
          <a:lstStyle/>
          <a:p>
            <a:r>
              <a:rPr lang="en-GB" u="sng"/>
              <a:t>Reference  list </a:t>
            </a:r>
          </a:p>
        </p:txBody>
      </p:sp>
      <p:sp>
        <p:nvSpPr>
          <p:cNvPr id="4" name="Content Placeholder 3">
            <a:extLst>
              <a:ext uri="{FF2B5EF4-FFF2-40B4-BE49-F238E27FC236}">
                <a16:creationId xmlns:a16="http://schemas.microsoft.com/office/drawing/2014/main" id="{415CD91D-2E7E-B7DB-6757-226E62C4A6DE}"/>
              </a:ext>
            </a:extLst>
          </p:cNvPr>
          <p:cNvSpPr>
            <a:spLocks noGrp="1"/>
          </p:cNvSpPr>
          <p:nvPr>
            <p:ph sz="half" idx="2"/>
          </p:nvPr>
        </p:nvSpPr>
        <p:spPr>
          <a:xfrm>
            <a:off x="-114822" y="664600"/>
            <a:ext cx="11069976" cy="3833370"/>
          </a:xfrm>
        </p:spPr>
        <p:txBody>
          <a:bodyPr vert="horz" lIns="91440" tIns="45720" rIns="91440" bIns="45720" rtlCol="0" anchor="t">
            <a:noAutofit/>
          </a:bodyPr>
          <a:lstStyle/>
          <a:p>
            <a:pPr marL="0" indent="0">
              <a:buNone/>
            </a:pPr>
            <a:r>
              <a:rPr lang="en-GB" sz="1400" b="1"/>
              <a:t>1.Doroshenko, D. (2025) "The Rise of Niche Perfumes in the UK". Available at: https://atelier-niche.com/the-rise-of-niche-perfumes-in-uk-market-trends-2025/ (Accessed 20/11/2025)</a:t>
            </a:r>
            <a:endParaRPr lang="en-US"/>
          </a:p>
          <a:p>
            <a:pPr marL="0" indent="0">
              <a:buNone/>
            </a:pPr>
            <a:r>
              <a:rPr lang="en-GB" sz="1400" b="1"/>
              <a:t>2.Ward, G. (2024) "UK shoppers willing to spend more on fashion from small businesses " Available at: https://boutique-magazine.co.uk/uk-shoppers-willing-to-spend-more-on-fashion-from-small-businesses/ (Accessed 20/11/2025)</a:t>
            </a:r>
            <a:endParaRPr lang="en-GB"/>
          </a:p>
          <a:p>
            <a:pPr marL="0" indent="0">
              <a:buNone/>
            </a:pPr>
            <a:r>
              <a:rPr lang="en-GB" sz="1400" b="1"/>
              <a:t>3.March, E. (2024) "Sole trader advantages: The benefits of being a sole trader. Sleek </a:t>
            </a:r>
            <a:r>
              <a:rPr lang="en-GB" sz="1400" b="1" err="1"/>
              <a:t>UK."Available</a:t>
            </a:r>
            <a:r>
              <a:rPr lang="en-GB" sz="1400" b="1"/>
              <a:t> at: https://sleek.com/uk/resources/sole-trader-advantages/ (Accessed: 20/11/ 2025)</a:t>
            </a:r>
          </a:p>
          <a:p>
            <a:pPr marL="0" indent="0">
              <a:buNone/>
            </a:pPr>
            <a:r>
              <a:rPr lang="en-GB" sz="1400" b="1">
                <a:solidFill>
                  <a:srgbClr val="35403A"/>
                </a:solidFill>
                <a:latin typeface="Aptos Light"/>
              </a:rPr>
              <a:t>4.John</a:t>
            </a:r>
            <a:r>
              <a:rPr lang="en-GB" sz="1400" b="1" i="0" u="none" strike="noStrike">
                <a:solidFill>
                  <a:srgbClr val="35403A"/>
                </a:solidFill>
                <a:effectLst/>
                <a:latin typeface="Aptos Light"/>
              </a:rPr>
              <a:t> Broons (2024) “The benefits of working in a family business” . Available at: https://www.johnbroons.com/the-benefits-of-working-in-a-family-business/ (Accessed </a:t>
            </a:r>
            <a:r>
              <a:rPr lang="en-GB" sz="1400" b="1">
                <a:solidFill>
                  <a:srgbClr val="35403A"/>
                </a:solidFill>
                <a:latin typeface="Aptos Light"/>
              </a:rPr>
              <a:t>20/11/ </a:t>
            </a:r>
            <a:r>
              <a:rPr lang="en-GB" sz="1400" b="1" i="0" u="none" strike="noStrike">
                <a:solidFill>
                  <a:srgbClr val="35403A"/>
                </a:solidFill>
                <a:effectLst/>
                <a:latin typeface="Aptos Light"/>
              </a:rPr>
              <a:t>2025).</a:t>
            </a:r>
          </a:p>
          <a:p>
            <a:pPr marL="0" indent="0">
              <a:buNone/>
            </a:pPr>
            <a:r>
              <a:rPr lang="en-GB" sz="1400" b="1">
                <a:solidFill>
                  <a:srgbClr val="35403A"/>
                </a:solidFill>
                <a:latin typeface="Aptos Light"/>
              </a:rPr>
              <a:t>5.Ostrom</a:t>
            </a:r>
            <a:r>
              <a:rPr lang="en-GB" sz="1400" b="1" i="0" u="none" strike="noStrike">
                <a:solidFill>
                  <a:srgbClr val="35403A"/>
                </a:solidFill>
                <a:effectLst/>
                <a:latin typeface="Aptos Light"/>
              </a:rPr>
              <a:t>, L. (2024) </a:t>
            </a:r>
            <a:r>
              <a:rPr lang="en-GB" sz="1400" b="1">
                <a:solidFill>
                  <a:srgbClr val="35403A"/>
                </a:solidFill>
                <a:latin typeface="Aptos Light"/>
              </a:rPr>
              <a:t>"</a:t>
            </a:r>
            <a:r>
              <a:rPr lang="en-GB" sz="1400" b="1" i="0" u="none" strike="noStrike">
                <a:solidFill>
                  <a:srgbClr val="35403A"/>
                </a:solidFill>
                <a:effectLst/>
                <a:latin typeface="Aptos Light"/>
              </a:rPr>
              <a:t>Everything you need to know about long-lasting perfumes</a:t>
            </a:r>
            <a:r>
              <a:rPr lang="en-GB" sz="1400" b="1">
                <a:solidFill>
                  <a:srgbClr val="35403A"/>
                </a:solidFill>
                <a:latin typeface="Aptos Light"/>
              </a:rPr>
              <a:t> ",  </a:t>
            </a:r>
            <a:r>
              <a:rPr lang="en-GB" sz="1400" b="1" i="0" u="none" strike="noStrike">
                <a:solidFill>
                  <a:srgbClr val="35403A"/>
                </a:solidFill>
                <a:effectLst/>
                <a:latin typeface="Aptos Light"/>
              </a:rPr>
              <a:t>Available at: https://www.diemscents.com/blogs/academy/everything-you-need-to-know-about-long-lasting-perfumes (Accessed: 20 /11/2025).</a:t>
            </a:r>
          </a:p>
          <a:p>
            <a:pPr marL="0" indent="0">
              <a:buNone/>
            </a:pPr>
            <a:r>
              <a:rPr lang="en-GB" sz="1400" b="1">
                <a:solidFill>
                  <a:srgbClr val="35403A"/>
                </a:solidFill>
                <a:latin typeface="Aptos Light"/>
                <a:cs typeface="Times New Roman"/>
              </a:rPr>
              <a:t>6.Beautinow</a:t>
            </a:r>
            <a:r>
              <a:rPr lang="en-GB" sz="1400" b="1" i="0" u="none" strike="noStrike">
                <a:solidFill>
                  <a:srgbClr val="35403A"/>
                </a:solidFill>
                <a:effectLst/>
                <a:latin typeface="Aptos Light"/>
                <a:cs typeface="Times New Roman"/>
              </a:rPr>
              <a:t> (2024) </a:t>
            </a:r>
            <a:r>
              <a:rPr lang="en-GB" sz="1400" b="1">
                <a:solidFill>
                  <a:srgbClr val="35403A"/>
                </a:solidFill>
                <a:latin typeface="Aptos Light"/>
                <a:cs typeface="Times New Roman"/>
              </a:rPr>
              <a:t>"</a:t>
            </a:r>
            <a:r>
              <a:rPr lang="en-GB" sz="1400" b="1" i="0" u="none" strike="noStrike">
                <a:solidFill>
                  <a:srgbClr val="35403A"/>
                </a:solidFill>
                <a:effectLst/>
                <a:latin typeface="Aptos Light"/>
                <a:cs typeface="Times New Roman"/>
              </a:rPr>
              <a:t>Unisex Perfumes: The Rise of Gender-Neutral Fragrances”,  Available at: https://beautinow.com/origins-history-of-perfume/unisex-perfumes-gender-neutral-fragrances/ (Accessed 20/11/2025</a:t>
            </a:r>
            <a:r>
              <a:rPr lang="en-GB" sz="1400" b="1">
                <a:solidFill>
                  <a:srgbClr val="35403A"/>
                </a:solidFill>
                <a:latin typeface="Aptos Light"/>
                <a:cs typeface="Times New Roman"/>
              </a:rPr>
              <a:t>)</a:t>
            </a:r>
            <a:endParaRPr lang="en-GB" sz="1400" b="1" i="0" u="none" strike="noStrike">
              <a:solidFill>
                <a:srgbClr val="35403A"/>
              </a:solidFill>
              <a:effectLst/>
              <a:latin typeface="Aptos Light"/>
              <a:cs typeface="Times New Roman"/>
            </a:endParaRPr>
          </a:p>
          <a:p>
            <a:pPr marL="0" indent="0">
              <a:buNone/>
            </a:pPr>
            <a:r>
              <a:rPr lang="en-GB" sz="1400" b="1">
                <a:solidFill>
                  <a:srgbClr val="35403A"/>
                </a:solidFill>
                <a:latin typeface="Aptos Light"/>
                <a:cs typeface="Times New Roman"/>
              </a:rPr>
              <a:t>7.Moore, N. (2019) "What is a pop-up shop? Storefront,"  Available </a:t>
            </a:r>
            <a:r>
              <a:rPr lang="en-GB" sz="1400" b="1" err="1">
                <a:solidFill>
                  <a:srgbClr val="35403A"/>
                </a:solidFill>
                <a:latin typeface="Aptos Light"/>
                <a:cs typeface="Times New Roman"/>
              </a:rPr>
              <a:t>at:https</a:t>
            </a:r>
            <a:r>
              <a:rPr lang="en-GB" sz="1400" b="1">
                <a:solidFill>
                  <a:srgbClr val="35403A"/>
                </a:solidFill>
                <a:latin typeface="Aptos Light"/>
                <a:cs typeface="Times New Roman"/>
              </a:rPr>
              <a:t>://www.thestorefront.com/mag/what-exactly-is-a-pop-up-shop/ (Accessed 20/11/2025)</a:t>
            </a:r>
          </a:p>
          <a:p>
            <a:pPr marL="0" indent="0">
              <a:buNone/>
            </a:pPr>
            <a:r>
              <a:rPr lang="en-GB" sz="1400" b="1"/>
              <a:t>8.FinTech Wales (2025) "Cardiff takes pole position as the best city in the UK to start a business in 2025". Available at: https://fintechwales.org/news/cardiff-takes-pole-position-as-the-best-city-in-the-uk-to-start-a-business-in-2025/ (Accessed 20/11/2025 )</a:t>
            </a:r>
          </a:p>
          <a:p>
            <a:pPr marL="0" indent="0">
              <a:buNone/>
            </a:pPr>
            <a:r>
              <a:rPr lang="en-GB" sz="1400" b="1">
                <a:solidFill>
                  <a:srgbClr val="000000"/>
                </a:solidFill>
                <a:latin typeface="Times New Roman"/>
                <a:cs typeface="Times New Roman"/>
              </a:rPr>
              <a:t>9.Brown</a:t>
            </a:r>
            <a:r>
              <a:rPr lang="en-GB" sz="1400" b="1" i="0" u="none" strike="noStrike">
                <a:solidFill>
                  <a:srgbClr val="000000"/>
                </a:solidFill>
                <a:effectLst/>
                <a:latin typeface="Times New Roman"/>
                <a:cs typeface="Times New Roman"/>
              </a:rPr>
              <a:t>, J. (2024) </a:t>
            </a:r>
            <a:r>
              <a:rPr lang="en-GB" sz="1400" b="1">
                <a:solidFill>
                  <a:srgbClr val="000000"/>
                </a:solidFill>
                <a:latin typeface="Times New Roman"/>
                <a:cs typeface="Times New Roman"/>
              </a:rPr>
              <a:t>"</a:t>
            </a:r>
            <a:r>
              <a:rPr lang="en-GB" sz="1400" b="1" i="0" u="none" strike="noStrike">
                <a:solidFill>
                  <a:srgbClr val="000000"/>
                </a:solidFill>
                <a:effectLst/>
                <a:latin typeface="Times New Roman"/>
                <a:cs typeface="Times New Roman"/>
              </a:rPr>
              <a:t>Is it worth getting a loan to start your business</a:t>
            </a:r>
            <a:r>
              <a:rPr lang="en-GB" sz="1400" b="1">
                <a:solidFill>
                  <a:srgbClr val="000000"/>
                </a:solidFill>
                <a:latin typeface="Times New Roman"/>
                <a:cs typeface="Times New Roman"/>
              </a:rPr>
              <a:t>"? </a:t>
            </a:r>
            <a:r>
              <a:rPr lang="en-GB" sz="1400" b="1" i="0" u="none" strike="noStrike">
                <a:solidFill>
                  <a:srgbClr val="000000"/>
                </a:solidFill>
                <a:effectLst/>
                <a:latin typeface="Times New Roman"/>
                <a:cs typeface="Times New Roman"/>
              </a:rPr>
              <a:t> Available at: https://www.money.co.uk/business/business-loans/advantages-and-disadvantages-of-loans-for-businesses (Accessed 20/11/2025)</a:t>
            </a:r>
          </a:p>
          <a:p>
            <a:pPr marL="0" indent="0">
              <a:buNone/>
            </a:pPr>
            <a:r>
              <a:rPr lang="en-GB" sz="1400" b="1">
                <a:latin typeface="UICTFontTextStyleBody"/>
              </a:rPr>
              <a:t>10. Moore</a:t>
            </a:r>
            <a:r>
              <a:rPr lang="en-GB" sz="1400" b="1" i="0">
                <a:effectLst/>
                <a:latin typeface="UICTFontTextStyleBody"/>
              </a:rPr>
              <a:t>, D. (2025) “9 key sections of an effective business plan explained</a:t>
            </a:r>
            <a:r>
              <a:rPr lang="en-GB" sz="1400" b="1" i="1">
                <a:effectLst/>
                <a:latin typeface="UICTFontTextStyleItalicBody"/>
              </a:rPr>
              <a:t>” </a:t>
            </a:r>
            <a:r>
              <a:rPr lang="en-GB" sz="1400" b="1" i="0">
                <a:effectLst/>
                <a:latin typeface="UICTFontTextStyleBody"/>
              </a:rPr>
              <a:t>Available at: https://www.money.co.uk/business/key-business-plan-sections (Accessed 20/11/2025)</a:t>
            </a:r>
            <a:endParaRPr lang="en-GB" sz="1400" b="1">
              <a:effectLst/>
              <a:latin typeface=".AppleSystemUIFont"/>
            </a:endParaRPr>
          </a:p>
          <a:p>
            <a:endParaRPr lang="en-GB" b="1">
              <a:solidFill>
                <a:srgbClr val="000000"/>
              </a:solidFill>
              <a:latin typeface="Times New Roman"/>
              <a:cs typeface="Times New Roman"/>
            </a:endParaRPr>
          </a:p>
          <a:p>
            <a:endParaRPr lang="en-GB"/>
          </a:p>
          <a:p>
            <a:endParaRPr lang="en-GB">
              <a:solidFill>
                <a:srgbClr val="35403A"/>
              </a:solidFill>
              <a:latin typeface="Aptos Light"/>
              <a:cs typeface="Times New Roman"/>
            </a:endParaRPr>
          </a:p>
          <a:p>
            <a:endParaRPr lang="en-GB" sz="1400">
              <a:solidFill>
                <a:srgbClr val="35403A"/>
              </a:solidFill>
              <a:latin typeface="Aptos Light"/>
              <a:cs typeface="Times New Roman" panose="02020603050405020304" pitchFamily="18" charset="0"/>
            </a:endParaRPr>
          </a:p>
          <a:p>
            <a:endParaRPr lang="en-GB" sz="1200">
              <a:solidFill>
                <a:srgbClr val="35403A"/>
              </a:solidFill>
              <a:latin typeface="Aptos Light"/>
              <a:cs typeface="Times New Roman" panose="02020603050405020304" pitchFamily="18" charset="0"/>
            </a:endParaRPr>
          </a:p>
          <a:p>
            <a:endParaRPr lang="en-GB" sz="1200">
              <a:solidFill>
                <a:srgbClr val="35403A"/>
              </a:solidFill>
              <a:latin typeface="Aptos Light"/>
              <a:cs typeface="Times New Roman" panose="02020603050405020304" pitchFamily="18" charset="0"/>
            </a:endParaRPr>
          </a:p>
          <a:p>
            <a:endParaRPr lang="en-GB" sz="1800">
              <a:solidFill>
                <a:srgbClr val="000000"/>
              </a:solidFill>
              <a:latin typeface="Times New Roman" panose="02020603050405020304" pitchFamily="18" charset="0"/>
              <a:cs typeface="Times New Roman" panose="02020603050405020304" pitchFamily="18" charset="0"/>
            </a:endParaRPr>
          </a:p>
        </p:txBody>
      </p:sp>
      <p:sp>
        <p:nvSpPr>
          <p:cNvPr id="7" name="Date Placeholder 6">
            <a:extLst>
              <a:ext uri="{FF2B5EF4-FFF2-40B4-BE49-F238E27FC236}">
                <a16:creationId xmlns:a16="http://schemas.microsoft.com/office/drawing/2014/main" id="{B113B9A2-3A74-962C-8F42-E13CD2FDE589}"/>
              </a:ext>
            </a:extLst>
          </p:cNvPr>
          <p:cNvSpPr>
            <a:spLocks noGrp="1"/>
          </p:cNvSpPr>
          <p:nvPr>
            <p:ph type="dt" sz="half" idx="10"/>
          </p:nvPr>
        </p:nvSpPr>
        <p:spPr>
          <a:xfrm>
            <a:off x="-609601" y="6492876"/>
            <a:ext cx="4297679" cy="228600"/>
          </a:xfrm>
        </p:spPr>
        <p:txBody>
          <a:bodyPr/>
          <a:lstStyle/>
          <a:p>
            <a:fld id="{E5E22F93-D248-41D3-B83D-A56E63FEE1F5}" type="datetime1">
              <a:t>11/23/2025</a:t>
            </a:fld>
            <a:endParaRPr lang="en-US"/>
          </a:p>
        </p:txBody>
      </p:sp>
      <p:sp>
        <p:nvSpPr>
          <p:cNvPr id="8" name="Footer Placeholder 7">
            <a:extLst>
              <a:ext uri="{FF2B5EF4-FFF2-40B4-BE49-F238E27FC236}">
                <a16:creationId xmlns:a16="http://schemas.microsoft.com/office/drawing/2014/main" id="{2A6E29AC-794A-92BD-A394-D70581B34760}"/>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0891471-C96E-6483-152F-729D9A489769}"/>
              </a:ext>
            </a:extLst>
          </p:cNvPr>
          <p:cNvSpPr>
            <a:spLocks noGrp="1"/>
          </p:cNvSpPr>
          <p:nvPr>
            <p:ph type="sldNum" sz="quarter" idx="12"/>
          </p:nvPr>
        </p:nvSpPr>
        <p:spPr/>
        <p:txBody>
          <a:bodyPr/>
          <a:lstStyle/>
          <a:p>
            <a:fld id="{5E4DE196-8A13-4FF7-A07E-102851959EAB}" type="slidenum">
              <a:rPr lang="en-US" dirty="0"/>
              <a:t>11</a:t>
            </a:fld>
            <a:endParaRPr lang="en-US"/>
          </a:p>
        </p:txBody>
      </p:sp>
    </p:spTree>
    <p:extLst>
      <p:ext uri="{BB962C8B-B14F-4D97-AF65-F5344CB8AC3E}">
        <p14:creationId xmlns:p14="http://schemas.microsoft.com/office/powerpoint/2010/main" val="1631348877"/>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BohoVogueVTI</vt:lpstr>
      <vt:lpstr>Name : Adela Bleda student number: 2425573 module: managing enterprise  module course : Melanie squire </vt:lpstr>
      <vt:lpstr>PowerPoint Presentation</vt:lpstr>
      <vt:lpstr>Business Proposition 1. Business Proposition 1.1 What Velaura Parfum is 1.2  brand mission 1.3 Unique selling point (USP) 1.4 SMART Objective </vt:lpstr>
      <vt:lpstr> 2. legal structure HRM structure  </vt:lpstr>
      <vt:lpstr>3.Location </vt:lpstr>
      <vt:lpstr> 4.Brief financial overview (12month cashflow)</vt:lpstr>
      <vt:lpstr>5. SWOT Analysis&amp; pestle Analysis</vt:lpstr>
      <vt:lpstr>6. Markert research</vt:lpstr>
      <vt:lpstr>PowerPoint Presentation</vt:lpstr>
      <vt:lpstr>8. Elevator Pitch 8.1 Features and benefits 8.2 Why you should invest in me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 Adela Bleda student number: 2425573 module: managing enterprise  module course : Melanie squire </dc:title>
  <dc:creator/>
  <cp:revision>1</cp:revision>
  <dcterms:created xsi:type="dcterms:W3CDTF">2025-11-23T19:16:20Z</dcterms:created>
  <dcterms:modified xsi:type="dcterms:W3CDTF">2025-11-24T04:01:46Z</dcterms:modified>
</cp:coreProperties>
</file>