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4"/>
  </p:notesMasterIdLst>
  <p:sldIdLst>
    <p:sldId id="258" r:id="rId2"/>
    <p:sldId id="256" r:id="rId3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6969"/>
    <p:restoredTop sz="95872"/>
  </p:normalViewPr>
  <p:slideViewPr>
    <p:cSldViewPr snapToGrid="0" snapToObjects="1">
      <p:cViewPr varScale="1">
        <p:scale>
          <a:sx n="108" d="100"/>
          <a:sy n="108" d="100"/>
        </p:scale>
        <p:origin x="432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1DD25E-A0E2-7347-B628-65D043C9437F}" type="datetimeFigureOut">
              <a:rPr lang="en-RO" smtClean="0"/>
              <a:t>29.06.2022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4BFBB6-B603-E546-A500-723523364542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54958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4BFBB6-B603-E546-A500-723523364542}" type="slidenum">
              <a:rPr lang="en-RO" smtClean="0"/>
              <a:t>2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86361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522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288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089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506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820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412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708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784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791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361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6/29/22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500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11BE1D3-B675-4947-B4E3-14B8DC93F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27DF924-CC1B-431A-A8F3-7FEBCA1A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9" y="2882524"/>
            <a:ext cx="12184765" cy="3975477"/>
          </a:xfrm>
          <a:custGeom>
            <a:avLst/>
            <a:gdLst>
              <a:gd name="connsiteX0" fmla="*/ 8942254 w 12188952"/>
              <a:gd name="connsiteY0" fmla="*/ 34 h 3975477"/>
              <a:gd name="connsiteX1" fmla="*/ 11642906 w 12188952"/>
              <a:gd name="connsiteY1" fmla="*/ 225257 h 3975477"/>
              <a:gd name="connsiteX2" fmla="*/ 12188952 w 12188952"/>
              <a:gd name="connsiteY2" fmla="*/ 311174 h 3975477"/>
              <a:gd name="connsiteX3" fmla="*/ 12188952 w 12188952"/>
              <a:gd name="connsiteY3" fmla="*/ 3975477 h 3975477"/>
              <a:gd name="connsiteX4" fmla="*/ 0 w 12188952"/>
              <a:gd name="connsiteY4" fmla="*/ 3975477 h 3975477"/>
              <a:gd name="connsiteX5" fmla="*/ 0 w 12188952"/>
              <a:gd name="connsiteY5" fmla="*/ 1085061 h 3975477"/>
              <a:gd name="connsiteX6" fmla="*/ 552141 w 12188952"/>
              <a:gd name="connsiteY6" fmla="*/ 1079980 h 3975477"/>
              <a:gd name="connsiteX7" fmla="*/ 8942254 w 12188952"/>
              <a:gd name="connsiteY7" fmla="*/ 34 h 3975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3975477">
                <a:moveTo>
                  <a:pt x="8942254" y="34"/>
                </a:moveTo>
                <a:cubicBezTo>
                  <a:pt x="9695041" y="1709"/>
                  <a:pt x="10568453" y="66687"/>
                  <a:pt x="11642906" y="225257"/>
                </a:cubicBezTo>
                <a:lnTo>
                  <a:pt x="12188952" y="311174"/>
                </a:lnTo>
                <a:lnTo>
                  <a:pt x="12188952" y="3975477"/>
                </a:lnTo>
                <a:lnTo>
                  <a:pt x="0" y="3975477"/>
                </a:lnTo>
                <a:lnTo>
                  <a:pt x="0" y="1085061"/>
                </a:lnTo>
                <a:lnTo>
                  <a:pt x="552141" y="1079980"/>
                </a:lnTo>
                <a:cubicBezTo>
                  <a:pt x="4849952" y="999477"/>
                  <a:pt x="5931106" y="-6667"/>
                  <a:pt x="8942254" y="34"/>
                </a:cubicBez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D2D8651B-6FCC-49D7-B6F8-AF869E89F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151932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C13C5A7-AC21-48FA-A06F-6A7F303BC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F262F85-28C5-406E-86B5-21B500797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6E46736-4910-4C3D-A602-EA961B5B9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6C95156-5BFF-4DE7-B263-E72A6236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CC6A642-5940-409E-BA90-465C2A814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12D9B4F-73D1-4F08-BED3-050F005D0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6BADE15-4CCA-4FB3-A2E1-F2B70EC8E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B84EC39-7B8E-4610-A1D0-64B4DC63E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61CE688-F428-4557-8D39-912F63B57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0A277E-6B5F-4EA7-927D-072AE79F0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F8762B1-DD2A-4691-BAA0-FCF140D803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B10B872-619E-4CDC-BBC2-2B8512F5E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55518C1-8F67-4B56-B385-0E4947C32A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783AD748-761F-44A2-BF90-DBA3EDB4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6015257-A8BA-4AFA-943B-9CC961D83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21F0F86-489E-43A6-8315-85247026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5C90D9E-C664-4A5F-BC20-D76DDB874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81936AF-8AA7-4931-8575-88CAD33A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DDF1762F-6360-4C8F-9E4A-C7DE8C4C3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559C29F-E778-464B-A96A-079815C23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7AD9E72B-D3BF-4D27-A601-1D2E7DE8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CB8422D-924B-45F5-8A16-0F8AC8FDC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7D55B22-5D5C-4F9B-9530-BB9DE6375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A093CBE-3A15-4A43-A536-2EE3B6524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A289A63-846E-4F02-A373-B072C2EAF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2B62319-B036-4232-A230-5DD9F9EE11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13B242B-F116-42CC-AC41-373E24D4A0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C3F63EA7-9511-4DDD-962B-5C5C5131A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3EE9C8DA-BB76-4CFF-AFD5-4E054A62C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A2F3C61A-326D-45E1-8FDF-B346F1625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FBEEB7B-6D5D-47E6-836B-1843CF810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44">
              <a:extLst>
                <a:ext uri="{FF2B5EF4-FFF2-40B4-BE49-F238E27FC236}">
                  <a16:creationId xmlns:a16="http://schemas.microsoft.com/office/drawing/2014/main" id="{1FF47F77-62CD-47D4-BB10-B751B9DAC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3AF7A8-C42A-4753-8161-10BB9E652A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1260582"/>
            <a:ext cx="10302169" cy="1628647"/>
          </a:xfrm>
        </p:spPr>
        <p:txBody>
          <a:bodyPr anchor="t">
            <a:normAutofit/>
          </a:bodyPr>
          <a:lstStyle/>
          <a:p>
            <a:r>
              <a:rPr lang="en-RO"/>
              <a:t>Alexandru Cosmin Stancu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AC4263-1268-1453-B496-3A1581E7C5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4511167"/>
            <a:ext cx="9335389" cy="1389402"/>
          </a:xfrm>
        </p:spPr>
        <p:txBody>
          <a:bodyPr anchor="ctr">
            <a:normAutofit/>
          </a:bodyPr>
          <a:lstStyle/>
          <a:p>
            <a:r>
              <a:rPr lang="en-RO"/>
              <a:t>2025077@student.uwtsd.ac.uk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55848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87D111-0A9D-421B-84EB-FC5811C3A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EC7A2BB-E03E-436B-ABA5-3EBC8FB40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6DC0849-A033-4B02-97FE-B41AD9A86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3ADCA7D-864A-49AD-B820-102F220EA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57E947-1347-4EB3-89EB-DF85D94E2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8B5FAB9-675C-4906-A39C-BCFD6892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C524971-DA3C-4B74-A99D-95CECD50C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DBDB683-BC6A-4522-82A5-C7457201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41560A9-0B55-472F-8261-6951E27C5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D874A14-7926-47E8-947C-904C98B0E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3E5598F-2EAC-49C0-B77B-95438A8ED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C8993AC-196C-48AC-BCE3-3E71814D9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517F3CA-CF3E-4CD8-B001-2BDF09D76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5237402-E5C4-470B-955F-F3A886776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315EAA5-98ED-4276-880E-4E3789CEA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7F94794-653E-45B6-811B-8081788A0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82DE38F-FC85-4274-8C84-8E75162E6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4AF14C3-798E-4C02-A6B4-165D003D7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3D4C15-2F93-446B-AF2D-82072EC01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09026E7-4EC6-47AE-A989-318A5CA6B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6DEDA5A-47AA-4ED0-897C-C0B1873B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061821F-242E-4E40-B305-9048634C0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0734AE8-EEDD-4DCB-9723-087DC2EC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6DB511B-1563-4336-AFBB-D561A7C0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5CEC4A9-4067-4D92-A28E-EE8152717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B783B25-A3A3-45C4-B04C-A1164425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31178CD-3DE0-4C42-811C-7BC881FBF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926C508-8BE5-4ACF-A219-09B5D995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B58DEC2-3409-477A-84B4-A5D297FB0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EE3E226-6EDA-4FC4-B670-9590DD5CE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BC874A8-EE7F-4F92-AAEA-40B18D939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23D647B-0C43-4C02-9BD2-A01859FD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C6DE01B-DD35-4B52-A72E-57E60E226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218D3B53-4071-48E8-9CB1-4566DAFA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2" y="2600449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0B8E3-6E92-1FF2-B271-862354B202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54033" y="1838732"/>
            <a:ext cx="5402454" cy="1427780"/>
          </a:xfrm>
        </p:spPr>
        <p:txBody>
          <a:bodyPr>
            <a:normAutofit/>
          </a:bodyPr>
          <a:lstStyle/>
          <a:p>
            <a:r>
              <a:rPr lang="en-GB" sz="3600" b="1" dirty="0"/>
              <a:t>Desayuno</a:t>
            </a:r>
            <a:br>
              <a:rPr lang="en-GB" sz="3600" dirty="0"/>
            </a:br>
            <a:r>
              <a:rPr lang="en-RO" sz="2800" dirty="0"/>
              <a:t>breakfast</a:t>
            </a:r>
          </a:p>
        </p:txBody>
      </p:sp>
      <p:pic>
        <p:nvPicPr>
          <p:cNvPr id="4" name="Picture 3" descr="Heart-shaped egg on a pan with two glasses of juice and two cups of coffee on a wooden surface">
            <a:extLst>
              <a:ext uri="{FF2B5EF4-FFF2-40B4-BE49-F238E27FC236}">
                <a16:creationId xmlns:a16="http://schemas.microsoft.com/office/drawing/2014/main" id="{C026F526-3BEB-50B0-C6D1-AE49A2D369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428" r="-2" b="-2"/>
          <a:stretch/>
        </p:blipFill>
        <p:spPr>
          <a:xfrm>
            <a:off x="6062050" y="-1554"/>
            <a:ext cx="6120571" cy="685799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E3ABCD-F2F9-F323-DC9B-B3707D30F946}"/>
              </a:ext>
            </a:extLst>
          </p:cNvPr>
          <p:cNvSpPr/>
          <p:nvPr/>
        </p:nvSpPr>
        <p:spPr>
          <a:xfrm>
            <a:off x="4480853" y="61354"/>
            <a:ext cx="2161927" cy="1596438"/>
          </a:xfrm>
          <a:prstGeom prst="ellipse">
            <a:avLst/>
          </a:prstGeom>
          <a:solidFill>
            <a:srgbClr val="FF8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RO" dirty="0"/>
              <a:t>Hotel Bequer</a:t>
            </a:r>
          </a:p>
        </p:txBody>
      </p:sp>
      <p:sp>
        <p:nvSpPr>
          <p:cNvPr id="45" name="Rounded Rectangle 44">
            <a:extLst>
              <a:ext uri="{FF2B5EF4-FFF2-40B4-BE49-F238E27FC236}">
                <a16:creationId xmlns:a16="http://schemas.microsoft.com/office/drawing/2014/main" id="{D5B7E1E2-3D08-A67B-5CEC-B9ACC713AE98}"/>
              </a:ext>
            </a:extLst>
          </p:cNvPr>
          <p:cNvSpPr/>
          <p:nvPr/>
        </p:nvSpPr>
        <p:spPr>
          <a:xfrm>
            <a:off x="242018" y="170167"/>
            <a:ext cx="3688944" cy="1056604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9EA225B5-9DD5-2B11-2E4C-C49582F679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4069" y="199323"/>
            <a:ext cx="2882979" cy="1056603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RO" b="1" dirty="0">
                <a:solidFill>
                  <a:schemeClr val="bg1"/>
                </a:solidFill>
              </a:rPr>
              <a:t>Bienvenidos</a:t>
            </a:r>
          </a:p>
          <a:p>
            <a:r>
              <a:rPr lang="en-RO" sz="1800" dirty="0">
                <a:solidFill>
                  <a:schemeClr val="bg1"/>
                </a:solidFill>
              </a:rPr>
              <a:t>welcome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F8A0E0E-9531-4920-7F14-1604310B33EB}"/>
              </a:ext>
            </a:extLst>
          </p:cNvPr>
          <p:cNvSpPr txBox="1"/>
          <p:nvPr/>
        </p:nvSpPr>
        <p:spPr>
          <a:xfrm>
            <a:off x="380777" y="1857471"/>
            <a:ext cx="523871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Menú de hoy       07:00   -  12:00</a:t>
            </a:r>
          </a:p>
          <a:p>
            <a:r>
              <a:rPr lang="en-GB" sz="1200" b="1" dirty="0"/>
              <a:t>  </a:t>
            </a:r>
            <a:r>
              <a:rPr lang="en-GB" sz="1200" dirty="0"/>
              <a:t>today’s menu   </a:t>
            </a:r>
            <a:endParaRPr lang="en-RO" sz="1200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D1D6DCF-30A9-F431-789C-383FFDB8ADB1}"/>
              </a:ext>
            </a:extLst>
          </p:cNvPr>
          <p:cNvSpPr txBox="1"/>
          <p:nvPr/>
        </p:nvSpPr>
        <p:spPr>
          <a:xfrm>
            <a:off x="375728" y="2753437"/>
            <a:ext cx="343375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Café/té                           $2       </a:t>
            </a:r>
          </a:p>
          <a:p>
            <a:r>
              <a:rPr lang="en-RO" dirty="0"/>
              <a:t>  </a:t>
            </a:r>
            <a:r>
              <a:rPr lang="en-RO" sz="1200" dirty="0"/>
              <a:t>coffe/tea</a:t>
            </a:r>
            <a:endParaRPr lang="en-RO" dirty="0"/>
          </a:p>
          <a:p>
            <a:endParaRPr lang="en-GB" dirty="0"/>
          </a:p>
          <a:p>
            <a:r>
              <a:rPr lang="en-GB" b="1" dirty="0"/>
              <a:t>Jugo fresco                   $4</a:t>
            </a:r>
          </a:p>
          <a:p>
            <a:r>
              <a:rPr lang="en-GB" sz="1200" dirty="0"/>
              <a:t>   fresh juice</a:t>
            </a:r>
          </a:p>
          <a:p>
            <a:endParaRPr lang="en-GB" sz="1200" dirty="0"/>
          </a:p>
          <a:p>
            <a:r>
              <a:rPr lang="en-GB" b="1" dirty="0"/>
              <a:t>Panqueques                   $3</a:t>
            </a:r>
          </a:p>
          <a:p>
            <a:r>
              <a:rPr lang="en-GB" sz="1200" dirty="0"/>
              <a:t>    pancakes</a:t>
            </a:r>
          </a:p>
          <a:p>
            <a:endParaRPr lang="en-GB" sz="1200" dirty="0"/>
          </a:p>
          <a:p>
            <a:r>
              <a:rPr lang="en-GB" b="1" dirty="0"/>
              <a:t>Tortilla                           $3</a:t>
            </a:r>
          </a:p>
          <a:p>
            <a:r>
              <a:rPr lang="en-GB" sz="1200" dirty="0"/>
              <a:t>   omelette</a:t>
            </a:r>
          </a:p>
          <a:p>
            <a:endParaRPr lang="en-GB" sz="1200" dirty="0"/>
          </a:p>
          <a:p>
            <a:r>
              <a:rPr lang="en-GB" b="1" dirty="0"/>
              <a:t>Gofres                            $2</a:t>
            </a:r>
          </a:p>
          <a:p>
            <a:r>
              <a:rPr lang="en-GB" sz="1200" dirty="0"/>
              <a:t>   waffles</a:t>
            </a:r>
          </a:p>
          <a:p>
            <a:endParaRPr lang="en-GB" sz="1200" dirty="0"/>
          </a:p>
          <a:p>
            <a:r>
              <a:rPr lang="en-GB" b="1" dirty="0"/>
              <a:t>Panadería fresca           $2</a:t>
            </a:r>
          </a:p>
          <a:p>
            <a:r>
              <a:rPr lang="en-GB" sz="1200" dirty="0"/>
              <a:t>  fresh bakery</a:t>
            </a:r>
            <a:endParaRPr lang="en-RO" sz="1200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D0ED19A-50A6-C57E-CE58-FB1AA3EF5A13}"/>
              </a:ext>
            </a:extLst>
          </p:cNvPr>
          <p:cNvSpPr txBox="1"/>
          <p:nvPr/>
        </p:nvSpPr>
        <p:spPr>
          <a:xfrm>
            <a:off x="4648751" y="6285411"/>
            <a:ext cx="42111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Buena comida   </a:t>
            </a:r>
          </a:p>
          <a:p>
            <a:r>
              <a:rPr lang="en-GB" sz="1200" dirty="0"/>
              <a:t> Good food</a:t>
            </a:r>
            <a:endParaRPr lang="en-RO" sz="1200" dirty="0"/>
          </a:p>
        </p:txBody>
      </p:sp>
    </p:spTree>
    <p:extLst>
      <p:ext uri="{BB962C8B-B14F-4D97-AF65-F5344CB8AC3E}">
        <p14:creationId xmlns:p14="http://schemas.microsoft.com/office/powerpoint/2010/main" val="337650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osineVTI">
  <a:themeElements>
    <a:clrScheme name="AnalogousFromDarkSeedLeftStep">
      <a:dk1>
        <a:srgbClr val="000000"/>
      </a:dk1>
      <a:lt1>
        <a:srgbClr val="FFFFFF"/>
      </a:lt1>
      <a:dk2>
        <a:srgbClr val="36251F"/>
      </a:dk2>
      <a:lt2>
        <a:srgbClr val="E2E3E8"/>
      </a:lt2>
      <a:accent1>
        <a:srgbClr val="B3A13B"/>
      </a:accent1>
      <a:accent2>
        <a:srgbClr val="BB6E32"/>
      </a:accent2>
      <a:accent3>
        <a:srgbClr val="CC4643"/>
      </a:accent3>
      <a:accent4>
        <a:srgbClr val="BB3268"/>
      </a:accent4>
      <a:accent5>
        <a:srgbClr val="CC43B3"/>
      </a:accent5>
      <a:accent6>
        <a:srgbClr val="9B32BB"/>
      </a:accent6>
      <a:hlink>
        <a:srgbClr val="BF3F91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72</Words>
  <Application>Microsoft Macintosh PowerPoint</Application>
  <PresentationFormat>Widescreen</PresentationFormat>
  <Paragraphs>28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Grandview</vt:lpstr>
      <vt:lpstr>Wingdings</vt:lpstr>
      <vt:lpstr>CosineVTI</vt:lpstr>
      <vt:lpstr>Alexandru Cosmin Stancu</vt:lpstr>
      <vt:lpstr>Desayuno breakfast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Desayuno breakfast</dc:title>
  <dc:creator>cosmin stancu</dc:creator>
  <cp:lastModifiedBy>cosmin stancu</cp:lastModifiedBy>
  <cp:revision>3</cp:revision>
  <dcterms:created xsi:type="dcterms:W3CDTF">2022-06-29T11:52:34Z</dcterms:created>
  <dcterms:modified xsi:type="dcterms:W3CDTF">2022-06-29T13:30:28Z</dcterms:modified>
</cp:coreProperties>
</file>