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04CAE8-5B6A-3D21-749B-8E3955D8687E}" v="2335" dt="2025-05-13T18:33:58.3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2104CAE8-5B6A-3D21-749B-8E3955D8687E}"/>
    <pc:docChg chg="addSld modSld addMainMaster delMainMaster">
      <pc:chgData name="Rebecca Francis-Davies" userId="S::r.francis-davies@uwtsd.ac.uk::caf69e2c-2198-47a4-8268-c57958bd4ca9" providerId="AD" clId="Web-{2104CAE8-5B6A-3D21-749B-8E3955D8687E}" dt="2025-05-13T18:33:58.503" v="2543"/>
      <pc:docMkLst>
        <pc:docMk/>
      </pc:docMkLst>
      <pc:sldChg chg="addSp modSp mod setBg modClrScheme setClrOvrMap chgLayout">
        <pc:chgData name="Rebecca Francis-Davies" userId="S::r.francis-davies@uwtsd.ac.uk::caf69e2c-2198-47a4-8268-c57958bd4ca9" providerId="AD" clId="Web-{2104CAE8-5B6A-3D21-749B-8E3955D8687E}" dt="2025-05-13T16:01:51.257" v="7"/>
        <pc:sldMkLst>
          <pc:docMk/>
          <pc:sldMk cId="109857222" sldId="256"/>
        </pc:sldMkLst>
        <pc:spChg chg="mod">
          <ac:chgData name="Rebecca Francis-Davies" userId="S::r.francis-davies@uwtsd.ac.uk::caf69e2c-2198-47a4-8268-c57958bd4ca9" providerId="AD" clId="Web-{2104CAE8-5B6A-3D21-749B-8E3955D8687E}" dt="2025-05-13T16:01:51.257" v="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ebecca Francis-Davies" userId="S::r.francis-davies@uwtsd.ac.uk::caf69e2c-2198-47a4-8268-c57958bd4ca9" providerId="AD" clId="Web-{2104CAE8-5B6A-3D21-749B-8E3955D8687E}" dt="2025-05-13T16:01:51.257" v="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ebecca Francis-Davies" userId="S::r.francis-davies@uwtsd.ac.uk::caf69e2c-2198-47a4-8268-c57958bd4ca9" providerId="AD" clId="Web-{2104CAE8-5B6A-3D21-749B-8E3955D8687E}" dt="2025-05-13T16:01:51.257" v="7"/>
          <ac:spMkLst>
            <pc:docMk/>
            <pc:sldMk cId="109857222" sldId="256"/>
            <ac:spMk id="9" creationId="{80B98925-0550-1AFB-C1DC-02792400FB71}"/>
          </ac:spMkLst>
        </pc:spChg>
        <pc:spChg chg="add">
          <ac:chgData name="Rebecca Francis-Davies" userId="S::r.francis-davies@uwtsd.ac.uk::caf69e2c-2198-47a4-8268-c57958bd4ca9" providerId="AD" clId="Web-{2104CAE8-5B6A-3D21-749B-8E3955D8687E}" dt="2025-05-13T16:01:51.257" v="7"/>
          <ac:spMkLst>
            <pc:docMk/>
            <pc:sldMk cId="109857222" sldId="256"/>
            <ac:spMk id="11" creationId="{0CCA9273-E74E-A306-1F74-BEF9EDA30500}"/>
          </ac:spMkLst>
        </pc:spChg>
        <pc:picChg chg="add">
          <ac:chgData name="Rebecca Francis-Davies" userId="S::r.francis-davies@uwtsd.ac.uk::caf69e2c-2198-47a4-8268-c57958bd4ca9" providerId="AD" clId="Web-{2104CAE8-5B6A-3D21-749B-8E3955D8687E}" dt="2025-05-13T16:01:51.257" v="7"/>
          <ac:picMkLst>
            <pc:docMk/>
            <pc:sldMk cId="109857222" sldId="256"/>
            <ac:picMk id="4" creationId="{D4364CAF-F97E-B780-4FA0-1547ADE87A55}"/>
          </ac:picMkLst>
        </pc:picChg>
      </pc:sldChg>
      <pc:sldChg chg="addSp modSp new mod setBg">
        <pc:chgData name="Rebecca Francis-Davies" userId="S::r.francis-davies@uwtsd.ac.uk::caf69e2c-2198-47a4-8268-c57958bd4ca9" providerId="AD" clId="Web-{2104CAE8-5B6A-3D21-749B-8E3955D8687E}" dt="2025-05-13T16:02:49.618" v="37"/>
        <pc:sldMkLst>
          <pc:docMk/>
          <pc:sldMk cId="3489001166" sldId="257"/>
        </pc:sldMkLst>
        <pc:spChg chg="mod">
          <ac:chgData name="Rebecca Francis-Davies" userId="S::r.francis-davies@uwtsd.ac.uk::caf69e2c-2198-47a4-8268-c57958bd4ca9" providerId="AD" clId="Web-{2104CAE8-5B6A-3D21-749B-8E3955D8687E}" dt="2025-05-13T16:02:49.618" v="37"/>
          <ac:spMkLst>
            <pc:docMk/>
            <pc:sldMk cId="3489001166" sldId="257"/>
            <ac:spMk id="2" creationId="{011A545F-FBAD-5526-7A0A-27F803A0E23E}"/>
          </ac:spMkLst>
        </pc:spChg>
        <pc:spChg chg="mod">
          <ac:chgData name="Rebecca Francis-Davies" userId="S::r.francis-davies@uwtsd.ac.uk::caf69e2c-2198-47a4-8268-c57958bd4ca9" providerId="AD" clId="Web-{2104CAE8-5B6A-3D21-749B-8E3955D8687E}" dt="2025-05-13T16:02:49.618" v="37"/>
          <ac:spMkLst>
            <pc:docMk/>
            <pc:sldMk cId="3489001166" sldId="257"/>
            <ac:spMk id="3" creationId="{54BED0B4-771A-B389-330A-19F3FF19BB49}"/>
          </ac:spMkLst>
        </pc:spChg>
        <pc:spChg chg="add">
          <ac:chgData name="Rebecca Francis-Davies" userId="S::r.francis-davies@uwtsd.ac.uk::caf69e2c-2198-47a4-8268-c57958bd4ca9" providerId="AD" clId="Web-{2104CAE8-5B6A-3D21-749B-8E3955D8687E}" dt="2025-05-13T16:02:49.618" v="37"/>
          <ac:spMkLst>
            <pc:docMk/>
            <pc:sldMk cId="3489001166" sldId="257"/>
            <ac:spMk id="9" creationId="{92CC1E4F-F1F0-B945-BE50-C72A7103E8AC}"/>
          </ac:spMkLst>
        </pc:spChg>
        <pc:picChg chg="add">
          <ac:chgData name="Rebecca Francis-Davies" userId="S::r.francis-davies@uwtsd.ac.uk::caf69e2c-2198-47a4-8268-c57958bd4ca9" providerId="AD" clId="Web-{2104CAE8-5B6A-3D21-749B-8E3955D8687E}" dt="2025-05-13T16:02:49.618" v="37"/>
          <ac:picMkLst>
            <pc:docMk/>
            <pc:sldMk cId="3489001166" sldId="257"/>
            <ac:picMk id="5" creationId="{E8A2907C-C228-CC53-EAC0-49B48EC2829B}"/>
          </ac:picMkLst>
        </pc:picChg>
      </pc:sldChg>
      <pc:sldChg chg="addSp modSp new mod setBg">
        <pc:chgData name="Rebecca Francis-Davies" userId="S::r.francis-davies@uwtsd.ac.uk::caf69e2c-2198-47a4-8268-c57958bd4ca9" providerId="AD" clId="Web-{2104CAE8-5B6A-3D21-749B-8E3955D8687E}" dt="2025-05-13T18:32:30.936" v="2482" actId="20577"/>
        <pc:sldMkLst>
          <pc:docMk/>
          <pc:sldMk cId="4089573894" sldId="258"/>
        </pc:sldMkLst>
        <pc:spChg chg="mod">
          <ac:chgData name="Rebecca Francis-Davies" userId="S::r.francis-davies@uwtsd.ac.uk::caf69e2c-2198-47a4-8268-c57958bd4ca9" providerId="AD" clId="Web-{2104CAE8-5B6A-3D21-749B-8E3955D8687E}" dt="2025-05-13T16:04:36.700" v="54"/>
          <ac:spMkLst>
            <pc:docMk/>
            <pc:sldMk cId="4089573894" sldId="258"/>
            <ac:spMk id="2" creationId="{F100E83F-0489-A7EE-2274-EE34D31FFC05}"/>
          </ac:spMkLst>
        </pc:spChg>
        <pc:spChg chg="mod">
          <ac:chgData name="Rebecca Francis-Davies" userId="S::r.francis-davies@uwtsd.ac.uk::caf69e2c-2198-47a4-8268-c57958bd4ca9" providerId="AD" clId="Web-{2104CAE8-5B6A-3D21-749B-8E3955D8687E}" dt="2025-05-13T18:32:30.936" v="2482" actId="20577"/>
          <ac:spMkLst>
            <pc:docMk/>
            <pc:sldMk cId="4089573894" sldId="258"/>
            <ac:spMk id="3" creationId="{13B3BD7E-EDF9-FC07-8B8C-DA726174A78F}"/>
          </ac:spMkLst>
        </pc:spChg>
        <pc:spChg chg="add">
          <ac:chgData name="Rebecca Francis-Davies" userId="S::r.francis-davies@uwtsd.ac.uk::caf69e2c-2198-47a4-8268-c57958bd4ca9" providerId="AD" clId="Web-{2104CAE8-5B6A-3D21-749B-8E3955D8687E}" dt="2025-05-13T16:04:36.700" v="54"/>
          <ac:spMkLst>
            <pc:docMk/>
            <pc:sldMk cId="4089573894" sldId="258"/>
            <ac:spMk id="10" creationId="{CBB0869A-0BE5-B3E9-F73D-2F3691E4D932}"/>
          </ac:spMkLst>
        </pc:spChg>
        <pc:picChg chg="add">
          <ac:chgData name="Rebecca Francis-Davies" userId="S::r.francis-davies@uwtsd.ac.uk::caf69e2c-2198-47a4-8268-c57958bd4ca9" providerId="AD" clId="Web-{2104CAE8-5B6A-3D21-749B-8E3955D8687E}" dt="2025-05-13T16:04:36.700" v="54"/>
          <ac:picMkLst>
            <pc:docMk/>
            <pc:sldMk cId="4089573894" sldId="258"/>
            <ac:picMk id="7" creationId="{AD3A1BD0-359D-11C8-BAC3-DC7054AB4635}"/>
          </ac:picMkLst>
        </pc:picChg>
      </pc:sldChg>
      <pc:sldChg chg="addSp modSp new mod setBg">
        <pc:chgData name="Rebecca Francis-Davies" userId="S::r.francis-davies@uwtsd.ac.uk::caf69e2c-2198-47a4-8268-c57958bd4ca9" providerId="AD" clId="Web-{2104CAE8-5B6A-3D21-749B-8E3955D8687E}" dt="2025-05-13T16:07:31.378" v="131"/>
        <pc:sldMkLst>
          <pc:docMk/>
          <pc:sldMk cId="3546169941" sldId="259"/>
        </pc:sldMkLst>
        <pc:spChg chg="mod">
          <ac:chgData name="Rebecca Francis-Davies" userId="S::r.francis-davies@uwtsd.ac.uk::caf69e2c-2198-47a4-8268-c57958bd4ca9" providerId="AD" clId="Web-{2104CAE8-5B6A-3D21-749B-8E3955D8687E}" dt="2025-05-13T16:07:31.378" v="131"/>
          <ac:spMkLst>
            <pc:docMk/>
            <pc:sldMk cId="3546169941" sldId="259"/>
            <ac:spMk id="2" creationId="{BF685F8C-C3EF-40E8-1DAA-69ABE2FE6704}"/>
          </ac:spMkLst>
        </pc:spChg>
        <pc:spChg chg="mod">
          <ac:chgData name="Rebecca Francis-Davies" userId="S::r.francis-davies@uwtsd.ac.uk::caf69e2c-2198-47a4-8268-c57958bd4ca9" providerId="AD" clId="Web-{2104CAE8-5B6A-3D21-749B-8E3955D8687E}" dt="2025-05-13T16:07:31.378" v="131"/>
          <ac:spMkLst>
            <pc:docMk/>
            <pc:sldMk cId="3546169941" sldId="259"/>
            <ac:spMk id="3" creationId="{5E00650B-BF10-D10A-FB55-6EE7EA43FD52}"/>
          </ac:spMkLst>
        </pc:spChg>
        <pc:spChg chg="add">
          <ac:chgData name="Rebecca Francis-Davies" userId="S::r.francis-davies@uwtsd.ac.uk::caf69e2c-2198-47a4-8268-c57958bd4ca9" providerId="AD" clId="Web-{2104CAE8-5B6A-3D21-749B-8E3955D8687E}" dt="2025-05-13T16:07:31.378" v="131"/>
          <ac:spMkLst>
            <pc:docMk/>
            <pc:sldMk cId="3546169941" sldId="259"/>
            <ac:spMk id="9" creationId="{BA2AFC67-0973-EC0D-F14E-710D701B20BD}"/>
          </ac:spMkLst>
        </pc:spChg>
        <pc:picChg chg="add">
          <ac:chgData name="Rebecca Francis-Davies" userId="S::r.francis-davies@uwtsd.ac.uk::caf69e2c-2198-47a4-8268-c57958bd4ca9" providerId="AD" clId="Web-{2104CAE8-5B6A-3D21-749B-8E3955D8687E}" dt="2025-05-13T16:07:31.378" v="131"/>
          <ac:picMkLst>
            <pc:docMk/>
            <pc:sldMk cId="3546169941" sldId="259"/>
            <ac:picMk id="5" creationId="{1D307EFD-EF5D-D1BA-B8B6-31BC5373FEF8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2104CAE8-5B6A-3D21-749B-8E3955D8687E}" dt="2025-05-13T16:16:36.803" v="320"/>
        <pc:sldMkLst>
          <pc:docMk/>
          <pc:sldMk cId="1334348711" sldId="260"/>
        </pc:sldMkLst>
        <pc:spChg chg="mod">
          <ac:chgData name="Rebecca Francis-Davies" userId="S::r.francis-davies@uwtsd.ac.uk::caf69e2c-2198-47a4-8268-c57958bd4ca9" providerId="AD" clId="Web-{2104CAE8-5B6A-3D21-749B-8E3955D8687E}" dt="2025-05-13T16:16:36.803" v="320"/>
          <ac:spMkLst>
            <pc:docMk/>
            <pc:sldMk cId="1334348711" sldId="260"/>
            <ac:spMk id="2" creationId="{7D694392-345C-3AFC-E94C-A96B0F4F2EDB}"/>
          </ac:spMkLst>
        </pc:spChg>
        <pc:spChg chg="del mod">
          <ac:chgData name="Rebecca Francis-Davies" userId="S::r.francis-davies@uwtsd.ac.uk::caf69e2c-2198-47a4-8268-c57958bd4ca9" providerId="AD" clId="Web-{2104CAE8-5B6A-3D21-749B-8E3955D8687E}" dt="2025-05-13T16:16:36.803" v="320"/>
          <ac:spMkLst>
            <pc:docMk/>
            <pc:sldMk cId="1334348711" sldId="260"/>
            <ac:spMk id="3" creationId="{44554F8A-F1D4-A9AB-3104-97F89A162219}"/>
          </ac:spMkLst>
        </pc:spChg>
        <pc:spChg chg="add">
          <ac:chgData name="Rebecca Francis-Davies" userId="S::r.francis-davies@uwtsd.ac.uk::caf69e2c-2198-47a4-8268-c57958bd4ca9" providerId="AD" clId="Web-{2104CAE8-5B6A-3D21-749B-8E3955D8687E}" dt="2025-05-13T16:16:36.803" v="320"/>
          <ac:spMkLst>
            <pc:docMk/>
            <pc:sldMk cId="1334348711" sldId="260"/>
            <ac:spMk id="9" creationId="{01A22726-DA03-BCB0-F12E-98258FB7E5C0}"/>
          </ac:spMkLst>
        </pc:spChg>
        <pc:graphicFrameChg chg="add">
          <ac:chgData name="Rebecca Francis-Davies" userId="S::r.francis-davies@uwtsd.ac.uk::caf69e2c-2198-47a4-8268-c57958bd4ca9" providerId="AD" clId="Web-{2104CAE8-5B6A-3D21-749B-8E3955D8687E}" dt="2025-05-13T16:16:36.803" v="320"/>
          <ac:graphicFrameMkLst>
            <pc:docMk/>
            <pc:sldMk cId="1334348711" sldId="260"/>
            <ac:graphicFrameMk id="5" creationId="{8713510A-FA67-721D-D51E-7876D00138E2}"/>
          </ac:graphicFrameMkLst>
        </pc:graphicFrameChg>
      </pc:sldChg>
      <pc:sldChg chg="addSp delSp modSp new mod setBg modNotes">
        <pc:chgData name="Rebecca Francis-Davies" userId="S::r.francis-davies@uwtsd.ac.uk::caf69e2c-2198-47a4-8268-c57958bd4ca9" providerId="AD" clId="Web-{2104CAE8-5B6A-3D21-749B-8E3955D8687E}" dt="2025-05-13T16:21:41.923" v="499"/>
        <pc:sldMkLst>
          <pc:docMk/>
          <pc:sldMk cId="987031371" sldId="261"/>
        </pc:sldMkLst>
        <pc:spChg chg="mod">
          <ac:chgData name="Rebecca Francis-Davies" userId="S::r.francis-davies@uwtsd.ac.uk::caf69e2c-2198-47a4-8268-c57958bd4ca9" providerId="AD" clId="Web-{2104CAE8-5B6A-3D21-749B-8E3955D8687E}" dt="2025-05-13T16:21:41.923" v="499"/>
          <ac:spMkLst>
            <pc:docMk/>
            <pc:sldMk cId="987031371" sldId="261"/>
            <ac:spMk id="2" creationId="{BD836307-8FE5-16BF-BB6B-E86E8CEDB46D}"/>
          </ac:spMkLst>
        </pc:spChg>
        <pc:spChg chg="mod">
          <ac:chgData name="Rebecca Francis-Davies" userId="S::r.francis-davies@uwtsd.ac.uk::caf69e2c-2198-47a4-8268-c57958bd4ca9" providerId="AD" clId="Web-{2104CAE8-5B6A-3D21-749B-8E3955D8687E}" dt="2025-05-13T16:21:41.923" v="499"/>
          <ac:spMkLst>
            <pc:docMk/>
            <pc:sldMk cId="987031371" sldId="261"/>
            <ac:spMk id="3" creationId="{47095837-820E-6E1F-F3DE-408C25762461}"/>
          </ac:spMkLst>
        </pc:spChg>
        <pc:spChg chg="add del">
          <ac:chgData name="Rebecca Francis-Davies" userId="S::r.francis-davies@uwtsd.ac.uk::caf69e2c-2198-47a4-8268-c57958bd4ca9" providerId="AD" clId="Web-{2104CAE8-5B6A-3D21-749B-8E3955D8687E}" dt="2025-05-13T16:21:41.923" v="499"/>
          <ac:spMkLst>
            <pc:docMk/>
            <pc:sldMk cId="987031371" sldId="261"/>
            <ac:spMk id="9" creationId="{92CC1E4F-F1F0-B945-BE50-C72A7103E8AC}"/>
          </ac:spMkLst>
        </pc:spChg>
        <pc:spChg chg="add">
          <ac:chgData name="Rebecca Francis-Davies" userId="S::r.francis-davies@uwtsd.ac.uk::caf69e2c-2198-47a4-8268-c57958bd4ca9" providerId="AD" clId="Web-{2104CAE8-5B6A-3D21-749B-8E3955D8687E}" dt="2025-05-13T16:21:41.923" v="499"/>
          <ac:spMkLst>
            <pc:docMk/>
            <pc:sldMk cId="987031371" sldId="261"/>
            <ac:spMk id="14" creationId="{2961259D-605E-E200-FF9F-7C8C71D7C8E4}"/>
          </ac:spMkLst>
        </pc:spChg>
        <pc:picChg chg="add mod ord">
          <ac:chgData name="Rebecca Francis-Davies" userId="S::r.francis-davies@uwtsd.ac.uk::caf69e2c-2198-47a4-8268-c57958bd4ca9" providerId="AD" clId="Web-{2104CAE8-5B6A-3D21-749B-8E3955D8687E}" dt="2025-05-13T16:21:41.923" v="499"/>
          <ac:picMkLst>
            <pc:docMk/>
            <pc:sldMk cId="987031371" sldId="261"/>
            <ac:picMk id="5" creationId="{08522735-14C8-5FB2-C4D1-E26029BCBF8E}"/>
          </ac:picMkLst>
        </pc:picChg>
      </pc:sldChg>
      <pc:sldChg chg="addSp modSp new mod setBg">
        <pc:chgData name="Rebecca Francis-Davies" userId="S::r.francis-davies@uwtsd.ac.uk::caf69e2c-2198-47a4-8268-c57958bd4ca9" providerId="AD" clId="Web-{2104CAE8-5B6A-3D21-749B-8E3955D8687E}" dt="2025-05-13T16:26:48.060" v="712"/>
        <pc:sldMkLst>
          <pc:docMk/>
          <pc:sldMk cId="3045011331" sldId="262"/>
        </pc:sldMkLst>
        <pc:spChg chg="mod">
          <ac:chgData name="Rebecca Francis-Davies" userId="S::r.francis-davies@uwtsd.ac.uk::caf69e2c-2198-47a4-8268-c57958bd4ca9" providerId="AD" clId="Web-{2104CAE8-5B6A-3D21-749B-8E3955D8687E}" dt="2025-05-13T16:26:48.060" v="712"/>
          <ac:spMkLst>
            <pc:docMk/>
            <pc:sldMk cId="3045011331" sldId="262"/>
            <ac:spMk id="2" creationId="{0573D281-F028-DA0D-6592-F529FB236441}"/>
          </ac:spMkLst>
        </pc:spChg>
        <pc:spChg chg="mod">
          <ac:chgData name="Rebecca Francis-Davies" userId="S::r.francis-davies@uwtsd.ac.uk::caf69e2c-2198-47a4-8268-c57958bd4ca9" providerId="AD" clId="Web-{2104CAE8-5B6A-3D21-749B-8E3955D8687E}" dt="2025-05-13T16:26:48.060" v="712"/>
          <ac:spMkLst>
            <pc:docMk/>
            <pc:sldMk cId="3045011331" sldId="262"/>
            <ac:spMk id="3" creationId="{CD0D9B41-38ED-C39C-E9FB-C6E1F5FCEA02}"/>
          </ac:spMkLst>
        </pc:spChg>
        <pc:spChg chg="add">
          <ac:chgData name="Rebecca Francis-Davies" userId="S::r.francis-davies@uwtsd.ac.uk::caf69e2c-2198-47a4-8268-c57958bd4ca9" providerId="AD" clId="Web-{2104CAE8-5B6A-3D21-749B-8E3955D8687E}" dt="2025-05-13T16:26:48.060" v="712"/>
          <ac:spMkLst>
            <pc:docMk/>
            <pc:sldMk cId="3045011331" sldId="262"/>
            <ac:spMk id="8" creationId="{20E7A827-4DD7-8A5A-4519-32BDA5CDBA31}"/>
          </ac:spMkLst>
        </pc:spChg>
        <pc:spChg chg="add">
          <ac:chgData name="Rebecca Francis-Davies" userId="S::r.francis-davies@uwtsd.ac.uk::caf69e2c-2198-47a4-8268-c57958bd4ca9" providerId="AD" clId="Web-{2104CAE8-5B6A-3D21-749B-8E3955D8687E}" dt="2025-05-13T16:26:48.060" v="712"/>
          <ac:spMkLst>
            <pc:docMk/>
            <pc:sldMk cId="3045011331" sldId="262"/>
            <ac:spMk id="10" creationId="{1A75348D-3376-10BB-E89D-A72720D88A92}"/>
          </ac:spMkLst>
        </pc:spChg>
      </pc:sldChg>
      <pc:sldChg chg="modSp new">
        <pc:chgData name="Rebecca Francis-Davies" userId="S::r.francis-davies@uwtsd.ac.uk::caf69e2c-2198-47a4-8268-c57958bd4ca9" providerId="AD" clId="Web-{2104CAE8-5B6A-3D21-749B-8E3955D8687E}" dt="2025-05-13T16:32:55.353" v="884" actId="20577"/>
        <pc:sldMkLst>
          <pc:docMk/>
          <pc:sldMk cId="2659040401" sldId="263"/>
        </pc:sldMkLst>
        <pc:spChg chg="mod">
          <ac:chgData name="Rebecca Francis-Davies" userId="S::r.francis-davies@uwtsd.ac.uk::caf69e2c-2198-47a4-8268-c57958bd4ca9" providerId="AD" clId="Web-{2104CAE8-5B6A-3D21-749B-8E3955D8687E}" dt="2025-05-13T16:27:58.609" v="748" actId="20577"/>
          <ac:spMkLst>
            <pc:docMk/>
            <pc:sldMk cId="2659040401" sldId="263"/>
            <ac:spMk id="2" creationId="{2A8C6961-2155-DA1C-5BB4-5542432C078E}"/>
          </ac:spMkLst>
        </pc:spChg>
        <pc:spChg chg="mod">
          <ac:chgData name="Rebecca Francis-Davies" userId="S::r.francis-davies@uwtsd.ac.uk::caf69e2c-2198-47a4-8268-c57958bd4ca9" providerId="AD" clId="Web-{2104CAE8-5B6A-3D21-749B-8E3955D8687E}" dt="2025-05-13T16:32:55.353" v="884" actId="20577"/>
          <ac:spMkLst>
            <pc:docMk/>
            <pc:sldMk cId="2659040401" sldId="263"/>
            <ac:spMk id="3" creationId="{191CE789-8A45-711F-606A-5580DDD13B32}"/>
          </ac:spMkLst>
        </pc:spChg>
      </pc:sldChg>
      <pc:sldChg chg="addSp modSp new mod setBg">
        <pc:chgData name="Rebecca Francis-Davies" userId="S::r.francis-davies@uwtsd.ac.uk::caf69e2c-2198-47a4-8268-c57958bd4ca9" providerId="AD" clId="Web-{2104CAE8-5B6A-3D21-749B-8E3955D8687E}" dt="2025-05-13T16:34:45.607" v="1013"/>
        <pc:sldMkLst>
          <pc:docMk/>
          <pc:sldMk cId="1150319086" sldId="264"/>
        </pc:sldMkLst>
        <pc:spChg chg="mod">
          <ac:chgData name="Rebecca Francis-Davies" userId="S::r.francis-davies@uwtsd.ac.uk::caf69e2c-2198-47a4-8268-c57958bd4ca9" providerId="AD" clId="Web-{2104CAE8-5B6A-3D21-749B-8E3955D8687E}" dt="2025-05-13T16:34:45.607" v="1013"/>
          <ac:spMkLst>
            <pc:docMk/>
            <pc:sldMk cId="1150319086" sldId="264"/>
            <ac:spMk id="2" creationId="{B41ECA4F-8C6B-DFDA-367A-E915EF5BDFF8}"/>
          </ac:spMkLst>
        </pc:spChg>
        <pc:spChg chg="mod">
          <ac:chgData name="Rebecca Francis-Davies" userId="S::r.francis-davies@uwtsd.ac.uk::caf69e2c-2198-47a4-8268-c57958bd4ca9" providerId="AD" clId="Web-{2104CAE8-5B6A-3D21-749B-8E3955D8687E}" dt="2025-05-13T16:34:45.607" v="1013"/>
          <ac:spMkLst>
            <pc:docMk/>
            <pc:sldMk cId="1150319086" sldId="264"/>
            <ac:spMk id="3" creationId="{50A2E24C-ED6C-E7DC-0639-0E769ECAB321}"/>
          </ac:spMkLst>
        </pc:spChg>
        <pc:spChg chg="add">
          <ac:chgData name="Rebecca Francis-Davies" userId="S::r.francis-davies@uwtsd.ac.uk::caf69e2c-2198-47a4-8268-c57958bd4ca9" providerId="AD" clId="Web-{2104CAE8-5B6A-3D21-749B-8E3955D8687E}" dt="2025-05-13T16:34:45.607" v="1013"/>
          <ac:spMkLst>
            <pc:docMk/>
            <pc:sldMk cId="1150319086" sldId="264"/>
            <ac:spMk id="10" creationId="{CBB0869A-0BE5-B3E9-F73D-2F3691E4D932}"/>
          </ac:spMkLst>
        </pc:spChg>
        <pc:picChg chg="add">
          <ac:chgData name="Rebecca Francis-Davies" userId="S::r.francis-davies@uwtsd.ac.uk::caf69e2c-2198-47a4-8268-c57958bd4ca9" providerId="AD" clId="Web-{2104CAE8-5B6A-3D21-749B-8E3955D8687E}" dt="2025-05-13T16:34:45.607" v="1013"/>
          <ac:picMkLst>
            <pc:docMk/>
            <pc:sldMk cId="1150319086" sldId="264"/>
            <ac:picMk id="7" creationId="{846603C4-433B-679B-5E41-BEAC12B5FC9B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2104CAE8-5B6A-3D21-749B-8E3955D8687E}" dt="2025-05-13T16:39:06.569" v="1161"/>
        <pc:sldMkLst>
          <pc:docMk/>
          <pc:sldMk cId="2636520609" sldId="265"/>
        </pc:sldMkLst>
        <pc:spChg chg="mod">
          <ac:chgData name="Rebecca Francis-Davies" userId="S::r.francis-davies@uwtsd.ac.uk::caf69e2c-2198-47a4-8268-c57958bd4ca9" providerId="AD" clId="Web-{2104CAE8-5B6A-3D21-749B-8E3955D8687E}" dt="2025-05-13T16:39:06.569" v="1161"/>
          <ac:spMkLst>
            <pc:docMk/>
            <pc:sldMk cId="2636520609" sldId="265"/>
            <ac:spMk id="2" creationId="{3E4B124F-BCD7-0BFB-2516-186D819D16BC}"/>
          </ac:spMkLst>
        </pc:spChg>
        <pc:spChg chg="del mod">
          <ac:chgData name="Rebecca Francis-Davies" userId="S::r.francis-davies@uwtsd.ac.uk::caf69e2c-2198-47a4-8268-c57958bd4ca9" providerId="AD" clId="Web-{2104CAE8-5B6A-3D21-749B-8E3955D8687E}" dt="2025-05-13T16:39:06.569" v="1161"/>
          <ac:spMkLst>
            <pc:docMk/>
            <pc:sldMk cId="2636520609" sldId="265"/>
            <ac:spMk id="3" creationId="{71F628F7-1FB0-0AF0-9F81-116D58F5DACA}"/>
          </ac:spMkLst>
        </pc:spChg>
        <pc:spChg chg="add">
          <ac:chgData name="Rebecca Francis-Davies" userId="S::r.francis-davies@uwtsd.ac.uk::caf69e2c-2198-47a4-8268-c57958bd4ca9" providerId="AD" clId="Web-{2104CAE8-5B6A-3D21-749B-8E3955D8687E}" dt="2025-05-13T16:39:06.569" v="1161"/>
          <ac:spMkLst>
            <pc:docMk/>
            <pc:sldMk cId="2636520609" sldId="265"/>
            <ac:spMk id="9" creationId="{951922D2-D397-9EA4-A66D-55B0884D1A6A}"/>
          </ac:spMkLst>
        </pc:spChg>
        <pc:graphicFrameChg chg="add">
          <ac:chgData name="Rebecca Francis-Davies" userId="S::r.francis-davies@uwtsd.ac.uk::caf69e2c-2198-47a4-8268-c57958bd4ca9" providerId="AD" clId="Web-{2104CAE8-5B6A-3D21-749B-8E3955D8687E}" dt="2025-05-13T16:39:06.569" v="1161"/>
          <ac:graphicFrameMkLst>
            <pc:docMk/>
            <pc:sldMk cId="2636520609" sldId="265"/>
            <ac:graphicFrameMk id="5" creationId="{5D5DAFCD-42AE-C451-113D-13B1036D1618}"/>
          </ac:graphicFrameMkLst>
        </pc:graphicFrameChg>
      </pc:sldChg>
      <pc:sldChg chg="addSp modSp new mod setBg modNotes">
        <pc:chgData name="Rebecca Francis-Davies" userId="S::r.francis-davies@uwtsd.ac.uk::caf69e2c-2198-47a4-8268-c57958bd4ca9" providerId="AD" clId="Web-{2104CAE8-5B6A-3D21-749B-8E3955D8687E}" dt="2025-05-13T16:42:48.093" v="1291"/>
        <pc:sldMkLst>
          <pc:docMk/>
          <pc:sldMk cId="1527379482" sldId="266"/>
        </pc:sldMkLst>
        <pc:spChg chg="mod">
          <ac:chgData name="Rebecca Francis-Davies" userId="S::r.francis-davies@uwtsd.ac.uk::caf69e2c-2198-47a4-8268-c57958bd4ca9" providerId="AD" clId="Web-{2104CAE8-5B6A-3D21-749B-8E3955D8687E}" dt="2025-05-13T16:42:48.093" v="1291"/>
          <ac:spMkLst>
            <pc:docMk/>
            <pc:sldMk cId="1527379482" sldId="266"/>
            <ac:spMk id="2" creationId="{3CC224E7-A313-F508-3278-97521E051307}"/>
          </ac:spMkLst>
        </pc:spChg>
        <pc:spChg chg="mod">
          <ac:chgData name="Rebecca Francis-Davies" userId="S::r.francis-davies@uwtsd.ac.uk::caf69e2c-2198-47a4-8268-c57958bd4ca9" providerId="AD" clId="Web-{2104CAE8-5B6A-3D21-749B-8E3955D8687E}" dt="2025-05-13T16:42:48.093" v="1291"/>
          <ac:spMkLst>
            <pc:docMk/>
            <pc:sldMk cId="1527379482" sldId="266"/>
            <ac:spMk id="3" creationId="{6B3C517B-6BB5-95AE-2E4F-BF5992EF5628}"/>
          </ac:spMkLst>
        </pc:spChg>
        <pc:spChg chg="add">
          <ac:chgData name="Rebecca Francis-Davies" userId="S::r.francis-davies@uwtsd.ac.uk::caf69e2c-2198-47a4-8268-c57958bd4ca9" providerId="AD" clId="Web-{2104CAE8-5B6A-3D21-749B-8E3955D8687E}" dt="2025-05-13T16:42:48.093" v="1291"/>
          <ac:spMkLst>
            <pc:docMk/>
            <pc:sldMk cId="1527379482" sldId="266"/>
            <ac:spMk id="9" creationId="{BA2AFC67-0973-EC0D-F14E-710D701B20BD}"/>
          </ac:spMkLst>
        </pc:spChg>
        <pc:picChg chg="add">
          <ac:chgData name="Rebecca Francis-Davies" userId="S::r.francis-davies@uwtsd.ac.uk::caf69e2c-2198-47a4-8268-c57958bd4ca9" providerId="AD" clId="Web-{2104CAE8-5B6A-3D21-749B-8E3955D8687E}" dt="2025-05-13T16:42:48.093" v="1291"/>
          <ac:picMkLst>
            <pc:docMk/>
            <pc:sldMk cId="1527379482" sldId="266"/>
            <ac:picMk id="5" creationId="{97F89D04-C61A-2BB9-1C82-A082B1994B9C}"/>
          </ac:picMkLst>
        </pc:picChg>
      </pc:sldChg>
      <pc:sldChg chg="addSp modSp new mod setBg">
        <pc:chgData name="Rebecca Francis-Davies" userId="S::r.francis-davies@uwtsd.ac.uk::caf69e2c-2198-47a4-8268-c57958bd4ca9" providerId="AD" clId="Web-{2104CAE8-5B6A-3D21-749B-8E3955D8687E}" dt="2025-05-13T16:45:11.723" v="1434"/>
        <pc:sldMkLst>
          <pc:docMk/>
          <pc:sldMk cId="365892396" sldId="267"/>
        </pc:sldMkLst>
        <pc:spChg chg="mod">
          <ac:chgData name="Rebecca Francis-Davies" userId="S::r.francis-davies@uwtsd.ac.uk::caf69e2c-2198-47a4-8268-c57958bd4ca9" providerId="AD" clId="Web-{2104CAE8-5B6A-3D21-749B-8E3955D8687E}" dt="2025-05-13T16:45:11.723" v="1434"/>
          <ac:spMkLst>
            <pc:docMk/>
            <pc:sldMk cId="365892396" sldId="267"/>
            <ac:spMk id="2" creationId="{8A9E0382-9A7D-D2A8-EFDB-25569FCE6870}"/>
          </ac:spMkLst>
        </pc:spChg>
        <pc:spChg chg="mod">
          <ac:chgData name="Rebecca Francis-Davies" userId="S::r.francis-davies@uwtsd.ac.uk::caf69e2c-2198-47a4-8268-c57958bd4ca9" providerId="AD" clId="Web-{2104CAE8-5B6A-3D21-749B-8E3955D8687E}" dt="2025-05-13T16:45:11.723" v="1434"/>
          <ac:spMkLst>
            <pc:docMk/>
            <pc:sldMk cId="365892396" sldId="267"/>
            <ac:spMk id="3" creationId="{58A7775C-80F4-C009-6029-185418AA2E0E}"/>
          </ac:spMkLst>
        </pc:spChg>
        <pc:spChg chg="add">
          <ac:chgData name="Rebecca Francis-Davies" userId="S::r.francis-davies@uwtsd.ac.uk::caf69e2c-2198-47a4-8268-c57958bd4ca9" providerId="AD" clId="Web-{2104CAE8-5B6A-3D21-749B-8E3955D8687E}" dt="2025-05-13T16:45:11.723" v="1434"/>
          <ac:spMkLst>
            <pc:docMk/>
            <pc:sldMk cId="365892396" sldId="267"/>
            <ac:spMk id="10" creationId="{37B65277-82C6-6D08-6DCA-4A7DCC3B7136}"/>
          </ac:spMkLst>
        </pc:spChg>
        <pc:picChg chg="add">
          <ac:chgData name="Rebecca Francis-Davies" userId="S::r.francis-davies@uwtsd.ac.uk::caf69e2c-2198-47a4-8268-c57958bd4ca9" providerId="AD" clId="Web-{2104CAE8-5B6A-3D21-749B-8E3955D8687E}" dt="2025-05-13T16:45:11.723" v="1434"/>
          <ac:picMkLst>
            <pc:docMk/>
            <pc:sldMk cId="365892396" sldId="267"/>
            <ac:picMk id="7" creationId="{A201564F-84EC-2DF0-0C5B-6A772726A6CC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2104CAE8-5B6A-3D21-749B-8E3955D8687E}" dt="2025-05-13T16:49:03.934" v="1574"/>
        <pc:sldMkLst>
          <pc:docMk/>
          <pc:sldMk cId="3354258541" sldId="268"/>
        </pc:sldMkLst>
        <pc:spChg chg="mod">
          <ac:chgData name="Rebecca Francis-Davies" userId="S::r.francis-davies@uwtsd.ac.uk::caf69e2c-2198-47a4-8268-c57958bd4ca9" providerId="AD" clId="Web-{2104CAE8-5B6A-3D21-749B-8E3955D8687E}" dt="2025-05-13T16:49:03.934" v="1574"/>
          <ac:spMkLst>
            <pc:docMk/>
            <pc:sldMk cId="3354258541" sldId="268"/>
            <ac:spMk id="2" creationId="{3C9FD603-7C4C-2DF6-D4BD-68A237FCC54A}"/>
          </ac:spMkLst>
        </pc:spChg>
        <pc:spChg chg="del mod">
          <ac:chgData name="Rebecca Francis-Davies" userId="S::r.francis-davies@uwtsd.ac.uk::caf69e2c-2198-47a4-8268-c57958bd4ca9" providerId="AD" clId="Web-{2104CAE8-5B6A-3D21-749B-8E3955D8687E}" dt="2025-05-13T16:49:03.934" v="1574"/>
          <ac:spMkLst>
            <pc:docMk/>
            <pc:sldMk cId="3354258541" sldId="268"/>
            <ac:spMk id="3" creationId="{95F9C751-81E9-EE45-4AE1-62A2A0C55782}"/>
          </ac:spMkLst>
        </pc:spChg>
        <pc:spChg chg="add">
          <ac:chgData name="Rebecca Francis-Davies" userId="S::r.francis-davies@uwtsd.ac.uk::caf69e2c-2198-47a4-8268-c57958bd4ca9" providerId="AD" clId="Web-{2104CAE8-5B6A-3D21-749B-8E3955D8687E}" dt="2025-05-13T16:49:03.934" v="1574"/>
          <ac:spMkLst>
            <pc:docMk/>
            <pc:sldMk cId="3354258541" sldId="268"/>
            <ac:spMk id="9" creationId="{951922D2-D397-9EA4-A66D-55B0884D1A6A}"/>
          </ac:spMkLst>
        </pc:spChg>
        <pc:graphicFrameChg chg="add">
          <ac:chgData name="Rebecca Francis-Davies" userId="S::r.francis-davies@uwtsd.ac.uk::caf69e2c-2198-47a4-8268-c57958bd4ca9" providerId="AD" clId="Web-{2104CAE8-5B6A-3D21-749B-8E3955D8687E}" dt="2025-05-13T16:49:03.934" v="1574"/>
          <ac:graphicFrameMkLst>
            <pc:docMk/>
            <pc:sldMk cId="3354258541" sldId="268"/>
            <ac:graphicFrameMk id="5" creationId="{22703242-FA4A-CB7D-1B54-B51DC9781488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2104CAE8-5B6A-3D21-749B-8E3955D8687E}" dt="2025-05-13T16:51:51.596" v="1724"/>
        <pc:sldMkLst>
          <pc:docMk/>
          <pc:sldMk cId="4286546146" sldId="269"/>
        </pc:sldMkLst>
        <pc:spChg chg="mod">
          <ac:chgData name="Rebecca Francis-Davies" userId="S::r.francis-davies@uwtsd.ac.uk::caf69e2c-2198-47a4-8268-c57958bd4ca9" providerId="AD" clId="Web-{2104CAE8-5B6A-3D21-749B-8E3955D8687E}" dt="2025-05-13T16:51:51.596" v="1724"/>
          <ac:spMkLst>
            <pc:docMk/>
            <pc:sldMk cId="4286546146" sldId="269"/>
            <ac:spMk id="2" creationId="{472D398E-1914-E185-DF19-3F1C15213FA6}"/>
          </ac:spMkLst>
        </pc:spChg>
        <pc:spChg chg="mod">
          <ac:chgData name="Rebecca Francis-Davies" userId="S::r.francis-davies@uwtsd.ac.uk::caf69e2c-2198-47a4-8268-c57958bd4ca9" providerId="AD" clId="Web-{2104CAE8-5B6A-3D21-749B-8E3955D8687E}" dt="2025-05-13T16:51:51.596" v="1724"/>
          <ac:spMkLst>
            <pc:docMk/>
            <pc:sldMk cId="4286546146" sldId="269"/>
            <ac:spMk id="3" creationId="{A84B7773-B137-286F-6F7B-8F9274BF887B}"/>
          </ac:spMkLst>
        </pc:spChg>
        <pc:spChg chg="add">
          <ac:chgData name="Rebecca Francis-Davies" userId="S::r.francis-davies@uwtsd.ac.uk::caf69e2c-2198-47a4-8268-c57958bd4ca9" providerId="AD" clId="Web-{2104CAE8-5B6A-3D21-749B-8E3955D8687E}" dt="2025-05-13T16:51:51.596" v="1724"/>
          <ac:spMkLst>
            <pc:docMk/>
            <pc:sldMk cId="4286546146" sldId="269"/>
            <ac:spMk id="8" creationId="{DDD1D22E-5996-E45B-92B2-659F701A4A3B}"/>
          </ac:spMkLst>
        </pc:spChg>
      </pc:sldChg>
      <pc:sldChg chg="addSp modSp new mod setBg">
        <pc:chgData name="Rebecca Francis-Davies" userId="S::r.francis-davies@uwtsd.ac.uk::caf69e2c-2198-47a4-8268-c57958bd4ca9" providerId="AD" clId="Web-{2104CAE8-5B6A-3D21-749B-8E3955D8687E}" dt="2025-05-13T16:53:08.130" v="1761" actId="14100"/>
        <pc:sldMkLst>
          <pc:docMk/>
          <pc:sldMk cId="1065313324" sldId="270"/>
        </pc:sldMkLst>
        <pc:spChg chg="mod">
          <ac:chgData name="Rebecca Francis-Davies" userId="S::r.francis-davies@uwtsd.ac.uk::caf69e2c-2198-47a4-8268-c57958bd4ca9" providerId="AD" clId="Web-{2104CAE8-5B6A-3D21-749B-8E3955D8687E}" dt="2025-05-13T16:53:00.926" v="1759"/>
          <ac:spMkLst>
            <pc:docMk/>
            <pc:sldMk cId="1065313324" sldId="270"/>
            <ac:spMk id="2" creationId="{AB63C5E9-A326-D64A-B74A-2A09EE2D0722}"/>
          </ac:spMkLst>
        </pc:spChg>
        <pc:spChg chg="mod">
          <ac:chgData name="Rebecca Francis-Davies" userId="S::r.francis-davies@uwtsd.ac.uk::caf69e2c-2198-47a4-8268-c57958bd4ca9" providerId="AD" clId="Web-{2104CAE8-5B6A-3D21-749B-8E3955D8687E}" dt="2025-05-13T16:53:00.926" v="1759"/>
          <ac:spMkLst>
            <pc:docMk/>
            <pc:sldMk cId="1065313324" sldId="270"/>
            <ac:spMk id="3" creationId="{AF5AA270-30BA-470A-693F-1B1B73F81FE5}"/>
          </ac:spMkLst>
        </pc:spChg>
        <pc:spChg chg="add">
          <ac:chgData name="Rebecca Francis-Davies" userId="S::r.francis-davies@uwtsd.ac.uk::caf69e2c-2198-47a4-8268-c57958bd4ca9" providerId="AD" clId="Web-{2104CAE8-5B6A-3D21-749B-8E3955D8687E}" dt="2025-05-13T16:53:00.926" v="1759"/>
          <ac:spMkLst>
            <pc:docMk/>
            <pc:sldMk cId="1065313324" sldId="270"/>
            <ac:spMk id="9" creationId="{2961259D-605E-E200-FF9F-7C8C71D7C8E4}"/>
          </ac:spMkLst>
        </pc:spChg>
        <pc:picChg chg="add mod">
          <ac:chgData name="Rebecca Francis-Davies" userId="S::r.francis-davies@uwtsd.ac.uk::caf69e2c-2198-47a4-8268-c57958bd4ca9" providerId="AD" clId="Web-{2104CAE8-5B6A-3D21-749B-8E3955D8687E}" dt="2025-05-13T16:53:08.130" v="1761" actId="14100"/>
          <ac:picMkLst>
            <pc:docMk/>
            <pc:sldMk cId="1065313324" sldId="270"/>
            <ac:picMk id="5" creationId="{EC69C246-1D0E-500B-AB57-418CC4BE68D7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2104CAE8-5B6A-3D21-749B-8E3955D8687E}" dt="2025-05-13T18:07:41.408" v="1948"/>
        <pc:sldMkLst>
          <pc:docMk/>
          <pc:sldMk cId="183289296" sldId="271"/>
        </pc:sldMkLst>
        <pc:spChg chg="mod">
          <ac:chgData name="Rebecca Francis-Davies" userId="S::r.francis-davies@uwtsd.ac.uk::caf69e2c-2198-47a4-8268-c57958bd4ca9" providerId="AD" clId="Web-{2104CAE8-5B6A-3D21-749B-8E3955D8687E}" dt="2025-05-13T18:07:41.408" v="1948"/>
          <ac:spMkLst>
            <pc:docMk/>
            <pc:sldMk cId="183289296" sldId="271"/>
            <ac:spMk id="2" creationId="{AB32BAB3-85F7-3743-E3FC-756CB4AD21FE}"/>
          </ac:spMkLst>
        </pc:spChg>
        <pc:spChg chg="del mod">
          <ac:chgData name="Rebecca Francis-Davies" userId="S::r.francis-davies@uwtsd.ac.uk::caf69e2c-2198-47a4-8268-c57958bd4ca9" providerId="AD" clId="Web-{2104CAE8-5B6A-3D21-749B-8E3955D8687E}" dt="2025-05-13T18:07:41.408" v="1948"/>
          <ac:spMkLst>
            <pc:docMk/>
            <pc:sldMk cId="183289296" sldId="271"/>
            <ac:spMk id="3" creationId="{0DBAA47F-8AF6-54CD-4997-123CFDED8243}"/>
          </ac:spMkLst>
        </pc:spChg>
        <pc:spChg chg="add">
          <ac:chgData name="Rebecca Francis-Davies" userId="S::r.francis-davies@uwtsd.ac.uk::caf69e2c-2198-47a4-8268-c57958bd4ca9" providerId="AD" clId="Web-{2104CAE8-5B6A-3D21-749B-8E3955D8687E}" dt="2025-05-13T18:07:41.408" v="1948"/>
          <ac:spMkLst>
            <pc:docMk/>
            <pc:sldMk cId="183289296" sldId="271"/>
            <ac:spMk id="9" creationId="{600DC1B0-7E1A-BD02-3F93-19E6B1B75075}"/>
          </ac:spMkLst>
        </pc:spChg>
        <pc:graphicFrameChg chg="add">
          <ac:chgData name="Rebecca Francis-Davies" userId="S::r.francis-davies@uwtsd.ac.uk::caf69e2c-2198-47a4-8268-c57958bd4ca9" providerId="AD" clId="Web-{2104CAE8-5B6A-3D21-749B-8E3955D8687E}" dt="2025-05-13T18:07:41.408" v="1948"/>
          <ac:graphicFrameMkLst>
            <pc:docMk/>
            <pc:sldMk cId="183289296" sldId="271"/>
            <ac:graphicFrameMk id="5" creationId="{A9BD76EB-9271-B840-3971-0F89FDA2F056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2104CAE8-5B6A-3D21-749B-8E3955D8687E}" dt="2025-05-13T18:09:09.648" v="2027"/>
        <pc:sldMkLst>
          <pc:docMk/>
          <pc:sldMk cId="975289404" sldId="272"/>
        </pc:sldMkLst>
        <pc:spChg chg="mod">
          <ac:chgData name="Rebecca Francis-Davies" userId="S::r.francis-davies@uwtsd.ac.uk::caf69e2c-2198-47a4-8268-c57958bd4ca9" providerId="AD" clId="Web-{2104CAE8-5B6A-3D21-749B-8E3955D8687E}" dt="2025-05-13T18:09:09.648" v="2027"/>
          <ac:spMkLst>
            <pc:docMk/>
            <pc:sldMk cId="975289404" sldId="272"/>
            <ac:spMk id="2" creationId="{E6391FF7-EF0C-B5B2-CF85-6A368AAD30AD}"/>
          </ac:spMkLst>
        </pc:spChg>
        <pc:spChg chg="mod">
          <ac:chgData name="Rebecca Francis-Davies" userId="S::r.francis-davies@uwtsd.ac.uk::caf69e2c-2198-47a4-8268-c57958bd4ca9" providerId="AD" clId="Web-{2104CAE8-5B6A-3D21-749B-8E3955D8687E}" dt="2025-05-13T18:09:09.648" v="2027"/>
          <ac:spMkLst>
            <pc:docMk/>
            <pc:sldMk cId="975289404" sldId="272"/>
            <ac:spMk id="3" creationId="{CE643CA8-8EF9-8C55-49BD-D099079AF755}"/>
          </ac:spMkLst>
        </pc:spChg>
        <pc:spChg chg="add">
          <ac:chgData name="Rebecca Francis-Davies" userId="S::r.francis-davies@uwtsd.ac.uk::caf69e2c-2198-47a4-8268-c57958bd4ca9" providerId="AD" clId="Web-{2104CAE8-5B6A-3D21-749B-8E3955D8687E}" dt="2025-05-13T18:09:09.648" v="2027"/>
          <ac:spMkLst>
            <pc:docMk/>
            <pc:sldMk cId="975289404" sldId="272"/>
            <ac:spMk id="8" creationId="{F6F74C59-445A-9824-B537-A392A6ECEC3D}"/>
          </ac:spMkLst>
        </pc:spChg>
      </pc:sldChg>
      <pc:sldChg chg="addSp modSp new mod setBg">
        <pc:chgData name="Rebecca Francis-Davies" userId="S::r.francis-davies@uwtsd.ac.uk::caf69e2c-2198-47a4-8268-c57958bd4ca9" providerId="AD" clId="Web-{2104CAE8-5B6A-3D21-749B-8E3955D8687E}" dt="2025-05-13T18:12:26.316" v="2135"/>
        <pc:sldMkLst>
          <pc:docMk/>
          <pc:sldMk cId="1452123896" sldId="273"/>
        </pc:sldMkLst>
        <pc:spChg chg="mod">
          <ac:chgData name="Rebecca Francis-Davies" userId="S::r.francis-davies@uwtsd.ac.uk::caf69e2c-2198-47a4-8268-c57958bd4ca9" providerId="AD" clId="Web-{2104CAE8-5B6A-3D21-749B-8E3955D8687E}" dt="2025-05-13T18:12:26.316" v="2135"/>
          <ac:spMkLst>
            <pc:docMk/>
            <pc:sldMk cId="1452123896" sldId="273"/>
            <ac:spMk id="2" creationId="{229EC70F-0937-7C9F-5BD8-7EB4CEA28959}"/>
          </ac:spMkLst>
        </pc:spChg>
        <pc:spChg chg="mod">
          <ac:chgData name="Rebecca Francis-Davies" userId="S::r.francis-davies@uwtsd.ac.uk::caf69e2c-2198-47a4-8268-c57958bd4ca9" providerId="AD" clId="Web-{2104CAE8-5B6A-3D21-749B-8E3955D8687E}" dt="2025-05-13T18:12:26.316" v="2135"/>
          <ac:spMkLst>
            <pc:docMk/>
            <pc:sldMk cId="1452123896" sldId="273"/>
            <ac:spMk id="3" creationId="{3683C118-D52D-D279-469C-C87435E490FC}"/>
          </ac:spMkLst>
        </pc:spChg>
        <pc:spChg chg="add">
          <ac:chgData name="Rebecca Francis-Davies" userId="S::r.francis-davies@uwtsd.ac.uk::caf69e2c-2198-47a4-8268-c57958bd4ca9" providerId="AD" clId="Web-{2104CAE8-5B6A-3D21-749B-8E3955D8687E}" dt="2025-05-13T18:12:26.316" v="2135"/>
          <ac:spMkLst>
            <pc:docMk/>
            <pc:sldMk cId="1452123896" sldId="273"/>
            <ac:spMk id="9" creationId="{2961259D-605E-E200-FF9F-7C8C71D7C8E4}"/>
          </ac:spMkLst>
        </pc:spChg>
        <pc:picChg chg="add">
          <ac:chgData name="Rebecca Francis-Davies" userId="S::r.francis-davies@uwtsd.ac.uk::caf69e2c-2198-47a4-8268-c57958bd4ca9" providerId="AD" clId="Web-{2104CAE8-5B6A-3D21-749B-8E3955D8687E}" dt="2025-05-13T18:12:26.316" v="2135"/>
          <ac:picMkLst>
            <pc:docMk/>
            <pc:sldMk cId="1452123896" sldId="273"/>
            <ac:picMk id="5" creationId="{ACCB4F04-525F-F017-4289-5B77BC1875C6}"/>
          </ac:picMkLst>
        </pc:picChg>
      </pc:sldChg>
      <pc:sldChg chg="addSp modSp new mod setBg">
        <pc:chgData name="Rebecca Francis-Davies" userId="S::r.francis-davies@uwtsd.ac.uk::caf69e2c-2198-47a4-8268-c57958bd4ca9" providerId="AD" clId="Web-{2104CAE8-5B6A-3D21-749B-8E3955D8687E}" dt="2025-05-13T18:14:37.965" v="2177"/>
        <pc:sldMkLst>
          <pc:docMk/>
          <pc:sldMk cId="2384119630" sldId="274"/>
        </pc:sldMkLst>
        <pc:spChg chg="mod">
          <ac:chgData name="Rebecca Francis-Davies" userId="S::r.francis-davies@uwtsd.ac.uk::caf69e2c-2198-47a4-8268-c57958bd4ca9" providerId="AD" clId="Web-{2104CAE8-5B6A-3D21-749B-8E3955D8687E}" dt="2025-05-13T18:14:37.965" v="2177"/>
          <ac:spMkLst>
            <pc:docMk/>
            <pc:sldMk cId="2384119630" sldId="274"/>
            <ac:spMk id="2" creationId="{1B68A98E-27E4-5263-CE52-F2ED517E45BE}"/>
          </ac:spMkLst>
        </pc:spChg>
        <pc:spChg chg="mod">
          <ac:chgData name="Rebecca Francis-Davies" userId="S::r.francis-davies@uwtsd.ac.uk::caf69e2c-2198-47a4-8268-c57958bd4ca9" providerId="AD" clId="Web-{2104CAE8-5B6A-3D21-749B-8E3955D8687E}" dt="2025-05-13T18:14:37.965" v="2177"/>
          <ac:spMkLst>
            <pc:docMk/>
            <pc:sldMk cId="2384119630" sldId="274"/>
            <ac:spMk id="3" creationId="{BCFE01E5-6D46-EB06-A03C-CED9F0B94350}"/>
          </ac:spMkLst>
        </pc:spChg>
        <pc:spChg chg="add">
          <ac:chgData name="Rebecca Francis-Davies" userId="S::r.francis-davies@uwtsd.ac.uk::caf69e2c-2198-47a4-8268-c57958bd4ca9" providerId="AD" clId="Web-{2104CAE8-5B6A-3D21-749B-8E3955D8687E}" dt="2025-05-13T18:14:37.965" v="2177"/>
          <ac:spMkLst>
            <pc:docMk/>
            <pc:sldMk cId="2384119630" sldId="274"/>
            <ac:spMk id="9" creationId="{BA2AFC67-0973-EC0D-F14E-710D701B20BD}"/>
          </ac:spMkLst>
        </pc:spChg>
        <pc:picChg chg="add">
          <ac:chgData name="Rebecca Francis-Davies" userId="S::r.francis-davies@uwtsd.ac.uk::caf69e2c-2198-47a4-8268-c57958bd4ca9" providerId="AD" clId="Web-{2104CAE8-5B6A-3D21-749B-8E3955D8687E}" dt="2025-05-13T18:14:37.965" v="2177"/>
          <ac:picMkLst>
            <pc:docMk/>
            <pc:sldMk cId="2384119630" sldId="274"/>
            <ac:picMk id="5" creationId="{AD4D9618-2011-6564-6CDC-1CAC16465A0F}"/>
          </ac:picMkLst>
        </pc:picChg>
      </pc:sldChg>
      <pc:sldChg chg="addSp modSp new mod setBg">
        <pc:chgData name="Rebecca Francis-Davies" userId="S::r.francis-davies@uwtsd.ac.uk::caf69e2c-2198-47a4-8268-c57958bd4ca9" providerId="AD" clId="Web-{2104CAE8-5B6A-3D21-749B-8E3955D8687E}" dt="2025-05-13T18:16:53.879" v="2255"/>
        <pc:sldMkLst>
          <pc:docMk/>
          <pc:sldMk cId="3139750733" sldId="275"/>
        </pc:sldMkLst>
        <pc:spChg chg="mod">
          <ac:chgData name="Rebecca Francis-Davies" userId="S::r.francis-davies@uwtsd.ac.uk::caf69e2c-2198-47a4-8268-c57958bd4ca9" providerId="AD" clId="Web-{2104CAE8-5B6A-3D21-749B-8E3955D8687E}" dt="2025-05-13T18:16:53.879" v="2255"/>
          <ac:spMkLst>
            <pc:docMk/>
            <pc:sldMk cId="3139750733" sldId="275"/>
            <ac:spMk id="2" creationId="{5D297B32-2DFB-F5B9-3325-C81E3BFF6A4A}"/>
          </ac:spMkLst>
        </pc:spChg>
        <pc:spChg chg="mod">
          <ac:chgData name="Rebecca Francis-Davies" userId="S::r.francis-davies@uwtsd.ac.uk::caf69e2c-2198-47a4-8268-c57958bd4ca9" providerId="AD" clId="Web-{2104CAE8-5B6A-3D21-749B-8E3955D8687E}" dt="2025-05-13T18:16:53.879" v="2255"/>
          <ac:spMkLst>
            <pc:docMk/>
            <pc:sldMk cId="3139750733" sldId="275"/>
            <ac:spMk id="3" creationId="{5BA60DA0-FE3F-BD45-9B20-F38F8BCD0249}"/>
          </ac:spMkLst>
        </pc:spChg>
        <pc:spChg chg="add">
          <ac:chgData name="Rebecca Francis-Davies" userId="S::r.francis-davies@uwtsd.ac.uk::caf69e2c-2198-47a4-8268-c57958bd4ca9" providerId="AD" clId="Web-{2104CAE8-5B6A-3D21-749B-8E3955D8687E}" dt="2025-05-13T18:16:53.879" v="2255"/>
          <ac:spMkLst>
            <pc:docMk/>
            <pc:sldMk cId="3139750733" sldId="275"/>
            <ac:spMk id="9" creationId="{BA2AFC67-0973-EC0D-F14E-710D701B20BD}"/>
          </ac:spMkLst>
        </pc:spChg>
        <pc:picChg chg="add">
          <ac:chgData name="Rebecca Francis-Davies" userId="S::r.francis-davies@uwtsd.ac.uk::caf69e2c-2198-47a4-8268-c57958bd4ca9" providerId="AD" clId="Web-{2104CAE8-5B6A-3D21-749B-8E3955D8687E}" dt="2025-05-13T18:16:53.879" v="2255"/>
          <ac:picMkLst>
            <pc:docMk/>
            <pc:sldMk cId="3139750733" sldId="275"/>
            <ac:picMk id="5" creationId="{1F52124A-8246-742E-557C-0F75F1AA4B59}"/>
          </ac:picMkLst>
        </pc:picChg>
      </pc:sldChg>
      <pc:sldChg chg="addSp delSp modSp new mod setBg modNotes">
        <pc:chgData name="Rebecca Francis-Davies" userId="S::r.francis-davies@uwtsd.ac.uk::caf69e2c-2198-47a4-8268-c57958bd4ca9" providerId="AD" clId="Web-{2104CAE8-5B6A-3D21-749B-8E3955D8687E}" dt="2025-05-13T18:21:49.975" v="2334"/>
        <pc:sldMkLst>
          <pc:docMk/>
          <pc:sldMk cId="1445756458" sldId="276"/>
        </pc:sldMkLst>
        <pc:spChg chg="mod">
          <ac:chgData name="Rebecca Francis-Davies" userId="S::r.francis-davies@uwtsd.ac.uk::caf69e2c-2198-47a4-8268-c57958bd4ca9" providerId="AD" clId="Web-{2104CAE8-5B6A-3D21-749B-8E3955D8687E}" dt="2025-05-13T18:20:15.126" v="2287"/>
          <ac:spMkLst>
            <pc:docMk/>
            <pc:sldMk cId="1445756458" sldId="276"/>
            <ac:spMk id="2" creationId="{73F678CA-A253-0207-41AA-0BF77FF3E413}"/>
          </ac:spMkLst>
        </pc:spChg>
        <pc:spChg chg="del mod">
          <ac:chgData name="Rebecca Francis-Davies" userId="S::r.francis-davies@uwtsd.ac.uk::caf69e2c-2198-47a4-8268-c57958bd4ca9" providerId="AD" clId="Web-{2104CAE8-5B6A-3D21-749B-8E3955D8687E}" dt="2025-05-13T18:20:15.126" v="2287"/>
          <ac:spMkLst>
            <pc:docMk/>
            <pc:sldMk cId="1445756458" sldId="276"/>
            <ac:spMk id="3" creationId="{A9B43EB5-79D8-E411-2CC8-B9DAB94C3695}"/>
          </ac:spMkLst>
        </pc:spChg>
        <pc:spChg chg="add">
          <ac:chgData name="Rebecca Francis-Davies" userId="S::r.francis-davies@uwtsd.ac.uk::caf69e2c-2198-47a4-8268-c57958bd4ca9" providerId="AD" clId="Web-{2104CAE8-5B6A-3D21-749B-8E3955D8687E}" dt="2025-05-13T18:20:15.126" v="2287"/>
          <ac:spMkLst>
            <pc:docMk/>
            <pc:sldMk cId="1445756458" sldId="276"/>
            <ac:spMk id="9" creationId="{600DC1B0-7E1A-BD02-3F93-19E6B1B75075}"/>
          </ac:spMkLst>
        </pc:spChg>
        <pc:graphicFrameChg chg="add">
          <ac:chgData name="Rebecca Francis-Davies" userId="S::r.francis-davies@uwtsd.ac.uk::caf69e2c-2198-47a4-8268-c57958bd4ca9" providerId="AD" clId="Web-{2104CAE8-5B6A-3D21-749B-8E3955D8687E}" dt="2025-05-13T18:20:15.126" v="2287"/>
          <ac:graphicFrameMkLst>
            <pc:docMk/>
            <pc:sldMk cId="1445756458" sldId="276"/>
            <ac:graphicFrameMk id="5" creationId="{6356FE8B-5E56-1E25-9838-67D06ADFD837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2104CAE8-5B6A-3D21-749B-8E3955D8687E}" dt="2025-05-13T18:29:43.410" v="2409"/>
        <pc:sldMkLst>
          <pc:docMk/>
          <pc:sldMk cId="636349408" sldId="277"/>
        </pc:sldMkLst>
        <pc:spChg chg="mod">
          <ac:chgData name="Rebecca Francis-Davies" userId="S::r.francis-davies@uwtsd.ac.uk::caf69e2c-2198-47a4-8268-c57958bd4ca9" providerId="AD" clId="Web-{2104CAE8-5B6A-3D21-749B-8E3955D8687E}" dt="2025-05-13T18:29:43.410" v="2409"/>
          <ac:spMkLst>
            <pc:docMk/>
            <pc:sldMk cId="636349408" sldId="277"/>
            <ac:spMk id="2" creationId="{E831B2CD-41FF-A328-BCD2-65F0D9C0058C}"/>
          </ac:spMkLst>
        </pc:spChg>
        <pc:spChg chg="mod">
          <ac:chgData name="Rebecca Francis-Davies" userId="S::r.francis-davies@uwtsd.ac.uk::caf69e2c-2198-47a4-8268-c57958bd4ca9" providerId="AD" clId="Web-{2104CAE8-5B6A-3D21-749B-8E3955D8687E}" dt="2025-05-13T18:29:43.410" v="2409"/>
          <ac:spMkLst>
            <pc:docMk/>
            <pc:sldMk cId="636349408" sldId="277"/>
            <ac:spMk id="3" creationId="{AC360FEE-293D-80A1-757E-BA9FC13F7346}"/>
          </ac:spMkLst>
        </pc:spChg>
        <pc:spChg chg="add">
          <ac:chgData name="Rebecca Francis-Davies" userId="S::r.francis-davies@uwtsd.ac.uk::caf69e2c-2198-47a4-8268-c57958bd4ca9" providerId="AD" clId="Web-{2104CAE8-5B6A-3D21-749B-8E3955D8687E}" dt="2025-05-13T18:29:43.410" v="2409"/>
          <ac:spMkLst>
            <pc:docMk/>
            <pc:sldMk cId="636349408" sldId="277"/>
            <ac:spMk id="8" creationId="{DDD1D22E-5996-E45B-92B2-659F701A4A3B}"/>
          </ac:spMkLst>
        </pc:spChg>
      </pc:sldChg>
      <pc:sldChg chg="addSp modSp new mod setBg">
        <pc:chgData name="Rebecca Francis-Davies" userId="S::r.francis-davies@uwtsd.ac.uk::caf69e2c-2198-47a4-8268-c57958bd4ca9" providerId="AD" clId="Web-{2104CAE8-5B6A-3D21-749B-8E3955D8687E}" dt="2025-05-13T18:30:34.210" v="2443"/>
        <pc:sldMkLst>
          <pc:docMk/>
          <pc:sldMk cId="2646432766" sldId="278"/>
        </pc:sldMkLst>
        <pc:spChg chg="mod">
          <ac:chgData name="Rebecca Francis-Davies" userId="S::r.francis-davies@uwtsd.ac.uk::caf69e2c-2198-47a4-8268-c57958bd4ca9" providerId="AD" clId="Web-{2104CAE8-5B6A-3D21-749B-8E3955D8687E}" dt="2025-05-13T18:30:34.210" v="2443"/>
          <ac:spMkLst>
            <pc:docMk/>
            <pc:sldMk cId="2646432766" sldId="278"/>
            <ac:spMk id="2" creationId="{8F409B01-BB67-F3CD-762E-4CAD6A46DC7B}"/>
          </ac:spMkLst>
        </pc:spChg>
        <pc:spChg chg="mod">
          <ac:chgData name="Rebecca Francis-Davies" userId="S::r.francis-davies@uwtsd.ac.uk::caf69e2c-2198-47a4-8268-c57958bd4ca9" providerId="AD" clId="Web-{2104CAE8-5B6A-3D21-749B-8E3955D8687E}" dt="2025-05-13T18:30:34.210" v="2443"/>
          <ac:spMkLst>
            <pc:docMk/>
            <pc:sldMk cId="2646432766" sldId="278"/>
            <ac:spMk id="3" creationId="{2AFF352C-F93C-8E6B-CD01-94B183954FDA}"/>
          </ac:spMkLst>
        </pc:spChg>
        <pc:spChg chg="add">
          <ac:chgData name="Rebecca Francis-Davies" userId="S::r.francis-davies@uwtsd.ac.uk::caf69e2c-2198-47a4-8268-c57958bd4ca9" providerId="AD" clId="Web-{2104CAE8-5B6A-3D21-749B-8E3955D8687E}" dt="2025-05-13T18:30:34.210" v="2443"/>
          <ac:spMkLst>
            <pc:docMk/>
            <pc:sldMk cId="2646432766" sldId="278"/>
            <ac:spMk id="9" creationId="{92CC1E4F-F1F0-B945-BE50-C72A7103E8AC}"/>
          </ac:spMkLst>
        </pc:spChg>
        <pc:picChg chg="add">
          <ac:chgData name="Rebecca Francis-Davies" userId="S::r.francis-davies@uwtsd.ac.uk::caf69e2c-2198-47a4-8268-c57958bd4ca9" providerId="AD" clId="Web-{2104CAE8-5B6A-3D21-749B-8E3955D8687E}" dt="2025-05-13T18:30:34.210" v="2443"/>
          <ac:picMkLst>
            <pc:docMk/>
            <pc:sldMk cId="2646432766" sldId="278"/>
            <ac:picMk id="5" creationId="{E7EB009C-DBF3-A9FE-3D1C-F129C55748E1}"/>
          </ac:picMkLst>
        </pc:picChg>
      </pc:sldChg>
      <pc:sldChg chg="addSp modSp new mod setBg">
        <pc:chgData name="Rebecca Francis-Davies" userId="S::r.francis-davies@uwtsd.ac.uk::caf69e2c-2198-47a4-8268-c57958bd4ca9" providerId="AD" clId="Web-{2104CAE8-5B6A-3D21-749B-8E3955D8687E}" dt="2025-05-13T18:31:32.416" v="2468"/>
        <pc:sldMkLst>
          <pc:docMk/>
          <pc:sldMk cId="627335065" sldId="279"/>
        </pc:sldMkLst>
        <pc:spChg chg="mod">
          <ac:chgData name="Rebecca Francis-Davies" userId="S::r.francis-davies@uwtsd.ac.uk::caf69e2c-2198-47a4-8268-c57958bd4ca9" providerId="AD" clId="Web-{2104CAE8-5B6A-3D21-749B-8E3955D8687E}" dt="2025-05-13T18:31:32.416" v="2468"/>
          <ac:spMkLst>
            <pc:docMk/>
            <pc:sldMk cId="627335065" sldId="279"/>
            <ac:spMk id="2" creationId="{39966A57-F61A-8347-8C7B-0AEFDFF3B47E}"/>
          </ac:spMkLst>
        </pc:spChg>
        <pc:spChg chg="mod">
          <ac:chgData name="Rebecca Francis-Davies" userId="S::r.francis-davies@uwtsd.ac.uk::caf69e2c-2198-47a4-8268-c57958bd4ca9" providerId="AD" clId="Web-{2104CAE8-5B6A-3D21-749B-8E3955D8687E}" dt="2025-05-13T18:31:32.416" v="2468"/>
          <ac:spMkLst>
            <pc:docMk/>
            <pc:sldMk cId="627335065" sldId="279"/>
            <ac:spMk id="3" creationId="{0CA612D4-9B6E-C479-387D-1CE5F9734ACB}"/>
          </ac:spMkLst>
        </pc:spChg>
        <pc:spChg chg="add">
          <ac:chgData name="Rebecca Francis-Davies" userId="S::r.francis-davies@uwtsd.ac.uk::caf69e2c-2198-47a4-8268-c57958bd4ca9" providerId="AD" clId="Web-{2104CAE8-5B6A-3D21-749B-8E3955D8687E}" dt="2025-05-13T18:31:32.416" v="2468"/>
          <ac:spMkLst>
            <pc:docMk/>
            <pc:sldMk cId="627335065" sldId="279"/>
            <ac:spMk id="9" creationId="{BA2AFC67-0973-EC0D-F14E-710D701B20BD}"/>
          </ac:spMkLst>
        </pc:spChg>
        <pc:picChg chg="add">
          <ac:chgData name="Rebecca Francis-Davies" userId="S::r.francis-davies@uwtsd.ac.uk::caf69e2c-2198-47a4-8268-c57958bd4ca9" providerId="AD" clId="Web-{2104CAE8-5B6A-3D21-749B-8E3955D8687E}" dt="2025-05-13T18:31:32.416" v="2468"/>
          <ac:picMkLst>
            <pc:docMk/>
            <pc:sldMk cId="627335065" sldId="279"/>
            <ac:picMk id="5" creationId="{1D55AA31-8C87-C677-1FA9-F28A51C204B4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2104CAE8-5B6A-3D21-749B-8E3955D8687E}" dt="2025-05-13T18:33:58.503" v="2543"/>
        <pc:sldMkLst>
          <pc:docMk/>
          <pc:sldMk cId="2230257622" sldId="280"/>
        </pc:sldMkLst>
        <pc:spChg chg="mod">
          <ac:chgData name="Rebecca Francis-Davies" userId="S::r.francis-davies@uwtsd.ac.uk::caf69e2c-2198-47a4-8268-c57958bd4ca9" providerId="AD" clId="Web-{2104CAE8-5B6A-3D21-749B-8E3955D8687E}" dt="2025-05-13T18:33:58.503" v="2543"/>
          <ac:spMkLst>
            <pc:docMk/>
            <pc:sldMk cId="2230257622" sldId="280"/>
            <ac:spMk id="2" creationId="{DAFFC234-69C0-60B9-B636-1CA56E0C3814}"/>
          </ac:spMkLst>
        </pc:spChg>
        <pc:spChg chg="del mod">
          <ac:chgData name="Rebecca Francis-Davies" userId="S::r.francis-davies@uwtsd.ac.uk::caf69e2c-2198-47a4-8268-c57958bd4ca9" providerId="AD" clId="Web-{2104CAE8-5B6A-3D21-749B-8E3955D8687E}" dt="2025-05-13T18:33:58.503" v="2543"/>
          <ac:spMkLst>
            <pc:docMk/>
            <pc:sldMk cId="2230257622" sldId="280"/>
            <ac:spMk id="3" creationId="{6EF4A964-CE81-095B-75A5-CEC9006C9C1A}"/>
          </ac:spMkLst>
        </pc:spChg>
        <pc:spChg chg="add">
          <ac:chgData name="Rebecca Francis-Davies" userId="S::r.francis-davies@uwtsd.ac.uk::caf69e2c-2198-47a4-8268-c57958bd4ca9" providerId="AD" clId="Web-{2104CAE8-5B6A-3D21-749B-8E3955D8687E}" dt="2025-05-13T18:33:58.503" v="2543"/>
          <ac:spMkLst>
            <pc:docMk/>
            <pc:sldMk cId="2230257622" sldId="280"/>
            <ac:spMk id="9" creationId="{951922D2-D397-9EA4-A66D-55B0884D1A6A}"/>
          </ac:spMkLst>
        </pc:spChg>
        <pc:graphicFrameChg chg="add">
          <ac:chgData name="Rebecca Francis-Davies" userId="S::r.francis-davies@uwtsd.ac.uk::caf69e2c-2198-47a4-8268-c57958bd4ca9" providerId="AD" clId="Web-{2104CAE8-5B6A-3D21-749B-8E3955D8687E}" dt="2025-05-13T18:33:58.503" v="2543"/>
          <ac:graphicFrameMkLst>
            <pc:docMk/>
            <pc:sldMk cId="2230257622" sldId="280"/>
            <ac:graphicFrameMk id="5" creationId="{5840732A-15F7-B60E-CB36-C4DAC7F0442B}"/>
          </ac:graphicFrameMkLst>
        </pc:graphicFrameChg>
      </pc:sldChg>
      <pc:sldMasterChg chg="del delSldLayout">
        <pc:chgData name="Rebecca Francis-Davies" userId="S::r.francis-davies@uwtsd.ac.uk::caf69e2c-2198-47a4-8268-c57958bd4ca9" providerId="AD" clId="Web-{2104CAE8-5B6A-3D21-749B-8E3955D8687E}" dt="2025-05-13T16:01:51.257" v="7"/>
        <pc:sldMasterMkLst>
          <pc:docMk/>
          <pc:sldMasterMk cId="2460954070" sldId="2147483660"/>
        </pc:sldMasterMkLst>
        <pc:sldLayoutChg chg="del">
          <pc:chgData name="Rebecca Francis-Davies" userId="S::r.francis-davies@uwtsd.ac.uk::caf69e2c-2198-47a4-8268-c57958bd4ca9" providerId="AD" clId="Web-{2104CAE8-5B6A-3D21-749B-8E3955D8687E}" dt="2025-05-13T16:01:51.257" v="7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ebecca Francis-Davies" userId="S::r.francis-davies@uwtsd.ac.uk::caf69e2c-2198-47a4-8268-c57958bd4ca9" providerId="AD" clId="Web-{2104CAE8-5B6A-3D21-749B-8E3955D8687E}" dt="2025-05-13T16:01:51.257" v="7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ebecca Francis-Davies" userId="S::r.francis-davies@uwtsd.ac.uk::caf69e2c-2198-47a4-8268-c57958bd4ca9" providerId="AD" clId="Web-{2104CAE8-5B6A-3D21-749B-8E3955D8687E}" dt="2025-05-13T16:01:51.257" v="7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ebecca Francis-Davies" userId="S::r.francis-davies@uwtsd.ac.uk::caf69e2c-2198-47a4-8268-c57958bd4ca9" providerId="AD" clId="Web-{2104CAE8-5B6A-3D21-749B-8E3955D8687E}" dt="2025-05-13T16:01:51.257" v="7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ebecca Francis-Davies" userId="S::r.francis-davies@uwtsd.ac.uk::caf69e2c-2198-47a4-8268-c57958bd4ca9" providerId="AD" clId="Web-{2104CAE8-5B6A-3D21-749B-8E3955D8687E}" dt="2025-05-13T16:01:51.257" v="7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ebecca Francis-Davies" userId="S::r.francis-davies@uwtsd.ac.uk::caf69e2c-2198-47a4-8268-c57958bd4ca9" providerId="AD" clId="Web-{2104CAE8-5B6A-3D21-749B-8E3955D8687E}" dt="2025-05-13T16:01:51.257" v="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ebecca Francis-Davies" userId="S::r.francis-davies@uwtsd.ac.uk::caf69e2c-2198-47a4-8268-c57958bd4ca9" providerId="AD" clId="Web-{2104CAE8-5B6A-3D21-749B-8E3955D8687E}" dt="2025-05-13T16:01:51.257" v="7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ebecca Francis-Davies" userId="S::r.francis-davies@uwtsd.ac.uk::caf69e2c-2198-47a4-8268-c57958bd4ca9" providerId="AD" clId="Web-{2104CAE8-5B6A-3D21-749B-8E3955D8687E}" dt="2025-05-13T16:01:51.257" v="7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ebecca Francis-Davies" userId="S::r.francis-davies@uwtsd.ac.uk::caf69e2c-2198-47a4-8268-c57958bd4ca9" providerId="AD" clId="Web-{2104CAE8-5B6A-3D21-749B-8E3955D8687E}" dt="2025-05-13T16:01:51.257" v="7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ebecca Francis-Davies" userId="S::r.francis-davies@uwtsd.ac.uk::caf69e2c-2198-47a4-8268-c57958bd4ca9" providerId="AD" clId="Web-{2104CAE8-5B6A-3D21-749B-8E3955D8687E}" dt="2025-05-13T16:01:51.257" v="7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ebecca Francis-Davies" userId="S::r.francis-davies@uwtsd.ac.uk::caf69e2c-2198-47a4-8268-c57958bd4ca9" providerId="AD" clId="Web-{2104CAE8-5B6A-3D21-749B-8E3955D8687E}" dt="2025-05-13T16:01:51.257" v="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Rebecca Francis-Davies" userId="S::r.francis-davies@uwtsd.ac.uk::caf69e2c-2198-47a4-8268-c57958bd4ca9" providerId="AD" clId="Web-{2104CAE8-5B6A-3D21-749B-8E3955D8687E}" dt="2025-05-13T16:01:51.257" v="7"/>
        <pc:sldMasterMkLst>
          <pc:docMk/>
          <pc:sldMasterMk cId="979779955" sldId="2147483708"/>
        </pc:sldMasterMkLst>
        <pc:sldLayoutChg chg="add">
          <pc:chgData name="Rebecca Francis-Davies" userId="S::r.francis-davies@uwtsd.ac.uk::caf69e2c-2198-47a4-8268-c57958bd4ca9" providerId="AD" clId="Web-{2104CAE8-5B6A-3D21-749B-8E3955D8687E}" dt="2025-05-13T16:01:51.257" v="7"/>
          <pc:sldLayoutMkLst>
            <pc:docMk/>
            <pc:sldMasterMk cId="979779955" sldId="2147483708"/>
            <pc:sldLayoutMk cId="4178808920" sldId="2147483697"/>
          </pc:sldLayoutMkLst>
        </pc:sldLayoutChg>
        <pc:sldLayoutChg chg="add">
          <pc:chgData name="Rebecca Francis-Davies" userId="S::r.francis-davies@uwtsd.ac.uk::caf69e2c-2198-47a4-8268-c57958bd4ca9" providerId="AD" clId="Web-{2104CAE8-5B6A-3D21-749B-8E3955D8687E}" dt="2025-05-13T16:01:51.257" v="7"/>
          <pc:sldLayoutMkLst>
            <pc:docMk/>
            <pc:sldMasterMk cId="979779955" sldId="2147483708"/>
            <pc:sldLayoutMk cId="3117560224" sldId="2147483698"/>
          </pc:sldLayoutMkLst>
        </pc:sldLayoutChg>
        <pc:sldLayoutChg chg="add">
          <pc:chgData name="Rebecca Francis-Davies" userId="S::r.francis-davies@uwtsd.ac.uk::caf69e2c-2198-47a4-8268-c57958bd4ca9" providerId="AD" clId="Web-{2104CAE8-5B6A-3D21-749B-8E3955D8687E}" dt="2025-05-13T16:01:51.257" v="7"/>
          <pc:sldLayoutMkLst>
            <pc:docMk/>
            <pc:sldMasterMk cId="979779955" sldId="2147483708"/>
            <pc:sldLayoutMk cId="3533103357" sldId="2147483699"/>
          </pc:sldLayoutMkLst>
        </pc:sldLayoutChg>
        <pc:sldLayoutChg chg="add">
          <pc:chgData name="Rebecca Francis-Davies" userId="S::r.francis-davies@uwtsd.ac.uk::caf69e2c-2198-47a4-8268-c57958bd4ca9" providerId="AD" clId="Web-{2104CAE8-5B6A-3D21-749B-8E3955D8687E}" dt="2025-05-13T16:01:51.257" v="7"/>
          <pc:sldLayoutMkLst>
            <pc:docMk/>
            <pc:sldMasterMk cId="979779955" sldId="2147483708"/>
            <pc:sldLayoutMk cId="3342208482" sldId="2147483700"/>
          </pc:sldLayoutMkLst>
        </pc:sldLayoutChg>
        <pc:sldLayoutChg chg="add">
          <pc:chgData name="Rebecca Francis-Davies" userId="S::r.francis-davies@uwtsd.ac.uk::caf69e2c-2198-47a4-8268-c57958bd4ca9" providerId="AD" clId="Web-{2104CAE8-5B6A-3D21-749B-8E3955D8687E}" dt="2025-05-13T16:01:51.257" v="7"/>
          <pc:sldLayoutMkLst>
            <pc:docMk/>
            <pc:sldMasterMk cId="979779955" sldId="2147483708"/>
            <pc:sldLayoutMk cId="3789524302" sldId="2147483701"/>
          </pc:sldLayoutMkLst>
        </pc:sldLayoutChg>
        <pc:sldLayoutChg chg="add">
          <pc:chgData name="Rebecca Francis-Davies" userId="S::r.francis-davies@uwtsd.ac.uk::caf69e2c-2198-47a4-8268-c57958bd4ca9" providerId="AD" clId="Web-{2104CAE8-5B6A-3D21-749B-8E3955D8687E}" dt="2025-05-13T16:01:51.257" v="7"/>
          <pc:sldLayoutMkLst>
            <pc:docMk/>
            <pc:sldMasterMk cId="979779955" sldId="2147483708"/>
            <pc:sldLayoutMk cId="2241759875" sldId="2147483702"/>
          </pc:sldLayoutMkLst>
        </pc:sldLayoutChg>
        <pc:sldLayoutChg chg="add">
          <pc:chgData name="Rebecca Francis-Davies" userId="S::r.francis-davies@uwtsd.ac.uk::caf69e2c-2198-47a4-8268-c57958bd4ca9" providerId="AD" clId="Web-{2104CAE8-5B6A-3D21-749B-8E3955D8687E}" dt="2025-05-13T16:01:51.257" v="7"/>
          <pc:sldLayoutMkLst>
            <pc:docMk/>
            <pc:sldMasterMk cId="979779955" sldId="2147483708"/>
            <pc:sldLayoutMk cId="87221460" sldId="2147483703"/>
          </pc:sldLayoutMkLst>
        </pc:sldLayoutChg>
        <pc:sldLayoutChg chg="add">
          <pc:chgData name="Rebecca Francis-Davies" userId="S::r.francis-davies@uwtsd.ac.uk::caf69e2c-2198-47a4-8268-c57958bd4ca9" providerId="AD" clId="Web-{2104CAE8-5B6A-3D21-749B-8E3955D8687E}" dt="2025-05-13T16:01:51.257" v="7"/>
          <pc:sldLayoutMkLst>
            <pc:docMk/>
            <pc:sldMasterMk cId="979779955" sldId="2147483708"/>
            <pc:sldLayoutMk cId="1545080654" sldId="2147483704"/>
          </pc:sldLayoutMkLst>
        </pc:sldLayoutChg>
        <pc:sldLayoutChg chg="add">
          <pc:chgData name="Rebecca Francis-Davies" userId="S::r.francis-davies@uwtsd.ac.uk::caf69e2c-2198-47a4-8268-c57958bd4ca9" providerId="AD" clId="Web-{2104CAE8-5B6A-3D21-749B-8E3955D8687E}" dt="2025-05-13T16:01:51.257" v="7"/>
          <pc:sldLayoutMkLst>
            <pc:docMk/>
            <pc:sldMasterMk cId="979779955" sldId="2147483708"/>
            <pc:sldLayoutMk cId="1514542940" sldId="2147483705"/>
          </pc:sldLayoutMkLst>
        </pc:sldLayoutChg>
        <pc:sldLayoutChg chg="add">
          <pc:chgData name="Rebecca Francis-Davies" userId="S::r.francis-davies@uwtsd.ac.uk::caf69e2c-2198-47a4-8268-c57958bd4ca9" providerId="AD" clId="Web-{2104CAE8-5B6A-3D21-749B-8E3955D8687E}" dt="2025-05-13T16:01:51.257" v="7"/>
          <pc:sldLayoutMkLst>
            <pc:docMk/>
            <pc:sldMasterMk cId="979779955" sldId="2147483708"/>
            <pc:sldLayoutMk cId="446540765" sldId="2147483706"/>
          </pc:sldLayoutMkLst>
        </pc:sldLayoutChg>
        <pc:sldLayoutChg chg="add">
          <pc:chgData name="Rebecca Francis-Davies" userId="S::r.francis-davies@uwtsd.ac.uk::caf69e2c-2198-47a4-8268-c57958bd4ca9" providerId="AD" clId="Web-{2104CAE8-5B6A-3D21-749B-8E3955D8687E}" dt="2025-05-13T16:01:51.257" v="7"/>
          <pc:sldLayoutMkLst>
            <pc:docMk/>
            <pc:sldMasterMk cId="979779955" sldId="2147483708"/>
            <pc:sldLayoutMk cId="4138246937" sldId="2147483707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40.png"/><Relationship Id="rId7" Type="http://schemas.openxmlformats.org/officeDocument/2006/relationships/image" Target="../media/image42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41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10" Type="http://schemas.openxmlformats.org/officeDocument/2006/relationships/image" Target="../media/image53.svg"/><Relationship Id="rId4" Type="http://schemas.openxmlformats.org/officeDocument/2006/relationships/image" Target="../media/image47.svg"/><Relationship Id="rId9" Type="http://schemas.openxmlformats.org/officeDocument/2006/relationships/image" Target="../media/image52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40.png"/><Relationship Id="rId7" Type="http://schemas.openxmlformats.org/officeDocument/2006/relationships/image" Target="../media/image42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41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10" Type="http://schemas.openxmlformats.org/officeDocument/2006/relationships/image" Target="../media/image53.svg"/><Relationship Id="rId4" Type="http://schemas.openxmlformats.org/officeDocument/2006/relationships/image" Target="../media/image47.svg"/><Relationship Id="rId9" Type="http://schemas.openxmlformats.org/officeDocument/2006/relationships/image" Target="../media/image5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4C0DFF3-62CF-42BC-B71B-8EF5685BA4D3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0B236ED-A102-47D7-AA24-95E601C1A07A}">
      <dgm:prSet/>
      <dgm:spPr/>
      <dgm:t>
        <a:bodyPr/>
        <a:lstStyle/>
        <a:p>
          <a:pPr>
            <a:defRPr b="1"/>
          </a:pPr>
          <a:r>
            <a:rPr lang="en-US"/>
            <a:t>Depends on the size, and structure of the organisation</a:t>
          </a:r>
        </a:p>
      </dgm:t>
    </dgm:pt>
    <dgm:pt modelId="{AAFF7A81-6CF6-4E2A-BC68-F8726E3E1439}" type="parTrans" cxnId="{B06AC130-6E41-40FA-B9E4-897A707461F2}">
      <dgm:prSet/>
      <dgm:spPr/>
      <dgm:t>
        <a:bodyPr/>
        <a:lstStyle/>
        <a:p>
          <a:endParaRPr lang="en-US"/>
        </a:p>
      </dgm:t>
    </dgm:pt>
    <dgm:pt modelId="{D1C23F74-CD3A-431E-93F5-3B3527FF4DBB}" type="sibTrans" cxnId="{B06AC130-6E41-40FA-B9E4-897A707461F2}">
      <dgm:prSet/>
      <dgm:spPr/>
      <dgm:t>
        <a:bodyPr/>
        <a:lstStyle/>
        <a:p>
          <a:endParaRPr lang="en-US"/>
        </a:p>
      </dgm:t>
    </dgm:pt>
    <dgm:pt modelId="{39A18ABA-EC74-47CC-853E-3F6BBCCE5CCF}">
      <dgm:prSet/>
      <dgm:spPr/>
      <dgm:t>
        <a:bodyPr/>
        <a:lstStyle/>
        <a:p>
          <a:pPr>
            <a:defRPr b="1"/>
          </a:pPr>
          <a:r>
            <a:rPr lang="en-US"/>
            <a:t>In Swansea Council:</a:t>
          </a:r>
        </a:p>
      </dgm:t>
    </dgm:pt>
    <dgm:pt modelId="{8186E67F-EB79-46B0-A129-BD6F189D8524}" type="parTrans" cxnId="{AE0541B8-01DE-4E32-B0EE-B046DBAB583D}">
      <dgm:prSet/>
      <dgm:spPr/>
      <dgm:t>
        <a:bodyPr/>
        <a:lstStyle/>
        <a:p>
          <a:endParaRPr lang="en-US"/>
        </a:p>
      </dgm:t>
    </dgm:pt>
    <dgm:pt modelId="{8D90E657-70D5-4E67-87EE-EB95A0775B4E}" type="sibTrans" cxnId="{AE0541B8-01DE-4E32-B0EE-B046DBAB583D}">
      <dgm:prSet/>
      <dgm:spPr/>
      <dgm:t>
        <a:bodyPr/>
        <a:lstStyle/>
        <a:p>
          <a:endParaRPr lang="en-US"/>
        </a:p>
      </dgm:t>
    </dgm:pt>
    <dgm:pt modelId="{CB02BFF3-53DF-4D39-A7B8-06CFCBAEC61C}">
      <dgm:prSet/>
      <dgm:spPr/>
      <dgm:t>
        <a:bodyPr/>
        <a:lstStyle/>
        <a:p>
          <a:r>
            <a:rPr lang="en-US"/>
            <a:t>Projects of over £1 million require Cabinet approval</a:t>
          </a:r>
        </a:p>
      </dgm:t>
    </dgm:pt>
    <dgm:pt modelId="{6F979217-BC86-4957-A1A6-5DE5B1357B6A}" type="parTrans" cxnId="{6583B247-E82D-4056-BC50-AFF0C40727DC}">
      <dgm:prSet/>
      <dgm:spPr/>
      <dgm:t>
        <a:bodyPr/>
        <a:lstStyle/>
        <a:p>
          <a:endParaRPr lang="en-US"/>
        </a:p>
      </dgm:t>
    </dgm:pt>
    <dgm:pt modelId="{8E02DFAB-1DB2-44C5-9FE0-E60DA1B46844}" type="sibTrans" cxnId="{6583B247-E82D-4056-BC50-AFF0C40727DC}">
      <dgm:prSet/>
      <dgm:spPr/>
      <dgm:t>
        <a:bodyPr/>
        <a:lstStyle/>
        <a:p>
          <a:endParaRPr lang="en-US"/>
        </a:p>
      </dgm:t>
    </dgm:pt>
    <dgm:pt modelId="{B95F4A27-7511-46DA-9AAF-AFD529F7C9EC}">
      <dgm:prSet/>
      <dgm:spPr/>
      <dgm:t>
        <a:bodyPr/>
        <a:lstStyle/>
        <a:p>
          <a:r>
            <a:rPr lang="en-US"/>
            <a:t>Projects under £150,000 require Head of Service approval</a:t>
          </a:r>
        </a:p>
      </dgm:t>
    </dgm:pt>
    <dgm:pt modelId="{48EBB713-25B3-48F7-A553-92EE99698201}" type="parTrans" cxnId="{4870CAFA-80D6-4BDA-A1E1-0B20245647F2}">
      <dgm:prSet/>
      <dgm:spPr/>
      <dgm:t>
        <a:bodyPr/>
        <a:lstStyle/>
        <a:p>
          <a:endParaRPr lang="en-US"/>
        </a:p>
      </dgm:t>
    </dgm:pt>
    <dgm:pt modelId="{7DB82384-D7D7-419D-B0A1-7E09C9B26365}" type="sibTrans" cxnId="{4870CAFA-80D6-4BDA-A1E1-0B20245647F2}">
      <dgm:prSet/>
      <dgm:spPr/>
      <dgm:t>
        <a:bodyPr/>
        <a:lstStyle/>
        <a:p>
          <a:endParaRPr lang="en-US"/>
        </a:p>
      </dgm:t>
    </dgm:pt>
    <dgm:pt modelId="{8155596B-B55B-4AA2-B098-E840D51C1935}">
      <dgm:prSet/>
      <dgm:spPr/>
      <dgm:t>
        <a:bodyPr/>
        <a:lstStyle/>
        <a:p>
          <a:pPr>
            <a:defRPr b="1"/>
          </a:pPr>
          <a:r>
            <a:rPr lang="en-US"/>
            <a:t>Many organisations use branded methodologies such as Agile or PRINCE2 </a:t>
          </a:r>
        </a:p>
      </dgm:t>
    </dgm:pt>
    <dgm:pt modelId="{4AC73E91-22FD-4E6F-AE30-7461210E3C7D}" type="parTrans" cxnId="{DDFACF68-B88C-40F9-A38C-F3EB23346368}">
      <dgm:prSet/>
      <dgm:spPr/>
      <dgm:t>
        <a:bodyPr/>
        <a:lstStyle/>
        <a:p>
          <a:endParaRPr lang="en-US"/>
        </a:p>
      </dgm:t>
    </dgm:pt>
    <dgm:pt modelId="{2C6B4661-CEC9-4936-8262-D0787D82D8C3}" type="sibTrans" cxnId="{DDFACF68-B88C-40F9-A38C-F3EB23346368}">
      <dgm:prSet/>
      <dgm:spPr/>
      <dgm:t>
        <a:bodyPr/>
        <a:lstStyle/>
        <a:p>
          <a:endParaRPr lang="en-US"/>
        </a:p>
      </dgm:t>
    </dgm:pt>
    <dgm:pt modelId="{25A33D2A-D297-4CC9-B94C-C7DA14143A45}" type="pres">
      <dgm:prSet presAssocID="{E4C0DFF3-62CF-42BC-B71B-8EF5685BA4D3}" presName="root" presStyleCnt="0">
        <dgm:presLayoutVars>
          <dgm:dir/>
          <dgm:resizeHandles val="exact"/>
        </dgm:presLayoutVars>
      </dgm:prSet>
      <dgm:spPr/>
    </dgm:pt>
    <dgm:pt modelId="{597D154E-692C-4CFA-9C21-F9782878BAC5}" type="pres">
      <dgm:prSet presAssocID="{30B236ED-A102-47D7-AA24-95E601C1A07A}" presName="compNode" presStyleCnt="0"/>
      <dgm:spPr/>
    </dgm:pt>
    <dgm:pt modelId="{B5566BE9-C996-466E-9C4E-9DCF899C5D8F}" type="pres">
      <dgm:prSet presAssocID="{30B236ED-A102-47D7-AA24-95E601C1A07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DEDD021B-03B7-4E7B-9981-210CA2CBA5B6}" type="pres">
      <dgm:prSet presAssocID="{30B236ED-A102-47D7-AA24-95E601C1A07A}" presName="iconSpace" presStyleCnt="0"/>
      <dgm:spPr/>
    </dgm:pt>
    <dgm:pt modelId="{DDEEF97B-E459-48BF-AD04-EB59E8958A94}" type="pres">
      <dgm:prSet presAssocID="{30B236ED-A102-47D7-AA24-95E601C1A07A}" presName="parTx" presStyleLbl="revTx" presStyleIdx="0" presStyleCnt="6">
        <dgm:presLayoutVars>
          <dgm:chMax val="0"/>
          <dgm:chPref val="0"/>
        </dgm:presLayoutVars>
      </dgm:prSet>
      <dgm:spPr/>
    </dgm:pt>
    <dgm:pt modelId="{A1038AEE-0C35-4ABD-97C0-B63910CA14E0}" type="pres">
      <dgm:prSet presAssocID="{30B236ED-A102-47D7-AA24-95E601C1A07A}" presName="txSpace" presStyleCnt="0"/>
      <dgm:spPr/>
    </dgm:pt>
    <dgm:pt modelId="{8ED4DC6E-3873-40F9-8E57-EAABCC81D2D7}" type="pres">
      <dgm:prSet presAssocID="{30B236ED-A102-47D7-AA24-95E601C1A07A}" presName="desTx" presStyleLbl="revTx" presStyleIdx="1" presStyleCnt="6">
        <dgm:presLayoutVars/>
      </dgm:prSet>
      <dgm:spPr/>
    </dgm:pt>
    <dgm:pt modelId="{1CAE6501-B6D7-4317-8F24-6127926ABA82}" type="pres">
      <dgm:prSet presAssocID="{D1C23F74-CD3A-431E-93F5-3B3527FF4DBB}" presName="sibTrans" presStyleCnt="0"/>
      <dgm:spPr/>
    </dgm:pt>
    <dgm:pt modelId="{6FCB676A-D592-4A67-9F91-BFE6F540892E}" type="pres">
      <dgm:prSet presAssocID="{39A18ABA-EC74-47CC-853E-3F6BBCCE5CCF}" presName="compNode" presStyleCnt="0"/>
      <dgm:spPr/>
    </dgm:pt>
    <dgm:pt modelId="{255E69DA-8CB1-456B-AB4C-80BCA1FD4FFC}" type="pres">
      <dgm:prSet presAssocID="{39A18ABA-EC74-47CC-853E-3F6BBCCE5CC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37C19692-D326-4A44-A679-EEABF463A451}" type="pres">
      <dgm:prSet presAssocID="{39A18ABA-EC74-47CC-853E-3F6BBCCE5CCF}" presName="iconSpace" presStyleCnt="0"/>
      <dgm:spPr/>
    </dgm:pt>
    <dgm:pt modelId="{0728B2D2-179B-49C0-B278-C864E3E2CA08}" type="pres">
      <dgm:prSet presAssocID="{39A18ABA-EC74-47CC-853E-3F6BBCCE5CCF}" presName="parTx" presStyleLbl="revTx" presStyleIdx="2" presStyleCnt="6">
        <dgm:presLayoutVars>
          <dgm:chMax val="0"/>
          <dgm:chPref val="0"/>
        </dgm:presLayoutVars>
      </dgm:prSet>
      <dgm:spPr/>
    </dgm:pt>
    <dgm:pt modelId="{DA7B9A9D-1A01-4E4F-A00D-4E1FC85C156F}" type="pres">
      <dgm:prSet presAssocID="{39A18ABA-EC74-47CC-853E-3F6BBCCE5CCF}" presName="txSpace" presStyleCnt="0"/>
      <dgm:spPr/>
    </dgm:pt>
    <dgm:pt modelId="{0A977FD9-7FC1-4AED-8228-1420CEF3C84F}" type="pres">
      <dgm:prSet presAssocID="{39A18ABA-EC74-47CC-853E-3F6BBCCE5CCF}" presName="desTx" presStyleLbl="revTx" presStyleIdx="3" presStyleCnt="6">
        <dgm:presLayoutVars/>
      </dgm:prSet>
      <dgm:spPr/>
    </dgm:pt>
    <dgm:pt modelId="{5AD5D8B3-16D0-4537-A117-8DC8F6CF7DD5}" type="pres">
      <dgm:prSet presAssocID="{8D90E657-70D5-4E67-87EE-EB95A0775B4E}" presName="sibTrans" presStyleCnt="0"/>
      <dgm:spPr/>
    </dgm:pt>
    <dgm:pt modelId="{076D001B-FE72-49AA-81F1-6E46C7ADC920}" type="pres">
      <dgm:prSet presAssocID="{8155596B-B55B-4AA2-B098-E840D51C1935}" presName="compNode" presStyleCnt="0"/>
      <dgm:spPr/>
    </dgm:pt>
    <dgm:pt modelId="{06B094C3-A41B-4EBD-9E3E-A7BC1889AAE1}" type="pres">
      <dgm:prSet presAssocID="{8155596B-B55B-4AA2-B098-E840D51C1935}" presName="iconRect" presStyleLbl="node1" presStyleIdx="2" presStyleCnt="3"/>
      <dgm:spPr>
        <a:ln>
          <a:noFill/>
        </a:ln>
      </dgm:spPr>
    </dgm:pt>
    <dgm:pt modelId="{6C90D60A-F818-4846-AC12-8048F6ED96A0}" type="pres">
      <dgm:prSet presAssocID="{8155596B-B55B-4AA2-B098-E840D51C1935}" presName="iconSpace" presStyleCnt="0"/>
      <dgm:spPr/>
    </dgm:pt>
    <dgm:pt modelId="{82E8210F-D9E2-4DD2-B0C5-80768A8C396B}" type="pres">
      <dgm:prSet presAssocID="{8155596B-B55B-4AA2-B098-E840D51C1935}" presName="parTx" presStyleLbl="revTx" presStyleIdx="4" presStyleCnt="6">
        <dgm:presLayoutVars>
          <dgm:chMax val="0"/>
          <dgm:chPref val="0"/>
        </dgm:presLayoutVars>
      </dgm:prSet>
      <dgm:spPr/>
    </dgm:pt>
    <dgm:pt modelId="{2823690A-6F42-4836-BBF2-09364FF5CDFA}" type="pres">
      <dgm:prSet presAssocID="{8155596B-B55B-4AA2-B098-E840D51C1935}" presName="txSpace" presStyleCnt="0"/>
      <dgm:spPr/>
    </dgm:pt>
    <dgm:pt modelId="{BA797DA4-9A43-4B62-B592-60F09AAB7C68}" type="pres">
      <dgm:prSet presAssocID="{8155596B-B55B-4AA2-B098-E840D51C1935}" presName="desTx" presStyleLbl="revTx" presStyleIdx="5" presStyleCnt="6">
        <dgm:presLayoutVars/>
      </dgm:prSet>
      <dgm:spPr/>
    </dgm:pt>
  </dgm:ptLst>
  <dgm:cxnLst>
    <dgm:cxn modelId="{5D7CDE15-E73D-416A-BB73-D35114AE333B}" type="presOf" srcId="{30B236ED-A102-47D7-AA24-95E601C1A07A}" destId="{DDEEF97B-E459-48BF-AD04-EB59E8958A94}" srcOrd="0" destOrd="0" presId="urn:microsoft.com/office/officeart/2018/2/layout/IconLabelDescriptionList"/>
    <dgm:cxn modelId="{B06AC130-6E41-40FA-B9E4-897A707461F2}" srcId="{E4C0DFF3-62CF-42BC-B71B-8EF5685BA4D3}" destId="{30B236ED-A102-47D7-AA24-95E601C1A07A}" srcOrd="0" destOrd="0" parTransId="{AAFF7A81-6CF6-4E2A-BC68-F8726E3E1439}" sibTransId="{D1C23F74-CD3A-431E-93F5-3B3527FF4DBB}"/>
    <dgm:cxn modelId="{6583B247-E82D-4056-BC50-AFF0C40727DC}" srcId="{39A18ABA-EC74-47CC-853E-3F6BBCCE5CCF}" destId="{CB02BFF3-53DF-4D39-A7B8-06CFCBAEC61C}" srcOrd="0" destOrd="0" parTransId="{6F979217-BC86-4957-A1A6-5DE5B1357B6A}" sibTransId="{8E02DFAB-1DB2-44C5-9FE0-E60DA1B46844}"/>
    <dgm:cxn modelId="{DDFACF68-B88C-40F9-A38C-F3EB23346368}" srcId="{E4C0DFF3-62CF-42BC-B71B-8EF5685BA4D3}" destId="{8155596B-B55B-4AA2-B098-E840D51C1935}" srcOrd="2" destOrd="0" parTransId="{4AC73E91-22FD-4E6F-AE30-7461210E3C7D}" sibTransId="{2C6B4661-CEC9-4936-8262-D0787D82D8C3}"/>
    <dgm:cxn modelId="{4A892379-9D50-4C9B-9FAB-4BF1809E927F}" type="presOf" srcId="{39A18ABA-EC74-47CC-853E-3F6BBCCE5CCF}" destId="{0728B2D2-179B-49C0-B278-C864E3E2CA08}" srcOrd="0" destOrd="0" presId="urn:microsoft.com/office/officeart/2018/2/layout/IconLabelDescriptionList"/>
    <dgm:cxn modelId="{B196068B-EB44-450F-8957-834703AC970E}" type="presOf" srcId="{E4C0DFF3-62CF-42BC-B71B-8EF5685BA4D3}" destId="{25A33D2A-D297-4CC9-B94C-C7DA14143A45}" srcOrd="0" destOrd="0" presId="urn:microsoft.com/office/officeart/2018/2/layout/IconLabelDescriptionList"/>
    <dgm:cxn modelId="{90551E99-AD71-4A45-AF26-7F35F401E461}" type="presOf" srcId="{8155596B-B55B-4AA2-B098-E840D51C1935}" destId="{82E8210F-D9E2-4DD2-B0C5-80768A8C396B}" srcOrd="0" destOrd="0" presId="urn:microsoft.com/office/officeart/2018/2/layout/IconLabelDescriptionList"/>
    <dgm:cxn modelId="{089FB7B5-CBC6-4A45-8C35-2ADF4BFC8674}" type="presOf" srcId="{CB02BFF3-53DF-4D39-A7B8-06CFCBAEC61C}" destId="{0A977FD9-7FC1-4AED-8228-1420CEF3C84F}" srcOrd="0" destOrd="0" presId="urn:microsoft.com/office/officeart/2018/2/layout/IconLabelDescriptionList"/>
    <dgm:cxn modelId="{AE0541B8-01DE-4E32-B0EE-B046DBAB583D}" srcId="{E4C0DFF3-62CF-42BC-B71B-8EF5685BA4D3}" destId="{39A18ABA-EC74-47CC-853E-3F6BBCCE5CCF}" srcOrd="1" destOrd="0" parTransId="{8186E67F-EB79-46B0-A129-BD6F189D8524}" sibTransId="{8D90E657-70D5-4E67-87EE-EB95A0775B4E}"/>
    <dgm:cxn modelId="{4870CAFA-80D6-4BDA-A1E1-0B20245647F2}" srcId="{39A18ABA-EC74-47CC-853E-3F6BBCCE5CCF}" destId="{B95F4A27-7511-46DA-9AAF-AFD529F7C9EC}" srcOrd="1" destOrd="0" parTransId="{48EBB713-25B3-48F7-A553-92EE99698201}" sibTransId="{7DB82384-D7D7-419D-B0A1-7E09C9B26365}"/>
    <dgm:cxn modelId="{A85D21FF-A604-4477-B1D5-6653530B3CBB}" type="presOf" srcId="{B95F4A27-7511-46DA-9AAF-AFD529F7C9EC}" destId="{0A977FD9-7FC1-4AED-8228-1420CEF3C84F}" srcOrd="0" destOrd="1" presId="urn:microsoft.com/office/officeart/2018/2/layout/IconLabelDescriptionList"/>
    <dgm:cxn modelId="{0F1F25CA-E3A9-42AD-A3A3-B2C551299803}" type="presParOf" srcId="{25A33D2A-D297-4CC9-B94C-C7DA14143A45}" destId="{597D154E-692C-4CFA-9C21-F9782878BAC5}" srcOrd="0" destOrd="0" presId="urn:microsoft.com/office/officeart/2018/2/layout/IconLabelDescriptionList"/>
    <dgm:cxn modelId="{28F921B3-B810-4E7E-99F0-2C72373E6EB9}" type="presParOf" srcId="{597D154E-692C-4CFA-9C21-F9782878BAC5}" destId="{B5566BE9-C996-466E-9C4E-9DCF899C5D8F}" srcOrd="0" destOrd="0" presId="urn:microsoft.com/office/officeart/2018/2/layout/IconLabelDescriptionList"/>
    <dgm:cxn modelId="{2147DAFC-794E-471C-959A-9695315FBA6B}" type="presParOf" srcId="{597D154E-692C-4CFA-9C21-F9782878BAC5}" destId="{DEDD021B-03B7-4E7B-9981-210CA2CBA5B6}" srcOrd="1" destOrd="0" presId="urn:microsoft.com/office/officeart/2018/2/layout/IconLabelDescriptionList"/>
    <dgm:cxn modelId="{270C674F-6991-4CDC-95EC-775B2C37CB04}" type="presParOf" srcId="{597D154E-692C-4CFA-9C21-F9782878BAC5}" destId="{DDEEF97B-E459-48BF-AD04-EB59E8958A94}" srcOrd="2" destOrd="0" presId="urn:microsoft.com/office/officeart/2018/2/layout/IconLabelDescriptionList"/>
    <dgm:cxn modelId="{86DF2B37-DB00-45DE-8E8C-6FE46B354F74}" type="presParOf" srcId="{597D154E-692C-4CFA-9C21-F9782878BAC5}" destId="{A1038AEE-0C35-4ABD-97C0-B63910CA14E0}" srcOrd="3" destOrd="0" presId="urn:microsoft.com/office/officeart/2018/2/layout/IconLabelDescriptionList"/>
    <dgm:cxn modelId="{5113B5E2-AA6C-487E-BA14-99E44E5F7B56}" type="presParOf" srcId="{597D154E-692C-4CFA-9C21-F9782878BAC5}" destId="{8ED4DC6E-3873-40F9-8E57-EAABCC81D2D7}" srcOrd="4" destOrd="0" presId="urn:microsoft.com/office/officeart/2018/2/layout/IconLabelDescriptionList"/>
    <dgm:cxn modelId="{EFB80C85-9A63-4F89-ACA5-2A4F2B7675FE}" type="presParOf" srcId="{25A33D2A-D297-4CC9-B94C-C7DA14143A45}" destId="{1CAE6501-B6D7-4317-8F24-6127926ABA82}" srcOrd="1" destOrd="0" presId="urn:microsoft.com/office/officeart/2018/2/layout/IconLabelDescriptionList"/>
    <dgm:cxn modelId="{9F01A9FC-1CB0-4D7F-AA23-D79C8216FFE9}" type="presParOf" srcId="{25A33D2A-D297-4CC9-B94C-C7DA14143A45}" destId="{6FCB676A-D592-4A67-9F91-BFE6F540892E}" srcOrd="2" destOrd="0" presId="urn:microsoft.com/office/officeart/2018/2/layout/IconLabelDescriptionList"/>
    <dgm:cxn modelId="{8AD5F459-BA9D-4D1F-A016-8694FFD0CA44}" type="presParOf" srcId="{6FCB676A-D592-4A67-9F91-BFE6F540892E}" destId="{255E69DA-8CB1-456B-AB4C-80BCA1FD4FFC}" srcOrd="0" destOrd="0" presId="urn:microsoft.com/office/officeart/2018/2/layout/IconLabelDescriptionList"/>
    <dgm:cxn modelId="{DA724F4C-9E4D-4492-9B97-2FF170A2B06E}" type="presParOf" srcId="{6FCB676A-D592-4A67-9F91-BFE6F540892E}" destId="{37C19692-D326-4A44-A679-EEABF463A451}" srcOrd="1" destOrd="0" presId="urn:microsoft.com/office/officeart/2018/2/layout/IconLabelDescriptionList"/>
    <dgm:cxn modelId="{474E4410-1D43-40D8-BE28-5A391B5D371F}" type="presParOf" srcId="{6FCB676A-D592-4A67-9F91-BFE6F540892E}" destId="{0728B2D2-179B-49C0-B278-C864E3E2CA08}" srcOrd="2" destOrd="0" presId="urn:microsoft.com/office/officeart/2018/2/layout/IconLabelDescriptionList"/>
    <dgm:cxn modelId="{F8A914CB-B22C-4466-AAB0-43A7B583743B}" type="presParOf" srcId="{6FCB676A-D592-4A67-9F91-BFE6F540892E}" destId="{DA7B9A9D-1A01-4E4F-A00D-4E1FC85C156F}" srcOrd="3" destOrd="0" presId="urn:microsoft.com/office/officeart/2018/2/layout/IconLabelDescriptionList"/>
    <dgm:cxn modelId="{823477C5-2264-40D7-ADBC-820CAD88B100}" type="presParOf" srcId="{6FCB676A-D592-4A67-9F91-BFE6F540892E}" destId="{0A977FD9-7FC1-4AED-8228-1420CEF3C84F}" srcOrd="4" destOrd="0" presId="urn:microsoft.com/office/officeart/2018/2/layout/IconLabelDescriptionList"/>
    <dgm:cxn modelId="{E762764C-683E-4C14-9A98-3009E10D6004}" type="presParOf" srcId="{25A33D2A-D297-4CC9-B94C-C7DA14143A45}" destId="{5AD5D8B3-16D0-4537-A117-8DC8F6CF7DD5}" srcOrd="3" destOrd="0" presId="urn:microsoft.com/office/officeart/2018/2/layout/IconLabelDescriptionList"/>
    <dgm:cxn modelId="{A0F523AA-4AFE-4464-BAEF-7E6B2A215A0A}" type="presParOf" srcId="{25A33D2A-D297-4CC9-B94C-C7DA14143A45}" destId="{076D001B-FE72-49AA-81F1-6E46C7ADC920}" srcOrd="4" destOrd="0" presId="urn:microsoft.com/office/officeart/2018/2/layout/IconLabelDescriptionList"/>
    <dgm:cxn modelId="{3BD3C0A8-B133-439A-A832-9064C8EB5514}" type="presParOf" srcId="{076D001B-FE72-49AA-81F1-6E46C7ADC920}" destId="{06B094C3-A41B-4EBD-9E3E-A7BC1889AAE1}" srcOrd="0" destOrd="0" presId="urn:microsoft.com/office/officeart/2018/2/layout/IconLabelDescriptionList"/>
    <dgm:cxn modelId="{6E3EA139-419E-4FAF-8D6C-E90275DCCAF4}" type="presParOf" srcId="{076D001B-FE72-49AA-81F1-6E46C7ADC920}" destId="{6C90D60A-F818-4846-AC12-8048F6ED96A0}" srcOrd="1" destOrd="0" presId="urn:microsoft.com/office/officeart/2018/2/layout/IconLabelDescriptionList"/>
    <dgm:cxn modelId="{ECC4782B-76F4-441A-A68B-50CD4A9A823B}" type="presParOf" srcId="{076D001B-FE72-49AA-81F1-6E46C7ADC920}" destId="{82E8210F-D9E2-4DD2-B0C5-80768A8C396B}" srcOrd="2" destOrd="0" presId="urn:microsoft.com/office/officeart/2018/2/layout/IconLabelDescriptionList"/>
    <dgm:cxn modelId="{9639873F-2D89-49B9-A9DC-57AAF8B7E9DE}" type="presParOf" srcId="{076D001B-FE72-49AA-81F1-6E46C7ADC920}" destId="{2823690A-6F42-4836-BBF2-09364FF5CDFA}" srcOrd="3" destOrd="0" presId="urn:microsoft.com/office/officeart/2018/2/layout/IconLabelDescriptionList"/>
    <dgm:cxn modelId="{CAAF6EBC-1C8F-4D51-9FDB-8113FD4B7EA8}" type="presParOf" srcId="{076D001B-FE72-49AA-81F1-6E46C7ADC920}" destId="{BA797DA4-9A43-4B62-B592-60F09AAB7C68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C3D76C6-45B8-45D3-96EC-AB84608147A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040C5D8-2112-4B8A-8EC8-9A452BAA537C}">
      <dgm:prSet/>
      <dgm:spPr/>
      <dgm:t>
        <a:bodyPr/>
        <a:lstStyle/>
        <a:p>
          <a:r>
            <a:rPr lang="en-US"/>
            <a:t>90% of organisations have implemented some form of Agile practices</a:t>
          </a:r>
        </a:p>
      </dgm:t>
    </dgm:pt>
    <dgm:pt modelId="{A28D8CF9-C6AE-485E-91C8-438AB9CC6EE4}" type="parTrans" cxnId="{FC862412-E1F5-4CCD-85BD-3FE70E12F1E1}">
      <dgm:prSet/>
      <dgm:spPr/>
      <dgm:t>
        <a:bodyPr/>
        <a:lstStyle/>
        <a:p>
          <a:endParaRPr lang="en-US"/>
        </a:p>
      </dgm:t>
    </dgm:pt>
    <dgm:pt modelId="{FDECC3CB-C7A5-4EB4-9243-1043C317EF0D}" type="sibTrans" cxnId="{FC862412-E1F5-4CCD-85BD-3FE70E12F1E1}">
      <dgm:prSet/>
      <dgm:spPr/>
      <dgm:t>
        <a:bodyPr/>
        <a:lstStyle/>
        <a:p>
          <a:endParaRPr lang="en-US"/>
        </a:p>
      </dgm:t>
    </dgm:pt>
    <dgm:pt modelId="{98A64DFB-29CB-4B31-9FBA-1C30247EC86D}">
      <dgm:prSet/>
      <dgm:spPr/>
      <dgm:t>
        <a:bodyPr/>
        <a:lstStyle/>
        <a:p>
          <a:r>
            <a:rPr lang="en-US"/>
            <a:t>71% in software development – high also in R&amp;D, engineering</a:t>
          </a:r>
        </a:p>
      </dgm:t>
    </dgm:pt>
    <dgm:pt modelId="{EBFAEA33-D214-4052-9881-7CE8E37F8279}" type="parTrans" cxnId="{170D706C-D6B3-4343-A013-9085E1AC231E}">
      <dgm:prSet/>
      <dgm:spPr/>
      <dgm:t>
        <a:bodyPr/>
        <a:lstStyle/>
        <a:p>
          <a:endParaRPr lang="en-US"/>
        </a:p>
      </dgm:t>
    </dgm:pt>
    <dgm:pt modelId="{A63F1053-B847-46C7-8609-776695841D41}" type="sibTrans" cxnId="{170D706C-D6B3-4343-A013-9085E1AC231E}">
      <dgm:prSet/>
      <dgm:spPr/>
      <dgm:t>
        <a:bodyPr/>
        <a:lstStyle/>
        <a:p>
          <a:endParaRPr lang="en-US"/>
        </a:p>
      </dgm:t>
    </dgm:pt>
    <dgm:pt modelId="{894D7A8C-56D7-48E0-B341-D6CB07F79261}">
      <dgm:prSet/>
      <dgm:spPr/>
      <dgm:t>
        <a:bodyPr/>
        <a:lstStyle/>
        <a:p>
          <a:r>
            <a:rPr lang="en-US"/>
            <a:t>Full Agile adoption is less common </a:t>
          </a:r>
        </a:p>
      </dgm:t>
    </dgm:pt>
    <dgm:pt modelId="{3A3D66CB-7CD8-4CF1-A91A-4B2DC2565957}" type="parTrans" cxnId="{5EA3EAFB-F434-45AF-929B-67E4C9997C87}">
      <dgm:prSet/>
      <dgm:spPr/>
      <dgm:t>
        <a:bodyPr/>
        <a:lstStyle/>
        <a:p>
          <a:endParaRPr lang="en-US"/>
        </a:p>
      </dgm:t>
    </dgm:pt>
    <dgm:pt modelId="{6D35158E-00C8-4EDC-A861-53E444D5FC07}" type="sibTrans" cxnId="{5EA3EAFB-F434-45AF-929B-67E4C9997C87}">
      <dgm:prSet/>
      <dgm:spPr/>
      <dgm:t>
        <a:bodyPr/>
        <a:lstStyle/>
        <a:p>
          <a:endParaRPr lang="en-US"/>
        </a:p>
      </dgm:t>
    </dgm:pt>
    <dgm:pt modelId="{28337BF1-E686-4DAD-A125-B59B6EEE7CB7}">
      <dgm:prSet/>
      <dgm:spPr/>
      <dgm:t>
        <a:bodyPr/>
        <a:lstStyle/>
        <a:p>
          <a:r>
            <a:rPr lang="en-US"/>
            <a:t>Check out the Linkedin Learning – improve your awareness</a:t>
          </a:r>
        </a:p>
      </dgm:t>
    </dgm:pt>
    <dgm:pt modelId="{B829AF50-782C-4488-A7AC-61891383BBC4}" type="parTrans" cxnId="{9756C246-50F5-4342-A861-F8BD0A24727B}">
      <dgm:prSet/>
      <dgm:spPr/>
      <dgm:t>
        <a:bodyPr/>
        <a:lstStyle/>
        <a:p>
          <a:endParaRPr lang="en-US"/>
        </a:p>
      </dgm:t>
    </dgm:pt>
    <dgm:pt modelId="{5C2FFB17-F623-4889-834A-9942425D3316}" type="sibTrans" cxnId="{9756C246-50F5-4342-A861-F8BD0A24727B}">
      <dgm:prSet/>
      <dgm:spPr/>
      <dgm:t>
        <a:bodyPr/>
        <a:lstStyle/>
        <a:p>
          <a:endParaRPr lang="en-US"/>
        </a:p>
      </dgm:t>
    </dgm:pt>
    <dgm:pt modelId="{F1DF16CA-6563-44B1-8A47-5262D55A185D}">
      <dgm:prSet/>
      <dgm:spPr/>
      <dgm:t>
        <a:bodyPr/>
        <a:lstStyle/>
        <a:p>
          <a:r>
            <a:rPr lang="en-US"/>
            <a:t>AgilePM Foundation (beginners) exam based £249</a:t>
          </a:r>
        </a:p>
      </dgm:t>
    </dgm:pt>
    <dgm:pt modelId="{B9A5AB98-C323-4AEC-B63A-EFBCC0F09577}" type="parTrans" cxnId="{F072F946-0283-4D7F-AB38-6A8346FA7CEC}">
      <dgm:prSet/>
      <dgm:spPr/>
      <dgm:t>
        <a:bodyPr/>
        <a:lstStyle/>
        <a:p>
          <a:endParaRPr lang="en-US"/>
        </a:p>
      </dgm:t>
    </dgm:pt>
    <dgm:pt modelId="{331A8ACE-40F7-42F9-A279-1FF59D69903C}" type="sibTrans" cxnId="{F072F946-0283-4D7F-AB38-6A8346FA7CEC}">
      <dgm:prSet/>
      <dgm:spPr/>
      <dgm:t>
        <a:bodyPr/>
        <a:lstStyle/>
        <a:p>
          <a:endParaRPr lang="en-US"/>
        </a:p>
      </dgm:t>
    </dgm:pt>
    <dgm:pt modelId="{ABE383DB-4663-4B96-B607-CDC827DB6097}">
      <dgm:prSet/>
      <dgm:spPr/>
      <dgm:t>
        <a:bodyPr/>
        <a:lstStyle/>
        <a:p>
          <a:r>
            <a:rPr lang="en-US"/>
            <a:t>AgilePM Practitioner c£399</a:t>
          </a:r>
        </a:p>
      </dgm:t>
    </dgm:pt>
    <dgm:pt modelId="{D62F8D16-97D5-4096-AB97-338E6D6575BD}" type="parTrans" cxnId="{397AA543-9F93-4B59-8AFE-21B5E3FC8680}">
      <dgm:prSet/>
      <dgm:spPr/>
      <dgm:t>
        <a:bodyPr/>
        <a:lstStyle/>
        <a:p>
          <a:endParaRPr lang="en-US"/>
        </a:p>
      </dgm:t>
    </dgm:pt>
    <dgm:pt modelId="{B79FD317-9FFE-4631-83E3-841A88019931}" type="sibTrans" cxnId="{397AA543-9F93-4B59-8AFE-21B5E3FC8680}">
      <dgm:prSet/>
      <dgm:spPr/>
      <dgm:t>
        <a:bodyPr/>
        <a:lstStyle/>
        <a:p>
          <a:endParaRPr lang="en-US"/>
        </a:p>
      </dgm:t>
    </dgm:pt>
    <dgm:pt modelId="{B264BC25-936A-491E-86E7-B03BE50C65AA}" type="pres">
      <dgm:prSet presAssocID="{9C3D76C6-45B8-45D3-96EC-AB84608147A0}" presName="root" presStyleCnt="0">
        <dgm:presLayoutVars>
          <dgm:dir/>
          <dgm:resizeHandles val="exact"/>
        </dgm:presLayoutVars>
      </dgm:prSet>
      <dgm:spPr/>
    </dgm:pt>
    <dgm:pt modelId="{B7EC550A-B42A-4A9E-BD0A-6D54AD45155C}" type="pres">
      <dgm:prSet presAssocID="{E040C5D8-2112-4B8A-8EC8-9A452BAA537C}" presName="compNode" presStyleCnt="0"/>
      <dgm:spPr/>
    </dgm:pt>
    <dgm:pt modelId="{406D44A1-D0D4-4FA7-8018-683970E84C03}" type="pres">
      <dgm:prSet presAssocID="{E040C5D8-2112-4B8A-8EC8-9A452BAA537C}" presName="bgRect" presStyleLbl="bgShp" presStyleIdx="0" presStyleCnt="4"/>
      <dgm:spPr/>
    </dgm:pt>
    <dgm:pt modelId="{738CB658-28C1-485F-A231-06995431AB7A}" type="pres">
      <dgm:prSet presAssocID="{E040C5D8-2112-4B8A-8EC8-9A452BAA537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F889813F-4660-48C8-9893-5F52A9B01E95}" type="pres">
      <dgm:prSet presAssocID="{E040C5D8-2112-4B8A-8EC8-9A452BAA537C}" presName="spaceRect" presStyleCnt="0"/>
      <dgm:spPr/>
    </dgm:pt>
    <dgm:pt modelId="{8725CFE5-358C-4CD3-9B3F-31D8899FEA7C}" type="pres">
      <dgm:prSet presAssocID="{E040C5D8-2112-4B8A-8EC8-9A452BAA537C}" presName="parTx" presStyleLbl="revTx" presStyleIdx="0" presStyleCnt="5">
        <dgm:presLayoutVars>
          <dgm:chMax val="0"/>
          <dgm:chPref val="0"/>
        </dgm:presLayoutVars>
      </dgm:prSet>
      <dgm:spPr/>
    </dgm:pt>
    <dgm:pt modelId="{9089299B-0982-4AA6-8967-8E01341C36D3}" type="pres">
      <dgm:prSet presAssocID="{FDECC3CB-C7A5-4EB4-9243-1043C317EF0D}" presName="sibTrans" presStyleCnt="0"/>
      <dgm:spPr/>
    </dgm:pt>
    <dgm:pt modelId="{B6A304B5-5B22-470B-9D03-E59F4BB6AFA0}" type="pres">
      <dgm:prSet presAssocID="{98A64DFB-29CB-4B31-9FBA-1C30247EC86D}" presName="compNode" presStyleCnt="0"/>
      <dgm:spPr/>
    </dgm:pt>
    <dgm:pt modelId="{B18F7F13-5143-45FB-8BBC-1F6464269EBC}" type="pres">
      <dgm:prSet presAssocID="{98A64DFB-29CB-4B31-9FBA-1C30247EC86D}" presName="bgRect" presStyleLbl="bgShp" presStyleIdx="1" presStyleCnt="4"/>
      <dgm:spPr/>
    </dgm:pt>
    <dgm:pt modelId="{35E98633-401B-41FC-87E6-3711DD2BA7B5}" type="pres">
      <dgm:prSet presAssocID="{98A64DFB-29CB-4B31-9FBA-1C30247EC86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ientist"/>
        </a:ext>
      </dgm:extLst>
    </dgm:pt>
    <dgm:pt modelId="{102A81B2-1EE0-495E-AB95-7BF1A33845D0}" type="pres">
      <dgm:prSet presAssocID="{98A64DFB-29CB-4B31-9FBA-1C30247EC86D}" presName="spaceRect" presStyleCnt="0"/>
      <dgm:spPr/>
    </dgm:pt>
    <dgm:pt modelId="{69FDFDCF-716C-4F8D-9FF9-FD4203C8D660}" type="pres">
      <dgm:prSet presAssocID="{98A64DFB-29CB-4B31-9FBA-1C30247EC86D}" presName="parTx" presStyleLbl="revTx" presStyleIdx="1" presStyleCnt="5">
        <dgm:presLayoutVars>
          <dgm:chMax val="0"/>
          <dgm:chPref val="0"/>
        </dgm:presLayoutVars>
      </dgm:prSet>
      <dgm:spPr/>
    </dgm:pt>
    <dgm:pt modelId="{EE4521E0-D53F-4285-8DC9-9CCB94C98588}" type="pres">
      <dgm:prSet presAssocID="{A63F1053-B847-46C7-8609-776695841D41}" presName="sibTrans" presStyleCnt="0"/>
      <dgm:spPr/>
    </dgm:pt>
    <dgm:pt modelId="{43A36CD7-DB77-4C7D-8284-7184B0A45FF8}" type="pres">
      <dgm:prSet presAssocID="{894D7A8C-56D7-48E0-B341-D6CB07F79261}" presName="compNode" presStyleCnt="0"/>
      <dgm:spPr/>
    </dgm:pt>
    <dgm:pt modelId="{EE96C24D-4FA0-47CA-838A-D3B9DC201CC0}" type="pres">
      <dgm:prSet presAssocID="{894D7A8C-56D7-48E0-B341-D6CB07F79261}" presName="bgRect" presStyleLbl="bgShp" presStyleIdx="2" presStyleCnt="4"/>
      <dgm:spPr/>
    </dgm:pt>
    <dgm:pt modelId="{25E067D6-A2C3-483E-9F5F-E46F401F0E57}" type="pres">
      <dgm:prSet presAssocID="{894D7A8C-56D7-48E0-B341-D6CB07F7926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059B3188-AE39-4B35-8D32-954BECD6F51C}" type="pres">
      <dgm:prSet presAssocID="{894D7A8C-56D7-48E0-B341-D6CB07F79261}" presName="spaceRect" presStyleCnt="0"/>
      <dgm:spPr/>
    </dgm:pt>
    <dgm:pt modelId="{0F63BD69-4CFD-4698-8FE0-63F682890E99}" type="pres">
      <dgm:prSet presAssocID="{894D7A8C-56D7-48E0-B341-D6CB07F79261}" presName="parTx" presStyleLbl="revTx" presStyleIdx="2" presStyleCnt="5">
        <dgm:presLayoutVars>
          <dgm:chMax val="0"/>
          <dgm:chPref val="0"/>
        </dgm:presLayoutVars>
      </dgm:prSet>
      <dgm:spPr/>
    </dgm:pt>
    <dgm:pt modelId="{B60AA2C4-6045-4078-9DB8-0F2717D8935E}" type="pres">
      <dgm:prSet presAssocID="{6D35158E-00C8-4EDC-A861-53E444D5FC07}" presName="sibTrans" presStyleCnt="0"/>
      <dgm:spPr/>
    </dgm:pt>
    <dgm:pt modelId="{E99590D1-9C80-4923-8A7E-7407DAC0168D}" type="pres">
      <dgm:prSet presAssocID="{28337BF1-E686-4DAD-A125-B59B6EEE7CB7}" presName="compNode" presStyleCnt="0"/>
      <dgm:spPr/>
    </dgm:pt>
    <dgm:pt modelId="{AD09EC62-FFB9-44A0-988F-18BB82A971D0}" type="pres">
      <dgm:prSet presAssocID="{28337BF1-E686-4DAD-A125-B59B6EEE7CB7}" presName="bgRect" presStyleLbl="bgShp" presStyleIdx="3" presStyleCnt="4"/>
      <dgm:spPr/>
    </dgm:pt>
    <dgm:pt modelId="{8D33445C-74DF-44EF-950B-5F1E38D33D2B}" type="pres">
      <dgm:prSet presAssocID="{28337BF1-E686-4DAD-A125-B59B6EEE7CB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FFD3CA8-7631-4C0E-B43A-65EEE572BA5E}" type="pres">
      <dgm:prSet presAssocID="{28337BF1-E686-4DAD-A125-B59B6EEE7CB7}" presName="spaceRect" presStyleCnt="0"/>
      <dgm:spPr/>
    </dgm:pt>
    <dgm:pt modelId="{28B19F04-4FB1-4648-A9F4-F7B351A88D54}" type="pres">
      <dgm:prSet presAssocID="{28337BF1-E686-4DAD-A125-B59B6EEE7CB7}" presName="parTx" presStyleLbl="revTx" presStyleIdx="3" presStyleCnt="5">
        <dgm:presLayoutVars>
          <dgm:chMax val="0"/>
          <dgm:chPref val="0"/>
        </dgm:presLayoutVars>
      </dgm:prSet>
      <dgm:spPr/>
    </dgm:pt>
    <dgm:pt modelId="{9A593924-7C3E-4C40-B5D0-101495586642}" type="pres">
      <dgm:prSet presAssocID="{28337BF1-E686-4DAD-A125-B59B6EEE7CB7}" presName="desTx" presStyleLbl="revTx" presStyleIdx="4" presStyleCnt="5">
        <dgm:presLayoutVars/>
      </dgm:prSet>
      <dgm:spPr/>
    </dgm:pt>
  </dgm:ptLst>
  <dgm:cxnLst>
    <dgm:cxn modelId="{502F070B-1CA2-4EA5-A03D-7326F7029DB2}" type="presOf" srcId="{9C3D76C6-45B8-45D3-96EC-AB84608147A0}" destId="{B264BC25-936A-491E-86E7-B03BE50C65AA}" srcOrd="0" destOrd="0" presId="urn:microsoft.com/office/officeart/2018/2/layout/IconVerticalSolidList"/>
    <dgm:cxn modelId="{FC862412-E1F5-4CCD-85BD-3FE70E12F1E1}" srcId="{9C3D76C6-45B8-45D3-96EC-AB84608147A0}" destId="{E040C5D8-2112-4B8A-8EC8-9A452BAA537C}" srcOrd="0" destOrd="0" parTransId="{A28D8CF9-C6AE-485E-91C8-438AB9CC6EE4}" sibTransId="{FDECC3CB-C7A5-4EB4-9243-1043C317EF0D}"/>
    <dgm:cxn modelId="{6FB9DF14-A074-4813-9D54-524FCA46E4CB}" type="presOf" srcId="{F1DF16CA-6563-44B1-8A47-5262D55A185D}" destId="{9A593924-7C3E-4C40-B5D0-101495586642}" srcOrd="0" destOrd="0" presId="urn:microsoft.com/office/officeart/2018/2/layout/IconVerticalSolidList"/>
    <dgm:cxn modelId="{FF949319-E00C-49F2-982B-BD2A5B8D1A38}" type="presOf" srcId="{98A64DFB-29CB-4B31-9FBA-1C30247EC86D}" destId="{69FDFDCF-716C-4F8D-9FF9-FD4203C8D660}" srcOrd="0" destOrd="0" presId="urn:microsoft.com/office/officeart/2018/2/layout/IconVerticalSolidList"/>
    <dgm:cxn modelId="{397AA543-9F93-4B59-8AFE-21B5E3FC8680}" srcId="{28337BF1-E686-4DAD-A125-B59B6EEE7CB7}" destId="{ABE383DB-4663-4B96-B607-CDC827DB6097}" srcOrd="1" destOrd="0" parTransId="{D62F8D16-97D5-4096-AB97-338E6D6575BD}" sibTransId="{B79FD317-9FFE-4631-83E3-841A88019931}"/>
    <dgm:cxn modelId="{9756C246-50F5-4342-A861-F8BD0A24727B}" srcId="{9C3D76C6-45B8-45D3-96EC-AB84608147A0}" destId="{28337BF1-E686-4DAD-A125-B59B6EEE7CB7}" srcOrd="3" destOrd="0" parTransId="{B829AF50-782C-4488-A7AC-61891383BBC4}" sibTransId="{5C2FFB17-F623-4889-834A-9942425D3316}"/>
    <dgm:cxn modelId="{F072F946-0283-4D7F-AB38-6A8346FA7CEC}" srcId="{28337BF1-E686-4DAD-A125-B59B6EEE7CB7}" destId="{F1DF16CA-6563-44B1-8A47-5262D55A185D}" srcOrd="0" destOrd="0" parTransId="{B9A5AB98-C323-4AEC-B63A-EFBCC0F09577}" sibTransId="{331A8ACE-40F7-42F9-A279-1FF59D69903C}"/>
    <dgm:cxn modelId="{170D706C-D6B3-4343-A013-9085E1AC231E}" srcId="{9C3D76C6-45B8-45D3-96EC-AB84608147A0}" destId="{98A64DFB-29CB-4B31-9FBA-1C30247EC86D}" srcOrd="1" destOrd="0" parTransId="{EBFAEA33-D214-4052-9881-7CE8E37F8279}" sibTransId="{A63F1053-B847-46C7-8609-776695841D41}"/>
    <dgm:cxn modelId="{12028AA6-3739-401D-9128-580CD5D72158}" type="presOf" srcId="{894D7A8C-56D7-48E0-B341-D6CB07F79261}" destId="{0F63BD69-4CFD-4698-8FE0-63F682890E99}" srcOrd="0" destOrd="0" presId="urn:microsoft.com/office/officeart/2018/2/layout/IconVerticalSolidList"/>
    <dgm:cxn modelId="{BFF04DE9-B282-4398-B91A-79C634EDFCD5}" type="presOf" srcId="{28337BF1-E686-4DAD-A125-B59B6EEE7CB7}" destId="{28B19F04-4FB1-4648-A9F4-F7B351A88D54}" srcOrd="0" destOrd="0" presId="urn:microsoft.com/office/officeart/2018/2/layout/IconVerticalSolidList"/>
    <dgm:cxn modelId="{289CA0E9-A1E6-428E-BC24-6DC2B1923269}" type="presOf" srcId="{ABE383DB-4663-4B96-B607-CDC827DB6097}" destId="{9A593924-7C3E-4C40-B5D0-101495586642}" srcOrd="0" destOrd="1" presId="urn:microsoft.com/office/officeart/2018/2/layout/IconVerticalSolidList"/>
    <dgm:cxn modelId="{5EA3EAFB-F434-45AF-929B-67E4C9997C87}" srcId="{9C3D76C6-45B8-45D3-96EC-AB84608147A0}" destId="{894D7A8C-56D7-48E0-B341-D6CB07F79261}" srcOrd="2" destOrd="0" parTransId="{3A3D66CB-7CD8-4CF1-A91A-4B2DC2565957}" sibTransId="{6D35158E-00C8-4EDC-A861-53E444D5FC07}"/>
    <dgm:cxn modelId="{E16BB4FD-C3D7-462D-BAC7-CA7CB7483C4C}" type="presOf" srcId="{E040C5D8-2112-4B8A-8EC8-9A452BAA537C}" destId="{8725CFE5-358C-4CD3-9B3F-31D8899FEA7C}" srcOrd="0" destOrd="0" presId="urn:microsoft.com/office/officeart/2018/2/layout/IconVerticalSolidList"/>
    <dgm:cxn modelId="{64B1DB03-FE03-4CD6-8164-96AA3232E856}" type="presParOf" srcId="{B264BC25-936A-491E-86E7-B03BE50C65AA}" destId="{B7EC550A-B42A-4A9E-BD0A-6D54AD45155C}" srcOrd="0" destOrd="0" presId="urn:microsoft.com/office/officeart/2018/2/layout/IconVerticalSolidList"/>
    <dgm:cxn modelId="{F453E51B-68D6-439E-BB31-8BE214F28911}" type="presParOf" srcId="{B7EC550A-B42A-4A9E-BD0A-6D54AD45155C}" destId="{406D44A1-D0D4-4FA7-8018-683970E84C03}" srcOrd="0" destOrd="0" presId="urn:microsoft.com/office/officeart/2018/2/layout/IconVerticalSolidList"/>
    <dgm:cxn modelId="{742FF1EE-4B66-472C-BC2D-3F8B5B3F464F}" type="presParOf" srcId="{B7EC550A-B42A-4A9E-BD0A-6D54AD45155C}" destId="{738CB658-28C1-485F-A231-06995431AB7A}" srcOrd="1" destOrd="0" presId="urn:microsoft.com/office/officeart/2018/2/layout/IconVerticalSolidList"/>
    <dgm:cxn modelId="{A99B34C3-E94C-4DCB-9743-C8950C8848F6}" type="presParOf" srcId="{B7EC550A-B42A-4A9E-BD0A-6D54AD45155C}" destId="{F889813F-4660-48C8-9893-5F52A9B01E95}" srcOrd="2" destOrd="0" presId="urn:microsoft.com/office/officeart/2018/2/layout/IconVerticalSolidList"/>
    <dgm:cxn modelId="{065AA486-A846-4A71-AE8B-E3E9E27BF5A0}" type="presParOf" srcId="{B7EC550A-B42A-4A9E-BD0A-6D54AD45155C}" destId="{8725CFE5-358C-4CD3-9B3F-31D8899FEA7C}" srcOrd="3" destOrd="0" presId="urn:microsoft.com/office/officeart/2018/2/layout/IconVerticalSolidList"/>
    <dgm:cxn modelId="{E265DA2F-4165-49E5-A454-2D26685A8341}" type="presParOf" srcId="{B264BC25-936A-491E-86E7-B03BE50C65AA}" destId="{9089299B-0982-4AA6-8967-8E01341C36D3}" srcOrd="1" destOrd="0" presId="urn:microsoft.com/office/officeart/2018/2/layout/IconVerticalSolidList"/>
    <dgm:cxn modelId="{2A47C2AB-B267-4E3A-A766-8F2CF0137557}" type="presParOf" srcId="{B264BC25-936A-491E-86E7-B03BE50C65AA}" destId="{B6A304B5-5B22-470B-9D03-E59F4BB6AFA0}" srcOrd="2" destOrd="0" presId="urn:microsoft.com/office/officeart/2018/2/layout/IconVerticalSolidList"/>
    <dgm:cxn modelId="{F8204D04-BD0E-40CA-BE1F-9B2A36746542}" type="presParOf" srcId="{B6A304B5-5B22-470B-9D03-E59F4BB6AFA0}" destId="{B18F7F13-5143-45FB-8BBC-1F6464269EBC}" srcOrd="0" destOrd="0" presId="urn:microsoft.com/office/officeart/2018/2/layout/IconVerticalSolidList"/>
    <dgm:cxn modelId="{417D3DF0-444E-4502-8439-CE2BB87F9F0A}" type="presParOf" srcId="{B6A304B5-5B22-470B-9D03-E59F4BB6AFA0}" destId="{35E98633-401B-41FC-87E6-3711DD2BA7B5}" srcOrd="1" destOrd="0" presId="urn:microsoft.com/office/officeart/2018/2/layout/IconVerticalSolidList"/>
    <dgm:cxn modelId="{BCC2C6FB-C269-422F-90FB-9C5C509226D1}" type="presParOf" srcId="{B6A304B5-5B22-470B-9D03-E59F4BB6AFA0}" destId="{102A81B2-1EE0-495E-AB95-7BF1A33845D0}" srcOrd="2" destOrd="0" presId="urn:microsoft.com/office/officeart/2018/2/layout/IconVerticalSolidList"/>
    <dgm:cxn modelId="{1253A32C-D18D-4175-8041-675559D35851}" type="presParOf" srcId="{B6A304B5-5B22-470B-9D03-E59F4BB6AFA0}" destId="{69FDFDCF-716C-4F8D-9FF9-FD4203C8D660}" srcOrd="3" destOrd="0" presId="urn:microsoft.com/office/officeart/2018/2/layout/IconVerticalSolidList"/>
    <dgm:cxn modelId="{E8B1721E-229C-4358-B887-C33EC9D01993}" type="presParOf" srcId="{B264BC25-936A-491E-86E7-B03BE50C65AA}" destId="{EE4521E0-D53F-4285-8DC9-9CCB94C98588}" srcOrd="3" destOrd="0" presId="urn:microsoft.com/office/officeart/2018/2/layout/IconVerticalSolidList"/>
    <dgm:cxn modelId="{B073AA86-3E8E-4481-A6A0-33D00CD5526C}" type="presParOf" srcId="{B264BC25-936A-491E-86E7-B03BE50C65AA}" destId="{43A36CD7-DB77-4C7D-8284-7184B0A45FF8}" srcOrd="4" destOrd="0" presId="urn:microsoft.com/office/officeart/2018/2/layout/IconVerticalSolidList"/>
    <dgm:cxn modelId="{75AAD40B-CA12-493B-828C-B39258234019}" type="presParOf" srcId="{43A36CD7-DB77-4C7D-8284-7184B0A45FF8}" destId="{EE96C24D-4FA0-47CA-838A-D3B9DC201CC0}" srcOrd="0" destOrd="0" presId="urn:microsoft.com/office/officeart/2018/2/layout/IconVerticalSolidList"/>
    <dgm:cxn modelId="{47B2AF01-C042-4303-A3EE-105538889CA3}" type="presParOf" srcId="{43A36CD7-DB77-4C7D-8284-7184B0A45FF8}" destId="{25E067D6-A2C3-483E-9F5F-E46F401F0E57}" srcOrd="1" destOrd="0" presId="urn:microsoft.com/office/officeart/2018/2/layout/IconVerticalSolidList"/>
    <dgm:cxn modelId="{47438723-2BB1-42F1-8260-D242640E0A6C}" type="presParOf" srcId="{43A36CD7-DB77-4C7D-8284-7184B0A45FF8}" destId="{059B3188-AE39-4B35-8D32-954BECD6F51C}" srcOrd="2" destOrd="0" presId="urn:microsoft.com/office/officeart/2018/2/layout/IconVerticalSolidList"/>
    <dgm:cxn modelId="{3E8224A3-DA2C-4702-B756-2E1AED28A901}" type="presParOf" srcId="{43A36CD7-DB77-4C7D-8284-7184B0A45FF8}" destId="{0F63BD69-4CFD-4698-8FE0-63F682890E99}" srcOrd="3" destOrd="0" presId="urn:microsoft.com/office/officeart/2018/2/layout/IconVerticalSolidList"/>
    <dgm:cxn modelId="{248E1665-3E5C-47A0-B809-0691553E9C22}" type="presParOf" srcId="{B264BC25-936A-491E-86E7-B03BE50C65AA}" destId="{B60AA2C4-6045-4078-9DB8-0F2717D8935E}" srcOrd="5" destOrd="0" presId="urn:microsoft.com/office/officeart/2018/2/layout/IconVerticalSolidList"/>
    <dgm:cxn modelId="{4C089152-C54C-43D1-8D46-28C573C2B422}" type="presParOf" srcId="{B264BC25-936A-491E-86E7-B03BE50C65AA}" destId="{E99590D1-9C80-4923-8A7E-7407DAC0168D}" srcOrd="6" destOrd="0" presId="urn:microsoft.com/office/officeart/2018/2/layout/IconVerticalSolidList"/>
    <dgm:cxn modelId="{A6D4530C-8279-41DF-8F77-36E66AE74FFC}" type="presParOf" srcId="{E99590D1-9C80-4923-8A7E-7407DAC0168D}" destId="{AD09EC62-FFB9-44A0-988F-18BB82A971D0}" srcOrd="0" destOrd="0" presId="urn:microsoft.com/office/officeart/2018/2/layout/IconVerticalSolidList"/>
    <dgm:cxn modelId="{FFBE8B51-70DE-4353-88CF-9E3BB7663166}" type="presParOf" srcId="{E99590D1-9C80-4923-8A7E-7407DAC0168D}" destId="{8D33445C-74DF-44EF-950B-5F1E38D33D2B}" srcOrd="1" destOrd="0" presId="urn:microsoft.com/office/officeart/2018/2/layout/IconVerticalSolidList"/>
    <dgm:cxn modelId="{4018083D-DB3C-4BEA-9862-93BAE18529A5}" type="presParOf" srcId="{E99590D1-9C80-4923-8A7E-7407DAC0168D}" destId="{FFFD3CA8-7631-4C0E-B43A-65EEE572BA5E}" srcOrd="2" destOrd="0" presId="urn:microsoft.com/office/officeart/2018/2/layout/IconVerticalSolidList"/>
    <dgm:cxn modelId="{9F62046F-3325-4B3B-96AD-048867EBD412}" type="presParOf" srcId="{E99590D1-9C80-4923-8A7E-7407DAC0168D}" destId="{28B19F04-4FB1-4648-A9F4-F7B351A88D54}" srcOrd="3" destOrd="0" presId="urn:microsoft.com/office/officeart/2018/2/layout/IconVerticalSolidList"/>
    <dgm:cxn modelId="{81550412-7317-44EE-9693-21F6E06A9923}" type="presParOf" srcId="{E99590D1-9C80-4923-8A7E-7407DAC0168D}" destId="{9A593924-7C3E-4C40-B5D0-101495586642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B79D081-AFE6-481F-BD3F-0DA5B31946C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803B2E7-70E3-4207-84E4-D38FADF3C531}">
      <dgm:prSet/>
      <dgm:spPr/>
      <dgm:t>
        <a:bodyPr/>
        <a:lstStyle/>
        <a:p>
          <a:r>
            <a:rPr lang="en-US"/>
            <a:t>Last week – and potentially this week – you need to agree the aim and objectives </a:t>
          </a:r>
        </a:p>
      </dgm:t>
    </dgm:pt>
    <dgm:pt modelId="{4BCE6C39-28FB-450D-A996-55433A973A35}" type="parTrans" cxnId="{C675A231-8530-4A37-B3EE-FD9403FECD4A}">
      <dgm:prSet/>
      <dgm:spPr/>
      <dgm:t>
        <a:bodyPr/>
        <a:lstStyle/>
        <a:p>
          <a:endParaRPr lang="en-US"/>
        </a:p>
      </dgm:t>
    </dgm:pt>
    <dgm:pt modelId="{C7B3218D-F3A7-4B7D-9D33-50A93928857A}" type="sibTrans" cxnId="{C675A231-8530-4A37-B3EE-FD9403FECD4A}">
      <dgm:prSet/>
      <dgm:spPr/>
      <dgm:t>
        <a:bodyPr/>
        <a:lstStyle/>
        <a:p>
          <a:endParaRPr lang="en-US"/>
        </a:p>
      </dgm:t>
    </dgm:pt>
    <dgm:pt modelId="{6EAF10FA-EDBE-4202-8077-0684CD6C301C}">
      <dgm:prSet/>
      <dgm:spPr/>
      <dgm:t>
        <a:bodyPr/>
        <a:lstStyle/>
        <a:p>
          <a:r>
            <a:rPr lang="en-US"/>
            <a:t>What are the project deliverables?</a:t>
          </a:r>
        </a:p>
      </dgm:t>
    </dgm:pt>
    <dgm:pt modelId="{368A40BC-76E3-4104-9920-0952554D0EFA}" type="parTrans" cxnId="{E87C228F-F397-4EAB-BDDA-5B36EB817C50}">
      <dgm:prSet/>
      <dgm:spPr/>
      <dgm:t>
        <a:bodyPr/>
        <a:lstStyle/>
        <a:p>
          <a:endParaRPr lang="en-US"/>
        </a:p>
      </dgm:t>
    </dgm:pt>
    <dgm:pt modelId="{9EE54683-54DD-487E-BFED-365D4E35617F}" type="sibTrans" cxnId="{E87C228F-F397-4EAB-BDDA-5B36EB817C50}">
      <dgm:prSet/>
      <dgm:spPr/>
      <dgm:t>
        <a:bodyPr/>
        <a:lstStyle/>
        <a:p>
          <a:endParaRPr lang="en-US"/>
        </a:p>
      </dgm:t>
    </dgm:pt>
    <dgm:pt modelId="{B8612806-C763-4E72-8A1D-B1FC8EC74706}">
      <dgm:prSet/>
      <dgm:spPr/>
      <dgm:t>
        <a:bodyPr/>
        <a:lstStyle/>
        <a:p>
          <a:r>
            <a:rPr lang="en-US"/>
            <a:t>Add to Moodle</a:t>
          </a:r>
        </a:p>
      </dgm:t>
    </dgm:pt>
    <dgm:pt modelId="{DE2502A8-736B-4FF9-9D53-775E74728D1D}" type="parTrans" cxnId="{A34669B9-380C-49CC-BBE8-9DF89C452E2C}">
      <dgm:prSet/>
      <dgm:spPr/>
      <dgm:t>
        <a:bodyPr/>
        <a:lstStyle/>
        <a:p>
          <a:endParaRPr lang="en-US"/>
        </a:p>
      </dgm:t>
    </dgm:pt>
    <dgm:pt modelId="{453EE047-DAFA-405C-A1AE-59DE07924EF7}" type="sibTrans" cxnId="{A34669B9-380C-49CC-BBE8-9DF89C452E2C}">
      <dgm:prSet/>
      <dgm:spPr/>
      <dgm:t>
        <a:bodyPr/>
        <a:lstStyle/>
        <a:p>
          <a:endParaRPr lang="en-US"/>
        </a:p>
      </dgm:t>
    </dgm:pt>
    <dgm:pt modelId="{F3CA17C1-2593-4923-BFC1-82698D383347}" type="pres">
      <dgm:prSet presAssocID="{7B79D081-AFE6-481F-BD3F-0DA5B31946C5}" presName="root" presStyleCnt="0">
        <dgm:presLayoutVars>
          <dgm:dir/>
          <dgm:resizeHandles val="exact"/>
        </dgm:presLayoutVars>
      </dgm:prSet>
      <dgm:spPr/>
    </dgm:pt>
    <dgm:pt modelId="{7CC57BA5-A6DA-4892-9C8D-3D098730126F}" type="pres">
      <dgm:prSet presAssocID="{9803B2E7-70E3-4207-84E4-D38FADF3C531}" presName="compNode" presStyleCnt="0"/>
      <dgm:spPr/>
    </dgm:pt>
    <dgm:pt modelId="{42422C03-A0BD-4406-94E2-1CC13C8992C3}" type="pres">
      <dgm:prSet presAssocID="{9803B2E7-70E3-4207-84E4-D38FADF3C531}" presName="bgRect" presStyleLbl="bgShp" presStyleIdx="0" presStyleCnt="3"/>
      <dgm:spPr/>
    </dgm:pt>
    <dgm:pt modelId="{412A5547-A198-4FA6-8658-76DFE58A1FE3}" type="pres">
      <dgm:prSet presAssocID="{9803B2E7-70E3-4207-84E4-D38FADF3C53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FC4449F0-DD72-427D-8155-097FA04A348F}" type="pres">
      <dgm:prSet presAssocID="{9803B2E7-70E3-4207-84E4-D38FADF3C531}" presName="spaceRect" presStyleCnt="0"/>
      <dgm:spPr/>
    </dgm:pt>
    <dgm:pt modelId="{613A5674-A6C5-45D7-92E5-3FD65FB2DB9E}" type="pres">
      <dgm:prSet presAssocID="{9803B2E7-70E3-4207-84E4-D38FADF3C531}" presName="parTx" presStyleLbl="revTx" presStyleIdx="0" presStyleCnt="3">
        <dgm:presLayoutVars>
          <dgm:chMax val="0"/>
          <dgm:chPref val="0"/>
        </dgm:presLayoutVars>
      </dgm:prSet>
      <dgm:spPr/>
    </dgm:pt>
    <dgm:pt modelId="{E97EC954-28E6-43D7-B39E-39846F913261}" type="pres">
      <dgm:prSet presAssocID="{C7B3218D-F3A7-4B7D-9D33-50A93928857A}" presName="sibTrans" presStyleCnt="0"/>
      <dgm:spPr/>
    </dgm:pt>
    <dgm:pt modelId="{08C7331A-3959-43D6-B452-504C05D2ED58}" type="pres">
      <dgm:prSet presAssocID="{6EAF10FA-EDBE-4202-8077-0684CD6C301C}" presName="compNode" presStyleCnt="0"/>
      <dgm:spPr/>
    </dgm:pt>
    <dgm:pt modelId="{4DE0B1E6-7345-4A69-9849-DB159A6CC3D8}" type="pres">
      <dgm:prSet presAssocID="{6EAF10FA-EDBE-4202-8077-0684CD6C301C}" presName="bgRect" presStyleLbl="bgShp" presStyleIdx="1" presStyleCnt="3"/>
      <dgm:spPr/>
    </dgm:pt>
    <dgm:pt modelId="{7164E77C-82FB-4E29-9D43-B719E3D4F846}" type="pres">
      <dgm:prSet presAssocID="{6EAF10FA-EDBE-4202-8077-0684CD6C301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1771BBEF-4AFB-4CB3-A111-3D1832BD0C06}" type="pres">
      <dgm:prSet presAssocID="{6EAF10FA-EDBE-4202-8077-0684CD6C301C}" presName="spaceRect" presStyleCnt="0"/>
      <dgm:spPr/>
    </dgm:pt>
    <dgm:pt modelId="{7D8191AE-E415-425A-96B4-D8BCADCB2BC2}" type="pres">
      <dgm:prSet presAssocID="{6EAF10FA-EDBE-4202-8077-0684CD6C301C}" presName="parTx" presStyleLbl="revTx" presStyleIdx="1" presStyleCnt="3">
        <dgm:presLayoutVars>
          <dgm:chMax val="0"/>
          <dgm:chPref val="0"/>
        </dgm:presLayoutVars>
      </dgm:prSet>
      <dgm:spPr/>
    </dgm:pt>
    <dgm:pt modelId="{8E14B365-3942-4072-9DCC-E634CA0A52E8}" type="pres">
      <dgm:prSet presAssocID="{9EE54683-54DD-487E-BFED-365D4E35617F}" presName="sibTrans" presStyleCnt="0"/>
      <dgm:spPr/>
    </dgm:pt>
    <dgm:pt modelId="{937FE189-96CC-4652-932A-2FBD94909BBD}" type="pres">
      <dgm:prSet presAssocID="{B8612806-C763-4E72-8A1D-B1FC8EC74706}" presName="compNode" presStyleCnt="0"/>
      <dgm:spPr/>
    </dgm:pt>
    <dgm:pt modelId="{8DC69F21-06BC-4863-BF38-F48A80F7DFD0}" type="pres">
      <dgm:prSet presAssocID="{B8612806-C763-4E72-8A1D-B1FC8EC74706}" presName="bgRect" presStyleLbl="bgShp" presStyleIdx="2" presStyleCnt="3"/>
      <dgm:spPr/>
    </dgm:pt>
    <dgm:pt modelId="{0B181D94-BF03-438A-BFEA-A6F9C6CD9BC5}" type="pres">
      <dgm:prSet presAssocID="{B8612806-C763-4E72-8A1D-B1FC8EC7470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dd"/>
        </a:ext>
      </dgm:extLst>
    </dgm:pt>
    <dgm:pt modelId="{F12745B6-91DB-49AD-90AF-E674A83DB82E}" type="pres">
      <dgm:prSet presAssocID="{B8612806-C763-4E72-8A1D-B1FC8EC74706}" presName="spaceRect" presStyleCnt="0"/>
      <dgm:spPr/>
    </dgm:pt>
    <dgm:pt modelId="{DBF699B4-B8B7-45D2-BCFC-D11A8A4290DB}" type="pres">
      <dgm:prSet presAssocID="{B8612806-C763-4E72-8A1D-B1FC8EC7470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675A231-8530-4A37-B3EE-FD9403FECD4A}" srcId="{7B79D081-AFE6-481F-BD3F-0DA5B31946C5}" destId="{9803B2E7-70E3-4207-84E4-D38FADF3C531}" srcOrd="0" destOrd="0" parTransId="{4BCE6C39-28FB-450D-A996-55433A973A35}" sibTransId="{C7B3218D-F3A7-4B7D-9D33-50A93928857A}"/>
    <dgm:cxn modelId="{E87C228F-F397-4EAB-BDDA-5B36EB817C50}" srcId="{7B79D081-AFE6-481F-BD3F-0DA5B31946C5}" destId="{6EAF10FA-EDBE-4202-8077-0684CD6C301C}" srcOrd="1" destOrd="0" parTransId="{368A40BC-76E3-4104-9920-0952554D0EFA}" sibTransId="{9EE54683-54DD-487E-BFED-365D4E35617F}"/>
    <dgm:cxn modelId="{997B0B9C-3EFC-43B7-8FAD-134200716129}" type="presOf" srcId="{9803B2E7-70E3-4207-84E4-D38FADF3C531}" destId="{613A5674-A6C5-45D7-92E5-3FD65FB2DB9E}" srcOrd="0" destOrd="0" presId="urn:microsoft.com/office/officeart/2018/2/layout/IconVerticalSolidList"/>
    <dgm:cxn modelId="{6B8284B1-A9A4-41DF-BD19-F20DEB1B3223}" type="presOf" srcId="{6EAF10FA-EDBE-4202-8077-0684CD6C301C}" destId="{7D8191AE-E415-425A-96B4-D8BCADCB2BC2}" srcOrd="0" destOrd="0" presId="urn:microsoft.com/office/officeart/2018/2/layout/IconVerticalSolidList"/>
    <dgm:cxn modelId="{A34669B9-380C-49CC-BBE8-9DF89C452E2C}" srcId="{7B79D081-AFE6-481F-BD3F-0DA5B31946C5}" destId="{B8612806-C763-4E72-8A1D-B1FC8EC74706}" srcOrd="2" destOrd="0" parTransId="{DE2502A8-736B-4FF9-9D53-775E74728D1D}" sibTransId="{453EE047-DAFA-405C-A1AE-59DE07924EF7}"/>
    <dgm:cxn modelId="{55A96AC3-DEC6-4C2C-A870-4F56DBB0C2C6}" type="presOf" srcId="{7B79D081-AFE6-481F-BD3F-0DA5B31946C5}" destId="{F3CA17C1-2593-4923-BFC1-82698D383347}" srcOrd="0" destOrd="0" presId="urn:microsoft.com/office/officeart/2018/2/layout/IconVerticalSolidList"/>
    <dgm:cxn modelId="{0271C6F6-2FBB-48BA-A19A-7E1ACCA55A48}" type="presOf" srcId="{B8612806-C763-4E72-8A1D-B1FC8EC74706}" destId="{DBF699B4-B8B7-45D2-BCFC-D11A8A4290DB}" srcOrd="0" destOrd="0" presId="urn:microsoft.com/office/officeart/2018/2/layout/IconVerticalSolidList"/>
    <dgm:cxn modelId="{2AF1E9FE-A13D-40EA-9B1E-6FAA6F4153D2}" type="presParOf" srcId="{F3CA17C1-2593-4923-BFC1-82698D383347}" destId="{7CC57BA5-A6DA-4892-9C8D-3D098730126F}" srcOrd="0" destOrd="0" presId="urn:microsoft.com/office/officeart/2018/2/layout/IconVerticalSolidList"/>
    <dgm:cxn modelId="{8B0A86F1-D815-42A7-9F01-AE62C503B6F8}" type="presParOf" srcId="{7CC57BA5-A6DA-4892-9C8D-3D098730126F}" destId="{42422C03-A0BD-4406-94E2-1CC13C8992C3}" srcOrd="0" destOrd="0" presId="urn:microsoft.com/office/officeart/2018/2/layout/IconVerticalSolidList"/>
    <dgm:cxn modelId="{30182547-CCCB-416C-BDA4-C50E8D994C1B}" type="presParOf" srcId="{7CC57BA5-A6DA-4892-9C8D-3D098730126F}" destId="{412A5547-A198-4FA6-8658-76DFE58A1FE3}" srcOrd="1" destOrd="0" presId="urn:microsoft.com/office/officeart/2018/2/layout/IconVerticalSolidList"/>
    <dgm:cxn modelId="{717CC73E-E9C3-454A-897F-D5B51B17FD4C}" type="presParOf" srcId="{7CC57BA5-A6DA-4892-9C8D-3D098730126F}" destId="{FC4449F0-DD72-427D-8155-097FA04A348F}" srcOrd="2" destOrd="0" presId="urn:microsoft.com/office/officeart/2018/2/layout/IconVerticalSolidList"/>
    <dgm:cxn modelId="{FF2F6651-6E97-4430-973F-1B3C7E0D79E4}" type="presParOf" srcId="{7CC57BA5-A6DA-4892-9C8D-3D098730126F}" destId="{613A5674-A6C5-45D7-92E5-3FD65FB2DB9E}" srcOrd="3" destOrd="0" presId="urn:microsoft.com/office/officeart/2018/2/layout/IconVerticalSolidList"/>
    <dgm:cxn modelId="{8A62AAC7-B054-4554-BB61-CE73FCCFA5CF}" type="presParOf" srcId="{F3CA17C1-2593-4923-BFC1-82698D383347}" destId="{E97EC954-28E6-43D7-B39E-39846F913261}" srcOrd="1" destOrd="0" presId="urn:microsoft.com/office/officeart/2018/2/layout/IconVerticalSolidList"/>
    <dgm:cxn modelId="{53A0DBE2-FB99-4CC0-9E18-256AFF65B676}" type="presParOf" srcId="{F3CA17C1-2593-4923-BFC1-82698D383347}" destId="{08C7331A-3959-43D6-B452-504C05D2ED58}" srcOrd="2" destOrd="0" presId="urn:microsoft.com/office/officeart/2018/2/layout/IconVerticalSolidList"/>
    <dgm:cxn modelId="{7F15D301-FCD4-4EA2-BBF4-1A7FB1A5E858}" type="presParOf" srcId="{08C7331A-3959-43D6-B452-504C05D2ED58}" destId="{4DE0B1E6-7345-4A69-9849-DB159A6CC3D8}" srcOrd="0" destOrd="0" presId="urn:microsoft.com/office/officeart/2018/2/layout/IconVerticalSolidList"/>
    <dgm:cxn modelId="{9432A90F-5C01-48F0-B09B-E90BC03F08EA}" type="presParOf" srcId="{08C7331A-3959-43D6-B452-504C05D2ED58}" destId="{7164E77C-82FB-4E29-9D43-B719E3D4F846}" srcOrd="1" destOrd="0" presId="urn:microsoft.com/office/officeart/2018/2/layout/IconVerticalSolidList"/>
    <dgm:cxn modelId="{8BA7CC1F-9BF5-4E7D-A774-D9747A2C6C7E}" type="presParOf" srcId="{08C7331A-3959-43D6-B452-504C05D2ED58}" destId="{1771BBEF-4AFB-4CB3-A111-3D1832BD0C06}" srcOrd="2" destOrd="0" presId="urn:microsoft.com/office/officeart/2018/2/layout/IconVerticalSolidList"/>
    <dgm:cxn modelId="{CB2F12EA-CEFF-4458-B719-1A5342EB7259}" type="presParOf" srcId="{08C7331A-3959-43D6-B452-504C05D2ED58}" destId="{7D8191AE-E415-425A-96B4-D8BCADCB2BC2}" srcOrd="3" destOrd="0" presId="urn:microsoft.com/office/officeart/2018/2/layout/IconVerticalSolidList"/>
    <dgm:cxn modelId="{EDD7E55C-175E-4364-B7B1-1C10DD6951E7}" type="presParOf" srcId="{F3CA17C1-2593-4923-BFC1-82698D383347}" destId="{8E14B365-3942-4072-9DCC-E634CA0A52E8}" srcOrd="3" destOrd="0" presId="urn:microsoft.com/office/officeart/2018/2/layout/IconVerticalSolidList"/>
    <dgm:cxn modelId="{8BE25639-2AA2-46B1-ACC3-8902497F7329}" type="presParOf" srcId="{F3CA17C1-2593-4923-BFC1-82698D383347}" destId="{937FE189-96CC-4652-932A-2FBD94909BBD}" srcOrd="4" destOrd="0" presId="urn:microsoft.com/office/officeart/2018/2/layout/IconVerticalSolidList"/>
    <dgm:cxn modelId="{083186CD-3308-423D-911C-25E8BC50BA91}" type="presParOf" srcId="{937FE189-96CC-4652-932A-2FBD94909BBD}" destId="{8DC69F21-06BC-4863-BF38-F48A80F7DFD0}" srcOrd="0" destOrd="0" presId="urn:microsoft.com/office/officeart/2018/2/layout/IconVerticalSolidList"/>
    <dgm:cxn modelId="{91F25757-55C0-4B4F-8B76-1600B60885DC}" type="presParOf" srcId="{937FE189-96CC-4652-932A-2FBD94909BBD}" destId="{0B181D94-BF03-438A-BFEA-A6F9C6CD9BC5}" srcOrd="1" destOrd="0" presId="urn:microsoft.com/office/officeart/2018/2/layout/IconVerticalSolidList"/>
    <dgm:cxn modelId="{39E671A7-B6E1-4A28-BBBC-D54E125334A6}" type="presParOf" srcId="{937FE189-96CC-4652-932A-2FBD94909BBD}" destId="{F12745B6-91DB-49AD-90AF-E674A83DB82E}" srcOrd="2" destOrd="0" presId="urn:microsoft.com/office/officeart/2018/2/layout/IconVerticalSolidList"/>
    <dgm:cxn modelId="{1D7B9ED2-A26E-4D90-A2CF-7CD627E404A5}" type="presParOf" srcId="{937FE189-96CC-4652-932A-2FBD94909BBD}" destId="{DBF699B4-B8B7-45D2-BCFC-D11A8A4290D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B2AFABF-A72F-4623-AB89-31804B96022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2B8FC12-A444-4A31-A0F5-01BEE79562AD}">
      <dgm:prSet/>
      <dgm:spPr/>
      <dgm:t>
        <a:bodyPr/>
        <a:lstStyle/>
        <a:p>
          <a:r>
            <a:rPr lang="en-US"/>
            <a:t>An agile PM method that focuses on visualising work, improving workflow and continuous improvement</a:t>
          </a:r>
        </a:p>
      </dgm:t>
    </dgm:pt>
    <dgm:pt modelId="{49133CF4-2959-4486-9CCA-F394ECE0B092}" type="parTrans" cxnId="{FEFF32A7-88E6-44BE-84F7-9CAC323BB1BC}">
      <dgm:prSet/>
      <dgm:spPr/>
      <dgm:t>
        <a:bodyPr/>
        <a:lstStyle/>
        <a:p>
          <a:endParaRPr lang="en-US"/>
        </a:p>
      </dgm:t>
    </dgm:pt>
    <dgm:pt modelId="{F75F3A14-9670-4991-B15A-089724576EA0}" type="sibTrans" cxnId="{FEFF32A7-88E6-44BE-84F7-9CAC323BB1BC}">
      <dgm:prSet/>
      <dgm:spPr/>
      <dgm:t>
        <a:bodyPr/>
        <a:lstStyle/>
        <a:p>
          <a:endParaRPr lang="en-US"/>
        </a:p>
      </dgm:t>
    </dgm:pt>
    <dgm:pt modelId="{A6770036-3D5A-41E0-9DFA-3F0DA21DF6F9}">
      <dgm:prSet/>
      <dgm:spPr/>
      <dgm:t>
        <a:bodyPr/>
        <a:lstStyle/>
        <a:p>
          <a:r>
            <a:rPr lang="en-US"/>
            <a:t>The core is the Kanban board</a:t>
          </a:r>
        </a:p>
      </dgm:t>
    </dgm:pt>
    <dgm:pt modelId="{87BF3804-9007-403B-85BE-EED1519A6912}" type="parTrans" cxnId="{9D9E088E-AC12-4347-83CA-E934E782C381}">
      <dgm:prSet/>
      <dgm:spPr/>
      <dgm:t>
        <a:bodyPr/>
        <a:lstStyle/>
        <a:p>
          <a:endParaRPr lang="en-US"/>
        </a:p>
      </dgm:t>
    </dgm:pt>
    <dgm:pt modelId="{EFF6BC7C-707E-4BA0-92B6-7005B02E2118}" type="sibTrans" cxnId="{9D9E088E-AC12-4347-83CA-E934E782C381}">
      <dgm:prSet/>
      <dgm:spPr/>
      <dgm:t>
        <a:bodyPr/>
        <a:lstStyle/>
        <a:p>
          <a:endParaRPr lang="en-US"/>
        </a:p>
      </dgm:t>
    </dgm:pt>
    <dgm:pt modelId="{C0737931-272C-442E-B91D-0EC360FC350E}">
      <dgm:prSet/>
      <dgm:spPr/>
      <dgm:t>
        <a:bodyPr/>
        <a:lstStyle/>
        <a:p>
          <a:r>
            <a:rPr lang="en-US"/>
            <a:t>A visual tool that represents different stages of a process: to do, in progress and DONE</a:t>
          </a:r>
        </a:p>
      </dgm:t>
    </dgm:pt>
    <dgm:pt modelId="{303817B2-EFD9-4966-92C7-31C8097058A2}" type="parTrans" cxnId="{498DC440-440C-426A-83B4-503124B78F63}">
      <dgm:prSet/>
      <dgm:spPr/>
      <dgm:t>
        <a:bodyPr/>
        <a:lstStyle/>
        <a:p>
          <a:endParaRPr lang="en-US"/>
        </a:p>
      </dgm:t>
    </dgm:pt>
    <dgm:pt modelId="{EF7C7D40-32A9-48F3-8942-2498F2B75CE2}" type="sibTrans" cxnId="{498DC440-440C-426A-83B4-503124B78F63}">
      <dgm:prSet/>
      <dgm:spPr/>
      <dgm:t>
        <a:bodyPr/>
        <a:lstStyle/>
        <a:p>
          <a:endParaRPr lang="en-US"/>
        </a:p>
      </dgm:t>
    </dgm:pt>
    <dgm:pt modelId="{ECD94CAB-1DFD-4BA7-8EF1-90D6DA79BA85}">
      <dgm:prSet/>
      <dgm:spPr/>
      <dgm:t>
        <a:bodyPr/>
        <a:lstStyle/>
        <a:p>
          <a:r>
            <a:rPr lang="en-US"/>
            <a:t>Each task is represented by a card, which moves from left to right on the board</a:t>
          </a:r>
        </a:p>
      </dgm:t>
    </dgm:pt>
    <dgm:pt modelId="{8ACBAD44-5AD3-4D8B-92A1-65FB7E91778E}" type="parTrans" cxnId="{575CA999-E68B-4723-B294-35219BAFA654}">
      <dgm:prSet/>
      <dgm:spPr/>
      <dgm:t>
        <a:bodyPr/>
        <a:lstStyle/>
        <a:p>
          <a:endParaRPr lang="en-US"/>
        </a:p>
      </dgm:t>
    </dgm:pt>
    <dgm:pt modelId="{32168F32-2A33-4815-B3F3-A143519F15C2}" type="sibTrans" cxnId="{575CA999-E68B-4723-B294-35219BAFA654}">
      <dgm:prSet/>
      <dgm:spPr/>
      <dgm:t>
        <a:bodyPr/>
        <a:lstStyle/>
        <a:p>
          <a:endParaRPr lang="en-US"/>
        </a:p>
      </dgm:t>
    </dgm:pt>
    <dgm:pt modelId="{51426EE1-9416-4BE4-94E3-C389FB9C4D93}" type="pres">
      <dgm:prSet presAssocID="{7B2AFABF-A72F-4623-AB89-31804B960221}" presName="root" presStyleCnt="0">
        <dgm:presLayoutVars>
          <dgm:dir/>
          <dgm:resizeHandles val="exact"/>
        </dgm:presLayoutVars>
      </dgm:prSet>
      <dgm:spPr/>
    </dgm:pt>
    <dgm:pt modelId="{0DFA6E4B-51B9-41F9-8246-188033D69A2D}" type="pres">
      <dgm:prSet presAssocID="{C2B8FC12-A444-4A31-A0F5-01BEE79562AD}" presName="compNode" presStyleCnt="0"/>
      <dgm:spPr/>
    </dgm:pt>
    <dgm:pt modelId="{520F58D1-2A6A-47F1-BBFE-9C16D478FA4A}" type="pres">
      <dgm:prSet presAssocID="{C2B8FC12-A444-4A31-A0F5-01BEE79562AD}" presName="bgRect" presStyleLbl="bgShp" presStyleIdx="0" presStyleCnt="4"/>
      <dgm:spPr/>
    </dgm:pt>
    <dgm:pt modelId="{22F3B110-9121-4586-AD21-93E6D0A614F0}" type="pres">
      <dgm:prSet presAssocID="{C2B8FC12-A444-4A31-A0F5-01BEE79562A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D90424BA-5404-4E46-907C-65D69AAF5882}" type="pres">
      <dgm:prSet presAssocID="{C2B8FC12-A444-4A31-A0F5-01BEE79562AD}" presName="spaceRect" presStyleCnt="0"/>
      <dgm:spPr/>
    </dgm:pt>
    <dgm:pt modelId="{8B1DDDCC-5C8C-4DD8-BBD0-F370164A2F02}" type="pres">
      <dgm:prSet presAssocID="{C2B8FC12-A444-4A31-A0F5-01BEE79562AD}" presName="parTx" presStyleLbl="revTx" presStyleIdx="0" presStyleCnt="4">
        <dgm:presLayoutVars>
          <dgm:chMax val="0"/>
          <dgm:chPref val="0"/>
        </dgm:presLayoutVars>
      </dgm:prSet>
      <dgm:spPr/>
    </dgm:pt>
    <dgm:pt modelId="{22602898-DE6C-4813-9791-C429C6F54E98}" type="pres">
      <dgm:prSet presAssocID="{F75F3A14-9670-4991-B15A-089724576EA0}" presName="sibTrans" presStyleCnt="0"/>
      <dgm:spPr/>
    </dgm:pt>
    <dgm:pt modelId="{B1F806E7-401D-4403-94B2-556351F8AF10}" type="pres">
      <dgm:prSet presAssocID="{A6770036-3D5A-41E0-9DFA-3F0DA21DF6F9}" presName="compNode" presStyleCnt="0"/>
      <dgm:spPr/>
    </dgm:pt>
    <dgm:pt modelId="{40749E4A-33FD-4330-BE1E-2D913717225F}" type="pres">
      <dgm:prSet presAssocID="{A6770036-3D5A-41E0-9DFA-3F0DA21DF6F9}" presName="bgRect" presStyleLbl="bgShp" presStyleIdx="1" presStyleCnt="4"/>
      <dgm:spPr/>
    </dgm:pt>
    <dgm:pt modelId="{47F4E00B-4027-4E92-B66B-158EE9F79298}" type="pres">
      <dgm:prSet presAssocID="{A6770036-3D5A-41E0-9DFA-3F0DA21DF6F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8162D89C-0826-4341-9DC9-E3B79768BEFC}" type="pres">
      <dgm:prSet presAssocID="{A6770036-3D5A-41E0-9DFA-3F0DA21DF6F9}" presName="spaceRect" presStyleCnt="0"/>
      <dgm:spPr/>
    </dgm:pt>
    <dgm:pt modelId="{152D3DF9-670B-4049-96E6-F73369108ECE}" type="pres">
      <dgm:prSet presAssocID="{A6770036-3D5A-41E0-9DFA-3F0DA21DF6F9}" presName="parTx" presStyleLbl="revTx" presStyleIdx="1" presStyleCnt="4">
        <dgm:presLayoutVars>
          <dgm:chMax val="0"/>
          <dgm:chPref val="0"/>
        </dgm:presLayoutVars>
      </dgm:prSet>
      <dgm:spPr/>
    </dgm:pt>
    <dgm:pt modelId="{449266E4-4060-4926-98D3-C55E1142A312}" type="pres">
      <dgm:prSet presAssocID="{EFF6BC7C-707E-4BA0-92B6-7005B02E2118}" presName="sibTrans" presStyleCnt="0"/>
      <dgm:spPr/>
    </dgm:pt>
    <dgm:pt modelId="{6A92C5FC-748A-42DA-9D9F-5E5A293847C9}" type="pres">
      <dgm:prSet presAssocID="{C0737931-272C-442E-B91D-0EC360FC350E}" presName="compNode" presStyleCnt="0"/>
      <dgm:spPr/>
    </dgm:pt>
    <dgm:pt modelId="{3DECB5FE-E760-411F-95AC-2A9BDA5046C8}" type="pres">
      <dgm:prSet presAssocID="{C0737931-272C-442E-B91D-0EC360FC350E}" presName="bgRect" presStyleLbl="bgShp" presStyleIdx="2" presStyleCnt="4"/>
      <dgm:spPr/>
    </dgm:pt>
    <dgm:pt modelId="{B3718032-7F21-4CAB-8FA8-7C1DA1FAAAFD}" type="pres">
      <dgm:prSet presAssocID="{C0737931-272C-442E-B91D-0EC360FC350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79008E92-AB4E-4E07-A471-F47BB4EE4894}" type="pres">
      <dgm:prSet presAssocID="{C0737931-272C-442E-B91D-0EC360FC350E}" presName="spaceRect" presStyleCnt="0"/>
      <dgm:spPr/>
    </dgm:pt>
    <dgm:pt modelId="{E2A6C526-B229-4851-BF25-8B130DFADB60}" type="pres">
      <dgm:prSet presAssocID="{C0737931-272C-442E-B91D-0EC360FC350E}" presName="parTx" presStyleLbl="revTx" presStyleIdx="2" presStyleCnt="4">
        <dgm:presLayoutVars>
          <dgm:chMax val="0"/>
          <dgm:chPref val="0"/>
        </dgm:presLayoutVars>
      </dgm:prSet>
      <dgm:spPr/>
    </dgm:pt>
    <dgm:pt modelId="{91053774-83A4-4CDB-BA7A-980097452652}" type="pres">
      <dgm:prSet presAssocID="{EF7C7D40-32A9-48F3-8942-2498F2B75CE2}" presName="sibTrans" presStyleCnt="0"/>
      <dgm:spPr/>
    </dgm:pt>
    <dgm:pt modelId="{CEA0BCC6-1124-4EC5-86AD-BD45DF19798D}" type="pres">
      <dgm:prSet presAssocID="{ECD94CAB-1DFD-4BA7-8EF1-90D6DA79BA85}" presName="compNode" presStyleCnt="0"/>
      <dgm:spPr/>
    </dgm:pt>
    <dgm:pt modelId="{F2EC93CE-EE5C-488D-904A-CA9D5F3AF32F}" type="pres">
      <dgm:prSet presAssocID="{ECD94CAB-1DFD-4BA7-8EF1-90D6DA79BA85}" presName="bgRect" presStyleLbl="bgShp" presStyleIdx="3" presStyleCnt="4"/>
      <dgm:spPr/>
    </dgm:pt>
    <dgm:pt modelId="{C304D387-787F-4CD4-88F8-851F7FB66542}" type="pres">
      <dgm:prSet presAssocID="{ECD94CAB-1DFD-4BA7-8EF1-90D6DA79BA8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ing Cards"/>
        </a:ext>
      </dgm:extLst>
    </dgm:pt>
    <dgm:pt modelId="{F49F7A92-7353-4445-BD8F-E0D8604CFDFF}" type="pres">
      <dgm:prSet presAssocID="{ECD94CAB-1DFD-4BA7-8EF1-90D6DA79BA85}" presName="spaceRect" presStyleCnt="0"/>
      <dgm:spPr/>
    </dgm:pt>
    <dgm:pt modelId="{6FC6D865-DE29-4968-B612-CB83C9B46A60}" type="pres">
      <dgm:prSet presAssocID="{ECD94CAB-1DFD-4BA7-8EF1-90D6DA79BA8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98DC440-440C-426A-83B4-503124B78F63}" srcId="{7B2AFABF-A72F-4623-AB89-31804B960221}" destId="{C0737931-272C-442E-B91D-0EC360FC350E}" srcOrd="2" destOrd="0" parTransId="{303817B2-EFD9-4966-92C7-31C8097058A2}" sibTransId="{EF7C7D40-32A9-48F3-8942-2498F2B75CE2}"/>
    <dgm:cxn modelId="{FC4E6C86-8207-4C1C-B9C1-213933071412}" type="presOf" srcId="{7B2AFABF-A72F-4623-AB89-31804B960221}" destId="{51426EE1-9416-4BE4-94E3-C389FB9C4D93}" srcOrd="0" destOrd="0" presId="urn:microsoft.com/office/officeart/2018/2/layout/IconVerticalSolidList"/>
    <dgm:cxn modelId="{9D9E088E-AC12-4347-83CA-E934E782C381}" srcId="{7B2AFABF-A72F-4623-AB89-31804B960221}" destId="{A6770036-3D5A-41E0-9DFA-3F0DA21DF6F9}" srcOrd="1" destOrd="0" parTransId="{87BF3804-9007-403B-85BE-EED1519A6912}" sibTransId="{EFF6BC7C-707E-4BA0-92B6-7005B02E2118}"/>
    <dgm:cxn modelId="{575CA999-E68B-4723-B294-35219BAFA654}" srcId="{7B2AFABF-A72F-4623-AB89-31804B960221}" destId="{ECD94CAB-1DFD-4BA7-8EF1-90D6DA79BA85}" srcOrd="3" destOrd="0" parTransId="{8ACBAD44-5AD3-4D8B-92A1-65FB7E91778E}" sibTransId="{32168F32-2A33-4815-B3F3-A143519F15C2}"/>
    <dgm:cxn modelId="{5A884DA4-03F5-49CD-8A3E-E0889EF53E38}" type="presOf" srcId="{A6770036-3D5A-41E0-9DFA-3F0DA21DF6F9}" destId="{152D3DF9-670B-4049-96E6-F73369108ECE}" srcOrd="0" destOrd="0" presId="urn:microsoft.com/office/officeart/2018/2/layout/IconVerticalSolidList"/>
    <dgm:cxn modelId="{FEFF32A7-88E6-44BE-84F7-9CAC323BB1BC}" srcId="{7B2AFABF-A72F-4623-AB89-31804B960221}" destId="{C2B8FC12-A444-4A31-A0F5-01BEE79562AD}" srcOrd="0" destOrd="0" parTransId="{49133CF4-2959-4486-9CCA-F394ECE0B092}" sibTransId="{F75F3A14-9670-4991-B15A-089724576EA0}"/>
    <dgm:cxn modelId="{38385DB1-094D-44CA-AE15-29462A7F1BD8}" type="presOf" srcId="{ECD94CAB-1DFD-4BA7-8EF1-90D6DA79BA85}" destId="{6FC6D865-DE29-4968-B612-CB83C9B46A60}" srcOrd="0" destOrd="0" presId="urn:microsoft.com/office/officeart/2018/2/layout/IconVerticalSolidList"/>
    <dgm:cxn modelId="{3EA3BCF8-A6D4-4FE9-9361-8F404178F380}" type="presOf" srcId="{C0737931-272C-442E-B91D-0EC360FC350E}" destId="{E2A6C526-B229-4851-BF25-8B130DFADB60}" srcOrd="0" destOrd="0" presId="urn:microsoft.com/office/officeart/2018/2/layout/IconVerticalSolidList"/>
    <dgm:cxn modelId="{CFFEC1FE-0969-4BCD-8EBF-85093F8FC3DB}" type="presOf" srcId="{C2B8FC12-A444-4A31-A0F5-01BEE79562AD}" destId="{8B1DDDCC-5C8C-4DD8-BBD0-F370164A2F02}" srcOrd="0" destOrd="0" presId="urn:microsoft.com/office/officeart/2018/2/layout/IconVerticalSolidList"/>
    <dgm:cxn modelId="{1B379702-48B0-412C-BD16-F009FA795E51}" type="presParOf" srcId="{51426EE1-9416-4BE4-94E3-C389FB9C4D93}" destId="{0DFA6E4B-51B9-41F9-8246-188033D69A2D}" srcOrd="0" destOrd="0" presId="urn:microsoft.com/office/officeart/2018/2/layout/IconVerticalSolidList"/>
    <dgm:cxn modelId="{86B17147-CEE9-4A9B-BEBA-4789E25B1CCD}" type="presParOf" srcId="{0DFA6E4B-51B9-41F9-8246-188033D69A2D}" destId="{520F58D1-2A6A-47F1-BBFE-9C16D478FA4A}" srcOrd="0" destOrd="0" presId="urn:microsoft.com/office/officeart/2018/2/layout/IconVerticalSolidList"/>
    <dgm:cxn modelId="{B9988924-0C34-45C9-B87A-156A856FF627}" type="presParOf" srcId="{0DFA6E4B-51B9-41F9-8246-188033D69A2D}" destId="{22F3B110-9121-4586-AD21-93E6D0A614F0}" srcOrd="1" destOrd="0" presId="urn:microsoft.com/office/officeart/2018/2/layout/IconVerticalSolidList"/>
    <dgm:cxn modelId="{1BA330F1-48AB-4DC3-AF10-A09528B7BB1F}" type="presParOf" srcId="{0DFA6E4B-51B9-41F9-8246-188033D69A2D}" destId="{D90424BA-5404-4E46-907C-65D69AAF5882}" srcOrd="2" destOrd="0" presId="urn:microsoft.com/office/officeart/2018/2/layout/IconVerticalSolidList"/>
    <dgm:cxn modelId="{2A39482F-A927-446E-8723-3145E2273E7C}" type="presParOf" srcId="{0DFA6E4B-51B9-41F9-8246-188033D69A2D}" destId="{8B1DDDCC-5C8C-4DD8-BBD0-F370164A2F02}" srcOrd="3" destOrd="0" presId="urn:microsoft.com/office/officeart/2018/2/layout/IconVerticalSolidList"/>
    <dgm:cxn modelId="{B2D06A6E-83DF-4945-99F9-F3DC5E142554}" type="presParOf" srcId="{51426EE1-9416-4BE4-94E3-C389FB9C4D93}" destId="{22602898-DE6C-4813-9791-C429C6F54E98}" srcOrd="1" destOrd="0" presId="urn:microsoft.com/office/officeart/2018/2/layout/IconVerticalSolidList"/>
    <dgm:cxn modelId="{D4EC1F78-1D9B-4DF3-AC0D-DE65F123F3AF}" type="presParOf" srcId="{51426EE1-9416-4BE4-94E3-C389FB9C4D93}" destId="{B1F806E7-401D-4403-94B2-556351F8AF10}" srcOrd="2" destOrd="0" presId="urn:microsoft.com/office/officeart/2018/2/layout/IconVerticalSolidList"/>
    <dgm:cxn modelId="{39C3291E-3A52-4444-A5C6-D06B2DA85008}" type="presParOf" srcId="{B1F806E7-401D-4403-94B2-556351F8AF10}" destId="{40749E4A-33FD-4330-BE1E-2D913717225F}" srcOrd="0" destOrd="0" presId="urn:microsoft.com/office/officeart/2018/2/layout/IconVerticalSolidList"/>
    <dgm:cxn modelId="{F76B6BC4-0F29-4010-8DE4-43625CBC54B2}" type="presParOf" srcId="{B1F806E7-401D-4403-94B2-556351F8AF10}" destId="{47F4E00B-4027-4E92-B66B-158EE9F79298}" srcOrd="1" destOrd="0" presId="urn:microsoft.com/office/officeart/2018/2/layout/IconVerticalSolidList"/>
    <dgm:cxn modelId="{A96F32B4-498B-462B-9B93-918740F169B1}" type="presParOf" srcId="{B1F806E7-401D-4403-94B2-556351F8AF10}" destId="{8162D89C-0826-4341-9DC9-E3B79768BEFC}" srcOrd="2" destOrd="0" presId="urn:microsoft.com/office/officeart/2018/2/layout/IconVerticalSolidList"/>
    <dgm:cxn modelId="{C226D40C-212E-4A30-A99C-AC9D45CB2616}" type="presParOf" srcId="{B1F806E7-401D-4403-94B2-556351F8AF10}" destId="{152D3DF9-670B-4049-96E6-F73369108ECE}" srcOrd="3" destOrd="0" presId="urn:microsoft.com/office/officeart/2018/2/layout/IconVerticalSolidList"/>
    <dgm:cxn modelId="{37DD21C1-4A85-41AE-8B36-250A6173105E}" type="presParOf" srcId="{51426EE1-9416-4BE4-94E3-C389FB9C4D93}" destId="{449266E4-4060-4926-98D3-C55E1142A312}" srcOrd="3" destOrd="0" presId="urn:microsoft.com/office/officeart/2018/2/layout/IconVerticalSolidList"/>
    <dgm:cxn modelId="{5D9DE2A2-F5DE-4FDE-BFB8-AD8622BA75B2}" type="presParOf" srcId="{51426EE1-9416-4BE4-94E3-C389FB9C4D93}" destId="{6A92C5FC-748A-42DA-9D9F-5E5A293847C9}" srcOrd="4" destOrd="0" presId="urn:microsoft.com/office/officeart/2018/2/layout/IconVerticalSolidList"/>
    <dgm:cxn modelId="{57ECB4A5-D3B5-412B-90A1-01EDB3BE1A1D}" type="presParOf" srcId="{6A92C5FC-748A-42DA-9D9F-5E5A293847C9}" destId="{3DECB5FE-E760-411F-95AC-2A9BDA5046C8}" srcOrd="0" destOrd="0" presId="urn:microsoft.com/office/officeart/2018/2/layout/IconVerticalSolidList"/>
    <dgm:cxn modelId="{FB0090AB-A162-4E82-B955-2B1486F10DF6}" type="presParOf" srcId="{6A92C5FC-748A-42DA-9D9F-5E5A293847C9}" destId="{B3718032-7F21-4CAB-8FA8-7C1DA1FAAAFD}" srcOrd="1" destOrd="0" presId="urn:microsoft.com/office/officeart/2018/2/layout/IconVerticalSolidList"/>
    <dgm:cxn modelId="{ED536A8D-A5FB-48E6-8745-4C36C1B33B55}" type="presParOf" srcId="{6A92C5FC-748A-42DA-9D9F-5E5A293847C9}" destId="{79008E92-AB4E-4E07-A471-F47BB4EE4894}" srcOrd="2" destOrd="0" presId="urn:microsoft.com/office/officeart/2018/2/layout/IconVerticalSolidList"/>
    <dgm:cxn modelId="{24625D17-ADD5-4490-993E-E59C6DA3E0DB}" type="presParOf" srcId="{6A92C5FC-748A-42DA-9D9F-5E5A293847C9}" destId="{E2A6C526-B229-4851-BF25-8B130DFADB60}" srcOrd="3" destOrd="0" presId="urn:microsoft.com/office/officeart/2018/2/layout/IconVerticalSolidList"/>
    <dgm:cxn modelId="{4FAC6630-9715-466D-AD1B-CEF00F4540E1}" type="presParOf" srcId="{51426EE1-9416-4BE4-94E3-C389FB9C4D93}" destId="{91053774-83A4-4CDB-BA7A-980097452652}" srcOrd="5" destOrd="0" presId="urn:microsoft.com/office/officeart/2018/2/layout/IconVerticalSolidList"/>
    <dgm:cxn modelId="{9588103A-6393-49CF-9C07-6575670B2C20}" type="presParOf" srcId="{51426EE1-9416-4BE4-94E3-C389FB9C4D93}" destId="{CEA0BCC6-1124-4EC5-86AD-BD45DF19798D}" srcOrd="6" destOrd="0" presId="urn:microsoft.com/office/officeart/2018/2/layout/IconVerticalSolidList"/>
    <dgm:cxn modelId="{1EAF872C-7A4F-46A2-9140-AC94C10FE69A}" type="presParOf" srcId="{CEA0BCC6-1124-4EC5-86AD-BD45DF19798D}" destId="{F2EC93CE-EE5C-488D-904A-CA9D5F3AF32F}" srcOrd="0" destOrd="0" presId="urn:microsoft.com/office/officeart/2018/2/layout/IconVerticalSolidList"/>
    <dgm:cxn modelId="{0DB40CCB-F856-4E2C-BA7D-07A9DDD27380}" type="presParOf" srcId="{CEA0BCC6-1124-4EC5-86AD-BD45DF19798D}" destId="{C304D387-787F-4CD4-88F8-851F7FB66542}" srcOrd="1" destOrd="0" presId="urn:microsoft.com/office/officeart/2018/2/layout/IconVerticalSolidList"/>
    <dgm:cxn modelId="{E84283C0-B066-49AA-9479-6008FF25D72D}" type="presParOf" srcId="{CEA0BCC6-1124-4EC5-86AD-BD45DF19798D}" destId="{F49F7A92-7353-4445-BD8F-E0D8604CFDFF}" srcOrd="2" destOrd="0" presId="urn:microsoft.com/office/officeart/2018/2/layout/IconVerticalSolidList"/>
    <dgm:cxn modelId="{FB945E5E-0757-42D1-A3FA-F5635DD0AF43}" type="presParOf" srcId="{CEA0BCC6-1124-4EC5-86AD-BD45DF19798D}" destId="{6FC6D865-DE29-4968-B612-CB83C9B46A6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095C9B1-CB85-486E-85A9-D9B96CEAA1A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3E02717-9F69-4F5E-8C12-E15FA6A0FE1C}">
      <dgm:prSet/>
      <dgm:spPr/>
      <dgm:t>
        <a:bodyPr/>
        <a:lstStyle/>
        <a:p>
          <a:r>
            <a:rPr lang="en-US"/>
            <a:t>Purpose</a:t>
          </a:r>
        </a:p>
      </dgm:t>
    </dgm:pt>
    <dgm:pt modelId="{C0293F99-B3E3-46F6-8B6E-AA808FC7F664}" type="parTrans" cxnId="{12BCBD58-B48C-4D26-AA6D-767CE914FAF4}">
      <dgm:prSet/>
      <dgm:spPr/>
      <dgm:t>
        <a:bodyPr/>
        <a:lstStyle/>
        <a:p>
          <a:endParaRPr lang="en-US"/>
        </a:p>
      </dgm:t>
    </dgm:pt>
    <dgm:pt modelId="{65627A22-812E-4669-A61E-86AACFDA7671}" type="sibTrans" cxnId="{12BCBD58-B48C-4D26-AA6D-767CE914FAF4}">
      <dgm:prSet/>
      <dgm:spPr/>
      <dgm:t>
        <a:bodyPr/>
        <a:lstStyle/>
        <a:p>
          <a:endParaRPr lang="en-US"/>
        </a:p>
      </dgm:t>
    </dgm:pt>
    <dgm:pt modelId="{386A48CC-BBDC-4B2A-B088-622772E85D4B}">
      <dgm:prSet/>
      <dgm:spPr/>
      <dgm:t>
        <a:bodyPr/>
        <a:lstStyle/>
        <a:p>
          <a:r>
            <a:rPr lang="en-US"/>
            <a:t>Stakeholders</a:t>
          </a:r>
        </a:p>
      </dgm:t>
    </dgm:pt>
    <dgm:pt modelId="{AC4DA634-9E56-402C-B18D-8CCFA8416EEE}" type="parTrans" cxnId="{384515D1-9D8D-474D-B993-E87E072AFCBB}">
      <dgm:prSet/>
      <dgm:spPr/>
      <dgm:t>
        <a:bodyPr/>
        <a:lstStyle/>
        <a:p>
          <a:endParaRPr lang="en-US"/>
        </a:p>
      </dgm:t>
    </dgm:pt>
    <dgm:pt modelId="{DF0CE423-3719-4DB3-8AFD-8911D57905C3}" type="sibTrans" cxnId="{384515D1-9D8D-474D-B993-E87E072AFCBB}">
      <dgm:prSet/>
      <dgm:spPr/>
      <dgm:t>
        <a:bodyPr/>
        <a:lstStyle/>
        <a:p>
          <a:endParaRPr lang="en-US"/>
        </a:p>
      </dgm:t>
    </dgm:pt>
    <dgm:pt modelId="{C46FB1A0-D665-4892-A54B-51D3AD164FB1}">
      <dgm:prSet/>
      <dgm:spPr/>
      <dgm:t>
        <a:bodyPr/>
        <a:lstStyle/>
        <a:p>
          <a:r>
            <a:rPr lang="en-US"/>
            <a:t>Desired outcomes</a:t>
          </a:r>
        </a:p>
      </dgm:t>
    </dgm:pt>
    <dgm:pt modelId="{5B45E7C2-328A-4A42-AAAF-DF0420946EEB}" type="parTrans" cxnId="{24F1C340-BA42-4666-BC9D-1073E0D1E20B}">
      <dgm:prSet/>
      <dgm:spPr/>
      <dgm:t>
        <a:bodyPr/>
        <a:lstStyle/>
        <a:p>
          <a:endParaRPr lang="en-US"/>
        </a:p>
      </dgm:t>
    </dgm:pt>
    <dgm:pt modelId="{05DD1BC6-82C4-4CE8-BC09-E8BA021A15A3}" type="sibTrans" cxnId="{24F1C340-BA42-4666-BC9D-1073E0D1E20B}">
      <dgm:prSet/>
      <dgm:spPr/>
      <dgm:t>
        <a:bodyPr/>
        <a:lstStyle/>
        <a:p>
          <a:endParaRPr lang="en-US"/>
        </a:p>
      </dgm:t>
    </dgm:pt>
    <dgm:pt modelId="{16318564-57D6-4185-B9F4-C410C849BBB1}">
      <dgm:prSet/>
      <dgm:spPr/>
      <dgm:t>
        <a:bodyPr/>
        <a:lstStyle/>
        <a:p>
          <a:r>
            <a:rPr lang="en-US"/>
            <a:t>Measures of success</a:t>
          </a:r>
        </a:p>
      </dgm:t>
    </dgm:pt>
    <dgm:pt modelId="{41DF7427-7EA6-4F3C-9B25-4662ABBCAE0B}" type="parTrans" cxnId="{B52B5B08-C83A-477A-9750-8A5D3D1C2381}">
      <dgm:prSet/>
      <dgm:spPr/>
      <dgm:t>
        <a:bodyPr/>
        <a:lstStyle/>
        <a:p>
          <a:endParaRPr lang="en-US"/>
        </a:p>
      </dgm:t>
    </dgm:pt>
    <dgm:pt modelId="{74998C70-E9A5-429D-882B-EABB808B511A}" type="sibTrans" cxnId="{B52B5B08-C83A-477A-9750-8A5D3D1C2381}">
      <dgm:prSet/>
      <dgm:spPr/>
      <dgm:t>
        <a:bodyPr/>
        <a:lstStyle/>
        <a:p>
          <a:endParaRPr lang="en-US"/>
        </a:p>
      </dgm:t>
    </dgm:pt>
    <dgm:pt modelId="{EEB457F7-E2EE-4C72-AD03-15E760FEBB09}" type="pres">
      <dgm:prSet presAssocID="{A095C9B1-CB85-486E-85A9-D9B96CEAA1A4}" presName="root" presStyleCnt="0">
        <dgm:presLayoutVars>
          <dgm:dir/>
          <dgm:resizeHandles val="exact"/>
        </dgm:presLayoutVars>
      </dgm:prSet>
      <dgm:spPr/>
    </dgm:pt>
    <dgm:pt modelId="{04838E09-2C3E-40F0-BA7A-980100C8F6B7}" type="pres">
      <dgm:prSet presAssocID="{F3E02717-9F69-4F5E-8C12-E15FA6A0FE1C}" presName="compNode" presStyleCnt="0"/>
      <dgm:spPr/>
    </dgm:pt>
    <dgm:pt modelId="{19D99BDA-CEBE-4A0A-8408-85789475880E}" type="pres">
      <dgm:prSet presAssocID="{F3E02717-9F69-4F5E-8C12-E15FA6A0FE1C}" presName="bgRect" presStyleLbl="bgShp" presStyleIdx="0" presStyleCnt="4"/>
      <dgm:spPr/>
    </dgm:pt>
    <dgm:pt modelId="{DF270851-DF75-40B5-B30E-2258B82346A1}" type="pres">
      <dgm:prSet presAssocID="{F3E02717-9F69-4F5E-8C12-E15FA6A0FE1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2AC93585-A770-4A25-A19F-48BB52CE23D1}" type="pres">
      <dgm:prSet presAssocID="{F3E02717-9F69-4F5E-8C12-E15FA6A0FE1C}" presName="spaceRect" presStyleCnt="0"/>
      <dgm:spPr/>
    </dgm:pt>
    <dgm:pt modelId="{151D48B3-A2EA-4F9A-8413-A1728C3769B7}" type="pres">
      <dgm:prSet presAssocID="{F3E02717-9F69-4F5E-8C12-E15FA6A0FE1C}" presName="parTx" presStyleLbl="revTx" presStyleIdx="0" presStyleCnt="4">
        <dgm:presLayoutVars>
          <dgm:chMax val="0"/>
          <dgm:chPref val="0"/>
        </dgm:presLayoutVars>
      </dgm:prSet>
      <dgm:spPr/>
    </dgm:pt>
    <dgm:pt modelId="{3EC13AEF-95F3-4F53-A3E5-DFBEB0CBD00A}" type="pres">
      <dgm:prSet presAssocID="{65627A22-812E-4669-A61E-86AACFDA7671}" presName="sibTrans" presStyleCnt="0"/>
      <dgm:spPr/>
    </dgm:pt>
    <dgm:pt modelId="{227DB57D-A8AD-4D11-8EEC-46AF65DC80FC}" type="pres">
      <dgm:prSet presAssocID="{386A48CC-BBDC-4B2A-B088-622772E85D4B}" presName="compNode" presStyleCnt="0"/>
      <dgm:spPr/>
    </dgm:pt>
    <dgm:pt modelId="{0CE6734A-C423-47ED-9F9E-DBA0B7BC8045}" type="pres">
      <dgm:prSet presAssocID="{386A48CC-BBDC-4B2A-B088-622772E85D4B}" presName="bgRect" presStyleLbl="bgShp" presStyleIdx="1" presStyleCnt="4"/>
      <dgm:spPr/>
    </dgm:pt>
    <dgm:pt modelId="{6560939F-AA37-433A-B20B-4CE672F5CFE1}" type="pres">
      <dgm:prSet presAssocID="{386A48CC-BBDC-4B2A-B088-622772E85D4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A0624FF1-09BD-49C4-8B6A-73EC3FE45357}" type="pres">
      <dgm:prSet presAssocID="{386A48CC-BBDC-4B2A-B088-622772E85D4B}" presName="spaceRect" presStyleCnt="0"/>
      <dgm:spPr/>
    </dgm:pt>
    <dgm:pt modelId="{69779E96-6855-4616-B33D-FEB3693A6012}" type="pres">
      <dgm:prSet presAssocID="{386A48CC-BBDC-4B2A-B088-622772E85D4B}" presName="parTx" presStyleLbl="revTx" presStyleIdx="1" presStyleCnt="4">
        <dgm:presLayoutVars>
          <dgm:chMax val="0"/>
          <dgm:chPref val="0"/>
        </dgm:presLayoutVars>
      </dgm:prSet>
      <dgm:spPr/>
    </dgm:pt>
    <dgm:pt modelId="{5C179E6C-9990-4F89-B1FC-87DF356CF419}" type="pres">
      <dgm:prSet presAssocID="{DF0CE423-3719-4DB3-8AFD-8911D57905C3}" presName="sibTrans" presStyleCnt="0"/>
      <dgm:spPr/>
    </dgm:pt>
    <dgm:pt modelId="{E76F587F-FF48-4DDF-8362-2B08291BA07F}" type="pres">
      <dgm:prSet presAssocID="{C46FB1A0-D665-4892-A54B-51D3AD164FB1}" presName="compNode" presStyleCnt="0"/>
      <dgm:spPr/>
    </dgm:pt>
    <dgm:pt modelId="{315E09BA-E9F9-4948-A791-810235B303EE}" type="pres">
      <dgm:prSet presAssocID="{C46FB1A0-D665-4892-A54B-51D3AD164FB1}" presName="bgRect" presStyleLbl="bgShp" presStyleIdx="2" presStyleCnt="4"/>
      <dgm:spPr/>
    </dgm:pt>
    <dgm:pt modelId="{CDABDC5F-ED62-4718-B08A-E4BF0F50EE5A}" type="pres">
      <dgm:prSet presAssocID="{C46FB1A0-D665-4892-A54B-51D3AD164FB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7A2533C-CC78-4C3D-AF32-1712D2347E5B}" type="pres">
      <dgm:prSet presAssocID="{C46FB1A0-D665-4892-A54B-51D3AD164FB1}" presName="spaceRect" presStyleCnt="0"/>
      <dgm:spPr/>
    </dgm:pt>
    <dgm:pt modelId="{A4D1D5E0-50E6-4F7E-B36E-024D88BC0CC9}" type="pres">
      <dgm:prSet presAssocID="{C46FB1A0-D665-4892-A54B-51D3AD164FB1}" presName="parTx" presStyleLbl="revTx" presStyleIdx="2" presStyleCnt="4">
        <dgm:presLayoutVars>
          <dgm:chMax val="0"/>
          <dgm:chPref val="0"/>
        </dgm:presLayoutVars>
      </dgm:prSet>
      <dgm:spPr/>
    </dgm:pt>
    <dgm:pt modelId="{550BE9B8-310D-4964-B1CE-59B2EE20AE62}" type="pres">
      <dgm:prSet presAssocID="{05DD1BC6-82C4-4CE8-BC09-E8BA021A15A3}" presName="sibTrans" presStyleCnt="0"/>
      <dgm:spPr/>
    </dgm:pt>
    <dgm:pt modelId="{F37FCFE9-4194-4A73-A12A-23573CF61942}" type="pres">
      <dgm:prSet presAssocID="{16318564-57D6-4185-B9F4-C410C849BBB1}" presName="compNode" presStyleCnt="0"/>
      <dgm:spPr/>
    </dgm:pt>
    <dgm:pt modelId="{4420D707-2EFD-454C-898A-BE1627EA5350}" type="pres">
      <dgm:prSet presAssocID="{16318564-57D6-4185-B9F4-C410C849BBB1}" presName="bgRect" presStyleLbl="bgShp" presStyleIdx="3" presStyleCnt="4"/>
      <dgm:spPr/>
    </dgm:pt>
    <dgm:pt modelId="{6BBB3F28-6C92-4BF8-AC51-7E6DCAC6D545}" type="pres">
      <dgm:prSet presAssocID="{16318564-57D6-4185-B9F4-C410C849BBB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D97F1E66-82FC-44F0-9104-4B53FCE51D19}" type="pres">
      <dgm:prSet presAssocID="{16318564-57D6-4185-B9F4-C410C849BBB1}" presName="spaceRect" presStyleCnt="0"/>
      <dgm:spPr/>
    </dgm:pt>
    <dgm:pt modelId="{2F825898-7C37-4C26-921E-FF8F8EE3A022}" type="pres">
      <dgm:prSet presAssocID="{16318564-57D6-4185-B9F4-C410C849BBB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52B5B08-C83A-477A-9750-8A5D3D1C2381}" srcId="{A095C9B1-CB85-486E-85A9-D9B96CEAA1A4}" destId="{16318564-57D6-4185-B9F4-C410C849BBB1}" srcOrd="3" destOrd="0" parTransId="{41DF7427-7EA6-4F3C-9B25-4662ABBCAE0B}" sibTransId="{74998C70-E9A5-429D-882B-EABB808B511A}"/>
    <dgm:cxn modelId="{E1DD5129-2912-4832-9F5B-589E4371C552}" type="presOf" srcId="{16318564-57D6-4185-B9F4-C410C849BBB1}" destId="{2F825898-7C37-4C26-921E-FF8F8EE3A022}" srcOrd="0" destOrd="0" presId="urn:microsoft.com/office/officeart/2018/2/layout/IconVerticalSolidList"/>
    <dgm:cxn modelId="{EC1F2431-6803-426F-8ED0-5BFDBE8FF3E8}" type="presOf" srcId="{A095C9B1-CB85-486E-85A9-D9B96CEAA1A4}" destId="{EEB457F7-E2EE-4C72-AD03-15E760FEBB09}" srcOrd="0" destOrd="0" presId="urn:microsoft.com/office/officeart/2018/2/layout/IconVerticalSolidList"/>
    <dgm:cxn modelId="{3BFE7A35-AA72-4A42-A873-8FC2599E5F6F}" type="presOf" srcId="{C46FB1A0-D665-4892-A54B-51D3AD164FB1}" destId="{A4D1D5E0-50E6-4F7E-B36E-024D88BC0CC9}" srcOrd="0" destOrd="0" presId="urn:microsoft.com/office/officeart/2018/2/layout/IconVerticalSolidList"/>
    <dgm:cxn modelId="{24F1C340-BA42-4666-BC9D-1073E0D1E20B}" srcId="{A095C9B1-CB85-486E-85A9-D9B96CEAA1A4}" destId="{C46FB1A0-D665-4892-A54B-51D3AD164FB1}" srcOrd="2" destOrd="0" parTransId="{5B45E7C2-328A-4A42-AAAF-DF0420946EEB}" sibTransId="{05DD1BC6-82C4-4CE8-BC09-E8BA021A15A3}"/>
    <dgm:cxn modelId="{C8C4B36D-BF4D-4609-8207-750AAF6628C4}" type="presOf" srcId="{386A48CC-BBDC-4B2A-B088-622772E85D4B}" destId="{69779E96-6855-4616-B33D-FEB3693A6012}" srcOrd="0" destOrd="0" presId="urn:microsoft.com/office/officeart/2018/2/layout/IconVerticalSolidList"/>
    <dgm:cxn modelId="{12BCBD58-B48C-4D26-AA6D-767CE914FAF4}" srcId="{A095C9B1-CB85-486E-85A9-D9B96CEAA1A4}" destId="{F3E02717-9F69-4F5E-8C12-E15FA6A0FE1C}" srcOrd="0" destOrd="0" parTransId="{C0293F99-B3E3-46F6-8B6E-AA808FC7F664}" sibTransId="{65627A22-812E-4669-A61E-86AACFDA7671}"/>
    <dgm:cxn modelId="{CA7562C6-56F1-4326-9282-C519C50C9A45}" type="presOf" srcId="{F3E02717-9F69-4F5E-8C12-E15FA6A0FE1C}" destId="{151D48B3-A2EA-4F9A-8413-A1728C3769B7}" srcOrd="0" destOrd="0" presId="urn:microsoft.com/office/officeart/2018/2/layout/IconVerticalSolidList"/>
    <dgm:cxn modelId="{384515D1-9D8D-474D-B993-E87E072AFCBB}" srcId="{A095C9B1-CB85-486E-85A9-D9B96CEAA1A4}" destId="{386A48CC-BBDC-4B2A-B088-622772E85D4B}" srcOrd="1" destOrd="0" parTransId="{AC4DA634-9E56-402C-B18D-8CCFA8416EEE}" sibTransId="{DF0CE423-3719-4DB3-8AFD-8911D57905C3}"/>
    <dgm:cxn modelId="{770B6ADB-B7F9-45D0-8E81-DE78BAECDDF1}" type="presParOf" srcId="{EEB457F7-E2EE-4C72-AD03-15E760FEBB09}" destId="{04838E09-2C3E-40F0-BA7A-980100C8F6B7}" srcOrd="0" destOrd="0" presId="urn:microsoft.com/office/officeart/2018/2/layout/IconVerticalSolidList"/>
    <dgm:cxn modelId="{D6FE6978-4CAB-4C56-B23C-B67C3F756066}" type="presParOf" srcId="{04838E09-2C3E-40F0-BA7A-980100C8F6B7}" destId="{19D99BDA-CEBE-4A0A-8408-85789475880E}" srcOrd="0" destOrd="0" presId="urn:microsoft.com/office/officeart/2018/2/layout/IconVerticalSolidList"/>
    <dgm:cxn modelId="{23759B9E-878A-41D3-860C-4AD5BA3A6FF3}" type="presParOf" srcId="{04838E09-2C3E-40F0-BA7A-980100C8F6B7}" destId="{DF270851-DF75-40B5-B30E-2258B82346A1}" srcOrd="1" destOrd="0" presId="urn:microsoft.com/office/officeart/2018/2/layout/IconVerticalSolidList"/>
    <dgm:cxn modelId="{825CD632-94DD-4169-A0A4-45D8D847F639}" type="presParOf" srcId="{04838E09-2C3E-40F0-BA7A-980100C8F6B7}" destId="{2AC93585-A770-4A25-A19F-48BB52CE23D1}" srcOrd="2" destOrd="0" presId="urn:microsoft.com/office/officeart/2018/2/layout/IconVerticalSolidList"/>
    <dgm:cxn modelId="{EA1B08BF-13F0-4145-97E3-21945F397C46}" type="presParOf" srcId="{04838E09-2C3E-40F0-BA7A-980100C8F6B7}" destId="{151D48B3-A2EA-4F9A-8413-A1728C3769B7}" srcOrd="3" destOrd="0" presId="urn:microsoft.com/office/officeart/2018/2/layout/IconVerticalSolidList"/>
    <dgm:cxn modelId="{1BF5A96E-A232-4224-A701-69208BAEC252}" type="presParOf" srcId="{EEB457F7-E2EE-4C72-AD03-15E760FEBB09}" destId="{3EC13AEF-95F3-4F53-A3E5-DFBEB0CBD00A}" srcOrd="1" destOrd="0" presId="urn:microsoft.com/office/officeart/2018/2/layout/IconVerticalSolidList"/>
    <dgm:cxn modelId="{45521B85-EBA0-494F-BBA5-C86AD859C4E2}" type="presParOf" srcId="{EEB457F7-E2EE-4C72-AD03-15E760FEBB09}" destId="{227DB57D-A8AD-4D11-8EEC-46AF65DC80FC}" srcOrd="2" destOrd="0" presId="urn:microsoft.com/office/officeart/2018/2/layout/IconVerticalSolidList"/>
    <dgm:cxn modelId="{83D623E6-CB81-4669-9154-3BBB6987D40B}" type="presParOf" srcId="{227DB57D-A8AD-4D11-8EEC-46AF65DC80FC}" destId="{0CE6734A-C423-47ED-9F9E-DBA0B7BC8045}" srcOrd="0" destOrd="0" presId="urn:microsoft.com/office/officeart/2018/2/layout/IconVerticalSolidList"/>
    <dgm:cxn modelId="{9F59D0CD-362F-4846-9125-FA46B83C1C8C}" type="presParOf" srcId="{227DB57D-A8AD-4D11-8EEC-46AF65DC80FC}" destId="{6560939F-AA37-433A-B20B-4CE672F5CFE1}" srcOrd="1" destOrd="0" presId="urn:microsoft.com/office/officeart/2018/2/layout/IconVerticalSolidList"/>
    <dgm:cxn modelId="{C971FCAC-EBDF-4FB7-936C-4362B306FE01}" type="presParOf" srcId="{227DB57D-A8AD-4D11-8EEC-46AF65DC80FC}" destId="{A0624FF1-09BD-49C4-8B6A-73EC3FE45357}" srcOrd="2" destOrd="0" presId="urn:microsoft.com/office/officeart/2018/2/layout/IconVerticalSolidList"/>
    <dgm:cxn modelId="{7FA93233-4589-4750-B7EB-2EC07C9D9410}" type="presParOf" srcId="{227DB57D-A8AD-4D11-8EEC-46AF65DC80FC}" destId="{69779E96-6855-4616-B33D-FEB3693A6012}" srcOrd="3" destOrd="0" presId="urn:microsoft.com/office/officeart/2018/2/layout/IconVerticalSolidList"/>
    <dgm:cxn modelId="{BC77541F-3FC6-41FB-8F02-960378405308}" type="presParOf" srcId="{EEB457F7-E2EE-4C72-AD03-15E760FEBB09}" destId="{5C179E6C-9990-4F89-B1FC-87DF356CF419}" srcOrd="3" destOrd="0" presId="urn:microsoft.com/office/officeart/2018/2/layout/IconVerticalSolidList"/>
    <dgm:cxn modelId="{81593780-C025-40A5-8B1F-A066242579EA}" type="presParOf" srcId="{EEB457F7-E2EE-4C72-AD03-15E760FEBB09}" destId="{E76F587F-FF48-4DDF-8362-2B08291BA07F}" srcOrd="4" destOrd="0" presId="urn:microsoft.com/office/officeart/2018/2/layout/IconVerticalSolidList"/>
    <dgm:cxn modelId="{3B336FE8-C043-4F0F-80CA-BAD7AEAFE063}" type="presParOf" srcId="{E76F587F-FF48-4DDF-8362-2B08291BA07F}" destId="{315E09BA-E9F9-4948-A791-810235B303EE}" srcOrd="0" destOrd="0" presId="urn:microsoft.com/office/officeart/2018/2/layout/IconVerticalSolidList"/>
    <dgm:cxn modelId="{600B3598-11A1-4ED8-86C5-634D246B50BB}" type="presParOf" srcId="{E76F587F-FF48-4DDF-8362-2B08291BA07F}" destId="{CDABDC5F-ED62-4718-B08A-E4BF0F50EE5A}" srcOrd="1" destOrd="0" presId="urn:microsoft.com/office/officeart/2018/2/layout/IconVerticalSolidList"/>
    <dgm:cxn modelId="{E9A5F782-4D89-40EA-A103-C2A8E4255DD7}" type="presParOf" srcId="{E76F587F-FF48-4DDF-8362-2B08291BA07F}" destId="{77A2533C-CC78-4C3D-AF32-1712D2347E5B}" srcOrd="2" destOrd="0" presId="urn:microsoft.com/office/officeart/2018/2/layout/IconVerticalSolidList"/>
    <dgm:cxn modelId="{93968E5F-F67F-4776-8135-6B0068827059}" type="presParOf" srcId="{E76F587F-FF48-4DDF-8362-2B08291BA07F}" destId="{A4D1D5E0-50E6-4F7E-B36E-024D88BC0CC9}" srcOrd="3" destOrd="0" presId="urn:microsoft.com/office/officeart/2018/2/layout/IconVerticalSolidList"/>
    <dgm:cxn modelId="{776321AB-B9CC-4D52-A615-698D1292CE3E}" type="presParOf" srcId="{EEB457F7-E2EE-4C72-AD03-15E760FEBB09}" destId="{550BE9B8-310D-4964-B1CE-59B2EE20AE62}" srcOrd="5" destOrd="0" presId="urn:microsoft.com/office/officeart/2018/2/layout/IconVerticalSolidList"/>
    <dgm:cxn modelId="{8342DD5C-0BFF-4096-9D77-B573E57EA64D}" type="presParOf" srcId="{EEB457F7-E2EE-4C72-AD03-15E760FEBB09}" destId="{F37FCFE9-4194-4A73-A12A-23573CF61942}" srcOrd="6" destOrd="0" presId="urn:microsoft.com/office/officeart/2018/2/layout/IconVerticalSolidList"/>
    <dgm:cxn modelId="{967DE036-E47C-41F7-9E7D-80F9971A8174}" type="presParOf" srcId="{F37FCFE9-4194-4A73-A12A-23573CF61942}" destId="{4420D707-2EFD-454C-898A-BE1627EA5350}" srcOrd="0" destOrd="0" presId="urn:microsoft.com/office/officeart/2018/2/layout/IconVerticalSolidList"/>
    <dgm:cxn modelId="{95C70E06-79B4-424C-98AB-73BE67A82DCB}" type="presParOf" srcId="{F37FCFE9-4194-4A73-A12A-23573CF61942}" destId="{6BBB3F28-6C92-4BF8-AC51-7E6DCAC6D545}" srcOrd="1" destOrd="0" presId="urn:microsoft.com/office/officeart/2018/2/layout/IconVerticalSolidList"/>
    <dgm:cxn modelId="{FF54E90E-6BA8-437C-BF2A-D2929A1B3F93}" type="presParOf" srcId="{F37FCFE9-4194-4A73-A12A-23573CF61942}" destId="{D97F1E66-82FC-44F0-9104-4B53FCE51D19}" srcOrd="2" destOrd="0" presId="urn:microsoft.com/office/officeart/2018/2/layout/IconVerticalSolidList"/>
    <dgm:cxn modelId="{CF22DBA9-556D-4265-B50B-EB61AD332933}" type="presParOf" srcId="{F37FCFE9-4194-4A73-A12A-23573CF61942}" destId="{2F825898-7C37-4C26-921E-FF8F8EE3A02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ACE8673-E006-4BFF-8578-E0A13E0E1A7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F1E0A26-BDAD-44E4-806A-E459346330B6}">
      <dgm:prSet/>
      <dgm:spPr/>
      <dgm:t>
        <a:bodyPr/>
        <a:lstStyle/>
        <a:p>
          <a:r>
            <a:rPr lang="en-US"/>
            <a:t>Finish aim &amp; objectives and add to Moodle</a:t>
          </a:r>
        </a:p>
      </dgm:t>
    </dgm:pt>
    <dgm:pt modelId="{D96D9E31-BDA3-44DF-A158-29088FB4713C}" type="parTrans" cxnId="{9329FF75-1984-4BEB-AF51-F0F242430687}">
      <dgm:prSet/>
      <dgm:spPr/>
      <dgm:t>
        <a:bodyPr/>
        <a:lstStyle/>
        <a:p>
          <a:endParaRPr lang="en-US"/>
        </a:p>
      </dgm:t>
    </dgm:pt>
    <dgm:pt modelId="{C2282CDF-2BCE-4D89-A875-79B8EF64F076}" type="sibTrans" cxnId="{9329FF75-1984-4BEB-AF51-F0F242430687}">
      <dgm:prSet/>
      <dgm:spPr/>
      <dgm:t>
        <a:bodyPr/>
        <a:lstStyle/>
        <a:p>
          <a:endParaRPr lang="en-US"/>
        </a:p>
      </dgm:t>
    </dgm:pt>
    <dgm:pt modelId="{65292910-8B7C-4687-BEA4-6988A06E1F57}">
      <dgm:prSet/>
      <dgm:spPr/>
      <dgm:t>
        <a:bodyPr/>
        <a:lstStyle/>
        <a:p>
          <a:r>
            <a:rPr lang="en-US"/>
            <a:t>Quad chart</a:t>
          </a:r>
        </a:p>
      </dgm:t>
    </dgm:pt>
    <dgm:pt modelId="{154BD69D-DA4B-47BD-9EE8-3D3064493EE3}" type="parTrans" cxnId="{412365CB-749D-473C-A9BD-3A22F5FEE1C6}">
      <dgm:prSet/>
      <dgm:spPr/>
      <dgm:t>
        <a:bodyPr/>
        <a:lstStyle/>
        <a:p>
          <a:endParaRPr lang="en-US"/>
        </a:p>
      </dgm:t>
    </dgm:pt>
    <dgm:pt modelId="{4ACDC02D-704E-4EBA-9AF0-8C97231B7EB9}" type="sibTrans" cxnId="{412365CB-749D-473C-A9BD-3A22F5FEE1C6}">
      <dgm:prSet/>
      <dgm:spPr/>
      <dgm:t>
        <a:bodyPr/>
        <a:lstStyle/>
        <a:p>
          <a:endParaRPr lang="en-US"/>
        </a:p>
      </dgm:t>
    </dgm:pt>
    <dgm:pt modelId="{B4B806BD-D079-4656-997C-3CEFCE5C680B}">
      <dgm:prSet/>
      <dgm:spPr/>
      <dgm:t>
        <a:bodyPr/>
        <a:lstStyle/>
        <a:p>
          <a:r>
            <a:rPr lang="en-US"/>
            <a:t>Research and decide on a comms tool </a:t>
          </a:r>
        </a:p>
      </dgm:t>
    </dgm:pt>
    <dgm:pt modelId="{20D17540-4FCA-42C1-8603-C2E8AF822F8C}" type="parTrans" cxnId="{4D603647-D16B-48FB-B0C5-99C96B579A2B}">
      <dgm:prSet/>
      <dgm:spPr/>
      <dgm:t>
        <a:bodyPr/>
        <a:lstStyle/>
        <a:p>
          <a:endParaRPr lang="en-US"/>
        </a:p>
      </dgm:t>
    </dgm:pt>
    <dgm:pt modelId="{352B6569-4551-4B33-B9E2-559F44C7286B}" type="sibTrans" cxnId="{4D603647-D16B-48FB-B0C5-99C96B579A2B}">
      <dgm:prSet/>
      <dgm:spPr/>
      <dgm:t>
        <a:bodyPr/>
        <a:lstStyle/>
        <a:p>
          <a:endParaRPr lang="en-US"/>
        </a:p>
      </dgm:t>
    </dgm:pt>
    <dgm:pt modelId="{BDD0399E-DC89-4767-8031-B5147FF4BA38}">
      <dgm:prSet/>
      <dgm:spPr/>
      <dgm:t>
        <a:bodyPr/>
        <a:lstStyle/>
        <a:p>
          <a:r>
            <a:rPr lang="en-US"/>
            <a:t>Kanban – decide whether you will use it or not</a:t>
          </a:r>
        </a:p>
      </dgm:t>
    </dgm:pt>
    <dgm:pt modelId="{F345E40B-8896-4B43-85C3-E20AB3EE2D00}" type="parTrans" cxnId="{878E0492-1161-4484-8D2E-408C9ABC53A6}">
      <dgm:prSet/>
      <dgm:spPr/>
      <dgm:t>
        <a:bodyPr/>
        <a:lstStyle/>
        <a:p>
          <a:endParaRPr lang="en-US"/>
        </a:p>
      </dgm:t>
    </dgm:pt>
    <dgm:pt modelId="{1FD99256-0DC6-4A39-9DA9-546F6A26E98E}" type="sibTrans" cxnId="{878E0492-1161-4484-8D2E-408C9ABC53A6}">
      <dgm:prSet/>
      <dgm:spPr/>
      <dgm:t>
        <a:bodyPr/>
        <a:lstStyle/>
        <a:p>
          <a:endParaRPr lang="en-US"/>
        </a:p>
      </dgm:t>
    </dgm:pt>
    <dgm:pt modelId="{AB450171-0A7A-4A4B-8459-356E88FA8CEB}">
      <dgm:prSet/>
      <dgm:spPr/>
      <dgm:t>
        <a:bodyPr/>
        <a:lstStyle/>
        <a:p>
          <a:r>
            <a:rPr lang="en-US"/>
            <a:t>Have fun!</a:t>
          </a:r>
        </a:p>
      </dgm:t>
    </dgm:pt>
    <dgm:pt modelId="{5B6AF414-04DD-4056-A9BE-7E5194BEB689}" type="parTrans" cxnId="{D66DE274-E6B6-41FD-93E9-7EB1132D4F3F}">
      <dgm:prSet/>
      <dgm:spPr/>
      <dgm:t>
        <a:bodyPr/>
        <a:lstStyle/>
        <a:p>
          <a:endParaRPr lang="en-US"/>
        </a:p>
      </dgm:t>
    </dgm:pt>
    <dgm:pt modelId="{A31FBE2D-5907-424D-A143-D4B9B3183374}" type="sibTrans" cxnId="{D66DE274-E6B6-41FD-93E9-7EB1132D4F3F}">
      <dgm:prSet/>
      <dgm:spPr/>
      <dgm:t>
        <a:bodyPr/>
        <a:lstStyle/>
        <a:p>
          <a:endParaRPr lang="en-US"/>
        </a:p>
      </dgm:t>
    </dgm:pt>
    <dgm:pt modelId="{42087A11-AB7A-4A18-B6DC-235EE6B7F545}" type="pres">
      <dgm:prSet presAssocID="{0ACE8673-E006-4BFF-8578-E0A13E0E1A71}" presName="root" presStyleCnt="0">
        <dgm:presLayoutVars>
          <dgm:dir/>
          <dgm:resizeHandles val="exact"/>
        </dgm:presLayoutVars>
      </dgm:prSet>
      <dgm:spPr/>
    </dgm:pt>
    <dgm:pt modelId="{6955F701-75C5-41F0-9785-8E4BA550B8A5}" type="pres">
      <dgm:prSet presAssocID="{2F1E0A26-BDAD-44E4-806A-E459346330B6}" presName="compNode" presStyleCnt="0"/>
      <dgm:spPr/>
    </dgm:pt>
    <dgm:pt modelId="{7398BD62-6C9F-4C40-9287-35C61309321E}" type="pres">
      <dgm:prSet presAssocID="{2F1E0A26-BDAD-44E4-806A-E459346330B6}" presName="bgRect" presStyleLbl="bgShp" presStyleIdx="0" presStyleCnt="5"/>
      <dgm:spPr/>
    </dgm:pt>
    <dgm:pt modelId="{247A2158-EA68-497A-8509-71B4718B7066}" type="pres">
      <dgm:prSet presAssocID="{2F1E0A26-BDAD-44E4-806A-E459346330B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919A0CD0-2DB6-4728-AEA6-2ADAF2D41DFA}" type="pres">
      <dgm:prSet presAssocID="{2F1E0A26-BDAD-44E4-806A-E459346330B6}" presName="spaceRect" presStyleCnt="0"/>
      <dgm:spPr/>
    </dgm:pt>
    <dgm:pt modelId="{32A9A5E0-67A8-499C-8D82-D4E802DCE163}" type="pres">
      <dgm:prSet presAssocID="{2F1E0A26-BDAD-44E4-806A-E459346330B6}" presName="parTx" presStyleLbl="revTx" presStyleIdx="0" presStyleCnt="5">
        <dgm:presLayoutVars>
          <dgm:chMax val="0"/>
          <dgm:chPref val="0"/>
        </dgm:presLayoutVars>
      </dgm:prSet>
      <dgm:spPr/>
    </dgm:pt>
    <dgm:pt modelId="{0CF91FA2-1604-49A9-B698-C4F7E86483AA}" type="pres">
      <dgm:prSet presAssocID="{C2282CDF-2BCE-4D89-A875-79B8EF64F076}" presName="sibTrans" presStyleCnt="0"/>
      <dgm:spPr/>
    </dgm:pt>
    <dgm:pt modelId="{D34B6F21-AE99-4DC6-939C-04FFDC25CB36}" type="pres">
      <dgm:prSet presAssocID="{65292910-8B7C-4687-BEA4-6988A06E1F57}" presName="compNode" presStyleCnt="0"/>
      <dgm:spPr/>
    </dgm:pt>
    <dgm:pt modelId="{8BC9FE72-2EB9-45E1-B172-63CDFB263C4A}" type="pres">
      <dgm:prSet presAssocID="{65292910-8B7C-4687-BEA4-6988A06E1F57}" presName="bgRect" presStyleLbl="bgShp" presStyleIdx="1" presStyleCnt="5"/>
      <dgm:spPr/>
    </dgm:pt>
    <dgm:pt modelId="{F6123061-503C-48C9-9D99-2CE583A951A6}" type="pres">
      <dgm:prSet presAssocID="{65292910-8B7C-4687-BEA4-6988A06E1F5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99278A83-912B-4D5E-A278-F00D0B28A2F1}" type="pres">
      <dgm:prSet presAssocID="{65292910-8B7C-4687-BEA4-6988A06E1F57}" presName="spaceRect" presStyleCnt="0"/>
      <dgm:spPr/>
    </dgm:pt>
    <dgm:pt modelId="{D27435EF-14A8-43F9-B3C1-7FA3FE8DFB44}" type="pres">
      <dgm:prSet presAssocID="{65292910-8B7C-4687-BEA4-6988A06E1F57}" presName="parTx" presStyleLbl="revTx" presStyleIdx="1" presStyleCnt="5">
        <dgm:presLayoutVars>
          <dgm:chMax val="0"/>
          <dgm:chPref val="0"/>
        </dgm:presLayoutVars>
      </dgm:prSet>
      <dgm:spPr/>
    </dgm:pt>
    <dgm:pt modelId="{D2E6EA6C-8D2B-4BCF-842D-6DB3E2F4A300}" type="pres">
      <dgm:prSet presAssocID="{4ACDC02D-704E-4EBA-9AF0-8C97231B7EB9}" presName="sibTrans" presStyleCnt="0"/>
      <dgm:spPr/>
    </dgm:pt>
    <dgm:pt modelId="{241AA228-782F-4423-BE75-909ACFDE4BD8}" type="pres">
      <dgm:prSet presAssocID="{B4B806BD-D079-4656-997C-3CEFCE5C680B}" presName="compNode" presStyleCnt="0"/>
      <dgm:spPr/>
    </dgm:pt>
    <dgm:pt modelId="{4373A0E6-AA86-49BA-8081-B40FEE48338E}" type="pres">
      <dgm:prSet presAssocID="{B4B806BD-D079-4656-997C-3CEFCE5C680B}" presName="bgRect" presStyleLbl="bgShp" presStyleIdx="2" presStyleCnt="5"/>
      <dgm:spPr/>
    </dgm:pt>
    <dgm:pt modelId="{3600CFD0-7906-4230-8E86-2803E0687FB3}" type="pres">
      <dgm:prSet presAssocID="{B4B806BD-D079-4656-997C-3CEFCE5C680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02FD84C9-901A-4121-8474-7B2E92B71616}" type="pres">
      <dgm:prSet presAssocID="{B4B806BD-D079-4656-997C-3CEFCE5C680B}" presName="spaceRect" presStyleCnt="0"/>
      <dgm:spPr/>
    </dgm:pt>
    <dgm:pt modelId="{C19E3505-EBC2-429E-A270-597CF150CC62}" type="pres">
      <dgm:prSet presAssocID="{B4B806BD-D079-4656-997C-3CEFCE5C680B}" presName="parTx" presStyleLbl="revTx" presStyleIdx="2" presStyleCnt="5">
        <dgm:presLayoutVars>
          <dgm:chMax val="0"/>
          <dgm:chPref val="0"/>
        </dgm:presLayoutVars>
      </dgm:prSet>
      <dgm:spPr/>
    </dgm:pt>
    <dgm:pt modelId="{F7E8CFC0-2EE3-4035-BC3B-E0644F4C503E}" type="pres">
      <dgm:prSet presAssocID="{352B6569-4551-4B33-B9E2-559F44C7286B}" presName="sibTrans" presStyleCnt="0"/>
      <dgm:spPr/>
    </dgm:pt>
    <dgm:pt modelId="{0C6ABCD3-CB7D-479E-BB5E-9E84249E6CCB}" type="pres">
      <dgm:prSet presAssocID="{BDD0399E-DC89-4767-8031-B5147FF4BA38}" presName="compNode" presStyleCnt="0"/>
      <dgm:spPr/>
    </dgm:pt>
    <dgm:pt modelId="{9BA2ACF9-4B95-4F5F-AAA7-943AED6773CB}" type="pres">
      <dgm:prSet presAssocID="{BDD0399E-DC89-4767-8031-B5147FF4BA38}" presName="bgRect" presStyleLbl="bgShp" presStyleIdx="3" presStyleCnt="5"/>
      <dgm:spPr/>
    </dgm:pt>
    <dgm:pt modelId="{D080E9BC-FA8F-4281-8237-5E1E9418F271}" type="pres">
      <dgm:prSet presAssocID="{BDD0399E-DC89-4767-8031-B5147FF4BA3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59754F4A-7516-4C19-94CA-CA15F4C0EB3C}" type="pres">
      <dgm:prSet presAssocID="{BDD0399E-DC89-4767-8031-B5147FF4BA38}" presName="spaceRect" presStyleCnt="0"/>
      <dgm:spPr/>
    </dgm:pt>
    <dgm:pt modelId="{E4D11B26-828C-464B-989C-9AB8B110CE98}" type="pres">
      <dgm:prSet presAssocID="{BDD0399E-DC89-4767-8031-B5147FF4BA38}" presName="parTx" presStyleLbl="revTx" presStyleIdx="3" presStyleCnt="5">
        <dgm:presLayoutVars>
          <dgm:chMax val="0"/>
          <dgm:chPref val="0"/>
        </dgm:presLayoutVars>
      </dgm:prSet>
      <dgm:spPr/>
    </dgm:pt>
    <dgm:pt modelId="{259787F4-AB06-4A5A-B614-A28D304ABDB9}" type="pres">
      <dgm:prSet presAssocID="{1FD99256-0DC6-4A39-9DA9-546F6A26E98E}" presName="sibTrans" presStyleCnt="0"/>
      <dgm:spPr/>
    </dgm:pt>
    <dgm:pt modelId="{12799BAD-1588-42A4-80BD-B333D100E797}" type="pres">
      <dgm:prSet presAssocID="{AB450171-0A7A-4A4B-8459-356E88FA8CEB}" presName="compNode" presStyleCnt="0"/>
      <dgm:spPr/>
    </dgm:pt>
    <dgm:pt modelId="{03063A9A-F3D2-470F-8809-5946738DBEA4}" type="pres">
      <dgm:prSet presAssocID="{AB450171-0A7A-4A4B-8459-356E88FA8CEB}" presName="bgRect" presStyleLbl="bgShp" presStyleIdx="4" presStyleCnt="5"/>
      <dgm:spPr/>
    </dgm:pt>
    <dgm:pt modelId="{566469C4-58C0-449F-B50C-F5470F6F5E20}" type="pres">
      <dgm:prSet presAssocID="{AB450171-0A7A-4A4B-8459-356E88FA8CE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ach ball"/>
        </a:ext>
      </dgm:extLst>
    </dgm:pt>
    <dgm:pt modelId="{26111D0F-147E-4D8F-82CD-B48447BC3000}" type="pres">
      <dgm:prSet presAssocID="{AB450171-0A7A-4A4B-8459-356E88FA8CEB}" presName="spaceRect" presStyleCnt="0"/>
      <dgm:spPr/>
    </dgm:pt>
    <dgm:pt modelId="{AD0A7F54-113F-42F2-B460-80F5C5DCA7C2}" type="pres">
      <dgm:prSet presAssocID="{AB450171-0A7A-4A4B-8459-356E88FA8CE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E63132D-5C87-4503-B9F8-7046BDB30D47}" type="presOf" srcId="{B4B806BD-D079-4656-997C-3CEFCE5C680B}" destId="{C19E3505-EBC2-429E-A270-597CF150CC62}" srcOrd="0" destOrd="0" presId="urn:microsoft.com/office/officeart/2018/2/layout/IconVerticalSolidList"/>
    <dgm:cxn modelId="{956BD15C-8E7B-4918-A5B7-B761AEDCEDF5}" type="presOf" srcId="{2F1E0A26-BDAD-44E4-806A-E459346330B6}" destId="{32A9A5E0-67A8-499C-8D82-D4E802DCE163}" srcOrd="0" destOrd="0" presId="urn:microsoft.com/office/officeart/2018/2/layout/IconVerticalSolidList"/>
    <dgm:cxn modelId="{7AFC1763-396A-4088-B550-249DE6547D23}" type="presOf" srcId="{BDD0399E-DC89-4767-8031-B5147FF4BA38}" destId="{E4D11B26-828C-464B-989C-9AB8B110CE98}" srcOrd="0" destOrd="0" presId="urn:microsoft.com/office/officeart/2018/2/layout/IconVerticalSolidList"/>
    <dgm:cxn modelId="{4D603647-D16B-48FB-B0C5-99C96B579A2B}" srcId="{0ACE8673-E006-4BFF-8578-E0A13E0E1A71}" destId="{B4B806BD-D079-4656-997C-3CEFCE5C680B}" srcOrd="2" destOrd="0" parTransId="{20D17540-4FCA-42C1-8603-C2E8AF822F8C}" sibTransId="{352B6569-4551-4B33-B9E2-559F44C7286B}"/>
    <dgm:cxn modelId="{D66DE274-E6B6-41FD-93E9-7EB1132D4F3F}" srcId="{0ACE8673-E006-4BFF-8578-E0A13E0E1A71}" destId="{AB450171-0A7A-4A4B-8459-356E88FA8CEB}" srcOrd="4" destOrd="0" parTransId="{5B6AF414-04DD-4056-A9BE-7E5194BEB689}" sibTransId="{A31FBE2D-5907-424D-A143-D4B9B3183374}"/>
    <dgm:cxn modelId="{9329FF75-1984-4BEB-AF51-F0F242430687}" srcId="{0ACE8673-E006-4BFF-8578-E0A13E0E1A71}" destId="{2F1E0A26-BDAD-44E4-806A-E459346330B6}" srcOrd="0" destOrd="0" parTransId="{D96D9E31-BDA3-44DF-A158-29088FB4713C}" sibTransId="{C2282CDF-2BCE-4D89-A875-79B8EF64F076}"/>
    <dgm:cxn modelId="{878E0492-1161-4484-8D2E-408C9ABC53A6}" srcId="{0ACE8673-E006-4BFF-8578-E0A13E0E1A71}" destId="{BDD0399E-DC89-4767-8031-B5147FF4BA38}" srcOrd="3" destOrd="0" parTransId="{F345E40B-8896-4B43-85C3-E20AB3EE2D00}" sibTransId="{1FD99256-0DC6-4A39-9DA9-546F6A26E98E}"/>
    <dgm:cxn modelId="{C374209F-888E-4381-BC71-F778C7D53A3F}" type="presOf" srcId="{0ACE8673-E006-4BFF-8578-E0A13E0E1A71}" destId="{42087A11-AB7A-4A18-B6DC-235EE6B7F545}" srcOrd="0" destOrd="0" presId="urn:microsoft.com/office/officeart/2018/2/layout/IconVerticalSolidList"/>
    <dgm:cxn modelId="{7F02E2C0-5D58-4E48-A48F-217CF7F84287}" type="presOf" srcId="{65292910-8B7C-4687-BEA4-6988A06E1F57}" destId="{D27435EF-14A8-43F9-B3C1-7FA3FE8DFB44}" srcOrd="0" destOrd="0" presId="urn:microsoft.com/office/officeart/2018/2/layout/IconVerticalSolidList"/>
    <dgm:cxn modelId="{A80543CB-9B82-4577-B10C-3784201AFE12}" type="presOf" srcId="{AB450171-0A7A-4A4B-8459-356E88FA8CEB}" destId="{AD0A7F54-113F-42F2-B460-80F5C5DCA7C2}" srcOrd="0" destOrd="0" presId="urn:microsoft.com/office/officeart/2018/2/layout/IconVerticalSolidList"/>
    <dgm:cxn modelId="{412365CB-749D-473C-A9BD-3A22F5FEE1C6}" srcId="{0ACE8673-E006-4BFF-8578-E0A13E0E1A71}" destId="{65292910-8B7C-4687-BEA4-6988A06E1F57}" srcOrd="1" destOrd="0" parTransId="{154BD69D-DA4B-47BD-9EE8-3D3064493EE3}" sibTransId="{4ACDC02D-704E-4EBA-9AF0-8C97231B7EB9}"/>
    <dgm:cxn modelId="{E2C94EC0-091A-47EF-B14B-BCC832A38F76}" type="presParOf" srcId="{42087A11-AB7A-4A18-B6DC-235EE6B7F545}" destId="{6955F701-75C5-41F0-9785-8E4BA550B8A5}" srcOrd="0" destOrd="0" presId="urn:microsoft.com/office/officeart/2018/2/layout/IconVerticalSolidList"/>
    <dgm:cxn modelId="{CFF84978-A007-4636-A175-EFA9E31EBB60}" type="presParOf" srcId="{6955F701-75C5-41F0-9785-8E4BA550B8A5}" destId="{7398BD62-6C9F-4C40-9287-35C61309321E}" srcOrd="0" destOrd="0" presId="urn:microsoft.com/office/officeart/2018/2/layout/IconVerticalSolidList"/>
    <dgm:cxn modelId="{88162663-454E-4358-9823-B21DD33659F4}" type="presParOf" srcId="{6955F701-75C5-41F0-9785-8E4BA550B8A5}" destId="{247A2158-EA68-497A-8509-71B4718B7066}" srcOrd="1" destOrd="0" presId="urn:microsoft.com/office/officeart/2018/2/layout/IconVerticalSolidList"/>
    <dgm:cxn modelId="{FBDF5778-1BF5-4A52-A5C7-64C8CC450584}" type="presParOf" srcId="{6955F701-75C5-41F0-9785-8E4BA550B8A5}" destId="{919A0CD0-2DB6-4728-AEA6-2ADAF2D41DFA}" srcOrd="2" destOrd="0" presId="urn:microsoft.com/office/officeart/2018/2/layout/IconVerticalSolidList"/>
    <dgm:cxn modelId="{4D55B146-6ED7-476D-99AD-04F367B1E5EC}" type="presParOf" srcId="{6955F701-75C5-41F0-9785-8E4BA550B8A5}" destId="{32A9A5E0-67A8-499C-8D82-D4E802DCE163}" srcOrd="3" destOrd="0" presId="urn:microsoft.com/office/officeart/2018/2/layout/IconVerticalSolidList"/>
    <dgm:cxn modelId="{A11D3EA3-1DA4-4913-AF5C-72EB9D1B115A}" type="presParOf" srcId="{42087A11-AB7A-4A18-B6DC-235EE6B7F545}" destId="{0CF91FA2-1604-49A9-B698-C4F7E86483AA}" srcOrd="1" destOrd="0" presId="urn:microsoft.com/office/officeart/2018/2/layout/IconVerticalSolidList"/>
    <dgm:cxn modelId="{48F7BDF8-A5A2-4497-8C72-9CA467037F40}" type="presParOf" srcId="{42087A11-AB7A-4A18-B6DC-235EE6B7F545}" destId="{D34B6F21-AE99-4DC6-939C-04FFDC25CB36}" srcOrd="2" destOrd="0" presId="urn:microsoft.com/office/officeart/2018/2/layout/IconVerticalSolidList"/>
    <dgm:cxn modelId="{810E63ED-8928-4502-8578-E9A06569F650}" type="presParOf" srcId="{D34B6F21-AE99-4DC6-939C-04FFDC25CB36}" destId="{8BC9FE72-2EB9-45E1-B172-63CDFB263C4A}" srcOrd="0" destOrd="0" presId="urn:microsoft.com/office/officeart/2018/2/layout/IconVerticalSolidList"/>
    <dgm:cxn modelId="{CB93CF78-001A-425F-BDAD-4A4B0744D573}" type="presParOf" srcId="{D34B6F21-AE99-4DC6-939C-04FFDC25CB36}" destId="{F6123061-503C-48C9-9D99-2CE583A951A6}" srcOrd="1" destOrd="0" presId="urn:microsoft.com/office/officeart/2018/2/layout/IconVerticalSolidList"/>
    <dgm:cxn modelId="{C3DF78DE-DE40-4021-BF85-8BBA95833DFB}" type="presParOf" srcId="{D34B6F21-AE99-4DC6-939C-04FFDC25CB36}" destId="{99278A83-912B-4D5E-A278-F00D0B28A2F1}" srcOrd="2" destOrd="0" presId="urn:microsoft.com/office/officeart/2018/2/layout/IconVerticalSolidList"/>
    <dgm:cxn modelId="{2AF38A1C-A7BE-426D-AA77-6BB0E9813C5C}" type="presParOf" srcId="{D34B6F21-AE99-4DC6-939C-04FFDC25CB36}" destId="{D27435EF-14A8-43F9-B3C1-7FA3FE8DFB44}" srcOrd="3" destOrd="0" presId="urn:microsoft.com/office/officeart/2018/2/layout/IconVerticalSolidList"/>
    <dgm:cxn modelId="{5915DA5B-9014-43AB-BF8F-3D5F91FC8ED5}" type="presParOf" srcId="{42087A11-AB7A-4A18-B6DC-235EE6B7F545}" destId="{D2E6EA6C-8D2B-4BCF-842D-6DB3E2F4A300}" srcOrd="3" destOrd="0" presId="urn:microsoft.com/office/officeart/2018/2/layout/IconVerticalSolidList"/>
    <dgm:cxn modelId="{3FAC7558-7F0E-4485-90F8-138580219025}" type="presParOf" srcId="{42087A11-AB7A-4A18-B6DC-235EE6B7F545}" destId="{241AA228-782F-4423-BE75-909ACFDE4BD8}" srcOrd="4" destOrd="0" presId="urn:microsoft.com/office/officeart/2018/2/layout/IconVerticalSolidList"/>
    <dgm:cxn modelId="{AE9D3CB4-5D0C-4085-9848-95EB29EDDA2D}" type="presParOf" srcId="{241AA228-782F-4423-BE75-909ACFDE4BD8}" destId="{4373A0E6-AA86-49BA-8081-B40FEE48338E}" srcOrd="0" destOrd="0" presId="urn:microsoft.com/office/officeart/2018/2/layout/IconVerticalSolidList"/>
    <dgm:cxn modelId="{A7C45540-A3CC-49D1-B258-4D414F01F687}" type="presParOf" srcId="{241AA228-782F-4423-BE75-909ACFDE4BD8}" destId="{3600CFD0-7906-4230-8E86-2803E0687FB3}" srcOrd="1" destOrd="0" presId="urn:microsoft.com/office/officeart/2018/2/layout/IconVerticalSolidList"/>
    <dgm:cxn modelId="{B33B8E54-860A-4944-8143-995F63A9723B}" type="presParOf" srcId="{241AA228-782F-4423-BE75-909ACFDE4BD8}" destId="{02FD84C9-901A-4121-8474-7B2E92B71616}" srcOrd="2" destOrd="0" presId="urn:microsoft.com/office/officeart/2018/2/layout/IconVerticalSolidList"/>
    <dgm:cxn modelId="{6A5C4970-5354-45B2-88CD-25B59A2DC9AC}" type="presParOf" srcId="{241AA228-782F-4423-BE75-909ACFDE4BD8}" destId="{C19E3505-EBC2-429E-A270-597CF150CC62}" srcOrd="3" destOrd="0" presId="urn:microsoft.com/office/officeart/2018/2/layout/IconVerticalSolidList"/>
    <dgm:cxn modelId="{8681A052-9AF6-4682-B671-2ECFCAD0A8DA}" type="presParOf" srcId="{42087A11-AB7A-4A18-B6DC-235EE6B7F545}" destId="{F7E8CFC0-2EE3-4035-BC3B-E0644F4C503E}" srcOrd="5" destOrd="0" presId="urn:microsoft.com/office/officeart/2018/2/layout/IconVerticalSolidList"/>
    <dgm:cxn modelId="{46C76DCF-E9BD-435B-9BB7-C18B24009CDC}" type="presParOf" srcId="{42087A11-AB7A-4A18-B6DC-235EE6B7F545}" destId="{0C6ABCD3-CB7D-479E-BB5E-9E84249E6CCB}" srcOrd="6" destOrd="0" presId="urn:microsoft.com/office/officeart/2018/2/layout/IconVerticalSolidList"/>
    <dgm:cxn modelId="{A12B35BA-5C00-4C00-AC36-8D9FD5FB86D4}" type="presParOf" srcId="{0C6ABCD3-CB7D-479E-BB5E-9E84249E6CCB}" destId="{9BA2ACF9-4B95-4F5F-AAA7-943AED6773CB}" srcOrd="0" destOrd="0" presId="urn:microsoft.com/office/officeart/2018/2/layout/IconVerticalSolidList"/>
    <dgm:cxn modelId="{236A6C22-9B15-4A05-B282-5F3560CB18AA}" type="presParOf" srcId="{0C6ABCD3-CB7D-479E-BB5E-9E84249E6CCB}" destId="{D080E9BC-FA8F-4281-8237-5E1E9418F271}" srcOrd="1" destOrd="0" presId="urn:microsoft.com/office/officeart/2018/2/layout/IconVerticalSolidList"/>
    <dgm:cxn modelId="{37DEDD54-6785-4EC9-AF0E-943D57211610}" type="presParOf" srcId="{0C6ABCD3-CB7D-479E-BB5E-9E84249E6CCB}" destId="{59754F4A-7516-4C19-94CA-CA15F4C0EB3C}" srcOrd="2" destOrd="0" presId="urn:microsoft.com/office/officeart/2018/2/layout/IconVerticalSolidList"/>
    <dgm:cxn modelId="{929DC02E-6D76-4761-B80D-C6E2B574A47B}" type="presParOf" srcId="{0C6ABCD3-CB7D-479E-BB5E-9E84249E6CCB}" destId="{E4D11B26-828C-464B-989C-9AB8B110CE98}" srcOrd="3" destOrd="0" presId="urn:microsoft.com/office/officeart/2018/2/layout/IconVerticalSolidList"/>
    <dgm:cxn modelId="{6C128045-98A7-47C6-957E-A2D65273B4E9}" type="presParOf" srcId="{42087A11-AB7A-4A18-B6DC-235EE6B7F545}" destId="{259787F4-AB06-4A5A-B614-A28D304ABDB9}" srcOrd="7" destOrd="0" presId="urn:microsoft.com/office/officeart/2018/2/layout/IconVerticalSolidList"/>
    <dgm:cxn modelId="{881EE703-F5F6-4409-B375-D74E7D9CB3AB}" type="presParOf" srcId="{42087A11-AB7A-4A18-B6DC-235EE6B7F545}" destId="{12799BAD-1588-42A4-80BD-B333D100E797}" srcOrd="8" destOrd="0" presId="urn:microsoft.com/office/officeart/2018/2/layout/IconVerticalSolidList"/>
    <dgm:cxn modelId="{200D7331-12B0-4724-A58C-5845F393A28D}" type="presParOf" srcId="{12799BAD-1588-42A4-80BD-B333D100E797}" destId="{03063A9A-F3D2-470F-8809-5946738DBEA4}" srcOrd="0" destOrd="0" presId="urn:microsoft.com/office/officeart/2018/2/layout/IconVerticalSolidList"/>
    <dgm:cxn modelId="{1D977BCA-F5A5-4F79-82BF-0A81FA9F8621}" type="presParOf" srcId="{12799BAD-1588-42A4-80BD-B333D100E797}" destId="{566469C4-58C0-449F-B50C-F5470F6F5E20}" srcOrd="1" destOrd="0" presId="urn:microsoft.com/office/officeart/2018/2/layout/IconVerticalSolidList"/>
    <dgm:cxn modelId="{19C2DD44-A2DC-4A21-B921-93AE7D4FD8F5}" type="presParOf" srcId="{12799BAD-1588-42A4-80BD-B333D100E797}" destId="{26111D0F-147E-4D8F-82CD-B48447BC3000}" srcOrd="2" destOrd="0" presId="urn:microsoft.com/office/officeart/2018/2/layout/IconVerticalSolidList"/>
    <dgm:cxn modelId="{D97F64B6-B89C-4A03-99A1-303A093F8331}" type="presParOf" srcId="{12799BAD-1588-42A4-80BD-B333D100E797}" destId="{AD0A7F54-113F-42F2-B460-80F5C5DCA7C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566BE9-C996-466E-9C4E-9DCF899C5D8F}">
      <dsp:nvSpPr>
        <dsp:cNvPr id="0" name=""/>
        <dsp:cNvSpPr/>
      </dsp:nvSpPr>
      <dsp:spPr>
        <a:xfrm>
          <a:off x="2132" y="847537"/>
          <a:ext cx="1079367" cy="10793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EEF97B-E459-48BF-AD04-EB59E8958A94}">
      <dsp:nvSpPr>
        <dsp:cNvPr id="0" name=""/>
        <dsp:cNvSpPr/>
      </dsp:nvSpPr>
      <dsp:spPr>
        <a:xfrm>
          <a:off x="2132" y="2028872"/>
          <a:ext cx="3083906" cy="6071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/>
            <a:t>Depends on the size, and structure of the organisation</a:t>
          </a:r>
        </a:p>
      </dsp:txBody>
      <dsp:txXfrm>
        <a:off x="2132" y="2028872"/>
        <a:ext cx="3083906" cy="607144"/>
      </dsp:txXfrm>
    </dsp:sp>
    <dsp:sp modelId="{8ED4DC6E-3873-40F9-8E57-EAABCC81D2D7}">
      <dsp:nvSpPr>
        <dsp:cNvPr id="0" name=""/>
        <dsp:cNvSpPr/>
      </dsp:nvSpPr>
      <dsp:spPr>
        <a:xfrm>
          <a:off x="2132" y="2683443"/>
          <a:ext cx="3083906" cy="535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55E69DA-8CB1-456B-AB4C-80BCA1FD4FFC}">
      <dsp:nvSpPr>
        <dsp:cNvPr id="0" name=""/>
        <dsp:cNvSpPr/>
      </dsp:nvSpPr>
      <dsp:spPr>
        <a:xfrm>
          <a:off x="3625721" y="764440"/>
          <a:ext cx="1079367" cy="10793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28B2D2-179B-49C0-B278-C864E3E2CA08}">
      <dsp:nvSpPr>
        <dsp:cNvPr id="0" name=""/>
        <dsp:cNvSpPr/>
      </dsp:nvSpPr>
      <dsp:spPr>
        <a:xfrm>
          <a:off x="3625721" y="1952922"/>
          <a:ext cx="3083906" cy="6071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/>
            <a:t>In Swansea Council:</a:t>
          </a:r>
        </a:p>
      </dsp:txBody>
      <dsp:txXfrm>
        <a:off x="3625721" y="1952922"/>
        <a:ext cx="3083906" cy="607144"/>
      </dsp:txXfrm>
    </dsp:sp>
    <dsp:sp modelId="{0A977FD9-7FC1-4AED-8228-1420CEF3C84F}">
      <dsp:nvSpPr>
        <dsp:cNvPr id="0" name=""/>
        <dsp:cNvSpPr/>
      </dsp:nvSpPr>
      <dsp:spPr>
        <a:xfrm>
          <a:off x="3625721" y="2610817"/>
          <a:ext cx="3083906" cy="6911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Projects of over £1 million require Cabinet approval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Projects under £150,000 require Head of Service approval</a:t>
          </a:r>
        </a:p>
      </dsp:txBody>
      <dsp:txXfrm>
        <a:off x="3625721" y="2610817"/>
        <a:ext cx="3083906" cy="691173"/>
      </dsp:txXfrm>
    </dsp:sp>
    <dsp:sp modelId="{06B094C3-A41B-4EBD-9E3E-A7BC1889AAE1}">
      <dsp:nvSpPr>
        <dsp:cNvPr id="0" name=""/>
        <dsp:cNvSpPr/>
      </dsp:nvSpPr>
      <dsp:spPr>
        <a:xfrm>
          <a:off x="7249311" y="764440"/>
          <a:ext cx="1079367" cy="107936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E8210F-D9E2-4DD2-B0C5-80768A8C396B}">
      <dsp:nvSpPr>
        <dsp:cNvPr id="0" name=""/>
        <dsp:cNvSpPr/>
      </dsp:nvSpPr>
      <dsp:spPr>
        <a:xfrm>
          <a:off x="7249311" y="1952922"/>
          <a:ext cx="3083906" cy="6071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/>
            <a:t>Many organisations use branded methodologies such as Agile or PRINCE2 </a:t>
          </a:r>
        </a:p>
      </dsp:txBody>
      <dsp:txXfrm>
        <a:off x="7249311" y="1952922"/>
        <a:ext cx="3083906" cy="607144"/>
      </dsp:txXfrm>
    </dsp:sp>
    <dsp:sp modelId="{BA797DA4-9A43-4B62-B592-60F09AAB7C68}">
      <dsp:nvSpPr>
        <dsp:cNvPr id="0" name=""/>
        <dsp:cNvSpPr/>
      </dsp:nvSpPr>
      <dsp:spPr>
        <a:xfrm>
          <a:off x="7249311" y="2610817"/>
          <a:ext cx="3083906" cy="6911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6D44A1-D0D4-4FA7-8018-683970E84C03}">
      <dsp:nvSpPr>
        <dsp:cNvPr id="0" name=""/>
        <dsp:cNvSpPr/>
      </dsp:nvSpPr>
      <dsp:spPr>
        <a:xfrm>
          <a:off x="0" y="2401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8CB658-28C1-485F-A231-06995431AB7A}">
      <dsp:nvSpPr>
        <dsp:cNvPr id="0" name=""/>
        <dsp:cNvSpPr/>
      </dsp:nvSpPr>
      <dsp:spPr>
        <a:xfrm>
          <a:off x="368211" y="276278"/>
          <a:ext cx="669475" cy="6694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25CFE5-358C-4CD3-9B3F-31D8899FEA7C}">
      <dsp:nvSpPr>
        <dsp:cNvPr id="0" name=""/>
        <dsp:cNvSpPr/>
      </dsp:nvSpPr>
      <dsp:spPr>
        <a:xfrm>
          <a:off x="1405898" y="2401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90% of organisations have implemented some form of Agile practices</a:t>
          </a:r>
        </a:p>
      </dsp:txBody>
      <dsp:txXfrm>
        <a:off x="1405898" y="2401"/>
        <a:ext cx="5543541" cy="1217228"/>
      </dsp:txXfrm>
    </dsp:sp>
    <dsp:sp modelId="{B18F7F13-5143-45FB-8BBC-1F6464269EBC}">
      <dsp:nvSpPr>
        <dsp:cNvPr id="0" name=""/>
        <dsp:cNvSpPr/>
      </dsp:nvSpPr>
      <dsp:spPr>
        <a:xfrm>
          <a:off x="0" y="1523936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E98633-401B-41FC-87E6-3711DD2BA7B5}">
      <dsp:nvSpPr>
        <dsp:cNvPr id="0" name=""/>
        <dsp:cNvSpPr/>
      </dsp:nvSpPr>
      <dsp:spPr>
        <a:xfrm>
          <a:off x="368211" y="1797813"/>
          <a:ext cx="669475" cy="6694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FDFDCF-716C-4F8D-9FF9-FD4203C8D660}">
      <dsp:nvSpPr>
        <dsp:cNvPr id="0" name=""/>
        <dsp:cNvSpPr/>
      </dsp:nvSpPr>
      <dsp:spPr>
        <a:xfrm>
          <a:off x="1405898" y="1523936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71% in software development – high also in R&amp;D, engineering</a:t>
          </a:r>
        </a:p>
      </dsp:txBody>
      <dsp:txXfrm>
        <a:off x="1405898" y="1523936"/>
        <a:ext cx="5543541" cy="1217228"/>
      </dsp:txXfrm>
    </dsp:sp>
    <dsp:sp modelId="{EE96C24D-4FA0-47CA-838A-D3B9DC201CC0}">
      <dsp:nvSpPr>
        <dsp:cNvPr id="0" name=""/>
        <dsp:cNvSpPr/>
      </dsp:nvSpPr>
      <dsp:spPr>
        <a:xfrm>
          <a:off x="0" y="3045472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E067D6-A2C3-483E-9F5F-E46F401F0E57}">
      <dsp:nvSpPr>
        <dsp:cNvPr id="0" name=""/>
        <dsp:cNvSpPr/>
      </dsp:nvSpPr>
      <dsp:spPr>
        <a:xfrm>
          <a:off x="368211" y="3319348"/>
          <a:ext cx="669475" cy="6694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63BD69-4CFD-4698-8FE0-63F682890E99}">
      <dsp:nvSpPr>
        <dsp:cNvPr id="0" name=""/>
        <dsp:cNvSpPr/>
      </dsp:nvSpPr>
      <dsp:spPr>
        <a:xfrm>
          <a:off x="1405898" y="3045472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Full Agile adoption is less common </a:t>
          </a:r>
        </a:p>
      </dsp:txBody>
      <dsp:txXfrm>
        <a:off x="1405898" y="3045472"/>
        <a:ext cx="5543541" cy="1217228"/>
      </dsp:txXfrm>
    </dsp:sp>
    <dsp:sp modelId="{AD09EC62-FFB9-44A0-988F-18BB82A971D0}">
      <dsp:nvSpPr>
        <dsp:cNvPr id="0" name=""/>
        <dsp:cNvSpPr/>
      </dsp:nvSpPr>
      <dsp:spPr>
        <a:xfrm>
          <a:off x="0" y="4567007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33445C-74DF-44EF-950B-5F1E38D33D2B}">
      <dsp:nvSpPr>
        <dsp:cNvPr id="0" name=""/>
        <dsp:cNvSpPr/>
      </dsp:nvSpPr>
      <dsp:spPr>
        <a:xfrm>
          <a:off x="368211" y="4840883"/>
          <a:ext cx="669475" cy="6694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B19F04-4FB1-4648-A9F4-F7B351A88D54}">
      <dsp:nvSpPr>
        <dsp:cNvPr id="0" name=""/>
        <dsp:cNvSpPr/>
      </dsp:nvSpPr>
      <dsp:spPr>
        <a:xfrm>
          <a:off x="1405898" y="4567007"/>
          <a:ext cx="3127248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Check out the Linkedin Learning – improve your awareness</a:t>
          </a:r>
        </a:p>
      </dsp:txBody>
      <dsp:txXfrm>
        <a:off x="1405898" y="4567007"/>
        <a:ext cx="3127248" cy="1217228"/>
      </dsp:txXfrm>
    </dsp:sp>
    <dsp:sp modelId="{9A593924-7C3E-4C40-B5D0-101495586642}">
      <dsp:nvSpPr>
        <dsp:cNvPr id="0" name=""/>
        <dsp:cNvSpPr/>
      </dsp:nvSpPr>
      <dsp:spPr>
        <a:xfrm>
          <a:off x="4533146" y="4567007"/>
          <a:ext cx="2416293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AgilePM Foundation (beginners) exam based £249</a:t>
          </a:r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AgilePM Practitioner c£399</a:t>
          </a:r>
        </a:p>
      </dsp:txBody>
      <dsp:txXfrm>
        <a:off x="4533146" y="4567007"/>
        <a:ext cx="2416293" cy="121722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422C03-A0BD-4406-94E2-1CC13C8992C3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2A5547-A198-4FA6-8658-76DFE58A1FE3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3A5674-A6C5-45D7-92E5-3FD65FB2DB9E}">
      <dsp:nvSpPr>
        <dsp:cNvPr id="0" name=""/>
        <dsp:cNvSpPr/>
      </dsp:nvSpPr>
      <dsp:spPr>
        <a:xfrm>
          <a:off x="1909124" y="706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Last week – and potentially this week – you need to agree the aim and objectives </a:t>
          </a:r>
        </a:p>
      </dsp:txBody>
      <dsp:txXfrm>
        <a:off x="1909124" y="706"/>
        <a:ext cx="5040315" cy="1652921"/>
      </dsp:txXfrm>
    </dsp:sp>
    <dsp:sp modelId="{4DE0B1E6-7345-4A69-9849-DB159A6CC3D8}">
      <dsp:nvSpPr>
        <dsp:cNvPr id="0" name=""/>
        <dsp:cNvSpPr/>
      </dsp:nvSpPr>
      <dsp:spPr>
        <a:xfrm>
          <a:off x="0" y="2066857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64E77C-82FB-4E29-9D43-B719E3D4F846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8191AE-E415-425A-96B4-D8BCADCB2BC2}">
      <dsp:nvSpPr>
        <dsp:cNvPr id="0" name=""/>
        <dsp:cNvSpPr/>
      </dsp:nvSpPr>
      <dsp:spPr>
        <a:xfrm>
          <a:off x="1909124" y="2066857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What are the project deliverables?</a:t>
          </a:r>
        </a:p>
      </dsp:txBody>
      <dsp:txXfrm>
        <a:off x="1909124" y="2066857"/>
        <a:ext cx="5040315" cy="1652921"/>
      </dsp:txXfrm>
    </dsp:sp>
    <dsp:sp modelId="{8DC69F21-06BC-4863-BF38-F48A80F7DFD0}">
      <dsp:nvSpPr>
        <dsp:cNvPr id="0" name=""/>
        <dsp:cNvSpPr/>
      </dsp:nvSpPr>
      <dsp:spPr>
        <a:xfrm>
          <a:off x="0" y="4133009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181D94-BF03-438A-BFEA-A6F9C6CD9BC5}">
      <dsp:nvSpPr>
        <dsp:cNvPr id="0" name=""/>
        <dsp:cNvSpPr/>
      </dsp:nvSpPr>
      <dsp:spPr>
        <a:xfrm>
          <a:off x="500008" y="4504916"/>
          <a:ext cx="909106" cy="9091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F699B4-B8B7-45D2-BCFC-D11A8A4290DB}">
      <dsp:nvSpPr>
        <dsp:cNvPr id="0" name=""/>
        <dsp:cNvSpPr/>
      </dsp:nvSpPr>
      <dsp:spPr>
        <a:xfrm>
          <a:off x="1909124" y="4133009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Add to Moodle</a:t>
          </a:r>
        </a:p>
      </dsp:txBody>
      <dsp:txXfrm>
        <a:off x="1909124" y="4133009"/>
        <a:ext cx="5040315" cy="165292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0F58D1-2A6A-47F1-BBFE-9C16D478FA4A}">
      <dsp:nvSpPr>
        <dsp:cNvPr id="0" name=""/>
        <dsp:cNvSpPr/>
      </dsp:nvSpPr>
      <dsp:spPr>
        <a:xfrm>
          <a:off x="0" y="2401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F3B110-9121-4586-AD21-93E6D0A614F0}">
      <dsp:nvSpPr>
        <dsp:cNvPr id="0" name=""/>
        <dsp:cNvSpPr/>
      </dsp:nvSpPr>
      <dsp:spPr>
        <a:xfrm>
          <a:off x="368211" y="276278"/>
          <a:ext cx="669475" cy="6694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1DDDCC-5C8C-4DD8-BBD0-F370164A2F02}">
      <dsp:nvSpPr>
        <dsp:cNvPr id="0" name=""/>
        <dsp:cNvSpPr/>
      </dsp:nvSpPr>
      <dsp:spPr>
        <a:xfrm>
          <a:off x="1405898" y="2401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An agile PM method that focuses on visualising work, improving workflow and continuous improvement</a:t>
          </a:r>
        </a:p>
      </dsp:txBody>
      <dsp:txXfrm>
        <a:off x="1405898" y="2401"/>
        <a:ext cx="5543541" cy="1217228"/>
      </dsp:txXfrm>
    </dsp:sp>
    <dsp:sp modelId="{40749E4A-33FD-4330-BE1E-2D913717225F}">
      <dsp:nvSpPr>
        <dsp:cNvPr id="0" name=""/>
        <dsp:cNvSpPr/>
      </dsp:nvSpPr>
      <dsp:spPr>
        <a:xfrm>
          <a:off x="0" y="1523937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F4E00B-4027-4E92-B66B-158EE9F79298}">
      <dsp:nvSpPr>
        <dsp:cNvPr id="0" name=""/>
        <dsp:cNvSpPr/>
      </dsp:nvSpPr>
      <dsp:spPr>
        <a:xfrm>
          <a:off x="368211" y="1797813"/>
          <a:ext cx="669475" cy="6694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2D3DF9-670B-4049-96E6-F73369108ECE}">
      <dsp:nvSpPr>
        <dsp:cNvPr id="0" name=""/>
        <dsp:cNvSpPr/>
      </dsp:nvSpPr>
      <dsp:spPr>
        <a:xfrm>
          <a:off x="1405898" y="1523937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 core is the Kanban board</a:t>
          </a:r>
        </a:p>
      </dsp:txBody>
      <dsp:txXfrm>
        <a:off x="1405898" y="1523937"/>
        <a:ext cx="5543541" cy="1217228"/>
      </dsp:txXfrm>
    </dsp:sp>
    <dsp:sp modelId="{3DECB5FE-E760-411F-95AC-2A9BDA5046C8}">
      <dsp:nvSpPr>
        <dsp:cNvPr id="0" name=""/>
        <dsp:cNvSpPr/>
      </dsp:nvSpPr>
      <dsp:spPr>
        <a:xfrm>
          <a:off x="0" y="3045472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718032-7F21-4CAB-8FA8-7C1DA1FAAAFD}">
      <dsp:nvSpPr>
        <dsp:cNvPr id="0" name=""/>
        <dsp:cNvSpPr/>
      </dsp:nvSpPr>
      <dsp:spPr>
        <a:xfrm>
          <a:off x="368211" y="3319348"/>
          <a:ext cx="669475" cy="6694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A6C526-B229-4851-BF25-8B130DFADB60}">
      <dsp:nvSpPr>
        <dsp:cNvPr id="0" name=""/>
        <dsp:cNvSpPr/>
      </dsp:nvSpPr>
      <dsp:spPr>
        <a:xfrm>
          <a:off x="1405898" y="3045472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 visual tool that represents different stages of a process: to do, in progress and DONE</a:t>
          </a:r>
        </a:p>
      </dsp:txBody>
      <dsp:txXfrm>
        <a:off x="1405898" y="3045472"/>
        <a:ext cx="5543541" cy="1217228"/>
      </dsp:txXfrm>
    </dsp:sp>
    <dsp:sp modelId="{F2EC93CE-EE5C-488D-904A-CA9D5F3AF32F}">
      <dsp:nvSpPr>
        <dsp:cNvPr id="0" name=""/>
        <dsp:cNvSpPr/>
      </dsp:nvSpPr>
      <dsp:spPr>
        <a:xfrm>
          <a:off x="0" y="4567007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04D387-787F-4CD4-88F8-851F7FB66542}">
      <dsp:nvSpPr>
        <dsp:cNvPr id="0" name=""/>
        <dsp:cNvSpPr/>
      </dsp:nvSpPr>
      <dsp:spPr>
        <a:xfrm>
          <a:off x="368211" y="4840884"/>
          <a:ext cx="669475" cy="6694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C6D865-DE29-4968-B612-CB83C9B46A60}">
      <dsp:nvSpPr>
        <dsp:cNvPr id="0" name=""/>
        <dsp:cNvSpPr/>
      </dsp:nvSpPr>
      <dsp:spPr>
        <a:xfrm>
          <a:off x="1405898" y="4567007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Each task is represented by a card, which moves from left to right on the board</a:t>
          </a:r>
        </a:p>
      </dsp:txBody>
      <dsp:txXfrm>
        <a:off x="1405898" y="4567007"/>
        <a:ext cx="5543541" cy="121722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D99BDA-CEBE-4A0A-8408-85789475880E}">
      <dsp:nvSpPr>
        <dsp:cNvPr id="0" name=""/>
        <dsp:cNvSpPr/>
      </dsp:nvSpPr>
      <dsp:spPr>
        <a:xfrm>
          <a:off x="0" y="2401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270851-DF75-40B5-B30E-2258B82346A1}">
      <dsp:nvSpPr>
        <dsp:cNvPr id="0" name=""/>
        <dsp:cNvSpPr/>
      </dsp:nvSpPr>
      <dsp:spPr>
        <a:xfrm>
          <a:off x="368211" y="276278"/>
          <a:ext cx="669475" cy="6694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1D48B3-A2EA-4F9A-8413-A1728C3769B7}">
      <dsp:nvSpPr>
        <dsp:cNvPr id="0" name=""/>
        <dsp:cNvSpPr/>
      </dsp:nvSpPr>
      <dsp:spPr>
        <a:xfrm>
          <a:off x="1405898" y="2401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Purpose</a:t>
          </a:r>
        </a:p>
      </dsp:txBody>
      <dsp:txXfrm>
        <a:off x="1405898" y="2401"/>
        <a:ext cx="5543541" cy="1217228"/>
      </dsp:txXfrm>
    </dsp:sp>
    <dsp:sp modelId="{0CE6734A-C423-47ED-9F9E-DBA0B7BC8045}">
      <dsp:nvSpPr>
        <dsp:cNvPr id="0" name=""/>
        <dsp:cNvSpPr/>
      </dsp:nvSpPr>
      <dsp:spPr>
        <a:xfrm>
          <a:off x="0" y="1523937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60939F-AA37-433A-B20B-4CE672F5CFE1}">
      <dsp:nvSpPr>
        <dsp:cNvPr id="0" name=""/>
        <dsp:cNvSpPr/>
      </dsp:nvSpPr>
      <dsp:spPr>
        <a:xfrm>
          <a:off x="368211" y="1797813"/>
          <a:ext cx="669475" cy="6694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779E96-6855-4616-B33D-FEB3693A6012}">
      <dsp:nvSpPr>
        <dsp:cNvPr id="0" name=""/>
        <dsp:cNvSpPr/>
      </dsp:nvSpPr>
      <dsp:spPr>
        <a:xfrm>
          <a:off x="1405898" y="1523937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Stakeholders</a:t>
          </a:r>
        </a:p>
      </dsp:txBody>
      <dsp:txXfrm>
        <a:off x="1405898" y="1523937"/>
        <a:ext cx="5543541" cy="1217228"/>
      </dsp:txXfrm>
    </dsp:sp>
    <dsp:sp modelId="{315E09BA-E9F9-4948-A791-810235B303EE}">
      <dsp:nvSpPr>
        <dsp:cNvPr id="0" name=""/>
        <dsp:cNvSpPr/>
      </dsp:nvSpPr>
      <dsp:spPr>
        <a:xfrm>
          <a:off x="0" y="3045472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ABDC5F-ED62-4718-B08A-E4BF0F50EE5A}">
      <dsp:nvSpPr>
        <dsp:cNvPr id="0" name=""/>
        <dsp:cNvSpPr/>
      </dsp:nvSpPr>
      <dsp:spPr>
        <a:xfrm>
          <a:off x="368211" y="3319348"/>
          <a:ext cx="669475" cy="6694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D1D5E0-50E6-4F7E-B36E-024D88BC0CC9}">
      <dsp:nvSpPr>
        <dsp:cNvPr id="0" name=""/>
        <dsp:cNvSpPr/>
      </dsp:nvSpPr>
      <dsp:spPr>
        <a:xfrm>
          <a:off x="1405898" y="3045472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Desired outcomes</a:t>
          </a:r>
        </a:p>
      </dsp:txBody>
      <dsp:txXfrm>
        <a:off x="1405898" y="3045472"/>
        <a:ext cx="5543541" cy="1217228"/>
      </dsp:txXfrm>
    </dsp:sp>
    <dsp:sp modelId="{4420D707-2EFD-454C-898A-BE1627EA5350}">
      <dsp:nvSpPr>
        <dsp:cNvPr id="0" name=""/>
        <dsp:cNvSpPr/>
      </dsp:nvSpPr>
      <dsp:spPr>
        <a:xfrm>
          <a:off x="0" y="4567007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BB3F28-6C92-4BF8-AC51-7E6DCAC6D545}">
      <dsp:nvSpPr>
        <dsp:cNvPr id="0" name=""/>
        <dsp:cNvSpPr/>
      </dsp:nvSpPr>
      <dsp:spPr>
        <a:xfrm>
          <a:off x="368211" y="4840884"/>
          <a:ext cx="669475" cy="6694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825898-7C37-4C26-921E-FF8F8EE3A022}">
      <dsp:nvSpPr>
        <dsp:cNvPr id="0" name=""/>
        <dsp:cNvSpPr/>
      </dsp:nvSpPr>
      <dsp:spPr>
        <a:xfrm>
          <a:off x="1405898" y="4567007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Measures of success</a:t>
          </a:r>
        </a:p>
      </dsp:txBody>
      <dsp:txXfrm>
        <a:off x="1405898" y="4567007"/>
        <a:ext cx="5543541" cy="121722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98BD62-6C9F-4C40-9287-35C61309321E}">
      <dsp:nvSpPr>
        <dsp:cNvPr id="0" name=""/>
        <dsp:cNvSpPr/>
      </dsp:nvSpPr>
      <dsp:spPr>
        <a:xfrm>
          <a:off x="0" y="4520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7A2158-EA68-497A-8509-71B4718B7066}">
      <dsp:nvSpPr>
        <dsp:cNvPr id="0" name=""/>
        <dsp:cNvSpPr/>
      </dsp:nvSpPr>
      <dsp:spPr>
        <a:xfrm>
          <a:off x="291287" y="221180"/>
          <a:ext cx="529612" cy="5296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A9A5E0-67A8-499C-8D82-D4E802DCE163}">
      <dsp:nvSpPr>
        <dsp:cNvPr id="0" name=""/>
        <dsp:cNvSpPr/>
      </dsp:nvSpPr>
      <dsp:spPr>
        <a:xfrm>
          <a:off x="1112187" y="4520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Finish aim &amp; objectives and add to Moodle</a:t>
          </a:r>
        </a:p>
      </dsp:txBody>
      <dsp:txXfrm>
        <a:off x="1112187" y="4520"/>
        <a:ext cx="5837252" cy="962932"/>
      </dsp:txXfrm>
    </dsp:sp>
    <dsp:sp modelId="{8BC9FE72-2EB9-45E1-B172-63CDFB263C4A}">
      <dsp:nvSpPr>
        <dsp:cNvPr id="0" name=""/>
        <dsp:cNvSpPr/>
      </dsp:nvSpPr>
      <dsp:spPr>
        <a:xfrm>
          <a:off x="0" y="1208186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123061-503C-48C9-9D99-2CE583A951A6}">
      <dsp:nvSpPr>
        <dsp:cNvPr id="0" name=""/>
        <dsp:cNvSpPr/>
      </dsp:nvSpPr>
      <dsp:spPr>
        <a:xfrm>
          <a:off x="291287" y="1424846"/>
          <a:ext cx="529612" cy="5296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7435EF-14A8-43F9-B3C1-7FA3FE8DFB44}">
      <dsp:nvSpPr>
        <dsp:cNvPr id="0" name=""/>
        <dsp:cNvSpPr/>
      </dsp:nvSpPr>
      <dsp:spPr>
        <a:xfrm>
          <a:off x="1112187" y="1208186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Quad chart</a:t>
          </a:r>
        </a:p>
      </dsp:txBody>
      <dsp:txXfrm>
        <a:off x="1112187" y="1208186"/>
        <a:ext cx="5837252" cy="962932"/>
      </dsp:txXfrm>
    </dsp:sp>
    <dsp:sp modelId="{4373A0E6-AA86-49BA-8081-B40FEE48338E}">
      <dsp:nvSpPr>
        <dsp:cNvPr id="0" name=""/>
        <dsp:cNvSpPr/>
      </dsp:nvSpPr>
      <dsp:spPr>
        <a:xfrm>
          <a:off x="0" y="2411852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00CFD0-7906-4230-8E86-2803E0687FB3}">
      <dsp:nvSpPr>
        <dsp:cNvPr id="0" name=""/>
        <dsp:cNvSpPr/>
      </dsp:nvSpPr>
      <dsp:spPr>
        <a:xfrm>
          <a:off x="291287" y="2628512"/>
          <a:ext cx="529612" cy="5296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9E3505-EBC2-429E-A270-597CF150CC62}">
      <dsp:nvSpPr>
        <dsp:cNvPr id="0" name=""/>
        <dsp:cNvSpPr/>
      </dsp:nvSpPr>
      <dsp:spPr>
        <a:xfrm>
          <a:off x="1112187" y="2411852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Research and decide on a comms tool </a:t>
          </a:r>
        </a:p>
      </dsp:txBody>
      <dsp:txXfrm>
        <a:off x="1112187" y="2411852"/>
        <a:ext cx="5837252" cy="962932"/>
      </dsp:txXfrm>
    </dsp:sp>
    <dsp:sp modelId="{9BA2ACF9-4B95-4F5F-AAA7-943AED6773CB}">
      <dsp:nvSpPr>
        <dsp:cNvPr id="0" name=""/>
        <dsp:cNvSpPr/>
      </dsp:nvSpPr>
      <dsp:spPr>
        <a:xfrm>
          <a:off x="0" y="3615517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80E9BC-FA8F-4281-8237-5E1E9418F271}">
      <dsp:nvSpPr>
        <dsp:cNvPr id="0" name=""/>
        <dsp:cNvSpPr/>
      </dsp:nvSpPr>
      <dsp:spPr>
        <a:xfrm>
          <a:off x="291287" y="3832177"/>
          <a:ext cx="529612" cy="52961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D11B26-828C-464B-989C-9AB8B110CE98}">
      <dsp:nvSpPr>
        <dsp:cNvPr id="0" name=""/>
        <dsp:cNvSpPr/>
      </dsp:nvSpPr>
      <dsp:spPr>
        <a:xfrm>
          <a:off x="1112187" y="3615517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Kanban – decide whether you will use it or not</a:t>
          </a:r>
        </a:p>
      </dsp:txBody>
      <dsp:txXfrm>
        <a:off x="1112187" y="3615517"/>
        <a:ext cx="5837252" cy="962932"/>
      </dsp:txXfrm>
    </dsp:sp>
    <dsp:sp modelId="{03063A9A-F3D2-470F-8809-5946738DBEA4}">
      <dsp:nvSpPr>
        <dsp:cNvPr id="0" name=""/>
        <dsp:cNvSpPr/>
      </dsp:nvSpPr>
      <dsp:spPr>
        <a:xfrm>
          <a:off x="0" y="4819183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6469C4-58C0-449F-B50C-F5470F6F5E20}">
      <dsp:nvSpPr>
        <dsp:cNvPr id="0" name=""/>
        <dsp:cNvSpPr/>
      </dsp:nvSpPr>
      <dsp:spPr>
        <a:xfrm>
          <a:off x="291287" y="5035843"/>
          <a:ext cx="529612" cy="52961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0A7F54-113F-42F2-B460-80F5C5DCA7C2}">
      <dsp:nvSpPr>
        <dsp:cNvPr id="0" name=""/>
        <dsp:cNvSpPr/>
      </dsp:nvSpPr>
      <dsp:spPr>
        <a:xfrm>
          <a:off x="1112187" y="4819183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Have fun!</a:t>
          </a:r>
        </a:p>
      </dsp:txBody>
      <dsp:txXfrm>
        <a:off x="1112187" y="4819183"/>
        <a:ext cx="5837252" cy="9629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D26B9E-CFBD-408F-931C-26D239B7843F}" type="datetimeFigureOut">
              <a:t>5/13/2025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1CE1BC-8E87-4559-8EFA-539A06FA810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57622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They like it because it helps businesses respond quickly to change, deliver value faster, improve teamwork and communication and get regular feedback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1CE1BC-8E87-4559-8EFA-539A06FA8108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58010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Discuss and define these in your groups.  What are the strengths and weaknesses of these different methodologies?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1CE1BC-8E87-4559-8EFA-539A06FA8108}" type="slidenum"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94951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Simple – helps to focus on deliverables.  Disadvantages? Perhaps too simple, can be misleading if not documented correctly.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1CE1BC-8E87-4559-8EFA-539A06FA8108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4794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5/13/2025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2214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5/13/2025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0806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5/13/2025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45429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5/13/2025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5407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5/13/2025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82469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5/13/2025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95243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5/13/2025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8089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5/13/2025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75602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5/13/2025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103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5/13/2025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22084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5/13/2025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17598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5/13/2025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779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1" r:id="rId6"/>
    <p:sldLayoutId id="2147483697" r:id="rId7"/>
    <p:sldLayoutId id="2147483698" r:id="rId8"/>
    <p:sldLayoutId id="2147483699" r:id="rId9"/>
    <p:sldLayoutId id="2147483700" r:id="rId10"/>
    <p:sldLayoutId id="214748370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0B98925-0550-1AFB-C1DC-02792400F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4364CAF-F97E-B780-4FA0-1547ADE87A5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19" r="7666" b="48860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CCA9273-E74E-A306-1F74-BEF9EDA30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12192000" cy="246217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60000">
                <a:schemeClr val="bg1">
                  <a:alpha val="30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0039" y="255830"/>
            <a:ext cx="8138160" cy="1061981"/>
          </a:xfrm>
        </p:spPr>
        <p:txBody>
          <a:bodyPr anchor="t">
            <a:normAutofit/>
          </a:bodyPr>
          <a:lstStyle/>
          <a:p>
            <a:pPr algn="l"/>
            <a:r>
              <a:rPr lang="en-US" sz="4400"/>
              <a:t>Week 2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458199" y="255831"/>
            <a:ext cx="3538728" cy="9601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2000"/>
              <a:t>Project Management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1A545F-FBAD-5526-7A0A-27F803A0E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420" y="1387927"/>
            <a:ext cx="3212502" cy="1942773"/>
          </a:xfrm>
        </p:spPr>
        <p:txBody>
          <a:bodyPr anchor="b">
            <a:normAutofit/>
          </a:bodyPr>
          <a:lstStyle/>
          <a:p>
            <a:r>
              <a:rPr lang="en-US" dirty="0"/>
              <a:t>Last week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8A2907C-C228-CC53-EAC0-49B48EC2829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051" r="18560" b="6250"/>
          <a:stretch/>
        </p:blipFill>
        <p:spPr>
          <a:xfrm>
            <a:off x="20" y="10"/>
            <a:ext cx="7723393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BED0B4-771A-B389-330A-19F3FF19BB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0420" y="3412998"/>
            <a:ext cx="3212502" cy="276736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We formed project teams and brainstormed ideas </a:t>
            </a:r>
          </a:p>
          <a:p>
            <a:r>
              <a:rPr lang="en-US" sz="1800"/>
              <a:t>Project lifecycle</a:t>
            </a:r>
          </a:p>
          <a:p>
            <a:r>
              <a:rPr lang="en-US" sz="1800"/>
              <a:t>Assessment process</a:t>
            </a:r>
          </a:p>
        </p:txBody>
      </p:sp>
    </p:spTree>
    <p:extLst>
      <p:ext uri="{BB962C8B-B14F-4D97-AF65-F5344CB8AC3E}">
        <p14:creationId xmlns:p14="http://schemas.microsoft.com/office/powerpoint/2010/main" val="3489001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00E83F-0489-A7EE-2274-EE34D31FFC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r>
              <a:rPr lang="en-US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B3BD7E-EDF9-FC07-8B8C-DA726174A7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1800" dirty="0"/>
          </a:p>
          <a:p>
            <a:r>
              <a:rPr lang="en-US" sz="1800" dirty="0"/>
              <a:t>Project initiation</a:t>
            </a:r>
          </a:p>
          <a:p>
            <a:r>
              <a:rPr lang="en-US" sz="1800" dirty="0"/>
              <a:t>Project management tools: 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1600" dirty="0"/>
              <a:t>Agile &amp; others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1600" dirty="0"/>
              <a:t>Kanban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1600" dirty="0"/>
              <a:t>Quad chart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1600" dirty="0"/>
              <a:t>Iron triangle</a:t>
            </a:r>
          </a:p>
          <a:p>
            <a:pPr marL="228600" lvl="1" indent="0">
              <a:buNone/>
            </a:pPr>
            <a:endParaRPr lang="en-US" sz="1600" dirty="0"/>
          </a:p>
          <a:p>
            <a:pPr lvl="1">
              <a:buFont typeface="Courier New" panose="020B0604020202020204" pitchFamily="34" charset="0"/>
              <a:buChar char="o"/>
            </a:pPr>
            <a:endParaRPr lang="en-US" dirty="0"/>
          </a:p>
        </p:txBody>
      </p:sp>
      <p:pic>
        <p:nvPicPr>
          <p:cNvPr id="7" name="Graphic 6" descr="Check List">
            <a:extLst>
              <a:ext uri="{FF2B5EF4-FFF2-40B4-BE49-F238E27FC236}">
                <a16:creationId xmlns:a16="http://schemas.microsoft.com/office/drawing/2014/main" id="{AD3A1BD0-359D-11C8-BAC3-DC7054AB46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96074" y="1114923"/>
            <a:ext cx="4628153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5738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685F8C-C3EF-40E8-1DAA-69ABE2FE6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3553412" cy="1527048"/>
          </a:xfrm>
        </p:spPr>
        <p:txBody>
          <a:bodyPr anchor="b">
            <a:normAutofit/>
          </a:bodyPr>
          <a:lstStyle/>
          <a:p>
            <a:r>
              <a:rPr lang="en-US" sz="3300"/>
              <a:t>Project initiation – start 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00650B-BF10-D10A-FB55-6EE7EA43FD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3553412" cy="41224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Foundational step in the project management lifecycle</a:t>
            </a:r>
          </a:p>
          <a:p>
            <a:r>
              <a:rPr lang="en-US" sz="1800"/>
              <a:t>Aim: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Define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Evaluate and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Formally </a:t>
            </a:r>
            <a:r>
              <a:rPr lang="en-US"/>
              <a:t>authorise</a:t>
            </a:r>
            <a:r>
              <a:rPr lang="en-US" dirty="0"/>
              <a:t> a project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307EFD-EF5D-D1BA-B8B6-31BC5373FE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143" r="19652" b="6250"/>
          <a:stretch/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61699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1A22726-DA03-BCB0-F12E-98258FB7E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694392-345C-3AFC-E94C-A96B0F4F2E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548640"/>
            <a:ext cx="9160475" cy="1132258"/>
          </a:xfrm>
        </p:spPr>
        <p:txBody>
          <a:bodyPr anchor="ctr">
            <a:normAutofit/>
          </a:bodyPr>
          <a:lstStyle/>
          <a:p>
            <a:pPr algn="ctr"/>
            <a:r>
              <a:rPr lang="en-US" dirty="0" err="1"/>
              <a:t>Authorisation</a:t>
            </a:r>
            <a:r>
              <a:rPr lang="en-US" dirty="0"/>
              <a:t> of a project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13510A-FA67-721D-D51E-7876D00138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1320079"/>
              </p:ext>
            </p:extLst>
          </p:nvPr>
        </p:nvGraphicFramePr>
        <p:xfrm>
          <a:off x="930876" y="2037806"/>
          <a:ext cx="10335350" cy="4066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343487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836307-8FE5-16BF-BB6B-E86E8CEDB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US" dirty="0"/>
              <a:t>Agile: flexible and collaborative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95837-820E-6E1F-F3DE-408C257624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 dirty="0"/>
              <a:t>A way of managing projects that focuses on flexibility, teamwork, and delivering work in small, manageable pieces</a:t>
            </a:r>
          </a:p>
          <a:p>
            <a:r>
              <a:rPr lang="en-US" sz="1800" dirty="0"/>
              <a:t>Used in tech companies like Google, Apple, Amazon</a:t>
            </a:r>
            <a:endParaRPr lang="en-US" sz="1800"/>
          </a:p>
          <a:p>
            <a:r>
              <a:rPr lang="en-US" sz="1800" dirty="0"/>
              <a:t>Pfizer</a:t>
            </a:r>
          </a:p>
          <a:p>
            <a:r>
              <a:rPr lang="en-US" sz="1800" dirty="0"/>
              <a:t>Banking sector</a:t>
            </a:r>
            <a:endParaRPr lang="en-US" sz="1800"/>
          </a:p>
          <a:p>
            <a:r>
              <a:rPr lang="en-US" sz="1800" dirty="0"/>
              <a:t>Manufacturing</a:t>
            </a:r>
          </a:p>
          <a:p>
            <a:r>
              <a:rPr lang="en-US" sz="1800" dirty="0"/>
              <a:t>Media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US" dirty="0"/>
          </a:p>
        </p:txBody>
      </p:sp>
      <p:pic>
        <p:nvPicPr>
          <p:cNvPr id="5" name="Picture 4" descr="People at the meeting desk">
            <a:extLst>
              <a:ext uri="{FF2B5EF4-FFF2-40B4-BE49-F238E27FC236}">
                <a16:creationId xmlns:a16="http://schemas.microsoft.com/office/drawing/2014/main" id="{08522735-14C8-5FB2-C4D1-E26029BCBF8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619" r="35631"/>
          <a:stretch/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70313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0E7A827-4DD7-8A5A-4519-32BDA5CDB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A75348D-3376-10BB-E89D-A72720D88A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73D281-F028-DA0D-6592-F529FB2364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548640"/>
            <a:ext cx="7098627" cy="1325236"/>
          </a:xfrm>
        </p:spPr>
        <p:txBody>
          <a:bodyPr anchor="t">
            <a:normAutofit/>
          </a:bodyPr>
          <a:lstStyle/>
          <a:p>
            <a:r>
              <a:rPr lang="en-US" dirty="0"/>
              <a:t>How does Agile work?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0D9B41-38ED-C39C-E9FB-C6E1F5FCEA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2424" y="1899631"/>
            <a:ext cx="7333128" cy="40117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/>
              <a:t>Project broken into small parts called "iterations" or "sprints" of 1-4 weeks</a:t>
            </a:r>
          </a:p>
          <a:p>
            <a:r>
              <a:rPr lang="en-US" sz="1800"/>
              <a:t>After each sprint – you review what has been done, get feedback, and adjust plans if needed</a:t>
            </a:r>
          </a:p>
          <a:p>
            <a:r>
              <a:rPr lang="en-US" sz="1800"/>
              <a:t>The team works closely together, communicates often, and adapts quickly to changes or new ideas</a:t>
            </a:r>
          </a:p>
          <a:p>
            <a:r>
              <a:rPr lang="en-US" sz="1800"/>
              <a:t>The goal is to deliver value early and often, instead of waiting until the very end</a:t>
            </a:r>
          </a:p>
          <a:p>
            <a:r>
              <a:rPr lang="en-US" sz="1800"/>
              <a:t>Agile is a good choice when projects requirements may change, or when you want regular feedback from customers</a:t>
            </a:r>
          </a:p>
          <a:p>
            <a:pPr marL="0" indent="0">
              <a:buNone/>
            </a:pP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30450113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C6961-2155-DA1C-5BB4-5542432C0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does agile differ from traditional project management techniques?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1CE789-8A45-711F-606A-5580DDD13B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Flexible</a:t>
            </a:r>
          </a:p>
          <a:p>
            <a:r>
              <a:rPr lang="en-US" dirty="0"/>
              <a:t>Short cycles called sprints</a:t>
            </a:r>
          </a:p>
          <a:p>
            <a:r>
              <a:rPr lang="en-US" dirty="0"/>
              <a:t>Continuous</a:t>
            </a:r>
            <a:r>
              <a:rPr lang="en-US"/>
              <a:t> planning and reprioritization</a:t>
            </a:r>
          </a:p>
          <a:p>
            <a:r>
              <a:rPr lang="en-US" dirty="0"/>
              <a:t>Customer feedback</a:t>
            </a:r>
          </a:p>
          <a:p>
            <a:r>
              <a:rPr lang="en-US" dirty="0"/>
              <a:t>Cross functional, self </a:t>
            </a:r>
            <a:r>
              <a:rPr lang="en-US" err="1"/>
              <a:t>organising</a:t>
            </a:r>
            <a:r>
              <a:rPr lang="en-US"/>
              <a:t> teams</a:t>
            </a:r>
          </a:p>
          <a:p>
            <a:r>
              <a:rPr lang="en-US" dirty="0"/>
              <a:t>Minimal documentation</a:t>
            </a:r>
          </a:p>
          <a:p>
            <a:r>
              <a:rPr lang="en-US" dirty="0"/>
              <a:t>Reactive risk management</a:t>
            </a:r>
          </a:p>
          <a:p>
            <a:r>
              <a:rPr lang="en-US" dirty="0"/>
              <a:t>Changes are expected and easily managed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90404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1ECA4F-8C6B-DFDA-367A-E915EF5BD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r>
              <a:rPr lang="en-US" dirty="0"/>
              <a:t>Etsy - Agile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2E24C-ED6C-E7DC-0639-0E769ECAB3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700"/>
              <a:t>From idea to market-ready products quicker</a:t>
            </a:r>
          </a:p>
          <a:p>
            <a:pPr>
              <a:lnSpc>
                <a:spcPct val="110000"/>
              </a:lnSpc>
            </a:pPr>
            <a:r>
              <a:rPr lang="en-US" sz="1700"/>
              <a:t>Continuous improvement</a:t>
            </a:r>
          </a:p>
          <a:p>
            <a:pPr>
              <a:lnSpc>
                <a:spcPct val="110000"/>
              </a:lnSpc>
            </a:pPr>
            <a:r>
              <a:rPr lang="en-US" sz="1700"/>
              <a:t>Respond flexibly to changing requirements and market trends</a:t>
            </a:r>
          </a:p>
          <a:p>
            <a:pPr>
              <a:lnSpc>
                <a:spcPct val="110000"/>
              </a:lnSpc>
            </a:pPr>
            <a:r>
              <a:rPr lang="en-US" sz="1700"/>
              <a:t>Increase innovation </a:t>
            </a:r>
          </a:p>
          <a:p>
            <a:pPr>
              <a:lnSpc>
                <a:spcPct val="110000"/>
              </a:lnSpc>
            </a:pPr>
            <a:r>
              <a:rPr lang="en-US" sz="1700"/>
              <a:t>Reduce time-to-market for new features</a:t>
            </a:r>
          </a:p>
          <a:p>
            <a:pPr>
              <a:lnSpc>
                <a:spcPct val="110000"/>
              </a:lnSpc>
            </a:pPr>
            <a:r>
              <a:rPr lang="en-US" sz="1700"/>
              <a:t>Stay competitive and customer focused</a:t>
            </a:r>
          </a:p>
        </p:txBody>
      </p:sp>
      <p:pic>
        <p:nvPicPr>
          <p:cNvPr id="7" name="Graphic 6" descr="Light Bulb and Gear">
            <a:extLst>
              <a:ext uri="{FF2B5EF4-FFF2-40B4-BE49-F238E27FC236}">
                <a16:creationId xmlns:a16="http://schemas.microsoft.com/office/drawing/2014/main" id="{846603C4-433B-679B-5E41-BEAC12B5FC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96074" y="1114923"/>
            <a:ext cx="4628153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03190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4B124F-BCD7-0BFB-2516-186D819D1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US" dirty="0"/>
              <a:t>Adoption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5DAFCD-42AE-C451-113D-13B1036D16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6209945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365206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C224E7-A313-F508-3278-97521E0513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3553412" cy="1527048"/>
          </a:xfrm>
        </p:spPr>
        <p:txBody>
          <a:bodyPr anchor="b">
            <a:normAutofit/>
          </a:bodyPr>
          <a:lstStyle/>
          <a:p>
            <a:r>
              <a:rPr lang="en-US" dirty="0"/>
              <a:t>Group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3C517B-6BB5-95AE-2E4F-BF5992EF56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3553412" cy="41224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Waterfall</a:t>
            </a:r>
          </a:p>
          <a:p>
            <a:r>
              <a:rPr lang="en-US" sz="1800"/>
              <a:t>Kanban</a:t>
            </a:r>
          </a:p>
          <a:p>
            <a:r>
              <a:rPr lang="en-US" sz="1800"/>
              <a:t>Lean</a:t>
            </a:r>
          </a:p>
          <a:p>
            <a:r>
              <a:rPr lang="en-US" sz="1800"/>
              <a:t>PRINCE2</a:t>
            </a:r>
          </a:p>
          <a:p>
            <a:r>
              <a:rPr lang="en-US" sz="1800"/>
              <a:t>PMBOK</a:t>
            </a:r>
          </a:p>
        </p:txBody>
      </p:sp>
      <p:pic>
        <p:nvPicPr>
          <p:cNvPr id="5" name="Picture 4" descr="Cascade of waterfalls">
            <a:extLst>
              <a:ext uri="{FF2B5EF4-FFF2-40B4-BE49-F238E27FC236}">
                <a16:creationId xmlns:a16="http://schemas.microsoft.com/office/drawing/2014/main" id="{97F89D04-C61A-2BB9-1C82-A082B1994B9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760" r="21835" b="4"/>
          <a:stretch/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3794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9E0382-9A7D-D2A8-EFDB-25569FCE6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5862396" cy="1527048"/>
          </a:xfrm>
        </p:spPr>
        <p:txBody>
          <a:bodyPr anchor="b">
            <a:normAutofit/>
          </a:bodyPr>
          <a:lstStyle/>
          <a:p>
            <a:r>
              <a:rPr lang="en-US" dirty="0"/>
              <a:t>BLOG BIG HINT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A7775C-80F4-C009-6029-185418AA2E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5862396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You have to write 5 blogs of 200 words</a:t>
            </a:r>
          </a:p>
          <a:p>
            <a:r>
              <a:rPr lang="en-US" sz="1800"/>
              <a:t>The things we have discussed so far today would make a great blog topic</a:t>
            </a:r>
          </a:p>
          <a:p>
            <a:r>
              <a:rPr lang="en-US" sz="1800"/>
              <a:t>You could discuss Agile v traditional PM</a:t>
            </a:r>
          </a:p>
          <a:p>
            <a:r>
              <a:rPr lang="en-US" sz="1800"/>
              <a:t>Focus just on agile</a:t>
            </a:r>
          </a:p>
          <a:p>
            <a:r>
              <a:rPr lang="en-US" sz="1800"/>
              <a:t>Find out how to get certified</a:t>
            </a:r>
          </a:p>
          <a:p>
            <a:r>
              <a:rPr lang="en-US" sz="1800"/>
              <a:t>Discuss the role of the Project Manager</a:t>
            </a:r>
          </a:p>
        </p:txBody>
      </p:sp>
      <p:pic>
        <p:nvPicPr>
          <p:cNvPr id="7" name="Graphic 6" descr="Chat">
            <a:extLst>
              <a:ext uri="{FF2B5EF4-FFF2-40B4-BE49-F238E27FC236}">
                <a16:creationId xmlns:a16="http://schemas.microsoft.com/office/drawing/2014/main" id="{A201564F-84EC-2DF0-0C5B-6A772726A6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91395" y="1102440"/>
            <a:ext cx="4681506" cy="4681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923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9FD603-7C4C-2DF6-D4BD-68A237FCC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US" dirty="0"/>
              <a:t>Our projects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2703242-FA4A-CB7D-1B54-B51DC97814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0824065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42585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DD1D22E-5996-E45B-92B2-659F701A4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2D398E-1914-E185-DF19-3F1C15213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9" y="548639"/>
            <a:ext cx="3977640" cy="5719640"/>
          </a:xfrm>
        </p:spPr>
        <p:txBody>
          <a:bodyPr anchor="t">
            <a:normAutofit/>
          </a:bodyPr>
          <a:lstStyle/>
          <a:p>
            <a:r>
              <a:rPr lang="en-US" dirty="0"/>
              <a:t>Communication Tools – pick 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4B7773-B137-286F-6F7B-8F9274BF88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7542" y="548639"/>
            <a:ext cx="6189780" cy="586130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Trello</a:t>
            </a:r>
          </a:p>
          <a:p>
            <a:r>
              <a:rPr lang="en-US" dirty="0"/>
              <a:t>Slack</a:t>
            </a:r>
          </a:p>
          <a:p>
            <a:r>
              <a:rPr lang="en-US" dirty="0"/>
              <a:t>Teams</a:t>
            </a:r>
          </a:p>
          <a:p>
            <a:r>
              <a:rPr lang="en-US"/>
              <a:t>Asana</a:t>
            </a:r>
          </a:p>
          <a:p>
            <a:r>
              <a:rPr lang="en-US" dirty="0" err="1"/>
              <a:t>ClickUp</a:t>
            </a:r>
          </a:p>
          <a:p>
            <a:r>
              <a:rPr lang="en-US" dirty="0"/>
              <a:t>Basecamp personal </a:t>
            </a:r>
          </a:p>
          <a:p>
            <a:r>
              <a:rPr lang="en-US" dirty="0"/>
              <a:t>Or just </a:t>
            </a:r>
            <a:r>
              <a:rPr lang="en-US" err="1"/>
              <a:t>whatsapp</a:t>
            </a:r>
            <a:endParaRPr lang="en-US"/>
          </a:p>
          <a:p>
            <a:r>
              <a:rPr lang="en-US" dirty="0"/>
              <a:t>In your report and/or blog you can explain why you chose it, whether they worked, and what you would improve</a:t>
            </a:r>
          </a:p>
        </p:txBody>
      </p:sp>
    </p:spTree>
    <p:extLst>
      <p:ext uri="{BB962C8B-B14F-4D97-AF65-F5344CB8AC3E}">
        <p14:creationId xmlns:p14="http://schemas.microsoft.com/office/powerpoint/2010/main" val="42865461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63C5E9-A326-D64A-B74A-2A09EE2D07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US" dirty="0"/>
              <a:t>Kanban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5AA270-30BA-470A-693F-1B1B73F81F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What is it?</a:t>
            </a:r>
          </a:p>
          <a:p>
            <a:r>
              <a:rPr lang="en-US" sz="1800"/>
              <a:t>What is it for?</a:t>
            </a:r>
          </a:p>
          <a:p>
            <a:r>
              <a:rPr lang="en-US" sz="1800"/>
              <a:t>Do you plan to use it?</a:t>
            </a:r>
          </a:p>
        </p:txBody>
      </p:sp>
      <p:pic>
        <p:nvPicPr>
          <p:cNvPr id="5" name="Picture 4" descr="Sticky notes with question marks">
            <a:extLst>
              <a:ext uri="{FF2B5EF4-FFF2-40B4-BE49-F238E27FC236}">
                <a16:creationId xmlns:a16="http://schemas.microsoft.com/office/drawing/2014/main" id="{EC69C246-1D0E-500B-AB57-418CC4BE68D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491" r="23408" b="-3"/>
          <a:stretch/>
        </p:blipFill>
        <p:spPr>
          <a:xfrm>
            <a:off x="4847029" y="10"/>
            <a:ext cx="769938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53133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32BAB3-85F7-3743-E3FC-756CB4AD2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4000"/>
              <a:t>Kanban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BD76EB-9271-B840-3971-0F89FDA2F0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3253483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32892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F74C59-445A-9824-B537-A392A6ECEC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391FF7-EF0C-B5B2-CF85-6A368AAD30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1043569"/>
            <a:ext cx="4243753" cy="2371241"/>
          </a:xfrm>
        </p:spPr>
        <p:txBody>
          <a:bodyPr anchor="t">
            <a:normAutofit/>
          </a:bodyPr>
          <a:lstStyle/>
          <a:p>
            <a:r>
              <a:rPr lang="en-US" dirty="0"/>
              <a:t>Kanban principles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643CA8-8EF9-8C55-49BD-D099079AF7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6479" y="1068450"/>
            <a:ext cx="5106950" cy="498810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Visualising the workflow</a:t>
            </a:r>
          </a:p>
          <a:p>
            <a:r>
              <a:rPr lang="en-US" sz="1800"/>
              <a:t>Limiting work in progress: prevent overload and bottlenecks</a:t>
            </a:r>
          </a:p>
          <a:p>
            <a:r>
              <a:rPr lang="en-US" sz="1800"/>
              <a:t>Managing flow</a:t>
            </a:r>
          </a:p>
          <a:p>
            <a:r>
              <a:rPr lang="en-US" sz="1800"/>
              <a:t>Continuous improvement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Can be used to manage projects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Track workload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Improve service delivery</a:t>
            </a:r>
          </a:p>
        </p:txBody>
      </p:sp>
    </p:spTree>
    <p:extLst>
      <p:ext uri="{BB962C8B-B14F-4D97-AF65-F5344CB8AC3E}">
        <p14:creationId xmlns:p14="http://schemas.microsoft.com/office/powerpoint/2010/main" val="9752894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9EC70F-0937-7C9F-5BD8-7EB4CEA28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US" dirty="0"/>
              <a:t>Getting started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83C118-D52D-D279-469C-C87435E490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Understand why</a:t>
            </a:r>
          </a:p>
          <a:p>
            <a:r>
              <a:rPr lang="en-US" sz="1800"/>
              <a:t>Map workflow</a:t>
            </a:r>
          </a:p>
          <a:p>
            <a:r>
              <a:rPr lang="en-US" sz="1800"/>
              <a:t>Choose whether you will do this with paper or digital</a:t>
            </a:r>
          </a:p>
          <a:p>
            <a:r>
              <a:rPr lang="en-US" sz="1800"/>
              <a:t>Set up your board &amp; columns</a:t>
            </a:r>
          </a:p>
          <a:p>
            <a:r>
              <a:rPr lang="en-US" sz="1800"/>
              <a:t>Visualise your tasks</a:t>
            </a:r>
          </a:p>
          <a:p>
            <a:r>
              <a:rPr lang="en-US" sz="1800"/>
              <a:t>Establish roles: who will do what? Who will monitor progress</a:t>
            </a:r>
          </a:p>
          <a:p>
            <a:r>
              <a:rPr lang="en-US" sz="1800"/>
              <a:t>Track progress &amp; review regularly</a:t>
            </a:r>
          </a:p>
          <a:p>
            <a:r>
              <a:rPr lang="en-US" sz="1800"/>
              <a:t>Iterate and improve</a:t>
            </a:r>
          </a:p>
        </p:txBody>
      </p:sp>
      <p:pic>
        <p:nvPicPr>
          <p:cNvPr id="5" name="Picture 4" descr="A person reaching for a paper on a table full of paper and sticky notes">
            <a:extLst>
              <a:ext uri="{FF2B5EF4-FFF2-40B4-BE49-F238E27FC236}">
                <a16:creationId xmlns:a16="http://schemas.microsoft.com/office/drawing/2014/main" id="{ACCB4F04-525F-F017-4289-5B77BC1875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030" r="27803" b="4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21238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68A98E-27E4-5263-CE52-F2ED517E45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3553412" cy="1527048"/>
          </a:xfrm>
        </p:spPr>
        <p:txBody>
          <a:bodyPr anchor="b">
            <a:normAutofit/>
          </a:bodyPr>
          <a:lstStyle/>
          <a:p>
            <a:r>
              <a:rPr lang="en-US" sz="3300"/>
              <a:t>Could this be another blog subject?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FE01E5-6D46-EB06-A03C-CED9F0B943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3553412" cy="41224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Setting up a Kanban board</a:t>
            </a:r>
          </a:p>
          <a:p>
            <a:r>
              <a:rPr lang="en-US" sz="1800"/>
              <a:t>Reflecting on how it worked</a:t>
            </a:r>
          </a:p>
          <a:p>
            <a:r>
              <a:rPr lang="en-US" sz="1800"/>
              <a:t>Whether you think it will be helpful </a:t>
            </a:r>
          </a:p>
          <a:p>
            <a:r>
              <a:rPr lang="en-US" sz="1800"/>
              <a:t>Just a few ideas!</a:t>
            </a:r>
          </a:p>
        </p:txBody>
      </p:sp>
      <p:pic>
        <p:nvPicPr>
          <p:cNvPr id="5" name="Picture 4" descr="Materials on table">
            <a:extLst>
              <a:ext uri="{FF2B5EF4-FFF2-40B4-BE49-F238E27FC236}">
                <a16:creationId xmlns:a16="http://schemas.microsoft.com/office/drawing/2014/main" id="{AD4D9618-2011-6564-6CDC-1CAC16465A0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586" r="20110" b="-3"/>
          <a:stretch>
            <a:fillRect/>
          </a:stretch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41196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297B32-2DFB-F5B9-3325-C81E3BFF6A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3553412" cy="1527048"/>
          </a:xfrm>
        </p:spPr>
        <p:txBody>
          <a:bodyPr anchor="b">
            <a:normAutofit/>
          </a:bodyPr>
          <a:lstStyle/>
          <a:p>
            <a:r>
              <a:rPr lang="en-US" dirty="0"/>
              <a:t>The Quad Chart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A60DA0-FE3F-BD45-9B20-F38F8BCD02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3553412" cy="412242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800"/>
              <a:t>A one page summary of the project that is visual &amp; descriptive</a:t>
            </a:r>
          </a:p>
          <a:p>
            <a:pPr>
              <a:lnSpc>
                <a:spcPct val="110000"/>
              </a:lnSpc>
            </a:pPr>
            <a:r>
              <a:rPr lang="en-US" sz="1800"/>
              <a:t>Explains what the project is about</a:t>
            </a:r>
          </a:p>
          <a:p>
            <a:pPr>
              <a:lnSpc>
                <a:spcPct val="110000"/>
              </a:lnSpc>
            </a:pPr>
            <a:r>
              <a:rPr lang="en-US" sz="1800"/>
              <a:t>Helps structure a concept or ideas into manageable chunks</a:t>
            </a:r>
          </a:p>
          <a:p>
            <a:pPr>
              <a:lnSpc>
                <a:spcPct val="110000"/>
              </a:lnSpc>
            </a:pPr>
            <a:r>
              <a:rPr lang="en-US" sz="1800"/>
              <a:t>Includes project scoping, stakeholders, desired outcomes and measures of success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52124A-8246-742E-557C-0F75F1AA4B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143" r="19652" b="6250"/>
          <a:stretch>
            <a:fillRect/>
          </a:stretch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7507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F678CA-A253-0207-41AA-0BF77FF3E4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4000"/>
              <a:t>Example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56FE8B-5E56-1E25-9838-67D06ADFD8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3406576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457564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DD1D22E-5996-E45B-92B2-659F701A4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31B2CD-41FF-A328-BCD2-65F0D9C00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9" y="548639"/>
            <a:ext cx="3977640" cy="5719640"/>
          </a:xfrm>
        </p:spPr>
        <p:txBody>
          <a:bodyPr anchor="t">
            <a:normAutofit/>
          </a:bodyPr>
          <a:lstStyle/>
          <a:p>
            <a:r>
              <a:rPr lang="en-US" dirty="0"/>
              <a:t>Scope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360FEE-293D-80A1-757E-BA9FC13F73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7542" y="548639"/>
            <a:ext cx="6189780" cy="586130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Refers to what the project covers &amp; what it doesn't</a:t>
            </a:r>
            <a:endParaRPr lang="en-US" dirty="0"/>
          </a:p>
          <a:p>
            <a:r>
              <a:rPr lang="en-US" dirty="0"/>
              <a:t>Defined by the aim and objectives</a:t>
            </a:r>
          </a:p>
          <a:p>
            <a:r>
              <a:rPr lang="en-US" dirty="0"/>
              <a:t>Needs to be very clearly defined and then managed</a:t>
            </a:r>
          </a:p>
          <a:p>
            <a:r>
              <a:rPr lang="en-US" dirty="0"/>
              <a:t>In agile – scope can be continuously reviewed and amended</a:t>
            </a:r>
          </a:p>
          <a:p>
            <a:r>
              <a:rPr lang="en-US" dirty="0"/>
              <a:t>In traditional PM – it will be strictly adhered to</a:t>
            </a:r>
          </a:p>
        </p:txBody>
      </p:sp>
    </p:spTree>
    <p:extLst>
      <p:ext uri="{BB962C8B-B14F-4D97-AF65-F5344CB8AC3E}">
        <p14:creationId xmlns:p14="http://schemas.microsoft.com/office/powerpoint/2010/main" val="6363494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409B01-BB67-F3CD-762E-4CAD6A46DC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07" y="603501"/>
            <a:ext cx="4361693" cy="1527049"/>
          </a:xfrm>
        </p:spPr>
        <p:txBody>
          <a:bodyPr anchor="b">
            <a:normAutofit/>
          </a:bodyPr>
          <a:lstStyle/>
          <a:p>
            <a:r>
              <a:rPr lang="en-US" dirty="0"/>
              <a:t>The iron triangle</a:t>
            </a:r>
          </a:p>
        </p:txBody>
      </p:sp>
      <p:pic>
        <p:nvPicPr>
          <p:cNvPr id="5" name="Picture 4" descr="An arrow on a line map">
            <a:extLst>
              <a:ext uri="{FF2B5EF4-FFF2-40B4-BE49-F238E27FC236}">
                <a16:creationId xmlns:a16="http://schemas.microsoft.com/office/drawing/2014/main" id="{E7EB009C-DBF3-A9FE-3D1C-F129C55748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8057" b="-3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FF352C-F93C-8E6B-CD01-94B183954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007" y="2212846"/>
            <a:ext cx="4361693" cy="409651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The project must be completed on time</a:t>
            </a:r>
          </a:p>
          <a:p>
            <a:r>
              <a:rPr lang="en-US" sz="1800"/>
              <a:t>Within budget</a:t>
            </a:r>
          </a:p>
          <a:p>
            <a:r>
              <a:rPr lang="en-US" sz="1800"/>
              <a:t>Meet quality requirements</a:t>
            </a:r>
          </a:p>
        </p:txBody>
      </p:sp>
    </p:spTree>
    <p:extLst>
      <p:ext uri="{BB962C8B-B14F-4D97-AF65-F5344CB8AC3E}">
        <p14:creationId xmlns:p14="http://schemas.microsoft.com/office/powerpoint/2010/main" val="26464327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966A57-F61A-8347-8C7B-0AEFDFF3B4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3553412" cy="1527048"/>
          </a:xfrm>
        </p:spPr>
        <p:txBody>
          <a:bodyPr anchor="b">
            <a:normAutofit/>
          </a:bodyPr>
          <a:lstStyle/>
          <a:p>
            <a:r>
              <a:rPr lang="en-US" dirty="0"/>
              <a:t>The balancing 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612D4-9B6E-C479-387D-1CE5F9734A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3553412" cy="41224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Scope</a:t>
            </a:r>
          </a:p>
          <a:p>
            <a:r>
              <a:rPr lang="en-US" sz="1800"/>
              <a:t>Time</a:t>
            </a:r>
          </a:p>
          <a:p>
            <a:r>
              <a:rPr lang="en-US" sz="1800"/>
              <a:t>Cost</a:t>
            </a:r>
          </a:p>
          <a:p>
            <a:r>
              <a:rPr lang="en-US" sz="1800"/>
              <a:t>Quality</a:t>
            </a:r>
          </a:p>
        </p:txBody>
      </p:sp>
      <p:pic>
        <p:nvPicPr>
          <p:cNvPr id="5" name="Picture 4" descr="Stones balancing on a wood">
            <a:extLst>
              <a:ext uri="{FF2B5EF4-FFF2-40B4-BE49-F238E27FC236}">
                <a16:creationId xmlns:a16="http://schemas.microsoft.com/office/drawing/2014/main" id="{1D55AA31-8C87-C677-1FA9-F28A51C204B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031" r="7718" b="8"/>
          <a:stretch>
            <a:fillRect/>
          </a:stretch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73350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FFC234-69C0-60B9-B636-1CA56E0C3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US" dirty="0"/>
              <a:t>Your tasks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40732A-15F7-B60E-CB36-C4DAC7F044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8832613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30257622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25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VanillaVTI</vt:lpstr>
      <vt:lpstr>Week 2 </vt:lpstr>
      <vt:lpstr>Last week</vt:lpstr>
      <vt:lpstr>Agenda</vt:lpstr>
      <vt:lpstr>Project initiation – start up</vt:lpstr>
      <vt:lpstr>Authorisation of a project</vt:lpstr>
      <vt:lpstr>Agile: flexible and collaborative</vt:lpstr>
      <vt:lpstr>How does Agile work?</vt:lpstr>
      <vt:lpstr>How does agile differ from traditional project management techniques?</vt:lpstr>
      <vt:lpstr>Etsy - Agile</vt:lpstr>
      <vt:lpstr>Adoption</vt:lpstr>
      <vt:lpstr>Group task</vt:lpstr>
      <vt:lpstr>BLOG BIG HINT</vt:lpstr>
      <vt:lpstr>Our projects</vt:lpstr>
      <vt:lpstr>Communication Tools – pick one</vt:lpstr>
      <vt:lpstr>Kanban</vt:lpstr>
      <vt:lpstr>Kanban</vt:lpstr>
      <vt:lpstr>Kanban principles</vt:lpstr>
      <vt:lpstr>Getting started</vt:lpstr>
      <vt:lpstr>Could this be another blog subject?</vt:lpstr>
      <vt:lpstr>The Quad Chart</vt:lpstr>
      <vt:lpstr>Example</vt:lpstr>
      <vt:lpstr>Scope</vt:lpstr>
      <vt:lpstr>The iron triangle</vt:lpstr>
      <vt:lpstr>The balancing act</vt:lpstr>
      <vt:lpstr>Your tasks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380</cp:revision>
  <dcterms:created xsi:type="dcterms:W3CDTF">2025-05-13T16:01:32Z</dcterms:created>
  <dcterms:modified xsi:type="dcterms:W3CDTF">2025-05-13T18:34:03Z</dcterms:modified>
</cp:coreProperties>
</file>