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4" r:id="rId4"/>
    <p:sldId id="259" r:id="rId5"/>
    <p:sldId id="263" r:id="rId6"/>
    <p:sldId id="265" r:id="rId7"/>
    <p:sldId id="258" r:id="rId8"/>
    <p:sldId id="260" r:id="rId9"/>
    <p:sldId id="266"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CAC280-AEA1-4ADD-A97E-DF0FBF44C049}" v="11871" dt="2023-11-24T16:45:10.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BCAC280-AEA1-4ADD-A97E-DF0FBF44C049}"/>
    <pc:docChg chg="addSld">
      <pc:chgData name="" userId="" providerId="" clId="Web-{4BCAC280-AEA1-4ADD-A97E-DF0FBF44C049}" dt="2023-11-24T10:46:08.399" v="0"/>
      <pc:docMkLst>
        <pc:docMk/>
      </pc:docMkLst>
      <pc:sldChg chg="new">
        <pc:chgData name="" userId="" providerId="" clId="Web-{4BCAC280-AEA1-4ADD-A97E-DF0FBF44C049}" dt="2023-11-24T10:46:08.399" v="0"/>
        <pc:sldMkLst>
          <pc:docMk/>
          <pc:sldMk cId="2140311485" sldId="257"/>
        </pc:sldMkLst>
      </pc:sldChg>
    </pc:docChg>
  </pc:docChgLst>
  <pc:docChgLst>
    <pc:chgData name="Sian George (2312671)" userId="S::2312671@student.uwtsd.ac.uk::6e6d6940-8a4b-4c9e-adab-d72c577033c6" providerId="AD" clId="Web-{4BCAC280-AEA1-4ADD-A97E-DF0FBF44C049}"/>
    <pc:docChg chg="addSld delSld modSld sldOrd addMainMaster delMainMaster">
      <pc:chgData name="Sian George (2312671)" userId="S::2312671@student.uwtsd.ac.uk::6e6d6940-8a4b-4c9e-adab-d72c577033c6" providerId="AD" clId="Web-{4BCAC280-AEA1-4ADD-A97E-DF0FBF44C049}" dt="2023-11-24T16:45:10.259" v="7436"/>
      <pc:docMkLst>
        <pc:docMk/>
      </pc:docMkLst>
      <pc:sldChg chg="addSp delSp modSp mod setBg modClrScheme chgLayout">
        <pc:chgData name="Sian George (2312671)" userId="S::2312671@student.uwtsd.ac.uk::6e6d6940-8a4b-4c9e-adab-d72c577033c6" providerId="AD" clId="Web-{4BCAC280-AEA1-4ADD-A97E-DF0FBF44C049}" dt="2023-11-24T16:34:55.409" v="7112" actId="20577"/>
        <pc:sldMkLst>
          <pc:docMk/>
          <pc:sldMk cId="109857222" sldId="256"/>
        </pc:sldMkLst>
        <pc:spChg chg="mod ord">
          <ac:chgData name="Sian George (2312671)" userId="S::2312671@student.uwtsd.ac.uk::6e6d6940-8a4b-4c9e-adab-d72c577033c6" providerId="AD" clId="Web-{4BCAC280-AEA1-4ADD-A97E-DF0FBF44C049}" dt="2023-11-24T16:34:55.409" v="7112" actId="20577"/>
          <ac:spMkLst>
            <pc:docMk/>
            <pc:sldMk cId="109857222" sldId="256"/>
            <ac:spMk id="2" creationId="{00000000-0000-0000-0000-000000000000}"/>
          </ac:spMkLst>
        </pc:spChg>
        <pc:spChg chg="del mod ord">
          <ac:chgData name="Sian George (2312671)" userId="S::2312671@student.uwtsd.ac.uk::6e6d6940-8a4b-4c9e-adab-d72c577033c6" providerId="AD" clId="Web-{4BCAC280-AEA1-4ADD-A97E-DF0FBF44C049}" dt="2023-11-24T11:00:12.855" v="299"/>
          <ac:spMkLst>
            <pc:docMk/>
            <pc:sldMk cId="109857222" sldId="256"/>
            <ac:spMk id="3" creationId="{00000000-0000-0000-0000-000000000000}"/>
          </ac:spMkLst>
        </pc:spChg>
        <pc:spChg chg="add del">
          <ac:chgData name="Sian George (2312671)" userId="S::2312671@student.uwtsd.ac.uk::6e6d6940-8a4b-4c9e-adab-d72c577033c6" providerId="AD" clId="Web-{4BCAC280-AEA1-4ADD-A97E-DF0FBF44C049}" dt="2023-11-24T10:47:01.651" v="2"/>
          <ac:spMkLst>
            <pc:docMk/>
            <pc:sldMk cId="109857222" sldId="256"/>
            <ac:spMk id="8" creationId="{4609862E-48F9-45AC-8D44-67A0268A7935}"/>
          </ac:spMkLst>
        </pc:spChg>
        <pc:spChg chg="add del">
          <ac:chgData name="Sian George (2312671)" userId="S::2312671@student.uwtsd.ac.uk::6e6d6940-8a4b-4c9e-adab-d72c577033c6" providerId="AD" clId="Web-{4BCAC280-AEA1-4ADD-A97E-DF0FBF44C049}" dt="2023-11-24T10:47:01.651" v="2"/>
          <ac:spMkLst>
            <pc:docMk/>
            <pc:sldMk cId="109857222" sldId="256"/>
            <ac:spMk id="10" creationId="{2D5EEA8B-2D86-4D1D-96B3-6B8290303786}"/>
          </ac:spMkLst>
        </pc:spChg>
        <pc:spChg chg="add del">
          <ac:chgData name="Sian George (2312671)" userId="S::2312671@student.uwtsd.ac.uk::6e6d6940-8a4b-4c9e-adab-d72c577033c6" providerId="AD" clId="Web-{4BCAC280-AEA1-4ADD-A97E-DF0FBF44C049}" dt="2023-11-24T10:47:18.932" v="4"/>
          <ac:spMkLst>
            <pc:docMk/>
            <pc:sldMk cId="109857222" sldId="256"/>
            <ac:spMk id="12" creationId="{4609862E-48F9-45AC-8D44-67A0268A7935}"/>
          </ac:spMkLst>
        </pc:spChg>
        <pc:spChg chg="add">
          <ac:chgData name="Sian George (2312671)" userId="S::2312671@student.uwtsd.ac.uk::6e6d6940-8a4b-4c9e-adab-d72c577033c6" providerId="AD" clId="Web-{4BCAC280-AEA1-4ADD-A97E-DF0FBF44C049}" dt="2023-11-24T10:47:18.932" v="5"/>
          <ac:spMkLst>
            <pc:docMk/>
            <pc:sldMk cId="109857222" sldId="256"/>
            <ac:spMk id="15" creationId="{4609862E-48F9-45AC-8D44-67A0268A7935}"/>
          </ac:spMkLst>
        </pc:spChg>
        <pc:spChg chg="add">
          <ac:chgData name="Sian George (2312671)" userId="S::2312671@student.uwtsd.ac.uk::6e6d6940-8a4b-4c9e-adab-d72c577033c6" providerId="AD" clId="Web-{4BCAC280-AEA1-4ADD-A97E-DF0FBF44C049}" dt="2023-11-24T10:47:18.932" v="5"/>
          <ac:spMkLst>
            <pc:docMk/>
            <pc:sldMk cId="109857222" sldId="256"/>
            <ac:spMk id="16" creationId="{2D5EEA8B-2D86-4D1D-96B3-6B8290303786}"/>
          </ac:spMkLst>
        </pc:spChg>
        <pc:cxnChg chg="add del">
          <ac:chgData name="Sian George (2312671)" userId="S::2312671@student.uwtsd.ac.uk::6e6d6940-8a4b-4c9e-adab-d72c577033c6" providerId="AD" clId="Web-{4BCAC280-AEA1-4ADD-A97E-DF0FBF44C049}" dt="2023-11-24T10:47:18.932" v="4"/>
          <ac:cxnSpMkLst>
            <pc:docMk/>
            <pc:sldMk cId="109857222" sldId="256"/>
            <ac:cxnSpMk id="13" creationId="{ABEC335A-D1CD-4687-AB54-7E9FEC72BC2D}"/>
          </ac:cxnSpMkLst>
        </pc:cxnChg>
      </pc:sldChg>
      <pc:sldChg chg="modSp mod modClrScheme chgLayout">
        <pc:chgData name="Sian George (2312671)" userId="S::2312671@student.uwtsd.ac.uk::6e6d6940-8a4b-4c9e-adab-d72c577033c6" providerId="AD" clId="Web-{4BCAC280-AEA1-4ADD-A97E-DF0FBF44C049}" dt="2023-11-24T16:35:44.726" v="7117" actId="20577"/>
        <pc:sldMkLst>
          <pc:docMk/>
          <pc:sldMk cId="2140311485" sldId="257"/>
        </pc:sldMkLst>
        <pc:spChg chg="mod ord">
          <ac:chgData name="Sian George (2312671)" userId="S::2312671@student.uwtsd.ac.uk::6e6d6940-8a4b-4c9e-adab-d72c577033c6" providerId="AD" clId="Web-{4BCAC280-AEA1-4ADD-A97E-DF0FBF44C049}" dt="2023-11-24T10:49:34.747" v="16" actId="20577"/>
          <ac:spMkLst>
            <pc:docMk/>
            <pc:sldMk cId="2140311485" sldId="257"/>
            <ac:spMk id="2" creationId="{666B5C71-5F7B-9A82-1F5B-082BF3310076}"/>
          </ac:spMkLst>
        </pc:spChg>
        <pc:spChg chg="mod ord">
          <ac:chgData name="Sian George (2312671)" userId="S::2312671@student.uwtsd.ac.uk::6e6d6940-8a4b-4c9e-adab-d72c577033c6" providerId="AD" clId="Web-{4BCAC280-AEA1-4ADD-A97E-DF0FBF44C049}" dt="2023-11-24T16:35:44.726" v="7117" actId="20577"/>
          <ac:spMkLst>
            <pc:docMk/>
            <pc:sldMk cId="2140311485" sldId="257"/>
            <ac:spMk id="3" creationId="{FC63F1CB-08AB-9462-6741-940C321A159B}"/>
          </ac:spMkLst>
        </pc:spChg>
      </pc:sldChg>
      <pc:sldChg chg="addSp delSp modSp new">
        <pc:chgData name="Sian George (2312671)" userId="S::2312671@student.uwtsd.ac.uk::6e6d6940-8a4b-4c9e-adab-d72c577033c6" providerId="AD" clId="Web-{4BCAC280-AEA1-4ADD-A97E-DF0FBF44C049}" dt="2023-11-24T16:43:15.233" v="7421" actId="20577"/>
        <pc:sldMkLst>
          <pc:docMk/>
          <pc:sldMk cId="226692423" sldId="258"/>
        </pc:sldMkLst>
        <pc:spChg chg="mod">
          <ac:chgData name="Sian George (2312671)" userId="S::2312671@student.uwtsd.ac.uk::6e6d6940-8a4b-4c9e-adab-d72c577033c6" providerId="AD" clId="Web-{4BCAC280-AEA1-4ADD-A97E-DF0FBF44C049}" dt="2023-11-24T16:43:02.545" v="7398" actId="1076"/>
          <ac:spMkLst>
            <pc:docMk/>
            <pc:sldMk cId="226692423" sldId="258"/>
            <ac:spMk id="2" creationId="{4A382EBA-2DDE-97F1-C584-E5F05C467981}"/>
          </ac:spMkLst>
        </pc:spChg>
        <pc:spChg chg="add mod">
          <ac:chgData name="Sian George (2312671)" userId="S::2312671@student.uwtsd.ac.uk::6e6d6940-8a4b-4c9e-adab-d72c577033c6" providerId="AD" clId="Web-{4BCAC280-AEA1-4ADD-A97E-DF0FBF44C049}" dt="2023-11-24T16:43:15.233" v="7421" actId="20577"/>
          <ac:spMkLst>
            <pc:docMk/>
            <pc:sldMk cId="226692423" sldId="258"/>
            <ac:spMk id="3" creationId="{2B37A637-DC91-705A-493C-2B94E404A15D}"/>
          </ac:spMkLst>
        </pc:spChg>
        <pc:spChg chg="del mod">
          <ac:chgData name="Sian George (2312671)" userId="S::2312671@student.uwtsd.ac.uk::6e6d6940-8a4b-4c9e-adab-d72c577033c6" providerId="AD" clId="Web-{4BCAC280-AEA1-4ADD-A97E-DF0FBF44C049}" dt="2023-11-24T11:16:57.515" v="697"/>
          <ac:spMkLst>
            <pc:docMk/>
            <pc:sldMk cId="226692423" sldId="258"/>
            <ac:spMk id="3" creationId="{4DC18167-4B9A-B3F7-91D6-77D4C03A6A51}"/>
          </ac:spMkLst>
        </pc:spChg>
        <pc:picChg chg="add mod ord">
          <ac:chgData name="Sian George (2312671)" userId="S::2312671@student.uwtsd.ac.uk::6e6d6940-8a4b-4c9e-adab-d72c577033c6" providerId="AD" clId="Web-{4BCAC280-AEA1-4ADD-A97E-DF0FBF44C049}" dt="2023-11-24T11:17:03.125" v="700" actId="1076"/>
          <ac:picMkLst>
            <pc:docMk/>
            <pc:sldMk cId="226692423" sldId="258"/>
            <ac:picMk id="4" creationId="{EA89739C-48B7-878D-7ED1-E6A04A4B11AF}"/>
          </ac:picMkLst>
        </pc:picChg>
      </pc:sldChg>
      <pc:sldChg chg="addSp delSp modSp new ord">
        <pc:chgData name="Sian George (2312671)" userId="S::2312671@student.uwtsd.ac.uk::6e6d6940-8a4b-4c9e-adab-d72c577033c6" providerId="AD" clId="Web-{4BCAC280-AEA1-4ADD-A97E-DF0FBF44C049}" dt="2023-11-24T16:39:27.604" v="7261" actId="20577"/>
        <pc:sldMkLst>
          <pc:docMk/>
          <pc:sldMk cId="1570312263" sldId="259"/>
        </pc:sldMkLst>
        <pc:spChg chg="mod">
          <ac:chgData name="Sian George (2312671)" userId="S::2312671@student.uwtsd.ac.uk::6e6d6940-8a4b-4c9e-adab-d72c577033c6" providerId="AD" clId="Web-{4BCAC280-AEA1-4ADD-A97E-DF0FBF44C049}" dt="2023-11-24T10:52:39.454" v="101" actId="20577"/>
          <ac:spMkLst>
            <pc:docMk/>
            <pc:sldMk cId="1570312263" sldId="259"/>
            <ac:spMk id="2" creationId="{49FB9237-C440-6741-748F-B7461795048C}"/>
          </ac:spMkLst>
        </pc:spChg>
        <pc:spChg chg="del mod">
          <ac:chgData name="Sian George (2312671)" userId="S::2312671@student.uwtsd.ac.uk::6e6d6940-8a4b-4c9e-adab-d72c577033c6" providerId="AD" clId="Web-{4BCAC280-AEA1-4ADD-A97E-DF0FBF44C049}" dt="2023-11-24T14:16:57.098" v="3727"/>
          <ac:spMkLst>
            <pc:docMk/>
            <pc:sldMk cId="1570312263" sldId="259"/>
            <ac:spMk id="3" creationId="{439B01E4-FE98-C1DB-5AA1-2B908D45D7E3}"/>
          </ac:spMkLst>
        </pc:spChg>
        <pc:spChg chg="add mod">
          <ac:chgData name="Sian George (2312671)" userId="S::2312671@student.uwtsd.ac.uk::6e6d6940-8a4b-4c9e-adab-d72c577033c6" providerId="AD" clId="Web-{4BCAC280-AEA1-4ADD-A97E-DF0FBF44C049}" dt="2023-11-24T16:39:27.604" v="7261" actId="20577"/>
          <ac:spMkLst>
            <pc:docMk/>
            <pc:sldMk cId="1570312263" sldId="259"/>
            <ac:spMk id="5" creationId="{CA642F1D-BF18-8247-C626-551C1AFB44F9}"/>
          </ac:spMkLst>
        </pc:spChg>
        <pc:picChg chg="add mod">
          <ac:chgData name="Sian George (2312671)" userId="S::2312671@student.uwtsd.ac.uk::6e6d6940-8a4b-4c9e-adab-d72c577033c6" providerId="AD" clId="Web-{4BCAC280-AEA1-4ADD-A97E-DF0FBF44C049}" dt="2023-11-24T11:20:39.317" v="729" actId="1076"/>
          <ac:picMkLst>
            <pc:docMk/>
            <pc:sldMk cId="1570312263" sldId="259"/>
            <ac:picMk id="4" creationId="{43C0B56F-4B32-30E8-8ABB-FF52347AD2DD}"/>
          </ac:picMkLst>
        </pc:picChg>
      </pc:sldChg>
      <pc:sldChg chg="addSp modSp new">
        <pc:chgData name="Sian George (2312671)" userId="S::2312671@student.uwtsd.ac.uk::6e6d6940-8a4b-4c9e-adab-d72c577033c6" providerId="AD" clId="Web-{4BCAC280-AEA1-4ADD-A97E-DF0FBF44C049}" dt="2023-11-24T13:25:13.569" v="2026" actId="14100"/>
        <pc:sldMkLst>
          <pc:docMk/>
          <pc:sldMk cId="1630319730" sldId="260"/>
        </pc:sldMkLst>
        <pc:spChg chg="mod">
          <ac:chgData name="Sian George (2312671)" userId="S::2312671@student.uwtsd.ac.uk::6e6d6940-8a4b-4c9e-adab-d72c577033c6" providerId="AD" clId="Web-{4BCAC280-AEA1-4ADD-A97E-DF0FBF44C049}" dt="2023-11-24T12:44:05.437" v="759" actId="20577"/>
          <ac:spMkLst>
            <pc:docMk/>
            <pc:sldMk cId="1630319730" sldId="260"/>
            <ac:spMk id="2" creationId="{F77BB67C-7D50-779A-0975-7C4842E74704}"/>
          </ac:spMkLst>
        </pc:spChg>
        <pc:spChg chg="mod">
          <ac:chgData name="Sian George (2312671)" userId="S::2312671@student.uwtsd.ac.uk::6e6d6940-8a4b-4c9e-adab-d72c577033c6" providerId="AD" clId="Web-{4BCAC280-AEA1-4ADD-A97E-DF0FBF44C049}" dt="2023-11-24T13:25:13.569" v="2026" actId="14100"/>
          <ac:spMkLst>
            <pc:docMk/>
            <pc:sldMk cId="1630319730" sldId="260"/>
            <ac:spMk id="3" creationId="{11D2A816-B7D7-53E4-D64E-91F886D4FE3E}"/>
          </ac:spMkLst>
        </pc:spChg>
        <pc:picChg chg="add mod">
          <ac:chgData name="Sian George (2312671)" userId="S::2312671@student.uwtsd.ac.uk::6e6d6940-8a4b-4c9e-adab-d72c577033c6" providerId="AD" clId="Web-{4BCAC280-AEA1-4ADD-A97E-DF0FBF44C049}" dt="2023-11-24T11:17:27.875" v="703" actId="1076"/>
          <ac:picMkLst>
            <pc:docMk/>
            <pc:sldMk cId="1630319730" sldId="260"/>
            <ac:picMk id="4" creationId="{FEFF05AB-0D02-C138-29A8-3022BB9A6094}"/>
          </ac:picMkLst>
        </pc:picChg>
        <pc:picChg chg="add mod">
          <ac:chgData name="Sian George (2312671)" userId="S::2312671@student.uwtsd.ac.uk::6e6d6940-8a4b-4c9e-adab-d72c577033c6" providerId="AD" clId="Web-{4BCAC280-AEA1-4ADD-A97E-DF0FBF44C049}" dt="2023-11-24T11:18:08.626" v="711" actId="14100"/>
          <ac:picMkLst>
            <pc:docMk/>
            <pc:sldMk cId="1630319730" sldId="260"/>
            <ac:picMk id="5" creationId="{AB2F6677-508D-AF29-C3F6-2849ABB053E9}"/>
          </ac:picMkLst>
        </pc:picChg>
      </pc:sldChg>
      <pc:sldChg chg="addSp delSp modSp new">
        <pc:chgData name="Sian George (2312671)" userId="S::2312671@student.uwtsd.ac.uk::6e6d6940-8a4b-4c9e-adab-d72c577033c6" providerId="AD" clId="Web-{4BCAC280-AEA1-4ADD-A97E-DF0FBF44C049}" dt="2023-11-24T16:45:05.634" v="7434" actId="20577"/>
        <pc:sldMkLst>
          <pc:docMk/>
          <pc:sldMk cId="457837130" sldId="261"/>
        </pc:sldMkLst>
        <pc:spChg chg="mod">
          <ac:chgData name="Sian George (2312671)" userId="S::2312671@student.uwtsd.ac.uk::6e6d6940-8a4b-4c9e-adab-d72c577033c6" providerId="AD" clId="Web-{4BCAC280-AEA1-4ADD-A97E-DF0FBF44C049}" dt="2023-11-24T10:53:39.471" v="125" actId="20577"/>
          <ac:spMkLst>
            <pc:docMk/>
            <pc:sldMk cId="457837130" sldId="261"/>
            <ac:spMk id="2" creationId="{5428004E-957A-32FE-5694-F8DCB39C23FD}"/>
          </ac:spMkLst>
        </pc:spChg>
        <pc:spChg chg="del">
          <ac:chgData name="Sian George (2312671)" userId="S::2312671@student.uwtsd.ac.uk::6e6d6940-8a4b-4c9e-adab-d72c577033c6" providerId="AD" clId="Web-{4BCAC280-AEA1-4ADD-A97E-DF0FBF44C049}" dt="2023-11-24T14:36:38.388" v="4140"/>
          <ac:spMkLst>
            <pc:docMk/>
            <pc:sldMk cId="457837130" sldId="261"/>
            <ac:spMk id="3" creationId="{16A5C8CF-A2D1-10E3-0AF0-DD2C1879C203}"/>
          </ac:spMkLst>
        </pc:spChg>
        <pc:spChg chg="add del">
          <ac:chgData name="Sian George (2312671)" userId="S::2312671@student.uwtsd.ac.uk::6e6d6940-8a4b-4c9e-adab-d72c577033c6" providerId="AD" clId="Web-{4BCAC280-AEA1-4ADD-A97E-DF0FBF44C049}" dt="2023-11-24T14:36:58.483" v="4142"/>
          <ac:spMkLst>
            <pc:docMk/>
            <pc:sldMk cId="457837130" sldId="261"/>
            <ac:spMk id="4" creationId="{53A683A6-76B1-A112-4B8A-1F8CC198186B}"/>
          </ac:spMkLst>
        </pc:spChg>
        <pc:spChg chg="add mod">
          <ac:chgData name="Sian George (2312671)" userId="S::2312671@student.uwtsd.ac.uk::6e6d6940-8a4b-4c9e-adab-d72c577033c6" providerId="AD" clId="Web-{4BCAC280-AEA1-4ADD-A97E-DF0FBF44C049}" dt="2023-11-24T16:45:05.634" v="7434" actId="20577"/>
          <ac:spMkLst>
            <pc:docMk/>
            <pc:sldMk cId="457837130" sldId="261"/>
            <ac:spMk id="5" creationId="{1D8FA54A-97C0-952A-96B5-6C4A58D3C9BE}"/>
          </ac:spMkLst>
        </pc:spChg>
      </pc:sldChg>
      <pc:sldChg chg="addSp modSp new del">
        <pc:chgData name="Sian George (2312671)" userId="S::2312671@student.uwtsd.ac.uk::6e6d6940-8a4b-4c9e-adab-d72c577033c6" providerId="AD" clId="Web-{4BCAC280-AEA1-4ADD-A97E-DF0FBF44C049}" dt="2023-11-24T15:14:08.747" v="6287"/>
        <pc:sldMkLst>
          <pc:docMk/>
          <pc:sldMk cId="1377323906" sldId="262"/>
        </pc:sldMkLst>
        <pc:spChg chg="mod">
          <ac:chgData name="Sian George (2312671)" userId="S::2312671@student.uwtsd.ac.uk::6e6d6940-8a4b-4c9e-adab-d72c577033c6" providerId="AD" clId="Web-{4BCAC280-AEA1-4ADD-A97E-DF0FBF44C049}" dt="2023-11-24T11:03:49.077" v="379" actId="20577"/>
          <ac:spMkLst>
            <pc:docMk/>
            <pc:sldMk cId="1377323906" sldId="262"/>
            <ac:spMk id="2" creationId="{65407568-BD4C-B604-2624-804EC3928FA2}"/>
          </ac:spMkLst>
        </pc:spChg>
        <pc:spChg chg="mod">
          <ac:chgData name="Sian George (2312671)" userId="S::2312671@student.uwtsd.ac.uk::6e6d6940-8a4b-4c9e-adab-d72c577033c6" providerId="AD" clId="Web-{4BCAC280-AEA1-4ADD-A97E-DF0FBF44C049}" dt="2023-11-24T11:13:05.964" v="649" actId="20577"/>
          <ac:spMkLst>
            <pc:docMk/>
            <pc:sldMk cId="1377323906" sldId="262"/>
            <ac:spMk id="3" creationId="{F0A0C417-5C8B-7D4D-014B-E9E33FDC42AD}"/>
          </ac:spMkLst>
        </pc:spChg>
        <pc:picChg chg="add mod modCrop">
          <ac:chgData name="Sian George (2312671)" userId="S::2312671@student.uwtsd.ac.uk::6e6d6940-8a4b-4c9e-adab-d72c577033c6" providerId="AD" clId="Web-{4BCAC280-AEA1-4ADD-A97E-DF0FBF44C049}" dt="2023-11-24T11:22:15.319" v="737" actId="1076"/>
          <ac:picMkLst>
            <pc:docMk/>
            <pc:sldMk cId="1377323906" sldId="262"/>
            <ac:picMk id="4" creationId="{B0A63327-B3A4-6466-BB77-06A8B41032EC}"/>
          </ac:picMkLst>
        </pc:picChg>
      </pc:sldChg>
      <pc:sldChg chg="addSp delSp modSp new">
        <pc:chgData name="Sian George (2312671)" userId="S::2312671@student.uwtsd.ac.uk::6e6d6940-8a4b-4c9e-adab-d72c577033c6" providerId="AD" clId="Web-{4BCAC280-AEA1-4ADD-A97E-DF0FBF44C049}" dt="2023-11-24T16:42:29.917" v="7395" actId="20577"/>
        <pc:sldMkLst>
          <pc:docMk/>
          <pc:sldMk cId="300342221" sldId="263"/>
        </pc:sldMkLst>
        <pc:spChg chg="mod">
          <ac:chgData name="Sian George (2312671)" userId="S::2312671@student.uwtsd.ac.uk::6e6d6940-8a4b-4c9e-adab-d72c577033c6" providerId="AD" clId="Web-{4BCAC280-AEA1-4ADD-A97E-DF0FBF44C049}" dt="2023-11-24T11:04:23.719" v="401" actId="20577"/>
          <ac:spMkLst>
            <pc:docMk/>
            <pc:sldMk cId="300342221" sldId="263"/>
            <ac:spMk id="2" creationId="{4011E839-405F-0EFC-0A8A-F482FE38EE56}"/>
          </ac:spMkLst>
        </pc:spChg>
        <pc:spChg chg="del mod">
          <ac:chgData name="Sian George (2312671)" userId="S::2312671@student.uwtsd.ac.uk::6e6d6940-8a4b-4c9e-adab-d72c577033c6" providerId="AD" clId="Web-{4BCAC280-AEA1-4ADD-A97E-DF0FBF44C049}" dt="2023-11-24T14:54:44.628" v="5199"/>
          <ac:spMkLst>
            <pc:docMk/>
            <pc:sldMk cId="300342221" sldId="263"/>
            <ac:spMk id="3" creationId="{8B717A9B-D1C8-F164-6DC2-E7C4DB041154}"/>
          </ac:spMkLst>
        </pc:spChg>
        <pc:spChg chg="add mod">
          <ac:chgData name="Sian George (2312671)" userId="S::2312671@student.uwtsd.ac.uk::6e6d6940-8a4b-4c9e-adab-d72c577033c6" providerId="AD" clId="Web-{4BCAC280-AEA1-4ADD-A97E-DF0FBF44C049}" dt="2023-11-24T16:42:29.917" v="7395" actId="20577"/>
          <ac:spMkLst>
            <pc:docMk/>
            <pc:sldMk cId="300342221" sldId="263"/>
            <ac:spMk id="5" creationId="{6DE0AA30-3DA0-77C0-592C-0EB0F30329D0}"/>
          </ac:spMkLst>
        </pc:spChg>
        <pc:spChg chg="add del mod">
          <ac:chgData name="Sian George (2312671)" userId="S::2312671@student.uwtsd.ac.uk::6e6d6940-8a4b-4c9e-adab-d72c577033c6" providerId="AD" clId="Web-{4BCAC280-AEA1-4ADD-A97E-DF0FBF44C049}" dt="2023-11-24T14:55:14.004" v="5202"/>
          <ac:spMkLst>
            <pc:docMk/>
            <pc:sldMk cId="300342221" sldId="263"/>
            <ac:spMk id="7" creationId="{874D6596-C12E-2DD4-BE5F-6E2AB5FBE7E3}"/>
          </ac:spMkLst>
        </pc:spChg>
        <pc:picChg chg="add mod">
          <ac:chgData name="Sian George (2312671)" userId="S::2312671@student.uwtsd.ac.uk::6e6d6940-8a4b-4c9e-adab-d72c577033c6" providerId="AD" clId="Web-{4BCAC280-AEA1-4ADD-A97E-DF0FBF44C049}" dt="2023-11-24T11:19:53.894" v="724" actId="1076"/>
          <ac:picMkLst>
            <pc:docMk/>
            <pc:sldMk cId="300342221" sldId="263"/>
            <ac:picMk id="4" creationId="{425081B1-3A69-CD18-0E51-146B578F90B5}"/>
          </ac:picMkLst>
        </pc:picChg>
      </pc:sldChg>
      <pc:sldChg chg="addSp delSp modSp new">
        <pc:chgData name="Sian George (2312671)" userId="S::2312671@student.uwtsd.ac.uk::6e6d6940-8a4b-4c9e-adab-d72c577033c6" providerId="AD" clId="Web-{4BCAC280-AEA1-4ADD-A97E-DF0FBF44C049}" dt="2023-11-24T16:38:44.773" v="7258" actId="20577"/>
        <pc:sldMkLst>
          <pc:docMk/>
          <pc:sldMk cId="606788854" sldId="264"/>
        </pc:sldMkLst>
        <pc:spChg chg="mod">
          <ac:chgData name="Sian George (2312671)" userId="S::2312671@student.uwtsd.ac.uk::6e6d6940-8a4b-4c9e-adab-d72c577033c6" providerId="AD" clId="Web-{4BCAC280-AEA1-4ADD-A97E-DF0FBF44C049}" dt="2023-11-24T11:04:44.516" v="402" actId="20577"/>
          <ac:spMkLst>
            <pc:docMk/>
            <pc:sldMk cId="606788854" sldId="264"/>
            <ac:spMk id="2" creationId="{B85BB71E-A326-12D5-4B42-FFB1D1780C72}"/>
          </ac:spMkLst>
        </pc:spChg>
        <pc:spChg chg="mod">
          <ac:chgData name="Sian George (2312671)" userId="S::2312671@student.uwtsd.ac.uk::6e6d6940-8a4b-4c9e-adab-d72c577033c6" providerId="AD" clId="Web-{4BCAC280-AEA1-4ADD-A97E-DF0FBF44C049}" dt="2023-11-24T15:45:12.624" v="7090" actId="14100"/>
          <ac:spMkLst>
            <pc:docMk/>
            <pc:sldMk cId="606788854" sldId="264"/>
            <ac:spMk id="3" creationId="{FD752615-487F-9554-BFB0-F99C3FAB6BEB}"/>
          </ac:spMkLst>
        </pc:spChg>
        <pc:spChg chg="add mod">
          <ac:chgData name="Sian George (2312671)" userId="S::2312671@student.uwtsd.ac.uk::6e6d6940-8a4b-4c9e-adab-d72c577033c6" providerId="AD" clId="Web-{4BCAC280-AEA1-4ADD-A97E-DF0FBF44C049}" dt="2023-11-24T16:38:44.773" v="7258" actId="20577"/>
          <ac:spMkLst>
            <pc:docMk/>
            <pc:sldMk cId="606788854" sldId="264"/>
            <ac:spMk id="4" creationId="{A5CA32B2-7EA9-FA62-8DCB-EAF35DA92561}"/>
          </ac:spMkLst>
        </pc:spChg>
        <pc:picChg chg="add del mod">
          <ac:chgData name="Sian George (2312671)" userId="S::2312671@student.uwtsd.ac.uk::6e6d6940-8a4b-4c9e-adab-d72c577033c6" providerId="AD" clId="Web-{4BCAC280-AEA1-4ADD-A97E-DF0FBF44C049}" dt="2023-11-24T11:18:43.595" v="716"/>
          <ac:picMkLst>
            <pc:docMk/>
            <pc:sldMk cId="606788854" sldId="264"/>
            <ac:picMk id="4" creationId="{D19DDC44-633D-D718-34DB-6D3C70B2021F}"/>
          </ac:picMkLst>
        </pc:picChg>
        <pc:picChg chg="add mod">
          <ac:chgData name="Sian George (2312671)" userId="S::2312671@student.uwtsd.ac.uk::6e6d6940-8a4b-4c9e-adab-d72c577033c6" providerId="AD" clId="Web-{4BCAC280-AEA1-4ADD-A97E-DF0FBF44C049}" dt="2023-11-24T11:19:06.049" v="719" actId="14100"/>
          <ac:picMkLst>
            <pc:docMk/>
            <pc:sldMk cId="606788854" sldId="264"/>
            <ac:picMk id="5" creationId="{C2236687-E247-A77A-87B3-8C70963D65DE}"/>
          </ac:picMkLst>
        </pc:picChg>
      </pc:sldChg>
      <pc:sldChg chg="addSp delSp modSp new ord">
        <pc:chgData name="Sian George (2312671)" userId="S::2312671@student.uwtsd.ac.uk::6e6d6940-8a4b-4c9e-adab-d72c577033c6" providerId="AD" clId="Web-{4BCAC280-AEA1-4ADD-A97E-DF0FBF44C049}" dt="2023-11-24T15:40:58.943" v="7086" actId="14100"/>
        <pc:sldMkLst>
          <pc:docMk/>
          <pc:sldMk cId="2403564320" sldId="265"/>
        </pc:sldMkLst>
        <pc:spChg chg="mod">
          <ac:chgData name="Sian George (2312671)" userId="S::2312671@student.uwtsd.ac.uk::6e6d6940-8a4b-4c9e-adab-d72c577033c6" providerId="AD" clId="Web-{4BCAC280-AEA1-4ADD-A97E-DF0FBF44C049}" dt="2023-11-24T11:08:37.489" v="444" actId="20577"/>
          <ac:spMkLst>
            <pc:docMk/>
            <pc:sldMk cId="2403564320" sldId="265"/>
            <ac:spMk id="2" creationId="{F8C0C4F6-AD06-15DE-3FDE-5143507A2AC5}"/>
          </ac:spMkLst>
        </pc:spChg>
        <pc:spChg chg="del mod">
          <ac:chgData name="Sian George (2312671)" userId="S::2312671@student.uwtsd.ac.uk::6e6d6940-8a4b-4c9e-adab-d72c577033c6" providerId="AD" clId="Web-{4BCAC280-AEA1-4ADD-A97E-DF0FBF44C049}" dt="2023-11-24T15:14:33.872" v="6290"/>
          <ac:spMkLst>
            <pc:docMk/>
            <pc:sldMk cId="2403564320" sldId="265"/>
            <ac:spMk id="3" creationId="{DD869FB3-F274-6C67-B7D1-9E698E21891F}"/>
          </ac:spMkLst>
        </pc:spChg>
        <pc:spChg chg="add mod">
          <ac:chgData name="Sian George (2312671)" userId="S::2312671@student.uwtsd.ac.uk::6e6d6940-8a4b-4c9e-adab-d72c577033c6" providerId="AD" clId="Web-{4BCAC280-AEA1-4ADD-A97E-DF0FBF44C049}" dt="2023-11-24T15:40:58.943" v="7086" actId="14100"/>
          <ac:spMkLst>
            <pc:docMk/>
            <pc:sldMk cId="2403564320" sldId="265"/>
            <ac:spMk id="4" creationId="{8673CFAC-D430-65DF-F483-0B7EB85D6E66}"/>
          </ac:spMkLst>
        </pc:spChg>
      </pc:sldChg>
      <pc:sldChg chg="addSp delSp modSp new">
        <pc:chgData name="Sian George (2312671)" userId="S::2312671@student.uwtsd.ac.uk::6e6d6940-8a4b-4c9e-adab-d72c577033c6" providerId="AD" clId="Web-{4BCAC280-AEA1-4ADD-A97E-DF0FBF44C049}" dt="2023-11-24T14:33:54.554" v="4125" actId="20577"/>
        <pc:sldMkLst>
          <pc:docMk/>
          <pc:sldMk cId="3063761406" sldId="266"/>
        </pc:sldMkLst>
        <pc:spChg chg="mod">
          <ac:chgData name="Sian George (2312671)" userId="S::2312671@student.uwtsd.ac.uk::6e6d6940-8a4b-4c9e-adab-d72c577033c6" providerId="AD" clId="Web-{4BCAC280-AEA1-4ADD-A97E-DF0FBF44C049}" dt="2023-11-24T14:33:54.554" v="4125" actId="20577"/>
          <ac:spMkLst>
            <pc:docMk/>
            <pc:sldMk cId="3063761406" sldId="266"/>
            <ac:spMk id="2" creationId="{32B449AC-4D18-562C-C661-9F4B78142FAE}"/>
          </ac:spMkLst>
        </pc:spChg>
        <pc:spChg chg="del mod">
          <ac:chgData name="Sian George (2312671)" userId="S::2312671@student.uwtsd.ac.uk::6e6d6940-8a4b-4c9e-adab-d72c577033c6" providerId="AD" clId="Web-{4BCAC280-AEA1-4ADD-A97E-DF0FBF44C049}" dt="2023-11-24T13:26:14.649" v="2030"/>
          <ac:spMkLst>
            <pc:docMk/>
            <pc:sldMk cId="3063761406" sldId="266"/>
            <ac:spMk id="3" creationId="{067CBBED-A32F-E56E-E461-2459D9BE943F}"/>
          </ac:spMkLst>
        </pc:spChg>
        <pc:spChg chg="add mod">
          <ac:chgData name="Sian George (2312671)" userId="S::2312671@student.uwtsd.ac.uk::6e6d6940-8a4b-4c9e-adab-d72c577033c6" providerId="AD" clId="Web-{4BCAC280-AEA1-4ADD-A97E-DF0FBF44C049}" dt="2023-11-24T13:53:04.189" v="2876" actId="20577"/>
          <ac:spMkLst>
            <pc:docMk/>
            <pc:sldMk cId="3063761406" sldId="266"/>
            <ac:spMk id="4" creationId="{99ADF1D4-8BA0-2E87-22D5-2F79A98B126F}"/>
          </ac:spMkLst>
        </pc:spChg>
      </pc:sldChg>
      <pc:sldChg chg="new del">
        <pc:chgData name="Sian George (2312671)" userId="S::2312671@student.uwtsd.ac.uk::6e6d6940-8a4b-4c9e-adab-d72c577033c6" providerId="AD" clId="Web-{4BCAC280-AEA1-4ADD-A97E-DF0FBF44C049}" dt="2023-11-24T16:45:10.259" v="7436"/>
        <pc:sldMkLst>
          <pc:docMk/>
          <pc:sldMk cId="1576062379" sldId="267"/>
        </pc:sldMkLst>
      </pc:sldChg>
      <pc:sldMasterChg chg="del delSldLayout">
        <pc:chgData name="Sian George (2312671)" userId="S::2312671@student.uwtsd.ac.uk::6e6d6940-8a4b-4c9e-adab-d72c577033c6" providerId="AD" clId="Web-{4BCAC280-AEA1-4ADD-A97E-DF0FBF44C049}" dt="2023-11-24T10:46:38.775" v="0"/>
        <pc:sldMasterMkLst>
          <pc:docMk/>
          <pc:sldMasterMk cId="2460954070" sldId="2147483660"/>
        </pc:sldMasterMkLst>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2385387890" sldId="2147483661"/>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949138452" sldId="2147483662"/>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2591524520" sldId="2147483663"/>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1203092039" sldId="2147483664"/>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3733172339" sldId="2147483665"/>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3210312558" sldId="2147483666"/>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3146388984" sldId="2147483667"/>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3171841454" sldId="2147483668"/>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1718958274" sldId="2147483669"/>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2202905451" sldId="2147483670"/>
          </pc:sldLayoutMkLst>
        </pc:sldLayoutChg>
        <pc:sldLayoutChg chg="del">
          <pc:chgData name="Sian George (2312671)" userId="S::2312671@student.uwtsd.ac.uk::6e6d6940-8a4b-4c9e-adab-d72c577033c6" providerId="AD" clId="Web-{4BCAC280-AEA1-4ADD-A97E-DF0FBF44C049}" dt="2023-11-24T10:46:38.775" v="0"/>
          <pc:sldLayoutMkLst>
            <pc:docMk/>
            <pc:sldMasterMk cId="2460954070" sldId="2147483660"/>
            <pc:sldLayoutMk cId="3479445657" sldId="2147483671"/>
          </pc:sldLayoutMkLst>
        </pc:sldLayoutChg>
      </pc:sldMasterChg>
      <pc:sldMasterChg chg="add addSldLayout modSldLayout">
        <pc:chgData name="Sian George (2312671)" userId="S::2312671@student.uwtsd.ac.uk::6e6d6940-8a4b-4c9e-adab-d72c577033c6" providerId="AD" clId="Web-{4BCAC280-AEA1-4ADD-A97E-DF0FBF44C049}" dt="2023-11-24T10:46:38.775" v="0"/>
        <pc:sldMasterMkLst>
          <pc:docMk/>
          <pc:sldMasterMk cId="2185825786" sldId="2147483672"/>
        </pc:sldMasterMkLst>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3926505284" sldId="2147483673"/>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39301732" sldId="2147483674"/>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3804600599" sldId="2147483675"/>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2655250059" sldId="2147483676"/>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2306039885" sldId="2147483677"/>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1070190889" sldId="2147483678"/>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1468219678" sldId="2147483679"/>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2998100041" sldId="2147483680"/>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2212816539" sldId="2147483681"/>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975503948" sldId="2147483682"/>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16117886" sldId="2147483683"/>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127654095" sldId="2147483684"/>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2827971703" sldId="2147483685"/>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4179134845" sldId="2147483686"/>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3164225099" sldId="2147483687"/>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1757186060" sldId="2147483688"/>
          </pc:sldLayoutMkLst>
        </pc:sldLayoutChg>
        <pc:sldLayoutChg chg="add mod replId">
          <pc:chgData name="Sian George (2312671)" userId="S::2312671@student.uwtsd.ac.uk::6e6d6940-8a4b-4c9e-adab-d72c577033c6" providerId="AD" clId="Web-{4BCAC280-AEA1-4ADD-A97E-DF0FBF44C049}" dt="2023-11-24T10:46:38.775" v="0"/>
          <pc:sldLayoutMkLst>
            <pc:docMk/>
            <pc:sldMasterMk cId="2185825786" sldId="2147483672"/>
            <pc:sldLayoutMk cId="2714760572" sldId="214748368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6505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0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4600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5250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6039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019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8219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8100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2816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550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17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7654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7971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79134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42250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7186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476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11/24/2023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582578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6" name="Snip Diagonal Corner Rectangle 6">
            <a:extLst>
              <a:ext uri="{FF2B5EF4-FFF2-40B4-BE49-F238E27FC236}">
                <a16:creationId xmlns:a16="http://schemas.microsoft.com/office/drawing/2014/main" id="{2D5EEA8B-2D86-4D1D-96B3-6B8290303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36050" y="2539313"/>
            <a:ext cx="8001000" cy="2971801"/>
          </a:xfrm>
        </p:spPr>
        <p:txBody>
          <a:bodyPr>
            <a:normAutofit fontScale="90000"/>
          </a:bodyPr>
          <a:lstStyle/>
          <a:p>
            <a:r>
              <a:rPr lang="en-US" dirty="0">
                <a:solidFill>
                  <a:srgbClr val="FF0000"/>
                </a:solidFill>
              </a:rPr>
              <a:t>Using the ideas of Judith butler, how does the role of motherhood in the catholic church try to </a:t>
            </a:r>
            <a:r>
              <a:rPr lang="en-US" dirty="0" err="1">
                <a:solidFill>
                  <a:srgbClr val="FF0000"/>
                </a:solidFill>
              </a:rPr>
              <a:t>maitian</a:t>
            </a:r>
            <a:r>
              <a:rPr lang="en-US" dirty="0">
                <a:solidFill>
                  <a:srgbClr val="FF0000"/>
                </a:solidFill>
              </a:rPr>
              <a:t> the female Gender?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B5C71-5F7B-9A82-1F5B-082BF3310076}"/>
              </a:ext>
            </a:extLst>
          </p:cNvPr>
          <p:cNvSpPr>
            <a:spLocks noGrp="1"/>
          </p:cNvSpPr>
          <p:nvPr>
            <p:ph type="title"/>
          </p:nvPr>
        </p:nvSpPr>
        <p:spPr/>
        <p:txBody>
          <a:bodyPr/>
          <a:lstStyle/>
          <a:p>
            <a:r>
              <a:rPr lang="en-US" dirty="0"/>
              <a:t>What Makes A Woman?</a:t>
            </a:r>
          </a:p>
        </p:txBody>
      </p:sp>
      <p:sp>
        <p:nvSpPr>
          <p:cNvPr id="3" name="Content Placeholder 2">
            <a:extLst>
              <a:ext uri="{FF2B5EF4-FFF2-40B4-BE49-F238E27FC236}">
                <a16:creationId xmlns:a16="http://schemas.microsoft.com/office/drawing/2014/main" id="{FC63F1CB-08AB-9462-6741-940C321A159B}"/>
              </a:ext>
            </a:extLst>
          </p:cNvPr>
          <p:cNvSpPr>
            <a:spLocks noGrp="1"/>
          </p:cNvSpPr>
          <p:nvPr>
            <p:ph idx="1"/>
          </p:nvPr>
        </p:nvSpPr>
        <p:spPr>
          <a:xfrm>
            <a:off x="684212" y="685800"/>
            <a:ext cx="8534400" cy="3913888"/>
          </a:xfrm>
        </p:spPr>
        <p:txBody>
          <a:bodyPr>
            <a:normAutofit fontScale="77500" lnSpcReduction="20000"/>
          </a:bodyPr>
          <a:lstStyle/>
          <a:p>
            <a:pPr marL="0" indent="0">
              <a:spcBef>
                <a:spcPts val="0"/>
              </a:spcBef>
              <a:spcAft>
                <a:spcPts val="0"/>
              </a:spcAft>
              <a:buNone/>
            </a:pPr>
            <a:r>
              <a:rPr lang="en-US" dirty="0">
                <a:solidFill>
                  <a:srgbClr val="FF0000"/>
                </a:solidFill>
                <a:latin typeface="Arial Nova"/>
                <a:cs typeface="Segoe UI"/>
              </a:rPr>
              <a:t>Judith Butler has criticized the feminism for its restrictive category of 'women'. Butler argues that 'women' is used in feminism as an umbrella term that is universal for females. However, for Butler, women is a category that has been socially and historically constructed. </a:t>
            </a:r>
          </a:p>
          <a:p>
            <a:pPr marL="0" indent="0">
              <a:spcBef>
                <a:spcPts val="0"/>
              </a:spcBef>
              <a:spcAft>
                <a:spcPts val="0"/>
              </a:spcAft>
              <a:buNone/>
            </a:pPr>
            <a:endParaRPr lang="en-US" dirty="0">
              <a:solidFill>
                <a:srgbClr val="FF0000"/>
              </a:solidFill>
              <a:latin typeface="Arial Nova"/>
              <a:cs typeface="Segoe UI"/>
            </a:endParaRPr>
          </a:p>
          <a:p>
            <a:pPr marL="0" indent="0">
              <a:spcBef>
                <a:spcPts val="0"/>
              </a:spcBef>
              <a:spcAft>
                <a:spcPts val="0"/>
              </a:spcAft>
              <a:buNone/>
            </a:pPr>
            <a:r>
              <a:rPr lang="en-US" dirty="0">
                <a:solidFill>
                  <a:srgbClr val="FF0000"/>
                </a:solidFill>
                <a:latin typeface="Arial Nova"/>
                <a:cs typeface="Segoe UI"/>
              </a:rPr>
              <a:t>She argues that the binary category of women cannot define what it means to be a woman because women have different experiences of womanhood according to their race, ethnicity, religious and historical/cultural location. </a:t>
            </a:r>
          </a:p>
          <a:p>
            <a:pPr marL="0" indent="0">
              <a:spcBef>
                <a:spcPts val="0"/>
              </a:spcBef>
              <a:spcAft>
                <a:spcPts val="0"/>
              </a:spcAft>
              <a:buNone/>
            </a:pPr>
            <a:endParaRPr lang="en-US" dirty="0">
              <a:solidFill>
                <a:srgbClr val="FF0000"/>
              </a:solidFill>
              <a:latin typeface="Arial Nova"/>
              <a:cs typeface="Segoe UI"/>
            </a:endParaRPr>
          </a:p>
          <a:p>
            <a:pPr marL="0" indent="0">
              <a:spcBef>
                <a:spcPts val="0"/>
              </a:spcBef>
              <a:spcAft>
                <a:spcPts val="0"/>
              </a:spcAft>
              <a:buNone/>
            </a:pPr>
            <a:r>
              <a:rPr lang="en-US" dirty="0">
                <a:solidFill>
                  <a:srgbClr val="FF0000"/>
                </a:solidFill>
                <a:latin typeface="Arial Nova"/>
                <a:cs typeface="Segoe UI"/>
              </a:rPr>
              <a:t>She criticizes those who define women according to their biological sex for procreation and the feminine role of motherhood. She argues this is because being a mother is an act of performativity, that becomes to be seen as natural to women but is in fact not innate. </a:t>
            </a:r>
          </a:p>
          <a:p>
            <a:pPr marL="0" indent="0">
              <a:spcBef>
                <a:spcPts val="0"/>
              </a:spcBef>
              <a:spcAft>
                <a:spcPts val="0"/>
              </a:spcAft>
              <a:buNone/>
            </a:pPr>
            <a:endParaRPr lang="en-US" dirty="0">
              <a:solidFill>
                <a:srgbClr val="FF0000"/>
              </a:solidFill>
              <a:latin typeface="Arial Nova"/>
              <a:cs typeface="Segoe UI"/>
            </a:endParaRPr>
          </a:p>
          <a:p>
            <a:pPr marL="0" indent="0">
              <a:spcBef>
                <a:spcPts val="0"/>
              </a:spcBef>
              <a:spcAft>
                <a:spcPts val="0"/>
              </a:spcAft>
              <a:buNone/>
            </a:pPr>
            <a:r>
              <a:rPr lang="en-US" dirty="0">
                <a:solidFill>
                  <a:srgbClr val="FF0000"/>
                </a:solidFill>
                <a:latin typeface="Arial Nova"/>
                <a:cs typeface="Segoe UI"/>
              </a:rPr>
              <a:t>Butler argues that gender roles are social constructions such as motherhood are used by power discourses such as religion, to maintain social order (women are wives, mothers and men are head of the household). </a:t>
            </a:r>
          </a:p>
          <a:p>
            <a:pPr marL="0" indent="0">
              <a:spcBef>
                <a:spcPts val="0"/>
              </a:spcBef>
              <a:spcAft>
                <a:spcPts val="0"/>
              </a:spcAft>
              <a:buNone/>
            </a:pPr>
            <a:endParaRPr lang="en-US" dirty="0">
              <a:solidFill>
                <a:srgbClr val="FF0000"/>
              </a:solidFill>
              <a:latin typeface="Arial Nova"/>
              <a:cs typeface="Segoe UI"/>
            </a:endParaRPr>
          </a:p>
          <a:p>
            <a:pPr marL="0" indent="0">
              <a:spcBef>
                <a:spcPts val="0"/>
              </a:spcBef>
              <a:spcAft>
                <a:spcPts val="0"/>
              </a:spcAft>
              <a:buNone/>
            </a:pPr>
            <a:r>
              <a:rPr lang="en-US" dirty="0">
                <a:solidFill>
                  <a:srgbClr val="FF0000"/>
                </a:solidFill>
                <a:latin typeface="Arial Nova"/>
                <a:cs typeface="Segoe UI"/>
              </a:rPr>
              <a:t>She argues that this can lead to the oppression of those who do not conform to these ideal gender roles such as homosexuality. </a:t>
            </a:r>
          </a:p>
        </p:txBody>
      </p:sp>
    </p:spTree>
    <p:extLst>
      <p:ext uri="{BB962C8B-B14F-4D97-AF65-F5344CB8AC3E}">
        <p14:creationId xmlns:p14="http://schemas.microsoft.com/office/powerpoint/2010/main" val="2140311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B71E-A326-12D5-4B42-FFB1D1780C72}"/>
              </a:ext>
            </a:extLst>
          </p:cNvPr>
          <p:cNvSpPr>
            <a:spLocks noGrp="1"/>
          </p:cNvSpPr>
          <p:nvPr>
            <p:ph type="title"/>
          </p:nvPr>
        </p:nvSpPr>
        <p:spPr/>
        <p:txBody>
          <a:bodyPr/>
          <a:lstStyle/>
          <a:p>
            <a:r>
              <a:rPr lang="en-US" dirty="0"/>
              <a:t>Women in the eyes of the catholic church </a:t>
            </a:r>
          </a:p>
        </p:txBody>
      </p:sp>
      <p:sp>
        <p:nvSpPr>
          <p:cNvPr id="3" name="Content Placeholder 2">
            <a:extLst>
              <a:ext uri="{FF2B5EF4-FFF2-40B4-BE49-F238E27FC236}">
                <a16:creationId xmlns:a16="http://schemas.microsoft.com/office/drawing/2014/main" id="{FD752615-487F-9554-BFB0-F99C3FAB6BEB}"/>
              </a:ext>
            </a:extLst>
          </p:cNvPr>
          <p:cNvSpPr>
            <a:spLocks noGrp="1"/>
          </p:cNvSpPr>
          <p:nvPr>
            <p:ph idx="1"/>
          </p:nvPr>
        </p:nvSpPr>
        <p:spPr>
          <a:xfrm>
            <a:off x="406185" y="871151"/>
            <a:ext cx="7978346" cy="3615267"/>
          </a:xfrm>
        </p:spPr>
        <p:txBody>
          <a:bodyPr>
            <a:normAutofit/>
          </a:bodyPr>
          <a:lstStyle/>
          <a:p>
            <a:pPr marL="0" indent="0">
              <a:buNone/>
            </a:pPr>
            <a:endParaRPr lang="en-US" sz="1800" dirty="0">
              <a:solidFill>
                <a:srgbClr val="FF0000"/>
              </a:solidFill>
              <a:latin typeface="Arial Nova"/>
            </a:endParaRPr>
          </a:p>
          <a:p>
            <a:pPr marL="0" indent="0">
              <a:buNone/>
            </a:pPr>
            <a:endParaRPr lang="en-US" sz="1800" dirty="0">
              <a:solidFill>
                <a:srgbClr val="FF0000"/>
              </a:solidFill>
              <a:latin typeface="Arial Nova"/>
            </a:endParaRPr>
          </a:p>
          <a:p>
            <a:pPr>
              <a:buClr>
                <a:srgbClr val="FFFFFF"/>
              </a:buClr>
            </a:pPr>
            <a:endParaRPr lang="en-US" dirty="0"/>
          </a:p>
        </p:txBody>
      </p:sp>
      <p:pic>
        <p:nvPicPr>
          <p:cNvPr id="5" name="Picture 4" descr="Catholic Church vote on women deacons feels personal">
            <a:extLst>
              <a:ext uri="{FF2B5EF4-FFF2-40B4-BE49-F238E27FC236}">
                <a16:creationId xmlns:a16="http://schemas.microsoft.com/office/drawing/2014/main" id="{C2236687-E247-A77A-87B3-8C70963D65DE}"/>
              </a:ext>
            </a:extLst>
          </p:cNvPr>
          <p:cNvPicPr>
            <a:picLocks noChangeAspect="1"/>
          </p:cNvPicPr>
          <p:nvPr/>
        </p:nvPicPr>
        <p:blipFill>
          <a:blip r:embed="rId2"/>
          <a:stretch>
            <a:fillRect/>
          </a:stretch>
        </p:blipFill>
        <p:spPr>
          <a:xfrm>
            <a:off x="9099755" y="-101874"/>
            <a:ext cx="3087329" cy="2059586"/>
          </a:xfrm>
          <a:prstGeom prst="rect">
            <a:avLst/>
          </a:prstGeom>
        </p:spPr>
      </p:pic>
      <p:sp>
        <p:nvSpPr>
          <p:cNvPr id="4" name="TextBox 3">
            <a:extLst>
              <a:ext uri="{FF2B5EF4-FFF2-40B4-BE49-F238E27FC236}">
                <a16:creationId xmlns:a16="http://schemas.microsoft.com/office/drawing/2014/main" id="{A5CA32B2-7EA9-FA62-8DCB-EAF35DA92561}"/>
              </a:ext>
            </a:extLst>
          </p:cNvPr>
          <p:cNvSpPr txBox="1"/>
          <p:nvPr/>
        </p:nvSpPr>
        <p:spPr>
          <a:xfrm>
            <a:off x="1093839" y="407407"/>
            <a:ext cx="7290486"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400" b="0" i="0" dirty="0">
                <a:solidFill>
                  <a:srgbClr val="FF0000"/>
                </a:solidFill>
                <a:latin typeface="Arial Nova"/>
                <a:ea typeface="Segoe UI"/>
                <a:cs typeface="Segoe UI"/>
              </a:rPr>
              <a:t>​</a:t>
            </a:r>
          </a:p>
          <a:p>
            <a:r>
              <a:rPr lang="en-US" b="0" i="0" u="none" strike="noStrike" baseline="0" dirty="0">
                <a:solidFill>
                  <a:srgbClr val="FF0000"/>
                </a:solidFill>
                <a:latin typeface="Arial Nova"/>
                <a:ea typeface="Segoe UI"/>
                <a:cs typeface="Segoe UI"/>
              </a:rPr>
              <a:t>The Catholic Church see sex and gender as being inherently binary. This is because </a:t>
            </a:r>
            <a:r>
              <a:rPr lang="en-US" dirty="0">
                <a:solidFill>
                  <a:srgbClr val="FF0000"/>
                </a:solidFill>
                <a:latin typeface="Arial Nova"/>
                <a:ea typeface="Segoe UI"/>
                <a:cs typeface="Segoe UI"/>
              </a:rPr>
              <a:t>of God's creation of  </a:t>
            </a:r>
            <a:r>
              <a:rPr lang="en-US" b="0" i="0" u="none" strike="noStrike" baseline="0" dirty="0">
                <a:solidFill>
                  <a:srgbClr val="FF0000"/>
                </a:solidFill>
                <a:latin typeface="Arial Nova"/>
                <a:ea typeface="Segoe UI"/>
                <a:cs typeface="Segoe UI"/>
              </a:rPr>
              <a:t>man and women in Genesis. </a:t>
            </a:r>
            <a:r>
              <a:rPr lang="en-US" b="0" i="0" dirty="0">
                <a:solidFill>
                  <a:srgbClr val="FF0000"/>
                </a:solidFill>
                <a:latin typeface="Arial Nova"/>
                <a:ea typeface="Segoe UI"/>
                <a:cs typeface="Segoe UI"/>
              </a:rPr>
              <a:t>​</a:t>
            </a:r>
          </a:p>
          <a:p>
            <a:r>
              <a:rPr lang="en-US" b="0" i="0" dirty="0">
                <a:solidFill>
                  <a:srgbClr val="FF0000"/>
                </a:solidFill>
                <a:latin typeface="Arial Nova"/>
                <a:ea typeface="Segoe UI"/>
                <a:cs typeface="Segoe UI"/>
              </a:rPr>
              <a:t>​</a:t>
            </a:r>
            <a:r>
              <a:rPr lang="en-US" dirty="0">
                <a:solidFill>
                  <a:srgbClr val="FF0000"/>
                </a:solidFill>
                <a:latin typeface="Arial Nova"/>
                <a:ea typeface="Segoe UI"/>
                <a:cs typeface="Segoe UI"/>
              </a:rPr>
              <a:t>It </a:t>
            </a:r>
            <a:r>
              <a:rPr lang="en-US" b="0" i="0" u="none" strike="noStrike" baseline="0" dirty="0">
                <a:solidFill>
                  <a:srgbClr val="FF0000"/>
                </a:solidFill>
                <a:latin typeface="Arial Nova"/>
                <a:ea typeface="Segoe UI"/>
                <a:cs typeface="Segoe UI"/>
              </a:rPr>
              <a:t> </a:t>
            </a:r>
            <a:r>
              <a:rPr lang="en-US" dirty="0">
                <a:solidFill>
                  <a:srgbClr val="FF0000"/>
                </a:solidFill>
                <a:latin typeface="Arial Nova"/>
                <a:ea typeface="Segoe UI"/>
                <a:cs typeface="Segoe UI"/>
              </a:rPr>
              <a:t>sees a</a:t>
            </a:r>
            <a:r>
              <a:rPr lang="en-US" b="0" i="0" u="none" strike="noStrike" baseline="0" dirty="0">
                <a:solidFill>
                  <a:srgbClr val="FF0000"/>
                </a:solidFill>
                <a:latin typeface="Arial Nova"/>
                <a:ea typeface="Segoe UI"/>
                <a:cs typeface="Segoe UI"/>
              </a:rPr>
              <a:t> woman </a:t>
            </a:r>
            <a:r>
              <a:rPr lang="en-US" dirty="0">
                <a:solidFill>
                  <a:srgbClr val="FF0000"/>
                </a:solidFill>
                <a:latin typeface="Arial Nova"/>
                <a:ea typeface="Segoe UI"/>
                <a:cs typeface="Segoe UI"/>
              </a:rPr>
              <a:t>strictly as</a:t>
            </a:r>
            <a:r>
              <a:rPr lang="en-US" b="0" i="0" u="none" strike="noStrike" baseline="0" dirty="0">
                <a:solidFill>
                  <a:srgbClr val="FF0000"/>
                </a:solidFill>
                <a:latin typeface="Arial Nova"/>
                <a:ea typeface="Segoe UI"/>
                <a:cs typeface="Segoe UI"/>
              </a:rPr>
              <a:t> a female and a man as a male. </a:t>
            </a:r>
            <a:r>
              <a:rPr lang="en-US" b="0" i="0" dirty="0">
                <a:solidFill>
                  <a:srgbClr val="FF0000"/>
                </a:solidFill>
                <a:latin typeface="Arial Nova"/>
                <a:ea typeface="Segoe UI"/>
                <a:cs typeface="Segoe UI"/>
              </a:rPr>
              <a:t>​</a:t>
            </a:r>
          </a:p>
          <a:p>
            <a:endParaRPr lang="en-US" dirty="0">
              <a:solidFill>
                <a:srgbClr val="FF0000"/>
              </a:solidFill>
              <a:latin typeface="Arial Nova"/>
              <a:ea typeface="Segoe UI"/>
              <a:cs typeface="Segoe UI"/>
            </a:endParaRPr>
          </a:p>
          <a:p>
            <a:r>
              <a:rPr lang="en-US" dirty="0">
                <a:solidFill>
                  <a:srgbClr val="FF0000"/>
                </a:solidFill>
                <a:latin typeface="Arial Nova"/>
                <a:ea typeface="Segoe UI"/>
                <a:cs typeface="Segoe UI"/>
              </a:rPr>
              <a:t>The Church emphasizes that women</a:t>
            </a:r>
            <a:r>
              <a:rPr lang="en-US" b="0" i="0" u="none" strike="noStrike" baseline="0" dirty="0">
                <a:solidFill>
                  <a:srgbClr val="FF0000"/>
                </a:solidFill>
                <a:latin typeface="Arial Nova"/>
                <a:ea typeface="Segoe UI"/>
                <a:cs typeface="Segoe UI"/>
              </a:rPr>
              <a:t> are seen as being maternal beings due to their biological sex. </a:t>
            </a:r>
            <a:r>
              <a:rPr lang="en-US" b="0" i="0" dirty="0">
                <a:solidFill>
                  <a:srgbClr val="FF0000"/>
                </a:solidFill>
                <a:latin typeface="Arial Nova"/>
                <a:ea typeface="Segoe UI"/>
                <a:cs typeface="Segoe UI"/>
              </a:rPr>
              <a:t>​</a:t>
            </a:r>
            <a:endParaRPr lang="en-US" dirty="0"/>
          </a:p>
          <a:p>
            <a:pPr algn="l" rtl="0"/>
            <a:r>
              <a:rPr lang="en-US" b="0" i="0" u="none" strike="noStrike" baseline="0" dirty="0">
                <a:solidFill>
                  <a:srgbClr val="FF0000"/>
                </a:solidFill>
                <a:latin typeface="Arial Nova"/>
                <a:ea typeface="Segoe UI"/>
                <a:cs typeface="Segoe UI"/>
              </a:rPr>
              <a:t>They are given the social roles of wives, mothers, and daughters.</a:t>
            </a:r>
            <a:r>
              <a:rPr lang="en-US" b="0" i="0" dirty="0">
                <a:solidFill>
                  <a:srgbClr val="FF0000"/>
                </a:solidFill>
                <a:latin typeface="Arial Nova"/>
                <a:ea typeface="Segoe UI"/>
                <a:cs typeface="Segoe UI"/>
              </a:rPr>
              <a:t>​</a:t>
            </a:r>
          </a:p>
          <a:p>
            <a:r>
              <a:rPr lang="en-US" b="0" i="0" u="none" strike="noStrike" baseline="0" dirty="0">
                <a:solidFill>
                  <a:srgbClr val="FF0000"/>
                </a:solidFill>
                <a:latin typeface="Arial Nova"/>
                <a:ea typeface="Segoe UI"/>
                <a:cs typeface="Segoe UI"/>
              </a:rPr>
              <a:t>Being a mother is seen as a part of a women's natural identity</a:t>
            </a:r>
            <a:r>
              <a:rPr lang="en-US" dirty="0">
                <a:solidFill>
                  <a:srgbClr val="FF0000"/>
                </a:solidFill>
                <a:latin typeface="Arial Nova"/>
                <a:ea typeface="Segoe UI"/>
                <a:cs typeface="Segoe UI"/>
              </a:rPr>
              <a:t> through God's design and purpose in creation. </a:t>
            </a:r>
            <a:endParaRPr lang="en-US" b="0" i="0" dirty="0">
              <a:solidFill>
                <a:srgbClr val="FF0000"/>
              </a:solidFill>
              <a:latin typeface="Arial Nova"/>
              <a:ea typeface="Segoe UI"/>
              <a:cs typeface="Segoe UI"/>
            </a:endParaRPr>
          </a:p>
          <a:p>
            <a:pPr algn="l" rtl="0"/>
            <a:r>
              <a:rPr lang="en-US" b="0" i="0" dirty="0">
                <a:solidFill>
                  <a:srgbClr val="FF0000"/>
                </a:solidFill>
                <a:latin typeface="Arial Nova"/>
                <a:ea typeface="Segoe UI"/>
                <a:cs typeface="Segoe UI"/>
              </a:rPr>
              <a:t>​</a:t>
            </a:r>
          </a:p>
          <a:p>
            <a:r>
              <a:rPr lang="en-US" b="0" i="0" dirty="0">
                <a:solidFill>
                  <a:srgbClr val="FF0000"/>
                </a:solidFill>
                <a:latin typeface="Arial Nova"/>
                <a:ea typeface="Segoe UI"/>
                <a:cs typeface="Segoe UI"/>
              </a:rPr>
              <a:t>​</a:t>
            </a:r>
            <a:r>
              <a:rPr lang="en-US" dirty="0">
                <a:solidFill>
                  <a:srgbClr val="FF0000"/>
                </a:solidFill>
                <a:latin typeface="Arial Nova"/>
                <a:ea typeface="Segoe UI"/>
                <a:cs typeface="Segoe UI"/>
              </a:rPr>
              <a:t>the female gender is even seen as having a personality through the act of motherhood:</a:t>
            </a:r>
            <a:endParaRPr lang="en-US" b="0" i="0" dirty="0">
              <a:solidFill>
                <a:srgbClr val="FF0000"/>
              </a:solidFill>
              <a:latin typeface="Arial Nova"/>
              <a:ea typeface="Segoe UI"/>
              <a:cs typeface="Segoe UI"/>
            </a:endParaRPr>
          </a:p>
          <a:p>
            <a:pPr algn="l" rtl="0"/>
            <a:r>
              <a:rPr lang="en-US" b="0" i="0" dirty="0">
                <a:solidFill>
                  <a:srgbClr val="FF0000"/>
                </a:solidFill>
                <a:latin typeface="Arial Nova"/>
                <a:ea typeface="Segoe UI"/>
                <a:cs typeface="Segoe UI"/>
              </a:rPr>
              <a:t>​</a:t>
            </a:r>
            <a:r>
              <a:rPr lang="en-US" b="0" i="0" u="none" strike="noStrike" baseline="0" dirty="0">
                <a:solidFill>
                  <a:srgbClr val="FF0000"/>
                </a:solidFill>
                <a:latin typeface="Arial Nova"/>
                <a:ea typeface="Segoe UI"/>
                <a:cs typeface="Segoe UI"/>
              </a:rPr>
              <a:t>John Paul II stated that 'in conceiving and giving birth to a child, the woman discovers herself through a sincere gift of self.' </a:t>
            </a:r>
            <a:endParaRPr lang="en-US"/>
          </a:p>
        </p:txBody>
      </p:sp>
    </p:spTree>
    <p:extLst>
      <p:ext uri="{BB962C8B-B14F-4D97-AF65-F5344CB8AC3E}">
        <p14:creationId xmlns:p14="http://schemas.microsoft.com/office/powerpoint/2010/main" val="606788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B9237-C440-6741-748F-B7461795048C}"/>
              </a:ext>
            </a:extLst>
          </p:cNvPr>
          <p:cNvSpPr>
            <a:spLocks noGrp="1"/>
          </p:cNvSpPr>
          <p:nvPr>
            <p:ph type="title"/>
          </p:nvPr>
        </p:nvSpPr>
        <p:spPr/>
        <p:txBody>
          <a:bodyPr/>
          <a:lstStyle/>
          <a:p>
            <a:r>
              <a:rPr lang="en-US" dirty="0"/>
              <a:t>Performativity of motherhood </a:t>
            </a:r>
          </a:p>
        </p:txBody>
      </p:sp>
      <p:pic>
        <p:nvPicPr>
          <p:cNvPr id="4" name="Picture 3" descr="The Motherhood Penalty | Henley Business School">
            <a:extLst>
              <a:ext uri="{FF2B5EF4-FFF2-40B4-BE49-F238E27FC236}">
                <a16:creationId xmlns:a16="http://schemas.microsoft.com/office/drawing/2014/main" id="{43C0B56F-4B32-30E8-8ABB-FF52347AD2DD}"/>
              </a:ext>
            </a:extLst>
          </p:cNvPr>
          <p:cNvPicPr>
            <a:picLocks noChangeAspect="1"/>
          </p:cNvPicPr>
          <p:nvPr/>
        </p:nvPicPr>
        <p:blipFill>
          <a:blip r:embed="rId2"/>
          <a:stretch>
            <a:fillRect/>
          </a:stretch>
        </p:blipFill>
        <p:spPr>
          <a:xfrm>
            <a:off x="9026013" y="4472602"/>
            <a:ext cx="3210232" cy="2386473"/>
          </a:xfrm>
          <a:prstGeom prst="rect">
            <a:avLst/>
          </a:prstGeom>
        </p:spPr>
      </p:pic>
      <p:sp>
        <p:nvSpPr>
          <p:cNvPr id="5" name="TextBox 4">
            <a:extLst>
              <a:ext uri="{FF2B5EF4-FFF2-40B4-BE49-F238E27FC236}">
                <a16:creationId xmlns:a16="http://schemas.microsoft.com/office/drawing/2014/main" id="{CA642F1D-BF18-8247-C626-551C1AFB44F9}"/>
              </a:ext>
            </a:extLst>
          </p:cNvPr>
          <p:cNvSpPr txBox="1"/>
          <p:nvPr/>
        </p:nvSpPr>
        <p:spPr>
          <a:xfrm>
            <a:off x="633283" y="339810"/>
            <a:ext cx="11064444" cy="36563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US" dirty="0">
                <a:solidFill>
                  <a:srgbClr val="FF0000"/>
                </a:solidFill>
                <a:latin typeface="Arial Nova"/>
              </a:rPr>
              <a:t>However, Butler sees gender performativity as being the repetition of stylized acts, that overtime become seen as natural. </a:t>
            </a:r>
          </a:p>
          <a:p>
            <a:pPr marL="285750" indent="-285750">
              <a:spcBef>
                <a:spcPct val="20000"/>
              </a:spcBef>
              <a:spcAft>
                <a:spcPts val="600"/>
              </a:spcAft>
              <a:buFont typeface="Arial"/>
              <a:buChar char="•"/>
            </a:pPr>
            <a:r>
              <a:rPr lang="en-US" dirty="0">
                <a:solidFill>
                  <a:srgbClr val="FF0000"/>
                </a:solidFill>
                <a:latin typeface="Arial Nova"/>
              </a:rPr>
              <a:t>She argues that gender is more of a verb (doing gender) than a noun (something innate). </a:t>
            </a:r>
          </a:p>
          <a:p>
            <a:pPr>
              <a:spcBef>
                <a:spcPct val="20000"/>
              </a:spcBef>
              <a:spcAft>
                <a:spcPts val="600"/>
              </a:spcAft>
            </a:pPr>
            <a:endParaRPr lang="en-US" dirty="0">
              <a:solidFill>
                <a:srgbClr val="FF0000"/>
              </a:solidFill>
              <a:latin typeface="Arial Nova"/>
            </a:endParaRPr>
          </a:p>
          <a:p>
            <a:pPr>
              <a:spcBef>
                <a:spcPct val="20000"/>
              </a:spcBef>
              <a:spcAft>
                <a:spcPts val="600"/>
              </a:spcAft>
              <a:buFont typeface="Arial"/>
            </a:pPr>
            <a:r>
              <a:rPr lang="en-US" dirty="0">
                <a:solidFill>
                  <a:srgbClr val="FF0000"/>
                </a:solidFill>
                <a:latin typeface="Arial Nova"/>
              </a:rPr>
              <a:t>She argues performance can be conscious but also unconscious acts. This is because gender performances not only result from societal constructions and expectations but are also reinforced onto ourselves. </a:t>
            </a:r>
            <a:endParaRPr lang="en-US">
              <a:solidFill>
                <a:srgbClr val="FF0000"/>
              </a:solidFill>
              <a:latin typeface="Arial Nova"/>
            </a:endParaRPr>
          </a:p>
          <a:p>
            <a:pPr>
              <a:spcBef>
                <a:spcPct val="20000"/>
              </a:spcBef>
              <a:spcAft>
                <a:spcPts val="600"/>
              </a:spcAft>
              <a:buFont typeface="Arial"/>
            </a:pPr>
            <a:r>
              <a:rPr lang="en-US" dirty="0">
                <a:solidFill>
                  <a:srgbClr val="FF0000"/>
                </a:solidFill>
                <a:latin typeface="Arial Nova"/>
              </a:rPr>
              <a:t>For example, in terms of motherhood:</a:t>
            </a:r>
          </a:p>
          <a:p>
            <a:pPr marL="285750" indent="-285750">
              <a:spcBef>
                <a:spcPct val="20000"/>
              </a:spcBef>
              <a:spcAft>
                <a:spcPts val="600"/>
              </a:spcAft>
              <a:buFont typeface="Arial"/>
              <a:buChar char="•"/>
            </a:pPr>
            <a:r>
              <a:rPr lang="en-US" dirty="0">
                <a:solidFill>
                  <a:srgbClr val="FF0000"/>
                </a:solidFill>
                <a:latin typeface="Arial Nova"/>
              </a:rPr>
              <a:t>Regulatory practices govern gender (having children)</a:t>
            </a:r>
          </a:p>
          <a:p>
            <a:pPr marL="285750" indent="-285750">
              <a:spcBef>
                <a:spcPct val="20000"/>
              </a:spcBef>
              <a:spcAft>
                <a:spcPts val="600"/>
              </a:spcAft>
              <a:buFont typeface="Arial"/>
              <a:buChar char="•"/>
            </a:pPr>
            <a:r>
              <a:rPr lang="en-US" dirty="0">
                <a:solidFill>
                  <a:srgbClr val="FF0000"/>
                </a:solidFill>
                <a:latin typeface="Arial Nova"/>
              </a:rPr>
              <a:t>Having children regulates the cultural norm of identity ( women are mothers/maternal beings). </a:t>
            </a:r>
          </a:p>
        </p:txBody>
      </p:sp>
    </p:spTree>
    <p:extLst>
      <p:ext uri="{BB962C8B-B14F-4D97-AF65-F5344CB8AC3E}">
        <p14:creationId xmlns:p14="http://schemas.microsoft.com/office/powerpoint/2010/main" val="1570312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E839-405F-0EFC-0A8A-F482FE38EE56}"/>
              </a:ext>
            </a:extLst>
          </p:cNvPr>
          <p:cNvSpPr>
            <a:spLocks noGrp="1"/>
          </p:cNvSpPr>
          <p:nvPr>
            <p:ph type="title"/>
          </p:nvPr>
        </p:nvSpPr>
        <p:spPr/>
        <p:txBody>
          <a:bodyPr>
            <a:normAutofit/>
          </a:bodyPr>
          <a:lstStyle/>
          <a:p>
            <a:r>
              <a:rPr lang="en-US" dirty="0"/>
              <a:t>Why emphasize motherhood?</a:t>
            </a:r>
            <a:br>
              <a:rPr lang="en-US" dirty="0"/>
            </a:br>
            <a:r>
              <a:rPr lang="en-US" dirty="0"/>
              <a:t>Family –social order </a:t>
            </a:r>
          </a:p>
        </p:txBody>
      </p:sp>
      <p:pic>
        <p:nvPicPr>
          <p:cNvPr id="4" name="Picture 3" descr="59 Best Family Quotes - I Love My Family Quotes">
            <a:extLst>
              <a:ext uri="{FF2B5EF4-FFF2-40B4-BE49-F238E27FC236}">
                <a16:creationId xmlns:a16="http://schemas.microsoft.com/office/drawing/2014/main" id="{425081B1-3A69-CD18-0E51-146B578F90B5}"/>
              </a:ext>
            </a:extLst>
          </p:cNvPr>
          <p:cNvPicPr>
            <a:picLocks noChangeAspect="1"/>
          </p:cNvPicPr>
          <p:nvPr/>
        </p:nvPicPr>
        <p:blipFill>
          <a:blip r:embed="rId2"/>
          <a:stretch>
            <a:fillRect/>
          </a:stretch>
        </p:blipFill>
        <p:spPr>
          <a:xfrm>
            <a:off x="8657304" y="4493342"/>
            <a:ext cx="3529780" cy="2369574"/>
          </a:xfrm>
          <a:prstGeom prst="rect">
            <a:avLst/>
          </a:prstGeom>
        </p:spPr>
      </p:pic>
      <p:sp>
        <p:nvSpPr>
          <p:cNvPr id="5" name="TextBox 4">
            <a:extLst>
              <a:ext uri="{FF2B5EF4-FFF2-40B4-BE49-F238E27FC236}">
                <a16:creationId xmlns:a16="http://schemas.microsoft.com/office/drawing/2014/main" id="{6DE0AA30-3DA0-77C0-592C-0EB0F30329D0}"/>
              </a:ext>
            </a:extLst>
          </p:cNvPr>
          <p:cNvSpPr txBox="1"/>
          <p:nvPr/>
        </p:nvSpPr>
        <p:spPr>
          <a:xfrm>
            <a:off x="463378" y="844378"/>
            <a:ext cx="10740080" cy="52660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0000"/>
                </a:solidFill>
                <a:latin typeface="Arial Nova"/>
              </a:rPr>
              <a:t>Catholicism promotes motherhood as a female gender role because it keeps the heteronormative binaries such as mother/father, daughter/son. </a:t>
            </a:r>
          </a:p>
          <a:p>
            <a:endParaRPr lang="en-US" dirty="0">
              <a:solidFill>
                <a:srgbClr val="FF0000"/>
              </a:solidFill>
              <a:latin typeface="Arial Nova"/>
            </a:endParaRPr>
          </a:p>
          <a:p>
            <a:r>
              <a:rPr lang="en-US" dirty="0">
                <a:solidFill>
                  <a:srgbClr val="FF0000"/>
                </a:solidFill>
                <a:latin typeface="Arial Nova"/>
              </a:rPr>
              <a:t>Furthermore, motherhood helps control gender binary roles within a family. This is because the mother is compared to the father. </a:t>
            </a:r>
          </a:p>
          <a:p>
            <a:endParaRPr lang="en-US" dirty="0">
              <a:solidFill>
                <a:srgbClr val="FF0000"/>
              </a:solidFill>
              <a:latin typeface="Arial Nova"/>
            </a:endParaRPr>
          </a:p>
          <a:p>
            <a:r>
              <a:rPr lang="en-US" dirty="0">
                <a:solidFill>
                  <a:srgbClr val="FF0000"/>
                </a:solidFill>
                <a:latin typeface="Arial Nova"/>
              </a:rPr>
              <a:t>The binary of gender is emphasized to maintain the idea of family. This is because genders that do not conform such as lesbians, are not seen as ideal females for procreation. Butler argues this is so the Catholic Church can keep the social, historical and theological order. Otherwise, the Catholic community could be under threat in the future. </a:t>
            </a:r>
          </a:p>
          <a:p>
            <a:endParaRPr lang="en-US" dirty="0">
              <a:solidFill>
                <a:srgbClr val="FF0000"/>
              </a:solidFill>
              <a:latin typeface="Arial Nova"/>
            </a:endParaRPr>
          </a:p>
          <a:p>
            <a:r>
              <a:rPr lang="en-US" dirty="0">
                <a:solidFill>
                  <a:srgbClr val="FF0000"/>
                </a:solidFill>
                <a:latin typeface="Arial Nova"/>
              </a:rPr>
              <a:t>Furthermore, Butler notes how motherhood can help the Catholic Church control homosexuality which is a threat to the family. She notes the idea of the idea of the Oedipus complex. For example, she argues that if mothers have a daughter, they are warned off desiring the same-sex because of the incest taboo. </a:t>
            </a:r>
          </a:p>
          <a:p>
            <a:endParaRPr lang="en-US" dirty="0">
              <a:solidFill>
                <a:srgbClr val="FF0000"/>
              </a:solidFill>
              <a:latin typeface="Arial Nova"/>
            </a:endParaRPr>
          </a:p>
          <a:p>
            <a:pPr>
              <a:spcBef>
                <a:spcPct val="20000"/>
              </a:spcBef>
              <a:spcAft>
                <a:spcPts val="600"/>
              </a:spcAft>
            </a:pPr>
            <a:endParaRPr lang="en-US" sz="3600" cap="all" dirty="0">
              <a:solidFill>
                <a:srgbClr val="FFFFFF"/>
              </a:solidFill>
              <a:latin typeface="Century Gothic" panose="020B0502020202020204"/>
            </a:endParaRPr>
          </a:p>
          <a:p>
            <a:endParaRPr lang="en-US" dirty="0">
              <a:solidFill>
                <a:srgbClr val="FF0000"/>
              </a:solidFill>
              <a:latin typeface="Arial Nova"/>
            </a:endParaRPr>
          </a:p>
        </p:txBody>
      </p:sp>
    </p:spTree>
    <p:extLst>
      <p:ext uri="{BB962C8B-B14F-4D97-AF65-F5344CB8AC3E}">
        <p14:creationId xmlns:p14="http://schemas.microsoft.com/office/powerpoint/2010/main" val="300342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C4F6-AD06-15DE-3FDE-5143507A2AC5}"/>
              </a:ext>
            </a:extLst>
          </p:cNvPr>
          <p:cNvSpPr>
            <a:spLocks noGrp="1"/>
          </p:cNvSpPr>
          <p:nvPr>
            <p:ph type="title"/>
          </p:nvPr>
        </p:nvSpPr>
        <p:spPr/>
        <p:txBody>
          <a:bodyPr/>
          <a:lstStyle/>
          <a:p>
            <a:r>
              <a:rPr lang="en-US" dirty="0"/>
              <a:t>Motherhood as an oppressive role</a:t>
            </a:r>
          </a:p>
        </p:txBody>
      </p:sp>
      <p:sp>
        <p:nvSpPr>
          <p:cNvPr id="4" name="TextBox 3">
            <a:extLst>
              <a:ext uri="{FF2B5EF4-FFF2-40B4-BE49-F238E27FC236}">
                <a16:creationId xmlns:a16="http://schemas.microsoft.com/office/drawing/2014/main" id="{8673CFAC-D430-65DF-F483-0B7EB85D6E66}"/>
              </a:ext>
            </a:extLst>
          </p:cNvPr>
          <p:cNvSpPr txBox="1"/>
          <p:nvPr/>
        </p:nvSpPr>
        <p:spPr>
          <a:xfrm>
            <a:off x="1112107" y="1003985"/>
            <a:ext cx="869606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0000"/>
                </a:solidFill>
                <a:latin typeface="Arial Nova"/>
              </a:rPr>
              <a:t>Butler argues that the Catholic Church restricts women's identities to their bodies. </a:t>
            </a:r>
          </a:p>
          <a:p>
            <a:endParaRPr lang="en-US" dirty="0">
              <a:solidFill>
                <a:srgbClr val="FF0000"/>
              </a:solidFill>
              <a:latin typeface="Arial Nova"/>
            </a:endParaRPr>
          </a:p>
          <a:p>
            <a:r>
              <a:rPr lang="en-US" dirty="0">
                <a:solidFill>
                  <a:srgbClr val="FF0000"/>
                </a:solidFill>
                <a:latin typeface="Arial Nova"/>
              </a:rPr>
              <a:t>Butler condemns the idea that the maternal body bears a set of meanings prior to culture itself. Butler argues that the female body only became to be seen as maternal because of historical, in this case religious, constructions of what it meant by a woman. </a:t>
            </a:r>
          </a:p>
          <a:p>
            <a:endParaRPr lang="en-US" dirty="0">
              <a:solidFill>
                <a:srgbClr val="FF0000"/>
              </a:solidFill>
              <a:latin typeface="Arial Nova"/>
            </a:endParaRPr>
          </a:p>
          <a:p>
            <a:r>
              <a:rPr lang="en-US" dirty="0">
                <a:solidFill>
                  <a:srgbClr val="FF0000"/>
                </a:solidFill>
                <a:latin typeface="Arial Nova"/>
              </a:rPr>
              <a:t>This creates oppression and marginalization to women who do not have maternal instincts. </a:t>
            </a:r>
          </a:p>
          <a:p>
            <a:endParaRPr lang="en-US" dirty="0">
              <a:solidFill>
                <a:srgbClr val="FF0000"/>
              </a:solidFill>
              <a:latin typeface="Arial Nova"/>
            </a:endParaRPr>
          </a:p>
          <a:p>
            <a:r>
              <a:rPr lang="en-US" dirty="0">
                <a:solidFill>
                  <a:srgbClr val="FF0000"/>
                </a:solidFill>
                <a:latin typeface="Arial Nova"/>
              </a:rPr>
              <a:t>This oppressive role of motherhood can be seen in the symbol of the Virgin Mary.</a:t>
            </a:r>
          </a:p>
          <a:p>
            <a:endParaRPr lang="en-US" dirty="0">
              <a:solidFill>
                <a:srgbClr val="FF0000"/>
              </a:solidFill>
              <a:latin typeface="Arial Nova"/>
            </a:endParaRPr>
          </a:p>
        </p:txBody>
      </p:sp>
    </p:spTree>
    <p:extLst>
      <p:ext uri="{BB962C8B-B14F-4D97-AF65-F5344CB8AC3E}">
        <p14:creationId xmlns:p14="http://schemas.microsoft.com/office/powerpoint/2010/main" val="2403564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2EBA-2DDE-97F1-C584-E5F05C467981}"/>
              </a:ext>
            </a:extLst>
          </p:cNvPr>
          <p:cNvSpPr>
            <a:spLocks noGrp="1"/>
          </p:cNvSpPr>
          <p:nvPr>
            <p:ph type="title"/>
          </p:nvPr>
        </p:nvSpPr>
        <p:spPr>
          <a:xfrm>
            <a:off x="653320" y="4796251"/>
            <a:ext cx="8534400" cy="1507067"/>
          </a:xfrm>
        </p:spPr>
        <p:txBody>
          <a:bodyPr/>
          <a:lstStyle/>
          <a:p>
            <a:r>
              <a:rPr lang="en-US" dirty="0"/>
              <a:t>Virgin Mary symbol of motherhood</a:t>
            </a:r>
          </a:p>
        </p:txBody>
      </p:sp>
      <p:pic>
        <p:nvPicPr>
          <p:cNvPr id="4" name="Content Placeholder 3" descr="Solemnity of the Blessed Virgin Mary, Mother of God - Mary Queen of  Apostles Parish">
            <a:extLst>
              <a:ext uri="{FF2B5EF4-FFF2-40B4-BE49-F238E27FC236}">
                <a16:creationId xmlns:a16="http://schemas.microsoft.com/office/drawing/2014/main" id="{EA89739C-48B7-878D-7ED1-E6A04A4B11AF}"/>
              </a:ext>
            </a:extLst>
          </p:cNvPr>
          <p:cNvPicPr>
            <a:picLocks noGrp="1" noChangeAspect="1"/>
          </p:cNvPicPr>
          <p:nvPr>
            <p:ph idx="1"/>
          </p:nvPr>
        </p:nvPicPr>
        <p:blipFill>
          <a:blip r:embed="rId2"/>
          <a:stretch>
            <a:fillRect/>
          </a:stretch>
        </p:blipFill>
        <p:spPr>
          <a:xfrm>
            <a:off x="9915474" y="5598"/>
            <a:ext cx="2362200" cy="2952750"/>
          </a:xfrm>
        </p:spPr>
      </p:pic>
      <p:sp>
        <p:nvSpPr>
          <p:cNvPr id="3" name="TextBox 2">
            <a:extLst>
              <a:ext uri="{FF2B5EF4-FFF2-40B4-BE49-F238E27FC236}">
                <a16:creationId xmlns:a16="http://schemas.microsoft.com/office/drawing/2014/main" id="{2B37A637-DC91-705A-493C-2B94E404A15D}"/>
              </a:ext>
            </a:extLst>
          </p:cNvPr>
          <p:cNvSpPr txBox="1"/>
          <p:nvPr/>
        </p:nvSpPr>
        <p:spPr>
          <a:xfrm>
            <a:off x="288325" y="262581"/>
            <a:ext cx="8994687"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FF0000"/>
                </a:solidFill>
                <a:latin typeface="Arial Nova"/>
              </a:rPr>
              <a:t>The Virgin Mary is a symbol of motherhood within the Catholic Church. </a:t>
            </a:r>
            <a:r>
              <a:rPr lang="en-US" sz="1600" dirty="0">
                <a:solidFill>
                  <a:srgbClr val="FF0000"/>
                </a:solidFill>
                <a:latin typeface="Arial Nova"/>
                <a:ea typeface="+mn-lt"/>
                <a:cs typeface="+mn-lt"/>
              </a:rPr>
              <a:t>However, motherhood and virginity are ''mutually exclusive'' to one another. This creates unrealistic expectations for women, who either have to conform to virginity or motherhood.</a:t>
            </a:r>
            <a:endParaRPr lang="en-US" sz="1600" dirty="0">
              <a:solidFill>
                <a:srgbClr val="FF0000"/>
              </a:solidFill>
              <a:latin typeface="Arial Nova"/>
            </a:endParaRPr>
          </a:p>
          <a:p>
            <a:endParaRPr lang="en-US" sz="1600" dirty="0">
              <a:solidFill>
                <a:srgbClr val="FF0000"/>
              </a:solidFill>
              <a:latin typeface="Arial Nova"/>
            </a:endParaRPr>
          </a:p>
          <a:p>
            <a:r>
              <a:rPr lang="en-US" sz="1600" dirty="0">
                <a:solidFill>
                  <a:srgbClr val="FF0000"/>
                </a:solidFill>
                <a:latin typeface="Arial Nova"/>
              </a:rPr>
              <a:t>However, Mary is seen as someone women can learn more about motherhood through. These attributes include obedience and virginity. </a:t>
            </a:r>
          </a:p>
          <a:p>
            <a:endParaRPr lang="en-US" sz="1600" dirty="0">
              <a:solidFill>
                <a:srgbClr val="FF0000"/>
              </a:solidFill>
              <a:latin typeface="Arial Nova"/>
            </a:endParaRPr>
          </a:p>
          <a:p>
            <a:r>
              <a:rPr lang="en-US" sz="1600" dirty="0">
                <a:solidFill>
                  <a:srgbClr val="FF0000"/>
                </a:solidFill>
                <a:latin typeface="Arial Nova"/>
              </a:rPr>
              <a:t>Butler would argue that the symbol of Mary has become a tool in which patriarchal societies, such as the Catholic Church, use to control and regulate the sexual activity and female gender roles such as motherhood. </a:t>
            </a:r>
          </a:p>
          <a:p>
            <a:endParaRPr lang="en-US" sz="1600" dirty="0">
              <a:solidFill>
                <a:srgbClr val="FF0000"/>
              </a:solidFill>
              <a:latin typeface="Arial Nova"/>
            </a:endParaRPr>
          </a:p>
          <a:p>
            <a:r>
              <a:rPr lang="en-US" sz="1600" dirty="0">
                <a:solidFill>
                  <a:srgbClr val="FF0000"/>
                </a:solidFill>
                <a:latin typeface="Arial Nova"/>
              </a:rPr>
              <a:t>Some Catholics would argue that the Hyper-femininity of Virgin Mary is a liberative image of motherhood that subverts the traditional view of a mother because she is also a Virgin. </a:t>
            </a:r>
          </a:p>
          <a:p>
            <a:r>
              <a:rPr lang="en-US" sz="1600" dirty="0">
                <a:solidFill>
                  <a:srgbClr val="000000"/>
                </a:solidFill>
                <a:latin typeface="Arial Nova"/>
                <a:cs typeface="Calibri"/>
              </a:rPr>
              <a:t>However, this creates pressure for women to conform to either virginity or motherhood. This portrayal of the female gender is shaped within a patriarchal discourse, which can lead to women who do not conform to these gender norms being marginalized within the Catholic Church, and society.</a:t>
            </a:r>
          </a:p>
          <a:p>
            <a:endParaRPr lang="en-US" sz="1600" dirty="0">
              <a:solidFill>
                <a:srgbClr val="000000"/>
              </a:solidFill>
              <a:latin typeface="Arial Nova"/>
              <a:cs typeface="Calibri"/>
            </a:endParaRPr>
          </a:p>
          <a:p>
            <a:r>
              <a:rPr lang="en-US" sz="1600" dirty="0">
                <a:solidFill>
                  <a:srgbClr val="000000"/>
                </a:solidFill>
                <a:latin typeface="Arial Nova"/>
                <a:cs typeface="Calibri"/>
              </a:rPr>
              <a:t>So how can this be changed? </a:t>
            </a:r>
          </a:p>
          <a:p>
            <a:endParaRPr lang="en-US" sz="1600" dirty="0">
              <a:solidFill>
                <a:srgbClr val="000000"/>
              </a:solidFill>
              <a:latin typeface="Arial Nova"/>
              <a:cs typeface="Calibri"/>
            </a:endParaRPr>
          </a:p>
        </p:txBody>
      </p:sp>
    </p:spTree>
    <p:extLst>
      <p:ext uri="{BB962C8B-B14F-4D97-AF65-F5344CB8AC3E}">
        <p14:creationId xmlns:p14="http://schemas.microsoft.com/office/powerpoint/2010/main" val="226692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B67C-7D50-779A-0975-7C4842E74704}"/>
              </a:ext>
            </a:extLst>
          </p:cNvPr>
          <p:cNvSpPr>
            <a:spLocks noGrp="1"/>
          </p:cNvSpPr>
          <p:nvPr>
            <p:ph type="title"/>
          </p:nvPr>
        </p:nvSpPr>
        <p:spPr/>
        <p:txBody>
          <a:bodyPr/>
          <a:lstStyle/>
          <a:p>
            <a:r>
              <a:rPr lang="en-US" dirty="0"/>
              <a:t>Subversion/resistance to traditional motherhood</a:t>
            </a:r>
          </a:p>
        </p:txBody>
      </p:sp>
      <p:sp>
        <p:nvSpPr>
          <p:cNvPr id="3" name="Content Placeholder 2">
            <a:extLst>
              <a:ext uri="{FF2B5EF4-FFF2-40B4-BE49-F238E27FC236}">
                <a16:creationId xmlns:a16="http://schemas.microsoft.com/office/drawing/2014/main" id="{11D2A816-B7D7-53E4-D64E-91F886D4FE3E}"/>
              </a:ext>
            </a:extLst>
          </p:cNvPr>
          <p:cNvSpPr>
            <a:spLocks noGrp="1"/>
          </p:cNvSpPr>
          <p:nvPr>
            <p:ph idx="1"/>
          </p:nvPr>
        </p:nvSpPr>
        <p:spPr>
          <a:xfrm>
            <a:off x="282618" y="181232"/>
            <a:ext cx="8750643" cy="4768564"/>
          </a:xfrm>
        </p:spPr>
        <p:txBody>
          <a:bodyPr>
            <a:normAutofit/>
          </a:bodyPr>
          <a:lstStyle/>
          <a:p>
            <a:pPr marL="0" indent="0">
              <a:buNone/>
            </a:pPr>
            <a:r>
              <a:rPr lang="en-US" sz="1600" dirty="0">
                <a:solidFill>
                  <a:srgbClr val="FF0000"/>
                </a:solidFill>
                <a:latin typeface="Arial Nova"/>
              </a:rPr>
              <a:t>Butler argues that there is a way for humans to change the way they perform their gender. This can be done through subversion and resistance to heteronormative gender roles. Resistance/subversion can be done through consciously acting outside societal gender norms such as motherhood. </a:t>
            </a:r>
          </a:p>
          <a:p>
            <a:pPr marL="0" indent="0">
              <a:buNone/>
            </a:pPr>
            <a:r>
              <a:rPr lang="en-US" sz="1600" dirty="0">
                <a:solidFill>
                  <a:srgbClr val="FF0000"/>
                </a:solidFill>
                <a:latin typeface="Arial Nova"/>
              </a:rPr>
              <a:t>Resistance to motherhood could be shown through contraception as it challenges the female gender role of having maternal desires. </a:t>
            </a:r>
          </a:p>
          <a:p>
            <a:pPr marL="0" indent="0">
              <a:buNone/>
            </a:pPr>
            <a:r>
              <a:rPr lang="en-US" sz="1600" dirty="0">
                <a:solidFill>
                  <a:srgbClr val="FF0000"/>
                </a:solidFill>
                <a:latin typeface="Arial Nova"/>
              </a:rPr>
              <a:t>The Catholic Church has mostly promoted the idea that contraception is wrong. This is because it ''impedes the development of a natural process.'' Because of this, Butler argues that the Catholic Church sees females as only biological instruments for procreation which their sexuality relies on. </a:t>
            </a:r>
          </a:p>
          <a:p>
            <a:pPr marL="0" indent="0">
              <a:buNone/>
            </a:pPr>
            <a:r>
              <a:rPr lang="en-US" sz="1600" dirty="0">
                <a:solidFill>
                  <a:srgbClr val="FF0000"/>
                </a:solidFill>
                <a:latin typeface="Arial Nova"/>
              </a:rPr>
              <a:t>However, overtime discussions on the church's treatment of women has led to varying views within Catholicism as whether contraception is immoral or not. With this, more Catholic women have started taking oral contraception's. As Butler argues, if women resist doing what they are expected to do such as have children, this could help the Catholic Church viewing female gender roles as being solely maternal. </a:t>
            </a:r>
          </a:p>
          <a:p>
            <a:pPr marL="0" indent="0">
              <a:buNone/>
            </a:pPr>
            <a:endParaRPr lang="en-US" dirty="0"/>
          </a:p>
        </p:txBody>
      </p:sp>
      <p:pic>
        <p:nvPicPr>
          <p:cNvPr id="4" name="Picture 3" descr="Birth Control | Catholic Answers Tract">
            <a:extLst>
              <a:ext uri="{FF2B5EF4-FFF2-40B4-BE49-F238E27FC236}">
                <a16:creationId xmlns:a16="http://schemas.microsoft.com/office/drawing/2014/main" id="{FEFF05AB-0D02-C138-29A8-3022BB9A6094}"/>
              </a:ext>
            </a:extLst>
          </p:cNvPr>
          <p:cNvPicPr>
            <a:picLocks noChangeAspect="1"/>
          </p:cNvPicPr>
          <p:nvPr/>
        </p:nvPicPr>
        <p:blipFill>
          <a:blip r:embed="rId2"/>
          <a:stretch>
            <a:fillRect/>
          </a:stretch>
        </p:blipFill>
        <p:spPr>
          <a:xfrm>
            <a:off x="9518855" y="-6145"/>
            <a:ext cx="2667000" cy="2667000"/>
          </a:xfrm>
          <a:prstGeom prst="rect">
            <a:avLst/>
          </a:prstGeom>
        </p:spPr>
      </p:pic>
      <p:pic>
        <p:nvPicPr>
          <p:cNvPr id="5" name="Picture 4" descr="UK Researcher: How Families With Same-Sex Parents Resolve Conflict Has  Impact | UKNow">
            <a:extLst>
              <a:ext uri="{FF2B5EF4-FFF2-40B4-BE49-F238E27FC236}">
                <a16:creationId xmlns:a16="http://schemas.microsoft.com/office/drawing/2014/main" id="{AB2F6677-508D-AF29-C3F6-2849ABB053E9}"/>
              </a:ext>
            </a:extLst>
          </p:cNvPr>
          <p:cNvPicPr>
            <a:picLocks noChangeAspect="1"/>
          </p:cNvPicPr>
          <p:nvPr/>
        </p:nvPicPr>
        <p:blipFill>
          <a:blip r:embed="rId3"/>
          <a:stretch>
            <a:fillRect/>
          </a:stretch>
        </p:blipFill>
        <p:spPr>
          <a:xfrm>
            <a:off x="8767917" y="3983644"/>
            <a:ext cx="3406877" cy="2786746"/>
          </a:xfrm>
          <a:prstGeom prst="rect">
            <a:avLst/>
          </a:prstGeom>
        </p:spPr>
      </p:pic>
    </p:spTree>
    <p:extLst>
      <p:ext uri="{BB962C8B-B14F-4D97-AF65-F5344CB8AC3E}">
        <p14:creationId xmlns:p14="http://schemas.microsoft.com/office/powerpoint/2010/main" val="1630319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449AC-4D18-562C-C661-9F4B78142FAE}"/>
              </a:ext>
            </a:extLst>
          </p:cNvPr>
          <p:cNvSpPr>
            <a:spLocks noGrp="1"/>
          </p:cNvSpPr>
          <p:nvPr>
            <p:ph type="title"/>
          </p:nvPr>
        </p:nvSpPr>
        <p:spPr/>
        <p:txBody>
          <a:bodyPr/>
          <a:lstStyle/>
          <a:p>
            <a:r>
              <a:rPr lang="en-US" dirty="0"/>
              <a:t>Homosexuality –subversion </a:t>
            </a:r>
            <a:br>
              <a:rPr lang="en-US" dirty="0"/>
            </a:br>
            <a:r>
              <a:rPr lang="en-US" dirty="0"/>
              <a:t>Genderfucking</a:t>
            </a:r>
          </a:p>
        </p:txBody>
      </p:sp>
      <p:sp>
        <p:nvSpPr>
          <p:cNvPr id="4" name="TextBox 3">
            <a:extLst>
              <a:ext uri="{FF2B5EF4-FFF2-40B4-BE49-F238E27FC236}">
                <a16:creationId xmlns:a16="http://schemas.microsoft.com/office/drawing/2014/main" id="{99ADF1D4-8BA0-2E87-22D5-2F79A98B126F}"/>
              </a:ext>
            </a:extLst>
          </p:cNvPr>
          <p:cNvSpPr txBox="1"/>
          <p:nvPr/>
        </p:nvSpPr>
        <p:spPr>
          <a:xfrm>
            <a:off x="787742" y="1096662"/>
            <a:ext cx="9375689"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FF0000"/>
                </a:solidFill>
                <a:latin typeface="Arial Nova"/>
              </a:rPr>
              <a:t>Butler also sees homosexuality as being a subversion to heteronormative gender roles.</a:t>
            </a:r>
          </a:p>
          <a:p>
            <a:r>
              <a:rPr lang="en-US" sz="1600" dirty="0">
                <a:solidFill>
                  <a:srgbClr val="FF0000"/>
                </a:solidFill>
                <a:latin typeface="Arial Nova"/>
              </a:rPr>
              <a:t>In relation to motherhood this could been shown through lesbian women who do not want children. </a:t>
            </a:r>
          </a:p>
          <a:p>
            <a:r>
              <a:rPr lang="en-US" sz="1600" dirty="0">
                <a:solidFill>
                  <a:srgbClr val="FF0000"/>
                </a:solidFill>
                <a:latin typeface="Arial Nova"/>
              </a:rPr>
              <a:t>Furthermore, homosexual and transgender women subvert the traditional gender of a heterosexual mother. </a:t>
            </a:r>
          </a:p>
          <a:p>
            <a:endParaRPr lang="en-US" sz="1600" dirty="0">
              <a:solidFill>
                <a:srgbClr val="FF0000"/>
              </a:solidFill>
              <a:latin typeface="Arial Nova"/>
            </a:endParaRPr>
          </a:p>
          <a:p>
            <a:r>
              <a:rPr lang="en-US" sz="1600" dirty="0">
                <a:solidFill>
                  <a:srgbClr val="FF0000"/>
                </a:solidFill>
                <a:latin typeface="Arial Nova"/>
              </a:rPr>
              <a:t>However, Butler argues that subversion of motherhood for female and male same-sex couples is difficult. This is because society expects one woman/man to take on a maternal role, whilst the other woman/man takes on a masculine role of the father. </a:t>
            </a:r>
            <a:endParaRPr lang="en-US" dirty="0"/>
          </a:p>
          <a:p>
            <a:endParaRPr lang="en-US" sz="1600" dirty="0">
              <a:solidFill>
                <a:srgbClr val="FF0000"/>
              </a:solidFill>
              <a:latin typeface="Arial Nova"/>
            </a:endParaRPr>
          </a:p>
          <a:p>
            <a:r>
              <a:rPr lang="en-US" sz="1600" dirty="0">
                <a:solidFill>
                  <a:srgbClr val="FF0000"/>
                </a:solidFill>
                <a:latin typeface="Arial Nova"/>
              </a:rPr>
              <a:t>This is also made difficult as in the Catholic Church, expectation of motherhood is within the heteronormative binary. Those who do not conform to this ideal are marginalized. For example, Catholicism opposes reproductive technologies as it is against natural law, as well as adoption for same-sex couples. </a:t>
            </a:r>
          </a:p>
        </p:txBody>
      </p:sp>
    </p:spTree>
    <p:extLst>
      <p:ext uri="{BB962C8B-B14F-4D97-AF65-F5344CB8AC3E}">
        <p14:creationId xmlns:p14="http://schemas.microsoft.com/office/powerpoint/2010/main" val="306376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8004E-957A-32FE-5694-F8DCB39C23FD}"/>
              </a:ext>
            </a:extLst>
          </p:cNvPr>
          <p:cNvSpPr>
            <a:spLocks noGrp="1"/>
          </p:cNvSpPr>
          <p:nvPr>
            <p:ph type="title"/>
          </p:nvPr>
        </p:nvSpPr>
        <p:spPr/>
        <p:txBody>
          <a:bodyPr/>
          <a:lstStyle/>
          <a:p>
            <a:r>
              <a:rPr lang="en-US" dirty="0"/>
              <a:t>Summary </a:t>
            </a:r>
          </a:p>
        </p:txBody>
      </p:sp>
      <p:sp>
        <p:nvSpPr>
          <p:cNvPr id="5" name="TextBox 4">
            <a:extLst>
              <a:ext uri="{FF2B5EF4-FFF2-40B4-BE49-F238E27FC236}">
                <a16:creationId xmlns:a16="http://schemas.microsoft.com/office/drawing/2014/main" id="{1D8FA54A-97C0-952A-96B5-6C4A58D3C9BE}"/>
              </a:ext>
            </a:extLst>
          </p:cNvPr>
          <p:cNvSpPr txBox="1"/>
          <p:nvPr/>
        </p:nvSpPr>
        <p:spPr>
          <a:xfrm>
            <a:off x="1040027" y="447931"/>
            <a:ext cx="10843053"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FF0000"/>
                </a:solidFill>
                <a:latin typeface="Arial Nova"/>
              </a:rPr>
              <a:t>Judith Butler sees gender and sex as being socially constructed and are not natural.</a:t>
            </a:r>
          </a:p>
          <a:p>
            <a:endParaRPr lang="en-US" sz="1600" dirty="0">
              <a:solidFill>
                <a:srgbClr val="FF0000"/>
              </a:solidFill>
              <a:latin typeface="Arial Nova"/>
            </a:endParaRPr>
          </a:p>
          <a:p>
            <a:r>
              <a:rPr lang="en-US" sz="1600" dirty="0">
                <a:solidFill>
                  <a:srgbClr val="FF0000"/>
                </a:solidFill>
                <a:latin typeface="Arial Nova"/>
              </a:rPr>
              <a:t>She argues that female gender roles, such as motherhood, are performative, and are only seen as normal because women are constantly performing this role due to power discourses and societal expectations.</a:t>
            </a:r>
          </a:p>
          <a:p>
            <a:endParaRPr lang="en-US" sz="1600" dirty="0">
              <a:solidFill>
                <a:srgbClr val="FF0000"/>
              </a:solidFill>
              <a:latin typeface="Arial Nova"/>
            </a:endParaRPr>
          </a:p>
          <a:p>
            <a:r>
              <a:rPr lang="en-US" sz="1600" dirty="0">
                <a:solidFill>
                  <a:srgbClr val="FF0000"/>
                </a:solidFill>
                <a:latin typeface="Arial Nova"/>
              </a:rPr>
              <a:t>This is shown in the Catholic Church, where motherhood is emphasized to be natural and the essence of what is means to be a women, based on biological difference to men. </a:t>
            </a:r>
            <a:r>
              <a:rPr lang="en-US" sz="1600" dirty="0">
                <a:solidFill>
                  <a:srgbClr val="FF0000"/>
                </a:solidFill>
                <a:latin typeface="Segoe UI"/>
                <a:cs typeface="Segoe UI"/>
              </a:rPr>
              <a:t>Furthermore, the Catholic Church asserts the binary creation of man and woman in order to regulate social order and emphasis on family. </a:t>
            </a:r>
          </a:p>
          <a:p>
            <a:endParaRPr lang="en-US" sz="1600" dirty="0">
              <a:solidFill>
                <a:srgbClr val="FF0000"/>
              </a:solidFill>
              <a:latin typeface="Segoe UI"/>
              <a:cs typeface="Segoe UI"/>
            </a:endParaRPr>
          </a:p>
          <a:p>
            <a:endParaRPr lang="en-US" dirty="0"/>
          </a:p>
          <a:p>
            <a:r>
              <a:rPr lang="en-US" sz="1600" dirty="0">
                <a:solidFill>
                  <a:srgbClr val="FF0000"/>
                </a:solidFill>
                <a:latin typeface="Arial Nova"/>
              </a:rPr>
              <a:t>Butler argues this view of gender leads to oppression of those in society who do not conform, such as homosexual/and transgender identities. </a:t>
            </a:r>
          </a:p>
          <a:p>
            <a:endParaRPr lang="en-US" sz="1600" dirty="0">
              <a:solidFill>
                <a:srgbClr val="FF0000"/>
              </a:solidFill>
              <a:latin typeface="Arial Nova"/>
            </a:endParaRPr>
          </a:p>
          <a:p>
            <a:endParaRPr lang="en-US" sz="1600" dirty="0">
              <a:solidFill>
                <a:srgbClr val="FF0000"/>
              </a:solidFill>
              <a:latin typeface="Arial Nova"/>
            </a:endParaRPr>
          </a:p>
          <a:p>
            <a:r>
              <a:rPr lang="en-US" sz="1600" dirty="0">
                <a:solidFill>
                  <a:srgbClr val="FF0000"/>
                </a:solidFill>
                <a:latin typeface="Arial Nova"/>
              </a:rPr>
              <a:t>Heteronormative/binary view of gender can only be challenged when people choose to resist or subvert gender stereotypes.  </a:t>
            </a:r>
          </a:p>
          <a:p>
            <a:endParaRPr lang="en-US" sz="1600" dirty="0">
              <a:solidFill>
                <a:srgbClr val="FF0000"/>
              </a:solidFill>
              <a:latin typeface="Arial Nova"/>
            </a:endParaRPr>
          </a:p>
        </p:txBody>
      </p:sp>
    </p:spTree>
    <p:extLst>
      <p:ext uri="{BB962C8B-B14F-4D97-AF65-F5344CB8AC3E}">
        <p14:creationId xmlns:p14="http://schemas.microsoft.com/office/powerpoint/2010/main" val="45783713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Using the ideas of Judith butler, how does the role of motherhood in the catholic church try to maitian the female Gender? </vt:lpstr>
      <vt:lpstr>What Makes A Woman?</vt:lpstr>
      <vt:lpstr>Women in the eyes of the catholic church </vt:lpstr>
      <vt:lpstr>Performativity of motherhood </vt:lpstr>
      <vt:lpstr>Why emphasize motherhood? Family –social order </vt:lpstr>
      <vt:lpstr>Motherhood as an oppressive role</vt:lpstr>
      <vt:lpstr>Virgin Mary symbol of motherhood</vt:lpstr>
      <vt:lpstr>Subversion/resistance to traditional motherhood</vt:lpstr>
      <vt:lpstr>Homosexuality –subversion  Genderfucking</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1115</cp:revision>
  <dcterms:created xsi:type="dcterms:W3CDTF">2023-11-24T10:45:58Z</dcterms:created>
  <dcterms:modified xsi:type="dcterms:W3CDTF">2023-11-24T16:45:17Z</dcterms:modified>
</cp:coreProperties>
</file>