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62"/>
  </p:notesMasterIdLst>
  <p:sldIdLst>
    <p:sldId id="256" r:id="rId2"/>
    <p:sldId id="257" r:id="rId3"/>
    <p:sldId id="261" r:id="rId4"/>
    <p:sldId id="472" r:id="rId5"/>
    <p:sldId id="473" r:id="rId6"/>
    <p:sldId id="474" r:id="rId7"/>
    <p:sldId id="475" r:id="rId8"/>
    <p:sldId id="476" r:id="rId9"/>
    <p:sldId id="477" r:id="rId10"/>
    <p:sldId id="478" r:id="rId11"/>
    <p:sldId id="479" r:id="rId12"/>
    <p:sldId id="480" r:id="rId13"/>
    <p:sldId id="259" r:id="rId14"/>
    <p:sldId id="481" r:id="rId15"/>
    <p:sldId id="258" r:id="rId16"/>
    <p:sldId id="260" r:id="rId17"/>
    <p:sldId id="262" r:id="rId18"/>
    <p:sldId id="263" r:id="rId19"/>
    <p:sldId id="482" r:id="rId20"/>
    <p:sldId id="483" r:id="rId21"/>
    <p:sldId id="484" r:id="rId22"/>
    <p:sldId id="485" r:id="rId23"/>
    <p:sldId id="486" r:id="rId24"/>
    <p:sldId id="487" r:id="rId25"/>
    <p:sldId id="488" r:id="rId26"/>
    <p:sldId id="489" r:id="rId27"/>
    <p:sldId id="490" r:id="rId28"/>
    <p:sldId id="491" r:id="rId29"/>
    <p:sldId id="492" r:id="rId30"/>
    <p:sldId id="493" r:id="rId31"/>
    <p:sldId id="494" r:id="rId32"/>
    <p:sldId id="495" r:id="rId33"/>
    <p:sldId id="496" r:id="rId34"/>
    <p:sldId id="497" r:id="rId35"/>
    <p:sldId id="498" r:id="rId36"/>
    <p:sldId id="499" r:id="rId37"/>
    <p:sldId id="500" r:id="rId38"/>
    <p:sldId id="264" r:id="rId39"/>
    <p:sldId id="501" r:id="rId40"/>
    <p:sldId id="514" r:id="rId41"/>
    <p:sldId id="515" r:id="rId42"/>
    <p:sldId id="516" r:id="rId43"/>
    <p:sldId id="265" r:id="rId44"/>
    <p:sldId id="502" r:id="rId45"/>
    <p:sldId id="267" r:id="rId46"/>
    <p:sldId id="503" r:id="rId47"/>
    <p:sldId id="471" r:id="rId48"/>
    <p:sldId id="504" r:id="rId49"/>
    <p:sldId id="505" r:id="rId50"/>
    <p:sldId id="506" r:id="rId51"/>
    <p:sldId id="507" r:id="rId52"/>
    <p:sldId id="509" r:id="rId53"/>
    <p:sldId id="510" r:id="rId54"/>
    <p:sldId id="511" r:id="rId55"/>
    <p:sldId id="512" r:id="rId56"/>
    <p:sldId id="513" r:id="rId57"/>
    <p:sldId id="517" r:id="rId58"/>
    <p:sldId id="518" r:id="rId59"/>
    <p:sldId id="519" r:id="rId60"/>
    <p:sldId id="520"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4D5C2D-C63A-8E77-FC22-070946713E77}" v="270" dt="2026-08-11T13:32:37.530"/>
    <p1510:client id="{8165855F-A99C-65E7-CE8E-D7486B745D9A}" v="1" dt="2026-08-11T14:30:13.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344D5C2D-C63A-8E77-FC22-070946713E77}"/>
    <pc:docChg chg="addSld delSld modSld sldOrd addMainMaster delMainMaster">
      <pc:chgData name="Corey Edwards" userId="S::corey.edwards@uwtsd.ac.uk::7a967df3-e232-40a5-b10c-dee8f912d80a" providerId="AD" clId="Web-{344D5C2D-C63A-8E77-FC22-070946713E77}" dt="2026-08-11T13:32:37.530" v="289" actId="20577"/>
      <pc:docMkLst>
        <pc:docMk/>
      </pc:docMkLst>
      <pc:sldChg chg="addSp delSp modSp mod setBg modClrScheme setClrOvrMap chgLayout">
        <pc:chgData name="Corey Edwards" userId="S::corey.edwards@uwtsd.ac.uk::7a967df3-e232-40a5-b10c-dee8f912d80a" providerId="AD" clId="Web-{344D5C2D-C63A-8E77-FC22-070946713E77}" dt="2026-08-11T13:26:17.208" v="50"/>
        <pc:sldMkLst>
          <pc:docMk/>
          <pc:sldMk cId="109857222" sldId="256"/>
        </pc:sldMkLst>
        <pc:spChg chg="mod">
          <ac:chgData name="Corey Edwards" userId="S::corey.edwards@uwtsd.ac.uk::7a967df3-e232-40a5-b10c-dee8f912d80a" providerId="AD" clId="Web-{344D5C2D-C63A-8E77-FC22-070946713E77}" dt="2026-08-11T13:26:17.208" v="50"/>
          <ac:spMkLst>
            <pc:docMk/>
            <pc:sldMk cId="109857222" sldId="256"/>
            <ac:spMk id="2" creationId="{00000000-0000-0000-0000-000000000000}"/>
          </ac:spMkLst>
        </pc:spChg>
        <pc:spChg chg="mod">
          <ac:chgData name="Corey Edwards" userId="S::corey.edwards@uwtsd.ac.uk::7a967df3-e232-40a5-b10c-dee8f912d80a" providerId="AD" clId="Web-{344D5C2D-C63A-8E77-FC22-070946713E77}" dt="2026-08-11T13:26:17.208" v="50"/>
          <ac:spMkLst>
            <pc:docMk/>
            <pc:sldMk cId="109857222" sldId="256"/>
            <ac:spMk id="3" creationId="{00000000-0000-0000-0000-000000000000}"/>
          </ac:spMkLst>
        </pc:spChg>
        <pc:spChg chg="add del">
          <ac:chgData name="Corey Edwards" userId="S::corey.edwards@uwtsd.ac.uk::7a967df3-e232-40a5-b10c-dee8f912d80a" providerId="AD" clId="Web-{344D5C2D-C63A-8E77-FC22-070946713E77}" dt="2026-08-11T13:24:59.578" v="17"/>
          <ac:spMkLst>
            <pc:docMk/>
            <pc:sldMk cId="109857222" sldId="256"/>
            <ac:spMk id="5" creationId="{85CB65D0-496F-4797-A015-C85839E35D1A}"/>
          </ac:spMkLst>
        </pc:spChg>
        <pc:spChg chg="add del">
          <ac:chgData name="Corey Edwards" userId="S::corey.edwards@uwtsd.ac.uk::7a967df3-e232-40a5-b10c-dee8f912d80a" providerId="AD" clId="Web-{344D5C2D-C63A-8E77-FC22-070946713E77}" dt="2026-08-11T13:24:59.578" v="17"/>
          <ac:spMkLst>
            <pc:docMk/>
            <pc:sldMk cId="109857222" sldId="256"/>
            <ac:spMk id="7" creationId="{95D2C779-8883-4E5F-A170-0F464918C1B7}"/>
          </ac:spMkLst>
        </pc:spChg>
        <pc:spChg chg="add del">
          <ac:chgData name="Corey Edwards" userId="S::corey.edwards@uwtsd.ac.uk::7a967df3-e232-40a5-b10c-dee8f912d80a" providerId="AD" clId="Web-{344D5C2D-C63A-8E77-FC22-070946713E77}" dt="2026-08-11T13:25:06.391" v="21"/>
          <ac:spMkLst>
            <pc:docMk/>
            <pc:sldMk cId="109857222" sldId="256"/>
            <ac:spMk id="8" creationId="{19F9BF86-FE94-4517-B97D-026C7515E589}"/>
          </ac:spMkLst>
        </pc:spChg>
        <pc:spChg chg="add del">
          <ac:chgData name="Corey Edwards" userId="S::corey.edwards@uwtsd.ac.uk::7a967df3-e232-40a5-b10c-dee8f912d80a" providerId="AD" clId="Web-{344D5C2D-C63A-8E77-FC22-070946713E77}" dt="2026-08-11T13:24:53.296" v="13"/>
          <ac:spMkLst>
            <pc:docMk/>
            <pc:sldMk cId="109857222" sldId="256"/>
            <ac:spMk id="9" creationId="{0EECA69B-4C2A-7F31-8019-E90DB3BD49CB}"/>
          </ac:spMkLst>
        </pc:spChg>
        <pc:spChg chg="add del">
          <ac:chgData name="Corey Edwards" userId="S::corey.edwards@uwtsd.ac.uk::7a967df3-e232-40a5-b10c-dee8f912d80a" providerId="AD" clId="Web-{344D5C2D-C63A-8E77-FC22-070946713E77}" dt="2026-08-11T13:24:53.296" v="13"/>
          <ac:spMkLst>
            <pc:docMk/>
            <pc:sldMk cId="109857222" sldId="256"/>
            <ac:spMk id="11" creationId="{495DEB6A-976D-98B6-8875-F4C240958B3E}"/>
          </ac:spMkLst>
        </pc:spChg>
        <pc:spChg chg="add del">
          <ac:chgData name="Corey Edwards" userId="S::corey.edwards@uwtsd.ac.uk::7a967df3-e232-40a5-b10c-dee8f912d80a" providerId="AD" clId="Web-{344D5C2D-C63A-8E77-FC22-070946713E77}" dt="2026-08-11T13:25:06.391" v="21"/>
          <ac:spMkLst>
            <pc:docMk/>
            <pc:sldMk cId="109857222" sldId="256"/>
            <ac:spMk id="12" creationId="{122AB34F-E75C-451A-8410-05B6C249E9D3}"/>
          </ac:spMkLst>
        </pc:spChg>
        <pc:spChg chg="add del">
          <ac:chgData name="Corey Edwards" userId="S::corey.edwards@uwtsd.ac.uk::7a967df3-e232-40a5-b10c-dee8f912d80a" providerId="AD" clId="Web-{344D5C2D-C63A-8E77-FC22-070946713E77}" dt="2026-08-11T13:25:14.923" v="25"/>
          <ac:spMkLst>
            <pc:docMk/>
            <pc:sldMk cId="109857222" sldId="256"/>
            <ac:spMk id="15" creationId="{8BEC44CD-E290-4D60-A056-5BA05B182AC3}"/>
          </ac:spMkLst>
        </pc:spChg>
        <pc:spChg chg="add del">
          <ac:chgData name="Corey Edwards" userId="S::corey.edwards@uwtsd.ac.uk::7a967df3-e232-40a5-b10c-dee8f912d80a" providerId="AD" clId="Web-{344D5C2D-C63A-8E77-FC22-070946713E77}" dt="2026-08-11T13:25:14.923" v="25"/>
          <ac:spMkLst>
            <pc:docMk/>
            <pc:sldMk cId="109857222" sldId="256"/>
            <ac:spMk id="17" creationId="{B2C335F7-F61C-4EB4-80F2-4B1438FE66BB}"/>
          </ac:spMkLst>
        </pc:spChg>
        <pc:spChg chg="add del">
          <ac:chgData name="Corey Edwards" userId="S::corey.edwards@uwtsd.ac.uk::7a967df3-e232-40a5-b10c-dee8f912d80a" providerId="AD" clId="Web-{344D5C2D-C63A-8E77-FC22-070946713E77}" dt="2026-08-11T13:25:14.923" v="25"/>
          <ac:spMkLst>
            <pc:docMk/>
            <pc:sldMk cId="109857222" sldId="256"/>
            <ac:spMk id="18" creationId="{F1189494-2B67-46D2-93D6-A122A09BF6B2}"/>
          </ac:spMkLst>
        </pc:spChg>
        <pc:spChg chg="add del">
          <ac:chgData name="Corey Edwards" userId="S::corey.edwards@uwtsd.ac.uk::7a967df3-e232-40a5-b10c-dee8f912d80a" providerId="AD" clId="Web-{344D5C2D-C63A-8E77-FC22-070946713E77}" dt="2026-08-11T13:25:22.908" v="29"/>
          <ac:spMkLst>
            <pc:docMk/>
            <pc:sldMk cId="109857222" sldId="256"/>
            <ac:spMk id="19" creationId="{ED587E41-605C-A8E4-8BA5-0E0B3797C9AA}"/>
          </ac:spMkLst>
        </pc:spChg>
        <pc:spChg chg="add del">
          <ac:chgData name="Corey Edwards" userId="S::corey.edwards@uwtsd.ac.uk::7a967df3-e232-40a5-b10c-dee8f912d80a" providerId="AD" clId="Web-{344D5C2D-C63A-8E77-FC22-070946713E77}" dt="2026-08-11T13:25:22.908" v="29"/>
          <ac:spMkLst>
            <pc:docMk/>
            <pc:sldMk cId="109857222" sldId="256"/>
            <ac:spMk id="21" creationId="{EBD48A03-0DF9-3063-CB15-1BC2AEC79F1C}"/>
          </ac:spMkLst>
        </pc:spChg>
        <pc:spChg chg="add del">
          <ac:chgData name="Corey Edwards" userId="S::corey.edwards@uwtsd.ac.uk::7a967df3-e232-40a5-b10c-dee8f912d80a" providerId="AD" clId="Web-{344D5C2D-C63A-8E77-FC22-070946713E77}" dt="2026-08-11T13:25:37.565" v="33"/>
          <ac:spMkLst>
            <pc:docMk/>
            <pc:sldMk cId="109857222" sldId="256"/>
            <ac:spMk id="22" creationId="{80B98925-0550-1AFB-C1DC-02792400FB71}"/>
          </ac:spMkLst>
        </pc:spChg>
        <pc:spChg chg="add del">
          <ac:chgData name="Corey Edwards" userId="S::corey.edwards@uwtsd.ac.uk::7a967df3-e232-40a5-b10c-dee8f912d80a" providerId="AD" clId="Web-{344D5C2D-C63A-8E77-FC22-070946713E77}" dt="2026-08-11T13:25:37.565" v="33"/>
          <ac:spMkLst>
            <pc:docMk/>
            <pc:sldMk cId="109857222" sldId="256"/>
            <ac:spMk id="24" creationId="{0CCA9273-E74E-A306-1F74-BEF9EDA30500}"/>
          </ac:spMkLst>
        </pc:spChg>
        <pc:spChg chg="add del">
          <ac:chgData name="Corey Edwards" userId="S::corey.edwards@uwtsd.ac.uk::7a967df3-e232-40a5-b10c-dee8f912d80a" providerId="AD" clId="Web-{344D5C2D-C63A-8E77-FC22-070946713E77}" dt="2026-08-11T13:25:44.222" v="37"/>
          <ac:spMkLst>
            <pc:docMk/>
            <pc:sldMk cId="109857222" sldId="256"/>
            <ac:spMk id="25" creationId="{0EECA69B-4C2A-7F31-8019-E90DB3BD49CB}"/>
          </ac:spMkLst>
        </pc:spChg>
        <pc:spChg chg="add del">
          <ac:chgData name="Corey Edwards" userId="S::corey.edwards@uwtsd.ac.uk::7a967df3-e232-40a5-b10c-dee8f912d80a" providerId="AD" clId="Web-{344D5C2D-C63A-8E77-FC22-070946713E77}" dt="2026-08-11T13:25:44.222" v="37"/>
          <ac:spMkLst>
            <pc:docMk/>
            <pc:sldMk cId="109857222" sldId="256"/>
            <ac:spMk id="27" creationId="{857DEAC1-B3AA-6569-0A44-A191DF2F3C67}"/>
          </ac:spMkLst>
        </pc:spChg>
        <pc:spChg chg="add del">
          <ac:chgData name="Corey Edwards" userId="S::corey.edwards@uwtsd.ac.uk::7a967df3-e232-40a5-b10c-dee8f912d80a" providerId="AD" clId="Web-{344D5C2D-C63A-8E77-FC22-070946713E77}" dt="2026-08-11T13:25:52.550" v="41"/>
          <ac:spMkLst>
            <pc:docMk/>
            <pc:sldMk cId="109857222" sldId="256"/>
            <ac:spMk id="28" creationId="{80B98925-0550-1AFB-C1DC-02792400FB71}"/>
          </ac:spMkLst>
        </pc:spChg>
        <pc:spChg chg="add del">
          <ac:chgData name="Corey Edwards" userId="S::corey.edwards@uwtsd.ac.uk::7a967df3-e232-40a5-b10c-dee8f912d80a" providerId="AD" clId="Web-{344D5C2D-C63A-8E77-FC22-070946713E77}" dt="2026-08-11T13:25:52.550" v="41"/>
          <ac:spMkLst>
            <pc:docMk/>
            <pc:sldMk cId="109857222" sldId="256"/>
            <ac:spMk id="30" creationId="{0CCA9273-E74E-A306-1F74-BEF9EDA30500}"/>
          </ac:spMkLst>
        </pc:spChg>
        <pc:spChg chg="add del">
          <ac:chgData name="Corey Edwards" userId="S::corey.edwards@uwtsd.ac.uk::7a967df3-e232-40a5-b10c-dee8f912d80a" providerId="AD" clId="Web-{344D5C2D-C63A-8E77-FC22-070946713E77}" dt="2026-08-11T13:25:58.910" v="45"/>
          <ac:spMkLst>
            <pc:docMk/>
            <pc:sldMk cId="109857222" sldId="256"/>
            <ac:spMk id="31" creationId="{ED587E41-605C-A8E4-8BA5-0E0B3797C9AA}"/>
          </ac:spMkLst>
        </pc:spChg>
        <pc:spChg chg="add del">
          <ac:chgData name="Corey Edwards" userId="S::corey.edwards@uwtsd.ac.uk::7a967df3-e232-40a5-b10c-dee8f912d80a" providerId="AD" clId="Web-{344D5C2D-C63A-8E77-FC22-070946713E77}" dt="2026-08-11T13:25:58.910" v="45"/>
          <ac:spMkLst>
            <pc:docMk/>
            <pc:sldMk cId="109857222" sldId="256"/>
            <ac:spMk id="33" creationId="{EBD48A03-0DF9-3063-CB15-1BC2AEC79F1C}"/>
          </ac:spMkLst>
        </pc:spChg>
        <pc:spChg chg="add del">
          <ac:chgData name="Corey Edwards" userId="S::corey.edwards@uwtsd.ac.uk::7a967df3-e232-40a5-b10c-dee8f912d80a" providerId="AD" clId="Web-{344D5C2D-C63A-8E77-FC22-070946713E77}" dt="2026-08-11T13:26:12.895" v="49"/>
          <ac:spMkLst>
            <pc:docMk/>
            <pc:sldMk cId="109857222" sldId="256"/>
            <ac:spMk id="34" creationId="{7A18C9FB-EC4C-4DAE-8F7D-C6E5AF607958}"/>
          </ac:spMkLst>
        </pc:spChg>
        <pc:spChg chg="add del">
          <ac:chgData name="Corey Edwards" userId="S::corey.edwards@uwtsd.ac.uk::7a967df3-e232-40a5-b10c-dee8f912d80a" providerId="AD" clId="Web-{344D5C2D-C63A-8E77-FC22-070946713E77}" dt="2026-08-11T13:26:12.895" v="49"/>
          <ac:spMkLst>
            <pc:docMk/>
            <pc:sldMk cId="109857222" sldId="256"/>
            <ac:spMk id="36" creationId="{4EB7CBBE-178B-4DB3-AD92-DED458BAE7CE}"/>
          </ac:spMkLst>
        </pc:spChg>
        <pc:spChg chg="add">
          <ac:chgData name="Corey Edwards" userId="S::corey.edwards@uwtsd.ac.uk::7a967df3-e232-40a5-b10c-dee8f912d80a" providerId="AD" clId="Web-{344D5C2D-C63A-8E77-FC22-070946713E77}" dt="2026-08-11T13:26:17.208" v="50"/>
          <ac:spMkLst>
            <pc:docMk/>
            <pc:sldMk cId="109857222" sldId="256"/>
            <ac:spMk id="37" creationId="{F518D20D-5F05-49C3-8900-68783F8ACB6F}"/>
          </ac:spMkLst>
        </pc:spChg>
        <pc:spChg chg="add">
          <ac:chgData name="Corey Edwards" userId="S::corey.edwards@uwtsd.ac.uk::7a967df3-e232-40a5-b10c-dee8f912d80a" providerId="AD" clId="Web-{344D5C2D-C63A-8E77-FC22-070946713E77}" dt="2026-08-11T13:26:17.208" v="50"/>
          <ac:spMkLst>
            <pc:docMk/>
            <pc:sldMk cId="109857222" sldId="256"/>
            <ac:spMk id="38" creationId="{FF50CA5B-2FF8-43D9-B7D8-3BDE1BFD3CF1}"/>
          </ac:spMkLst>
        </pc:spChg>
        <pc:spChg chg="add">
          <ac:chgData name="Corey Edwards" userId="S::corey.edwards@uwtsd.ac.uk::7a967df3-e232-40a5-b10c-dee8f912d80a" providerId="AD" clId="Web-{344D5C2D-C63A-8E77-FC22-070946713E77}" dt="2026-08-11T13:26:17.208" v="50"/>
          <ac:spMkLst>
            <pc:docMk/>
            <pc:sldMk cId="109857222" sldId="256"/>
            <ac:spMk id="39" creationId="{D060EAFE-C840-4DAF-B8B5-D73E98076206}"/>
          </ac:spMkLst>
        </pc:spChg>
        <pc:spChg chg="add">
          <ac:chgData name="Corey Edwards" userId="S::corey.edwards@uwtsd.ac.uk::7a967df3-e232-40a5-b10c-dee8f912d80a" providerId="AD" clId="Web-{344D5C2D-C63A-8E77-FC22-070946713E77}" dt="2026-08-11T13:26:17.208" v="50"/>
          <ac:spMkLst>
            <pc:docMk/>
            <pc:sldMk cId="109857222" sldId="256"/>
            <ac:spMk id="41" creationId="{9F2FF5F7-8CB8-4DD0-890B-C68D3C7313C9}"/>
          </ac:spMkLst>
        </pc:spChg>
        <pc:picChg chg="add del">
          <ac:chgData name="Corey Edwards" userId="S::corey.edwards@uwtsd.ac.uk::7a967df3-e232-40a5-b10c-dee8f912d80a" providerId="AD" clId="Web-{344D5C2D-C63A-8E77-FC22-070946713E77}" dt="2026-08-11T13:24:53.296" v="13"/>
          <ac:picMkLst>
            <pc:docMk/>
            <pc:sldMk cId="109857222" sldId="256"/>
            <ac:picMk id="4" creationId="{94F7250A-D964-DAFD-AFF3-561F5BA43BD2}"/>
          </ac:picMkLst>
        </pc:picChg>
        <pc:picChg chg="add del">
          <ac:chgData name="Corey Edwards" userId="S::corey.edwards@uwtsd.ac.uk::7a967df3-e232-40a5-b10c-dee8f912d80a" providerId="AD" clId="Web-{344D5C2D-C63A-8E77-FC22-070946713E77}" dt="2026-08-11T13:24:59.578" v="17"/>
          <ac:picMkLst>
            <pc:docMk/>
            <pc:sldMk cId="109857222" sldId="256"/>
            <ac:picMk id="6" creationId="{DF04EEFF-96CE-3162-31D7-EF905C3BE6A8}"/>
          </ac:picMkLst>
        </pc:picChg>
        <pc:picChg chg="add del">
          <ac:chgData name="Corey Edwards" userId="S::corey.edwards@uwtsd.ac.uk::7a967df3-e232-40a5-b10c-dee8f912d80a" providerId="AD" clId="Web-{344D5C2D-C63A-8E77-FC22-070946713E77}" dt="2026-08-11T13:25:06.391" v="21"/>
          <ac:picMkLst>
            <pc:docMk/>
            <pc:sldMk cId="109857222" sldId="256"/>
            <ac:picMk id="10" creationId="{D54E063D-D8B9-CBD0-F06B-58F7E4A88376}"/>
          </ac:picMkLst>
        </pc:picChg>
        <pc:picChg chg="add del">
          <ac:chgData name="Corey Edwards" userId="S::corey.edwards@uwtsd.ac.uk::7a967df3-e232-40a5-b10c-dee8f912d80a" providerId="AD" clId="Web-{344D5C2D-C63A-8E77-FC22-070946713E77}" dt="2026-08-11T13:25:14.923" v="25"/>
          <ac:picMkLst>
            <pc:docMk/>
            <pc:sldMk cId="109857222" sldId="256"/>
            <ac:picMk id="16" creationId="{A1EE5909-5069-50F2-CE74-B598D6E556B4}"/>
          </ac:picMkLst>
        </pc:picChg>
        <pc:picChg chg="add del">
          <ac:chgData name="Corey Edwards" userId="S::corey.edwards@uwtsd.ac.uk::7a967df3-e232-40a5-b10c-dee8f912d80a" providerId="AD" clId="Web-{344D5C2D-C63A-8E77-FC22-070946713E77}" dt="2026-08-11T13:25:22.908" v="29"/>
          <ac:picMkLst>
            <pc:docMk/>
            <pc:sldMk cId="109857222" sldId="256"/>
            <ac:picMk id="20" creationId="{D55073CB-2BA5-CDA1-8BC8-27673322AA17}"/>
          </ac:picMkLst>
        </pc:picChg>
        <pc:picChg chg="add del">
          <ac:chgData name="Corey Edwards" userId="S::corey.edwards@uwtsd.ac.uk::7a967df3-e232-40a5-b10c-dee8f912d80a" providerId="AD" clId="Web-{344D5C2D-C63A-8E77-FC22-070946713E77}" dt="2026-08-11T13:25:37.565" v="33"/>
          <ac:picMkLst>
            <pc:docMk/>
            <pc:sldMk cId="109857222" sldId="256"/>
            <ac:picMk id="23" creationId="{F4E05332-9664-E7BC-CE31-829780395FE4}"/>
          </ac:picMkLst>
        </pc:picChg>
        <pc:picChg chg="add del">
          <ac:chgData name="Corey Edwards" userId="S::corey.edwards@uwtsd.ac.uk::7a967df3-e232-40a5-b10c-dee8f912d80a" providerId="AD" clId="Web-{344D5C2D-C63A-8E77-FC22-070946713E77}" dt="2026-08-11T13:25:44.222" v="37"/>
          <ac:picMkLst>
            <pc:docMk/>
            <pc:sldMk cId="109857222" sldId="256"/>
            <ac:picMk id="26" creationId="{8B5F8D18-89F8-44C3-EA67-BAC130ED2C41}"/>
          </ac:picMkLst>
        </pc:picChg>
        <pc:picChg chg="add del">
          <ac:chgData name="Corey Edwards" userId="S::corey.edwards@uwtsd.ac.uk::7a967df3-e232-40a5-b10c-dee8f912d80a" providerId="AD" clId="Web-{344D5C2D-C63A-8E77-FC22-070946713E77}" dt="2026-08-11T13:25:52.550" v="41"/>
          <ac:picMkLst>
            <pc:docMk/>
            <pc:sldMk cId="109857222" sldId="256"/>
            <ac:picMk id="29" creationId="{5D3D201E-67D0-33E6-4B19-5FB9568EFE7D}"/>
          </ac:picMkLst>
        </pc:picChg>
        <pc:picChg chg="add del">
          <ac:chgData name="Corey Edwards" userId="S::corey.edwards@uwtsd.ac.uk::7a967df3-e232-40a5-b10c-dee8f912d80a" providerId="AD" clId="Web-{344D5C2D-C63A-8E77-FC22-070946713E77}" dt="2026-08-11T13:25:58.910" v="45"/>
          <ac:picMkLst>
            <pc:docMk/>
            <pc:sldMk cId="109857222" sldId="256"/>
            <ac:picMk id="32" creationId="{2DA1155F-A099-C9BE-730F-3A50FEBAD2C4}"/>
          </ac:picMkLst>
        </pc:picChg>
        <pc:picChg chg="add del">
          <ac:chgData name="Corey Edwards" userId="S::corey.edwards@uwtsd.ac.uk::7a967df3-e232-40a5-b10c-dee8f912d80a" providerId="AD" clId="Web-{344D5C2D-C63A-8E77-FC22-070946713E77}" dt="2026-08-11T13:26:12.895" v="49"/>
          <ac:picMkLst>
            <pc:docMk/>
            <pc:sldMk cId="109857222" sldId="256"/>
            <ac:picMk id="35" creationId="{C31329C0-6488-9022-57EC-55661F75411A}"/>
          </ac:picMkLst>
        </pc:picChg>
        <pc:picChg chg="add">
          <ac:chgData name="Corey Edwards" userId="S::corey.edwards@uwtsd.ac.uk::7a967df3-e232-40a5-b10c-dee8f912d80a" providerId="AD" clId="Web-{344D5C2D-C63A-8E77-FC22-070946713E77}" dt="2026-08-11T13:26:17.208" v="50"/>
          <ac:picMkLst>
            <pc:docMk/>
            <pc:sldMk cId="109857222" sldId="256"/>
            <ac:picMk id="40" creationId="{5DB8C427-7F75-CBFA-C4CA-D020AF68A7BA}"/>
          </ac:picMkLst>
        </pc:picChg>
        <pc:picChg chg="add">
          <ac:chgData name="Corey Edwards" userId="S::corey.edwards@uwtsd.ac.uk::7a967df3-e232-40a5-b10c-dee8f912d80a" providerId="AD" clId="Web-{344D5C2D-C63A-8E77-FC22-070946713E77}" dt="2026-08-11T13:26:17.208" v="50"/>
          <ac:picMkLst>
            <pc:docMk/>
            <pc:sldMk cId="109857222" sldId="256"/>
            <ac:picMk id="42" creationId="{CF86EB89-5CAA-4AA5-907F-09707CF4A866}"/>
          </ac:picMkLst>
        </pc:picChg>
        <pc:cxnChg chg="add del">
          <ac:chgData name="Corey Edwards" userId="S::corey.edwards@uwtsd.ac.uk::7a967df3-e232-40a5-b10c-dee8f912d80a" providerId="AD" clId="Web-{344D5C2D-C63A-8E77-FC22-070946713E77}" dt="2026-08-11T13:24:59.578" v="17"/>
          <ac:cxnSpMkLst>
            <pc:docMk/>
            <pc:sldMk cId="109857222" sldId="256"/>
            <ac:cxnSpMk id="13" creationId="{BD96A694-258D-4418-A83C-B9BA72FD44B8}"/>
          </ac:cxnSpMkLst>
        </pc:cxnChg>
        <pc:cxnChg chg="add del">
          <ac:chgData name="Corey Edwards" userId="S::corey.edwards@uwtsd.ac.uk::7a967df3-e232-40a5-b10c-dee8f912d80a" providerId="AD" clId="Web-{344D5C2D-C63A-8E77-FC22-070946713E77}" dt="2026-08-11T13:25:06.391" v="21"/>
          <ac:cxnSpMkLst>
            <pc:docMk/>
            <pc:sldMk cId="109857222" sldId="256"/>
            <ac:cxnSpMk id="14" creationId="{97CC2FE6-3AD0-4131-B4BC-1F4D65E25E13}"/>
          </ac:cxnSpMkLst>
        </pc:cxnChg>
      </pc:sldChg>
      <pc:sldChg chg="new del">
        <pc:chgData name="Corey Edwards" userId="S::corey.edwards@uwtsd.ac.uk::7a967df3-e232-40a5-b10c-dee8f912d80a" providerId="AD" clId="Web-{344D5C2D-C63A-8E77-FC22-070946713E77}" dt="2026-08-11T13:25:22.673" v="28"/>
        <pc:sldMkLst>
          <pc:docMk/>
          <pc:sldMk cId="429728034" sldId="257"/>
        </pc:sldMkLst>
      </pc:sldChg>
      <pc:sldChg chg="modSp new">
        <pc:chgData name="Corey Edwards" userId="S::corey.edwards@uwtsd.ac.uk::7a967df3-e232-40a5-b10c-dee8f912d80a" providerId="AD" clId="Web-{344D5C2D-C63A-8E77-FC22-070946713E77}" dt="2026-08-11T13:26:35.506" v="63" actId="20577"/>
        <pc:sldMkLst>
          <pc:docMk/>
          <pc:sldMk cId="781705083" sldId="257"/>
        </pc:sldMkLst>
        <pc:spChg chg="mod">
          <ac:chgData name="Corey Edwards" userId="S::corey.edwards@uwtsd.ac.uk::7a967df3-e232-40a5-b10c-dee8f912d80a" providerId="AD" clId="Web-{344D5C2D-C63A-8E77-FC22-070946713E77}" dt="2026-08-11T13:26:22.615" v="53" actId="20577"/>
          <ac:spMkLst>
            <pc:docMk/>
            <pc:sldMk cId="781705083" sldId="257"/>
            <ac:spMk id="2" creationId="{100F5F7C-D0A2-8361-6971-CDB172AECF4E}"/>
          </ac:spMkLst>
        </pc:spChg>
        <pc:spChg chg="mod">
          <ac:chgData name="Corey Edwards" userId="S::corey.edwards@uwtsd.ac.uk::7a967df3-e232-40a5-b10c-dee8f912d80a" providerId="AD" clId="Web-{344D5C2D-C63A-8E77-FC22-070946713E77}" dt="2026-08-11T13:26:35.506" v="63" actId="20577"/>
          <ac:spMkLst>
            <pc:docMk/>
            <pc:sldMk cId="781705083" sldId="257"/>
            <ac:spMk id="3" creationId="{CA2B4A0B-697D-38E2-3850-68E67D1F5F45}"/>
          </ac:spMkLst>
        </pc:spChg>
      </pc:sldChg>
      <pc:sldChg chg="new del">
        <pc:chgData name="Corey Edwards" userId="S::corey.edwards@uwtsd.ac.uk::7a967df3-e232-40a5-b10c-dee8f912d80a" providerId="AD" clId="Web-{344D5C2D-C63A-8E77-FC22-070946713E77}" dt="2026-08-11T13:25:52.285" v="40"/>
        <pc:sldMkLst>
          <pc:docMk/>
          <pc:sldMk cId="1436224214" sldId="257"/>
        </pc:sldMkLst>
      </pc:sldChg>
      <pc:sldChg chg="new del">
        <pc:chgData name="Corey Edwards" userId="S::corey.edwards@uwtsd.ac.uk::7a967df3-e232-40a5-b10c-dee8f912d80a" providerId="AD" clId="Web-{344D5C2D-C63A-8E77-FC22-070946713E77}" dt="2026-08-11T13:26:12.692" v="48"/>
        <pc:sldMkLst>
          <pc:docMk/>
          <pc:sldMk cId="1560614583" sldId="257"/>
        </pc:sldMkLst>
      </pc:sldChg>
      <pc:sldChg chg="new del">
        <pc:chgData name="Corey Edwards" userId="S::corey.edwards@uwtsd.ac.uk::7a967df3-e232-40a5-b10c-dee8f912d80a" providerId="AD" clId="Web-{344D5C2D-C63A-8E77-FC22-070946713E77}" dt="2026-08-11T13:25:37.284" v="32"/>
        <pc:sldMkLst>
          <pc:docMk/>
          <pc:sldMk cId="1661659101" sldId="257"/>
        </pc:sldMkLst>
      </pc:sldChg>
      <pc:sldChg chg="new del">
        <pc:chgData name="Corey Edwards" userId="S::corey.edwards@uwtsd.ac.uk::7a967df3-e232-40a5-b10c-dee8f912d80a" providerId="AD" clId="Web-{344D5C2D-C63A-8E77-FC22-070946713E77}" dt="2026-08-11T13:25:44.003" v="36"/>
        <pc:sldMkLst>
          <pc:docMk/>
          <pc:sldMk cId="1996232816" sldId="257"/>
        </pc:sldMkLst>
      </pc:sldChg>
      <pc:sldChg chg="new del">
        <pc:chgData name="Corey Edwards" userId="S::corey.edwards@uwtsd.ac.uk::7a967df3-e232-40a5-b10c-dee8f912d80a" providerId="AD" clId="Web-{344D5C2D-C63A-8E77-FC22-070946713E77}" dt="2026-08-11T13:25:14.657" v="24"/>
        <pc:sldMkLst>
          <pc:docMk/>
          <pc:sldMk cId="3397935890" sldId="257"/>
        </pc:sldMkLst>
      </pc:sldChg>
      <pc:sldChg chg="new del">
        <pc:chgData name="Corey Edwards" userId="S::corey.edwards@uwtsd.ac.uk::7a967df3-e232-40a5-b10c-dee8f912d80a" providerId="AD" clId="Web-{344D5C2D-C63A-8E77-FC22-070946713E77}" dt="2026-08-11T13:25:06.079" v="20"/>
        <pc:sldMkLst>
          <pc:docMk/>
          <pc:sldMk cId="3554333101" sldId="257"/>
        </pc:sldMkLst>
      </pc:sldChg>
      <pc:sldChg chg="new del">
        <pc:chgData name="Corey Edwards" userId="S::corey.edwards@uwtsd.ac.uk::7a967df3-e232-40a5-b10c-dee8f912d80a" providerId="AD" clId="Web-{344D5C2D-C63A-8E77-FC22-070946713E77}" dt="2026-08-11T13:24:59.297" v="16"/>
        <pc:sldMkLst>
          <pc:docMk/>
          <pc:sldMk cId="3718616748" sldId="257"/>
        </pc:sldMkLst>
      </pc:sldChg>
      <pc:sldChg chg="new del">
        <pc:chgData name="Corey Edwards" userId="S::corey.edwards@uwtsd.ac.uk::7a967df3-e232-40a5-b10c-dee8f912d80a" providerId="AD" clId="Web-{344D5C2D-C63A-8E77-FC22-070946713E77}" dt="2026-08-11T13:24:51.078" v="12"/>
        <pc:sldMkLst>
          <pc:docMk/>
          <pc:sldMk cId="3985862103" sldId="257"/>
        </pc:sldMkLst>
      </pc:sldChg>
      <pc:sldChg chg="new del">
        <pc:chgData name="Corey Edwards" userId="S::corey.edwards@uwtsd.ac.uk::7a967df3-e232-40a5-b10c-dee8f912d80a" providerId="AD" clId="Web-{344D5C2D-C63A-8E77-FC22-070946713E77}" dt="2026-08-11T13:25:58.660" v="44"/>
        <pc:sldMkLst>
          <pc:docMk/>
          <pc:sldMk cId="4109507242" sldId="257"/>
        </pc:sldMkLst>
      </pc:sldChg>
      <pc:sldChg chg="modSp new">
        <pc:chgData name="Corey Edwards" userId="S::corey.edwards@uwtsd.ac.uk::7a967df3-e232-40a5-b10c-dee8f912d80a" providerId="AD" clId="Web-{344D5C2D-C63A-8E77-FC22-070946713E77}" dt="2026-08-11T13:28:08.700" v="146" actId="20577"/>
        <pc:sldMkLst>
          <pc:docMk/>
          <pc:sldMk cId="1879831129" sldId="258"/>
        </pc:sldMkLst>
        <pc:spChg chg="mod">
          <ac:chgData name="Corey Edwards" userId="S::corey.edwards@uwtsd.ac.uk::7a967df3-e232-40a5-b10c-dee8f912d80a" providerId="AD" clId="Web-{344D5C2D-C63A-8E77-FC22-070946713E77}" dt="2026-08-11T13:27:35.401" v="92" actId="20577"/>
          <ac:spMkLst>
            <pc:docMk/>
            <pc:sldMk cId="1879831129" sldId="258"/>
            <ac:spMk id="2" creationId="{AFE509EA-4E54-7265-1B08-8ED8DF5A43BC}"/>
          </ac:spMkLst>
        </pc:spChg>
        <pc:spChg chg="mod">
          <ac:chgData name="Corey Edwards" userId="S::corey.edwards@uwtsd.ac.uk::7a967df3-e232-40a5-b10c-dee8f912d80a" providerId="AD" clId="Web-{344D5C2D-C63A-8E77-FC22-070946713E77}" dt="2026-08-11T13:28:08.700" v="146" actId="20577"/>
          <ac:spMkLst>
            <pc:docMk/>
            <pc:sldMk cId="1879831129" sldId="258"/>
            <ac:spMk id="3" creationId="{17DFBA06-06FB-7064-76B4-8D36900BBCAC}"/>
          </ac:spMkLst>
        </pc:spChg>
      </pc:sldChg>
      <pc:sldChg chg="add">
        <pc:chgData name="Corey Edwards" userId="S::corey.edwards@uwtsd.ac.uk::7a967df3-e232-40a5-b10c-dee8f912d80a" providerId="AD" clId="Web-{344D5C2D-C63A-8E77-FC22-070946713E77}" dt="2026-08-11T13:27:15.775" v="75"/>
        <pc:sldMkLst>
          <pc:docMk/>
          <pc:sldMk cId="761583075" sldId="259"/>
        </pc:sldMkLst>
      </pc:sldChg>
      <pc:sldChg chg="modSp add ord">
        <pc:chgData name="Corey Edwards" userId="S::corey.edwards@uwtsd.ac.uk::7a967df3-e232-40a5-b10c-dee8f912d80a" providerId="AD" clId="Web-{344D5C2D-C63A-8E77-FC22-070946713E77}" dt="2026-08-11T13:28:10.981" v="147" actId="14100"/>
        <pc:sldMkLst>
          <pc:docMk/>
          <pc:sldMk cId="266031685" sldId="260"/>
        </pc:sldMkLst>
        <pc:spChg chg="mod">
          <ac:chgData name="Corey Edwards" userId="S::corey.edwards@uwtsd.ac.uk::7a967df3-e232-40a5-b10c-dee8f912d80a" providerId="AD" clId="Web-{344D5C2D-C63A-8E77-FC22-070946713E77}" dt="2026-08-11T13:28:10.981" v="147" actId="14100"/>
          <ac:spMkLst>
            <pc:docMk/>
            <pc:sldMk cId="266031685" sldId="260"/>
            <ac:spMk id="2" creationId="{AED88835-BF12-0CD0-10C9-96926C121EEE}"/>
          </ac:spMkLst>
        </pc:spChg>
      </pc:sldChg>
      <pc:sldChg chg="add">
        <pc:chgData name="Corey Edwards" userId="S::corey.edwards@uwtsd.ac.uk::7a967df3-e232-40a5-b10c-dee8f912d80a" providerId="AD" clId="Web-{344D5C2D-C63A-8E77-FC22-070946713E77}" dt="2026-08-11T13:27:14.321" v="65"/>
        <pc:sldMkLst>
          <pc:docMk/>
          <pc:sldMk cId="1323697838" sldId="261"/>
        </pc:sldMkLst>
      </pc:sldChg>
      <pc:sldChg chg="add">
        <pc:chgData name="Corey Edwards" userId="S::corey.edwards@uwtsd.ac.uk::7a967df3-e232-40a5-b10c-dee8f912d80a" providerId="AD" clId="Web-{344D5C2D-C63A-8E77-FC22-070946713E77}" dt="2026-08-11T13:29:08.641" v="148"/>
        <pc:sldMkLst>
          <pc:docMk/>
          <pc:sldMk cId="788484592" sldId="262"/>
        </pc:sldMkLst>
      </pc:sldChg>
      <pc:sldChg chg="add">
        <pc:chgData name="Corey Edwards" userId="S::corey.edwards@uwtsd.ac.uk::7a967df3-e232-40a5-b10c-dee8f912d80a" providerId="AD" clId="Web-{344D5C2D-C63A-8E77-FC22-070946713E77}" dt="2026-08-11T13:29:08.782" v="149"/>
        <pc:sldMkLst>
          <pc:docMk/>
          <pc:sldMk cId="4064963334" sldId="263"/>
        </pc:sldMkLst>
      </pc:sldChg>
      <pc:sldChg chg="add">
        <pc:chgData name="Corey Edwards" userId="S::corey.edwards@uwtsd.ac.uk::7a967df3-e232-40a5-b10c-dee8f912d80a" providerId="AD" clId="Web-{344D5C2D-C63A-8E77-FC22-070946713E77}" dt="2026-08-11T13:29:10.313" v="169"/>
        <pc:sldMkLst>
          <pc:docMk/>
          <pc:sldMk cId="1634376926" sldId="264"/>
        </pc:sldMkLst>
      </pc:sldChg>
      <pc:sldChg chg="add">
        <pc:chgData name="Corey Edwards" userId="S::corey.edwards@uwtsd.ac.uk::7a967df3-e232-40a5-b10c-dee8f912d80a" providerId="AD" clId="Web-{344D5C2D-C63A-8E77-FC22-070946713E77}" dt="2026-08-11T13:29:11.079" v="174"/>
        <pc:sldMkLst>
          <pc:docMk/>
          <pc:sldMk cId="3342779698" sldId="265"/>
        </pc:sldMkLst>
      </pc:sldChg>
      <pc:sldChg chg="add">
        <pc:chgData name="Corey Edwards" userId="S::corey.edwards@uwtsd.ac.uk::7a967df3-e232-40a5-b10c-dee8f912d80a" providerId="AD" clId="Web-{344D5C2D-C63A-8E77-FC22-070946713E77}" dt="2026-08-11T13:29:11.923" v="176"/>
        <pc:sldMkLst>
          <pc:docMk/>
          <pc:sldMk cId="2416808494" sldId="267"/>
        </pc:sldMkLst>
      </pc:sldChg>
      <pc:sldChg chg="addSp delSp modSp add">
        <pc:chgData name="Corey Edwards" userId="S::corey.edwards@uwtsd.ac.uk::7a967df3-e232-40a5-b10c-dee8f912d80a" providerId="AD" clId="Web-{344D5C2D-C63A-8E77-FC22-070946713E77}" dt="2026-08-11T13:29:37.706" v="189"/>
        <pc:sldMkLst>
          <pc:docMk/>
          <pc:sldMk cId="4147650127" sldId="471"/>
        </pc:sldMkLst>
        <pc:spChg chg="add del mod">
          <ac:chgData name="Corey Edwards" userId="S::corey.edwards@uwtsd.ac.uk::7a967df3-e232-40a5-b10c-dee8f912d80a" providerId="AD" clId="Web-{344D5C2D-C63A-8E77-FC22-070946713E77}" dt="2026-08-11T13:29:37.706" v="189"/>
          <ac:spMkLst>
            <pc:docMk/>
            <pc:sldMk cId="4147650127" sldId="471"/>
            <ac:spMk id="3" creationId="{311FB514-28B2-105B-2205-8959CDD89182}"/>
          </ac:spMkLst>
        </pc:spChg>
        <pc:spChg chg="del">
          <ac:chgData name="Corey Edwards" userId="S::corey.edwards@uwtsd.ac.uk::7a967df3-e232-40a5-b10c-dee8f912d80a" providerId="AD" clId="Web-{344D5C2D-C63A-8E77-FC22-070946713E77}" dt="2026-08-11T13:29:34.674" v="188"/>
          <ac:spMkLst>
            <pc:docMk/>
            <pc:sldMk cId="4147650127" sldId="471"/>
            <ac:spMk id="4" creationId="{58238955-4EF9-D6A1-FC0E-21C8E52633FE}"/>
          </ac:spMkLst>
        </pc:spChg>
      </pc:sldChg>
      <pc:sldChg chg="add">
        <pc:chgData name="Corey Edwards" userId="S::corey.edwards@uwtsd.ac.uk::7a967df3-e232-40a5-b10c-dee8f912d80a" providerId="AD" clId="Web-{344D5C2D-C63A-8E77-FC22-070946713E77}" dt="2026-08-11T13:27:14.431" v="66"/>
        <pc:sldMkLst>
          <pc:docMk/>
          <pc:sldMk cId="2170753143" sldId="472"/>
        </pc:sldMkLst>
      </pc:sldChg>
      <pc:sldChg chg="add">
        <pc:chgData name="Corey Edwards" userId="S::corey.edwards@uwtsd.ac.uk::7a967df3-e232-40a5-b10c-dee8f912d80a" providerId="AD" clId="Web-{344D5C2D-C63A-8E77-FC22-070946713E77}" dt="2026-08-11T13:27:14.556" v="67"/>
        <pc:sldMkLst>
          <pc:docMk/>
          <pc:sldMk cId="302670497" sldId="473"/>
        </pc:sldMkLst>
      </pc:sldChg>
      <pc:sldChg chg="add">
        <pc:chgData name="Corey Edwards" userId="S::corey.edwards@uwtsd.ac.uk::7a967df3-e232-40a5-b10c-dee8f912d80a" providerId="AD" clId="Web-{344D5C2D-C63A-8E77-FC22-070946713E77}" dt="2026-08-11T13:27:14.696" v="68"/>
        <pc:sldMkLst>
          <pc:docMk/>
          <pc:sldMk cId="3680615874" sldId="474"/>
        </pc:sldMkLst>
      </pc:sldChg>
      <pc:sldChg chg="add">
        <pc:chgData name="Corey Edwards" userId="S::corey.edwards@uwtsd.ac.uk::7a967df3-e232-40a5-b10c-dee8f912d80a" providerId="AD" clId="Web-{344D5C2D-C63A-8E77-FC22-070946713E77}" dt="2026-08-11T13:27:14.806" v="69"/>
        <pc:sldMkLst>
          <pc:docMk/>
          <pc:sldMk cId="2433655028" sldId="475"/>
        </pc:sldMkLst>
      </pc:sldChg>
      <pc:sldChg chg="add">
        <pc:chgData name="Corey Edwards" userId="S::corey.edwards@uwtsd.ac.uk::7a967df3-e232-40a5-b10c-dee8f912d80a" providerId="AD" clId="Web-{344D5C2D-C63A-8E77-FC22-070946713E77}" dt="2026-08-11T13:27:14.900" v="70"/>
        <pc:sldMkLst>
          <pc:docMk/>
          <pc:sldMk cId="1219910110" sldId="476"/>
        </pc:sldMkLst>
      </pc:sldChg>
      <pc:sldChg chg="add">
        <pc:chgData name="Corey Edwards" userId="S::corey.edwards@uwtsd.ac.uk::7a967df3-e232-40a5-b10c-dee8f912d80a" providerId="AD" clId="Web-{344D5C2D-C63A-8E77-FC22-070946713E77}" dt="2026-08-11T13:27:15.025" v="71"/>
        <pc:sldMkLst>
          <pc:docMk/>
          <pc:sldMk cId="1358558996" sldId="477"/>
        </pc:sldMkLst>
      </pc:sldChg>
      <pc:sldChg chg="add">
        <pc:chgData name="Corey Edwards" userId="S::corey.edwards@uwtsd.ac.uk::7a967df3-e232-40a5-b10c-dee8f912d80a" providerId="AD" clId="Web-{344D5C2D-C63A-8E77-FC22-070946713E77}" dt="2026-08-11T13:27:15.118" v="72"/>
        <pc:sldMkLst>
          <pc:docMk/>
          <pc:sldMk cId="1182653001" sldId="478"/>
        </pc:sldMkLst>
      </pc:sldChg>
      <pc:sldChg chg="add">
        <pc:chgData name="Corey Edwards" userId="S::corey.edwards@uwtsd.ac.uk::7a967df3-e232-40a5-b10c-dee8f912d80a" providerId="AD" clId="Web-{344D5C2D-C63A-8E77-FC22-070946713E77}" dt="2026-08-11T13:27:15.446" v="73"/>
        <pc:sldMkLst>
          <pc:docMk/>
          <pc:sldMk cId="353240607" sldId="479"/>
        </pc:sldMkLst>
      </pc:sldChg>
      <pc:sldChg chg="add">
        <pc:chgData name="Corey Edwards" userId="S::corey.edwards@uwtsd.ac.uk::7a967df3-e232-40a5-b10c-dee8f912d80a" providerId="AD" clId="Web-{344D5C2D-C63A-8E77-FC22-070946713E77}" dt="2026-08-11T13:27:15.728" v="74"/>
        <pc:sldMkLst>
          <pc:docMk/>
          <pc:sldMk cId="1738120825" sldId="480"/>
        </pc:sldMkLst>
      </pc:sldChg>
      <pc:sldChg chg="add">
        <pc:chgData name="Corey Edwards" userId="S::corey.edwards@uwtsd.ac.uk::7a967df3-e232-40a5-b10c-dee8f912d80a" providerId="AD" clId="Web-{344D5C2D-C63A-8E77-FC22-070946713E77}" dt="2026-08-11T13:27:16.134" v="76"/>
        <pc:sldMkLst>
          <pc:docMk/>
          <pc:sldMk cId="2117661727" sldId="481"/>
        </pc:sldMkLst>
      </pc:sldChg>
      <pc:sldChg chg="add">
        <pc:chgData name="Corey Edwards" userId="S::corey.edwards@uwtsd.ac.uk::7a967df3-e232-40a5-b10c-dee8f912d80a" providerId="AD" clId="Web-{344D5C2D-C63A-8E77-FC22-070946713E77}" dt="2026-08-11T13:29:08.985" v="150"/>
        <pc:sldMkLst>
          <pc:docMk/>
          <pc:sldMk cId="3740913203" sldId="482"/>
        </pc:sldMkLst>
      </pc:sldChg>
      <pc:sldChg chg="add">
        <pc:chgData name="Corey Edwards" userId="S::corey.edwards@uwtsd.ac.uk::7a967df3-e232-40a5-b10c-dee8f912d80a" providerId="AD" clId="Web-{344D5C2D-C63A-8E77-FC22-070946713E77}" dt="2026-08-11T13:29:09.048" v="151"/>
        <pc:sldMkLst>
          <pc:docMk/>
          <pc:sldMk cId="2601130588" sldId="483"/>
        </pc:sldMkLst>
      </pc:sldChg>
      <pc:sldChg chg="add">
        <pc:chgData name="Corey Edwards" userId="S::corey.edwards@uwtsd.ac.uk::7a967df3-e232-40a5-b10c-dee8f912d80a" providerId="AD" clId="Web-{344D5C2D-C63A-8E77-FC22-070946713E77}" dt="2026-08-11T13:29:09.282" v="152"/>
        <pc:sldMkLst>
          <pc:docMk/>
          <pc:sldMk cId="2883509306" sldId="484"/>
        </pc:sldMkLst>
      </pc:sldChg>
      <pc:sldChg chg="add">
        <pc:chgData name="Corey Edwards" userId="S::corey.edwards@uwtsd.ac.uk::7a967df3-e232-40a5-b10c-dee8f912d80a" providerId="AD" clId="Web-{344D5C2D-C63A-8E77-FC22-070946713E77}" dt="2026-08-11T13:29:09.376" v="153"/>
        <pc:sldMkLst>
          <pc:docMk/>
          <pc:sldMk cId="3559230035" sldId="485"/>
        </pc:sldMkLst>
      </pc:sldChg>
      <pc:sldChg chg="add">
        <pc:chgData name="Corey Edwards" userId="S::corey.edwards@uwtsd.ac.uk::7a967df3-e232-40a5-b10c-dee8f912d80a" providerId="AD" clId="Web-{344D5C2D-C63A-8E77-FC22-070946713E77}" dt="2026-08-11T13:29:09.438" v="154"/>
        <pc:sldMkLst>
          <pc:docMk/>
          <pc:sldMk cId="4027688752" sldId="486"/>
        </pc:sldMkLst>
      </pc:sldChg>
      <pc:sldChg chg="add">
        <pc:chgData name="Corey Edwards" userId="S::corey.edwards@uwtsd.ac.uk::7a967df3-e232-40a5-b10c-dee8f912d80a" providerId="AD" clId="Web-{344D5C2D-C63A-8E77-FC22-070946713E77}" dt="2026-08-11T13:29:09.501" v="155"/>
        <pc:sldMkLst>
          <pc:docMk/>
          <pc:sldMk cId="682354197" sldId="487"/>
        </pc:sldMkLst>
      </pc:sldChg>
      <pc:sldChg chg="add">
        <pc:chgData name="Corey Edwards" userId="S::corey.edwards@uwtsd.ac.uk::7a967df3-e232-40a5-b10c-dee8f912d80a" providerId="AD" clId="Web-{344D5C2D-C63A-8E77-FC22-070946713E77}" dt="2026-08-11T13:29:09.548" v="156"/>
        <pc:sldMkLst>
          <pc:docMk/>
          <pc:sldMk cId="2366244512" sldId="488"/>
        </pc:sldMkLst>
      </pc:sldChg>
      <pc:sldChg chg="add">
        <pc:chgData name="Corey Edwards" userId="S::corey.edwards@uwtsd.ac.uk::7a967df3-e232-40a5-b10c-dee8f912d80a" providerId="AD" clId="Web-{344D5C2D-C63A-8E77-FC22-070946713E77}" dt="2026-08-11T13:29:09.595" v="157"/>
        <pc:sldMkLst>
          <pc:docMk/>
          <pc:sldMk cId="4117121046" sldId="489"/>
        </pc:sldMkLst>
      </pc:sldChg>
      <pc:sldChg chg="add">
        <pc:chgData name="Corey Edwards" userId="S::corey.edwards@uwtsd.ac.uk::7a967df3-e232-40a5-b10c-dee8f912d80a" providerId="AD" clId="Web-{344D5C2D-C63A-8E77-FC22-070946713E77}" dt="2026-08-11T13:29:09.641" v="158"/>
        <pc:sldMkLst>
          <pc:docMk/>
          <pc:sldMk cId="2751585131" sldId="490"/>
        </pc:sldMkLst>
      </pc:sldChg>
      <pc:sldChg chg="add">
        <pc:chgData name="Corey Edwards" userId="S::corey.edwards@uwtsd.ac.uk::7a967df3-e232-40a5-b10c-dee8f912d80a" providerId="AD" clId="Web-{344D5C2D-C63A-8E77-FC22-070946713E77}" dt="2026-08-11T13:29:09.688" v="159"/>
        <pc:sldMkLst>
          <pc:docMk/>
          <pc:sldMk cId="3235375413" sldId="491"/>
        </pc:sldMkLst>
      </pc:sldChg>
      <pc:sldChg chg="add">
        <pc:chgData name="Corey Edwards" userId="S::corey.edwards@uwtsd.ac.uk::7a967df3-e232-40a5-b10c-dee8f912d80a" providerId="AD" clId="Web-{344D5C2D-C63A-8E77-FC22-070946713E77}" dt="2026-08-11T13:29:09.751" v="160"/>
        <pc:sldMkLst>
          <pc:docMk/>
          <pc:sldMk cId="127719649" sldId="492"/>
        </pc:sldMkLst>
      </pc:sldChg>
      <pc:sldChg chg="add">
        <pc:chgData name="Corey Edwards" userId="S::corey.edwards@uwtsd.ac.uk::7a967df3-e232-40a5-b10c-dee8f912d80a" providerId="AD" clId="Web-{344D5C2D-C63A-8E77-FC22-070946713E77}" dt="2026-08-11T13:29:09.798" v="161"/>
        <pc:sldMkLst>
          <pc:docMk/>
          <pc:sldMk cId="3819922736" sldId="493"/>
        </pc:sldMkLst>
      </pc:sldChg>
      <pc:sldChg chg="add">
        <pc:chgData name="Corey Edwards" userId="S::corey.edwards@uwtsd.ac.uk::7a967df3-e232-40a5-b10c-dee8f912d80a" providerId="AD" clId="Web-{344D5C2D-C63A-8E77-FC22-070946713E77}" dt="2026-08-11T13:29:09.845" v="162"/>
        <pc:sldMkLst>
          <pc:docMk/>
          <pc:sldMk cId="2248273178" sldId="494"/>
        </pc:sldMkLst>
      </pc:sldChg>
      <pc:sldChg chg="add">
        <pc:chgData name="Corey Edwards" userId="S::corey.edwards@uwtsd.ac.uk::7a967df3-e232-40a5-b10c-dee8f912d80a" providerId="AD" clId="Web-{344D5C2D-C63A-8E77-FC22-070946713E77}" dt="2026-08-11T13:29:09.891" v="163"/>
        <pc:sldMkLst>
          <pc:docMk/>
          <pc:sldMk cId="4178677802" sldId="495"/>
        </pc:sldMkLst>
      </pc:sldChg>
      <pc:sldChg chg="add">
        <pc:chgData name="Corey Edwards" userId="S::corey.edwards@uwtsd.ac.uk::7a967df3-e232-40a5-b10c-dee8f912d80a" providerId="AD" clId="Web-{344D5C2D-C63A-8E77-FC22-070946713E77}" dt="2026-08-11T13:29:09.954" v="164"/>
        <pc:sldMkLst>
          <pc:docMk/>
          <pc:sldMk cId="515098776" sldId="496"/>
        </pc:sldMkLst>
      </pc:sldChg>
      <pc:sldChg chg="add">
        <pc:chgData name="Corey Edwards" userId="S::corey.edwards@uwtsd.ac.uk::7a967df3-e232-40a5-b10c-dee8f912d80a" providerId="AD" clId="Web-{344D5C2D-C63A-8E77-FC22-070946713E77}" dt="2026-08-11T13:29:10.001" v="165"/>
        <pc:sldMkLst>
          <pc:docMk/>
          <pc:sldMk cId="2389951299" sldId="497"/>
        </pc:sldMkLst>
      </pc:sldChg>
      <pc:sldChg chg="add">
        <pc:chgData name="Corey Edwards" userId="S::corey.edwards@uwtsd.ac.uk::7a967df3-e232-40a5-b10c-dee8f912d80a" providerId="AD" clId="Web-{344D5C2D-C63A-8E77-FC22-070946713E77}" dt="2026-08-11T13:29:10.048" v="166"/>
        <pc:sldMkLst>
          <pc:docMk/>
          <pc:sldMk cId="2399887630" sldId="498"/>
        </pc:sldMkLst>
      </pc:sldChg>
      <pc:sldChg chg="add">
        <pc:chgData name="Corey Edwards" userId="S::corey.edwards@uwtsd.ac.uk::7a967df3-e232-40a5-b10c-dee8f912d80a" providerId="AD" clId="Web-{344D5C2D-C63A-8E77-FC22-070946713E77}" dt="2026-08-11T13:29:10.079" v="167"/>
        <pc:sldMkLst>
          <pc:docMk/>
          <pc:sldMk cId="2272264404" sldId="499"/>
        </pc:sldMkLst>
      </pc:sldChg>
      <pc:sldChg chg="add">
        <pc:chgData name="Corey Edwards" userId="S::corey.edwards@uwtsd.ac.uk::7a967df3-e232-40a5-b10c-dee8f912d80a" providerId="AD" clId="Web-{344D5C2D-C63A-8E77-FC22-070946713E77}" dt="2026-08-11T13:29:10.126" v="168"/>
        <pc:sldMkLst>
          <pc:docMk/>
          <pc:sldMk cId="4254756099" sldId="500"/>
        </pc:sldMkLst>
      </pc:sldChg>
      <pc:sldChg chg="modSp add">
        <pc:chgData name="Corey Edwards" userId="S::corey.edwards@uwtsd.ac.uk::7a967df3-e232-40a5-b10c-dee8f912d80a" providerId="AD" clId="Web-{344D5C2D-C63A-8E77-FC22-070946713E77}" dt="2026-08-11T13:29:49.097" v="191" actId="14100"/>
        <pc:sldMkLst>
          <pc:docMk/>
          <pc:sldMk cId="3398936480" sldId="501"/>
        </pc:sldMkLst>
        <pc:spChg chg="mod">
          <ac:chgData name="Corey Edwards" userId="S::corey.edwards@uwtsd.ac.uk::7a967df3-e232-40a5-b10c-dee8f912d80a" providerId="AD" clId="Web-{344D5C2D-C63A-8E77-FC22-070946713E77}" dt="2026-08-11T13:29:49.097" v="191" actId="14100"/>
          <ac:spMkLst>
            <pc:docMk/>
            <pc:sldMk cId="3398936480" sldId="501"/>
            <ac:spMk id="2" creationId="{560C821F-02DE-F0F4-6E58-8A039C25A6F4}"/>
          </ac:spMkLst>
        </pc:spChg>
      </pc:sldChg>
      <pc:sldChg chg="modSp add">
        <pc:chgData name="Corey Edwards" userId="S::corey.edwards@uwtsd.ac.uk::7a967df3-e232-40a5-b10c-dee8f912d80a" providerId="AD" clId="Web-{344D5C2D-C63A-8E77-FC22-070946713E77}" dt="2026-08-11T13:29:44.425" v="190" actId="14100"/>
        <pc:sldMkLst>
          <pc:docMk/>
          <pc:sldMk cId="2070212986" sldId="502"/>
        </pc:sldMkLst>
        <pc:spChg chg="mod">
          <ac:chgData name="Corey Edwards" userId="S::corey.edwards@uwtsd.ac.uk::7a967df3-e232-40a5-b10c-dee8f912d80a" providerId="AD" clId="Web-{344D5C2D-C63A-8E77-FC22-070946713E77}" dt="2026-08-11T13:29:44.425" v="190" actId="14100"/>
          <ac:spMkLst>
            <pc:docMk/>
            <pc:sldMk cId="2070212986" sldId="502"/>
            <ac:spMk id="2" creationId="{5227B80F-B4B9-6BA3-6185-7AC76644328B}"/>
          </ac:spMkLst>
        </pc:spChg>
      </pc:sldChg>
      <pc:sldChg chg="add">
        <pc:chgData name="Corey Edwards" userId="S::corey.edwards@uwtsd.ac.uk::7a967df3-e232-40a5-b10c-dee8f912d80a" providerId="AD" clId="Web-{344D5C2D-C63A-8E77-FC22-070946713E77}" dt="2026-08-11T13:29:11.985" v="177"/>
        <pc:sldMkLst>
          <pc:docMk/>
          <pc:sldMk cId="4161466620" sldId="503"/>
        </pc:sldMkLst>
      </pc:sldChg>
      <pc:sldChg chg="add">
        <pc:chgData name="Corey Edwards" userId="S::corey.edwards@uwtsd.ac.uk::7a967df3-e232-40a5-b10c-dee8f912d80a" providerId="AD" clId="Web-{344D5C2D-C63A-8E77-FC22-070946713E77}" dt="2026-08-11T13:29:12.126" v="179"/>
        <pc:sldMkLst>
          <pc:docMk/>
          <pc:sldMk cId="1082351978" sldId="504"/>
        </pc:sldMkLst>
      </pc:sldChg>
      <pc:sldChg chg="add">
        <pc:chgData name="Corey Edwards" userId="S::corey.edwards@uwtsd.ac.uk::7a967df3-e232-40a5-b10c-dee8f912d80a" providerId="AD" clId="Web-{344D5C2D-C63A-8E77-FC22-070946713E77}" dt="2026-08-11T13:29:12.188" v="180"/>
        <pc:sldMkLst>
          <pc:docMk/>
          <pc:sldMk cId="2840343685" sldId="505"/>
        </pc:sldMkLst>
      </pc:sldChg>
      <pc:sldChg chg="add">
        <pc:chgData name="Corey Edwards" userId="S::corey.edwards@uwtsd.ac.uk::7a967df3-e232-40a5-b10c-dee8f912d80a" providerId="AD" clId="Web-{344D5C2D-C63A-8E77-FC22-070946713E77}" dt="2026-08-11T13:29:12.376" v="181"/>
        <pc:sldMkLst>
          <pc:docMk/>
          <pc:sldMk cId="1562123238" sldId="506"/>
        </pc:sldMkLst>
      </pc:sldChg>
      <pc:sldChg chg="add">
        <pc:chgData name="Corey Edwards" userId="S::corey.edwards@uwtsd.ac.uk::7a967df3-e232-40a5-b10c-dee8f912d80a" providerId="AD" clId="Web-{344D5C2D-C63A-8E77-FC22-070946713E77}" dt="2026-08-11T13:29:12.564" v="182"/>
        <pc:sldMkLst>
          <pc:docMk/>
          <pc:sldMk cId="3803164224" sldId="507"/>
        </pc:sldMkLst>
      </pc:sldChg>
      <pc:sldChg chg="add">
        <pc:chgData name="Corey Edwards" userId="S::corey.edwards@uwtsd.ac.uk::7a967df3-e232-40a5-b10c-dee8f912d80a" providerId="AD" clId="Web-{344D5C2D-C63A-8E77-FC22-070946713E77}" dt="2026-08-11T13:29:12.720" v="183"/>
        <pc:sldMkLst>
          <pc:docMk/>
          <pc:sldMk cId="3895988840" sldId="509"/>
        </pc:sldMkLst>
      </pc:sldChg>
      <pc:sldChg chg="add">
        <pc:chgData name="Corey Edwards" userId="S::corey.edwards@uwtsd.ac.uk::7a967df3-e232-40a5-b10c-dee8f912d80a" providerId="AD" clId="Web-{344D5C2D-C63A-8E77-FC22-070946713E77}" dt="2026-08-11T13:29:12.923" v="184"/>
        <pc:sldMkLst>
          <pc:docMk/>
          <pc:sldMk cId="3601126605" sldId="510"/>
        </pc:sldMkLst>
      </pc:sldChg>
      <pc:sldChg chg="add">
        <pc:chgData name="Corey Edwards" userId="S::corey.edwards@uwtsd.ac.uk::7a967df3-e232-40a5-b10c-dee8f912d80a" providerId="AD" clId="Web-{344D5C2D-C63A-8E77-FC22-070946713E77}" dt="2026-08-11T13:29:13.095" v="185"/>
        <pc:sldMkLst>
          <pc:docMk/>
          <pc:sldMk cId="2826797314" sldId="511"/>
        </pc:sldMkLst>
      </pc:sldChg>
      <pc:sldChg chg="add">
        <pc:chgData name="Corey Edwards" userId="S::corey.edwards@uwtsd.ac.uk::7a967df3-e232-40a5-b10c-dee8f912d80a" providerId="AD" clId="Web-{344D5C2D-C63A-8E77-FC22-070946713E77}" dt="2026-08-11T13:29:13.157" v="186"/>
        <pc:sldMkLst>
          <pc:docMk/>
          <pc:sldMk cId="3503175222" sldId="512"/>
        </pc:sldMkLst>
      </pc:sldChg>
      <pc:sldChg chg="add">
        <pc:chgData name="Corey Edwards" userId="S::corey.edwards@uwtsd.ac.uk::7a967df3-e232-40a5-b10c-dee8f912d80a" providerId="AD" clId="Web-{344D5C2D-C63A-8E77-FC22-070946713E77}" dt="2026-08-11T13:29:13.798" v="187"/>
        <pc:sldMkLst>
          <pc:docMk/>
          <pc:sldMk cId="1160150627" sldId="513"/>
        </pc:sldMkLst>
      </pc:sldChg>
      <pc:sldChg chg="add">
        <pc:chgData name="Corey Edwards" userId="S::corey.edwards@uwtsd.ac.uk::7a967df3-e232-40a5-b10c-dee8f912d80a" providerId="AD" clId="Web-{344D5C2D-C63A-8E77-FC22-070946713E77}" dt="2026-08-11T13:29:10.938" v="171"/>
        <pc:sldMkLst>
          <pc:docMk/>
          <pc:sldMk cId="2820930193" sldId="514"/>
        </pc:sldMkLst>
      </pc:sldChg>
      <pc:sldChg chg="add">
        <pc:chgData name="Corey Edwards" userId="S::corey.edwards@uwtsd.ac.uk::7a967df3-e232-40a5-b10c-dee8f912d80a" providerId="AD" clId="Web-{344D5C2D-C63A-8E77-FC22-070946713E77}" dt="2026-08-11T13:29:11.001" v="172"/>
        <pc:sldMkLst>
          <pc:docMk/>
          <pc:sldMk cId="2572465865" sldId="515"/>
        </pc:sldMkLst>
      </pc:sldChg>
      <pc:sldChg chg="add">
        <pc:chgData name="Corey Edwards" userId="S::corey.edwards@uwtsd.ac.uk::7a967df3-e232-40a5-b10c-dee8f912d80a" providerId="AD" clId="Web-{344D5C2D-C63A-8E77-FC22-070946713E77}" dt="2026-08-11T13:29:11.032" v="173"/>
        <pc:sldMkLst>
          <pc:docMk/>
          <pc:sldMk cId="1444174090" sldId="516"/>
        </pc:sldMkLst>
      </pc:sldChg>
      <pc:sldChg chg="modSp new">
        <pc:chgData name="Corey Edwards" userId="S::corey.edwards@uwtsd.ac.uk::7a967df3-e232-40a5-b10c-dee8f912d80a" providerId="AD" clId="Web-{344D5C2D-C63A-8E77-FC22-070946713E77}" dt="2026-08-11T13:30:25.053" v="240" actId="20577"/>
        <pc:sldMkLst>
          <pc:docMk/>
          <pc:sldMk cId="3348146590" sldId="517"/>
        </pc:sldMkLst>
        <pc:spChg chg="mod">
          <ac:chgData name="Corey Edwards" userId="S::corey.edwards@uwtsd.ac.uk::7a967df3-e232-40a5-b10c-dee8f912d80a" providerId="AD" clId="Web-{344D5C2D-C63A-8E77-FC22-070946713E77}" dt="2026-08-11T13:30:02.145" v="201" actId="20577"/>
          <ac:spMkLst>
            <pc:docMk/>
            <pc:sldMk cId="3348146590" sldId="517"/>
            <ac:spMk id="2" creationId="{DA7C41DE-2AE8-FC23-52BF-3ABBB2EDDEF0}"/>
          </ac:spMkLst>
        </pc:spChg>
        <pc:spChg chg="mod ord">
          <ac:chgData name="Corey Edwards" userId="S::corey.edwards@uwtsd.ac.uk::7a967df3-e232-40a5-b10c-dee8f912d80a" providerId="AD" clId="Web-{344D5C2D-C63A-8E77-FC22-070946713E77}" dt="2026-08-11T13:30:25.053" v="240" actId="20577"/>
          <ac:spMkLst>
            <pc:docMk/>
            <pc:sldMk cId="3348146590" sldId="517"/>
            <ac:spMk id="3" creationId="{02162E73-99DD-38D6-9AB6-BE1D260523CF}"/>
          </ac:spMkLst>
        </pc:spChg>
      </pc:sldChg>
      <pc:sldChg chg="modSp new">
        <pc:chgData name="Corey Edwards" userId="S::corey.edwards@uwtsd.ac.uk::7a967df3-e232-40a5-b10c-dee8f912d80a" providerId="AD" clId="Web-{344D5C2D-C63A-8E77-FC22-070946713E77}" dt="2026-08-11T13:30:39.491" v="259" actId="20577"/>
        <pc:sldMkLst>
          <pc:docMk/>
          <pc:sldMk cId="898285579" sldId="518"/>
        </pc:sldMkLst>
        <pc:spChg chg="mod">
          <ac:chgData name="Corey Edwards" userId="S::corey.edwards@uwtsd.ac.uk::7a967df3-e232-40a5-b10c-dee8f912d80a" providerId="AD" clId="Web-{344D5C2D-C63A-8E77-FC22-070946713E77}" dt="2026-08-11T13:30:35.100" v="245" actId="20577"/>
          <ac:spMkLst>
            <pc:docMk/>
            <pc:sldMk cId="898285579" sldId="518"/>
            <ac:spMk id="2" creationId="{B0FA77C2-C5AA-7831-1F01-7E28305557F6}"/>
          </ac:spMkLst>
        </pc:spChg>
        <pc:spChg chg="mod">
          <ac:chgData name="Corey Edwards" userId="S::corey.edwards@uwtsd.ac.uk::7a967df3-e232-40a5-b10c-dee8f912d80a" providerId="AD" clId="Web-{344D5C2D-C63A-8E77-FC22-070946713E77}" dt="2026-08-11T13:30:39.491" v="259" actId="20577"/>
          <ac:spMkLst>
            <pc:docMk/>
            <pc:sldMk cId="898285579" sldId="518"/>
            <ac:spMk id="3" creationId="{B7445D97-8478-A04C-D9DD-BD70FE614286}"/>
          </ac:spMkLst>
        </pc:spChg>
      </pc:sldChg>
      <pc:sldChg chg="modSp new">
        <pc:chgData name="Corey Edwards" userId="S::corey.edwards@uwtsd.ac.uk::7a967df3-e232-40a5-b10c-dee8f912d80a" providerId="AD" clId="Web-{344D5C2D-C63A-8E77-FC22-070946713E77}" dt="2026-08-11T13:32:10.591" v="274" actId="20577"/>
        <pc:sldMkLst>
          <pc:docMk/>
          <pc:sldMk cId="3131220571" sldId="519"/>
        </pc:sldMkLst>
        <pc:spChg chg="mod">
          <ac:chgData name="Corey Edwards" userId="S::corey.edwards@uwtsd.ac.uk::7a967df3-e232-40a5-b10c-dee8f912d80a" providerId="AD" clId="Web-{344D5C2D-C63A-8E77-FC22-070946713E77}" dt="2026-08-11T13:31:49.527" v="262" actId="20577"/>
          <ac:spMkLst>
            <pc:docMk/>
            <pc:sldMk cId="3131220571" sldId="519"/>
            <ac:spMk id="2" creationId="{1D592FA5-A401-2784-BCC4-FFD7D0883D6B}"/>
          </ac:spMkLst>
        </pc:spChg>
        <pc:spChg chg="mod">
          <ac:chgData name="Corey Edwards" userId="S::corey.edwards@uwtsd.ac.uk::7a967df3-e232-40a5-b10c-dee8f912d80a" providerId="AD" clId="Web-{344D5C2D-C63A-8E77-FC22-070946713E77}" dt="2026-08-11T13:32:10.591" v="274" actId="20577"/>
          <ac:spMkLst>
            <pc:docMk/>
            <pc:sldMk cId="3131220571" sldId="519"/>
            <ac:spMk id="3" creationId="{84A06285-9933-9BCC-5EFD-7A9F58B33215}"/>
          </ac:spMkLst>
        </pc:spChg>
      </pc:sldChg>
      <pc:sldChg chg="modSp new">
        <pc:chgData name="Corey Edwards" userId="S::corey.edwards@uwtsd.ac.uk::7a967df3-e232-40a5-b10c-dee8f912d80a" providerId="AD" clId="Web-{344D5C2D-C63A-8E77-FC22-070946713E77}" dt="2026-08-11T13:32:37.530" v="289" actId="20577"/>
        <pc:sldMkLst>
          <pc:docMk/>
          <pc:sldMk cId="532919913" sldId="520"/>
        </pc:sldMkLst>
        <pc:spChg chg="mod">
          <ac:chgData name="Corey Edwards" userId="S::corey.edwards@uwtsd.ac.uk::7a967df3-e232-40a5-b10c-dee8f912d80a" providerId="AD" clId="Web-{344D5C2D-C63A-8E77-FC22-070946713E77}" dt="2026-08-11T13:32:23.154" v="281" actId="20577"/>
          <ac:spMkLst>
            <pc:docMk/>
            <pc:sldMk cId="532919913" sldId="520"/>
            <ac:spMk id="2" creationId="{D4A9AE79-B154-B8BB-CA73-162114D54B8D}"/>
          </ac:spMkLst>
        </pc:spChg>
        <pc:spChg chg="mod">
          <ac:chgData name="Corey Edwards" userId="S::corey.edwards@uwtsd.ac.uk::7a967df3-e232-40a5-b10c-dee8f912d80a" providerId="AD" clId="Web-{344D5C2D-C63A-8E77-FC22-070946713E77}" dt="2026-08-11T13:32:37.530" v="289" actId="20577"/>
          <ac:spMkLst>
            <pc:docMk/>
            <pc:sldMk cId="532919913" sldId="520"/>
            <ac:spMk id="3" creationId="{4B0111D0-5F1A-EAD6-358B-070FC3C0A53B}"/>
          </ac:spMkLst>
        </pc:spChg>
      </pc:sldChg>
      <pc:sldMasterChg chg="add del addSldLayout delSldLayout">
        <pc:chgData name="Corey Edwards" userId="S::corey.edwards@uwtsd.ac.uk::7a967df3-e232-40a5-b10c-dee8f912d80a" providerId="AD" clId="Web-{344D5C2D-C63A-8E77-FC22-070946713E77}" dt="2026-08-11T13:26:17.208" v="50"/>
        <pc:sldMasterMkLst>
          <pc:docMk/>
          <pc:sldMasterMk cId="2460954070" sldId="2147483660"/>
        </pc:sldMasterMkLst>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344D5C2D-C63A-8E77-FC22-070946713E77}" dt="2026-08-11T13:26:17.208" v="50"/>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344D5C2D-C63A-8E77-FC22-070946713E77}" dt="2026-08-11T13:25:14.923" v="25"/>
        <pc:sldMasterMkLst>
          <pc:docMk/>
          <pc:sldMasterMk cId="2363897325" sldId="2147483708"/>
        </pc:sldMasterMkLst>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3682552348" sldId="2147483697"/>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1042281691" sldId="2147483698"/>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2195024670" sldId="2147483699"/>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1244551956" sldId="2147483700"/>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1814398894" sldId="2147483701"/>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235530888" sldId="2147483702"/>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3330835757" sldId="2147483703"/>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3640983720" sldId="2147483704"/>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2273009022" sldId="2147483705"/>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2578525416" sldId="2147483706"/>
          </pc:sldLayoutMkLst>
        </pc:sldLayoutChg>
        <pc:sldLayoutChg chg="add del">
          <pc:chgData name="Corey Edwards" userId="S::corey.edwards@uwtsd.ac.uk::7a967df3-e232-40a5-b10c-dee8f912d80a" providerId="AD" clId="Web-{344D5C2D-C63A-8E77-FC22-070946713E77}" dt="2026-08-11T13:25:14.923" v="25"/>
          <pc:sldLayoutMkLst>
            <pc:docMk/>
            <pc:sldMasterMk cId="2363897325" sldId="2147483708"/>
            <pc:sldLayoutMk cId="3160007563" sldId="2147483707"/>
          </pc:sldLayoutMkLst>
        </pc:sldLayoutChg>
      </pc:sldMasterChg>
      <pc:sldMasterChg chg="add del addSldLayout delSldLayout">
        <pc:chgData name="Corey Edwards" userId="S::corey.edwards@uwtsd.ac.uk::7a967df3-e232-40a5-b10c-dee8f912d80a" providerId="AD" clId="Web-{344D5C2D-C63A-8E77-FC22-070946713E77}" dt="2026-08-11T13:25:22.908" v="29"/>
        <pc:sldMasterMkLst>
          <pc:docMk/>
          <pc:sldMasterMk cId="2990559641" sldId="2147483708"/>
        </pc:sldMasterMkLst>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331509672" sldId="2147483697"/>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1468140500" sldId="2147483698"/>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29777733" sldId="2147483699"/>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2834699827" sldId="2147483700"/>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47812041" sldId="2147483701"/>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153398920" sldId="2147483702"/>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1710067139" sldId="2147483703"/>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3832623158" sldId="2147483704"/>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3246002570" sldId="2147483705"/>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3524967949" sldId="2147483706"/>
          </pc:sldLayoutMkLst>
        </pc:sldLayoutChg>
        <pc:sldLayoutChg chg="add del">
          <pc:chgData name="Corey Edwards" userId="S::corey.edwards@uwtsd.ac.uk::7a967df3-e232-40a5-b10c-dee8f912d80a" providerId="AD" clId="Web-{344D5C2D-C63A-8E77-FC22-070946713E77}" dt="2026-08-11T13:25:22.908" v="29"/>
          <pc:sldLayoutMkLst>
            <pc:docMk/>
            <pc:sldMasterMk cId="2990559641" sldId="2147483708"/>
            <pc:sldLayoutMk cId="3399150649" sldId="2147483707"/>
          </pc:sldLayoutMkLst>
        </pc:sldLayoutChg>
      </pc:sldMasterChg>
      <pc:sldMasterChg chg="add del addSldLayout delSldLayout">
        <pc:chgData name="Corey Edwards" userId="S::corey.edwards@uwtsd.ac.uk::7a967df3-e232-40a5-b10c-dee8f912d80a" providerId="AD" clId="Web-{344D5C2D-C63A-8E77-FC22-070946713E77}" dt="2026-08-11T13:24:59.578" v="17"/>
        <pc:sldMasterMkLst>
          <pc:docMk/>
          <pc:sldMasterMk cId="3708365133" sldId="2147483708"/>
        </pc:sldMasterMkLst>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666009327" sldId="2147483697"/>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218820800" sldId="2147483698"/>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1811259068" sldId="2147483699"/>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1861536680" sldId="2147483700"/>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1536459070" sldId="2147483701"/>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3121464165" sldId="2147483702"/>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2312755953" sldId="2147483703"/>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3883014073" sldId="2147483704"/>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1779329909" sldId="2147483705"/>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3616040683" sldId="2147483706"/>
          </pc:sldLayoutMkLst>
        </pc:sldLayoutChg>
        <pc:sldLayoutChg chg="add del">
          <pc:chgData name="Corey Edwards" userId="S::corey.edwards@uwtsd.ac.uk::7a967df3-e232-40a5-b10c-dee8f912d80a" providerId="AD" clId="Web-{344D5C2D-C63A-8E77-FC22-070946713E77}" dt="2026-08-11T13:24:59.578" v="17"/>
          <pc:sldLayoutMkLst>
            <pc:docMk/>
            <pc:sldMasterMk cId="3708365133" sldId="2147483708"/>
            <pc:sldLayoutMk cId="1465554163" sldId="2147483707"/>
          </pc:sldLayoutMkLst>
        </pc:sldLayoutChg>
      </pc:sldMasterChg>
      <pc:sldMasterChg chg="add del addSldLayout delSldLayout">
        <pc:chgData name="Corey Edwards" userId="S::corey.edwards@uwtsd.ac.uk::7a967df3-e232-40a5-b10c-dee8f912d80a" providerId="AD" clId="Web-{344D5C2D-C63A-8E77-FC22-070946713E77}" dt="2026-08-11T13:25:06.391" v="21"/>
        <pc:sldMasterMkLst>
          <pc:docMk/>
          <pc:sldMasterMk cId="3893945381" sldId="2147483708"/>
        </pc:sldMasterMkLst>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126609640" sldId="2147483697"/>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2291820182" sldId="2147483698"/>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1897824859" sldId="2147483699"/>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3391134364" sldId="2147483700"/>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2191884223" sldId="2147483701"/>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3728229515" sldId="2147483702"/>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141759191" sldId="2147483703"/>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1565876927" sldId="2147483704"/>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353785152" sldId="2147483705"/>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3410243557" sldId="2147483706"/>
          </pc:sldLayoutMkLst>
        </pc:sldLayoutChg>
        <pc:sldLayoutChg chg="add del">
          <pc:chgData name="Corey Edwards" userId="S::corey.edwards@uwtsd.ac.uk::7a967df3-e232-40a5-b10c-dee8f912d80a" providerId="AD" clId="Web-{344D5C2D-C63A-8E77-FC22-070946713E77}" dt="2026-08-11T13:25:06.391" v="21"/>
          <pc:sldLayoutMkLst>
            <pc:docMk/>
            <pc:sldMasterMk cId="3893945381" sldId="2147483708"/>
            <pc:sldLayoutMk cId="2432501578" sldId="2147483707"/>
          </pc:sldLayoutMkLst>
        </pc:sldLayoutChg>
      </pc:sldMasterChg>
      <pc:sldMasterChg chg="add del addSldLayout delSldLayout">
        <pc:chgData name="Corey Edwards" userId="S::corey.edwards@uwtsd.ac.uk::7a967df3-e232-40a5-b10c-dee8f912d80a" providerId="AD" clId="Web-{344D5C2D-C63A-8E77-FC22-070946713E77}" dt="2026-08-11T13:25:37.565" v="33"/>
        <pc:sldMasterMkLst>
          <pc:docMk/>
          <pc:sldMasterMk cId="3909971687" sldId="2147483708"/>
        </pc:sldMasterMkLst>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2890300392" sldId="2147483697"/>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1603211124" sldId="2147483698"/>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1904637630" sldId="2147483699"/>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2017776750" sldId="2147483700"/>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3479572390" sldId="2147483701"/>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2256469358" sldId="2147483702"/>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4157833811" sldId="2147483703"/>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4136182710" sldId="2147483704"/>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2709544579" sldId="2147483705"/>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2090783120" sldId="2147483706"/>
          </pc:sldLayoutMkLst>
        </pc:sldLayoutChg>
        <pc:sldLayoutChg chg="add del">
          <pc:chgData name="Corey Edwards" userId="S::corey.edwards@uwtsd.ac.uk::7a967df3-e232-40a5-b10c-dee8f912d80a" providerId="AD" clId="Web-{344D5C2D-C63A-8E77-FC22-070946713E77}" dt="2026-08-11T13:25:37.565" v="33"/>
          <pc:sldLayoutMkLst>
            <pc:docMk/>
            <pc:sldMasterMk cId="3909971687" sldId="2147483708"/>
            <pc:sldLayoutMk cId="1132663810" sldId="2147483707"/>
          </pc:sldLayoutMkLst>
        </pc:sldLayoutChg>
      </pc:sldMasterChg>
      <pc:sldMasterChg chg="add del addSldLayout delSldLayout">
        <pc:chgData name="Corey Edwards" userId="S::corey.edwards@uwtsd.ac.uk::7a967df3-e232-40a5-b10c-dee8f912d80a" providerId="AD" clId="Web-{344D5C2D-C63A-8E77-FC22-070946713E77}" dt="2026-08-11T13:25:58.910" v="45"/>
        <pc:sldMasterMkLst>
          <pc:docMk/>
          <pc:sldMasterMk cId="420432147" sldId="2147483721"/>
        </pc:sldMasterMkLst>
        <pc:sldLayoutChg chg="add del">
          <pc:chgData name="Corey Edwards" userId="S::corey.edwards@uwtsd.ac.uk::7a967df3-e232-40a5-b10c-dee8f912d80a" providerId="AD" clId="Web-{344D5C2D-C63A-8E77-FC22-070946713E77}" dt="2026-08-11T13:25:58.910" v="45"/>
          <pc:sldLayoutMkLst>
            <pc:docMk/>
            <pc:sldMasterMk cId="420432147" sldId="2147483721"/>
            <pc:sldLayoutMk cId="4249305145" sldId="2147483710"/>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2281892727" sldId="2147483711"/>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3678551781" sldId="2147483712"/>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740423962" sldId="2147483713"/>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1103718170" sldId="2147483714"/>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424691131" sldId="2147483715"/>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3909427362" sldId="2147483716"/>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3730872754" sldId="2147483717"/>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1549438970" sldId="2147483718"/>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2417877600" sldId="2147483719"/>
          </pc:sldLayoutMkLst>
        </pc:sldLayoutChg>
        <pc:sldLayoutChg chg="add del">
          <pc:chgData name="Corey Edwards" userId="S::corey.edwards@uwtsd.ac.uk::7a967df3-e232-40a5-b10c-dee8f912d80a" providerId="AD" clId="Web-{344D5C2D-C63A-8E77-FC22-070946713E77}" dt="2026-08-11T13:25:58.910" v="45"/>
          <pc:sldLayoutMkLst>
            <pc:docMk/>
            <pc:sldMasterMk cId="420432147" sldId="2147483721"/>
            <pc:sldLayoutMk cId="2967021744" sldId="2147483720"/>
          </pc:sldLayoutMkLst>
        </pc:sldLayoutChg>
      </pc:sldMasterChg>
      <pc:sldMasterChg chg="add del addSldLayout delSldLayout">
        <pc:chgData name="Corey Edwards" userId="S::corey.edwards@uwtsd.ac.uk::7a967df3-e232-40a5-b10c-dee8f912d80a" providerId="AD" clId="Web-{344D5C2D-C63A-8E77-FC22-070946713E77}" dt="2026-08-11T13:25:44.222" v="37"/>
        <pc:sldMasterMkLst>
          <pc:docMk/>
          <pc:sldMasterMk cId="708648065" sldId="2147483721"/>
        </pc:sldMasterMkLst>
        <pc:sldLayoutChg chg="add del">
          <pc:chgData name="Corey Edwards" userId="S::corey.edwards@uwtsd.ac.uk::7a967df3-e232-40a5-b10c-dee8f912d80a" providerId="AD" clId="Web-{344D5C2D-C63A-8E77-FC22-070946713E77}" dt="2026-08-11T13:25:44.222" v="37"/>
          <pc:sldLayoutMkLst>
            <pc:docMk/>
            <pc:sldMasterMk cId="708648065" sldId="2147483721"/>
            <pc:sldLayoutMk cId="2766685658" sldId="2147483710"/>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2183571276" sldId="2147483711"/>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2750521243" sldId="2147483712"/>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4026064229" sldId="2147483713"/>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2747671990" sldId="2147483714"/>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1611324536" sldId="2147483715"/>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312142825" sldId="2147483716"/>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767151311" sldId="2147483717"/>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93556319" sldId="2147483718"/>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3601423278" sldId="2147483719"/>
          </pc:sldLayoutMkLst>
        </pc:sldLayoutChg>
        <pc:sldLayoutChg chg="add del">
          <pc:chgData name="Corey Edwards" userId="S::corey.edwards@uwtsd.ac.uk::7a967df3-e232-40a5-b10c-dee8f912d80a" providerId="AD" clId="Web-{344D5C2D-C63A-8E77-FC22-070946713E77}" dt="2026-08-11T13:25:44.222" v="37"/>
          <pc:sldLayoutMkLst>
            <pc:docMk/>
            <pc:sldMasterMk cId="708648065" sldId="2147483721"/>
            <pc:sldLayoutMk cId="830860658" sldId="2147483720"/>
          </pc:sldLayoutMkLst>
        </pc:sldLayoutChg>
      </pc:sldMasterChg>
      <pc:sldMasterChg chg="add del addSldLayout delSldLayout">
        <pc:chgData name="Corey Edwards" userId="S::corey.edwards@uwtsd.ac.uk::7a967df3-e232-40a5-b10c-dee8f912d80a" providerId="AD" clId="Web-{344D5C2D-C63A-8E77-FC22-070946713E77}" dt="2026-08-11T13:25:52.550" v="41"/>
        <pc:sldMasterMkLst>
          <pc:docMk/>
          <pc:sldMasterMk cId="759326577" sldId="2147483721"/>
        </pc:sldMasterMkLst>
        <pc:sldLayoutChg chg="add del">
          <pc:chgData name="Corey Edwards" userId="S::corey.edwards@uwtsd.ac.uk::7a967df3-e232-40a5-b10c-dee8f912d80a" providerId="AD" clId="Web-{344D5C2D-C63A-8E77-FC22-070946713E77}" dt="2026-08-11T13:25:52.550" v="41"/>
          <pc:sldLayoutMkLst>
            <pc:docMk/>
            <pc:sldMasterMk cId="759326577" sldId="2147483721"/>
            <pc:sldLayoutMk cId="3240049539" sldId="2147483710"/>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156619548" sldId="2147483711"/>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2885161972" sldId="2147483712"/>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2588603573" sldId="2147483713"/>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1941291595" sldId="2147483714"/>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2982479356" sldId="2147483715"/>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3652623199" sldId="2147483716"/>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242745472" sldId="2147483717"/>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1145429928" sldId="2147483718"/>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938457797" sldId="2147483719"/>
          </pc:sldLayoutMkLst>
        </pc:sldLayoutChg>
        <pc:sldLayoutChg chg="add del">
          <pc:chgData name="Corey Edwards" userId="S::corey.edwards@uwtsd.ac.uk::7a967df3-e232-40a5-b10c-dee8f912d80a" providerId="AD" clId="Web-{344D5C2D-C63A-8E77-FC22-070946713E77}" dt="2026-08-11T13:25:52.550" v="41"/>
          <pc:sldLayoutMkLst>
            <pc:docMk/>
            <pc:sldMasterMk cId="759326577" sldId="2147483721"/>
            <pc:sldLayoutMk cId="2557537193" sldId="2147483720"/>
          </pc:sldLayoutMkLst>
        </pc:sldLayoutChg>
      </pc:sldMasterChg>
      <pc:sldMasterChg chg="add del addSldLayout delSldLayout">
        <pc:chgData name="Corey Edwards" userId="S::corey.edwards@uwtsd.ac.uk::7a967df3-e232-40a5-b10c-dee8f912d80a" providerId="AD" clId="Web-{344D5C2D-C63A-8E77-FC22-070946713E77}" dt="2026-08-11T13:24:53.296" v="13"/>
        <pc:sldMasterMkLst>
          <pc:docMk/>
          <pc:sldMasterMk cId="1327341873" sldId="2147483721"/>
        </pc:sldMasterMkLst>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2602082650" sldId="2147483710"/>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116296490" sldId="2147483711"/>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4256612733" sldId="2147483712"/>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1899108508" sldId="2147483713"/>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2989206450" sldId="2147483714"/>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194821978" sldId="2147483715"/>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3288356904" sldId="2147483716"/>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2402570527" sldId="2147483717"/>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2021866461" sldId="2147483718"/>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3828849827" sldId="2147483719"/>
          </pc:sldLayoutMkLst>
        </pc:sldLayoutChg>
        <pc:sldLayoutChg chg="add del">
          <pc:chgData name="Corey Edwards" userId="S::corey.edwards@uwtsd.ac.uk::7a967df3-e232-40a5-b10c-dee8f912d80a" providerId="AD" clId="Web-{344D5C2D-C63A-8E77-FC22-070946713E77}" dt="2026-08-11T13:24:53.296" v="13"/>
          <pc:sldLayoutMkLst>
            <pc:docMk/>
            <pc:sldMasterMk cId="1327341873" sldId="2147483721"/>
            <pc:sldLayoutMk cId="710747387" sldId="2147483720"/>
          </pc:sldLayoutMkLst>
        </pc:sldLayoutChg>
      </pc:sldMasterChg>
      <pc:sldMasterChg chg="add del addSldLayout delSldLayout">
        <pc:chgData name="Corey Edwards" userId="S::corey.edwards@uwtsd.ac.uk::7a967df3-e232-40a5-b10c-dee8f912d80a" providerId="AD" clId="Web-{344D5C2D-C63A-8E77-FC22-070946713E77}" dt="2026-08-11T13:26:12.895" v="49"/>
        <pc:sldMasterMkLst>
          <pc:docMk/>
          <pc:sldMasterMk cId="22994804" sldId="2147483747"/>
        </pc:sldMasterMkLst>
        <pc:sldLayoutChg chg="add del">
          <pc:chgData name="Corey Edwards" userId="S::corey.edwards@uwtsd.ac.uk::7a967df3-e232-40a5-b10c-dee8f912d80a" providerId="AD" clId="Web-{344D5C2D-C63A-8E77-FC22-070946713E77}" dt="2026-08-11T13:26:12.895" v="49"/>
          <pc:sldLayoutMkLst>
            <pc:docMk/>
            <pc:sldMasterMk cId="22994804" sldId="2147483747"/>
            <pc:sldLayoutMk cId="2799753213" sldId="2147483736"/>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1443969011" sldId="2147483737"/>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3816874534" sldId="2147483738"/>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1228752144" sldId="2147483739"/>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3507782795" sldId="2147483740"/>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3751466704" sldId="2147483741"/>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2072752600" sldId="2147483742"/>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3796440140" sldId="2147483743"/>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2218411579" sldId="2147483744"/>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3864415270" sldId="2147483745"/>
          </pc:sldLayoutMkLst>
        </pc:sldLayoutChg>
        <pc:sldLayoutChg chg="add del">
          <pc:chgData name="Corey Edwards" userId="S::corey.edwards@uwtsd.ac.uk::7a967df3-e232-40a5-b10c-dee8f912d80a" providerId="AD" clId="Web-{344D5C2D-C63A-8E77-FC22-070946713E77}" dt="2026-08-11T13:26:12.895" v="49"/>
          <pc:sldLayoutMkLst>
            <pc:docMk/>
            <pc:sldMasterMk cId="22994804" sldId="2147483747"/>
            <pc:sldLayoutMk cId="2920395231" sldId="2147483746"/>
          </pc:sldLayoutMkLst>
        </pc:sldLayoutChg>
      </pc:sldMasterChg>
      <pc:sldMasterChg chg="add addSldLayout">
        <pc:chgData name="Corey Edwards" userId="S::corey.edwards@uwtsd.ac.uk::7a967df3-e232-40a5-b10c-dee8f912d80a" providerId="AD" clId="Web-{344D5C2D-C63A-8E77-FC22-070946713E77}" dt="2026-08-11T13:29:12.079" v="178"/>
        <pc:sldMasterMkLst>
          <pc:docMk/>
          <pc:sldMasterMk cId="1828484175" sldId="2147483773"/>
        </pc:sldMasterMkLst>
        <pc:sldLayoutChg chg="add">
          <pc:chgData name="Corey Edwards" userId="S::corey.edwards@uwtsd.ac.uk::7a967df3-e232-40a5-b10c-dee8f912d80a" providerId="AD" clId="Web-{344D5C2D-C63A-8E77-FC22-070946713E77}" dt="2026-08-11T13:26:17.208" v="50"/>
          <pc:sldLayoutMkLst>
            <pc:docMk/>
            <pc:sldMasterMk cId="1828484175" sldId="2147483773"/>
            <pc:sldLayoutMk cId="905863761" sldId="2147483762"/>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551872426" sldId="2147483763"/>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3876140145" sldId="2147483764"/>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3288384156" sldId="2147483765"/>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2610194651" sldId="2147483766"/>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185870042" sldId="2147483767"/>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3194950426" sldId="2147483768"/>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1944890351" sldId="2147483769"/>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1566631574" sldId="2147483770"/>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627472681" sldId="2147483771"/>
          </pc:sldLayoutMkLst>
        </pc:sldLayoutChg>
        <pc:sldLayoutChg chg="add">
          <pc:chgData name="Corey Edwards" userId="S::corey.edwards@uwtsd.ac.uk::7a967df3-e232-40a5-b10c-dee8f912d80a" providerId="AD" clId="Web-{344D5C2D-C63A-8E77-FC22-070946713E77}" dt="2026-08-11T13:26:17.208" v="50"/>
          <pc:sldLayoutMkLst>
            <pc:docMk/>
            <pc:sldMasterMk cId="1828484175" sldId="2147483773"/>
            <pc:sldLayoutMk cId="297321461" sldId="2147483772"/>
          </pc:sldLayoutMkLst>
        </pc:sldLayoutChg>
        <pc:sldLayoutChg chg="add replId">
          <pc:chgData name="Corey Edwards" userId="S::corey.edwards@uwtsd.ac.uk::7a967df3-e232-40a5-b10c-dee8f912d80a" providerId="AD" clId="Web-{344D5C2D-C63A-8E77-FC22-070946713E77}" dt="2026-08-11T13:29:12.079" v="178"/>
          <pc:sldLayoutMkLst>
            <pc:docMk/>
            <pc:sldMasterMk cId="1828484175" sldId="2147483773"/>
            <pc:sldLayoutMk cId="41796252" sldId="2147483774"/>
          </pc:sldLayoutMkLst>
        </pc:sldLayoutChg>
      </pc:sldMasterChg>
    </pc:docChg>
  </pc:docChgLst>
  <pc:docChgLst>
    <pc:chgData name="Corey Edwards" userId="S::corey.edwards@uwtsd.ac.uk::7a967df3-e232-40a5-b10c-dee8f912d80a" providerId="AD" clId="Web-{8165855F-A99C-65E7-CE8E-D7486B745D9A}"/>
    <pc:docChg chg="modSld">
      <pc:chgData name="Corey Edwards" userId="S::corey.edwards@uwtsd.ac.uk::7a967df3-e232-40a5-b10c-dee8f912d80a" providerId="AD" clId="Web-{8165855F-A99C-65E7-CE8E-D7486B745D9A}" dt="2026-08-11T14:30:46.023" v="5"/>
      <pc:docMkLst>
        <pc:docMk/>
      </pc:docMkLst>
      <pc:sldChg chg="addSp modSp mod setBg">
        <pc:chgData name="Corey Edwards" userId="S::corey.edwards@uwtsd.ac.uk::7a967df3-e232-40a5-b10c-dee8f912d80a" providerId="AD" clId="Web-{8165855F-A99C-65E7-CE8E-D7486B745D9A}" dt="2026-08-11T14:30:10.474" v="0"/>
        <pc:sldMkLst>
          <pc:docMk/>
          <pc:sldMk cId="781705083" sldId="257"/>
        </pc:sldMkLst>
        <pc:spChg chg="mod">
          <ac:chgData name="Corey Edwards" userId="S::corey.edwards@uwtsd.ac.uk::7a967df3-e232-40a5-b10c-dee8f912d80a" providerId="AD" clId="Web-{8165855F-A99C-65E7-CE8E-D7486B745D9A}" dt="2026-08-11T14:30:10.474" v="0"/>
          <ac:spMkLst>
            <pc:docMk/>
            <pc:sldMk cId="781705083" sldId="257"/>
            <ac:spMk id="2" creationId="{100F5F7C-D0A2-8361-6971-CDB172AECF4E}"/>
          </ac:spMkLst>
        </pc:spChg>
        <pc:spChg chg="mod">
          <ac:chgData name="Corey Edwards" userId="S::corey.edwards@uwtsd.ac.uk::7a967df3-e232-40a5-b10c-dee8f912d80a" providerId="AD" clId="Web-{8165855F-A99C-65E7-CE8E-D7486B745D9A}" dt="2026-08-11T14:30:10.474" v="0"/>
          <ac:spMkLst>
            <pc:docMk/>
            <pc:sldMk cId="781705083" sldId="257"/>
            <ac:spMk id="3" creationId="{CA2B4A0B-697D-38E2-3850-68E67D1F5F45}"/>
          </ac:spMkLst>
        </pc:spChg>
        <pc:spChg chg="add">
          <ac:chgData name="Corey Edwards" userId="S::corey.edwards@uwtsd.ac.uk::7a967df3-e232-40a5-b10c-dee8f912d80a" providerId="AD" clId="Web-{8165855F-A99C-65E7-CE8E-D7486B745D9A}" dt="2026-08-11T14:30:10.474" v="0"/>
          <ac:spMkLst>
            <pc:docMk/>
            <pc:sldMk cId="781705083" sldId="257"/>
            <ac:spMk id="9" creationId="{A80A97F9-87C9-4710-B480-406EA55C9EC8}"/>
          </ac:spMkLst>
        </pc:spChg>
        <pc:spChg chg="add">
          <ac:chgData name="Corey Edwards" userId="S::corey.edwards@uwtsd.ac.uk::7a967df3-e232-40a5-b10c-dee8f912d80a" providerId="AD" clId="Web-{8165855F-A99C-65E7-CE8E-D7486B745D9A}" dt="2026-08-11T14:30:10.474" v="0"/>
          <ac:spMkLst>
            <pc:docMk/>
            <pc:sldMk cId="781705083" sldId="257"/>
            <ac:spMk id="11" creationId="{6D6F0AC2-F229-46DE-A0A2-5CB386CE9014}"/>
          </ac:spMkLst>
        </pc:spChg>
        <pc:spChg chg="add">
          <ac:chgData name="Corey Edwards" userId="S::corey.edwards@uwtsd.ac.uk::7a967df3-e232-40a5-b10c-dee8f912d80a" providerId="AD" clId="Web-{8165855F-A99C-65E7-CE8E-D7486B745D9A}" dt="2026-08-11T14:30:10.474" v="0"/>
          <ac:spMkLst>
            <pc:docMk/>
            <pc:sldMk cId="781705083" sldId="257"/>
            <ac:spMk id="13" creationId="{9F3CB34B-2F8F-4442-91D1-923678282D06}"/>
          </ac:spMkLst>
        </pc:spChg>
        <pc:spChg chg="add">
          <ac:chgData name="Corey Edwards" userId="S::corey.edwards@uwtsd.ac.uk::7a967df3-e232-40a5-b10c-dee8f912d80a" providerId="AD" clId="Web-{8165855F-A99C-65E7-CE8E-D7486B745D9A}" dt="2026-08-11T14:30:10.474" v="0"/>
          <ac:spMkLst>
            <pc:docMk/>
            <pc:sldMk cId="781705083" sldId="257"/>
            <ac:spMk id="15" creationId="{92AFC398-9263-43B8-98C4-6D97765B8387}"/>
          </ac:spMkLst>
        </pc:spChg>
        <pc:picChg chg="add">
          <ac:chgData name="Corey Edwards" userId="S::corey.edwards@uwtsd.ac.uk::7a967df3-e232-40a5-b10c-dee8f912d80a" providerId="AD" clId="Web-{8165855F-A99C-65E7-CE8E-D7486B745D9A}" dt="2026-08-11T14:30:10.474" v="0"/>
          <ac:picMkLst>
            <pc:docMk/>
            <pc:sldMk cId="781705083" sldId="257"/>
            <ac:picMk id="5" creationId="{F6B56150-54ED-3292-158C-39F785E94274}"/>
          </ac:picMkLst>
        </pc:picChg>
        <pc:picChg chg="add">
          <ac:chgData name="Corey Edwards" userId="S::corey.edwards@uwtsd.ac.uk::7a967df3-e232-40a5-b10c-dee8f912d80a" providerId="AD" clId="Web-{8165855F-A99C-65E7-CE8E-D7486B745D9A}" dt="2026-08-11T14:30:10.474" v="0"/>
          <ac:picMkLst>
            <pc:docMk/>
            <pc:sldMk cId="781705083" sldId="257"/>
            <ac:picMk id="17" creationId="{C3F180D0-951F-4FB1-8AC1-0CB70C61EF56}"/>
          </ac:picMkLst>
        </pc:picChg>
      </pc:sldChg>
      <pc:sldChg chg="modSp">
        <pc:chgData name="Corey Edwards" userId="S::corey.edwards@uwtsd.ac.uk::7a967df3-e232-40a5-b10c-dee8f912d80a" providerId="AD" clId="Web-{8165855F-A99C-65E7-CE8E-D7486B745D9A}" dt="2026-08-11T14:30:13.396" v="1" actId="14100"/>
        <pc:sldMkLst>
          <pc:docMk/>
          <pc:sldMk cId="302670497" sldId="473"/>
        </pc:sldMkLst>
        <pc:spChg chg="mod">
          <ac:chgData name="Corey Edwards" userId="S::corey.edwards@uwtsd.ac.uk::7a967df3-e232-40a5-b10c-dee8f912d80a" providerId="AD" clId="Web-{8165855F-A99C-65E7-CE8E-D7486B745D9A}" dt="2026-08-11T14:30:13.396" v="1" actId="14100"/>
          <ac:spMkLst>
            <pc:docMk/>
            <pc:sldMk cId="302670497" sldId="473"/>
            <ac:spMk id="2" creationId="{039E08A4-BD7B-1D4B-563A-975A263F4370}"/>
          </ac:spMkLst>
        </pc:spChg>
      </pc:sldChg>
      <pc:sldChg chg="addSp delSp modSp mod setBg setClrOvrMap">
        <pc:chgData name="Corey Edwards" userId="S::corey.edwards@uwtsd.ac.uk::7a967df3-e232-40a5-b10c-dee8f912d80a" providerId="AD" clId="Web-{8165855F-A99C-65E7-CE8E-D7486B745D9A}" dt="2026-08-11T14:30:38.992" v="3"/>
        <pc:sldMkLst>
          <pc:docMk/>
          <pc:sldMk cId="3348146590" sldId="517"/>
        </pc:sldMkLst>
        <pc:spChg chg="mod">
          <ac:chgData name="Corey Edwards" userId="S::corey.edwards@uwtsd.ac.uk::7a967df3-e232-40a5-b10c-dee8f912d80a" providerId="AD" clId="Web-{8165855F-A99C-65E7-CE8E-D7486B745D9A}" dt="2026-08-11T14:30:38.992" v="3"/>
          <ac:spMkLst>
            <pc:docMk/>
            <pc:sldMk cId="3348146590" sldId="517"/>
            <ac:spMk id="2" creationId="{DA7C41DE-2AE8-FC23-52BF-3ABBB2EDDEF0}"/>
          </ac:spMkLst>
        </pc:spChg>
        <pc:spChg chg="del">
          <ac:chgData name="Corey Edwards" userId="S::corey.edwards@uwtsd.ac.uk::7a967df3-e232-40a5-b10c-dee8f912d80a" providerId="AD" clId="Web-{8165855F-A99C-65E7-CE8E-D7486B745D9A}" dt="2026-08-11T14:30:38.992" v="3"/>
          <ac:spMkLst>
            <pc:docMk/>
            <pc:sldMk cId="3348146590" sldId="517"/>
            <ac:spMk id="3" creationId="{02162E73-99DD-38D6-9AB6-BE1D260523CF}"/>
          </ac:spMkLst>
        </pc:spChg>
        <pc:spChg chg="add">
          <ac:chgData name="Corey Edwards" userId="S::corey.edwards@uwtsd.ac.uk::7a967df3-e232-40a5-b10c-dee8f912d80a" providerId="AD" clId="Web-{8165855F-A99C-65E7-CE8E-D7486B745D9A}" dt="2026-08-11T14:30:38.992" v="3"/>
          <ac:spMkLst>
            <pc:docMk/>
            <pc:sldMk cId="3348146590" sldId="517"/>
            <ac:spMk id="9" creationId="{A80A97F9-87C9-4710-B480-406EA55C9EC8}"/>
          </ac:spMkLst>
        </pc:spChg>
        <pc:spChg chg="add">
          <ac:chgData name="Corey Edwards" userId="S::corey.edwards@uwtsd.ac.uk::7a967df3-e232-40a5-b10c-dee8f912d80a" providerId="AD" clId="Web-{8165855F-A99C-65E7-CE8E-D7486B745D9A}" dt="2026-08-11T14:30:38.992" v="3"/>
          <ac:spMkLst>
            <pc:docMk/>
            <pc:sldMk cId="3348146590" sldId="517"/>
            <ac:spMk id="11" creationId="{11F77E0A-DD37-49FD-8A32-B10C2F767976}"/>
          </ac:spMkLst>
        </pc:spChg>
        <pc:spChg chg="add">
          <ac:chgData name="Corey Edwards" userId="S::corey.edwards@uwtsd.ac.uk::7a967df3-e232-40a5-b10c-dee8f912d80a" providerId="AD" clId="Web-{8165855F-A99C-65E7-CE8E-D7486B745D9A}" dt="2026-08-11T14:30:38.992" v="3"/>
          <ac:spMkLst>
            <pc:docMk/>
            <pc:sldMk cId="3348146590" sldId="517"/>
            <ac:spMk id="13" creationId="{23404169-BD75-4B89-8AB7-F7323FE35990}"/>
          </ac:spMkLst>
        </pc:spChg>
        <pc:spChg chg="add">
          <ac:chgData name="Corey Edwards" userId="S::corey.edwards@uwtsd.ac.uk::7a967df3-e232-40a5-b10c-dee8f912d80a" providerId="AD" clId="Web-{8165855F-A99C-65E7-CE8E-D7486B745D9A}" dt="2026-08-11T14:30:38.992" v="3"/>
          <ac:spMkLst>
            <pc:docMk/>
            <pc:sldMk cId="3348146590" sldId="517"/>
            <ac:spMk id="15" creationId="{570263F1-450D-4A49-A435-B58A96D19240}"/>
          </ac:spMkLst>
        </pc:spChg>
        <pc:graphicFrameChg chg="add">
          <ac:chgData name="Corey Edwards" userId="S::corey.edwards@uwtsd.ac.uk::7a967df3-e232-40a5-b10c-dee8f912d80a" providerId="AD" clId="Web-{8165855F-A99C-65E7-CE8E-D7486B745D9A}" dt="2026-08-11T14:30:38.992" v="3"/>
          <ac:graphicFrameMkLst>
            <pc:docMk/>
            <pc:sldMk cId="3348146590" sldId="517"/>
            <ac:graphicFrameMk id="5" creationId="{D5A60DCB-B9EC-D98D-A5F7-9AE27BE92CB9}"/>
          </ac:graphicFrameMkLst>
        </pc:graphicFrameChg>
      </pc:sldChg>
      <pc:sldChg chg="addSp modSp mod setBg">
        <pc:chgData name="Corey Edwards" userId="S::corey.edwards@uwtsd.ac.uk::7a967df3-e232-40a5-b10c-dee8f912d80a" providerId="AD" clId="Web-{8165855F-A99C-65E7-CE8E-D7486B745D9A}" dt="2026-08-11T14:30:34.054" v="2"/>
        <pc:sldMkLst>
          <pc:docMk/>
          <pc:sldMk cId="898285579" sldId="518"/>
        </pc:sldMkLst>
        <pc:spChg chg="mod">
          <ac:chgData name="Corey Edwards" userId="S::corey.edwards@uwtsd.ac.uk::7a967df3-e232-40a5-b10c-dee8f912d80a" providerId="AD" clId="Web-{8165855F-A99C-65E7-CE8E-D7486B745D9A}" dt="2026-08-11T14:30:34.054" v="2"/>
          <ac:spMkLst>
            <pc:docMk/>
            <pc:sldMk cId="898285579" sldId="518"/>
            <ac:spMk id="2" creationId="{B0FA77C2-C5AA-7831-1F01-7E28305557F6}"/>
          </ac:spMkLst>
        </pc:spChg>
        <pc:spChg chg="mod">
          <ac:chgData name="Corey Edwards" userId="S::corey.edwards@uwtsd.ac.uk::7a967df3-e232-40a5-b10c-dee8f912d80a" providerId="AD" clId="Web-{8165855F-A99C-65E7-CE8E-D7486B745D9A}" dt="2026-08-11T14:30:34.054" v="2"/>
          <ac:spMkLst>
            <pc:docMk/>
            <pc:sldMk cId="898285579" sldId="518"/>
            <ac:spMk id="3" creationId="{B7445D97-8478-A04C-D9DD-BD70FE614286}"/>
          </ac:spMkLst>
        </pc:spChg>
        <pc:spChg chg="add">
          <ac:chgData name="Corey Edwards" userId="S::corey.edwards@uwtsd.ac.uk::7a967df3-e232-40a5-b10c-dee8f912d80a" providerId="AD" clId="Web-{8165855F-A99C-65E7-CE8E-D7486B745D9A}" dt="2026-08-11T14:30:34.054" v="2"/>
          <ac:spMkLst>
            <pc:docMk/>
            <pc:sldMk cId="898285579" sldId="518"/>
            <ac:spMk id="9" creationId="{A80A97F9-87C9-4710-B480-406EA55C9EC8}"/>
          </ac:spMkLst>
        </pc:spChg>
        <pc:spChg chg="add">
          <ac:chgData name="Corey Edwards" userId="S::corey.edwards@uwtsd.ac.uk::7a967df3-e232-40a5-b10c-dee8f912d80a" providerId="AD" clId="Web-{8165855F-A99C-65E7-CE8E-D7486B745D9A}" dt="2026-08-11T14:30:34.054" v="2"/>
          <ac:spMkLst>
            <pc:docMk/>
            <pc:sldMk cId="898285579" sldId="518"/>
            <ac:spMk id="11" creationId="{6D6F0AC2-F229-46DE-A0A2-5CB386CE9014}"/>
          </ac:spMkLst>
        </pc:spChg>
        <pc:spChg chg="add">
          <ac:chgData name="Corey Edwards" userId="S::corey.edwards@uwtsd.ac.uk::7a967df3-e232-40a5-b10c-dee8f912d80a" providerId="AD" clId="Web-{8165855F-A99C-65E7-CE8E-D7486B745D9A}" dt="2026-08-11T14:30:34.054" v="2"/>
          <ac:spMkLst>
            <pc:docMk/>
            <pc:sldMk cId="898285579" sldId="518"/>
            <ac:spMk id="13" creationId="{AFB2EC2C-A33F-49EE-AB41-F9385234607B}"/>
          </ac:spMkLst>
        </pc:spChg>
        <pc:spChg chg="add">
          <ac:chgData name="Corey Edwards" userId="S::corey.edwards@uwtsd.ac.uk::7a967df3-e232-40a5-b10c-dee8f912d80a" providerId="AD" clId="Web-{8165855F-A99C-65E7-CE8E-D7486B745D9A}" dt="2026-08-11T14:30:34.054" v="2"/>
          <ac:spMkLst>
            <pc:docMk/>
            <pc:sldMk cId="898285579" sldId="518"/>
            <ac:spMk id="17" creationId="{F757B3A0-8B17-4AE0-BD9C-475E1D760588}"/>
          </ac:spMkLst>
        </pc:spChg>
        <pc:spChg chg="add">
          <ac:chgData name="Corey Edwards" userId="S::corey.edwards@uwtsd.ac.uk::7a967df3-e232-40a5-b10c-dee8f912d80a" providerId="AD" clId="Web-{8165855F-A99C-65E7-CE8E-D7486B745D9A}" dt="2026-08-11T14:30:34.054" v="2"/>
          <ac:spMkLst>
            <pc:docMk/>
            <pc:sldMk cId="898285579" sldId="518"/>
            <ac:spMk id="19" creationId="{5210CEDD-F054-4BF3-B856-98FED59AE78B}"/>
          </ac:spMkLst>
        </pc:spChg>
        <pc:spChg chg="add">
          <ac:chgData name="Corey Edwards" userId="S::corey.edwards@uwtsd.ac.uk::7a967df3-e232-40a5-b10c-dee8f912d80a" providerId="AD" clId="Web-{8165855F-A99C-65E7-CE8E-D7486B745D9A}" dt="2026-08-11T14:30:34.054" v="2"/>
          <ac:spMkLst>
            <pc:docMk/>
            <pc:sldMk cId="898285579" sldId="518"/>
            <ac:spMk id="23" creationId="{17B5949A-E34F-4EE9-A608-55EEADE0EDA5}"/>
          </ac:spMkLst>
        </pc:spChg>
        <pc:picChg chg="add">
          <ac:chgData name="Corey Edwards" userId="S::corey.edwards@uwtsd.ac.uk::7a967df3-e232-40a5-b10c-dee8f912d80a" providerId="AD" clId="Web-{8165855F-A99C-65E7-CE8E-D7486B745D9A}" dt="2026-08-11T14:30:34.054" v="2"/>
          <ac:picMkLst>
            <pc:docMk/>
            <pc:sldMk cId="898285579" sldId="518"/>
            <ac:picMk id="5" creationId="{E14508A8-C16B-B777-F71A-694BA36846B4}"/>
          </ac:picMkLst>
        </pc:picChg>
        <pc:picChg chg="add">
          <ac:chgData name="Corey Edwards" userId="S::corey.edwards@uwtsd.ac.uk::7a967df3-e232-40a5-b10c-dee8f912d80a" providerId="AD" clId="Web-{8165855F-A99C-65E7-CE8E-D7486B745D9A}" dt="2026-08-11T14:30:34.054" v="2"/>
          <ac:picMkLst>
            <pc:docMk/>
            <pc:sldMk cId="898285579" sldId="518"/>
            <ac:picMk id="15" creationId="{F68B9A43-D405-4564-90D7-037BDBC77F58}"/>
          </ac:picMkLst>
        </pc:picChg>
      </pc:sldChg>
      <pc:sldChg chg="addSp delSp modSp mod setBg">
        <pc:chgData name="Corey Edwards" userId="S::corey.edwards@uwtsd.ac.uk::7a967df3-e232-40a5-b10c-dee8f912d80a" providerId="AD" clId="Web-{8165855F-A99C-65E7-CE8E-D7486B745D9A}" dt="2026-08-11T14:30:41.773" v="4"/>
        <pc:sldMkLst>
          <pc:docMk/>
          <pc:sldMk cId="3131220571" sldId="519"/>
        </pc:sldMkLst>
        <pc:spChg chg="mod">
          <ac:chgData name="Corey Edwards" userId="S::corey.edwards@uwtsd.ac.uk::7a967df3-e232-40a5-b10c-dee8f912d80a" providerId="AD" clId="Web-{8165855F-A99C-65E7-CE8E-D7486B745D9A}" dt="2026-08-11T14:30:41.773" v="4"/>
          <ac:spMkLst>
            <pc:docMk/>
            <pc:sldMk cId="3131220571" sldId="519"/>
            <ac:spMk id="2" creationId="{1D592FA5-A401-2784-BCC4-FFD7D0883D6B}"/>
          </ac:spMkLst>
        </pc:spChg>
        <pc:spChg chg="del">
          <ac:chgData name="Corey Edwards" userId="S::corey.edwards@uwtsd.ac.uk::7a967df3-e232-40a5-b10c-dee8f912d80a" providerId="AD" clId="Web-{8165855F-A99C-65E7-CE8E-D7486B745D9A}" dt="2026-08-11T14:30:41.773" v="4"/>
          <ac:spMkLst>
            <pc:docMk/>
            <pc:sldMk cId="3131220571" sldId="519"/>
            <ac:spMk id="3" creationId="{84A06285-9933-9BCC-5EFD-7A9F58B33215}"/>
          </ac:spMkLst>
        </pc:spChg>
        <pc:spChg chg="add">
          <ac:chgData name="Corey Edwards" userId="S::corey.edwards@uwtsd.ac.uk::7a967df3-e232-40a5-b10c-dee8f912d80a" providerId="AD" clId="Web-{8165855F-A99C-65E7-CE8E-D7486B745D9A}" dt="2026-08-11T14:30:41.773" v="4"/>
          <ac:spMkLst>
            <pc:docMk/>
            <pc:sldMk cId="3131220571" sldId="519"/>
            <ac:spMk id="9" creationId="{A80A97F9-87C9-4710-B480-406EA55C9EC8}"/>
          </ac:spMkLst>
        </pc:spChg>
        <pc:spChg chg="add">
          <ac:chgData name="Corey Edwards" userId="S::corey.edwards@uwtsd.ac.uk::7a967df3-e232-40a5-b10c-dee8f912d80a" providerId="AD" clId="Web-{8165855F-A99C-65E7-CE8E-D7486B745D9A}" dt="2026-08-11T14:30:41.773" v="4"/>
          <ac:spMkLst>
            <pc:docMk/>
            <pc:sldMk cId="3131220571" sldId="519"/>
            <ac:spMk id="11" creationId="{6D6F0AC2-F229-46DE-A0A2-5CB386CE9014}"/>
          </ac:spMkLst>
        </pc:spChg>
        <pc:graphicFrameChg chg="add">
          <ac:chgData name="Corey Edwards" userId="S::corey.edwards@uwtsd.ac.uk::7a967df3-e232-40a5-b10c-dee8f912d80a" providerId="AD" clId="Web-{8165855F-A99C-65E7-CE8E-D7486B745D9A}" dt="2026-08-11T14:30:41.773" v="4"/>
          <ac:graphicFrameMkLst>
            <pc:docMk/>
            <pc:sldMk cId="3131220571" sldId="519"/>
            <ac:graphicFrameMk id="5" creationId="{B2D944CA-12E3-5D68-B406-BC218D792804}"/>
          </ac:graphicFrameMkLst>
        </pc:graphicFrameChg>
      </pc:sldChg>
      <pc:sldChg chg="addSp delSp modSp mod setBg">
        <pc:chgData name="Corey Edwards" userId="S::corey.edwards@uwtsd.ac.uk::7a967df3-e232-40a5-b10c-dee8f912d80a" providerId="AD" clId="Web-{8165855F-A99C-65E7-CE8E-D7486B745D9A}" dt="2026-08-11T14:30:46.023" v="5"/>
        <pc:sldMkLst>
          <pc:docMk/>
          <pc:sldMk cId="532919913" sldId="520"/>
        </pc:sldMkLst>
        <pc:spChg chg="mod">
          <ac:chgData name="Corey Edwards" userId="S::corey.edwards@uwtsd.ac.uk::7a967df3-e232-40a5-b10c-dee8f912d80a" providerId="AD" clId="Web-{8165855F-A99C-65E7-CE8E-D7486B745D9A}" dt="2026-08-11T14:30:46.023" v="5"/>
          <ac:spMkLst>
            <pc:docMk/>
            <pc:sldMk cId="532919913" sldId="520"/>
            <ac:spMk id="2" creationId="{D4A9AE79-B154-B8BB-CA73-162114D54B8D}"/>
          </ac:spMkLst>
        </pc:spChg>
        <pc:spChg chg="del">
          <ac:chgData name="Corey Edwards" userId="S::corey.edwards@uwtsd.ac.uk::7a967df3-e232-40a5-b10c-dee8f912d80a" providerId="AD" clId="Web-{8165855F-A99C-65E7-CE8E-D7486B745D9A}" dt="2026-08-11T14:30:46.023" v="5"/>
          <ac:spMkLst>
            <pc:docMk/>
            <pc:sldMk cId="532919913" sldId="520"/>
            <ac:spMk id="3" creationId="{4B0111D0-5F1A-EAD6-358B-070FC3C0A53B}"/>
          </ac:spMkLst>
        </pc:spChg>
        <pc:spChg chg="add">
          <ac:chgData name="Corey Edwards" userId="S::corey.edwards@uwtsd.ac.uk::7a967df3-e232-40a5-b10c-dee8f912d80a" providerId="AD" clId="Web-{8165855F-A99C-65E7-CE8E-D7486B745D9A}" dt="2026-08-11T14:30:46.023" v="5"/>
          <ac:spMkLst>
            <pc:docMk/>
            <pc:sldMk cId="532919913" sldId="520"/>
            <ac:spMk id="9" creationId="{A80A97F9-87C9-4710-B480-406EA55C9EC8}"/>
          </ac:spMkLst>
        </pc:spChg>
        <pc:spChg chg="add">
          <ac:chgData name="Corey Edwards" userId="S::corey.edwards@uwtsd.ac.uk::7a967df3-e232-40a5-b10c-dee8f912d80a" providerId="AD" clId="Web-{8165855F-A99C-65E7-CE8E-D7486B745D9A}" dt="2026-08-11T14:30:46.023" v="5"/>
          <ac:spMkLst>
            <pc:docMk/>
            <pc:sldMk cId="532919913" sldId="520"/>
            <ac:spMk id="11" creationId="{6D6F0AC2-F229-46DE-A0A2-5CB386CE9014}"/>
          </ac:spMkLst>
        </pc:spChg>
        <pc:graphicFrameChg chg="add">
          <ac:chgData name="Corey Edwards" userId="S::corey.edwards@uwtsd.ac.uk::7a967df3-e232-40a5-b10c-dee8f912d80a" providerId="AD" clId="Web-{8165855F-A99C-65E7-CE8E-D7486B745D9A}" dt="2026-08-11T14:30:46.023" v="5"/>
          <ac:graphicFrameMkLst>
            <pc:docMk/>
            <pc:sldMk cId="532919913" sldId="520"/>
            <ac:graphicFrameMk id="5" creationId="{0C208467-0E2F-3990-048D-AE393CEE2D88}"/>
          </ac:graphicFrameMkLst>
        </pc:graphicFrame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ata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ata2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ata2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7">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1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58C0CD-0E3A-4154-8B0C-2C7C9D3D88D2}" type="doc">
      <dgm:prSet loTypeId="urn:microsoft.com/office/officeart/2005/8/layout/hierarchy1" loCatId="hierarchy" qsTypeId="urn:microsoft.com/office/officeart/2005/8/quickstyle/simple4#1" qsCatId="simple" csTypeId="urn:microsoft.com/office/officeart/2005/8/colors/colorful2#3" csCatId="colorful"/>
      <dgm:spPr/>
      <dgm:t>
        <a:bodyPr/>
        <a:lstStyle/>
        <a:p>
          <a:endParaRPr lang="en-US"/>
        </a:p>
      </dgm:t>
    </dgm:pt>
    <dgm:pt modelId="{46CA379A-31D7-4C1E-AF1A-99D26D53CD32}">
      <dgm:prSet/>
      <dgm:spPr/>
      <dgm:t>
        <a:bodyPr/>
        <a:lstStyle/>
        <a:p>
          <a:r>
            <a:rPr lang="en-GB"/>
            <a:t>Truth vs loyalty</a:t>
          </a:r>
          <a:endParaRPr lang="en-US"/>
        </a:p>
      </dgm:t>
    </dgm:pt>
    <dgm:pt modelId="{3DAC3460-5946-44F0-99DF-F724EE2DBFEB}" type="parTrans" cxnId="{40F15068-046D-4BE5-91C5-1B801F14BF1C}">
      <dgm:prSet/>
      <dgm:spPr/>
      <dgm:t>
        <a:bodyPr/>
        <a:lstStyle/>
        <a:p>
          <a:endParaRPr lang="en-US"/>
        </a:p>
      </dgm:t>
    </dgm:pt>
    <dgm:pt modelId="{3C7B84A3-76CE-4620-A98D-40AF6AB26C1D}" type="sibTrans" cxnId="{40F15068-046D-4BE5-91C5-1B801F14BF1C}">
      <dgm:prSet/>
      <dgm:spPr/>
      <dgm:t>
        <a:bodyPr/>
        <a:lstStyle/>
        <a:p>
          <a:endParaRPr lang="en-US"/>
        </a:p>
      </dgm:t>
    </dgm:pt>
    <dgm:pt modelId="{F373BFE2-0A6B-495C-B80C-4C3F73520C1D}">
      <dgm:prSet/>
      <dgm:spPr/>
      <dgm:t>
        <a:bodyPr/>
        <a:lstStyle/>
        <a:p>
          <a:r>
            <a:rPr lang="en-GB"/>
            <a:t>Individual vs community</a:t>
          </a:r>
          <a:endParaRPr lang="en-US"/>
        </a:p>
      </dgm:t>
    </dgm:pt>
    <dgm:pt modelId="{76B7648D-F3DF-4E74-ADED-B40D1E06DDFD}" type="parTrans" cxnId="{64DED659-F07C-4883-B2A8-473EDDB3B07F}">
      <dgm:prSet/>
      <dgm:spPr/>
      <dgm:t>
        <a:bodyPr/>
        <a:lstStyle/>
        <a:p>
          <a:endParaRPr lang="en-US"/>
        </a:p>
      </dgm:t>
    </dgm:pt>
    <dgm:pt modelId="{4BE47E99-562D-4DB7-8A91-5E077608FB58}" type="sibTrans" cxnId="{64DED659-F07C-4883-B2A8-473EDDB3B07F}">
      <dgm:prSet/>
      <dgm:spPr/>
      <dgm:t>
        <a:bodyPr/>
        <a:lstStyle/>
        <a:p>
          <a:endParaRPr lang="en-US"/>
        </a:p>
      </dgm:t>
    </dgm:pt>
    <dgm:pt modelId="{9E586FAA-8D2F-4B63-B5F5-0F4959313700}">
      <dgm:prSet/>
      <dgm:spPr/>
      <dgm:t>
        <a:bodyPr/>
        <a:lstStyle/>
        <a:p>
          <a:r>
            <a:rPr lang="en-GB"/>
            <a:t>Short-term vs long-term</a:t>
          </a:r>
          <a:endParaRPr lang="en-US"/>
        </a:p>
      </dgm:t>
    </dgm:pt>
    <dgm:pt modelId="{5B3A04F0-3EDB-4028-ABB1-B7FC88CF67CE}" type="parTrans" cxnId="{FCA2D792-275C-4288-9EAB-F8010F411787}">
      <dgm:prSet/>
      <dgm:spPr/>
      <dgm:t>
        <a:bodyPr/>
        <a:lstStyle/>
        <a:p>
          <a:endParaRPr lang="en-US"/>
        </a:p>
      </dgm:t>
    </dgm:pt>
    <dgm:pt modelId="{064597BE-CFF6-4A7A-B5BD-F06B145D9DBC}" type="sibTrans" cxnId="{FCA2D792-275C-4288-9EAB-F8010F411787}">
      <dgm:prSet/>
      <dgm:spPr/>
      <dgm:t>
        <a:bodyPr/>
        <a:lstStyle/>
        <a:p>
          <a:endParaRPr lang="en-US"/>
        </a:p>
      </dgm:t>
    </dgm:pt>
    <dgm:pt modelId="{64F1C6BC-7B2F-4C92-ACE4-6B59D16C0E88}">
      <dgm:prSet/>
      <dgm:spPr/>
      <dgm:t>
        <a:bodyPr/>
        <a:lstStyle/>
        <a:p>
          <a:r>
            <a:rPr lang="en-GB"/>
            <a:t>Justice vs mercy</a:t>
          </a:r>
          <a:endParaRPr lang="en-US"/>
        </a:p>
      </dgm:t>
    </dgm:pt>
    <dgm:pt modelId="{ABEA6078-B022-4BAE-B942-59E3C5D2A9D5}" type="parTrans" cxnId="{65B7AAEE-197F-46F2-98C0-C23E8958761A}">
      <dgm:prSet/>
      <dgm:spPr/>
      <dgm:t>
        <a:bodyPr/>
        <a:lstStyle/>
        <a:p>
          <a:endParaRPr lang="en-US"/>
        </a:p>
      </dgm:t>
    </dgm:pt>
    <dgm:pt modelId="{1FA6E848-E2D8-4945-A1F6-A67BFD6F2571}" type="sibTrans" cxnId="{65B7AAEE-197F-46F2-98C0-C23E8958761A}">
      <dgm:prSet/>
      <dgm:spPr/>
      <dgm:t>
        <a:bodyPr/>
        <a:lstStyle/>
        <a:p>
          <a:endParaRPr lang="en-US"/>
        </a:p>
      </dgm:t>
    </dgm:pt>
    <dgm:pt modelId="{582F0096-2E20-4696-B4D9-38BDF404ABE2}" type="pres">
      <dgm:prSet presAssocID="{4F58C0CD-0E3A-4154-8B0C-2C7C9D3D88D2}" presName="hierChild1" presStyleCnt="0">
        <dgm:presLayoutVars>
          <dgm:chPref val="1"/>
          <dgm:dir/>
          <dgm:animOne val="branch"/>
          <dgm:animLvl val="lvl"/>
          <dgm:resizeHandles/>
        </dgm:presLayoutVars>
      </dgm:prSet>
      <dgm:spPr/>
    </dgm:pt>
    <dgm:pt modelId="{FAE931C1-1043-4792-AFB4-9768FF8BD1B8}" type="pres">
      <dgm:prSet presAssocID="{46CA379A-31D7-4C1E-AF1A-99D26D53CD32}" presName="hierRoot1" presStyleCnt="0"/>
      <dgm:spPr/>
    </dgm:pt>
    <dgm:pt modelId="{7CC742E1-6A02-40E4-BE4A-AEB52E7B639C}" type="pres">
      <dgm:prSet presAssocID="{46CA379A-31D7-4C1E-AF1A-99D26D53CD32}" presName="composite" presStyleCnt="0"/>
      <dgm:spPr/>
    </dgm:pt>
    <dgm:pt modelId="{31BC6D8F-7A51-428E-9BE6-243EF346D846}" type="pres">
      <dgm:prSet presAssocID="{46CA379A-31D7-4C1E-AF1A-99D26D53CD32}" presName="background" presStyleLbl="node0" presStyleIdx="0" presStyleCnt="4"/>
      <dgm:spPr/>
    </dgm:pt>
    <dgm:pt modelId="{86B93023-2314-4142-B7E2-3225D386E304}" type="pres">
      <dgm:prSet presAssocID="{46CA379A-31D7-4C1E-AF1A-99D26D53CD32}" presName="text" presStyleLbl="fgAcc0" presStyleIdx="0" presStyleCnt="4">
        <dgm:presLayoutVars>
          <dgm:chPref val="3"/>
        </dgm:presLayoutVars>
      </dgm:prSet>
      <dgm:spPr/>
    </dgm:pt>
    <dgm:pt modelId="{4A57B999-5030-45EE-B253-E2E77006F5EA}" type="pres">
      <dgm:prSet presAssocID="{46CA379A-31D7-4C1E-AF1A-99D26D53CD32}" presName="hierChild2" presStyleCnt="0"/>
      <dgm:spPr/>
    </dgm:pt>
    <dgm:pt modelId="{68ECC44B-5770-4464-B12E-DB8D7D9B4E3B}" type="pres">
      <dgm:prSet presAssocID="{F373BFE2-0A6B-495C-B80C-4C3F73520C1D}" presName="hierRoot1" presStyleCnt="0"/>
      <dgm:spPr/>
    </dgm:pt>
    <dgm:pt modelId="{187CB7DF-2D13-4F08-AEAB-9454404EE499}" type="pres">
      <dgm:prSet presAssocID="{F373BFE2-0A6B-495C-B80C-4C3F73520C1D}" presName="composite" presStyleCnt="0"/>
      <dgm:spPr/>
    </dgm:pt>
    <dgm:pt modelId="{A03145AE-76D0-4F26-9792-29782B3A7A3C}" type="pres">
      <dgm:prSet presAssocID="{F373BFE2-0A6B-495C-B80C-4C3F73520C1D}" presName="background" presStyleLbl="node0" presStyleIdx="1" presStyleCnt="4"/>
      <dgm:spPr/>
    </dgm:pt>
    <dgm:pt modelId="{5C9D0392-0432-49CB-9807-D787475580CE}" type="pres">
      <dgm:prSet presAssocID="{F373BFE2-0A6B-495C-B80C-4C3F73520C1D}" presName="text" presStyleLbl="fgAcc0" presStyleIdx="1" presStyleCnt="4">
        <dgm:presLayoutVars>
          <dgm:chPref val="3"/>
        </dgm:presLayoutVars>
      </dgm:prSet>
      <dgm:spPr/>
    </dgm:pt>
    <dgm:pt modelId="{2E2AB4DA-5233-4A01-AC23-0E9011765FC7}" type="pres">
      <dgm:prSet presAssocID="{F373BFE2-0A6B-495C-B80C-4C3F73520C1D}" presName="hierChild2" presStyleCnt="0"/>
      <dgm:spPr/>
    </dgm:pt>
    <dgm:pt modelId="{E91BD2EC-F210-40B9-BF98-841AC550A1A7}" type="pres">
      <dgm:prSet presAssocID="{9E586FAA-8D2F-4B63-B5F5-0F4959313700}" presName="hierRoot1" presStyleCnt="0"/>
      <dgm:spPr/>
    </dgm:pt>
    <dgm:pt modelId="{BD3D404E-663A-4192-9E5A-38F7DF63B653}" type="pres">
      <dgm:prSet presAssocID="{9E586FAA-8D2F-4B63-B5F5-0F4959313700}" presName="composite" presStyleCnt="0"/>
      <dgm:spPr/>
    </dgm:pt>
    <dgm:pt modelId="{0EB625D9-B3FD-4840-9C99-F1CC126841FD}" type="pres">
      <dgm:prSet presAssocID="{9E586FAA-8D2F-4B63-B5F5-0F4959313700}" presName="background" presStyleLbl="node0" presStyleIdx="2" presStyleCnt="4"/>
      <dgm:spPr/>
    </dgm:pt>
    <dgm:pt modelId="{F05DE29E-59FC-47CD-999E-D0442FF2779E}" type="pres">
      <dgm:prSet presAssocID="{9E586FAA-8D2F-4B63-B5F5-0F4959313700}" presName="text" presStyleLbl="fgAcc0" presStyleIdx="2" presStyleCnt="4">
        <dgm:presLayoutVars>
          <dgm:chPref val="3"/>
        </dgm:presLayoutVars>
      </dgm:prSet>
      <dgm:spPr/>
    </dgm:pt>
    <dgm:pt modelId="{63D74E81-6D3D-47FA-B2CE-FC86FFF2C9A7}" type="pres">
      <dgm:prSet presAssocID="{9E586FAA-8D2F-4B63-B5F5-0F4959313700}" presName="hierChild2" presStyleCnt="0"/>
      <dgm:spPr/>
    </dgm:pt>
    <dgm:pt modelId="{8AC06EE7-928B-4A0B-B267-4C3EA85C86AA}" type="pres">
      <dgm:prSet presAssocID="{64F1C6BC-7B2F-4C92-ACE4-6B59D16C0E88}" presName="hierRoot1" presStyleCnt="0"/>
      <dgm:spPr/>
    </dgm:pt>
    <dgm:pt modelId="{43B352D3-53F7-4CAB-8043-57F493244915}" type="pres">
      <dgm:prSet presAssocID="{64F1C6BC-7B2F-4C92-ACE4-6B59D16C0E88}" presName="composite" presStyleCnt="0"/>
      <dgm:spPr/>
    </dgm:pt>
    <dgm:pt modelId="{CBD3E9A2-31E4-4204-A42E-CBB9B826CA6B}" type="pres">
      <dgm:prSet presAssocID="{64F1C6BC-7B2F-4C92-ACE4-6B59D16C0E88}" presName="background" presStyleLbl="node0" presStyleIdx="3" presStyleCnt="4"/>
      <dgm:spPr/>
    </dgm:pt>
    <dgm:pt modelId="{6CA93723-87AF-43A6-85A0-C2CCD4113A5A}" type="pres">
      <dgm:prSet presAssocID="{64F1C6BC-7B2F-4C92-ACE4-6B59D16C0E88}" presName="text" presStyleLbl="fgAcc0" presStyleIdx="3" presStyleCnt="4">
        <dgm:presLayoutVars>
          <dgm:chPref val="3"/>
        </dgm:presLayoutVars>
      </dgm:prSet>
      <dgm:spPr/>
    </dgm:pt>
    <dgm:pt modelId="{D892516E-8353-462A-9217-49B030E0EEFA}" type="pres">
      <dgm:prSet presAssocID="{64F1C6BC-7B2F-4C92-ACE4-6B59D16C0E88}" presName="hierChild2" presStyleCnt="0"/>
      <dgm:spPr/>
    </dgm:pt>
  </dgm:ptLst>
  <dgm:cxnLst>
    <dgm:cxn modelId="{54DB8000-378A-4DA7-8ACF-229D79C99E97}" type="presOf" srcId="{F373BFE2-0A6B-495C-B80C-4C3F73520C1D}" destId="{5C9D0392-0432-49CB-9807-D787475580CE}" srcOrd="0" destOrd="0" presId="urn:microsoft.com/office/officeart/2005/8/layout/hierarchy1"/>
    <dgm:cxn modelId="{9E41991E-ADBD-456C-A1FC-A94D4D0490FE}" type="presOf" srcId="{9E586FAA-8D2F-4B63-B5F5-0F4959313700}" destId="{F05DE29E-59FC-47CD-999E-D0442FF2779E}" srcOrd="0" destOrd="0" presId="urn:microsoft.com/office/officeart/2005/8/layout/hierarchy1"/>
    <dgm:cxn modelId="{DA54EA26-B5D8-4FCB-99A7-F9DA0869BA94}" type="presOf" srcId="{46CA379A-31D7-4C1E-AF1A-99D26D53CD32}" destId="{86B93023-2314-4142-B7E2-3225D386E304}" srcOrd="0" destOrd="0" presId="urn:microsoft.com/office/officeart/2005/8/layout/hierarchy1"/>
    <dgm:cxn modelId="{A324F260-5554-4A9E-B3F1-09C2BF066D73}" type="presOf" srcId="{4F58C0CD-0E3A-4154-8B0C-2C7C9D3D88D2}" destId="{582F0096-2E20-4696-B4D9-38BDF404ABE2}" srcOrd="0" destOrd="0" presId="urn:microsoft.com/office/officeart/2005/8/layout/hierarchy1"/>
    <dgm:cxn modelId="{40F15068-046D-4BE5-91C5-1B801F14BF1C}" srcId="{4F58C0CD-0E3A-4154-8B0C-2C7C9D3D88D2}" destId="{46CA379A-31D7-4C1E-AF1A-99D26D53CD32}" srcOrd="0" destOrd="0" parTransId="{3DAC3460-5946-44F0-99DF-F724EE2DBFEB}" sibTransId="{3C7B84A3-76CE-4620-A98D-40AF6AB26C1D}"/>
    <dgm:cxn modelId="{64DED659-F07C-4883-B2A8-473EDDB3B07F}" srcId="{4F58C0CD-0E3A-4154-8B0C-2C7C9D3D88D2}" destId="{F373BFE2-0A6B-495C-B80C-4C3F73520C1D}" srcOrd="1" destOrd="0" parTransId="{76B7648D-F3DF-4E74-ADED-B40D1E06DDFD}" sibTransId="{4BE47E99-562D-4DB7-8A91-5E077608FB58}"/>
    <dgm:cxn modelId="{FCA2D792-275C-4288-9EAB-F8010F411787}" srcId="{4F58C0CD-0E3A-4154-8B0C-2C7C9D3D88D2}" destId="{9E586FAA-8D2F-4B63-B5F5-0F4959313700}" srcOrd="2" destOrd="0" parTransId="{5B3A04F0-3EDB-4028-ABB1-B7FC88CF67CE}" sibTransId="{064597BE-CFF6-4A7A-B5BD-F06B145D9DBC}"/>
    <dgm:cxn modelId="{7E569FA3-2672-47F8-A06A-7BE622493EB4}" type="presOf" srcId="{64F1C6BC-7B2F-4C92-ACE4-6B59D16C0E88}" destId="{6CA93723-87AF-43A6-85A0-C2CCD4113A5A}" srcOrd="0" destOrd="0" presId="urn:microsoft.com/office/officeart/2005/8/layout/hierarchy1"/>
    <dgm:cxn modelId="{65B7AAEE-197F-46F2-98C0-C23E8958761A}" srcId="{4F58C0CD-0E3A-4154-8B0C-2C7C9D3D88D2}" destId="{64F1C6BC-7B2F-4C92-ACE4-6B59D16C0E88}" srcOrd="3" destOrd="0" parTransId="{ABEA6078-B022-4BAE-B942-59E3C5D2A9D5}" sibTransId="{1FA6E848-E2D8-4945-A1F6-A67BFD6F2571}"/>
    <dgm:cxn modelId="{EE6CC0A2-AB3D-4772-8C81-9A4C7B06933C}" type="presParOf" srcId="{582F0096-2E20-4696-B4D9-38BDF404ABE2}" destId="{FAE931C1-1043-4792-AFB4-9768FF8BD1B8}" srcOrd="0" destOrd="0" presId="urn:microsoft.com/office/officeart/2005/8/layout/hierarchy1"/>
    <dgm:cxn modelId="{0107FF91-542F-4E5E-A582-2249FDDD3F1E}" type="presParOf" srcId="{FAE931C1-1043-4792-AFB4-9768FF8BD1B8}" destId="{7CC742E1-6A02-40E4-BE4A-AEB52E7B639C}" srcOrd="0" destOrd="0" presId="urn:microsoft.com/office/officeart/2005/8/layout/hierarchy1"/>
    <dgm:cxn modelId="{2774F8BA-08CC-49B8-88A0-3E842E38EE32}" type="presParOf" srcId="{7CC742E1-6A02-40E4-BE4A-AEB52E7B639C}" destId="{31BC6D8F-7A51-428E-9BE6-243EF346D846}" srcOrd="0" destOrd="0" presId="urn:microsoft.com/office/officeart/2005/8/layout/hierarchy1"/>
    <dgm:cxn modelId="{BA43DFF0-5BCB-4335-B182-FBD07A30AA84}" type="presParOf" srcId="{7CC742E1-6A02-40E4-BE4A-AEB52E7B639C}" destId="{86B93023-2314-4142-B7E2-3225D386E304}" srcOrd="1" destOrd="0" presId="urn:microsoft.com/office/officeart/2005/8/layout/hierarchy1"/>
    <dgm:cxn modelId="{743E04D2-6A0E-43C5-8FED-AB77666725BB}" type="presParOf" srcId="{FAE931C1-1043-4792-AFB4-9768FF8BD1B8}" destId="{4A57B999-5030-45EE-B253-E2E77006F5EA}" srcOrd="1" destOrd="0" presId="urn:microsoft.com/office/officeart/2005/8/layout/hierarchy1"/>
    <dgm:cxn modelId="{87C204CC-D0BA-4F34-9F56-0BC7A46F7AE4}" type="presParOf" srcId="{582F0096-2E20-4696-B4D9-38BDF404ABE2}" destId="{68ECC44B-5770-4464-B12E-DB8D7D9B4E3B}" srcOrd="1" destOrd="0" presId="urn:microsoft.com/office/officeart/2005/8/layout/hierarchy1"/>
    <dgm:cxn modelId="{02C15128-3CF7-4DC3-970C-BF29A156BA06}" type="presParOf" srcId="{68ECC44B-5770-4464-B12E-DB8D7D9B4E3B}" destId="{187CB7DF-2D13-4F08-AEAB-9454404EE499}" srcOrd="0" destOrd="0" presId="urn:microsoft.com/office/officeart/2005/8/layout/hierarchy1"/>
    <dgm:cxn modelId="{AA6286FC-0AC8-4F8B-9FBE-F53218C6CEF0}" type="presParOf" srcId="{187CB7DF-2D13-4F08-AEAB-9454404EE499}" destId="{A03145AE-76D0-4F26-9792-29782B3A7A3C}" srcOrd="0" destOrd="0" presId="urn:microsoft.com/office/officeart/2005/8/layout/hierarchy1"/>
    <dgm:cxn modelId="{5E0741F8-657D-4883-B167-D307EB60489B}" type="presParOf" srcId="{187CB7DF-2D13-4F08-AEAB-9454404EE499}" destId="{5C9D0392-0432-49CB-9807-D787475580CE}" srcOrd="1" destOrd="0" presId="urn:microsoft.com/office/officeart/2005/8/layout/hierarchy1"/>
    <dgm:cxn modelId="{22760EFB-D54F-4FFE-A650-65B701063A4F}" type="presParOf" srcId="{68ECC44B-5770-4464-B12E-DB8D7D9B4E3B}" destId="{2E2AB4DA-5233-4A01-AC23-0E9011765FC7}" srcOrd="1" destOrd="0" presId="urn:microsoft.com/office/officeart/2005/8/layout/hierarchy1"/>
    <dgm:cxn modelId="{37599FD5-0FFE-459B-9F30-6D42772AA261}" type="presParOf" srcId="{582F0096-2E20-4696-B4D9-38BDF404ABE2}" destId="{E91BD2EC-F210-40B9-BF98-841AC550A1A7}" srcOrd="2" destOrd="0" presId="urn:microsoft.com/office/officeart/2005/8/layout/hierarchy1"/>
    <dgm:cxn modelId="{AFEF203B-9E56-4D74-9713-F844FC98227C}" type="presParOf" srcId="{E91BD2EC-F210-40B9-BF98-841AC550A1A7}" destId="{BD3D404E-663A-4192-9E5A-38F7DF63B653}" srcOrd="0" destOrd="0" presId="urn:microsoft.com/office/officeart/2005/8/layout/hierarchy1"/>
    <dgm:cxn modelId="{D880689C-0DE6-4293-BFA1-08558D38FED0}" type="presParOf" srcId="{BD3D404E-663A-4192-9E5A-38F7DF63B653}" destId="{0EB625D9-B3FD-4840-9C99-F1CC126841FD}" srcOrd="0" destOrd="0" presId="urn:microsoft.com/office/officeart/2005/8/layout/hierarchy1"/>
    <dgm:cxn modelId="{D51A93B4-A99E-4DE0-B79A-5CEE1455B8FD}" type="presParOf" srcId="{BD3D404E-663A-4192-9E5A-38F7DF63B653}" destId="{F05DE29E-59FC-47CD-999E-D0442FF2779E}" srcOrd="1" destOrd="0" presId="urn:microsoft.com/office/officeart/2005/8/layout/hierarchy1"/>
    <dgm:cxn modelId="{897A9307-68D4-4A90-AD6F-FD92A360FC33}" type="presParOf" srcId="{E91BD2EC-F210-40B9-BF98-841AC550A1A7}" destId="{63D74E81-6D3D-47FA-B2CE-FC86FFF2C9A7}" srcOrd="1" destOrd="0" presId="urn:microsoft.com/office/officeart/2005/8/layout/hierarchy1"/>
    <dgm:cxn modelId="{C00DB792-7DC9-45FC-9AF8-2AF7D34A7068}" type="presParOf" srcId="{582F0096-2E20-4696-B4D9-38BDF404ABE2}" destId="{8AC06EE7-928B-4A0B-B267-4C3EA85C86AA}" srcOrd="3" destOrd="0" presId="urn:microsoft.com/office/officeart/2005/8/layout/hierarchy1"/>
    <dgm:cxn modelId="{F729E9B0-3800-4D6D-822A-62D5EE6059BA}" type="presParOf" srcId="{8AC06EE7-928B-4A0B-B267-4C3EA85C86AA}" destId="{43B352D3-53F7-4CAB-8043-57F493244915}" srcOrd="0" destOrd="0" presId="urn:microsoft.com/office/officeart/2005/8/layout/hierarchy1"/>
    <dgm:cxn modelId="{208FBE84-B51D-4F66-94D5-7830154AE1D2}" type="presParOf" srcId="{43B352D3-53F7-4CAB-8043-57F493244915}" destId="{CBD3E9A2-31E4-4204-A42E-CBB9B826CA6B}" srcOrd="0" destOrd="0" presId="urn:microsoft.com/office/officeart/2005/8/layout/hierarchy1"/>
    <dgm:cxn modelId="{86F8D9CC-9928-4EEB-839E-8DD2A5420FE6}" type="presParOf" srcId="{43B352D3-53F7-4CAB-8043-57F493244915}" destId="{6CA93723-87AF-43A6-85A0-C2CCD4113A5A}" srcOrd="1" destOrd="0" presId="urn:microsoft.com/office/officeart/2005/8/layout/hierarchy1"/>
    <dgm:cxn modelId="{D6E0FAC2-15C4-4587-B519-CEA82A70BD84}" type="presParOf" srcId="{8AC06EE7-928B-4A0B-B267-4C3EA85C86AA}" destId="{D892516E-8353-462A-9217-49B030E0EEF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2395D3-8BCA-4FAD-963F-B32E829D4A61}" type="doc">
      <dgm:prSet loTypeId="urn:microsoft.com/office/officeart/2008/layout/LinedList" loCatId="list" qsTypeId="urn:microsoft.com/office/officeart/2005/8/quickstyle/simple3#5" qsCatId="simple" csTypeId="urn:microsoft.com/office/officeart/2005/8/colors/colorful2#4" csCatId="colorful"/>
      <dgm:spPr/>
      <dgm:t>
        <a:bodyPr/>
        <a:lstStyle/>
        <a:p>
          <a:endParaRPr lang="en-US"/>
        </a:p>
      </dgm:t>
    </dgm:pt>
    <dgm:pt modelId="{2E86B131-BCAD-4FA3-BCE8-7B7C2F5BD170}">
      <dgm:prSet/>
      <dgm:spPr/>
      <dgm:t>
        <a:bodyPr/>
        <a:lstStyle/>
        <a:p>
          <a:r>
            <a:rPr lang="en-GB"/>
            <a:t>Caught between absolute honesty or allegiance to people. </a:t>
          </a:r>
          <a:endParaRPr lang="en-US"/>
        </a:p>
      </dgm:t>
    </dgm:pt>
    <dgm:pt modelId="{80437AB0-5714-46E3-8650-2D23130A3B42}" type="parTrans" cxnId="{93FA3D11-A8C8-4FA5-B649-F9092E3F1857}">
      <dgm:prSet/>
      <dgm:spPr/>
      <dgm:t>
        <a:bodyPr/>
        <a:lstStyle/>
        <a:p>
          <a:endParaRPr lang="en-US"/>
        </a:p>
      </dgm:t>
    </dgm:pt>
    <dgm:pt modelId="{4E8E72F0-EC32-4638-BB62-15FECA9ECC30}" type="sibTrans" cxnId="{93FA3D11-A8C8-4FA5-B649-F9092E3F1857}">
      <dgm:prSet/>
      <dgm:spPr/>
      <dgm:t>
        <a:bodyPr/>
        <a:lstStyle/>
        <a:p>
          <a:endParaRPr lang="en-US"/>
        </a:p>
      </dgm:t>
    </dgm:pt>
    <dgm:pt modelId="{F3AC1E77-9928-4D6D-A58C-3E240703A302}">
      <dgm:prSet/>
      <dgm:spPr/>
      <dgm:t>
        <a:bodyPr/>
        <a:lstStyle/>
        <a:p>
          <a:r>
            <a:rPr lang="en-GB"/>
            <a:t>Conflict of interests</a:t>
          </a:r>
          <a:endParaRPr lang="en-US"/>
        </a:p>
      </dgm:t>
    </dgm:pt>
    <dgm:pt modelId="{E562513A-9C9B-4ED9-BDE0-8B5468F08DE5}" type="parTrans" cxnId="{3874DC75-26DB-4305-A730-EFD2419AEDD3}">
      <dgm:prSet/>
      <dgm:spPr/>
      <dgm:t>
        <a:bodyPr/>
        <a:lstStyle/>
        <a:p>
          <a:endParaRPr lang="en-US"/>
        </a:p>
      </dgm:t>
    </dgm:pt>
    <dgm:pt modelId="{5522E15F-8DD0-4135-8846-0C7E73FA17DD}" type="sibTrans" cxnId="{3874DC75-26DB-4305-A730-EFD2419AEDD3}">
      <dgm:prSet/>
      <dgm:spPr/>
      <dgm:t>
        <a:bodyPr/>
        <a:lstStyle/>
        <a:p>
          <a:endParaRPr lang="en-US"/>
        </a:p>
      </dgm:t>
    </dgm:pt>
    <dgm:pt modelId="{F491A239-3973-41E2-AEAB-D40CE3C17F2C}">
      <dgm:prSet/>
      <dgm:spPr/>
      <dgm:t>
        <a:bodyPr/>
        <a:lstStyle/>
        <a:p>
          <a:r>
            <a:rPr lang="en-GB"/>
            <a:t>Whistleblowing</a:t>
          </a:r>
          <a:endParaRPr lang="en-US"/>
        </a:p>
      </dgm:t>
    </dgm:pt>
    <dgm:pt modelId="{07381190-FC6D-46F9-8365-F2FE30F57334}" type="parTrans" cxnId="{FB390165-3CA6-4075-A298-D8536E02EF31}">
      <dgm:prSet/>
      <dgm:spPr/>
      <dgm:t>
        <a:bodyPr/>
        <a:lstStyle/>
        <a:p>
          <a:endParaRPr lang="en-US"/>
        </a:p>
      </dgm:t>
    </dgm:pt>
    <dgm:pt modelId="{F4C52E74-03EA-4AE2-BC0F-A390C44A1002}" type="sibTrans" cxnId="{FB390165-3CA6-4075-A298-D8536E02EF31}">
      <dgm:prSet/>
      <dgm:spPr/>
      <dgm:t>
        <a:bodyPr/>
        <a:lstStyle/>
        <a:p>
          <a:endParaRPr lang="en-US"/>
        </a:p>
      </dgm:t>
    </dgm:pt>
    <dgm:pt modelId="{709FFE63-1109-4D02-B75C-1F030ECF6578}">
      <dgm:prSet/>
      <dgm:spPr/>
      <dgm:t>
        <a:bodyPr/>
        <a:lstStyle/>
        <a:p>
          <a:r>
            <a:rPr lang="en-GB"/>
            <a:t>Professional secrecy</a:t>
          </a:r>
          <a:endParaRPr lang="en-US"/>
        </a:p>
      </dgm:t>
    </dgm:pt>
    <dgm:pt modelId="{7008EEE0-5FCB-4A36-99DD-CDAF796B8091}" type="parTrans" cxnId="{07CCF87F-6813-4F99-B1CE-5623DBB8D2C7}">
      <dgm:prSet/>
      <dgm:spPr/>
      <dgm:t>
        <a:bodyPr/>
        <a:lstStyle/>
        <a:p>
          <a:endParaRPr lang="en-US"/>
        </a:p>
      </dgm:t>
    </dgm:pt>
    <dgm:pt modelId="{4F5DDD18-C325-4BDD-ABFC-6341DC512B89}" type="sibTrans" cxnId="{07CCF87F-6813-4F99-B1CE-5623DBB8D2C7}">
      <dgm:prSet/>
      <dgm:spPr/>
      <dgm:t>
        <a:bodyPr/>
        <a:lstStyle/>
        <a:p>
          <a:endParaRPr lang="en-US"/>
        </a:p>
      </dgm:t>
    </dgm:pt>
    <dgm:pt modelId="{5B4884C2-9D9A-448B-AE27-64E21362B90B}">
      <dgm:prSet/>
      <dgm:spPr/>
      <dgm:t>
        <a:bodyPr/>
        <a:lstStyle/>
        <a:p>
          <a:r>
            <a:rPr lang="en-GB"/>
            <a:t>Journalism confidentiality</a:t>
          </a:r>
          <a:endParaRPr lang="en-US"/>
        </a:p>
      </dgm:t>
    </dgm:pt>
    <dgm:pt modelId="{3C9CCDDA-1A97-4FFB-AD3F-FE1948ACD87C}" type="parTrans" cxnId="{E6EE7900-1FE3-4A51-8B53-0EED73098C3B}">
      <dgm:prSet/>
      <dgm:spPr/>
      <dgm:t>
        <a:bodyPr/>
        <a:lstStyle/>
        <a:p>
          <a:endParaRPr lang="en-US"/>
        </a:p>
      </dgm:t>
    </dgm:pt>
    <dgm:pt modelId="{50B8DD9A-CAFD-4B50-87AE-0CAB11513DAA}" type="sibTrans" cxnId="{E6EE7900-1FE3-4A51-8B53-0EED73098C3B}">
      <dgm:prSet/>
      <dgm:spPr/>
      <dgm:t>
        <a:bodyPr/>
        <a:lstStyle/>
        <a:p>
          <a:endParaRPr lang="en-US"/>
        </a:p>
      </dgm:t>
    </dgm:pt>
    <dgm:pt modelId="{BCCA8652-9202-41FC-95F8-992EFBCD8291}">
      <dgm:prSet/>
      <dgm:spPr/>
      <dgm:t>
        <a:bodyPr/>
        <a:lstStyle/>
        <a:p>
          <a:r>
            <a:rPr lang="en-GB"/>
            <a:t>Employee favouritism</a:t>
          </a:r>
          <a:endParaRPr lang="en-US"/>
        </a:p>
      </dgm:t>
    </dgm:pt>
    <dgm:pt modelId="{B9A90268-5A7C-4D25-9F5E-8E84F9495F8C}" type="parTrans" cxnId="{88130B1F-C418-4477-A72C-357ECD233700}">
      <dgm:prSet/>
      <dgm:spPr/>
      <dgm:t>
        <a:bodyPr/>
        <a:lstStyle/>
        <a:p>
          <a:endParaRPr lang="en-US"/>
        </a:p>
      </dgm:t>
    </dgm:pt>
    <dgm:pt modelId="{EDCAFF44-25A1-4171-BDE6-471096625D5E}" type="sibTrans" cxnId="{88130B1F-C418-4477-A72C-357ECD233700}">
      <dgm:prSet/>
      <dgm:spPr/>
      <dgm:t>
        <a:bodyPr/>
        <a:lstStyle/>
        <a:p>
          <a:endParaRPr lang="en-US"/>
        </a:p>
      </dgm:t>
    </dgm:pt>
    <dgm:pt modelId="{0B7BCD89-7001-4CB4-B7F8-37005C06BB45}">
      <dgm:prSet/>
      <dgm:spPr/>
      <dgm:t>
        <a:bodyPr/>
        <a:lstStyle/>
        <a:p>
          <a:r>
            <a:rPr lang="en-GB"/>
            <a:t>Client representation</a:t>
          </a:r>
          <a:endParaRPr lang="en-US"/>
        </a:p>
      </dgm:t>
    </dgm:pt>
    <dgm:pt modelId="{1164D1B9-5B16-487C-953E-2396D874D669}" type="parTrans" cxnId="{9A5C0C8B-169B-4BE4-B13E-0C2B8FE8E78D}">
      <dgm:prSet/>
      <dgm:spPr/>
      <dgm:t>
        <a:bodyPr/>
        <a:lstStyle/>
        <a:p>
          <a:endParaRPr lang="en-US"/>
        </a:p>
      </dgm:t>
    </dgm:pt>
    <dgm:pt modelId="{23A87D2F-DC82-4FE5-AF42-4EFA4EDA630E}" type="sibTrans" cxnId="{9A5C0C8B-169B-4BE4-B13E-0C2B8FE8E78D}">
      <dgm:prSet/>
      <dgm:spPr/>
      <dgm:t>
        <a:bodyPr/>
        <a:lstStyle/>
        <a:p>
          <a:endParaRPr lang="en-US"/>
        </a:p>
      </dgm:t>
    </dgm:pt>
    <dgm:pt modelId="{CB06F997-1FE5-499F-AEE6-56C284AD6ABE}">
      <dgm:prSet/>
      <dgm:spPr/>
      <dgm:t>
        <a:bodyPr/>
        <a:lstStyle/>
        <a:p>
          <a:r>
            <a:rPr lang="en-GB"/>
            <a:t>Academic cheating</a:t>
          </a:r>
          <a:endParaRPr lang="en-US"/>
        </a:p>
      </dgm:t>
    </dgm:pt>
    <dgm:pt modelId="{C1F4F553-0A87-4BCF-A3D1-7AEAFA7C1642}" type="parTrans" cxnId="{C54C8CC5-9CCF-426D-AB71-11E9B1ABC679}">
      <dgm:prSet/>
      <dgm:spPr/>
      <dgm:t>
        <a:bodyPr/>
        <a:lstStyle/>
        <a:p>
          <a:endParaRPr lang="en-US"/>
        </a:p>
      </dgm:t>
    </dgm:pt>
    <dgm:pt modelId="{15BA11D9-A846-447F-91D7-222E9E0525EC}" type="sibTrans" cxnId="{C54C8CC5-9CCF-426D-AB71-11E9B1ABC679}">
      <dgm:prSet/>
      <dgm:spPr/>
      <dgm:t>
        <a:bodyPr/>
        <a:lstStyle/>
        <a:p>
          <a:endParaRPr lang="en-US"/>
        </a:p>
      </dgm:t>
    </dgm:pt>
    <dgm:pt modelId="{D805784F-072A-4CAA-AFD9-B0FDD4F18D34}" type="pres">
      <dgm:prSet presAssocID="{1C2395D3-8BCA-4FAD-963F-B32E829D4A61}" presName="vert0" presStyleCnt="0">
        <dgm:presLayoutVars>
          <dgm:dir/>
          <dgm:animOne val="branch"/>
          <dgm:animLvl val="lvl"/>
        </dgm:presLayoutVars>
      </dgm:prSet>
      <dgm:spPr/>
    </dgm:pt>
    <dgm:pt modelId="{E1920D1D-C2D9-450C-BE00-17473FDC00C0}" type="pres">
      <dgm:prSet presAssocID="{2E86B131-BCAD-4FA3-BCE8-7B7C2F5BD170}" presName="thickLine" presStyleLbl="alignNode1" presStyleIdx="0" presStyleCnt="8"/>
      <dgm:spPr/>
    </dgm:pt>
    <dgm:pt modelId="{AE6380AA-0F12-4911-B446-C54F022DEC8D}" type="pres">
      <dgm:prSet presAssocID="{2E86B131-BCAD-4FA3-BCE8-7B7C2F5BD170}" presName="horz1" presStyleCnt="0"/>
      <dgm:spPr/>
    </dgm:pt>
    <dgm:pt modelId="{CEE5BC3B-ACE2-4B41-A1B1-C8BDDBDFC3CB}" type="pres">
      <dgm:prSet presAssocID="{2E86B131-BCAD-4FA3-BCE8-7B7C2F5BD170}" presName="tx1" presStyleLbl="revTx" presStyleIdx="0" presStyleCnt="8"/>
      <dgm:spPr/>
    </dgm:pt>
    <dgm:pt modelId="{B42D5279-0698-4DBB-B53B-7C98DFEBBA58}" type="pres">
      <dgm:prSet presAssocID="{2E86B131-BCAD-4FA3-BCE8-7B7C2F5BD170}" presName="vert1" presStyleCnt="0"/>
      <dgm:spPr/>
    </dgm:pt>
    <dgm:pt modelId="{B0B9C362-101A-4AAC-A344-78C7731BBEF8}" type="pres">
      <dgm:prSet presAssocID="{F3AC1E77-9928-4D6D-A58C-3E240703A302}" presName="thickLine" presStyleLbl="alignNode1" presStyleIdx="1" presStyleCnt="8"/>
      <dgm:spPr/>
    </dgm:pt>
    <dgm:pt modelId="{192881DD-02B5-401A-B084-C3EC6F8F15D3}" type="pres">
      <dgm:prSet presAssocID="{F3AC1E77-9928-4D6D-A58C-3E240703A302}" presName="horz1" presStyleCnt="0"/>
      <dgm:spPr/>
    </dgm:pt>
    <dgm:pt modelId="{CDF3D13D-9044-4256-B99D-CBA3D099516C}" type="pres">
      <dgm:prSet presAssocID="{F3AC1E77-9928-4D6D-A58C-3E240703A302}" presName="tx1" presStyleLbl="revTx" presStyleIdx="1" presStyleCnt="8"/>
      <dgm:spPr/>
    </dgm:pt>
    <dgm:pt modelId="{5EF2AE5E-39E3-4575-BA0C-3C36795A2C66}" type="pres">
      <dgm:prSet presAssocID="{F3AC1E77-9928-4D6D-A58C-3E240703A302}" presName="vert1" presStyleCnt="0"/>
      <dgm:spPr/>
    </dgm:pt>
    <dgm:pt modelId="{78C64380-F7AF-444D-A7E9-D913F1ADCED2}" type="pres">
      <dgm:prSet presAssocID="{F491A239-3973-41E2-AEAB-D40CE3C17F2C}" presName="thickLine" presStyleLbl="alignNode1" presStyleIdx="2" presStyleCnt="8"/>
      <dgm:spPr/>
    </dgm:pt>
    <dgm:pt modelId="{EC08149A-3419-462E-9053-D27E5ED54152}" type="pres">
      <dgm:prSet presAssocID="{F491A239-3973-41E2-AEAB-D40CE3C17F2C}" presName="horz1" presStyleCnt="0"/>
      <dgm:spPr/>
    </dgm:pt>
    <dgm:pt modelId="{FAD65BE3-693D-4AE7-9D10-9BBF079B53D5}" type="pres">
      <dgm:prSet presAssocID="{F491A239-3973-41E2-AEAB-D40CE3C17F2C}" presName="tx1" presStyleLbl="revTx" presStyleIdx="2" presStyleCnt="8"/>
      <dgm:spPr/>
    </dgm:pt>
    <dgm:pt modelId="{6ED67004-9A7C-4AAD-B9C6-7C5A0732E246}" type="pres">
      <dgm:prSet presAssocID="{F491A239-3973-41E2-AEAB-D40CE3C17F2C}" presName="vert1" presStyleCnt="0"/>
      <dgm:spPr/>
    </dgm:pt>
    <dgm:pt modelId="{6496E9B1-2D96-4F09-A20F-DF22C192C41D}" type="pres">
      <dgm:prSet presAssocID="{709FFE63-1109-4D02-B75C-1F030ECF6578}" presName="thickLine" presStyleLbl="alignNode1" presStyleIdx="3" presStyleCnt="8"/>
      <dgm:spPr/>
    </dgm:pt>
    <dgm:pt modelId="{BE8CE855-8806-4BC9-85BB-90394CDBBC07}" type="pres">
      <dgm:prSet presAssocID="{709FFE63-1109-4D02-B75C-1F030ECF6578}" presName="horz1" presStyleCnt="0"/>
      <dgm:spPr/>
    </dgm:pt>
    <dgm:pt modelId="{4B77DA32-7A01-4E13-AB21-D629A55774F2}" type="pres">
      <dgm:prSet presAssocID="{709FFE63-1109-4D02-B75C-1F030ECF6578}" presName="tx1" presStyleLbl="revTx" presStyleIdx="3" presStyleCnt="8"/>
      <dgm:spPr/>
    </dgm:pt>
    <dgm:pt modelId="{153A471D-95EC-4CD0-853B-9C8670FCDA5A}" type="pres">
      <dgm:prSet presAssocID="{709FFE63-1109-4D02-B75C-1F030ECF6578}" presName="vert1" presStyleCnt="0"/>
      <dgm:spPr/>
    </dgm:pt>
    <dgm:pt modelId="{AC1BF78F-C72F-476F-ACAC-4A8607F4D9EF}" type="pres">
      <dgm:prSet presAssocID="{5B4884C2-9D9A-448B-AE27-64E21362B90B}" presName="thickLine" presStyleLbl="alignNode1" presStyleIdx="4" presStyleCnt="8"/>
      <dgm:spPr/>
    </dgm:pt>
    <dgm:pt modelId="{A679E514-CD8C-42C3-81BE-8A97B3DE66A0}" type="pres">
      <dgm:prSet presAssocID="{5B4884C2-9D9A-448B-AE27-64E21362B90B}" presName="horz1" presStyleCnt="0"/>
      <dgm:spPr/>
    </dgm:pt>
    <dgm:pt modelId="{CCBBC0B8-05C9-49F1-AE3A-5BC1D027E211}" type="pres">
      <dgm:prSet presAssocID="{5B4884C2-9D9A-448B-AE27-64E21362B90B}" presName="tx1" presStyleLbl="revTx" presStyleIdx="4" presStyleCnt="8"/>
      <dgm:spPr/>
    </dgm:pt>
    <dgm:pt modelId="{32387D56-BBC4-4185-9009-09CFDBAE1125}" type="pres">
      <dgm:prSet presAssocID="{5B4884C2-9D9A-448B-AE27-64E21362B90B}" presName="vert1" presStyleCnt="0"/>
      <dgm:spPr/>
    </dgm:pt>
    <dgm:pt modelId="{283FB0E5-089E-44C6-BF71-9CBE3C4D9C84}" type="pres">
      <dgm:prSet presAssocID="{BCCA8652-9202-41FC-95F8-992EFBCD8291}" presName="thickLine" presStyleLbl="alignNode1" presStyleIdx="5" presStyleCnt="8"/>
      <dgm:spPr/>
    </dgm:pt>
    <dgm:pt modelId="{6D1E84D0-233E-49F9-8F58-974BB46E20B6}" type="pres">
      <dgm:prSet presAssocID="{BCCA8652-9202-41FC-95F8-992EFBCD8291}" presName="horz1" presStyleCnt="0"/>
      <dgm:spPr/>
    </dgm:pt>
    <dgm:pt modelId="{864F2E0B-5BE2-4191-B3B8-18D45B2C2641}" type="pres">
      <dgm:prSet presAssocID="{BCCA8652-9202-41FC-95F8-992EFBCD8291}" presName="tx1" presStyleLbl="revTx" presStyleIdx="5" presStyleCnt="8"/>
      <dgm:spPr/>
    </dgm:pt>
    <dgm:pt modelId="{902F3A43-DF80-44EE-8A2F-92C79F1A2944}" type="pres">
      <dgm:prSet presAssocID="{BCCA8652-9202-41FC-95F8-992EFBCD8291}" presName="vert1" presStyleCnt="0"/>
      <dgm:spPr/>
    </dgm:pt>
    <dgm:pt modelId="{BBA84367-354E-43CE-ADC5-E5FCCEAA2ADD}" type="pres">
      <dgm:prSet presAssocID="{0B7BCD89-7001-4CB4-B7F8-37005C06BB45}" presName="thickLine" presStyleLbl="alignNode1" presStyleIdx="6" presStyleCnt="8"/>
      <dgm:spPr/>
    </dgm:pt>
    <dgm:pt modelId="{C2A90806-C1C2-4EE9-8935-FC903D7B4BC3}" type="pres">
      <dgm:prSet presAssocID="{0B7BCD89-7001-4CB4-B7F8-37005C06BB45}" presName="horz1" presStyleCnt="0"/>
      <dgm:spPr/>
    </dgm:pt>
    <dgm:pt modelId="{20DF1DDB-A09D-4C17-BA7A-F5805B82A75D}" type="pres">
      <dgm:prSet presAssocID="{0B7BCD89-7001-4CB4-B7F8-37005C06BB45}" presName="tx1" presStyleLbl="revTx" presStyleIdx="6" presStyleCnt="8"/>
      <dgm:spPr/>
    </dgm:pt>
    <dgm:pt modelId="{AFAB49DE-6F29-48C5-9B0C-B20B9C1E87F7}" type="pres">
      <dgm:prSet presAssocID="{0B7BCD89-7001-4CB4-B7F8-37005C06BB45}" presName="vert1" presStyleCnt="0"/>
      <dgm:spPr/>
    </dgm:pt>
    <dgm:pt modelId="{D36478FF-5387-4D24-B2DC-98DAC319B621}" type="pres">
      <dgm:prSet presAssocID="{CB06F997-1FE5-499F-AEE6-56C284AD6ABE}" presName="thickLine" presStyleLbl="alignNode1" presStyleIdx="7" presStyleCnt="8"/>
      <dgm:spPr/>
    </dgm:pt>
    <dgm:pt modelId="{1D6D4053-82D1-4062-BC7C-F7FD42F8E575}" type="pres">
      <dgm:prSet presAssocID="{CB06F997-1FE5-499F-AEE6-56C284AD6ABE}" presName="horz1" presStyleCnt="0"/>
      <dgm:spPr/>
    </dgm:pt>
    <dgm:pt modelId="{E722D995-5386-46ED-A50D-3BCA2FEC3A78}" type="pres">
      <dgm:prSet presAssocID="{CB06F997-1FE5-499F-AEE6-56C284AD6ABE}" presName="tx1" presStyleLbl="revTx" presStyleIdx="7" presStyleCnt="8"/>
      <dgm:spPr/>
    </dgm:pt>
    <dgm:pt modelId="{D5624A01-E511-469E-AC05-3CD5DE4E345A}" type="pres">
      <dgm:prSet presAssocID="{CB06F997-1FE5-499F-AEE6-56C284AD6ABE}" presName="vert1" presStyleCnt="0"/>
      <dgm:spPr/>
    </dgm:pt>
  </dgm:ptLst>
  <dgm:cxnLst>
    <dgm:cxn modelId="{E6EE7900-1FE3-4A51-8B53-0EED73098C3B}" srcId="{1C2395D3-8BCA-4FAD-963F-B32E829D4A61}" destId="{5B4884C2-9D9A-448B-AE27-64E21362B90B}" srcOrd="4" destOrd="0" parTransId="{3C9CCDDA-1A97-4FFB-AD3F-FE1948ACD87C}" sibTransId="{50B8DD9A-CAFD-4B50-87AE-0CAB11513DAA}"/>
    <dgm:cxn modelId="{93FA3D11-A8C8-4FA5-B649-F9092E3F1857}" srcId="{1C2395D3-8BCA-4FAD-963F-B32E829D4A61}" destId="{2E86B131-BCAD-4FA3-BCE8-7B7C2F5BD170}" srcOrd="0" destOrd="0" parTransId="{80437AB0-5714-46E3-8650-2D23130A3B42}" sibTransId="{4E8E72F0-EC32-4638-BB62-15FECA9ECC30}"/>
    <dgm:cxn modelId="{88130B1F-C418-4477-A72C-357ECD233700}" srcId="{1C2395D3-8BCA-4FAD-963F-B32E829D4A61}" destId="{BCCA8652-9202-41FC-95F8-992EFBCD8291}" srcOrd="5" destOrd="0" parTransId="{B9A90268-5A7C-4D25-9F5E-8E84F9495F8C}" sibTransId="{EDCAFF44-25A1-4171-BDE6-471096625D5E}"/>
    <dgm:cxn modelId="{95F17E1F-6AF5-48D8-8FEE-96B0617B2F7B}" type="presOf" srcId="{CB06F997-1FE5-499F-AEE6-56C284AD6ABE}" destId="{E722D995-5386-46ED-A50D-3BCA2FEC3A78}" srcOrd="0" destOrd="0" presId="urn:microsoft.com/office/officeart/2008/layout/LinedList"/>
    <dgm:cxn modelId="{3323592D-3DBD-4841-8CB7-5FE0092E0103}" type="presOf" srcId="{F491A239-3973-41E2-AEAB-D40CE3C17F2C}" destId="{FAD65BE3-693D-4AE7-9D10-9BBF079B53D5}" srcOrd="0" destOrd="0" presId="urn:microsoft.com/office/officeart/2008/layout/LinedList"/>
    <dgm:cxn modelId="{FB390165-3CA6-4075-A298-D8536E02EF31}" srcId="{1C2395D3-8BCA-4FAD-963F-B32E829D4A61}" destId="{F491A239-3973-41E2-AEAB-D40CE3C17F2C}" srcOrd="2" destOrd="0" parTransId="{07381190-FC6D-46F9-8365-F2FE30F57334}" sibTransId="{F4C52E74-03EA-4AE2-BC0F-A390C44A1002}"/>
    <dgm:cxn modelId="{0A8AF14D-4924-4B03-B3FE-4DC9EACB42F4}" type="presOf" srcId="{2E86B131-BCAD-4FA3-BCE8-7B7C2F5BD170}" destId="{CEE5BC3B-ACE2-4B41-A1B1-C8BDDBDFC3CB}" srcOrd="0" destOrd="0" presId="urn:microsoft.com/office/officeart/2008/layout/LinedList"/>
    <dgm:cxn modelId="{C2962C50-CBBE-4BD3-A7D4-371FFC05033C}" type="presOf" srcId="{709FFE63-1109-4D02-B75C-1F030ECF6578}" destId="{4B77DA32-7A01-4E13-AB21-D629A55774F2}" srcOrd="0" destOrd="0" presId="urn:microsoft.com/office/officeart/2008/layout/LinedList"/>
    <dgm:cxn modelId="{3874DC75-26DB-4305-A730-EFD2419AEDD3}" srcId="{1C2395D3-8BCA-4FAD-963F-B32E829D4A61}" destId="{F3AC1E77-9928-4D6D-A58C-3E240703A302}" srcOrd="1" destOrd="0" parTransId="{E562513A-9C9B-4ED9-BDE0-8B5468F08DE5}" sibTransId="{5522E15F-8DD0-4135-8846-0C7E73FA17DD}"/>
    <dgm:cxn modelId="{07CCF87F-6813-4F99-B1CE-5623DBB8D2C7}" srcId="{1C2395D3-8BCA-4FAD-963F-B32E829D4A61}" destId="{709FFE63-1109-4D02-B75C-1F030ECF6578}" srcOrd="3" destOrd="0" parTransId="{7008EEE0-5FCB-4A36-99DD-CDAF796B8091}" sibTransId="{4F5DDD18-C325-4BDD-ABFC-6341DC512B89}"/>
    <dgm:cxn modelId="{51B68684-5B2D-4613-8158-C6E9ABA5973C}" type="presOf" srcId="{BCCA8652-9202-41FC-95F8-992EFBCD8291}" destId="{864F2E0B-5BE2-4191-B3B8-18D45B2C2641}" srcOrd="0" destOrd="0" presId="urn:microsoft.com/office/officeart/2008/layout/LinedList"/>
    <dgm:cxn modelId="{19B1218A-0949-4676-BC75-0A35637AA081}" type="presOf" srcId="{F3AC1E77-9928-4D6D-A58C-3E240703A302}" destId="{CDF3D13D-9044-4256-B99D-CBA3D099516C}" srcOrd="0" destOrd="0" presId="urn:microsoft.com/office/officeart/2008/layout/LinedList"/>
    <dgm:cxn modelId="{9A5C0C8B-169B-4BE4-B13E-0C2B8FE8E78D}" srcId="{1C2395D3-8BCA-4FAD-963F-B32E829D4A61}" destId="{0B7BCD89-7001-4CB4-B7F8-37005C06BB45}" srcOrd="6" destOrd="0" parTransId="{1164D1B9-5B16-487C-953E-2396D874D669}" sibTransId="{23A87D2F-DC82-4FE5-AF42-4EFA4EDA630E}"/>
    <dgm:cxn modelId="{3AB28397-15BC-4623-9C01-6BDAEE38720A}" type="presOf" srcId="{1C2395D3-8BCA-4FAD-963F-B32E829D4A61}" destId="{D805784F-072A-4CAA-AFD9-B0FDD4F18D34}" srcOrd="0" destOrd="0" presId="urn:microsoft.com/office/officeart/2008/layout/LinedList"/>
    <dgm:cxn modelId="{50EF4398-1A52-4933-99B9-972DD04E8234}" type="presOf" srcId="{0B7BCD89-7001-4CB4-B7F8-37005C06BB45}" destId="{20DF1DDB-A09D-4C17-BA7A-F5805B82A75D}" srcOrd="0" destOrd="0" presId="urn:microsoft.com/office/officeart/2008/layout/LinedList"/>
    <dgm:cxn modelId="{C54C8CC5-9CCF-426D-AB71-11E9B1ABC679}" srcId="{1C2395D3-8BCA-4FAD-963F-B32E829D4A61}" destId="{CB06F997-1FE5-499F-AEE6-56C284AD6ABE}" srcOrd="7" destOrd="0" parTransId="{C1F4F553-0A87-4BCF-A3D1-7AEAFA7C1642}" sibTransId="{15BA11D9-A846-447F-91D7-222E9E0525EC}"/>
    <dgm:cxn modelId="{FCF8CFC6-3FDB-440A-B1BD-09FB800F2709}" type="presOf" srcId="{5B4884C2-9D9A-448B-AE27-64E21362B90B}" destId="{CCBBC0B8-05C9-49F1-AE3A-5BC1D027E211}" srcOrd="0" destOrd="0" presId="urn:microsoft.com/office/officeart/2008/layout/LinedList"/>
    <dgm:cxn modelId="{3BFF6EF4-3C47-4C5C-9533-37366AAB3C22}" type="presParOf" srcId="{D805784F-072A-4CAA-AFD9-B0FDD4F18D34}" destId="{E1920D1D-C2D9-450C-BE00-17473FDC00C0}" srcOrd="0" destOrd="0" presId="urn:microsoft.com/office/officeart/2008/layout/LinedList"/>
    <dgm:cxn modelId="{4AA01397-8785-4C61-9336-F862EB44B322}" type="presParOf" srcId="{D805784F-072A-4CAA-AFD9-B0FDD4F18D34}" destId="{AE6380AA-0F12-4911-B446-C54F022DEC8D}" srcOrd="1" destOrd="0" presId="urn:microsoft.com/office/officeart/2008/layout/LinedList"/>
    <dgm:cxn modelId="{682097B1-2F2C-4FA0-A7B5-001571E70AB9}" type="presParOf" srcId="{AE6380AA-0F12-4911-B446-C54F022DEC8D}" destId="{CEE5BC3B-ACE2-4B41-A1B1-C8BDDBDFC3CB}" srcOrd="0" destOrd="0" presId="urn:microsoft.com/office/officeart/2008/layout/LinedList"/>
    <dgm:cxn modelId="{B238A176-A36E-4347-8926-F79112B2D5B2}" type="presParOf" srcId="{AE6380AA-0F12-4911-B446-C54F022DEC8D}" destId="{B42D5279-0698-4DBB-B53B-7C98DFEBBA58}" srcOrd="1" destOrd="0" presId="urn:microsoft.com/office/officeart/2008/layout/LinedList"/>
    <dgm:cxn modelId="{CF33B29D-A4BF-4296-A06B-FA06EF6757B2}" type="presParOf" srcId="{D805784F-072A-4CAA-AFD9-B0FDD4F18D34}" destId="{B0B9C362-101A-4AAC-A344-78C7731BBEF8}" srcOrd="2" destOrd="0" presId="urn:microsoft.com/office/officeart/2008/layout/LinedList"/>
    <dgm:cxn modelId="{EAEA23B6-A99B-49EB-8CC6-4ADC57C5A378}" type="presParOf" srcId="{D805784F-072A-4CAA-AFD9-B0FDD4F18D34}" destId="{192881DD-02B5-401A-B084-C3EC6F8F15D3}" srcOrd="3" destOrd="0" presId="urn:microsoft.com/office/officeart/2008/layout/LinedList"/>
    <dgm:cxn modelId="{45027445-4005-4AA8-B82D-CC774E920BA6}" type="presParOf" srcId="{192881DD-02B5-401A-B084-C3EC6F8F15D3}" destId="{CDF3D13D-9044-4256-B99D-CBA3D099516C}" srcOrd="0" destOrd="0" presId="urn:microsoft.com/office/officeart/2008/layout/LinedList"/>
    <dgm:cxn modelId="{28801EC0-F724-4D09-9BFC-0D80A389E18B}" type="presParOf" srcId="{192881DD-02B5-401A-B084-C3EC6F8F15D3}" destId="{5EF2AE5E-39E3-4575-BA0C-3C36795A2C66}" srcOrd="1" destOrd="0" presId="urn:microsoft.com/office/officeart/2008/layout/LinedList"/>
    <dgm:cxn modelId="{9D25A634-DC4B-409B-8503-A20F3A1CAD05}" type="presParOf" srcId="{D805784F-072A-4CAA-AFD9-B0FDD4F18D34}" destId="{78C64380-F7AF-444D-A7E9-D913F1ADCED2}" srcOrd="4" destOrd="0" presId="urn:microsoft.com/office/officeart/2008/layout/LinedList"/>
    <dgm:cxn modelId="{3758E017-8F5E-406B-BD83-BDA8E1E75A6D}" type="presParOf" srcId="{D805784F-072A-4CAA-AFD9-B0FDD4F18D34}" destId="{EC08149A-3419-462E-9053-D27E5ED54152}" srcOrd="5" destOrd="0" presId="urn:microsoft.com/office/officeart/2008/layout/LinedList"/>
    <dgm:cxn modelId="{825A2036-8DD5-4FD8-A90E-BF111A7B30CA}" type="presParOf" srcId="{EC08149A-3419-462E-9053-D27E5ED54152}" destId="{FAD65BE3-693D-4AE7-9D10-9BBF079B53D5}" srcOrd="0" destOrd="0" presId="urn:microsoft.com/office/officeart/2008/layout/LinedList"/>
    <dgm:cxn modelId="{14D43E6C-A96C-49A6-B966-70F55771BAAB}" type="presParOf" srcId="{EC08149A-3419-462E-9053-D27E5ED54152}" destId="{6ED67004-9A7C-4AAD-B9C6-7C5A0732E246}" srcOrd="1" destOrd="0" presId="urn:microsoft.com/office/officeart/2008/layout/LinedList"/>
    <dgm:cxn modelId="{82038CF2-91B4-48B4-89B2-69D87394161F}" type="presParOf" srcId="{D805784F-072A-4CAA-AFD9-B0FDD4F18D34}" destId="{6496E9B1-2D96-4F09-A20F-DF22C192C41D}" srcOrd="6" destOrd="0" presId="urn:microsoft.com/office/officeart/2008/layout/LinedList"/>
    <dgm:cxn modelId="{36B120F0-B5C7-4068-A04C-027C2B482BCB}" type="presParOf" srcId="{D805784F-072A-4CAA-AFD9-B0FDD4F18D34}" destId="{BE8CE855-8806-4BC9-85BB-90394CDBBC07}" srcOrd="7" destOrd="0" presId="urn:microsoft.com/office/officeart/2008/layout/LinedList"/>
    <dgm:cxn modelId="{7164EF7D-0523-4BD2-B8E3-A19F17B39EA6}" type="presParOf" srcId="{BE8CE855-8806-4BC9-85BB-90394CDBBC07}" destId="{4B77DA32-7A01-4E13-AB21-D629A55774F2}" srcOrd="0" destOrd="0" presId="urn:microsoft.com/office/officeart/2008/layout/LinedList"/>
    <dgm:cxn modelId="{83428581-C1A9-469F-8371-CB5763557D57}" type="presParOf" srcId="{BE8CE855-8806-4BC9-85BB-90394CDBBC07}" destId="{153A471D-95EC-4CD0-853B-9C8670FCDA5A}" srcOrd="1" destOrd="0" presId="urn:microsoft.com/office/officeart/2008/layout/LinedList"/>
    <dgm:cxn modelId="{CE9A5C4B-5049-45CA-A484-D4E797F2812A}" type="presParOf" srcId="{D805784F-072A-4CAA-AFD9-B0FDD4F18D34}" destId="{AC1BF78F-C72F-476F-ACAC-4A8607F4D9EF}" srcOrd="8" destOrd="0" presId="urn:microsoft.com/office/officeart/2008/layout/LinedList"/>
    <dgm:cxn modelId="{509F2A0A-C1F7-48A6-B2C0-7D3DE39E3AC7}" type="presParOf" srcId="{D805784F-072A-4CAA-AFD9-B0FDD4F18D34}" destId="{A679E514-CD8C-42C3-81BE-8A97B3DE66A0}" srcOrd="9" destOrd="0" presId="urn:microsoft.com/office/officeart/2008/layout/LinedList"/>
    <dgm:cxn modelId="{7EE3502F-4B70-469D-AE03-25759F651759}" type="presParOf" srcId="{A679E514-CD8C-42C3-81BE-8A97B3DE66A0}" destId="{CCBBC0B8-05C9-49F1-AE3A-5BC1D027E211}" srcOrd="0" destOrd="0" presId="urn:microsoft.com/office/officeart/2008/layout/LinedList"/>
    <dgm:cxn modelId="{6F5AD1A6-FCB9-498E-9BF8-B3308F4358C7}" type="presParOf" srcId="{A679E514-CD8C-42C3-81BE-8A97B3DE66A0}" destId="{32387D56-BBC4-4185-9009-09CFDBAE1125}" srcOrd="1" destOrd="0" presId="urn:microsoft.com/office/officeart/2008/layout/LinedList"/>
    <dgm:cxn modelId="{DE90AEE6-031B-44E5-B513-BAFCAC7F4DAA}" type="presParOf" srcId="{D805784F-072A-4CAA-AFD9-B0FDD4F18D34}" destId="{283FB0E5-089E-44C6-BF71-9CBE3C4D9C84}" srcOrd="10" destOrd="0" presId="urn:microsoft.com/office/officeart/2008/layout/LinedList"/>
    <dgm:cxn modelId="{7BEC2DC5-9520-419C-808B-46F608BE7234}" type="presParOf" srcId="{D805784F-072A-4CAA-AFD9-B0FDD4F18D34}" destId="{6D1E84D0-233E-49F9-8F58-974BB46E20B6}" srcOrd="11" destOrd="0" presId="urn:microsoft.com/office/officeart/2008/layout/LinedList"/>
    <dgm:cxn modelId="{175F05B8-DFA1-477F-8E49-7BB4E37A1D6B}" type="presParOf" srcId="{6D1E84D0-233E-49F9-8F58-974BB46E20B6}" destId="{864F2E0B-5BE2-4191-B3B8-18D45B2C2641}" srcOrd="0" destOrd="0" presId="urn:microsoft.com/office/officeart/2008/layout/LinedList"/>
    <dgm:cxn modelId="{85DF6678-0FB7-4B07-AE60-AFE661937ED1}" type="presParOf" srcId="{6D1E84D0-233E-49F9-8F58-974BB46E20B6}" destId="{902F3A43-DF80-44EE-8A2F-92C79F1A2944}" srcOrd="1" destOrd="0" presId="urn:microsoft.com/office/officeart/2008/layout/LinedList"/>
    <dgm:cxn modelId="{AE52919F-81D2-46D7-A595-F6E94F0C22AE}" type="presParOf" srcId="{D805784F-072A-4CAA-AFD9-B0FDD4F18D34}" destId="{BBA84367-354E-43CE-ADC5-E5FCCEAA2ADD}" srcOrd="12" destOrd="0" presId="urn:microsoft.com/office/officeart/2008/layout/LinedList"/>
    <dgm:cxn modelId="{F0A69C86-D4DA-4816-9501-520F0C956244}" type="presParOf" srcId="{D805784F-072A-4CAA-AFD9-B0FDD4F18D34}" destId="{C2A90806-C1C2-4EE9-8935-FC903D7B4BC3}" srcOrd="13" destOrd="0" presId="urn:microsoft.com/office/officeart/2008/layout/LinedList"/>
    <dgm:cxn modelId="{B31A51E6-7D01-4CAF-80B3-BF9D5F8B110D}" type="presParOf" srcId="{C2A90806-C1C2-4EE9-8935-FC903D7B4BC3}" destId="{20DF1DDB-A09D-4C17-BA7A-F5805B82A75D}" srcOrd="0" destOrd="0" presId="urn:microsoft.com/office/officeart/2008/layout/LinedList"/>
    <dgm:cxn modelId="{887EA8DC-B900-49FB-BBE3-3D76C0BBC68A}" type="presParOf" srcId="{C2A90806-C1C2-4EE9-8935-FC903D7B4BC3}" destId="{AFAB49DE-6F29-48C5-9B0C-B20B9C1E87F7}" srcOrd="1" destOrd="0" presId="urn:microsoft.com/office/officeart/2008/layout/LinedList"/>
    <dgm:cxn modelId="{ECDEF88C-A1AB-4158-AC29-63A6652B0EA7}" type="presParOf" srcId="{D805784F-072A-4CAA-AFD9-B0FDD4F18D34}" destId="{D36478FF-5387-4D24-B2DC-98DAC319B621}" srcOrd="14" destOrd="0" presId="urn:microsoft.com/office/officeart/2008/layout/LinedList"/>
    <dgm:cxn modelId="{7750B9B3-54C7-4E48-ACE9-6AA81C41B488}" type="presParOf" srcId="{D805784F-072A-4CAA-AFD9-B0FDD4F18D34}" destId="{1D6D4053-82D1-4062-BC7C-F7FD42F8E575}" srcOrd="15" destOrd="0" presId="urn:microsoft.com/office/officeart/2008/layout/LinedList"/>
    <dgm:cxn modelId="{76BB8BEF-00EC-4CC7-B2B6-C71CCAAB9400}" type="presParOf" srcId="{1D6D4053-82D1-4062-BC7C-F7FD42F8E575}" destId="{E722D995-5386-46ED-A50D-3BCA2FEC3A78}" srcOrd="0" destOrd="0" presId="urn:microsoft.com/office/officeart/2008/layout/LinedList"/>
    <dgm:cxn modelId="{0AC26531-1D01-4104-A333-554C227C83E6}" type="presParOf" srcId="{1D6D4053-82D1-4062-BC7C-F7FD42F8E575}" destId="{D5624A01-E511-469E-AC05-3CD5DE4E34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48499E-7114-4FB9-AD7A-4FBC9FDE1335}" type="doc">
      <dgm:prSet loTypeId="urn:microsoft.com/office/officeart/2008/layout/LinedList" loCatId="list" qsTypeId="urn:microsoft.com/office/officeart/2005/8/quickstyle/simple4#2" qsCatId="simple" csTypeId="urn:microsoft.com/office/officeart/2005/8/colors/colorful1#2" csCatId="colorful"/>
      <dgm:spPr/>
      <dgm:t>
        <a:bodyPr/>
        <a:lstStyle/>
        <a:p>
          <a:endParaRPr lang="en-US"/>
        </a:p>
      </dgm:t>
    </dgm:pt>
    <dgm:pt modelId="{A25A1B01-A2E0-4C46-8F43-E0267F05CEEF}">
      <dgm:prSet/>
      <dgm:spPr/>
      <dgm:t>
        <a:bodyPr/>
        <a:lstStyle/>
        <a:p>
          <a:r>
            <a:rPr lang="en-GB"/>
            <a:t>Social dilemmas – discrepancies between personal interests and collective benefits.</a:t>
          </a:r>
          <a:endParaRPr lang="en-US"/>
        </a:p>
      </dgm:t>
    </dgm:pt>
    <dgm:pt modelId="{D75F6BDB-AEDD-445A-9DF6-6D936C4B27CE}" type="parTrans" cxnId="{00605315-5B37-4468-81EA-4FB49558A69C}">
      <dgm:prSet/>
      <dgm:spPr/>
      <dgm:t>
        <a:bodyPr/>
        <a:lstStyle/>
        <a:p>
          <a:endParaRPr lang="en-US"/>
        </a:p>
      </dgm:t>
    </dgm:pt>
    <dgm:pt modelId="{D8E18E29-D7DF-44C2-B31C-9145802EB380}" type="sibTrans" cxnId="{00605315-5B37-4468-81EA-4FB49558A69C}">
      <dgm:prSet/>
      <dgm:spPr/>
      <dgm:t>
        <a:bodyPr/>
        <a:lstStyle/>
        <a:p>
          <a:endParaRPr lang="en-US"/>
        </a:p>
      </dgm:t>
    </dgm:pt>
    <dgm:pt modelId="{1280B75F-173D-4CB4-BBBB-3F83060A0F4F}">
      <dgm:prSet/>
      <dgm:spPr/>
      <dgm:t>
        <a:bodyPr/>
        <a:lstStyle/>
        <a:p>
          <a:r>
            <a:rPr lang="en-GB"/>
            <a:t>Vaccination</a:t>
          </a:r>
          <a:endParaRPr lang="en-US"/>
        </a:p>
      </dgm:t>
    </dgm:pt>
    <dgm:pt modelId="{A084FE16-543D-442B-82A5-263F36828E3F}" type="parTrans" cxnId="{9E384D44-CE92-47AE-B639-9C9CFE916B44}">
      <dgm:prSet/>
      <dgm:spPr/>
      <dgm:t>
        <a:bodyPr/>
        <a:lstStyle/>
        <a:p>
          <a:endParaRPr lang="en-US"/>
        </a:p>
      </dgm:t>
    </dgm:pt>
    <dgm:pt modelId="{4B14F05E-D050-4F8F-B558-51353EB51725}" type="sibTrans" cxnId="{9E384D44-CE92-47AE-B639-9C9CFE916B44}">
      <dgm:prSet/>
      <dgm:spPr/>
      <dgm:t>
        <a:bodyPr/>
        <a:lstStyle/>
        <a:p>
          <a:endParaRPr lang="en-US"/>
        </a:p>
      </dgm:t>
    </dgm:pt>
    <dgm:pt modelId="{D99BDEC1-A2E3-4776-8FF9-1B0507CC8344}">
      <dgm:prSet/>
      <dgm:spPr/>
      <dgm:t>
        <a:bodyPr/>
        <a:lstStyle/>
        <a:p>
          <a:r>
            <a:rPr lang="en-GB"/>
            <a:t>Resource allocation</a:t>
          </a:r>
          <a:endParaRPr lang="en-US"/>
        </a:p>
      </dgm:t>
    </dgm:pt>
    <dgm:pt modelId="{5ED446EF-7DC8-4E23-B936-78B3D311A1C0}" type="parTrans" cxnId="{200C0715-318A-4BA5-B507-E369F910644D}">
      <dgm:prSet/>
      <dgm:spPr/>
      <dgm:t>
        <a:bodyPr/>
        <a:lstStyle/>
        <a:p>
          <a:endParaRPr lang="en-US"/>
        </a:p>
      </dgm:t>
    </dgm:pt>
    <dgm:pt modelId="{34025058-4033-4731-836C-3618CD5FDB99}" type="sibTrans" cxnId="{200C0715-318A-4BA5-B507-E369F910644D}">
      <dgm:prSet/>
      <dgm:spPr/>
      <dgm:t>
        <a:bodyPr/>
        <a:lstStyle/>
        <a:p>
          <a:endParaRPr lang="en-US"/>
        </a:p>
      </dgm:t>
    </dgm:pt>
    <dgm:pt modelId="{EFC0A63A-AD6F-4F3B-8A1F-E6C62EEA7484}">
      <dgm:prSet/>
      <dgm:spPr/>
      <dgm:t>
        <a:bodyPr/>
        <a:lstStyle/>
        <a:p>
          <a:r>
            <a:rPr lang="en-GB"/>
            <a:t>City zoning disputes</a:t>
          </a:r>
          <a:endParaRPr lang="en-US"/>
        </a:p>
      </dgm:t>
    </dgm:pt>
    <dgm:pt modelId="{17FEE4E1-A7B9-4088-BC3A-74AA9B254A56}" type="parTrans" cxnId="{2E9C7FB3-CB3A-4666-BD34-7AE8966CDB15}">
      <dgm:prSet/>
      <dgm:spPr/>
      <dgm:t>
        <a:bodyPr/>
        <a:lstStyle/>
        <a:p>
          <a:endParaRPr lang="en-US"/>
        </a:p>
      </dgm:t>
    </dgm:pt>
    <dgm:pt modelId="{D9188BE5-A1BA-45A6-8342-30BA31D7E3EE}" type="sibTrans" cxnId="{2E9C7FB3-CB3A-4666-BD34-7AE8966CDB15}">
      <dgm:prSet/>
      <dgm:spPr/>
      <dgm:t>
        <a:bodyPr/>
        <a:lstStyle/>
        <a:p>
          <a:endParaRPr lang="en-US"/>
        </a:p>
      </dgm:t>
    </dgm:pt>
    <dgm:pt modelId="{A3316441-7FF1-4370-AC3D-A0A9D322B3A3}">
      <dgm:prSet/>
      <dgm:spPr/>
      <dgm:t>
        <a:bodyPr/>
        <a:lstStyle/>
        <a:p>
          <a:r>
            <a:rPr lang="en-GB"/>
            <a:t>Public health measures</a:t>
          </a:r>
          <a:endParaRPr lang="en-US"/>
        </a:p>
      </dgm:t>
    </dgm:pt>
    <dgm:pt modelId="{FC6C2DF0-563D-4851-83F1-B35DAA71CF0D}" type="parTrans" cxnId="{0759DD04-359E-457F-80BA-1494DF69175E}">
      <dgm:prSet/>
      <dgm:spPr/>
      <dgm:t>
        <a:bodyPr/>
        <a:lstStyle/>
        <a:p>
          <a:endParaRPr lang="en-US"/>
        </a:p>
      </dgm:t>
    </dgm:pt>
    <dgm:pt modelId="{3C857E12-B928-40DB-B32A-B7856336275F}" type="sibTrans" cxnId="{0759DD04-359E-457F-80BA-1494DF69175E}">
      <dgm:prSet/>
      <dgm:spPr/>
      <dgm:t>
        <a:bodyPr/>
        <a:lstStyle/>
        <a:p>
          <a:endParaRPr lang="en-US"/>
        </a:p>
      </dgm:t>
    </dgm:pt>
    <dgm:pt modelId="{334339D6-7806-4D67-9116-7E03E5DA4CB1}">
      <dgm:prSet/>
      <dgm:spPr/>
      <dgm:t>
        <a:bodyPr/>
        <a:lstStyle/>
        <a:p>
          <a:r>
            <a:rPr lang="en-GB"/>
            <a:t>Education policy changes</a:t>
          </a:r>
          <a:endParaRPr lang="en-US"/>
        </a:p>
      </dgm:t>
    </dgm:pt>
    <dgm:pt modelId="{5215398F-2DCD-4101-9604-229EDFAE76B6}" type="parTrans" cxnId="{CDC8DD9A-CA1C-4D88-91E8-1F2A95DDE554}">
      <dgm:prSet/>
      <dgm:spPr/>
      <dgm:t>
        <a:bodyPr/>
        <a:lstStyle/>
        <a:p>
          <a:endParaRPr lang="en-US"/>
        </a:p>
      </dgm:t>
    </dgm:pt>
    <dgm:pt modelId="{BCFF06CA-2D9C-4A58-B688-C8864E72817A}" type="sibTrans" cxnId="{CDC8DD9A-CA1C-4D88-91E8-1F2A95DDE554}">
      <dgm:prSet/>
      <dgm:spPr/>
      <dgm:t>
        <a:bodyPr/>
        <a:lstStyle/>
        <a:p>
          <a:endParaRPr lang="en-US"/>
        </a:p>
      </dgm:t>
    </dgm:pt>
    <dgm:pt modelId="{9C08CCDC-AC98-411C-AA01-1AEED6BB5BEA}">
      <dgm:prSet/>
      <dgm:spPr/>
      <dgm:t>
        <a:bodyPr/>
        <a:lstStyle/>
        <a:p>
          <a:r>
            <a:rPr lang="en-GB"/>
            <a:t>Environmental regulations</a:t>
          </a:r>
          <a:endParaRPr lang="en-US"/>
        </a:p>
      </dgm:t>
    </dgm:pt>
    <dgm:pt modelId="{76ECA22A-A462-4B5B-A0EC-CD3473CCBC6B}" type="parTrans" cxnId="{EC099244-25D8-464A-8ED2-63D60E415C23}">
      <dgm:prSet/>
      <dgm:spPr/>
      <dgm:t>
        <a:bodyPr/>
        <a:lstStyle/>
        <a:p>
          <a:endParaRPr lang="en-US"/>
        </a:p>
      </dgm:t>
    </dgm:pt>
    <dgm:pt modelId="{C28797B7-3ADB-4334-9987-F664C837C2DD}" type="sibTrans" cxnId="{EC099244-25D8-464A-8ED2-63D60E415C23}">
      <dgm:prSet/>
      <dgm:spPr/>
      <dgm:t>
        <a:bodyPr/>
        <a:lstStyle/>
        <a:p>
          <a:endParaRPr lang="en-US"/>
        </a:p>
      </dgm:t>
    </dgm:pt>
    <dgm:pt modelId="{F62169A0-785B-4210-9366-ACF85D9CA0CC}">
      <dgm:prSet/>
      <dgm:spPr/>
      <dgm:t>
        <a:bodyPr/>
        <a:lstStyle/>
        <a:p>
          <a:r>
            <a:rPr lang="en-GB"/>
            <a:t>Freedom of speech</a:t>
          </a:r>
          <a:endParaRPr lang="en-US"/>
        </a:p>
      </dgm:t>
    </dgm:pt>
    <dgm:pt modelId="{E7635C8C-EC01-45DD-B39A-FBAD56A5E9CA}" type="parTrans" cxnId="{86A5B7D0-B2F3-4E62-A0B5-36C89157A27F}">
      <dgm:prSet/>
      <dgm:spPr/>
      <dgm:t>
        <a:bodyPr/>
        <a:lstStyle/>
        <a:p>
          <a:endParaRPr lang="en-US"/>
        </a:p>
      </dgm:t>
    </dgm:pt>
    <dgm:pt modelId="{59D7FD3B-8567-4B42-B796-D88BA34C3DAA}" type="sibTrans" cxnId="{86A5B7D0-B2F3-4E62-A0B5-36C89157A27F}">
      <dgm:prSet/>
      <dgm:spPr/>
      <dgm:t>
        <a:bodyPr/>
        <a:lstStyle/>
        <a:p>
          <a:endParaRPr lang="en-US"/>
        </a:p>
      </dgm:t>
    </dgm:pt>
    <dgm:pt modelId="{4C8EAE1E-10A1-44F2-BA42-62F62C6304F0}" type="pres">
      <dgm:prSet presAssocID="{9A48499E-7114-4FB9-AD7A-4FBC9FDE1335}" presName="vert0" presStyleCnt="0">
        <dgm:presLayoutVars>
          <dgm:dir/>
          <dgm:animOne val="branch"/>
          <dgm:animLvl val="lvl"/>
        </dgm:presLayoutVars>
      </dgm:prSet>
      <dgm:spPr/>
    </dgm:pt>
    <dgm:pt modelId="{E21D190B-50B8-402F-A270-926E6ADBF870}" type="pres">
      <dgm:prSet presAssocID="{A25A1B01-A2E0-4C46-8F43-E0267F05CEEF}" presName="thickLine" presStyleLbl="alignNode1" presStyleIdx="0" presStyleCnt="8"/>
      <dgm:spPr/>
    </dgm:pt>
    <dgm:pt modelId="{85250532-D633-48AF-AD82-C764C5B51C8D}" type="pres">
      <dgm:prSet presAssocID="{A25A1B01-A2E0-4C46-8F43-E0267F05CEEF}" presName="horz1" presStyleCnt="0"/>
      <dgm:spPr/>
    </dgm:pt>
    <dgm:pt modelId="{A63387E6-3D0C-418D-B347-EEDEF7D2648D}" type="pres">
      <dgm:prSet presAssocID="{A25A1B01-A2E0-4C46-8F43-E0267F05CEEF}" presName="tx1" presStyleLbl="revTx" presStyleIdx="0" presStyleCnt="8"/>
      <dgm:spPr/>
    </dgm:pt>
    <dgm:pt modelId="{E6C3E514-A98C-40FB-9A2F-29CC1259528D}" type="pres">
      <dgm:prSet presAssocID="{A25A1B01-A2E0-4C46-8F43-E0267F05CEEF}" presName="vert1" presStyleCnt="0"/>
      <dgm:spPr/>
    </dgm:pt>
    <dgm:pt modelId="{7E8B870D-7741-4FDF-A71D-71DAF91AC148}" type="pres">
      <dgm:prSet presAssocID="{1280B75F-173D-4CB4-BBBB-3F83060A0F4F}" presName="thickLine" presStyleLbl="alignNode1" presStyleIdx="1" presStyleCnt="8"/>
      <dgm:spPr/>
    </dgm:pt>
    <dgm:pt modelId="{89C3318F-016C-4171-A081-A7E80306D2D7}" type="pres">
      <dgm:prSet presAssocID="{1280B75F-173D-4CB4-BBBB-3F83060A0F4F}" presName="horz1" presStyleCnt="0"/>
      <dgm:spPr/>
    </dgm:pt>
    <dgm:pt modelId="{EF8E13BC-AF44-40DA-968C-8B3648C9F0DF}" type="pres">
      <dgm:prSet presAssocID="{1280B75F-173D-4CB4-BBBB-3F83060A0F4F}" presName="tx1" presStyleLbl="revTx" presStyleIdx="1" presStyleCnt="8"/>
      <dgm:spPr/>
    </dgm:pt>
    <dgm:pt modelId="{833A21A9-1307-414E-9480-68321F8342D6}" type="pres">
      <dgm:prSet presAssocID="{1280B75F-173D-4CB4-BBBB-3F83060A0F4F}" presName="vert1" presStyleCnt="0"/>
      <dgm:spPr/>
    </dgm:pt>
    <dgm:pt modelId="{82D5AD58-FC9C-4E49-96CB-AD827801FC99}" type="pres">
      <dgm:prSet presAssocID="{D99BDEC1-A2E3-4776-8FF9-1B0507CC8344}" presName="thickLine" presStyleLbl="alignNode1" presStyleIdx="2" presStyleCnt="8"/>
      <dgm:spPr/>
    </dgm:pt>
    <dgm:pt modelId="{0CCD5E61-C9D2-475A-A1DD-A44D0A1AF0FA}" type="pres">
      <dgm:prSet presAssocID="{D99BDEC1-A2E3-4776-8FF9-1B0507CC8344}" presName="horz1" presStyleCnt="0"/>
      <dgm:spPr/>
    </dgm:pt>
    <dgm:pt modelId="{4542F4F0-F6B6-4269-B730-BCDDC78183FA}" type="pres">
      <dgm:prSet presAssocID="{D99BDEC1-A2E3-4776-8FF9-1B0507CC8344}" presName="tx1" presStyleLbl="revTx" presStyleIdx="2" presStyleCnt="8"/>
      <dgm:spPr/>
    </dgm:pt>
    <dgm:pt modelId="{C396D0A6-7B19-4439-99B5-98A31D2270FE}" type="pres">
      <dgm:prSet presAssocID="{D99BDEC1-A2E3-4776-8FF9-1B0507CC8344}" presName="vert1" presStyleCnt="0"/>
      <dgm:spPr/>
    </dgm:pt>
    <dgm:pt modelId="{43454257-9F34-4D64-954E-007DFB61A7BA}" type="pres">
      <dgm:prSet presAssocID="{EFC0A63A-AD6F-4F3B-8A1F-E6C62EEA7484}" presName="thickLine" presStyleLbl="alignNode1" presStyleIdx="3" presStyleCnt="8"/>
      <dgm:spPr/>
    </dgm:pt>
    <dgm:pt modelId="{093FCF3C-6B26-4B06-957E-758B4F700ABD}" type="pres">
      <dgm:prSet presAssocID="{EFC0A63A-AD6F-4F3B-8A1F-E6C62EEA7484}" presName="horz1" presStyleCnt="0"/>
      <dgm:spPr/>
    </dgm:pt>
    <dgm:pt modelId="{3CF72321-DAD6-4077-A1DF-1057B2BE764B}" type="pres">
      <dgm:prSet presAssocID="{EFC0A63A-AD6F-4F3B-8A1F-E6C62EEA7484}" presName="tx1" presStyleLbl="revTx" presStyleIdx="3" presStyleCnt="8"/>
      <dgm:spPr/>
    </dgm:pt>
    <dgm:pt modelId="{7C5DAC0E-E0E4-4D30-866D-9F5435C74B3B}" type="pres">
      <dgm:prSet presAssocID="{EFC0A63A-AD6F-4F3B-8A1F-E6C62EEA7484}" presName="vert1" presStyleCnt="0"/>
      <dgm:spPr/>
    </dgm:pt>
    <dgm:pt modelId="{0E3224CA-9831-40B1-8F77-EB46B2617E71}" type="pres">
      <dgm:prSet presAssocID="{A3316441-7FF1-4370-AC3D-A0A9D322B3A3}" presName="thickLine" presStyleLbl="alignNode1" presStyleIdx="4" presStyleCnt="8"/>
      <dgm:spPr/>
    </dgm:pt>
    <dgm:pt modelId="{96B4F8C0-16CA-424F-A54B-BD69CA7895B0}" type="pres">
      <dgm:prSet presAssocID="{A3316441-7FF1-4370-AC3D-A0A9D322B3A3}" presName="horz1" presStyleCnt="0"/>
      <dgm:spPr/>
    </dgm:pt>
    <dgm:pt modelId="{401A8607-E2E6-4D7C-B551-233FDAE41F9E}" type="pres">
      <dgm:prSet presAssocID="{A3316441-7FF1-4370-AC3D-A0A9D322B3A3}" presName="tx1" presStyleLbl="revTx" presStyleIdx="4" presStyleCnt="8"/>
      <dgm:spPr/>
    </dgm:pt>
    <dgm:pt modelId="{82845A37-ECD5-41AE-B501-4DDF939F0CD5}" type="pres">
      <dgm:prSet presAssocID="{A3316441-7FF1-4370-AC3D-A0A9D322B3A3}" presName="vert1" presStyleCnt="0"/>
      <dgm:spPr/>
    </dgm:pt>
    <dgm:pt modelId="{5667DFC5-860F-4FE8-B073-0DCC8C7A4AAE}" type="pres">
      <dgm:prSet presAssocID="{334339D6-7806-4D67-9116-7E03E5DA4CB1}" presName="thickLine" presStyleLbl="alignNode1" presStyleIdx="5" presStyleCnt="8"/>
      <dgm:spPr/>
    </dgm:pt>
    <dgm:pt modelId="{9979DE3C-430C-48D7-81C6-E2C73538C92B}" type="pres">
      <dgm:prSet presAssocID="{334339D6-7806-4D67-9116-7E03E5DA4CB1}" presName="horz1" presStyleCnt="0"/>
      <dgm:spPr/>
    </dgm:pt>
    <dgm:pt modelId="{078E84F6-460C-48FD-812C-279CBA8AF473}" type="pres">
      <dgm:prSet presAssocID="{334339D6-7806-4D67-9116-7E03E5DA4CB1}" presName="tx1" presStyleLbl="revTx" presStyleIdx="5" presStyleCnt="8"/>
      <dgm:spPr/>
    </dgm:pt>
    <dgm:pt modelId="{B5AC322D-12D0-47C3-B9C2-4B256EABB440}" type="pres">
      <dgm:prSet presAssocID="{334339D6-7806-4D67-9116-7E03E5DA4CB1}" presName="vert1" presStyleCnt="0"/>
      <dgm:spPr/>
    </dgm:pt>
    <dgm:pt modelId="{A8F0772D-0267-457F-8799-24390E65F22B}" type="pres">
      <dgm:prSet presAssocID="{9C08CCDC-AC98-411C-AA01-1AEED6BB5BEA}" presName="thickLine" presStyleLbl="alignNode1" presStyleIdx="6" presStyleCnt="8"/>
      <dgm:spPr/>
    </dgm:pt>
    <dgm:pt modelId="{5628E418-F4F0-4657-94CF-87DC2FC83F03}" type="pres">
      <dgm:prSet presAssocID="{9C08CCDC-AC98-411C-AA01-1AEED6BB5BEA}" presName="horz1" presStyleCnt="0"/>
      <dgm:spPr/>
    </dgm:pt>
    <dgm:pt modelId="{20E6066F-951D-4CAD-B047-0AFE6933DC53}" type="pres">
      <dgm:prSet presAssocID="{9C08CCDC-AC98-411C-AA01-1AEED6BB5BEA}" presName="tx1" presStyleLbl="revTx" presStyleIdx="6" presStyleCnt="8"/>
      <dgm:spPr/>
    </dgm:pt>
    <dgm:pt modelId="{4D2D1C7A-8BCB-44F2-B5EB-078708424891}" type="pres">
      <dgm:prSet presAssocID="{9C08CCDC-AC98-411C-AA01-1AEED6BB5BEA}" presName="vert1" presStyleCnt="0"/>
      <dgm:spPr/>
    </dgm:pt>
    <dgm:pt modelId="{A38D96AC-91F7-4DDC-A1B7-28A6A153686A}" type="pres">
      <dgm:prSet presAssocID="{F62169A0-785B-4210-9366-ACF85D9CA0CC}" presName="thickLine" presStyleLbl="alignNode1" presStyleIdx="7" presStyleCnt="8"/>
      <dgm:spPr/>
    </dgm:pt>
    <dgm:pt modelId="{5575776C-DBC4-4CE8-8ECA-9133E72FBF31}" type="pres">
      <dgm:prSet presAssocID="{F62169A0-785B-4210-9366-ACF85D9CA0CC}" presName="horz1" presStyleCnt="0"/>
      <dgm:spPr/>
    </dgm:pt>
    <dgm:pt modelId="{3BFA7C23-BFD3-4AC1-90B4-D4319A5E2224}" type="pres">
      <dgm:prSet presAssocID="{F62169A0-785B-4210-9366-ACF85D9CA0CC}" presName="tx1" presStyleLbl="revTx" presStyleIdx="7" presStyleCnt="8"/>
      <dgm:spPr/>
    </dgm:pt>
    <dgm:pt modelId="{3464C584-BB92-4862-B575-DFD50CE53563}" type="pres">
      <dgm:prSet presAssocID="{F62169A0-785B-4210-9366-ACF85D9CA0CC}" presName="vert1" presStyleCnt="0"/>
      <dgm:spPr/>
    </dgm:pt>
  </dgm:ptLst>
  <dgm:cxnLst>
    <dgm:cxn modelId="{0759DD04-359E-457F-80BA-1494DF69175E}" srcId="{9A48499E-7114-4FB9-AD7A-4FBC9FDE1335}" destId="{A3316441-7FF1-4370-AC3D-A0A9D322B3A3}" srcOrd="4" destOrd="0" parTransId="{FC6C2DF0-563D-4851-83F1-B35DAA71CF0D}" sibTransId="{3C857E12-B928-40DB-B32A-B7856336275F}"/>
    <dgm:cxn modelId="{74A3A408-2E97-44EE-BE08-4B1ED8CDBF1E}" type="presOf" srcId="{9A48499E-7114-4FB9-AD7A-4FBC9FDE1335}" destId="{4C8EAE1E-10A1-44F2-BA42-62F62C6304F0}" srcOrd="0" destOrd="0" presId="urn:microsoft.com/office/officeart/2008/layout/LinedList"/>
    <dgm:cxn modelId="{5037BF13-F30B-415B-9686-2EA7D59C9D35}" type="presOf" srcId="{EFC0A63A-AD6F-4F3B-8A1F-E6C62EEA7484}" destId="{3CF72321-DAD6-4077-A1DF-1057B2BE764B}" srcOrd="0" destOrd="0" presId="urn:microsoft.com/office/officeart/2008/layout/LinedList"/>
    <dgm:cxn modelId="{200C0715-318A-4BA5-B507-E369F910644D}" srcId="{9A48499E-7114-4FB9-AD7A-4FBC9FDE1335}" destId="{D99BDEC1-A2E3-4776-8FF9-1B0507CC8344}" srcOrd="2" destOrd="0" parTransId="{5ED446EF-7DC8-4E23-B936-78B3D311A1C0}" sibTransId="{34025058-4033-4731-836C-3618CD5FDB99}"/>
    <dgm:cxn modelId="{00605315-5B37-4468-81EA-4FB49558A69C}" srcId="{9A48499E-7114-4FB9-AD7A-4FBC9FDE1335}" destId="{A25A1B01-A2E0-4C46-8F43-E0267F05CEEF}" srcOrd="0" destOrd="0" parTransId="{D75F6BDB-AEDD-445A-9DF6-6D936C4B27CE}" sibTransId="{D8E18E29-D7DF-44C2-B31C-9145802EB380}"/>
    <dgm:cxn modelId="{EA605C24-7423-494F-9D6A-2218A2B449D3}" type="presOf" srcId="{334339D6-7806-4D67-9116-7E03E5DA4CB1}" destId="{078E84F6-460C-48FD-812C-279CBA8AF473}" srcOrd="0" destOrd="0" presId="urn:microsoft.com/office/officeart/2008/layout/LinedList"/>
    <dgm:cxn modelId="{CC6D6325-26A2-481D-A6C8-198F3BA4E556}" type="presOf" srcId="{D99BDEC1-A2E3-4776-8FF9-1B0507CC8344}" destId="{4542F4F0-F6B6-4269-B730-BCDDC78183FA}" srcOrd="0" destOrd="0" presId="urn:microsoft.com/office/officeart/2008/layout/LinedList"/>
    <dgm:cxn modelId="{9E384D44-CE92-47AE-B639-9C9CFE916B44}" srcId="{9A48499E-7114-4FB9-AD7A-4FBC9FDE1335}" destId="{1280B75F-173D-4CB4-BBBB-3F83060A0F4F}" srcOrd="1" destOrd="0" parTransId="{A084FE16-543D-442B-82A5-263F36828E3F}" sibTransId="{4B14F05E-D050-4F8F-B558-51353EB51725}"/>
    <dgm:cxn modelId="{EC099244-25D8-464A-8ED2-63D60E415C23}" srcId="{9A48499E-7114-4FB9-AD7A-4FBC9FDE1335}" destId="{9C08CCDC-AC98-411C-AA01-1AEED6BB5BEA}" srcOrd="6" destOrd="0" parTransId="{76ECA22A-A462-4B5B-A0EC-CD3473CCBC6B}" sibTransId="{C28797B7-3ADB-4334-9987-F664C837C2DD}"/>
    <dgm:cxn modelId="{993A3567-4E69-4C92-A564-95156C36E413}" type="presOf" srcId="{A3316441-7FF1-4370-AC3D-A0A9D322B3A3}" destId="{401A8607-E2E6-4D7C-B551-233FDAE41F9E}" srcOrd="0" destOrd="0" presId="urn:microsoft.com/office/officeart/2008/layout/LinedList"/>
    <dgm:cxn modelId="{AD000848-1517-498F-AF0B-E4C0EFC2A816}" type="presOf" srcId="{F62169A0-785B-4210-9366-ACF85D9CA0CC}" destId="{3BFA7C23-BFD3-4AC1-90B4-D4319A5E2224}" srcOrd="0" destOrd="0" presId="urn:microsoft.com/office/officeart/2008/layout/LinedList"/>
    <dgm:cxn modelId="{C3BAC273-886A-4F15-BB1A-D0F0505C0944}" type="presOf" srcId="{A25A1B01-A2E0-4C46-8F43-E0267F05CEEF}" destId="{A63387E6-3D0C-418D-B347-EEDEF7D2648D}" srcOrd="0" destOrd="0" presId="urn:microsoft.com/office/officeart/2008/layout/LinedList"/>
    <dgm:cxn modelId="{CDC8DD9A-CA1C-4D88-91E8-1F2A95DDE554}" srcId="{9A48499E-7114-4FB9-AD7A-4FBC9FDE1335}" destId="{334339D6-7806-4D67-9116-7E03E5DA4CB1}" srcOrd="5" destOrd="0" parTransId="{5215398F-2DCD-4101-9604-229EDFAE76B6}" sibTransId="{BCFF06CA-2D9C-4A58-B688-C8864E72817A}"/>
    <dgm:cxn modelId="{102F97AA-E9C2-49AB-8850-D7671C666B6B}" type="presOf" srcId="{9C08CCDC-AC98-411C-AA01-1AEED6BB5BEA}" destId="{20E6066F-951D-4CAD-B047-0AFE6933DC53}" srcOrd="0" destOrd="0" presId="urn:microsoft.com/office/officeart/2008/layout/LinedList"/>
    <dgm:cxn modelId="{2E9C7FB3-CB3A-4666-BD34-7AE8966CDB15}" srcId="{9A48499E-7114-4FB9-AD7A-4FBC9FDE1335}" destId="{EFC0A63A-AD6F-4F3B-8A1F-E6C62EEA7484}" srcOrd="3" destOrd="0" parTransId="{17FEE4E1-A7B9-4088-BC3A-74AA9B254A56}" sibTransId="{D9188BE5-A1BA-45A6-8342-30BA31D7E3EE}"/>
    <dgm:cxn modelId="{86A5B7D0-B2F3-4E62-A0B5-36C89157A27F}" srcId="{9A48499E-7114-4FB9-AD7A-4FBC9FDE1335}" destId="{F62169A0-785B-4210-9366-ACF85D9CA0CC}" srcOrd="7" destOrd="0" parTransId="{E7635C8C-EC01-45DD-B39A-FBAD56A5E9CA}" sibTransId="{59D7FD3B-8567-4B42-B796-D88BA34C3DAA}"/>
    <dgm:cxn modelId="{B72A62ED-ED39-4642-B9F2-CCE64C7A6B31}" type="presOf" srcId="{1280B75F-173D-4CB4-BBBB-3F83060A0F4F}" destId="{EF8E13BC-AF44-40DA-968C-8B3648C9F0DF}" srcOrd="0" destOrd="0" presId="urn:microsoft.com/office/officeart/2008/layout/LinedList"/>
    <dgm:cxn modelId="{14FC15CA-4157-45AB-BD32-B45D808E3FC6}" type="presParOf" srcId="{4C8EAE1E-10A1-44F2-BA42-62F62C6304F0}" destId="{E21D190B-50B8-402F-A270-926E6ADBF870}" srcOrd="0" destOrd="0" presId="urn:microsoft.com/office/officeart/2008/layout/LinedList"/>
    <dgm:cxn modelId="{2150888D-0526-4FF0-AA74-CC85C372FECB}" type="presParOf" srcId="{4C8EAE1E-10A1-44F2-BA42-62F62C6304F0}" destId="{85250532-D633-48AF-AD82-C764C5B51C8D}" srcOrd="1" destOrd="0" presId="urn:microsoft.com/office/officeart/2008/layout/LinedList"/>
    <dgm:cxn modelId="{89678EF4-28B2-4B6D-9A6F-C2FAB336BE9E}" type="presParOf" srcId="{85250532-D633-48AF-AD82-C764C5B51C8D}" destId="{A63387E6-3D0C-418D-B347-EEDEF7D2648D}" srcOrd="0" destOrd="0" presId="urn:microsoft.com/office/officeart/2008/layout/LinedList"/>
    <dgm:cxn modelId="{FAC44A9A-1967-46C1-BD34-071D805D0789}" type="presParOf" srcId="{85250532-D633-48AF-AD82-C764C5B51C8D}" destId="{E6C3E514-A98C-40FB-9A2F-29CC1259528D}" srcOrd="1" destOrd="0" presId="urn:microsoft.com/office/officeart/2008/layout/LinedList"/>
    <dgm:cxn modelId="{59E88BA5-1025-4B31-B108-57E266FEC814}" type="presParOf" srcId="{4C8EAE1E-10A1-44F2-BA42-62F62C6304F0}" destId="{7E8B870D-7741-4FDF-A71D-71DAF91AC148}" srcOrd="2" destOrd="0" presId="urn:microsoft.com/office/officeart/2008/layout/LinedList"/>
    <dgm:cxn modelId="{5F500EE2-532E-467C-9FDC-FD09CEE6D7EA}" type="presParOf" srcId="{4C8EAE1E-10A1-44F2-BA42-62F62C6304F0}" destId="{89C3318F-016C-4171-A081-A7E80306D2D7}" srcOrd="3" destOrd="0" presId="urn:microsoft.com/office/officeart/2008/layout/LinedList"/>
    <dgm:cxn modelId="{6A04707F-70AF-4B03-92F4-5552326D40A3}" type="presParOf" srcId="{89C3318F-016C-4171-A081-A7E80306D2D7}" destId="{EF8E13BC-AF44-40DA-968C-8B3648C9F0DF}" srcOrd="0" destOrd="0" presId="urn:microsoft.com/office/officeart/2008/layout/LinedList"/>
    <dgm:cxn modelId="{694D6992-92BB-4A84-955C-A4998773160A}" type="presParOf" srcId="{89C3318F-016C-4171-A081-A7E80306D2D7}" destId="{833A21A9-1307-414E-9480-68321F8342D6}" srcOrd="1" destOrd="0" presId="urn:microsoft.com/office/officeart/2008/layout/LinedList"/>
    <dgm:cxn modelId="{2759F97B-1031-43F3-9911-F9FFA01B98A6}" type="presParOf" srcId="{4C8EAE1E-10A1-44F2-BA42-62F62C6304F0}" destId="{82D5AD58-FC9C-4E49-96CB-AD827801FC99}" srcOrd="4" destOrd="0" presId="urn:microsoft.com/office/officeart/2008/layout/LinedList"/>
    <dgm:cxn modelId="{972DDD57-0A4A-40DF-8609-6B8C77A06ABE}" type="presParOf" srcId="{4C8EAE1E-10A1-44F2-BA42-62F62C6304F0}" destId="{0CCD5E61-C9D2-475A-A1DD-A44D0A1AF0FA}" srcOrd="5" destOrd="0" presId="urn:microsoft.com/office/officeart/2008/layout/LinedList"/>
    <dgm:cxn modelId="{9B921DBD-3D4A-46BA-A8D6-80372F0CD86D}" type="presParOf" srcId="{0CCD5E61-C9D2-475A-A1DD-A44D0A1AF0FA}" destId="{4542F4F0-F6B6-4269-B730-BCDDC78183FA}" srcOrd="0" destOrd="0" presId="urn:microsoft.com/office/officeart/2008/layout/LinedList"/>
    <dgm:cxn modelId="{AC0DB2F4-24BF-413A-B7E7-CFAF38EC9D9F}" type="presParOf" srcId="{0CCD5E61-C9D2-475A-A1DD-A44D0A1AF0FA}" destId="{C396D0A6-7B19-4439-99B5-98A31D2270FE}" srcOrd="1" destOrd="0" presId="urn:microsoft.com/office/officeart/2008/layout/LinedList"/>
    <dgm:cxn modelId="{E89192D3-7DF5-4DF7-AC86-2DDC548CB83B}" type="presParOf" srcId="{4C8EAE1E-10A1-44F2-BA42-62F62C6304F0}" destId="{43454257-9F34-4D64-954E-007DFB61A7BA}" srcOrd="6" destOrd="0" presId="urn:microsoft.com/office/officeart/2008/layout/LinedList"/>
    <dgm:cxn modelId="{D25A4FE7-F1C4-4E9A-9930-53650CD75415}" type="presParOf" srcId="{4C8EAE1E-10A1-44F2-BA42-62F62C6304F0}" destId="{093FCF3C-6B26-4B06-957E-758B4F700ABD}" srcOrd="7" destOrd="0" presId="urn:microsoft.com/office/officeart/2008/layout/LinedList"/>
    <dgm:cxn modelId="{BC8C6A3F-549D-46E3-A6FA-CA465BD8E2A5}" type="presParOf" srcId="{093FCF3C-6B26-4B06-957E-758B4F700ABD}" destId="{3CF72321-DAD6-4077-A1DF-1057B2BE764B}" srcOrd="0" destOrd="0" presId="urn:microsoft.com/office/officeart/2008/layout/LinedList"/>
    <dgm:cxn modelId="{C95AE5A3-9EC8-4BBD-ADBD-04F01ABA0374}" type="presParOf" srcId="{093FCF3C-6B26-4B06-957E-758B4F700ABD}" destId="{7C5DAC0E-E0E4-4D30-866D-9F5435C74B3B}" srcOrd="1" destOrd="0" presId="urn:microsoft.com/office/officeart/2008/layout/LinedList"/>
    <dgm:cxn modelId="{490F4408-7057-4B39-BCE4-43FA41CC39C9}" type="presParOf" srcId="{4C8EAE1E-10A1-44F2-BA42-62F62C6304F0}" destId="{0E3224CA-9831-40B1-8F77-EB46B2617E71}" srcOrd="8" destOrd="0" presId="urn:microsoft.com/office/officeart/2008/layout/LinedList"/>
    <dgm:cxn modelId="{7DC43A29-EC40-4E51-974C-D8C4BFE8D03B}" type="presParOf" srcId="{4C8EAE1E-10A1-44F2-BA42-62F62C6304F0}" destId="{96B4F8C0-16CA-424F-A54B-BD69CA7895B0}" srcOrd="9" destOrd="0" presId="urn:microsoft.com/office/officeart/2008/layout/LinedList"/>
    <dgm:cxn modelId="{71692943-A542-4BE6-A381-F4FE24030767}" type="presParOf" srcId="{96B4F8C0-16CA-424F-A54B-BD69CA7895B0}" destId="{401A8607-E2E6-4D7C-B551-233FDAE41F9E}" srcOrd="0" destOrd="0" presId="urn:microsoft.com/office/officeart/2008/layout/LinedList"/>
    <dgm:cxn modelId="{D76CA9D1-64F9-4767-BAE8-06C8B807C32C}" type="presParOf" srcId="{96B4F8C0-16CA-424F-A54B-BD69CA7895B0}" destId="{82845A37-ECD5-41AE-B501-4DDF939F0CD5}" srcOrd="1" destOrd="0" presId="urn:microsoft.com/office/officeart/2008/layout/LinedList"/>
    <dgm:cxn modelId="{335A28FC-2C7A-4F0C-B64C-252FA5CF043A}" type="presParOf" srcId="{4C8EAE1E-10A1-44F2-BA42-62F62C6304F0}" destId="{5667DFC5-860F-4FE8-B073-0DCC8C7A4AAE}" srcOrd="10" destOrd="0" presId="urn:microsoft.com/office/officeart/2008/layout/LinedList"/>
    <dgm:cxn modelId="{4C2CF98F-E3BA-485D-9437-DA07B3EE6434}" type="presParOf" srcId="{4C8EAE1E-10A1-44F2-BA42-62F62C6304F0}" destId="{9979DE3C-430C-48D7-81C6-E2C73538C92B}" srcOrd="11" destOrd="0" presId="urn:microsoft.com/office/officeart/2008/layout/LinedList"/>
    <dgm:cxn modelId="{78B7382D-EAF8-4868-9B09-F69A5BF33410}" type="presParOf" srcId="{9979DE3C-430C-48D7-81C6-E2C73538C92B}" destId="{078E84F6-460C-48FD-812C-279CBA8AF473}" srcOrd="0" destOrd="0" presId="urn:microsoft.com/office/officeart/2008/layout/LinedList"/>
    <dgm:cxn modelId="{437F1AD0-D81D-4C9B-AC43-35038B13807B}" type="presParOf" srcId="{9979DE3C-430C-48D7-81C6-E2C73538C92B}" destId="{B5AC322D-12D0-47C3-B9C2-4B256EABB440}" srcOrd="1" destOrd="0" presId="urn:microsoft.com/office/officeart/2008/layout/LinedList"/>
    <dgm:cxn modelId="{D929330C-38C8-4EC1-AD4F-BE2AD929B5F7}" type="presParOf" srcId="{4C8EAE1E-10A1-44F2-BA42-62F62C6304F0}" destId="{A8F0772D-0267-457F-8799-24390E65F22B}" srcOrd="12" destOrd="0" presId="urn:microsoft.com/office/officeart/2008/layout/LinedList"/>
    <dgm:cxn modelId="{FE7BFDF1-23EA-4205-802A-49D256A3657F}" type="presParOf" srcId="{4C8EAE1E-10A1-44F2-BA42-62F62C6304F0}" destId="{5628E418-F4F0-4657-94CF-87DC2FC83F03}" srcOrd="13" destOrd="0" presId="urn:microsoft.com/office/officeart/2008/layout/LinedList"/>
    <dgm:cxn modelId="{F31B2B42-057A-4DB6-86C9-62DED7811313}" type="presParOf" srcId="{5628E418-F4F0-4657-94CF-87DC2FC83F03}" destId="{20E6066F-951D-4CAD-B047-0AFE6933DC53}" srcOrd="0" destOrd="0" presId="urn:microsoft.com/office/officeart/2008/layout/LinedList"/>
    <dgm:cxn modelId="{0553F6BE-4CD4-4BD0-BD44-71083FD89BB2}" type="presParOf" srcId="{5628E418-F4F0-4657-94CF-87DC2FC83F03}" destId="{4D2D1C7A-8BCB-44F2-B5EB-078708424891}" srcOrd="1" destOrd="0" presId="urn:microsoft.com/office/officeart/2008/layout/LinedList"/>
    <dgm:cxn modelId="{7C336E93-1493-4B94-B9AC-27DFD2C5E15B}" type="presParOf" srcId="{4C8EAE1E-10A1-44F2-BA42-62F62C6304F0}" destId="{A38D96AC-91F7-4DDC-A1B7-28A6A153686A}" srcOrd="14" destOrd="0" presId="urn:microsoft.com/office/officeart/2008/layout/LinedList"/>
    <dgm:cxn modelId="{AFF437CC-10F6-4E49-9A9A-9E1FE0C130FE}" type="presParOf" srcId="{4C8EAE1E-10A1-44F2-BA42-62F62C6304F0}" destId="{5575776C-DBC4-4CE8-8ECA-9133E72FBF31}" srcOrd="15" destOrd="0" presId="urn:microsoft.com/office/officeart/2008/layout/LinedList"/>
    <dgm:cxn modelId="{0345C3D2-EA0B-490C-BB16-C1036F21BD77}" type="presParOf" srcId="{5575776C-DBC4-4CE8-8ECA-9133E72FBF31}" destId="{3BFA7C23-BFD3-4AC1-90B4-D4319A5E2224}" srcOrd="0" destOrd="0" presId="urn:microsoft.com/office/officeart/2008/layout/LinedList"/>
    <dgm:cxn modelId="{FBA6C101-AE13-4B99-9E66-22C937BDABB8}" type="presParOf" srcId="{5575776C-DBC4-4CE8-8ECA-9133E72FBF31}" destId="{3464C584-BB92-4862-B575-DFD50CE535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3B2968-3140-4D8D-A076-6C993B667BF1}" type="doc">
      <dgm:prSet loTypeId="urn:microsoft.com/office/officeart/2008/layout/LinedList" loCatId="list" qsTypeId="urn:microsoft.com/office/officeart/2005/8/quickstyle/simple4#3" qsCatId="simple" csTypeId="urn:microsoft.com/office/officeart/2005/8/colors/colorful2#5" csCatId="colorful"/>
      <dgm:spPr/>
      <dgm:t>
        <a:bodyPr/>
        <a:lstStyle/>
        <a:p>
          <a:endParaRPr lang="en-US"/>
        </a:p>
      </dgm:t>
    </dgm:pt>
    <dgm:pt modelId="{F24AE26E-4F4C-4D3E-B2C5-36006C4B5B67}">
      <dgm:prSet/>
      <dgm:spPr/>
      <dgm:t>
        <a:bodyPr/>
        <a:lstStyle/>
        <a:p>
          <a:r>
            <a:rPr lang="en-GB"/>
            <a:t>Immediate benefits or long-term consequences</a:t>
          </a:r>
          <a:endParaRPr lang="en-US"/>
        </a:p>
      </dgm:t>
    </dgm:pt>
    <dgm:pt modelId="{151AF00E-F0F0-4F21-9E01-27D5E2DBAE04}" type="parTrans" cxnId="{AD302257-015C-4303-B760-611435A2ABA5}">
      <dgm:prSet/>
      <dgm:spPr/>
      <dgm:t>
        <a:bodyPr/>
        <a:lstStyle/>
        <a:p>
          <a:endParaRPr lang="en-US"/>
        </a:p>
      </dgm:t>
    </dgm:pt>
    <dgm:pt modelId="{A6C25F6B-8993-4F4E-ADE7-66056AB4389A}" type="sibTrans" cxnId="{AD302257-015C-4303-B760-611435A2ABA5}">
      <dgm:prSet/>
      <dgm:spPr/>
      <dgm:t>
        <a:bodyPr/>
        <a:lstStyle/>
        <a:p>
          <a:endParaRPr lang="en-US"/>
        </a:p>
      </dgm:t>
    </dgm:pt>
    <dgm:pt modelId="{366B9CB3-4C6A-4F18-8577-7D163CC367AB}">
      <dgm:prSet/>
      <dgm:spPr/>
      <dgm:t>
        <a:bodyPr/>
        <a:lstStyle/>
        <a:p>
          <a:r>
            <a:rPr lang="en-GB"/>
            <a:t>Financial investment</a:t>
          </a:r>
          <a:endParaRPr lang="en-US"/>
        </a:p>
      </dgm:t>
    </dgm:pt>
    <dgm:pt modelId="{9F6D7C3E-6FA6-4E42-9F6C-9A1EEEE5F9BD}" type="parTrans" cxnId="{1C0A8C66-30CF-4001-A5A3-E88279292CB1}">
      <dgm:prSet/>
      <dgm:spPr/>
      <dgm:t>
        <a:bodyPr/>
        <a:lstStyle/>
        <a:p>
          <a:endParaRPr lang="en-US"/>
        </a:p>
      </dgm:t>
    </dgm:pt>
    <dgm:pt modelId="{666997F5-9655-429E-8C1E-1EFCB9473B48}" type="sibTrans" cxnId="{1C0A8C66-30CF-4001-A5A3-E88279292CB1}">
      <dgm:prSet/>
      <dgm:spPr/>
      <dgm:t>
        <a:bodyPr/>
        <a:lstStyle/>
        <a:p>
          <a:endParaRPr lang="en-US"/>
        </a:p>
      </dgm:t>
    </dgm:pt>
    <dgm:pt modelId="{59000EED-31CB-48F8-848E-B21A712C4E3C}">
      <dgm:prSet/>
      <dgm:spPr/>
      <dgm:t>
        <a:bodyPr/>
        <a:lstStyle/>
        <a:p>
          <a:r>
            <a:rPr lang="en-GB"/>
            <a:t>Career advancement</a:t>
          </a:r>
          <a:endParaRPr lang="en-US"/>
        </a:p>
      </dgm:t>
    </dgm:pt>
    <dgm:pt modelId="{AB6E386A-7F95-4675-8274-A1883ECE3D43}" type="parTrans" cxnId="{DD8545FF-EEC7-4300-B65B-D60C89E07F56}">
      <dgm:prSet/>
      <dgm:spPr/>
      <dgm:t>
        <a:bodyPr/>
        <a:lstStyle/>
        <a:p>
          <a:endParaRPr lang="en-US"/>
        </a:p>
      </dgm:t>
    </dgm:pt>
    <dgm:pt modelId="{9CADBE6F-7FC8-4ED0-9464-36C9A5BBE0E7}" type="sibTrans" cxnId="{DD8545FF-EEC7-4300-B65B-D60C89E07F56}">
      <dgm:prSet/>
      <dgm:spPr/>
      <dgm:t>
        <a:bodyPr/>
        <a:lstStyle/>
        <a:p>
          <a:endParaRPr lang="en-US"/>
        </a:p>
      </dgm:t>
    </dgm:pt>
    <dgm:pt modelId="{780124C3-F367-4DE2-A81C-E0353C03BCB2}">
      <dgm:prSet/>
      <dgm:spPr/>
      <dgm:t>
        <a:bodyPr/>
        <a:lstStyle/>
        <a:p>
          <a:r>
            <a:rPr lang="en-GB"/>
            <a:t>Health choices</a:t>
          </a:r>
          <a:endParaRPr lang="en-US"/>
        </a:p>
      </dgm:t>
    </dgm:pt>
    <dgm:pt modelId="{8D5902B7-FE99-47B1-963C-E5F2575024AB}" type="parTrans" cxnId="{834161E3-6D2E-48E6-9CC7-75E75380BCA4}">
      <dgm:prSet/>
      <dgm:spPr/>
      <dgm:t>
        <a:bodyPr/>
        <a:lstStyle/>
        <a:p>
          <a:endParaRPr lang="en-US"/>
        </a:p>
      </dgm:t>
    </dgm:pt>
    <dgm:pt modelId="{E24EDFFE-AAB2-4544-868A-6671DD90BFB5}" type="sibTrans" cxnId="{834161E3-6D2E-48E6-9CC7-75E75380BCA4}">
      <dgm:prSet/>
      <dgm:spPr/>
      <dgm:t>
        <a:bodyPr/>
        <a:lstStyle/>
        <a:p>
          <a:endParaRPr lang="en-US"/>
        </a:p>
      </dgm:t>
    </dgm:pt>
    <dgm:pt modelId="{61A84D1F-2ED8-4A32-9270-B465F4FE8C75}">
      <dgm:prSet/>
      <dgm:spPr/>
      <dgm:t>
        <a:bodyPr/>
        <a:lstStyle/>
        <a:p>
          <a:r>
            <a:rPr lang="en-GB"/>
            <a:t>Business growth</a:t>
          </a:r>
          <a:endParaRPr lang="en-US"/>
        </a:p>
      </dgm:t>
    </dgm:pt>
    <dgm:pt modelId="{3F64DDD8-B114-48CB-A285-93752967F8F5}" type="parTrans" cxnId="{4C81B791-EF2E-4AE2-911D-846F3E8C3010}">
      <dgm:prSet/>
      <dgm:spPr/>
      <dgm:t>
        <a:bodyPr/>
        <a:lstStyle/>
        <a:p>
          <a:endParaRPr lang="en-US"/>
        </a:p>
      </dgm:t>
    </dgm:pt>
    <dgm:pt modelId="{7F55CED9-D7FF-4437-BF1D-00AA5CD4F462}" type="sibTrans" cxnId="{4C81B791-EF2E-4AE2-911D-846F3E8C3010}">
      <dgm:prSet/>
      <dgm:spPr/>
      <dgm:t>
        <a:bodyPr/>
        <a:lstStyle/>
        <a:p>
          <a:endParaRPr lang="en-US"/>
        </a:p>
      </dgm:t>
    </dgm:pt>
    <dgm:pt modelId="{EFC1746A-BD12-4F5F-9358-F39887D7B5AC}">
      <dgm:prSet/>
      <dgm:spPr/>
      <dgm:t>
        <a:bodyPr/>
        <a:lstStyle/>
        <a:p>
          <a:r>
            <a:rPr lang="en-GB"/>
            <a:t>Tech upgrades</a:t>
          </a:r>
          <a:endParaRPr lang="en-US"/>
        </a:p>
      </dgm:t>
    </dgm:pt>
    <dgm:pt modelId="{D18EE840-2FD2-47AA-A4F1-4FC8A05D9949}" type="parTrans" cxnId="{F78C2275-C856-40CA-A4AD-D65548F2D12D}">
      <dgm:prSet/>
      <dgm:spPr/>
      <dgm:t>
        <a:bodyPr/>
        <a:lstStyle/>
        <a:p>
          <a:endParaRPr lang="en-US"/>
        </a:p>
      </dgm:t>
    </dgm:pt>
    <dgm:pt modelId="{14070456-1B72-4E18-9094-892704446940}" type="sibTrans" cxnId="{F78C2275-C856-40CA-A4AD-D65548F2D12D}">
      <dgm:prSet/>
      <dgm:spPr/>
      <dgm:t>
        <a:bodyPr/>
        <a:lstStyle/>
        <a:p>
          <a:endParaRPr lang="en-US"/>
        </a:p>
      </dgm:t>
    </dgm:pt>
    <dgm:pt modelId="{52534849-D77E-47D5-84AA-289E8C8D0A40}" type="pres">
      <dgm:prSet presAssocID="{383B2968-3140-4D8D-A076-6C993B667BF1}" presName="vert0" presStyleCnt="0">
        <dgm:presLayoutVars>
          <dgm:dir/>
          <dgm:animOne val="branch"/>
          <dgm:animLvl val="lvl"/>
        </dgm:presLayoutVars>
      </dgm:prSet>
      <dgm:spPr/>
    </dgm:pt>
    <dgm:pt modelId="{F72A3FC2-BD0C-4C7A-9A2B-FD007B78F6DE}" type="pres">
      <dgm:prSet presAssocID="{F24AE26E-4F4C-4D3E-B2C5-36006C4B5B67}" presName="thickLine" presStyleLbl="alignNode1" presStyleIdx="0" presStyleCnt="6"/>
      <dgm:spPr/>
    </dgm:pt>
    <dgm:pt modelId="{AD03816A-E16A-4E7A-BC17-3A417A49202B}" type="pres">
      <dgm:prSet presAssocID="{F24AE26E-4F4C-4D3E-B2C5-36006C4B5B67}" presName="horz1" presStyleCnt="0"/>
      <dgm:spPr/>
    </dgm:pt>
    <dgm:pt modelId="{39BE178E-0344-4DBE-8D81-AAE253D64519}" type="pres">
      <dgm:prSet presAssocID="{F24AE26E-4F4C-4D3E-B2C5-36006C4B5B67}" presName="tx1" presStyleLbl="revTx" presStyleIdx="0" presStyleCnt="6"/>
      <dgm:spPr/>
    </dgm:pt>
    <dgm:pt modelId="{E4B23AEF-6B00-46AF-9674-2F692F01D454}" type="pres">
      <dgm:prSet presAssocID="{F24AE26E-4F4C-4D3E-B2C5-36006C4B5B67}" presName="vert1" presStyleCnt="0"/>
      <dgm:spPr/>
    </dgm:pt>
    <dgm:pt modelId="{1C8DE0AA-3013-4FCA-BB4A-242AD589978E}" type="pres">
      <dgm:prSet presAssocID="{366B9CB3-4C6A-4F18-8577-7D163CC367AB}" presName="thickLine" presStyleLbl="alignNode1" presStyleIdx="1" presStyleCnt="6"/>
      <dgm:spPr/>
    </dgm:pt>
    <dgm:pt modelId="{961F6CC4-BD20-4C1F-AE35-9FC0F10290B3}" type="pres">
      <dgm:prSet presAssocID="{366B9CB3-4C6A-4F18-8577-7D163CC367AB}" presName="horz1" presStyleCnt="0"/>
      <dgm:spPr/>
    </dgm:pt>
    <dgm:pt modelId="{255F2E58-84D2-400A-8E9F-4EF7A2C090C8}" type="pres">
      <dgm:prSet presAssocID="{366B9CB3-4C6A-4F18-8577-7D163CC367AB}" presName="tx1" presStyleLbl="revTx" presStyleIdx="1" presStyleCnt="6"/>
      <dgm:spPr/>
    </dgm:pt>
    <dgm:pt modelId="{F14EBBFB-D067-4BAF-9821-AB055A38B80F}" type="pres">
      <dgm:prSet presAssocID="{366B9CB3-4C6A-4F18-8577-7D163CC367AB}" presName="vert1" presStyleCnt="0"/>
      <dgm:spPr/>
    </dgm:pt>
    <dgm:pt modelId="{DDB89088-8896-467E-A7F4-B5854B7407E7}" type="pres">
      <dgm:prSet presAssocID="{59000EED-31CB-48F8-848E-B21A712C4E3C}" presName="thickLine" presStyleLbl="alignNode1" presStyleIdx="2" presStyleCnt="6"/>
      <dgm:spPr/>
    </dgm:pt>
    <dgm:pt modelId="{97941D8F-460D-4BFB-A5ED-BB3099DC4422}" type="pres">
      <dgm:prSet presAssocID="{59000EED-31CB-48F8-848E-B21A712C4E3C}" presName="horz1" presStyleCnt="0"/>
      <dgm:spPr/>
    </dgm:pt>
    <dgm:pt modelId="{7074E992-07AA-4954-BE91-FBA03A600BA5}" type="pres">
      <dgm:prSet presAssocID="{59000EED-31CB-48F8-848E-B21A712C4E3C}" presName="tx1" presStyleLbl="revTx" presStyleIdx="2" presStyleCnt="6"/>
      <dgm:spPr/>
    </dgm:pt>
    <dgm:pt modelId="{74DE0E90-F7CD-4CE5-81E8-CF524291A52B}" type="pres">
      <dgm:prSet presAssocID="{59000EED-31CB-48F8-848E-B21A712C4E3C}" presName="vert1" presStyleCnt="0"/>
      <dgm:spPr/>
    </dgm:pt>
    <dgm:pt modelId="{486FB9C9-0ECC-47CB-B2E1-FA983BB89D85}" type="pres">
      <dgm:prSet presAssocID="{780124C3-F367-4DE2-A81C-E0353C03BCB2}" presName="thickLine" presStyleLbl="alignNode1" presStyleIdx="3" presStyleCnt="6"/>
      <dgm:spPr/>
    </dgm:pt>
    <dgm:pt modelId="{FCCF44D7-2393-4B2D-BE06-7F1C313C2D36}" type="pres">
      <dgm:prSet presAssocID="{780124C3-F367-4DE2-A81C-E0353C03BCB2}" presName="horz1" presStyleCnt="0"/>
      <dgm:spPr/>
    </dgm:pt>
    <dgm:pt modelId="{7F1BD22F-7031-44FC-A453-4A14810E4A14}" type="pres">
      <dgm:prSet presAssocID="{780124C3-F367-4DE2-A81C-E0353C03BCB2}" presName="tx1" presStyleLbl="revTx" presStyleIdx="3" presStyleCnt="6"/>
      <dgm:spPr/>
    </dgm:pt>
    <dgm:pt modelId="{5CE6CEEF-B29B-4172-B8F9-FEA11090D164}" type="pres">
      <dgm:prSet presAssocID="{780124C3-F367-4DE2-A81C-E0353C03BCB2}" presName="vert1" presStyleCnt="0"/>
      <dgm:spPr/>
    </dgm:pt>
    <dgm:pt modelId="{F4CFE16F-8BAB-49C5-A20C-9075E1DE2BBE}" type="pres">
      <dgm:prSet presAssocID="{61A84D1F-2ED8-4A32-9270-B465F4FE8C75}" presName="thickLine" presStyleLbl="alignNode1" presStyleIdx="4" presStyleCnt="6"/>
      <dgm:spPr/>
    </dgm:pt>
    <dgm:pt modelId="{4D4FA1D5-8948-4DA4-BE9E-E189520FC7A1}" type="pres">
      <dgm:prSet presAssocID="{61A84D1F-2ED8-4A32-9270-B465F4FE8C75}" presName="horz1" presStyleCnt="0"/>
      <dgm:spPr/>
    </dgm:pt>
    <dgm:pt modelId="{FED661F9-D24E-40E5-9118-281156B15657}" type="pres">
      <dgm:prSet presAssocID="{61A84D1F-2ED8-4A32-9270-B465F4FE8C75}" presName="tx1" presStyleLbl="revTx" presStyleIdx="4" presStyleCnt="6"/>
      <dgm:spPr/>
    </dgm:pt>
    <dgm:pt modelId="{4700C645-B598-48F4-B9A2-3B09F4CCB9B9}" type="pres">
      <dgm:prSet presAssocID="{61A84D1F-2ED8-4A32-9270-B465F4FE8C75}" presName="vert1" presStyleCnt="0"/>
      <dgm:spPr/>
    </dgm:pt>
    <dgm:pt modelId="{34ABBAC4-CF69-4952-AE54-B2A236D46A9A}" type="pres">
      <dgm:prSet presAssocID="{EFC1746A-BD12-4F5F-9358-F39887D7B5AC}" presName="thickLine" presStyleLbl="alignNode1" presStyleIdx="5" presStyleCnt="6"/>
      <dgm:spPr/>
    </dgm:pt>
    <dgm:pt modelId="{98F05879-F376-46ED-8574-085DFFDACC29}" type="pres">
      <dgm:prSet presAssocID="{EFC1746A-BD12-4F5F-9358-F39887D7B5AC}" presName="horz1" presStyleCnt="0"/>
      <dgm:spPr/>
    </dgm:pt>
    <dgm:pt modelId="{8CB05D26-936C-4E1B-AF4E-08507B00B288}" type="pres">
      <dgm:prSet presAssocID="{EFC1746A-BD12-4F5F-9358-F39887D7B5AC}" presName="tx1" presStyleLbl="revTx" presStyleIdx="5" presStyleCnt="6"/>
      <dgm:spPr/>
    </dgm:pt>
    <dgm:pt modelId="{DD0FC9D3-414E-452D-9AB3-8CC84BEF814D}" type="pres">
      <dgm:prSet presAssocID="{EFC1746A-BD12-4F5F-9358-F39887D7B5AC}" presName="vert1" presStyleCnt="0"/>
      <dgm:spPr/>
    </dgm:pt>
  </dgm:ptLst>
  <dgm:cxnLst>
    <dgm:cxn modelId="{AC473F29-ED08-432C-9F94-E3B57685727A}" type="presOf" srcId="{780124C3-F367-4DE2-A81C-E0353C03BCB2}" destId="{7F1BD22F-7031-44FC-A453-4A14810E4A14}" srcOrd="0" destOrd="0" presId="urn:microsoft.com/office/officeart/2008/layout/LinedList"/>
    <dgm:cxn modelId="{C630405B-378C-470C-99CD-767D796DEFE3}" type="presOf" srcId="{59000EED-31CB-48F8-848E-B21A712C4E3C}" destId="{7074E992-07AA-4954-BE91-FBA03A600BA5}" srcOrd="0" destOrd="0" presId="urn:microsoft.com/office/officeart/2008/layout/LinedList"/>
    <dgm:cxn modelId="{121B0765-1195-4230-B086-7F9E280B35A5}" type="presOf" srcId="{EFC1746A-BD12-4F5F-9358-F39887D7B5AC}" destId="{8CB05D26-936C-4E1B-AF4E-08507B00B288}" srcOrd="0" destOrd="0" presId="urn:microsoft.com/office/officeart/2008/layout/LinedList"/>
    <dgm:cxn modelId="{1C0A8C66-30CF-4001-A5A3-E88279292CB1}" srcId="{383B2968-3140-4D8D-A076-6C993B667BF1}" destId="{366B9CB3-4C6A-4F18-8577-7D163CC367AB}" srcOrd="1" destOrd="0" parTransId="{9F6D7C3E-6FA6-4E42-9F6C-9A1EEEE5F9BD}" sibTransId="{666997F5-9655-429E-8C1E-1EFCB9473B48}"/>
    <dgm:cxn modelId="{F78C2275-C856-40CA-A4AD-D65548F2D12D}" srcId="{383B2968-3140-4D8D-A076-6C993B667BF1}" destId="{EFC1746A-BD12-4F5F-9358-F39887D7B5AC}" srcOrd="5" destOrd="0" parTransId="{D18EE840-2FD2-47AA-A4F1-4FC8A05D9949}" sibTransId="{14070456-1B72-4E18-9094-892704446940}"/>
    <dgm:cxn modelId="{AD302257-015C-4303-B760-611435A2ABA5}" srcId="{383B2968-3140-4D8D-A076-6C993B667BF1}" destId="{F24AE26E-4F4C-4D3E-B2C5-36006C4B5B67}" srcOrd="0" destOrd="0" parTransId="{151AF00E-F0F0-4F21-9E01-27D5E2DBAE04}" sibTransId="{A6C25F6B-8993-4F4E-ADE7-66056AB4389A}"/>
    <dgm:cxn modelId="{8C7FF48F-4AA7-4377-91F4-F463DD68A04B}" type="presOf" srcId="{383B2968-3140-4D8D-A076-6C993B667BF1}" destId="{52534849-D77E-47D5-84AA-289E8C8D0A40}" srcOrd="0" destOrd="0" presId="urn:microsoft.com/office/officeart/2008/layout/LinedList"/>
    <dgm:cxn modelId="{1C307690-9AF4-4561-B003-741BAEE110CE}" type="presOf" srcId="{366B9CB3-4C6A-4F18-8577-7D163CC367AB}" destId="{255F2E58-84D2-400A-8E9F-4EF7A2C090C8}" srcOrd="0" destOrd="0" presId="urn:microsoft.com/office/officeart/2008/layout/LinedList"/>
    <dgm:cxn modelId="{4C81B791-EF2E-4AE2-911D-846F3E8C3010}" srcId="{383B2968-3140-4D8D-A076-6C993B667BF1}" destId="{61A84D1F-2ED8-4A32-9270-B465F4FE8C75}" srcOrd="4" destOrd="0" parTransId="{3F64DDD8-B114-48CB-A285-93752967F8F5}" sibTransId="{7F55CED9-D7FF-4437-BF1D-00AA5CD4F462}"/>
    <dgm:cxn modelId="{028086DD-6D19-49A7-B2E4-E0ED7ECEC304}" type="presOf" srcId="{F24AE26E-4F4C-4D3E-B2C5-36006C4B5B67}" destId="{39BE178E-0344-4DBE-8D81-AAE253D64519}" srcOrd="0" destOrd="0" presId="urn:microsoft.com/office/officeart/2008/layout/LinedList"/>
    <dgm:cxn modelId="{834161E3-6D2E-48E6-9CC7-75E75380BCA4}" srcId="{383B2968-3140-4D8D-A076-6C993B667BF1}" destId="{780124C3-F367-4DE2-A81C-E0353C03BCB2}" srcOrd="3" destOrd="0" parTransId="{8D5902B7-FE99-47B1-963C-E5F2575024AB}" sibTransId="{E24EDFFE-AAB2-4544-868A-6671DD90BFB5}"/>
    <dgm:cxn modelId="{3B5743E4-F698-4B11-9F56-5593B62DF7BA}" type="presOf" srcId="{61A84D1F-2ED8-4A32-9270-B465F4FE8C75}" destId="{FED661F9-D24E-40E5-9118-281156B15657}" srcOrd="0" destOrd="0" presId="urn:microsoft.com/office/officeart/2008/layout/LinedList"/>
    <dgm:cxn modelId="{DD8545FF-EEC7-4300-B65B-D60C89E07F56}" srcId="{383B2968-3140-4D8D-A076-6C993B667BF1}" destId="{59000EED-31CB-48F8-848E-B21A712C4E3C}" srcOrd="2" destOrd="0" parTransId="{AB6E386A-7F95-4675-8274-A1883ECE3D43}" sibTransId="{9CADBE6F-7FC8-4ED0-9464-36C9A5BBE0E7}"/>
    <dgm:cxn modelId="{CB5C6647-65A8-4D28-B438-4033C258DA73}" type="presParOf" srcId="{52534849-D77E-47D5-84AA-289E8C8D0A40}" destId="{F72A3FC2-BD0C-4C7A-9A2B-FD007B78F6DE}" srcOrd="0" destOrd="0" presId="urn:microsoft.com/office/officeart/2008/layout/LinedList"/>
    <dgm:cxn modelId="{756449A0-5375-4C28-B42C-977475173E89}" type="presParOf" srcId="{52534849-D77E-47D5-84AA-289E8C8D0A40}" destId="{AD03816A-E16A-4E7A-BC17-3A417A49202B}" srcOrd="1" destOrd="0" presId="urn:microsoft.com/office/officeart/2008/layout/LinedList"/>
    <dgm:cxn modelId="{CECAE76F-63C9-48EC-B590-D3D951A1A64D}" type="presParOf" srcId="{AD03816A-E16A-4E7A-BC17-3A417A49202B}" destId="{39BE178E-0344-4DBE-8D81-AAE253D64519}" srcOrd="0" destOrd="0" presId="urn:microsoft.com/office/officeart/2008/layout/LinedList"/>
    <dgm:cxn modelId="{B553A317-5DF3-423F-8382-4710DDB3F323}" type="presParOf" srcId="{AD03816A-E16A-4E7A-BC17-3A417A49202B}" destId="{E4B23AEF-6B00-46AF-9674-2F692F01D454}" srcOrd="1" destOrd="0" presId="urn:microsoft.com/office/officeart/2008/layout/LinedList"/>
    <dgm:cxn modelId="{237D3F6B-B786-4A63-9F6D-6979E9B0F733}" type="presParOf" srcId="{52534849-D77E-47D5-84AA-289E8C8D0A40}" destId="{1C8DE0AA-3013-4FCA-BB4A-242AD589978E}" srcOrd="2" destOrd="0" presId="urn:microsoft.com/office/officeart/2008/layout/LinedList"/>
    <dgm:cxn modelId="{9A249D9C-698C-40BF-AE29-4BD9E733DC2C}" type="presParOf" srcId="{52534849-D77E-47D5-84AA-289E8C8D0A40}" destId="{961F6CC4-BD20-4C1F-AE35-9FC0F10290B3}" srcOrd="3" destOrd="0" presId="urn:microsoft.com/office/officeart/2008/layout/LinedList"/>
    <dgm:cxn modelId="{F0F67A81-78B2-42FE-8C02-7701A5E460C8}" type="presParOf" srcId="{961F6CC4-BD20-4C1F-AE35-9FC0F10290B3}" destId="{255F2E58-84D2-400A-8E9F-4EF7A2C090C8}" srcOrd="0" destOrd="0" presId="urn:microsoft.com/office/officeart/2008/layout/LinedList"/>
    <dgm:cxn modelId="{20DE2870-0460-494B-89D9-7245B1FED881}" type="presParOf" srcId="{961F6CC4-BD20-4C1F-AE35-9FC0F10290B3}" destId="{F14EBBFB-D067-4BAF-9821-AB055A38B80F}" srcOrd="1" destOrd="0" presId="urn:microsoft.com/office/officeart/2008/layout/LinedList"/>
    <dgm:cxn modelId="{0A0AFB3D-F1B0-49CF-816A-108DBCAE12B9}" type="presParOf" srcId="{52534849-D77E-47D5-84AA-289E8C8D0A40}" destId="{DDB89088-8896-467E-A7F4-B5854B7407E7}" srcOrd="4" destOrd="0" presId="urn:microsoft.com/office/officeart/2008/layout/LinedList"/>
    <dgm:cxn modelId="{AC1D87CA-B415-4750-B4D1-BC92ACC08681}" type="presParOf" srcId="{52534849-D77E-47D5-84AA-289E8C8D0A40}" destId="{97941D8F-460D-4BFB-A5ED-BB3099DC4422}" srcOrd="5" destOrd="0" presId="urn:microsoft.com/office/officeart/2008/layout/LinedList"/>
    <dgm:cxn modelId="{13057095-7234-4D7D-8D65-5297ABEABEEA}" type="presParOf" srcId="{97941D8F-460D-4BFB-A5ED-BB3099DC4422}" destId="{7074E992-07AA-4954-BE91-FBA03A600BA5}" srcOrd="0" destOrd="0" presId="urn:microsoft.com/office/officeart/2008/layout/LinedList"/>
    <dgm:cxn modelId="{01970EF9-2A43-4877-ADE4-BB310CBE9946}" type="presParOf" srcId="{97941D8F-460D-4BFB-A5ED-BB3099DC4422}" destId="{74DE0E90-F7CD-4CE5-81E8-CF524291A52B}" srcOrd="1" destOrd="0" presId="urn:microsoft.com/office/officeart/2008/layout/LinedList"/>
    <dgm:cxn modelId="{F10857FC-8523-49F0-94CB-03AF2380EE63}" type="presParOf" srcId="{52534849-D77E-47D5-84AA-289E8C8D0A40}" destId="{486FB9C9-0ECC-47CB-B2E1-FA983BB89D85}" srcOrd="6" destOrd="0" presId="urn:microsoft.com/office/officeart/2008/layout/LinedList"/>
    <dgm:cxn modelId="{F959DC9E-386A-4B75-8A3A-0BFF8435A666}" type="presParOf" srcId="{52534849-D77E-47D5-84AA-289E8C8D0A40}" destId="{FCCF44D7-2393-4B2D-BE06-7F1C313C2D36}" srcOrd="7" destOrd="0" presId="urn:microsoft.com/office/officeart/2008/layout/LinedList"/>
    <dgm:cxn modelId="{1AB8EAB7-DCFB-464E-B723-12799436A520}" type="presParOf" srcId="{FCCF44D7-2393-4B2D-BE06-7F1C313C2D36}" destId="{7F1BD22F-7031-44FC-A453-4A14810E4A14}" srcOrd="0" destOrd="0" presId="urn:microsoft.com/office/officeart/2008/layout/LinedList"/>
    <dgm:cxn modelId="{3B3613D9-4B3B-4FF4-84EE-3151A1166652}" type="presParOf" srcId="{FCCF44D7-2393-4B2D-BE06-7F1C313C2D36}" destId="{5CE6CEEF-B29B-4172-B8F9-FEA11090D164}" srcOrd="1" destOrd="0" presId="urn:microsoft.com/office/officeart/2008/layout/LinedList"/>
    <dgm:cxn modelId="{EC50053E-F5D6-4E3C-BF07-52A77765BE3F}" type="presParOf" srcId="{52534849-D77E-47D5-84AA-289E8C8D0A40}" destId="{F4CFE16F-8BAB-49C5-A20C-9075E1DE2BBE}" srcOrd="8" destOrd="0" presId="urn:microsoft.com/office/officeart/2008/layout/LinedList"/>
    <dgm:cxn modelId="{BEECD0E8-BE7C-4235-B721-FD18BC140AA0}" type="presParOf" srcId="{52534849-D77E-47D5-84AA-289E8C8D0A40}" destId="{4D4FA1D5-8948-4DA4-BE9E-E189520FC7A1}" srcOrd="9" destOrd="0" presId="urn:microsoft.com/office/officeart/2008/layout/LinedList"/>
    <dgm:cxn modelId="{ADFECD9F-4545-4A65-A970-F07A7A41D56E}" type="presParOf" srcId="{4D4FA1D5-8948-4DA4-BE9E-E189520FC7A1}" destId="{FED661F9-D24E-40E5-9118-281156B15657}" srcOrd="0" destOrd="0" presId="urn:microsoft.com/office/officeart/2008/layout/LinedList"/>
    <dgm:cxn modelId="{ACFC810A-E89D-4DEE-B52C-3ADE530F5468}" type="presParOf" srcId="{4D4FA1D5-8948-4DA4-BE9E-E189520FC7A1}" destId="{4700C645-B598-48F4-B9A2-3B09F4CCB9B9}" srcOrd="1" destOrd="0" presId="urn:microsoft.com/office/officeart/2008/layout/LinedList"/>
    <dgm:cxn modelId="{F576A87E-72A4-412B-86B3-554450C978DC}" type="presParOf" srcId="{52534849-D77E-47D5-84AA-289E8C8D0A40}" destId="{34ABBAC4-CF69-4952-AE54-B2A236D46A9A}" srcOrd="10" destOrd="0" presId="urn:microsoft.com/office/officeart/2008/layout/LinedList"/>
    <dgm:cxn modelId="{BC406D43-AD1B-43A9-A75D-6FD866720FE3}" type="presParOf" srcId="{52534849-D77E-47D5-84AA-289E8C8D0A40}" destId="{98F05879-F376-46ED-8574-085DFFDACC29}" srcOrd="11" destOrd="0" presId="urn:microsoft.com/office/officeart/2008/layout/LinedList"/>
    <dgm:cxn modelId="{21FE8573-6E80-4054-A3EE-101D7C689A76}" type="presParOf" srcId="{98F05879-F376-46ED-8574-085DFFDACC29}" destId="{8CB05D26-936C-4E1B-AF4E-08507B00B288}" srcOrd="0" destOrd="0" presId="urn:microsoft.com/office/officeart/2008/layout/LinedList"/>
    <dgm:cxn modelId="{8EFED658-6003-48B1-82F2-F4A7C68B83BE}" type="presParOf" srcId="{98F05879-F376-46ED-8574-085DFFDACC29}" destId="{DD0FC9D3-414E-452D-9AB3-8CC84BEF814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33A7F2-33E5-48E8-AF00-14631A88460B}" type="doc">
      <dgm:prSet loTypeId="urn:microsoft.com/office/officeart/2008/layout/LinedList" loCatId="list" qsTypeId="urn:microsoft.com/office/officeart/2005/8/quickstyle/simple4#4" qsCatId="simple" csTypeId="urn:microsoft.com/office/officeart/2005/8/colors/colorful1#3" csCatId="colorful"/>
      <dgm:spPr/>
      <dgm:t>
        <a:bodyPr/>
        <a:lstStyle/>
        <a:p>
          <a:endParaRPr lang="en-US"/>
        </a:p>
      </dgm:t>
    </dgm:pt>
    <dgm:pt modelId="{D9BF721E-CE7E-4E23-BA37-4133CD806F4B}">
      <dgm:prSet/>
      <dgm:spPr/>
      <dgm:t>
        <a:bodyPr/>
        <a:lstStyle/>
        <a:p>
          <a:r>
            <a:rPr lang="en-GB"/>
            <a:t>Highlighting tensions between fair consequence and compassion</a:t>
          </a:r>
          <a:endParaRPr lang="en-US"/>
        </a:p>
      </dgm:t>
    </dgm:pt>
    <dgm:pt modelId="{B6D89804-A03A-47DD-8D95-08297D501C27}" type="parTrans" cxnId="{80382242-5C6F-4A3D-AF47-306DAE01BD27}">
      <dgm:prSet/>
      <dgm:spPr/>
      <dgm:t>
        <a:bodyPr/>
        <a:lstStyle/>
        <a:p>
          <a:endParaRPr lang="en-US"/>
        </a:p>
      </dgm:t>
    </dgm:pt>
    <dgm:pt modelId="{92FAE5BE-3F10-4C54-9D33-DE100FF5E5E4}" type="sibTrans" cxnId="{80382242-5C6F-4A3D-AF47-306DAE01BD27}">
      <dgm:prSet/>
      <dgm:spPr/>
      <dgm:t>
        <a:bodyPr/>
        <a:lstStyle/>
        <a:p>
          <a:endParaRPr lang="en-US"/>
        </a:p>
      </dgm:t>
    </dgm:pt>
    <dgm:pt modelId="{465D6CDA-93EE-4ABB-8F9F-6152818F6779}">
      <dgm:prSet/>
      <dgm:spPr/>
      <dgm:t>
        <a:bodyPr/>
        <a:lstStyle/>
        <a:p>
          <a:r>
            <a:rPr lang="en-GB"/>
            <a:t>First time offender leniency</a:t>
          </a:r>
          <a:endParaRPr lang="en-US"/>
        </a:p>
      </dgm:t>
    </dgm:pt>
    <dgm:pt modelId="{B06989E4-15CA-4AD8-B55F-AD865BE4D6D8}" type="parTrans" cxnId="{1C1563B1-7E4B-4A09-BEC1-69002511165C}">
      <dgm:prSet/>
      <dgm:spPr/>
      <dgm:t>
        <a:bodyPr/>
        <a:lstStyle/>
        <a:p>
          <a:endParaRPr lang="en-US"/>
        </a:p>
      </dgm:t>
    </dgm:pt>
    <dgm:pt modelId="{D3B02B58-6F0E-41F7-B314-BEB53A5FEB2F}" type="sibTrans" cxnId="{1C1563B1-7E4B-4A09-BEC1-69002511165C}">
      <dgm:prSet/>
      <dgm:spPr/>
      <dgm:t>
        <a:bodyPr/>
        <a:lstStyle/>
        <a:p>
          <a:endParaRPr lang="en-US"/>
        </a:p>
      </dgm:t>
    </dgm:pt>
    <dgm:pt modelId="{1F5DADEC-2225-4185-BC53-64C9D33AF49D}">
      <dgm:prSet/>
      <dgm:spPr/>
      <dgm:t>
        <a:bodyPr/>
        <a:lstStyle/>
        <a:p>
          <a:r>
            <a:rPr lang="en-GB"/>
            <a:t>Pardoning death row inmates</a:t>
          </a:r>
          <a:endParaRPr lang="en-US"/>
        </a:p>
      </dgm:t>
    </dgm:pt>
    <dgm:pt modelId="{F90CA00C-980A-4FB8-85E9-73058D892F78}" type="parTrans" cxnId="{E7C5F936-305E-40F1-B2B6-0572985B6775}">
      <dgm:prSet/>
      <dgm:spPr/>
      <dgm:t>
        <a:bodyPr/>
        <a:lstStyle/>
        <a:p>
          <a:endParaRPr lang="en-US"/>
        </a:p>
      </dgm:t>
    </dgm:pt>
    <dgm:pt modelId="{AEB60AD7-4854-4201-A7E6-E81DAD9AEF6E}" type="sibTrans" cxnId="{E7C5F936-305E-40F1-B2B6-0572985B6775}">
      <dgm:prSet/>
      <dgm:spPr/>
      <dgm:t>
        <a:bodyPr/>
        <a:lstStyle/>
        <a:p>
          <a:endParaRPr lang="en-US"/>
        </a:p>
      </dgm:t>
    </dgm:pt>
    <dgm:pt modelId="{A8E2C06D-FF1E-4A76-9AA6-16E8C8BB46FC}">
      <dgm:prSet/>
      <dgm:spPr/>
      <dgm:t>
        <a:bodyPr/>
        <a:lstStyle/>
        <a:p>
          <a:r>
            <a:rPr lang="en-GB"/>
            <a:t>Academic misconduct</a:t>
          </a:r>
          <a:endParaRPr lang="en-US"/>
        </a:p>
      </dgm:t>
    </dgm:pt>
    <dgm:pt modelId="{EB48768B-0727-424A-81F6-773B4918DAE7}" type="parTrans" cxnId="{2880C148-8E07-464B-A193-971C453F614A}">
      <dgm:prSet/>
      <dgm:spPr/>
      <dgm:t>
        <a:bodyPr/>
        <a:lstStyle/>
        <a:p>
          <a:endParaRPr lang="en-US"/>
        </a:p>
      </dgm:t>
    </dgm:pt>
    <dgm:pt modelId="{9F95E84E-B3CC-42E1-94F9-A01B5EE6DF7C}" type="sibTrans" cxnId="{2880C148-8E07-464B-A193-971C453F614A}">
      <dgm:prSet/>
      <dgm:spPr/>
      <dgm:t>
        <a:bodyPr/>
        <a:lstStyle/>
        <a:p>
          <a:endParaRPr lang="en-US"/>
        </a:p>
      </dgm:t>
    </dgm:pt>
    <dgm:pt modelId="{06C09FE6-72DF-485B-9205-332BC1C6FE38}">
      <dgm:prSet/>
      <dgm:spPr/>
      <dgm:t>
        <a:bodyPr/>
        <a:lstStyle/>
        <a:p>
          <a:r>
            <a:rPr lang="en-GB"/>
            <a:t>War crimes</a:t>
          </a:r>
          <a:endParaRPr lang="en-US"/>
        </a:p>
      </dgm:t>
    </dgm:pt>
    <dgm:pt modelId="{FCEF1AB7-C934-482A-B8C6-FB9E7E4A08F5}" type="parTrans" cxnId="{5027ED59-E265-4032-A22F-283C84226888}">
      <dgm:prSet/>
      <dgm:spPr/>
      <dgm:t>
        <a:bodyPr/>
        <a:lstStyle/>
        <a:p>
          <a:endParaRPr lang="en-US"/>
        </a:p>
      </dgm:t>
    </dgm:pt>
    <dgm:pt modelId="{C6113BD6-101B-4883-BE5F-97C271A8456C}" type="sibTrans" cxnId="{5027ED59-E265-4032-A22F-283C84226888}">
      <dgm:prSet/>
      <dgm:spPr/>
      <dgm:t>
        <a:bodyPr/>
        <a:lstStyle/>
        <a:p>
          <a:endParaRPr lang="en-US"/>
        </a:p>
      </dgm:t>
    </dgm:pt>
    <dgm:pt modelId="{846E8D40-07B5-480A-804E-C52DE0EF09E0}">
      <dgm:prSet/>
      <dgm:spPr/>
      <dgm:t>
        <a:bodyPr/>
        <a:lstStyle/>
        <a:p>
          <a:r>
            <a:rPr lang="en-GB"/>
            <a:t>Social welfare decisions</a:t>
          </a:r>
          <a:endParaRPr lang="en-US"/>
        </a:p>
      </dgm:t>
    </dgm:pt>
    <dgm:pt modelId="{833E3C86-5D3A-464B-AA19-4BE43CBF149D}" type="parTrans" cxnId="{EBEB4E30-A4FC-4551-AC18-CFF4333B5A05}">
      <dgm:prSet/>
      <dgm:spPr/>
      <dgm:t>
        <a:bodyPr/>
        <a:lstStyle/>
        <a:p>
          <a:endParaRPr lang="en-US"/>
        </a:p>
      </dgm:t>
    </dgm:pt>
    <dgm:pt modelId="{7F9CD35F-8A74-40C7-81CF-0B868FEDAF52}" type="sibTrans" cxnId="{EBEB4E30-A4FC-4551-AC18-CFF4333B5A05}">
      <dgm:prSet/>
      <dgm:spPr/>
      <dgm:t>
        <a:bodyPr/>
        <a:lstStyle/>
        <a:p>
          <a:endParaRPr lang="en-US"/>
        </a:p>
      </dgm:t>
    </dgm:pt>
    <dgm:pt modelId="{AE35BF02-5EB8-4CF1-8614-61A9369FBC5D}" type="pres">
      <dgm:prSet presAssocID="{F433A7F2-33E5-48E8-AF00-14631A88460B}" presName="vert0" presStyleCnt="0">
        <dgm:presLayoutVars>
          <dgm:dir/>
          <dgm:animOne val="branch"/>
          <dgm:animLvl val="lvl"/>
        </dgm:presLayoutVars>
      </dgm:prSet>
      <dgm:spPr/>
    </dgm:pt>
    <dgm:pt modelId="{B6918E99-47D2-4A5E-8421-32E8B1A57AB2}" type="pres">
      <dgm:prSet presAssocID="{D9BF721E-CE7E-4E23-BA37-4133CD806F4B}" presName="thickLine" presStyleLbl="alignNode1" presStyleIdx="0" presStyleCnt="6"/>
      <dgm:spPr/>
    </dgm:pt>
    <dgm:pt modelId="{1469C9DA-5044-4105-A17F-329E95C04EB3}" type="pres">
      <dgm:prSet presAssocID="{D9BF721E-CE7E-4E23-BA37-4133CD806F4B}" presName="horz1" presStyleCnt="0"/>
      <dgm:spPr/>
    </dgm:pt>
    <dgm:pt modelId="{6EDD0DB0-73B4-48E9-B533-5012FCD24C06}" type="pres">
      <dgm:prSet presAssocID="{D9BF721E-CE7E-4E23-BA37-4133CD806F4B}" presName="tx1" presStyleLbl="revTx" presStyleIdx="0" presStyleCnt="6"/>
      <dgm:spPr/>
    </dgm:pt>
    <dgm:pt modelId="{3CE0A301-CB13-49C3-892F-4DC7581DF402}" type="pres">
      <dgm:prSet presAssocID="{D9BF721E-CE7E-4E23-BA37-4133CD806F4B}" presName="vert1" presStyleCnt="0"/>
      <dgm:spPr/>
    </dgm:pt>
    <dgm:pt modelId="{ECAC4794-5A84-4B10-ABDC-F1C95D58F674}" type="pres">
      <dgm:prSet presAssocID="{465D6CDA-93EE-4ABB-8F9F-6152818F6779}" presName="thickLine" presStyleLbl="alignNode1" presStyleIdx="1" presStyleCnt="6"/>
      <dgm:spPr/>
    </dgm:pt>
    <dgm:pt modelId="{90EE5030-C7F8-4791-BEAF-DCF499068D32}" type="pres">
      <dgm:prSet presAssocID="{465D6CDA-93EE-4ABB-8F9F-6152818F6779}" presName="horz1" presStyleCnt="0"/>
      <dgm:spPr/>
    </dgm:pt>
    <dgm:pt modelId="{65647209-CBCD-4CC5-9EC3-6C581846E57F}" type="pres">
      <dgm:prSet presAssocID="{465D6CDA-93EE-4ABB-8F9F-6152818F6779}" presName="tx1" presStyleLbl="revTx" presStyleIdx="1" presStyleCnt="6"/>
      <dgm:spPr/>
    </dgm:pt>
    <dgm:pt modelId="{3CC78796-1AA2-4D3C-8CA1-743FBF38C2DB}" type="pres">
      <dgm:prSet presAssocID="{465D6CDA-93EE-4ABB-8F9F-6152818F6779}" presName="vert1" presStyleCnt="0"/>
      <dgm:spPr/>
    </dgm:pt>
    <dgm:pt modelId="{7735F0A1-29AA-4A0A-ACFA-CD990CE9230B}" type="pres">
      <dgm:prSet presAssocID="{1F5DADEC-2225-4185-BC53-64C9D33AF49D}" presName="thickLine" presStyleLbl="alignNode1" presStyleIdx="2" presStyleCnt="6"/>
      <dgm:spPr/>
    </dgm:pt>
    <dgm:pt modelId="{BCC379C6-C7AB-484E-BC6E-D1D0FAB0D061}" type="pres">
      <dgm:prSet presAssocID="{1F5DADEC-2225-4185-BC53-64C9D33AF49D}" presName="horz1" presStyleCnt="0"/>
      <dgm:spPr/>
    </dgm:pt>
    <dgm:pt modelId="{61EDAE26-1B13-428A-868A-FE903990E1BC}" type="pres">
      <dgm:prSet presAssocID="{1F5DADEC-2225-4185-BC53-64C9D33AF49D}" presName="tx1" presStyleLbl="revTx" presStyleIdx="2" presStyleCnt="6"/>
      <dgm:spPr/>
    </dgm:pt>
    <dgm:pt modelId="{F697FA6F-6EF9-4FF2-BE74-213F4B28538A}" type="pres">
      <dgm:prSet presAssocID="{1F5DADEC-2225-4185-BC53-64C9D33AF49D}" presName="vert1" presStyleCnt="0"/>
      <dgm:spPr/>
    </dgm:pt>
    <dgm:pt modelId="{49899CE6-FAD1-4A18-96EE-3CDEF6B95602}" type="pres">
      <dgm:prSet presAssocID="{A8E2C06D-FF1E-4A76-9AA6-16E8C8BB46FC}" presName="thickLine" presStyleLbl="alignNode1" presStyleIdx="3" presStyleCnt="6"/>
      <dgm:spPr/>
    </dgm:pt>
    <dgm:pt modelId="{971A07EA-AB97-478D-9D54-AAEF1BE14A89}" type="pres">
      <dgm:prSet presAssocID="{A8E2C06D-FF1E-4A76-9AA6-16E8C8BB46FC}" presName="horz1" presStyleCnt="0"/>
      <dgm:spPr/>
    </dgm:pt>
    <dgm:pt modelId="{19DD79F1-1752-4315-B726-7C97B32EFFE6}" type="pres">
      <dgm:prSet presAssocID="{A8E2C06D-FF1E-4A76-9AA6-16E8C8BB46FC}" presName="tx1" presStyleLbl="revTx" presStyleIdx="3" presStyleCnt="6"/>
      <dgm:spPr/>
    </dgm:pt>
    <dgm:pt modelId="{61F0858B-59EC-4244-AE45-C8D6F8E22CBA}" type="pres">
      <dgm:prSet presAssocID="{A8E2C06D-FF1E-4A76-9AA6-16E8C8BB46FC}" presName="vert1" presStyleCnt="0"/>
      <dgm:spPr/>
    </dgm:pt>
    <dgm:pt modelId="{A09B2F12-E872-4FB3-B509-319F53A3151F}" type="pres">
      <dgm:prSet presAssocID="{06C09FE6-72DF-485B-9205-332BC1C6FE38}" presName="thickLine" presStyleLbl="alignNode1" presStyleIdx="4" presStyleCnt="6"/>
      <dgm:spPr/>
    </dgm:pt>
    <dgm:pt modelId="{395EDDDE-34DE-43DA-AA66-E869F3D6B27C}" type="pres">
      <dgm:prSet presAssocID="{06C09FE6-72DF-485B-9205-332BC1C6FE38}" presName="horz1" presStyleCnt="0"/>
      <dgm:spPr/>
    </dgm:pt>
    <dgm:pt modelId="{7EA70CC4-6EB6-47DC-BCFE-E852DD9EF318}" type="pres">
      <dgm:prSet presAssocID="{06C09FE6-72DF-485B-9205-332BC1C6FE38}" presName="tx1" presStyleLbl="revTx" presStyleIdx="4" presStyleCnt="6"/>
      <dgm:spPr/>
    </dgm:pt>
    <dgm:pt modelId="{6700B636-49B8-49E7-84A3-99AF8A43F9EA}" type="pres">
      <dgm:prSet presAssocID="{06C09FE6-72DF-485B-9205-332BC1C6FE38}" presName="vert1" presStyleCnt="0"/>
      <dgm:spPr/>
    </dgm:pt>
    <dgm:pt modelId="{833D0EEC-BBE7-4FCC-9457-65EB8062B20E}" type="pres">
      <dgm:prSet presAssocID="{846E8D40-07B5-480A-804E-C52DE0EF09E0}" presName="thickLine" presStyleLbl="alignNode1" presStyleIdx="5" presStyleCnt="6"/>
      <dgm:spPr/>
    </dgm:pt>
    <dgm:pt modelId="{C29B8861-84FE-49AC-B73C-E849464840BE}" type="pres">
      <dgm:prSet presAssocID="{846E8D40-07B5-480A-804E-C52DE0EF09E0}" presName="horz1" presStyleCnt="0"/>
      <dgm:spPr/>
    </dgm:pt>
    <dgm:pt modelId="{2E50E042-39AF-4D41-8B27-C65B9550FC16}" type="pres">
      <dgm:prSet presAssocID="{846E8D40-07B5-480A-804E-C52DE0EF09E0}" presName="tx1" presStyleLbl="revTx" presStyleIdx="5" presStyleCnt="6"/>
      <dgm:spPr/>
    </dgm:pt>
    <dgm:pt modelId="{15A009FC-EA42-4F6F-A120-866EC33FD5E3}" type="pres">
      <dgm:prSet presAssocID="{846E8D40-07B5-480A-804E-C52DE0EF09E0}" presName="vert1" presStyleCnt="0"/>
      <dgm:spPr/>
    </dgm:pt>
  </dgm:ptLst>
  <dgm:cxnLst>
    <dgm:cxn modelId="{A164BC11-E9E3-47EB-80E8-B2A0477EFB30}" type="presOf" srcId="{F433A7F2-33E5-48E8-AF00-14631A88460B}" destId="{AE35BF02-5EB8-4CF1-8614-61A9369FBC5D}" srcOrd="0" destOrd="0" presId="urn:microsoft.com/office/officeart/2008/layout/LinedList"/>
    <dgm:cxn modelId="{9E523B21-5386-4508-8D7F-C2B2B3CD0517}" type="presOf" srcId="{06C09FE6-72DF-485B-9205-332BC1C6FE38}" destId="{7EA70CC4-6EB6-47DC-BCFE-E852DD9EF318}" srcOrd="0" destOrd="0" presId="urn:microsoft.com/office/officeart/2008/layout/LinedList"/>
    <dgm:cxn modelId="{EBEB4E30-A4FC-4551-AC18-CFF4333B5A05}" srcId="{F433A7F2-33E5-48E8-AF00-14631A88460B}" destId="{846E8D40-07B5-480A-804E-C52DE0EF09E0}" srcOrd="5" destOrd="0" parTransId="{833E3C86-5D3A-464B-AA19-4BE43CBF149D}" sibTransId="{7F9CD35F-8A74-40C7-81CF-0B868FEDAF52}"/>
    <dgm:cxn modelId="{E7C5F936-305E-40F1-B2B6-0572985B6775}" srcId="{F433A7F2-33E5-48E8-AF00-14631A88460B}" destId="{1F5DADEC-2225-4185-BC53-64C9D33AF49D}" srcOrd="2" destOrd="0" parTransId="{F90CA00C-980A-4FB8-85E9-73058D892F78}" sibTransId="{AEB60AD7-4854-4201-A7E6-E81DAD9AEF6E}"/>
    <dgm:cxn modelId="{80382242-5C6F-4A3D-AF47-306DAE01BD27}" srcId="{F433A7F2-33E5-48E8-AF00-14631A88460B}" destId="{D9BF721E-CE7E-4E23-BA37-4133CD806F4B}" srcOrd="0" destOrd="0" parTransId="{B6D89804-A03A-47DD-8D95-08297D501C27}" sibTransId="{92FAE5BE-3F10-4C54-9D33-DE100FF5E5E4}"/>
    <dgm:cxn modelId="{52655464-502B-484B-999D-E711EA6BC523}" type="presOf" srcId="{465D6CDA-93EE-4ABB-8F9F-6152818F6779}" destId="{65647209-CBCD-4CC5-9EC3-6C581846E57F}" srcOrd="0" destOrd="0" presId="urn:microsoft.com/office/officeart/2008/layout/LinedList"/>
    <dgm:cxn modelId="{2880C148-8E07-464B-A193-971C453F614A}" srcId="{F433A7F2-33E5-48E8-AF00-14631A88460B}" destId="{A8E2C06D-FF1E-4A76-9AA6-16E8C8BB46FC}" srcOrd="3" destOrd="0" parTransId="{EB48768B-0727-424A-81F6-773B4918DAE7}" sibTransId="{9F95E84E-B3CC-42E1-94F9-A01B5EE6DF7C}"/>
    <dgm:cxn modelId="{5027ED59-E265-4032-A22F-283C84226888}" srcId="{F433A7F2-33E5-48E8-AF00-14631A88460B}" destId="{06C09FE6-72DF-485B-9205-332BC1C6FE38}" srcOrd="4" destOrd="0" parTransId="{FCEF1AB7-C934-482A-B8C6-FB9E7E4A08F5}" sibTransId="{C6113BD6-101B-4883-BE5F-97C271A8456C}"/>
    <dgm:cxn modelId="{A79298A0-97C2-4BE5-BA54-5D4A4B7BB1C5}" type="presOf" srcId="{1F5DADEC-2225-4185-BC53-64C9D33AF49D}" destId="{61EDAE26-1B13-428A-868A-FE903990E1BC}" srcOrd="0" destOrd="0" presId="urn:microsoft.com/office/officeart/2008/layout/LinedList"/>
    <dgm:cxn modelId="{D6D2DCA4-9515-4234-830F-3180A2503154}" type="presOf" srcId="{846E8D40-07B5-480A-804E-C52DE0EF09E0}" destId="{2E50E042-39AF-4D41-8B27-C65B9550FC16}" srcOrd="0" destOrd="0" presId="urn:microsoft.com/office/officeart/2008/layout/LinedList"/>
    <dgm:cxn modelId="{1C1563B1-7E4B-4A09-BEC1-69002511165C}" srcId="{F433A7F2-33E5-48E8-AF00-14631A88460B}" destId="{465D6CDA-93EE-4ABB-8F9F-6152818F6779}" srcOrd="1" destOrd="0" parTransId="{B06989E4-15CA-4AD8-B55F-AD865BE4D6D8}" sibTransId="{D3B02B58-6F0E-41F7-B314-BEB53A5FEB2F}"/>
    <dgm:cxn modelId="{015897E1-E741-4002-9854-41870F885109}" type="presOf" srcId="{A8E2C06D-FF1E-4A76-9AA6-16E8C8BB46FC}" destId="{19DD79F1-1752-4315-B726-7C97B32EFFE6}" srcOrd="0" destOrd="0" presId="urn:microsoft.com/office/officeart/2008/layout/LinedList"/>
    <dgm:cxn modelId="{DDA92AF6-384D-48BD-BB38-6DE08B036349}" type="presOf" srcId="{D9BF721E-CE7E-4E23-BA37-4133CD806F4B}" destId="{6EDD0DB0-73B4-48E9-B533-5012FCD24C06}" srcOrd="0" destOrd="0" presId="urn:microsoft.com/office/officeart/2008/layout/LinedList"/>
    <dgm:cxn modelId="{AB9975A7-DF83-457A-B948-A896790BBF2E}" type="presParOf" srcId="{AE35BF02-5EB8-4CF1-8614-61A9369FBC5D}" destId="{B6918E99-47D2-4A5E-8421-32E8B1A57AB2}" srcOrd="0" destOrd="0" presId="urn:microsoft.com/office/officeart/2008/layout/LinedList"/>
    <dgm:cxn modelId="{57DD5312-DB18-4DAC-A03D-9FB479B44775}" type="presParOf" srcId="{AE35BF02-5EB8-4CF1-8614-61A9369FBC5D}" destId="{1469C9DA-5044-4105-A17F-329E95C04EB3}" srcOrd="1" destOrd="0" presId="urn:microsoft.com/office/officeart/2008/layout/LinedList"/>
    <dgm:cxn modelId="{149C0F1F-57F3-4AE7-90B3-DEDD6CF7154B}" type="presParOf" srcId="{1469C9DA-5044-4105-A17F-329E95C04EB3}" destId="{6EDD0DB0-73B4-48E9-B533-5012FCD24C06}" srcOrd="0" destOrd="0" presId="urn:microsoft.com/office/officeart/2008/layout/LinedList"/>
    <dgm:cxn modelId="{3F7F5B2F-BB6B-472F-A856-06961CF49967}" type="presParOf" srcId="{1469C9DA-5044-4105-A17F-329E95C04EB3}" destId="{3CE0A301-CB13-49C3-892F-4DC7581DF402}" srcOrd="1" destOrd="0" presId="urn:microsoft.com/office/officeart/2008/layout/LinedList"/>
    <dgm:cxn modelId="{93F27083-DCCA-48AB-8D71-25779D4F14DB}" type="presParOf" srcId="{AE35BF02-5EB8-4CF1-8614-61A9369FBC5D}" destId="{ECAC4794-5A84-4B10-ABDC-F1C95D58F674}" srcOrd="2" destOrd="0" presId="urn:microsoft.com/office/officeart/2008/layout/LinedList"/>
    <dgm:cxn modelId="{E96A8231-C9CE-45A1-8C97-19E888B42606}" type="presParOf" srcId="{AE35BF02-5EB8-4CF1-8614-61A9369FBC5D}" destId="{90EE5030-C7F8-4791-BEAF-DCF499068D32}" srcOrd="3" destOrd="0" presId="urn:microsoft.com/office/officeart/2008/layout/LinedList"/>
    <dgm:cxn modelId="{F2597120-F981-4C18-9B59-A4DD73B132BB}" type="presParOf" srcId="{90EE5030-C7F8-4791-BEAF-DCF499068D32}" destId="{65647209-CBCD-4CC5-9EC3-6C581846E57F}" srcOrd="0" destOrd="0" presId="urn:microsoft.com/office/officeart/2008/layout/LinedList"/>
    <dgm:cxn modelId="{667D4971-2939-4F8B-B8B3-138FF611943D}" type="presParOf" srcId="{90EE5030-C7F8-4791-BEAF-DCF499068D32}" destId="{3CC78796-1AA2-4D3C-8CA1-743FBF38C2DB}" srcOrd="1" destOrd="0" presId="urn:microsoft.com/office/officeart/2008/layout/LinedList"/>
    <dgm:cxn modelId="{702374DC-2766-4023-AA53-8395CCF3A74C}" type="presParOf" srcId="{AE35BF02-5EB8-4CF1-8614-61A9369FBC5D}" destId="{7735F0A1-29AA-4A0A-ACFA-CD990CE9230B}" srcOrd="4" destOrd="0" presId="urn:microsoft.com/office/officeart/2008/layout/LinedList"/>
    <dgm:cxn modelId="{0F47FCFC-B6D2-455B-85DA-A60A433D8D74}" type="presParOf" srcId="{AE35BF02-5EB8-4CF1-8614-61A9369FBC5D}" destId="{BCC379C6-C7AB-484E-BC6E-D1D0FAB0D061}" srcOrd="5" destOrd="0" presId="urn:microsoft.com/office/officeart/2008/layout/LinedList"/>
    <dgm:cxn modelId="{FFA25C10-72AC-4CDB-8C6B-2F6307971E21}" type="presParOf" srcId="{BCC379C6-C7AB-484E-BC6E-D1D0FAB0D061}" destId="{61EDAE26-1B13-428A-868A-FE903990E1BC}" srcOrd="0" destOrd="0" presId="urn:microsoft.com/office/officeart/2008/layout/LinedList"/>
    <dgm:cxn modelId="{8B1A1BD9-9663-438B-A646-4BB3EC723CFF}" type="presParOf" srcId="{BCC379C6-C7AB-484E-BC6E-D1D0FAB0D061}" destId="{F697FA6F-6EF9-4FF2-BE74-213F4B28538A}" srcOrd="1" destOrd="0" presId="urn:microsoft.com/office/officeart/2008/layout/LinedList"/>
    <dgm:cxn modelId="{19A25C69-4F54-4CE6-B003-A5E967771A95}" type="presParOf" srcId="{AE35BF02-5EB8-4CF1-8614-61A9369FBC5D}" destId="{49899CE6-FAD1-4A18-96EE-3CDEF6B95602}" srcOrd="6" destOrd="0" presId="urn:microsoft.com/office/officeart/2008/layout/LinedList"/>
    <dgm:cxn modelId="{A069FC17-6DFF-426D-B302-E5031BFA411B}" type="presParOf" srcId="{AE35BF02-5EB8-4CF1-8614-61A9369FBC5D}" destId="{971A07EA-AB97-478D-9D54-AAEF1BE14A89}" srcOrd="7" destOrd="0" presId="urn:microsoft.com/office/officeart/2008/layout/LinedList"/>
    <dgm:cxn modelId="{C5EE7713-5456-49AF-834C-88B6FB750649}" type="presParOf" srcId="{971A07EA-AB97-478D-9D54-AAEF1BE14A89}" destId="{19DD79F1-1752-4315-B726-7C97B32EFFE6}" srcOrd="0" destOrd="0" presId="urn:microsoft.com/office/officeart/2008/layout/LinedList"/>
    <dgm:cxn modelId="{FFDCD45C-F23C-4944-B8AA-98B08DA2F133}" type="presParOf" srcId="{971A07EA-AB97-478D-9D54-AAEF1BE14A89}" destId="{61F0858B-59EC-4244-AE45-C8D6F8E22CBA}" srcOrd="1" destOrd="0" presId="urn:microsoft.com/office/officeart/2008/layout/LinedList"/>
    <dgm:cxn modelId="{16043A10-209A-46E6-ACC4-DE755209576B}" type="presParOf" srcId="{AE35BF02-5EB8-4CF1-8614-61A9369FBC5D}" destId="{A09B2F12-E872-4FB3-B509-319F53A3151F}" srcOrd="8" destOrd="0" presId="urn:microsoft.com/office/officeart/2008/layout/LinedList"/>
    <dgm:cxn modelId="{A1269924-7B7E-4B76-8F6A-F0CE9D48C83F}" type="presParOf" srcId="{AE35BF02-5EB8-4CF1-8614-61A9369FBC5D}" destId="{395EDDDE-34DE-43DA-AA66-E869F3D6B27C}" srcOrd="9" destOrd="0" presId="urn:microsoft.com/office/officeart/2008/layout/LinedList"/>
    <dgm:cxn modelId="{11499F66-3A15-43DD-92E9-56560E4AE5A5}" type="presParOf" srcId="{395EDDDE-34DE-43DA-AA66-E869F3D6B27C}" destId="{7EA70CC4-6EB6-47DC-BCFE-E852DD9EF318}" srcOrd="0" destOrd="0" presId="urn:microsoft.com/office/officeart/2008/layout/LinedList"/>
    <dgm:cxn modelId="{84F0E869-80F2-4F59-A02D-AFB62F04BED6}" type="presParOf" srcId="{395EDDDE-34DE-43DA-AA66-E869F3D6B27C}" destId="{6700B636-49B8-49E7-84A3-99AF8A43F9EA}" srcOrd="1" destOrd="0" presId="urn:microsoft.com/office/officeart/2008/layout/LinedList"/>
    <dgm:cxn modelId="{96DFBC39-B7BE-42C5-8A37-D3C5D0680F40}" type="presParOf" srcId="{AE35BF02-5EB8-4CF1-8614-61A9369FBC5D}" destId="{833D0EEC-BBE7-4FCC-9457-65EB8062B20E}" srcOrd="10" destOrd="0" presId="urn:microsoft.com/office/officeart/2008/layout/LinedList"/>
    <dgm:cxn modelId="{113E661A-87A1-42E1-96F3-1E8476E9F9F0}" type="presParOf" srcId="{AE35BF02-5EB8-4CF1-8614-61A9369FBC5D}" destId="{C29B8861-84FE-49AC-B73C-E849464840BE}" srcOrd="11" destOrd="0" presId="urn:microsoft.com/office/officeart/2008/layout/LinedList"/>
    <dgm:cxn modelId="{2AD6B10C-A38A-471F-9B24-7D8C00EAFA39}" type="presParOf" srcId="{C29B8861-84FE-49AC-B73C-E849464840BE}" destId="{2E50E042-39AF-4D41-8B27-C65B9550FC16}" srcOrd="0" destOrd="0" presId="urn:microsoft.com/office/officeart/2008/layout/LinedList"/>
    <dgm:cxn modelId="{8E7E2EFB-6EA8-48CD-9AD8-9B2AD20E4998}" type="presParOf" srcId="{C29B8861-84FE-49AC-B73C-E849464840BE}" destId="{15A009FC-EA42-4F6F-A120-866EC33FD5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866DEC-BB24-4FD2-B995-A8DAF4A56520}" type="doc">
      <dgm:prSet loTypeId="urn:microsoft.com/office/officeart/2018/2/layout/IconCircleList" loCatId="icon" qsTypeId="urn:microsoft.com/office/officeart/2005/8/quickstyle/simple1#2" qsCatId="simple" csTypeId="urn:microsoft.com/office/officeart/2018/5/colors/Iconchunking_neutralbg_colorful1" csCatId="colorful" phldr="1"/>
      <dgm:spPr/>
      <dgm:t>
        <a:bodyPr/>
        <a:lstStyle/>
        <a:p>
          <a:endParaRPr lang="en-US"/>
        </a:p>
      </dgm:t>
    </dgm:pt>
    <dgm:pt modelId="{6D641926-EF44-4587-B09F-2DB19CF3A6D2}">
      <dgm:prSet/>
      <dgm:spPr/>
      <dgm:t>
        <a:bodyPr/>
        <a:lstStyle/>
        <a:p>
          <a:r>
            <a:rPr lang="en-US" baseline="0"/>
            <a:t>Ethics and ethical principles are what guide us through our work.</a:t>
          </a:r>
          <a:endParaRPr lang="en-US"/>
        </a:p>
      </dgm:t>
    </dgm:pt>
    <dgm:pt modelId="{DB5619F7-BA97-4A0A-BCF7-69E8C30D7C9B}" type="parTrans" cxnId="{039E7BBC-7AE9-474C-AE64-8ED23607D91E}">
      <dgm:prSet/>
      <dgm:spPr/>
      <dgm:t>
        <a:bodyPr/>
        <a:lstStyle/>
        <a:p>
          <a:endParaRPr lang="en-US"/>
        </a:p>
      </dgm:t>
    </dgm:pt>
    <dgm:pt modelId="{99FEA8E0-E75A-4586-B7C3-EFB2F4C88C06}" type="sibTrans" cxnId="{039E7BBC-7AE9-474C-AE64-8ED23607D91E}">
      <dgm:prSet/>
      <dgm:spPr/>
      <dgm:t>
        <a:bodyPr/>
        <a:lstStyle/>
        <a:p>
          <a:endParaRPr lang="en-US"/>
        </a:p>
      </dgm:t>
    </dgm:pt>
    <dgm:pt modelId="{39238428-2D68-4696-9E3B-C2EA28219DAE}">
      <dgm:prSet/>
      <dgm:spPr/>
      <dgm:t>
        <a:bodyPr/>
        <a:lstStyle/>
        <a:p>
          <a:r>
            <a:rPr lang="en-US" baseline="0"/>
            <a:t>There are a myriad of definitions which can be confusing! </a:t>
          </a:r>
          <a:endParaRPr lang="en-US"/>
        </a:p>
      </dgm:t>
    </dgm:pt>
    <dgm:pt modelId="{C9E61E8B-0FF6-41DE-81D4-D903987176A5}" type="parTrans" cxnId="{72BBD340-FDD6-4943-AAF8-A66082BAFD10}">
      <dgm:prSet/>
      <dgm:spPr/>
      <dgm:t>
        <a:bodyPr/>
        <a:lstStyle/>
        <a:p>
          <a:endParaRPr lang="en-US"/>
        </a:p>
      </dgm:t>
    </dgm:pt>
    <dgm:pt modelId="{ACC82FAA-3FE1-4B69-8E9A-151D1130D5FD}" type="sibTrans" cxnId="{72BBD340-FDD6-4943-AAF8-A66082BAFD10}">
      <dgm:prSet/>
      <dgm:spPr/>
      <dgm:t>
        <a:bodyPr/>
        <a:lstStyle/>
        <a:p>
          <a:endParaRPr lang="en-US"/>
        </a:p>
      </dgm:t>
    </dgm:pt>
    <dgm:pt modelId="{EF8A8D8D-2CB2-4F31-A0B7-415DBC5ED940}">
      <dgm:prSet/>
      <dgm:spPr/>
      <dgm:t>
        <a:bodyPr/>
        <a:lstStyle/>
        <a:p>
          <a:r>
            <a:rPr lang="en-US" baseline="0"/>
            <a:t>Codes of Conduct.</a:t>
          </a:r>
          <a:endParaRPr lang="en-US"/>
        </a:p>
      </dgm:t>
    </dgm:pt>
    <dgm:pt modelId="{6A9A6711-28D1-4267-904B-555ABA1198B7}" type="parTrans" cxnId="{FC4DA432-6E88-454A-82C0-A42C4CEAACCE}">
      <dgm:prSet/>
      <dgm:spPr/>
      <dgm:t>
        <a:bodyPr/>
        <a:lstStyle/>
        <a:p>
          <a:endParaRPr lang="en-US"/>
        </a:p>
      </dgm:t>
    </dgm:pt>
    <dgm:pt modelId="{B6F707EC-34B2-4672-BE7F-5D160047028F}" type="sibTrans" cxnId="{FC4DA432-6E88-454A-82C0-A42C4CEAACCE}">
      <dgm:prSet/>
      <dgm:spPr/>
      <dgm:t>
        <a:bodyPr/>
        <a:lstStyle/>
        <a:p>
          <a:endParaRPr lang="en-US"/>
        </a:p>
      </dgm:t>
    </dgm:pt>
    <dgm:pt modelId="{FE37B26F-43DC-4F78-B9AC-C94171BA7829}">
      <dgm:prSet/>
      <dgm:spPr/>
      <dgm:t>
        <a:bodyPr/>
        <a:lstStyle/>
        <a:p>
          <a:r>
            <a:rPr lang="en-US" baseline="0"/>
            <a:t>Methods of working.</a:t>
          </a:r>
          <a:endParaRPr lang="en-US"/>
        </a:p>
      </dgm:t>
    </dgm:pt>
    <dgm:pt modelId="{F77375F0-48D6-4EF4-8037-35E4279FD02B}" type="parTrans" cxnId="{4CEBC588-726E-4369-9C98-802982E24C6D}">
      <dgm:prSet/>
      <dgm:spPr/>
      <dgm:t>
        <a:bodyPr/>
        <a:lstStyle/>
        <a:p>
          <a:endParaRPr lang="en-US"/>
        </a:p>
      </dgm:t>
    </dgm:pt>
    <dgm:pt modelId="{9A627747-A653-4CC2-B135-63DF4A01AAEF}" type="sibTrans" cxnId="{4CEBC588-726E-4369-9C98-802982E24C6D}">
      <dgm:prSet/>
      <dgm:spPr/>
      <dgm:t>
        <a:bodyPr/>
        <a:lstStyle/>
        <a:p>
          <a:endParaRPr lang="en-US"/>
        </a:p>
      </dgm:t>
    </dgm:pt>
    <dgm:pt modelId="{73083507-1DBA-4EE9-89C9-19AD5C9BE30A}" type="pres">
      <dgm:prSet presAssocID="{3F866DEC-BB24-4FD2-B995-A8DAF4A56520}" presName="root" presStyleCnt="0">
        <dgm:presLayoutVars>
          <dgm:dir/>
          <dgm:resizeHandles val="exact"/>
        </dgm:presLayoutVars>
      </dgm:prSet>
      <dgm:spPr/>
    </dgm:pt>
    <dgm:pt modelId="{EB993AD5-15A2-4D6C-AD6F-677BC18ABA4E}" type="pres">
      <dgm:prSet presAssocID="{3F866DEC-BB24-4FD2-B995-A8DAF4A56520}" presName="container" presStyleCnt="0">
        <dgm:presLayoutVars>
          <dgm:dir/>
          <dgm:resizeHandles val="exact"/>
        </dgm:presLayoutVars>
      </dgm:prSet>
      <dgm:spPr/>
    </dgm:pt>
    <dgm:pt modelId="{D9E73A28-BEBB-476D-80A0-5E953AFBC968}" type="pres">
      <dgm:prSet presAssocID="{6D641926-EF44-4587-B09F-2DB19CF3A6D2}" presName="compNode" presStyleCnt="0"/>
      <dgm:spPr/>
    </dgm:pt>
    <dgm:pt modelId="{239AB938-75DA-494A-AC20-DD81DB4A4A28}" type="pres">
      <dgm:prSet presAssocID="{6D641926-EF44-4587-B09F-2DB19CF3A6D2}" presName="iconBgRect" presStyleLbl="bgShp" presStyleIdx="0" presStyleCnt="4"/>
      <dgm:spPr/>
    </dgm:pt>
    <dgm:pt modelId="{FBE5F820-8D9A-4EDA-B327-030693E91396}" type="pres">
      <dgm:prSet presAssocID="{6D641926-EF44-4587-B09F-2DB19CF3A6D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s of Justice"/>
        </a:ext>
      </dgm:extLst>
    </dgm:pt>
    <dgm:pt modelId="{81699873-5D86-4EFA-9011-6830B2160D6A}" type="pres">
      <dgm:prSet presAssocID="{6D641926-EF44-4587-B09F-2DB19CF3A6D2}" presName="spaceRect" presStyleCnt="0"/>
      <dgm:spPr/>
    </dgm:pt>
    <dgm:pt modelId="{EC68F4A6-BF63-47B0-B8BC-A4CA30E71CF7}" type="pres">
      <dgm:prSet presAssocID="{6D641926-EF44-4587-B09F-2DB19CF3A6D2}" presName="textRect" presStyleLbl="revTx" presStyleIdx="0" presStyleCnt="4">
        <dgm:presLayoutVars>
          <dgm:chMax val="1"/>
          <dgm:chPref val="1"/>
        </dgm:presLayoutVars>
      </dgm:prSet>
      <dgm:spPr/>
    </dgm:pt>
    <dgm:pt modelId="{1666EC9A-F079-44EB-A717-E98861AC6EFE}" type="pres">
      <dgm:prSet presAssocID="{99FEA8E0-E75A-4586-B7C3-EFB2F4C88C06}" presName="sibTrans" presStyleLbl="sibTrans2D1" presStyleIdx="0" presStyleCnt="0"/>
      <dgm:spPr/>
    </dgm:pt>
    <dgm:pt modelId="{6072B359-0733-4061-A47B-2464480766D6}" type="pres">
      <dgm:prSet presAssocID="{39238428-2D68-4696-9E3B-C2EA28219DAE}" presName="compNode" presStyleCnt="0"/>
      <dgm:spPr/>
    </dgm:pt>
    <dgm:pt modelId="{3D30DB0C-7186-4371-AE96-2D5374DDCE91}" type="pres">
      <dgm:prSet presAssocID="{39238428-2D68-4696-9E3B-C2EA28219DAE}" presName="iconBgRect" presStyleLbl="bgShp" presStyleIdx="1" presStyleCnt="4"/>
      <dgm:spPr/>
    </dgm:pt>
    <dgm:pt modelId="{08677D37-2A33-4E3E-82C3-193C2B8B5279}" type="pres">
      <dgm:prSet presAssocID="{39238428-2D68-4696-9E3B-C2EA28219DA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2B884D58-FC5B-4FB9-9993-6E5E7469C22E}" type="pres">
      <dgm:prSet presAssocID="{39238428-2D68-4696-9E3B-C2EA28219DAE}" presName="spaceRect" presStyleCnt="0"/>
      <dgm:spPr/>
    </dgm:pt>
    <dgm:pt modelId="{CE3CE1F5-0117-4A60-A86D-CD4943EAC7DF}" type="pres">
      <dgm:prSet presAssocID="{39238428-2D68-4696-9E3B-C2EA28219DAE}" presName="textRect" presStyleLbl="revTx" presStyleIdx="1" presStyleCnt="4">
        <dgm:presLayoutVars>
          <dgm:chMax val="1"/>
          <dgm:chPref val="1"/>
        </dgm:presLayoutVars>
      </dgm:prSet>
      <dgm:spPr/>
    </dgm:pt>
    <dgm:pt modelId="{CBB462AE-3926-49DC-90F1-0C92CE1D899B}" type="pres">
      <dgm:prSet presAssocID="{ACC82FAA-3FE1-4B69-8E9A-151D1130D5FD}" presName="sibTrans" presStyleLbl="sibTrans2D1" presStyleIdx="0" presStyleCnt="0"/>
      <dgm:spPr/>
    </dgm:pt>
    <dgm:pt modelId="{AFD505F8-1B6A-45CE-AC2C-1453A9935A68}" type="pres">
      <dgm:prSet presAssocID="{EF8A8D8D-2CB2-4F31-A0B7-415DBC5ED940}" presName="compNode" presStyleCnt="0"/>
      <dgm:spPr/>
    </dgm:pt>
    <dgm:pt modelId="{0468E2A8-06BC-49E1-9602-6AA94D7B38E8}" type="pres">
      <dgm:prSet presAssocID="{EF8A8D8D-2CB2-4F31-A0B7-415DBC5ED940}" presName="iconBgRect" presStyleLbl="bgShp" presStyleIdx="2" presStyleCnt="4"/>
      <dgm:spPr/>
    </dgm:pt>
    <dgm:pt modelId="{152ABA18-FFA5-4048-BFD9-ECD5AA1D40EB}" type="pres">
      <dgm:prSet presAssocID="{EF8A8D8D-2CB2-4F31-A0B7-415DBC5ED94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597AF754-932E-4150-8C40-AD059FEBF184}" type="pres">
      <dgm:prSet presAssocID="{EF8A8D8D-2CB2-4F31-A0B7-415DBC5ED940}" presName="spaceRect" presStyleCnt="0"/>
      <dgm:spPr/>
    </dgm:pt>
    <dgm:pt modelId="{B40B161A-2C19-4813-85C3-A8D0941D2B5F}" type="pres">
      <dgm:prSet presAssocID="{EF8A8D8D-2CB2-4F31-A0B7-415DBC5ED940}" presName="textRect" presStyleLbl="revTx" presStyleIdx="2" presStyleCnt="4">
        <dgm:presLayoutVars>
          <dgm:chMax val="1"/>
          <dgm:chPref val="1"/>
        </dgm:presLayoutVars>
      </dgm:prSet>
      <dgm:spPr/>
    </dgm:pt>
    <dgm:pt modelId="{A70701AC-0012-419B-8487-A748B926B151}" type="pres">
      <dgm:prSet presAssocID="{B6F707EC-34B2-4672-BE7F-5D160047028F}" presName="sibTrans" presStyleLbl="sibTrans2D1" presStyleIdx="0" presStyleCnt="0"/>
      <dgm:spPr/>
    </dgm:pt>
    <dgm:pt modelId="{B1CC575B-AAAF-4A7F-9077-FD7B86C6A6DD}" type="pres">
      <dgm:prSet presAssocID="{FE37B26F-43DC-4F78-B9AC-C94171BA7829}" presName="compNode" presStyleCnt="0"/>
      <dgm:spPr/>
    </dgm:pt>
    <dgm:pt modelId="{D7464310-1616-489B-8E35-A64E0213E090}" type="pres">
      <dgm:prSet presAssocID="{FE37B26F-43DC-4F78-B9AC-C94171BA7829}" presName="iconBgRect" presStyleLbl="bgShp" presStyleIdx="3" presStyleCnt="4"/>
      <dgm:spPr/>
    </dgm:pt>
    <dgm:pt modelId="{C6A900BA-DD27-4ABA-8C2E-C2EB79ED32C5}" type="pres">
      <dgm:prSet presAssocID="{FE37B26F-43DC-4F78-B9AC-C94171BA782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7427BC93-7D52-4B54-A781-572686D3B2B3}" type="pres">
      <dgm:prSet presAssocID="{FE37B26F-43DC-4F78-B9AC-C94171BA7829}" presName="spaceRect" presStyleCnt="0"/>
      <dgm:spPr/>
    </dgm:pt>
    <dgm:pt modelId="{8DBF5514-3E85-4191-B711-0538126F67A9}" type="pres">
      <dgm:prSet presAssocID="{FE37B26F-43DC-4F78-B9AC-C94171BA7829}" presName="textRect" presStyleLbl="revTx" presStyleIdx="3" presStyleCnt="4">
        <dgm:presLayoutVars>
          <dgm:chMax val="1"/>
          <dgm:chPref val="1"/>
        </dgm:presLayoutVars>
      </dgm:prSet>
      <dgm:spPr/>
    </dgm:pt>
  </dgm:ptLst>
  <dgm:cxnLst>
    <dgm:cxn modelId="{FC4DA432-6E88-454A-82C0-A42C4CEAACCE}" srcId="{3F866DEC-BB24-4FD2-B995-A8DAF4A56520}" destId="{EF8A8D8D-2CB2-4F31-A0B7-415DBC5ED940}" srcOrd="2" destOrd="0" parTransId="{6A9A6711-28D1-4267-904B-555ABA1198B7}" sibTransId="{B6F707EC-34B2-4672-BE7F-5D160047028F}"/>
    <dgm:cxn modelId="{72BBD340-FDD6-4943-AAF8-A66082BAFD10}" srcId="{3F866DEC-BB24-4FD2-B995-A8DAF4A56520}" destId="{39238428-2D68-4696-9E3B-C2EA28219DAE}" srcOrd="1" destOrd="0" parTransId="{C9E61E8B-0FF6-41DE-81D4-D903987176A5}" sibTransId="{ACC82FAA-3FE1-4B69-8E9A-151D1130D5FD}"/>
    <dgm:cxn modelId="{5E9BDA43-F163-4F8A-A09B-847EDFF684B3}" type="presOf" srcId="{B6F707EC-34B2-4672-BE7F-5D160047028F}" destId="{A70701AC-0012-419B-8487-A748B926B151}" srcOrd="0" destOrd="0" presId="urn:microsoft.com/office/officeart/2018/2/layout/IconCircleList"/>
    <dgm:cxn modelId="{6FD74C44-5F7F-4FC6-9D7F-6A6CBF08622E}" type="presOf" srcId="{99FEA8E0-E75A-4586-B7C3-EFB2F4C88C06}" destId="{1666EC9A-F079-44EB-A717-E98861AC6EFE}" srcOrd="0" destOrd="0" presId="urn:microsoft.com/office/officeart/2018/2/layout/IconCircleList"/>
    <dgm:cxn modelId="{23896881-96E0-4AD9-AC43-761733D5EAAD}" type="presOf" srcId="{EF8A8D8D-2CB2-4F31-A0B7-415DBC5ED940}" destId="{B40B161A-2C19-4813-85C3-A8D0941D2B5F}" srcOrd="0" destOrd="0" presId="urn:microsoft.com/office/officeart/2018/2/layout/IconCircleList"/>
    <dgm:cxn modelId="{4CEBC588-726E-4369-9C98-802982E24C6D}" srcId="{3F866DEC-BB24-4FD2-B995-A8DAF4A56520}" destId="{FE37B26F-43DC-4F78-B9AC-C94171BA7829}" srcOrd="3" destOrd="0" parTransId="{F77375F0-48D6-4EF4-8037-35E4279FD02B}" sibTransId="{9A627747-A653-4CC2-B135-63DF4A01AAEF}"/>
    <dgm:cxn modelId="{A830AF89-EABF-4E25-9A23-9D852EA39F08}" type="presOf" srcId="{FE37B26F-43DC-4F78-B9AC-C94171BA7829}" destId="{8DBF5514-3E85-4191-B711-0538126F67A9}" srcOrd="0" destOrd="0" presId="urn:microsoft.com/office/officeart/2018/2/layout/IconCircleList"/>
    <dgm:cxn modelId="{DA26CF9E-7074-4DF2-9E75-CF49CF7A49ED}" type="presOf" srcId="{3F866DEC-BB24-4FD2-B995-A8DAF4A56520}" destId="{73083507-1DBA-4EE9-89C9-19AD5C9BE30A}" srcOrd="0" destOrd="0" presId="urn:microsoft.com/office/officeart/2018/2/layout/IconCircleList"/>
    <dgm:cxn modelId="{FB3F5EA4-E43D-424A-93EE-8338A4F468D8}" type="presOf" srcId="{39238428-2D68-4696-9E3B-C2EA28219DAE}" destId="{CE3CE1F5-0117-4A60-A86D-CD4943EAC7DF}" srcOrd="0" destOrd="0" presId="urn:microsoft.com/office/officeart/2018/2/layout/IconCircleList"/>
    <dgm:cxn modelId="{039E7BBC-7AE9-474C-AE64-8ED23607D91E}" srcId="{3F866DEC-BB24-4FD2-B995-A8DAF4A56520}" destId="{6D641926-EF44-4587-B09F-2DB19CF3A6D2}" srcOrd="0" destOrd="0" parTransId="{DB5619F7-BA97-4A0A-BCF7-69E8C30D7C9B}" sibTransId="{99FEA8E0-E75A-4586-B7C3-EFB2F4C88C06}"/>
    <dgm:cxn modelId="{881FBFD8-C1B8-4C79-AD94-D3728231F985}" type="presOf" srcId="{6D641926-EF44-4587-B09F-2DB19CF3A6D2}" destId="{EC68F4A6-BF63-47B0-B8BC-A4CA30E71CF7}" srcOrd="0" destOrd="0" presId="urn:microsoft.com/office/officeart/2018/2/layout/IconCircleList"/>
    <dgm:cxn modelId="{78C77BF1-72FA-48D4-A70D-693446BB4405}" type="presOf" srcId="{ACC82FAA-3FE1-4B69-8E9A-151D1130D5FD}" destId="{CBB462AE-3926-49DC-90F1-0C92CE1D899B}" srcOrd="0" destOrd="0" presId="urn:microsoft.com/office/officeart/2018/2/layout/IconCircleList"/>
    <dgm:cxn modelId="{1444D3B7-259D-42FA-ACCF-F2E9CAC002E1}" type="presParOf" srcId="{73083507-1DBA-4EE9-89C9-19AD5C9BE30A}" destId="{EB993AD5-15A2-4D6C-AD6F-677BC18ABA4E}" srcOrd="0" destOrd="0" presId="urn:microsoft.com/office/officeart/2018/2/layout/IconCircleList"/>
    <dgm:cxn modelId="{A1D81C45-086E-4B70-8A9D-95F28CD2DC63}" type="presParOf" srcId="{EB993AD5-15A2-4D6C-AD6F-677BC18ABA4E}" destId="{D9E73A28-BEBB-476D-80A0-5E953AFBC968}" srcOrd="0" destOrd="0" presId="urn:microsoft.com/office/officeart/2018/2/layout/IconCircleList"/>
    <dgm:cxn modelId="{5F66386C-411F-45F5-83FF-D2A396D12471}" type="presParOf" srcId="{D9E73A28-BEBB-476D-80A0-5E953AFBC968}" destId="{239AB938-75DA-494A-AC20-DD81DB4A4A28}" srcOrd="0" destOrd="0" presId="urn:microsoft.com/office/officeart/2018/2/layout/IconCircleList"/>
    <dgm:cxn modelId="{9E5EB4B4-56C6-477B-A0AF-33657DF7D6A7}" type="presParOf" srcId="{D9E73A28-BEBB-476D-80A0-5E953AFBC968}" destId="{FBE5F820-8D9A-4EDA-B327-030693E91396}" srcOrd="1" destOrd="0" presId="urn:microsoft.com/office/officeart/2018/2/layout/IconCircleList"/>
    <dgm:cxn modelId="{54EF737A-0972-4107-95C1-4AE0917194CE}" type="presParOf" srcId="{D9E73A28-BEBB-476D-80A0-5E953AFBC968}" destId="{81699873-5D86-4EFA-9011-6830B2160D6A}" srcOrd="2" destOrd="0" presId="urn:microsoft.com/office/officeart/2018/2/layout/IconCircleList"/>
    <dgm:cxn modelId="{BFCFBD8C-0BDD-4ED2-8292-D666401017CA}" type="presParOf" srcId="{D9E73A28-BEBB-476D-80A0-5E953AFBC968}" destId="{EC68F4A6-BF63-47B0-B8BC-A4CA30E71CF7}" srcOrd="3" destOrd="0" presId="urn:microsoft.com/office/officeart/2018/2/layout/IconCircleList"/>
    <dgm:cxn modelId="{D06C63C1-9196-4579-A7FB-5804948825D8}" type="presParOf" srcId="{EB993AD5-15A2-4D6C-AD6F-677BC18ABA4E}" destId="{1666EC9A-F079-44EB-A717-E98861AC6EFE}" srcOrd="1" destOrd="0" presId="urn:microsoft.com/office/officeart/2018/2/layout/IconCircleList"/>
    <dgm:cxn modelId="{3312B8E3-7D98-4757-958B-4DD0BDB6EB05}" type="presParOf" srcId="{EB993AD5-15A2-4D6C-AD6F-677BC18ABA4E}" destId="{6072B359-0733-4061-A47B-2464480766D6}" srcOrd="2" destOrd="0" presId="urn:microsoft.com/office/officeart/2018/2/layout/IconCircleList"/>
    <dgm:cxn modelId="{5C923FF6-0240-4773-B0ED-C2A2E5150913}" type="presParOf" srcId="{6072B359-0733-4061-A47B-2464480766D6}" destId="{3D30DB0C-7186-4371-AE96-2D5374DDCE91}" srcOrd="0" destOrd="0" presId="urn:microsoft.com/office/officeart/2018/2/layout/IconCircleList"/>
    <dgm:cxn modelId="{0B15CFBB-BAC1-4C93-974E-8E26C7471F37}" type="presParOf" srcId="{6072B359-0733-4061-A47B-2464480766D6}" destId="{08677D37-2A33-4E3E-82C3-193C2B8B5279}" srcOrd="1" destOrd="0" presId="urn:microsoft.com/office/officeart/2018/2/layout/IconCircleList"/>
    <dgm:cxn modelId="{145EB011-5499-42E2-8F2E-932884873A49}" type="presParOf" srcId="{6072B359-0733-4061-A47B-2464480766D6}" destId="{2B884D58-FC5B-4FB9-9993-6E5E7469C22E}" srcOrd="2" destOrd="0" presId="urn:microsoft.com/office/officeart/2018/2/layout/IconCircleList"/>
    <dgm:cxn modelId="{915E8036-D5A7-4F8F-8BB5-32EB3E8FB425}" type="presParOf" srcId="{6072B359-0733-4061-A47B-2464480766D6}" destId="{CE3CE1F5-0117-4A60-A86D-CD4943EAC7DF}" srcOrd="3" destOrd="0" presId="urn:microsoft.com/office/officeart/2018/2/layout/IconCircleList"/>
    <dgm:cxn modelId="{F1B99AC5-C101-4C53-938F-429F252BAF7B}" type="presParOf" srcId="{EB993AD5-15A2-4D6C-AD6F-677BC18ABA4E}" destId="{CBB462AE-3926-49DC-90F1-0C92CE1D899B}" srcOrd="3" destOrd="0" presId="urn:microsoft.com/office/officeart/2018/2/layout/IconCircleList"/>
    <dgm:cxn modelId="{CF4577C7-CE79-47F3-873D-63AE0718BB8A}" type="presParOf" srcId="{EB993AD5-15A2-4D6C-AD6F-677BC18ABA4E}" destId="{AFD505F8-1B6A-45CE-AC2C-1453A9935A68}" srcOrd="4" destOrd="0" presId="urn:microsoft.com/office/officeart/2018/2/layout/IconCircleList"/>
    <dgm:cxn modelId="{25B8C6D9-CB26-4B4C-8F7A-1FFD4D53202E}" type="presParOf" srcId="{AFD505F8-1B6A-45CE-AC2C-1453A9935A68}" destId="{0468E2A8-06BC-49E1-9602-6AA94D7B38E8}" srcOrd="0" destOrd="0" presId="urn:microsoft.com/office/officeart/2018/2/layout/IconCircleList"/>
    <dgm:cxn modelId="{DDF408BC-0DC2-47AF-B1F7-9C8DAC83D65A}" type="presParOf" srcId="{AFD505F8-1B6A-45CE-AC2C-1453A9935A68}" destId="{152ABA18-FFA5-4048-BFD9-ECD5AA1D40EB}" srcOrd="1" destOrd="0" presId="urn:microsoft.com/office/officeart/2018/2/layout/IconCircleList"/>
    <dgm:cxn modelId="{21CF2DE3-6357-496E-90FF-B188CF659423}" type="presParOf" srcId="{AFD505F8-1B6A-45CE-AC2C-1453A9935A68}" destId="{597AF754-932E-4150-8C40-AD059FEBF184}" srcOrd="2" destOrd="0" presId="urn:microsoft.com/office/officeart/2018/2/layout/IconCircleList"/>
    <dgm:cxn modelId="{6CF03AD6-4778-4884-97C6-14DFB3C0BAB0}" type="presParOf" srcId="{AFD505F8-1B6A-45CE-AC2C-1453A9935A68}" destId="{B40B161A-2C19-4813-85C3-A8D0941D2B5F}" srcOrd="3" destOrd="0" presId="urn:microsoft.com/office/officeart/2018/2/layout/IconCircleList"/>
    <dgm:cxn modelId="{D89818F0-71BC-446D-BDE7-3C8A1D0D3380}" type="presParOf" srcId="{EB993AD5-15A2-4D6C-AD6F-677BC18ABA4E}" destId="{A70701AC-0012-419B-8487-A748B926B151}" srcOrd="5" destOrd="0" presId="urn:microsoft.com/office/officeart/2018/2/layout/IconCircleList"/>
    <dgm:cxn modelId="{BC7EBB2C-71B6-4F05-90C2-A226D680A57E}" type="presParOf" srcId="{EB993AD5-15A2-4D6C-AD6F-677BC18ABA4E}" destId="{B1CC575B-AAAF-4A7F-9077-FD7B86C6A6DD}" srcOrd="6" destOrd="0" presId="urn:microsoft.com/office/officeart/2018/2/layout/IconCircleList"/>
    <dgm:cxn modelId="{D6F6CA30-3962-4440-9AF1-FE1ACB3DD718}" type="presParOf" srcId="{B1CC575B-AAAF-4A7F-9077-FD7B86C6A6DD}" destId="{D7464310-1616-489B-8E35-A64E0213E090}" srcOrd="0" destOrd="0" presId="urn:microsoft.com/office/officeart/2018/2/layout/IconCircleList"/>
    <dgm:cxn modelId="{BAD8FE78-F12F-444E-8BE0-F3AAF15C14F0}" type="presParOf" srcId="{B1CC575B-AAAF-4A7F-9077-FD7B86C6A6DD}" destId="{C6A900BA-DD27-4ABA-8C2E-C2EB79ED32C5}" srcOrd="1" destOrd="0" presId="urn:microsoft.com/office/officeart/2018/2/layout/IconCircleList"/>
    <dgm:cxn modelId="{5C8D70E2-3B0F-47D1-B4CF-C593B724FE21}" type="presParOf" srcId="{B1CC575B-AAAF-4A7F-9077-FD7B86C6A6DD}" destId="{7427BC93-7D52-4B54-A781-572686D3B2B3}" srcOrd="2" destOrd="0" presId="urn:microsoft.com/office/officeart/2018/2/layout/IconCircleList"/>
    <dgm:cxn modelId="{1FD54781-91E7-4BDB-A396-12B97B866D51}" type="presParOf" srcId="{B1CC575B-AAAF-4A7F-9077-FD7B86C6A6DD}" destId="{8DBF5514-3E85-4191-B711-0538126F67A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6022C8-0FE7-4338-812E-5F653810C6D0}" type="doc">
      <dgm:prSet loTypeId="urn:microsoft.com/office/officeart/2018/2/layout/IconVerticalSolidList" loCatId="icon" qsTypeId="urn:microsoft.com/office/officeart/2005/8/quickstyle/simple1#3" qsCatId="simple" csTypeId="urn:microsoft.com/office/officeart/2018/5/colors/Iconchunking_neutralbg_colorful5" csCatId="colorful" phldr="1"/>
      <dgm:spPr/>
      <dgm:t>
        <a:bodyPr/>
        <a:lstStyle/>
        <a:p>
          <a:endParaRPr lang="en-US"/>
        </a:p>
      </dgm:t>
    </dgm:pt>
    <dgm:pt modelId="{21BE4266-10DF-4746-9E70-E7630C9C29F3}">
      <dgm:prSet/>
      <dgm:spPr/>
      <dgm:t>
        <a:bodyPr/>
        <a:lstStyle/>
        <a:p>
          <a:r>
            <a:rPr lang="en-US"/>
            <a:t>Values – personal principles that allow us to distinguish right and wrong.</a:t>
          </a:r>
        </a:p>
      </dgm:t>
    </dgm:pt>
    <dgm:pt modelId="{21038EE3-2A2E-4DE1-8B6D-F405C22EC9AD}" type="parTrans" cxnId="{F7552181-CE1E-4BE3-ABAD-017EBF632176}">
      <dgm:prSet/>
      <dgm:spPr/>
      <dgm:t>
        <a:bodyPr/>
        <a:lstStyle/>
        <a:p>
          <a:endParaRPr lang="en-US"/>
        </a:p>
      </dgm:t>
    </dgm:pt>
    <dgm:pt modelId="{6DC0EFA8-F1D3-404D-9F1E-0C86C32361B5}" type="sibTrans" cxnId="{F7552181-CE1E-4BE3-ABAD-017EBF632176}">
      <dgm:prSet/>
      <dgm:spPr/>
      <dgm:t>
        <a:bodyPr/>
        <a:lstStyle/>
        <a:p>
          <a:endParaRPr lang="en-US"/>
        </a:p>
      </dgm:t>
    </dgm:pt>
    <dgm:pt modelId="{2063B63B-70A8-4563-A29A-21BF84E9CB35}">
      <dgm:prSet/>
      <dgm:spPr/>
      <dgm:t>
        <a:bodyPr/>
        <a:lstStyle/>
        <a:p>
          <a:r>
            <a:rPr lang="en-US"/>
            <a:t>Morals – the beliefs that form values, inherent rules.</a:t>
          </a:r>
        </a:p>
      </dgm:t>
    </dgm:pt>
    <dgm:pt modelId="{17A344F7-2080-433F-B0AB-712579DE9D47}" type="parTrans" cxnId="{00CB16FC-2A08-4E90-80E6-6D4CD8BE21F6}">
      <dgm:prSet/>
      <dgm:spPr/>
      <dgm:t>
        <a:bodyPr/>
        <a:lstStyle/>
        <a:p>
          <a:endParaRPr lang="en-US"/>
        </a:p>
      </dgm:t>
    </dgm:pt>
    <dgm:pt modelId="{2AAF4CD3-AC85-4075-8A6F-0A3380785B8B}" type="sibTrans" cxnId="{00CB16FC-2A08-4E90-80E6-6D4CD8BE21F6}">
      <dgm:prSet/>
      <dgm:spPr/>
      <dgm:t>
        <a:bodyPr/>
        <a:lstStyle/>
        <a:p>
          <a:endParaRPr lang="en-US"/>
        </a:p>
      </dgm:t>
    </dgm:pt>
    <dgm:pt modelId="{7EBFFA6F-34D6-4306-80A4-663865ECB25E}">
      <dgm:prSet/>
      <dgm:spPr/>
      <dgm:t>
        <a:bodyPr/>
        <a:lstStyle/>
        <a:p>
          <a:r>
            <a:rPr lang="en-US"/>
            <a:t>Ethics – moral principles that direct behaviour.</a:t>
          </a:r>
        </a:p>
      </dgm:t>
    </dgm:pt>
    <dgm:pt modelId="{39F63AF9-78A3-4599-926F-B2A14A5D6E5B}" type="parTrans" cxnId="{766EA5C9-E9EB-48B5-9D10-A43DD4EF7447}">
      <dgm:prSet/>
      <dgm:spPr/>
      <dgm:t>
        <a:bodyPr/>
        <a:lstStyle/>
        <a:p>
          <a:endParaRPr lang="en-US"/>
        </a:p>
      </dgm:t>
    </dgm:pt>
    <dgm:pt modelId="{536BEE18-486A-4F23-AEA6-0D47A984E76A}" type="sibTrans" cxnId="{766EA5C9-E9EB-48B5-9D10-A43DD4EF7447}">
      <dgm:prSet/>
      <dgm:spPr/>
      <dgm:t>
        <a:bodyPr/>
        <a:lstStyle/>
        <a:p>
          <a:endParaRPr lang="en-US"/>
        </a:p>
      </dgm:t>
    </dgm:pt>
    <dgm:pt modelId="{A669E48D-DFB2-4CD1-8488-8A949EA44EAB}" type="pres">
      <dgm:prSet presAssocID="{4C6022C8-0FE7-4338-812E-5F653810C6D0}" presName="root" presStyleCnt="0">
        <dgm:presLayoutVars>
          <dgm:dir/>
          <dgm:resizeHandles val="exact"/>
        </dgm:presLayoutVars>
      </dgm:prSet>
      <dgm:spPr/>
    </dgm:pt>
    <dgm:pt modelId="{31CF8B1F-AE30-4B62-B44C-21A513D2A1F1}" type="pres">
      <dgm:prSet presAssocID="{21BE4266-10DF-4746-9E70-E7630C9C29F3}" presName="compNode" presStyleCnt="0"/>
      <dgm:spPr/>
    </dgm:pt>
    <dgm:pt modelId="{B18FDF85-29EE-436A-A34B-307BE7B669AF}" type="pres">
      <dgm:prSet presAssocID="{21BE4266-10DF-4746-9E70-E7630C9C29F3}" presName="bgRect" presStyleLbl="bgShp" presStyleIdx="0" presStyleCnt="3"/>
      <dgm:spPr/>
    </dgm:pt>
    <dgm:pt modelId="{3B243FFB-C7C5-4477-9797-D4D9F7BA2BBB}" type="pres">
      <dgm:prSet presAssocID="{21BE4266-10DF-4746-9E70-E7630C9C29F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lp Thin"/>
        </a:ext>
      </dgm:extLst>
    </dgm:pt>
    <dgm:pt modelId="{FDA48F0B-C6C7-44DD-A978-9F42E76EAB17}" type="pres">
      <dgm:prSet presAssocID="{21BE4266-10DF-4746-9E70-E7630C9C29F3}" presName="spaceRect" presStyleCnt="0"/>
      <dgm:spPr/>
    </dgm:pt>
    <dgm:pt modelId="{43F85FD3-11AD-413F-BE41-6628E21FE374}" type="pres">
      <dgm:prSet presAssocID="{21BE4266-10DF-4746-9E70-E7630C9C29F3}" presName="parTx" presStyleLbl="revTx" presStyleIdx="0" presStyleCnt="3">
        <dgm:presLayoutVars>
          <dgm:chMax val="0"/>
          <dgm:chPref val="0"/>
        </dgm:presLayoutVars>
      </dgm:prSet>
      <dgm:spPr/>
    </dgm:pt>
    <dgm:pt modelId="{DBD16B4F-FAC3-4129-B47B-F1A56096698C}" type="pres">
      <dgm:prSet presAssocID="{6DC0EFA8-F1D3-404D-9F1E-0C86C32361B5}" presName="sibTrans" presStyleCnt="0"/>
      <dgm:spPr/>
    </dgm:pt>
    <dgm:pt modelId="{74A10B31-3F5A-494F-919F-C923E6CBDE86}" type="pres">
      <dgm:prSet presAssocID="{2063B63B-70A8-4563-A29A-21BF84E9CB35}" presName="compNode" presStyleCnt="0"/>
      <dgm:spPr/>
    </dgm:pt>
    <dgm:pt modelId="{7D4B0745-8D33-4795-B5F1-AD27F578205D}" type="pres">
      <dgm:prSet presAssocID="{2063B63B-70A8-4563-A29A-21BF84E9CB35}" presName="bgRect" presStyleLbl="bgShp" presStyleIdx="1" presStyleCnt="3"/>
      <dgm:spPr/>
    </dgm:pt>
    <dgm:pt modelId="{96954AA8-1505-4BBA-B67C-1D74BAB2B903}" type="pres">
      <dgm:prSet presAssocID="{2063B63B-70A8-4563-A29A-21BF84E9CB3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rror"/>
        </a:ext>
      </dgm:extLst>
    </dgm:pt>
    <dgm:pt modelId="{5C2D25AD-15C2-4538-8FCB-09DE469ADE65}" type="pres">
      <dgm:prSet presAssocID="{2063B63B-70A8-4563-A29A-21BF84E9CB35}" presName="spaceRect" presStyleCnt="0"/>
      <dgm:spPr/>
    </dgm:pt>
    <dgm:pt modelId="{251235E6-24A0-4EED-8F41-DCF9ACA75A55}" type="pres">
      <dgm:prSet presAssocID="{2063B63B-70A8-4563-A29A-21BF84E9CB35}" presName="parTx" presStyleLbl="revTx" presStyleIdx="1" presStyleCnt="3">
        <dgm:presLayoutVars>
          <dgm:chMax val="0"/>
          <dgm:chPref val="0"/>
        </dgm:presLayoutVars>
      </dgm:prSet>
      <dgm:spPr/>
    </dgm:pt>
    <dgm:pt modelId="{B5E4D4DC-E594-4C0A-8154-AA1244F91C34}" type="pres">
      <dgm:prSet presAssocID="{2AAF4CD3-AC85-4075-8A6F-0A3380785B8B}" presName="sibTrans" presStyleCnt="0"/>
      <dgm:spPr/>
    </dgm:pt>
    <dgm:pt modelId="{1BB6D215-C5FD-4308-B8D9-DDA9C636CF74}" type="pres">
      <dgm:prSet presAssocID="{7EBFFA6F-34D6-4306-80A4-663865ECB25E}" presName="compNode" presStyleCnt="0"/>
      <dgm:spPr/>
    </dgm:pt>
    <dgm:pt modelId="{D2B084B0-6CED-4F60-9DB1-6EB809C12828}" type="pres">
      <dgm:prSet presAssocID="{7EBFFA6F-34D6-4306-80A4-663865ECB25E}" presName="bgRect" presStyleLbl="bgShp" presStyleIdx="2" presStyleCnt="3"/>
      <dgm:spPr/>
    </dgm:pt>
    <dgm:pt modelId="{1D680170-3AB2-45FE-B2E0-37955E33C214}" type="pres">
      <dgm:prSet presAssocID="{7EBFFA6F-34D6-4306-80A4-663865ECB25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bulb"/>
        </a:ext>
      </dgm:extLst>
    </dgm:pt>
    <dgm:pt modelId="{8D594696-4A93-454C-9A2C-248EDDBBF53F}" type="pres">
      <dgm:prSet presAssocID="{7EBFFA6F-34D6-4306-80A4-663865ECB25E}" presName="spaceRect" presStyleCnt="0"/>
      <dgm:spPr/>
    </dgm:pt>
    <dgm:pt modelId="{C3CED828-4777-424A-8A4A-7095D333305F}" type="pres">
      <dgm:prSet presAssocID="{7EBFFA6F-34D6-4306-80A4-663865ECB25E}" presName="parTx" presStyleLbl="revTx" presStyleIdx="2" presStyleCnt="3">
        <dgm:presLayoutVars>
          <dgm:chMax val="0"/>
          <dgm:chPref val="0"/>
        </dgm:presLayoutVars>
      </dgm:prSet>
      <dgm:spPr/>
    </dgm:pt>
  </dgm:ptLst>
  <dgm:cxnLst>
    <dgm:cxn modelId="{FE4EBD56-7C6F-4E90-9DBC-AE6D275BFFE4}" type="presOf" srcId="{7EBFFA6F-34D6-4306-80A4-663865ECB25E}" destId="{C3CED828-4777-424A-8A4A-7095D333305F}" srcOrd="0" destOrd="0" presId="urn:microsoft.com/office/officeart/2018/2/layout/IconVerticalSolidList"/>
    <dgm:cxn modelId="{F7552181-CE1E-4BE3-ABAD-017EBF632176}" srcId="{4C6022C8-0FE7-4338-812E-5F653810C6D0}" destId="{21BE4266-10DF-4746-9E70-E7630C9C29F3}" srcOrd="0" destOrd="0" parTransId="{21038EE3-2A2E-4DE1-8B6D-F405C22EC9AD}" sibTransId="{6DC0EFA8-F1D3-404D-9F1E-0C86C32361B5}"/>
    <dgm:cxn modelId="{D9CD1488-E0A2-44B0-9EA3-8E32A7CF8CD8}" type="presOf" srcId="{21BE4266-10DF-4746-9E70-E7630C9C29F3}" destId="{43F85FD3-11AD-413F-BE41-6628E21FE374}" srcOrd="0" destOrd="0" presId="urn:microsoft.com/office/officeart/2018/2/layout/IconVerticalSolidList"/>
    <dgm:cxn modelId="{BEF53FC6-46ED-4133-B3B8-CD2BAAD57B3B}" type="presOf" srcId="{2063B63B-70A8-4563-A29A-21BF84E9CB35}" destId="{251235E6-24A0-4EED-8F41-DCF9ACA75A55}" srcOrd="0" destOrd="0" presId="urn:microsoft.com/office/officeart/2018/2/layout/IconVerticalSolidList"/>
    <dgm:cxn modelId="{766EA5C9-E9EB-48B5-9D10-A43DD4EF7447}" srcId="{4C6022C8-0FE7-4338-812E-5F653810C6D0}" destId="{7EBFFA6F-34D6-4306-80A4-663865ECB25E}" srcOrd="2" destOrd="0" parTransId="{39F63AF9-78A3-4599-926F-B2A14A5D6E5B}" sibTransId="{536BEE18-486A-4F23-AEA6-0D47A984E76A}"/>
    <dgm:cxn modelId="{EF61EFD6-CAA2-4D5A-ADBE-C8370CA60EFB}" type="presOf" srcId="{4C6022C8-0FE7-4338-812E-5F653810C6D0}" destId="{A669E48D-DFB2-4CD1-8488-8A949EA44EAB}" srcOrd="0" destOrd="0" presId="urn:microsoft.com/office/officeart/2018/2/layout/IconVerticalSolidList"/>
    <dgm:cxn modelId="{00CB16FC-2A08-4E90-80E6-6D4CD8BE21F6}" srcId="{4C6022C8-0FE7-4338-812E-5F653810C6D0}" destId="{2063B63B-70A8-4563-A29A-21BF84E9CB35}" srcOrd="1" destOrd="0" parTransId="{17A344F7-2080-433F-B0AB-712579DE9D47}" sibTransId="{2AAF4CD3-AC85-4075-8A6F-0A3380785B8B}"/>
    <dgm:cxn modelId="{E9304F16-34F9-4136-BA0F-68C3BE730D03}" type="presParOf" srcId="{A669E48D-DFB2-4CD1-8488-8A949EA44EAB}" destId="{31CF8B1F-AE30-4B62-B44C-21A513D2A1F1}" srcOrd="0" destOrd="0" presId="urn:microsoft.com/office/officeart/2018/2/layout/IconVerticalSolidList"/>
    <dgm:cxn modelId="{AEAD2562-EF51-4B95-8A32-BE636E667DBA}" type="presParOf" srcId="{31CF8B1F-AE30-4B62-B44C-21A513D2A1F1}" destId="{B18FDF85-29EE-436A-A34B-307BE7B669AF}" srcOrd="0" destOrd="0" presId="urn:microsoft.com/office/officeart/2018/2/layout/IconVerticalSolidList"/>
    <dgm:cxn modelId="{5CD4702A-D8D8-48E4-A7A3-395EAF523DD4}" type="presParOf" srcId="{31CF8B1F-AE30-4B62-B44C-21A513D2A1F1}" destId="{3B243FFB-C7C5-4477-9797-D4D9F7BA2BBB}" srcOrd="1" destOrd="0" presId="urn:microsoft.com/office/officeart/2018/2/layout/IconVerticalSolidList"/>
    <dgm:cxn modelId="{81111C8F-491E-4BC3-A153-85CB001390D3}" type="presParOf" srcId="{31CF8B1F-AE30-4B62-B44C-21A513D2A1F1}" destId="{FDA48F0B-C6C7-44DD-A978-9F42E76EAB17}" srcOrd="2" destOrd="0" presId="urn:microsoft.com/office/officeart/2018/2/layout/IconVerticalSolidList"/>
    <dgm:cxn modelId="{4B12F4BD-20C9-4F04-AAF8-DA6A9FD5D574}" type="presParOf" srcId="{31CF8B1F-AE30-4B62-B44C-21A513D2A1F1}" destId="{43F85FD3-11AD-413F-BE41-6628E21FE374}" srcOrd="3" destOrd="0" presId="urn:microsoft.com/office/officeart/2018/2/layout/IconVerticalSolidList"/>
    <dgm:cxn modelId="{FE1A5F4F-5F51-4CF0-B64D-5B560EBE826D}" type="presParOf" srcId="{A669E48D-DFB2-4CD1-8488-8A949EA44EAB}" destId="{DBD16B4F-FAC3-4129-B47B-F1A56096698C}" srcOrd="1" destOrd="0" presId="urn:microsoft.com/office/officeart/2018/2/layout/IconVerticalSolidList"/>
    <dgm:cxn modelId="{39922E5F-C5D9-40ED-928D-E3112ECEE60F}" type="presParOf" srcId="{A669E48D-DFB2-4CD1-8488-8A949EA44EAB}" destId="{74A10B31-3F5A-494F-919F-C923E6CBDE86}" srcOrd="2" destOrd="0" presId="urn:microsoft.com/office/officeart/2018/2/layout/IconVerticalSolidList"/>
    <dgm:cxn modelId="{E26924D8-EEB9-421A-B79D-FFB9BEA2E619}" type="presParOf" srcId="{74A10B31-3F5A-494F-919F-C923E6CBDE86}" destId="{7D4B0745-8D33-4795-B5F1-AD27F578205D}" srcOrd="0" destOrd="0" presId="urn:microsoft.com/office/officeart/2018/2/layout/IconVerticalSolidList"/>
    <dgm:cxn modelId="{C8FEBD96-B6FB-4BCE-B28E-4C24ADD85EBD}" type="presParOf" srcId="{74A10B31-3F5A-494F-919F-C923E6CBDE86}" destId="{96954AA8-1505-4BBA-B67C-1D74BAB2B903}" srcOrd="1" destOrd="0" presId="urn:microsoft.com/office/officeart/2018/2/layout/IconVerticalSolidList"/>
    <dgm:cxn modelId="{9755748F-9EDA-4E0F-A412-57C54F90DC8D}" type="presParOf" srcId="{74A10B31-3F5A-494F-919F-C923E6CBDE86}" destId="{5C2D25AD-15C2-4538-8FCB-09DE469ADE65}" srcOrd="2" destOrd="0" presId="urn:microsoft.com/office/officeart/2018/2/layout/IconVerticalSolidList"/>
    <dgm:cxn modelId="{E1A03AB4-4B40-4F3D-B804-7DC0C63ECF23}" type="presParOf" srcId="{74A10B31-3F5A-494F-919F-C923E6CBDE86}" destId="{251235E6-24A0-4EED-8F41-DCF9ACA75A55}" srcOrd="3" destOrd="0" presId="urn:microsoft.com/office/officeart/2018/2/layout/IconVerticalSolidList"/>
    <dgm:cxn modelId="{7D75C403-F538-49BF-B11E-4409FB14DEAB}" type="presParOf" srcId="{A669E48D-DFB2-4CD1-8488-8A949EA44EAB}" destId="{B5E4D4DC-E594-4C0A-8154-AA1244F91C34}" srcOrd="3" destOrd="0" presId="urn:microsoft.com/office/officeart/2018/2/layout/IconVerticalSolidList"/>
    <dgm:cxn modelId="{2D1BCF42-602C-4BFA-B739-F668D8A9D257}" type="presParOf" srcId="{A669E48D-DFB2-4CD1-8488-8A949EA44EAB}" destId="{1BB6D215-C5FD-4308-B8D9-DDA9C636CF74}" srcOrd="4" destOrd="0" presId="urn:microsoft.com/office/officeart/2018/2/layout/IconVerticalSolidList"/>
    <dgm:cxn modelId="{E3FBCAEB-8910-4215-A34B-2EF45E1165C8}" type="presParOf" srcId="{1BB6D215-C5FD-4308-B8D9-DDA9C636CF74}" destId="{D2B084B0-6CED-4F60-9DB1-6EB809C12828}" srcOrd="0" destOrd="0" presId="urn:microsoft.com/office/officeart/2018/2/layout/IconVerticalSolidList"/>
    <dgm:cxn modelId="{B7B4B95E-290A-41A1-B2ED-34173C2AA13E}" type="presParOf" srcId="{1BB6D215-C5FD-4308-B8D9-DDA9C636CF74}" destId="{1D680170-3AB2-45FE-B2E0-37955E33C214}" srcOrd="1" destOrd="0" presId="urn:microsoft.com/office/officeart/2018/2/layout/IconVerticalSolidList"/>
    <dgm:cxn modelId="{F268E4AC-1C39-4C85-B5A6-F830C1E3BA58}" type="presParOf" srcId="{1BB6D215-C5FD-4308-B8D9-DDA9C636CF74}" destId="{8D594696-4A93-454C-9A2C-248EDDBBF53F}" srcOrd="2" destOrd="0" presId="urn:microsoft.com/office/officeart/2018/2/layout/IconVerticalSolidList"/>
    <dgm:cxn modelId="{F9128ABB-CFDB-487A-AE35-F3A09E46A513}" type="presParOf" srcId="{1BB6D215-C5FD-4308-B8D9-DDA9C636CF74}" destId="{C3CED828-4777-424A-8A4A-7095D33330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8866FFB-EA29-41B7-8D62-0785CC5AE0B4}" type="doc">
      <dgm:prSet loTypeId="urn:microsoft.com/office/officeart/2005/8/layout/vList2" loCatId="list" qsTypeId="urn:microsoft.com/office/officeart/2005/8/quickstyle/simple3#1" qsCatId="simple" csTypeId="urn:microsoft.com/office/officeart/2005/8/colors/colorful2#1" csCatId="colorful"/>
      <dgm:spPr/>
      <dgm:t>
        <a:bodyPr/>
        <a:lstStyle/>
        <a:p>
          <a:endParaRPr lang="en-US"/>
        </a:p>
      </dgm:t>
    </dgm:pt>
    <dgm:pt modelId="{320B3AED-89C3-4085-A829-09291A91F2B1}">
      <dgm:prSet/>
      <dgm:spPr/>
      <dgm:t>
        <a:bodyPr/>
        <a:lstStyle/>
        <a:p>
          <a:r>
            <a:rPr lang="en-US"/>
            <a:t>Within HSC ethical principles are not just values we do not discuss.</a:t>
          </a:r>
        </a:p>
      </dgm:t>
    </dgm:pt>
    <dgm:pt modelId="{B3D8F7B7-EE75-4C64-BBC1-7E5A1C0EE342}" type="parTrans" cxnId="{71E0D20A-C36F-4748-95A5-3058B304D617}">
      <dgm:prSet/>
      <dgm:spPr/>
      <dgm:t>
        <a:bodyPr/>
        <a:lstStyle/>
        <a:p>
          <a:endParaRPr lang="en-US"/>
        </a:p>
      </dgm:t>
    </dgm:pt>
    <dgm:pt modelId="{E73956D9-367C-4EC2-96C2-5069B32E388E}" type="sibTrans" cxnId="{71E0D20A-C36F-4748-95A5-3058B304D617}">
      <dgm:prSet/>
      <dgm:spPr/>
      <dgm:t>
        <a:bodyPr/>
        <a:lstStyle/>
        <a:p>
          <a:endParaRPr lang="en-US"/>
        </a:p>
      </dgm:t>
    </dgm:pt>
    <dgm:pt modelId="{46FCBDD9-87B0-4AEE-AC2A-E518D1CE429E}">
      <dgm:prSet/>
      <dgm:spPr/>
      <dgm:t>
        <a:bodyPr/>
        <a:lstStyle/>
        <a:p>
          <a:r>
            <a:rPr lang="en-US"/>
            <a:t>They are written codes of practice, reflecting societal morals.</a:t>
          </a:r>
        </a:p>
      </dgm:t>
    </dgm:pt>
    <dgm:pt modelId="{4DE72E20-2872-4BA3-BD68-8F1B214F6460}" type="parTrans" cxnId="{6B62DA0E-1FB4-47D2-8C2A-8BDDAE520642}">
      <dgm:prSet/>
      <dgm:spPr/>
      <dgm:t>
        <a:bodyPr/>
        <a:lstStyle/>
        <a:p>
          <a:endParaRPr lang="en-US"/>
        </a:p>
      </dgm:t>
    </dgm:pt>
    <dgm:pt modelId="{E8153F74-C14F-40D2-B10A-17C9617D857C}" type="sibTrans" cxnId="{6B62DA0E-1FB4-47D2-8C2A-8BDDAE520642}">
      <dgm:prSet/>
      <dgm:spPr/>
      <dgm:t>
        <a:bodyPr/>
        <a:lstStyle/>
        <a:p>
          <a:endParaRPr lang="en-US"/>
        </a:p>
      </dgm:t>
    </dgm:pt>
    <dgm:pt modelId="{2A5EED1C-442D-45A4-B250-538072CF0C94}">
      <dgm:prSet/>
      <dgm:spPr/>
      <dgm:t>
        <a:bodyPr/>
        <a:lstStyle/>
        <a:p>
          <a:r>
            <a:rPr lang="en-US"/>
            <a:t>Since our ethics reflect morals, does this change over time? </a:t>
          </a:r>
        </a:p>
      </dgm:t>
    </dgm:pt>
    <dgm:pt modelId="{DD7816FC-4529-482D-984C-07B20CE396D4}" type="parTrans" cxnId="{25255292-A6D0-4AA0-82BF-7129052B4E9E}">
      <dgm:prSet/>
      <dgm:spPr/>
      <dgm:t>
        <a:bodyPr/>
        <a:lstStyle/>
        <a:p>
          <a:endParaRPr lang="en-US"/>
        </a:p>
      </dgm:t>
    </dgm:pt>
    <dgm:pt modelId="{56D751A8-116A-4AD4-AB95-6BB718AF560F}" type="sibTrans" cxnId="{25255292-A6D0-4AA0-82BF-7129052B4E9E}">
      <dgm:prSet/>
      <dgm:spPr/>
      <dgm:t>
        <a:bodyPr/>
        <a:lstStyle/>
        <a:p>
          <a:endParaRPr lang="en-US"/>
        </a:p>
      </dgm:t>
    </dgm:pt>
    <dgm:pt modelId="{BB2FF50B-2D31-4E17-A05D-8F3C9AB6609C}">
      <dgm:prSet/>
      <dgm:spPr/>
      <dgm:t>
        <a:bodyPr/>
        <a:lstStyle/>
        <a:p>
          <a:r>
            <a:rPr lang="en-US"/>
            <a:t>Example, HIV.</a:t>
          </a:r>
        </a:p>
      </dgm:t>
    </dgm:pt>
    <dgm:pt modelId="{92DEB024-7C5A-490D-9229-E9E8A375D5D1}" type="parTrans" cxnId="{9C247017-36A3-43EA-86ED-979D6DADDC3C}">
      <dgm:prSet/>
      <dgm:spPr/>
      <dgm:t>
        <a:bodyPr/>
        <a:lstStyle/>
        <a:p>
          <a:endParaRPr lang="en-US"/>
        </a:p>
      </dgm:t>
    </dgm:pt>
    <dgm:pt modelId="{6238FBF3-7F07-4F0F-A023-EE1646DAB3D7}" type="sibTrans" cxnId="{9C247017-36A3-43EA-86ED-979D6DADDC3C}">
      <dgm:prSet/>
      <dgm:spPr/>
      <dgm:t>
        <a:bodyPr/>
        <a:lstStyle/>
        <a:p>
          <a:endParaRPr lang="en-US"/>
        </a:p>
      </dgm:t>
    </dgm:pt>
    <dgm:pt modelId="{D17424A4-6CDC-478B-97D8-5434260E4C3A}" type="pres">
      <dgm:prSet presAssocID="{38866FFB-EA29-41B7-8D62-0785CC5AE0B4}" presName="linear" presStyleCnt="0">
        <dgm:presLayoutVars>
          <dgm:animLvl val="lvl"/>
          <dgm:resizeHandles val="exact"/>
        </dgm:presLayoutVars>
      </dgm:prSet>
      <dgm:spPr/>
    </dgm:pt>
    <dgm:pt modelId="{CFA6B0F8-236A-4BB5-B79A-C2AD4C8E43AD}" type="pres">
      <dgm:prSet presAssocID="{320B3AED-89C3-4085-A829-09291A91F2B1}" presName="parentText" presStyleLbl="node1" presStyleIdx="0" presStyleCnt="4">
        <dgm:presLayoutVars>
          <dgm:chMax val="0"/>
          <dgm:bulletEnabled val="1"/>
        </dgm:presLayoutVars>
      </dgm:prSet>
      <dgm:spPr/>
    </dgm:pt>
    <dgm:pt modelId="{1B9DFE99-0892-47CD-9882-A10D78E8F0E2}" type="pres">
      <dgm:prSet presAssocID="{E73956D9-367C-4EC2-96C2-5069B32E388E}" presName="spacer" presStyleCnt="0"/>
      <dgm:spPr/>
    </dgm:pt>
    <dgm:pt modelId="{AC125F3C-15DE-470C-8C68-D0D02337EE68}" type="pres">
      <dgm:prSet presAssocID="{46FCBDD9-87B0-4AEE-AC2A-E518D1CE429E}" presName="parentText" presStyleLbl="node1" presStyleIdx="1" presStyleCnt="4">
        <dgm:presLayoutVars>
          <dgm:chMax val="0"/>
          <dgm:bulletEnabled val="1"/>
        </dgm:presLayoutVars>
      </dgm:prSet>
      <dgm:spPr/>
    </dgm:pt>
    <dgm:pt modelId="{66087449-318F-4FB7-9CB4-8D56FC99FB95}" type="pres">
      <dgm:prSet presAssocID="{E8153F74-C14F-40D2-B10A-17C9617D857C}" presName="spacer" presStyleCnt="0"/>
      <dgm:spPr/>
    </dgm:pt>
    <dgm:pt modelId="{AD5F081E-8F0C-43E5-8862-50FAD17AAC48}" type="pres">
      <dgm:prSet presAssocID="{2A5EED1C-442D-45A4-B250-538072CF0C94}" presName="parentText" presStyleLbl="node1" presStyleIdx="2" presStyleCnt="4">
        <dgm:presLayoutVars>
          <dgm:chMax val="0"/>
          <dgm:bulletEnabled val="1"/>
        </dgm:presLayoutVars>
      </dgm:prSet>
      <dgm:spPr/>
    </dgm:pt>
    <dgm:pt modelId="{67C61A71-4431-4A94-845C-0945C9F07734}" type="pres">
      <dgm:prSet presAssocID="{56D751A8-116A-4AD4-AB95-6BB718AF560F}" presName="spacer" presStyleCnt="0"/>
      <dgm:spPr/>
    </dgm:pt>
    <dgm:pt modelId="{E30FB799-5891-4A7B-8B4D-56FF98FD7709}" type="pres">
      <dgm:prSet presAssocID="{BB2FF50B-2D31-4E17-A05D-8F3C9AB6609C}" presName="parentText" presStyleLbl="node1" presStyleIdx="3" presStyleCnt="4">
        <dgm:presLayoutVars>
          <dgm:chMax val="0"/>
          <dgm:bulletEnabled val="1"/>
        </dgm:presLayoutVars>
      </dgm:prSet>
      <dgm:spPr/>
    </dgm:pt>
  </dgm:ptLst>
  <dgm:cxnLst>
    <dgm:cxn modelId="{71E0D20A-C36F-4748-95A5-3058B304D617}" srcId="{38866FFB-EA29-41B7-8D62-0785CC5AE0B4}" destId="{320B3AED-89C3-4085-A829-09291A91F2B1}" srcOrd="0" destOrd="0" parTransId="{B3D8F7B7-EE75-4C64-BBC1-7E5A1C0EE342}" sibTransId="{E73956D9-367C-4EC2-96C2-5069B32E388E}"/>
    <dgm:cxn modelId="{6B62DA0E-1FB4-47D2-8C2A-8BDDAE520642}" srcId="{38866FFB-EA29-41B7-8D62-0785CC5AE0B4}" destId="{46FCBDD9-87B0-4AEE-AC2A-E518D1CE429E}" srcOrd="1" destOrd="0" parTransId="{4DE72E20-2872-4BA3-BD68-8F1B214F6460}" sibTransId="{E8153F74-C14F-40D2-B10A-17C9617D857C}"/>
    <dgm:cxn modelId="{9C247017-36A3-43EA-86ED-979D6DADDC3C}" srcId="{38866FFB-EA29-41B7-8D62-0785CC5AE0B4}" destId="{BB2FF50B-2D31-4E17-A05D-8F3C9AB6609C}" srcOrd="3" destOrd="0" parTransId="{92DEB024-7C5A-490D-9229-E9E8A375D5D1}" sibTransId="{6238FBF3-7F07-4F0F-A023-EE1646DAB3D7}"/>
    <dgm:cxn modelId="{12F9DE3B-0AA3-4007-A523-F0658C2C246E}" type="presOf" srcId="{46FCBDD9-87B0-4AEE-AC2A-E518D1CE429E}" destId="{AC125F3C-15DE-470C-8C68-D0D02337EE68}" srcOrd="0" destOrd="0" presId="urn:microsoft.com/office/officeart/2005/8/layout/vList2"/>
    <dgm:cxn modelId="{C378407B-11AF-4A0B-9425-08B48C5B2C74}" type="presOf" srcId="{38866FFB-EA29-41B7-8D62-0785CC5AE0B4}" destId="{D17424A4-6CDC-478B-97D8-5434260E4C3A}" srcOrd="0" destOrd="0" presId="urn:microsoft.com/office/officeart/2005/8/layout/vList2"/>
    <dgm:cxn modelId="{F53B5C92-5C4F-48EF-B565-ACC81B0F0BB7}" type="presOf" srcId="{BB2FF50B-2D31-4E17-A05D-8F3C9AB6609C}" destId="{E30FB799-5891-4A7B-8B4D-56FF98FD7709}" srcOrd="0" destOrd="0" presId="urn:microsoft.com/office/officeart/2005/8/layout/vList2"/>
    <dgm:cxn modelId="{25255292-A6D0-4AA0-82BF-7129052B4E9E}" srcId="{38866FFB-EA29-41B7-8D62-0785CC5AE0B4}" destId="{2A5EED1C-442D-45A4-B250-538072CF0C94}" srcOrd="2" destOrd="0" parTransId="{DD7816FC-4529-482D-984C-07B20CE396D4}" sibTransId="{56D751A8-116A-4AD4-AB95-6BB718AF560F}"/>
    <dgm:cxn modelId="{75C9FABE-1448-43B8-8D9B-ED24D55F3381}" type="presOf" srcId="{320B3AED-89C3-4085-A829-09291A91F2B1}" destId="{CFA6B0F8-236A-4BB5-B79A-C2AD4C8E43AD}" srcOrd="0" destOrd="0" presId="urn:microsoft.com/office/officeart/2005/8/layout/vList2"/>
    <dgm:cxn modelId="{B412AFBF-D412-40B5-8EB4-DDC95C5389C2}" type="presOf" srcId="{2A5EED1C-442D-45A4-B250-538072CF0C94}" destId="{AD5F081E-8F0C-43E5-8862-50FAD17AAC48}" srcOrd="0" destOrd="0" presId="urn:microsoft.com/office/officeart/2005/8/layout/vList2"/>
    <dgm:cxn modelId="{022BE293-DA03-4D64-BD88-276A97BF3A90}" type="presParOf" srcId="{D17424A4-6CDC-478B-97D8-5434260E4C3A}" destId="{CFA6B0F8-236A-4BB5-B79A-C2AD4C8E43AD}" srcOrd="0" destOrd="0" presId="urn:microsoft.com/office/officeart/2005/8/layout/vList2"/>
    <dgm:cxn modelId="{383C13E6-6B9D-4FD9-AD5F-AC319C2B055A}" type="presParOf" srcId="{D17424A4-6CDC-478B-97D8-5434260E4C3A}" destId="{1B9DFE99-0892-47CD-9882-A10D78E8F0E2}" srcOrd="1" destOrd="0" presId="urn:microsoft.com/office/officeart/2005/8/layout/vList2"/>
    <dgm:cxn modelId="{5950351B-A8F3-434C-8E61-AD58AF7A7F20}" type="presParOf" srcId="{D17424A4-6CDC-478B-97D8-5434260E4C3A}" destId="{AC125F3C-15DE-470C-8C68-D0D02337EE68}" srcOrd="2" destOrd="0" presId="urn:microsoft.com/office/officeart/2005/8/layout/vList2"/>
    <dgm:cxn modelId="{FA574E4E-F68E-411E-8C5B-4CCE9278AEDD}" type="presParOf" srcId="{D17424A4-6CDC-478B-97D8-5434260E4C3A}" destId="{66087449-318F-4FB7-9CB4-8D56FC99FB95}" srcOrd="3" destOrd="0" presId="urn:microsoft.com/office/officeart/2005/8/layout/vList2"/>
    <dgm:cxn modelId="{EB6DB22D-5F03-4C4D-9F6A-771AE3DADED7}" type="presParOf" srcId="{D17424A4-6CDC-478B-97D8-5434260E4C3A}" destId="{AD5F081E-8F0C-43E5-8862-50FAD17AAC48}" srcOrd="4" destOrd="0" presId="urn:microsoft.com/office/officeart/2005/8/layout/vList2"/>
    <dgm:cxn modelId="{41C7E040-7A1C-41D5-92E0-B74133E20845}" type="presParOf" srcId="{D17424A4-6CDC-478B-97D8-5434260E4C3A}" destId="{67C61A71-4431-4A94-845C-0945C9F07734}" srcOrd="5" destOrd="0" presId="urn:microsoft.com/office/officeart/2005/8/layout/vList2"/>
    <dgm:cxn modelId="{7C163C7C-2AE9-4933-BA11-C2D068815EFD}" type="presParOf" srcId="{D17424A4-6CDC-478B-97D8-5434260E4C3A}" destId="{E30FB799-5891-4A7B-8B4D-56FF98FD770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C522EAC-8003-487F-AF45-1C0C08FE8AE4}" type="doc">
      <dgm:prSet loTypeId="urn:microsoft.com/office/officeart/2005/8/layout/vList2" loCatId="list" qsTypeId="urn:microsoft.com/office/officeart/2005/8/quickstyle/simple3#2" qsCatId="simple" csTypeId="urn:microsoft.com/office/officeart/2005/8/colors/colorful5#1" csCatId="colorful"/>
      <dgm:spPr/>
      <dgm:t>
        <a:bodyPr/>
        <a:lstStyle/>
        <a:p>
          <a:endParaRPr lang="en-US"/>
        </a:p>
      </dgm:t>
    </dgm:pt>
    <dgm:pt modelId="{C0D2EE83-079B-460D-9494-A05CA8142CE3}">
      <dgm:prSet/>
      <dgm:spPr/>
      <dgm:t>
        <a:bodyPr/>
        <a:lstStyle/>
        <a:p>
          <a:r>
            <a:rPr lang="en-US" baseline="0"/>
            <a:t>Genome editing</a:t>
          </a:r>
          <a:endParaRPr lang="en-US"/>
        </a:p>
      </dgm:t>
    </dgm:pt>
    <dgm:pt modelId="{A51A5C78-8FB8-4348-80D8-C8BD93C79E19}" type="parTrans" cxnId="{073495E3-84C6-4B38-ABB5-AB5D58200517}">
      <dgm:prSet/>
      <dgm:spPr/>
      <dgm:t>
        <a:bodyPr/>
        <a:lstStyle/>
        <a:p>
          <a:endParaRPr lang="en-US"/>
        </a:p>
      </dgm:t>
    </dgm:pt>
    <dgm:pt modelId="{562AA70C-49F0-4624-96A5-02BEE5285D72}" type="sibTrans" cxnId="{073495E3-84C6-4B38-ABB5-AB5D58200517}">
      <dgm:prSet/>
      <dgm:spPr/>
      <dgm:t>
        <a:bodyPr/>
        <a:lstStyle/>
        <a:p>
          <a:endParaRPr lang="en-US"/>
        </a:p>
      </dgm:t>
    </dgm:pt>
    <dgm:pt modelId="{8A0705F7-BEA0-4BE4-8A80-106D89685041}">
      <dgm:prSet/>
      <dgm:spPr/>
      <dgm:t>
        <a:bodyPr/>
        <a:lstStyle/>
        <a:p>
          <a:r>
            <a:rPr lang="en-US" baseline="0"/>
            <a:t>Eugenics</a:t>
          </a:r>
          <a:endParaRPr lang="en-US"/>
        </a:p>
      </dgm:t>
    </dgm:pt>
    <dgm:pt modelId="{C26575C1-CC6E-4AE9-AB94-7A0FBEA19525}" type="parTrans" cxnId="{7721E62B-D420-4E01-8F7A-55B5445DCFBA}">
      <dgm:prSet/>
      <dgm:spPr/>
      <dgm:t>
        <a:bodyPr/>
        <a:lstStyle/>
        <a:p>
          <a:endParaRPr lang="en-US"/>
        </a:p>
      </dgm:t>
    </dgm:pt>
    <dgm:pt modelId="{1C2D7D34-F372-41D9-9B13-DEE251C5FC42}" type="sibTrans" cxnId="{7721E62B-D420-4E01-8F7A-55B5445DCFBA}">
      <dgm:prSet/>
      <dgm:spPr/>
      <dgm:t>
        <a:bodyPr/>
        <a:lstStyle/>
        <a:p>
          <a:endParaRPr lang="en-US"/>
        </a:p>
      </dgm:t>
    </dgm:pt>
    <dgm:pt modelId="{E40E7CA7-4981-4857-AF47-C16047886DAC}">
      <dgm:prSet/>
      <dgm:spPr/>
      <dgm:t>
        <a:bodyPr/>
        <a:lstStyle/>
        <a:p>
          <a:r>
            <a:rPr lang="en-US" baseline="0"/>
            <a:t>Abortion</a:t>
          </a:r>
          <a:endParaRPr lang="en-US"/>
        </a:p>
      </dgm:t>
    </dgm:pt>
    <dgm:pt modelId="{8CE486D7-B51C-4511-931E-6A2DE22831A0}" type="parTrans" cxnId="{D34D3AE5-AE32-4483-83ED-746C2E99DC90}">
      <dgm:prSet/>
      <dgm:spPr/>
      <dgm:t>
        <a:bodyPr/>
        <a:lstStyle/>
        <a:p>
          <a:endParaRPr lang="en-US"/>
        </a:p>
      </dgm:t>
    </dgm:pt>
    <dgm:pt modelId="{422FB3B8-CE49-44B6-9813-0FF6282E4BB5}" type="sibTrans" cxnId="{D34D3AE5-AE32-4483-83ED-746C2E99DC90}">
      <dgm:prSet/>
      <dgm:spPr/>
      <dgm:t>
        <a:bodyPr/>
        <a:lstStyle/>
        <a:p>
          <a:endParaRPr lang="en-US"/>
        </a:p>
      </dgm:t>
    </dgm:pt>
    <dgm:pt modelId="{BBB1B0B8-0ED3-4EE3-9103-2B34F0062A84}">
      <dgm:prSet/>
      <dgm:spPr/>
      <dgm:t>
        <a:bodyPr/>
        <a:lstStyle/>
        <a:p>
          <a:r>
            <a:rPr lang="en-US" baseline="0"/>
            <a:t>Is healthcare a right or privilege?</a:t>
          </a:r>
          <a:endParaRPr lang="en-US"/>
        </a:p>
      </dgm:t>
    </dgm:pt>
    <dgm:pt modelId="{C946D14E-0899-4BED-A4B1-AC67A72F5CAF}" type="parTrans" cxnId="{86E04F73-5FA7-48A5-931F-A07A298BCABD}">
      <dgm:prSet/>
      <dgm:spPr/>
      <dgm:t>
        <a:bodyPr/>
        <a:lstStyle/>
        <a:p>
          <a:endParaRPr lang="en-US"/>
        </a:p>
      </dgm:t>
    </dgm:pt>
    <dgm:pt modelId="{FBF4D297-A95B-4DBF-97BA-C98CDF066190}" type="sibTrans" cxnId="{86E04F73-5FA7-48A5-931F-A07A298BCABD}">
      <dgm:prSet/>
      <dgm:spPr/>
      <dgm:t>
        <a:bodyPr/>
        <a:lstStyle/>
        <a:p>
          <a:endParaRPr lang="en-US"/>
        </a:p>
      </dgm:t>
    </dgm:pt>
    <dgm:pt modelId="{3058919D-D586-4883-88A5-F2D57C8FA103}">
      <dgm:prSet/>
      <dgm:spPr/>
      <dgm:t>
        <a:bodyPr/>
        <a:lstStyle/>
        <a:p>
          <a:r>
            <a:rPr lang="en-US" baseline="0"/>
            <a:t>Social media and professionalism</a:t>
          </a:r>
          <a:endParaRPr lang="en-US"/>
        </a:p>
      </dgm:t>
    </dgm:pt>
    <dgm:pt modelId="{F0923C1F-BB12-4FB6-B8AF-2B9EE26EDB9E}" type="parTrans" cxnId="{33692D9C-415A-4DCA-BD0F-E57BB2A53045}">
      <dgm:prSet/>
      <dgm:spPr/>
      <dgm:t>
        <a:bodyPr/>
        <a:lstStyle/>
        <a:p>
          <a:endParaRPr lang="en-US"/>
        </a:p>
      </dgm:t>
    </dgm:pt>
    <dgm:pt modelId="{6AB239F9-D241-4B5C-8BC1-F051C6C58BFD}" type="sibTrans" cxnId="{33692D9C-415A-4DCA-BD0F-E57BB2A53045}">
      <dgm:prSet/>
      <dgm:spPr/>
      <dgm:t>
        <a:bodyPr/>
        <a:lstStyle/>
        <a:p>
          <a:endParaRPr lang="en-US"/>
        </a:p>
      </dgm:t>
    </dgm:pt>
    <dgm:pt modelId="{A0CAA3C9-3749-450C-B409-CF25DBBF586C}">
      <dgm:prSet/>
      <dgm:spPr/>
      <dgm:t>
        <a:bodyPr/>
        <a:lstStyle/>
        <a:p>
          <a:r>
            <a:rPr lang="en-US" baseline="0"/>
            <a:t>Gifts from patients</a:t>
          </a:r>
          <a:endParaRPr lang="en-US"/>
        </a:p>
      </dgm:t>
    </dgm:pt>
    <dgm:pt modelId="{12A6ACBC-BDE8-414F-BC0C-1AD7ADBBF8EE}" type="parTrans" cxnId="{A264831D-F71D-40B3-8889-37EC838A9CB9}">
      <dgm:prSet/>
      <dgm:spPr/>
      <dgm:t>
        <a:bodyPr/>
        <a:lstStyle/>
        <a:p>
          <a:endParaRPr lang="en-US"/>
        </a:p>
      </dgm:t>
    </dgm:pt>
    <dgm:pt modelId="{DDAB152D-F367-4BD8-9D40-596CD68AA5E8}" type="sibTrans" cxnId="{A264831D-F71D-40B3-8889-37EC838A9CB9}">
      <dgm:prSet/>
      <dgm:spPr/>
      <dgm:t>
        <a:bodyPr/>
        <a:lstStyle/>
        <a:p>
          <a:endParaRPr lang="en-US"/>
        </a:p>
      </dgm:t>
    </dgm:pt>
    <dgm:pt modelId="{AFBEE65F-2CD6-4869-A657-AA8B0818968D}">
      <dgm:prSet/>
      <dgm:spPr/>
      <dgm:t>
        <a:bodyPr/>
        <a:lstStyle/>
        <a:p>
          <a:r>
            <a:rPr lang="en-US" baseline="0"/>
            <a:t>DNR</a:t>
          </a:r>
          <a:endParaRPr lang="en-US"/>
        </a:p>
      </dgm:t>
    </dgm:pt>
    <dgm:pt modelId="{E3054AB6-1B25-44D2-8C96-3C226A8C4AF8}" type="parTrans" cxnId="{FCE8D10B-3C86-4553-95C8-B92168B20A19}">
      <dgm:prSet/>
      <dgm:spPr/>
      <dgm:t>
        <a:bodyPr/>
        <a:lstStyle/>
        <a:p>
          <a:endParaRPr lang="en-US"/>
        </a:p>
      </dgm:t>
    </dgm:pt>
    <dgm:pt modelId="{CF9DEF29-20D8-4615-B71A-D0D44000283E}" type="sibTrans" cxnId="{FCE8D10B-3C86-4553-95C8-B92168B20A19}">
      <dgm:prSet/>
      <dgm:spPr/>
      <dgm:t>
        <a:bodyPr/>
        <a:lstStyle/>
        <a:p>
          <a:endParaRPr lang="en-US"/>
        </a:p>
      </dgm:t>
    </dgm:pt>
    <dgm:pt modelId="{463AB298-BE89-492B-B6E8-70DEA5476BE1}" type="pres">
      <dgm:prSet presAssocID="{0C522EAC-8003-487F-AF45-1C0C08FE8AE4}" presName="linear" presStyleCnt="0">
        <dgm:presLayoutVars>
          <dgm:animLvl val="lvl"/>
          <dgm:resizeHandles val="exact"/>
        </dgm:presLayoutVars>
      </dgm:prSet>
      <dgm:spPr/>
    </dgm:pt>
    <dgm:pt modelId="{D9DAF121-ABCA-42B7-93D9-58CC8BE59724}" type="pres">
      <dgm:prSet presAssocID="{C0D2EE83-079B-460D-9494-A05CA8142CE3}" presName="parentText" presStyleLbl="node1" presStyleIdx="0" presStyleCnt="7">
        <dgm:presLayoutVars>
          <dgm:chMax val="0"/>
          <dgm:bulletEnabled val="1"/>
        </dgm:presLayoutVars>
      </dgm:prSet>
      <dgm:spPr/>
    </dgm:pt>
    <dgm:pt modelId="{3AD1F071-3BB9-44EB-9343-0620B85A5892}" type="pres">
      <dgm:prSet presAssocID="{562AA70C-49F0-4624-96A5-02BEE5285D72}" presName="spacer" presStyleCnt="0"/>
      <dgm:spPr/>
    </dgm:pt>
    <dgm:pt modelId="{F1B15E9E-A4C7-4F20-B953-87F17E5509F6}" type="pres">
      <dgm:prSet presAssocID="{8A0705F7-BEA0-4BE4-8A80-106D89685041}" presName="parentText" presStyleLbl="node1" presStyleIdx="1" presStyleCnt="7">
        <dgm:presLayoutVars>
          <dgm:chMax val="0"/>
          <dgm:bulletEnabled val="1"/>
        </dgm:presLayoutVars>
      </dgm:prSet>
      <dgm:spPr/>
    </dgm:pt>
    <dgm:pt modelId="{0F13B5BF-E809-45A1-8C98-8230B793C0BE}" type="pres">
      <dgm:prSet presAssocID="{1C2D7D34-F372-41D9-9B13-DEE251C5FC42}" presName="spacer" presStyleCnt="0"/>
      <dgm:spPr/>
    </dgm:pt>
    <dgm:pt modelId="{3248E0C1-5982-4A7F-AD9C-3641C4A6B09B}" type="pres">
      <dgm:prSet presAssocID="{E40E7CA7-4981-4857-AF47-C16047886DAC}" presName="parentText" presStyleLbl="node1" presStyleIdx="2" presStyleCnt="7">
        <dgm:presLayoutVars>
          <dgm:chMax val="0"/>
          <dgm:bulletEnabled val="1"/>
        </dgm:presLayoutVars>
      </dgm:prSet>
      <dgm:spPr/>
    </dgm:pt>
    <dgm:pt modelId="{A8674CFF-70B0-4304-BEAC-520AE6313D0D}" type="pres">
      <dgm:prSet presAssocID="{422FB3B8-CE49-44B6-9813-0FF6282E4BB5}" presName="spacer" presStyleCnt="0"/>
      <dgm:spPr/>
    </dgm:pt>
    <dgm:pt modelId="{0DACA7AE-4853-4712-BF22-8E34EBC10A63}" type="pres">
      <dgm:prSet presAssocID="{BBB1B0B8-0ED3-4EE3-9103-2B34F0062A84}" presName="parentText" presStyleLbl="node1" presStyleIdx="3" presStyleCnt="7">
        <dgm:presLayoutVars>
          <dgm:chMax val="0"/>
          <dgm:bulletEnabled val="1"/>
        </dgm:presLayoutVars>
      </dgm:prSet>
      <dgm:spPr/>
    </dgm:pt>
    <dgm:pt modelId="{E51283C4-1C38-456B-A71B-1D093E87B1A8}" type="pres">
      <dgm:prSet presAssocID="{FBF4D297-A95B-4DBF-97BA-C98CDF066190}" presName="spacer" presStyleCnt="0"/>
      <dgm:spPr/>
    </dgm:pt>
    <dgm:pt modelId="{F7795D39-D95F-45D7-AAE8-FFDB6D68D1CE}" type="pres">
      <dgm:prSet presAssocID="{3058919D-D586-4883-88A5-F2D57C8FA103}" presName="parentText" presStyleLbl="node1" presStyleIdx="4" presStyleCnt="7">
        <dgm:presLayoutVars>
          <dgm:chMax val="0"/>
          <dgm:bulletEnabled val="1"/>
        </dgm:presLayoutVars>
      </dgm:prSet>
      <dgm:spPr/>
    </dgm:pt>
    <dgm:pt modelId="{D9863274-C946-4EAB-A47B-E7472C096991}" type="pres">
      <dgm:prSet presAssocID="{6AB239F9-D241-4B5C-8BC1-F051C6C58BFD}" presName="spacer" presStyleCnt="0"/>
      <dgm:spPr/>
    </dgm:pt>
    <dgm:pt modelId="{870D00BE-BACE-4C89-8F56-9AC12F2E11A5}" type="pres">
      <dgm:prSet presAssocID="{A0CAA3C9-3749-450C-B409-CF25DBBF586C}" presName="parentText" presStyleLbl="node1" presStyleIdx="5" presStyleCnt="7">
        <dgm:presLayoutVars>
          <dgm:chMax val="0"/>
          <dgm:bulletEnabled val="1"/>
        </dgm:presLayoutVars>
      </dgm:prSet>
      <dgm:spPr/>
    </dgm:pt>
    <dgm:pt modelId="{BC330AEB-0477-47FA-BAA5-87F1A041904E}" type="pres">
      <dgm:prSet presAssocID="{DDAB152D-F367-4BD8-9D40-596CD68AA5E8}" presName="spacer" presStyleCnt="0"/>
      <dgm:spPr/>
    </dgm:pt>
    <dgm:pt modelId="{79471256-FBCC-42BE-B052-DA50F77B2CDA}" type="pres">
      <dgm:prSet presAssocID="{AFBEE65F-2CD6-4869-A657-AA8B0818968D}" presName="parentText" presStyleLbl="node1" presStyleIdx="6" presStyleCnt="7">
        <dgm:presLayoutVars>
          <dgm:chMax val="0"/>
          <dgm:bulletEnabled val="1"/>
        </dgm:presLayoutVars>
      </dgm:prSet>
      <dgm:spPr/>
    </dgm:pt>
  </dgm:ptLst>
  <dgm:cxnLst>
    <dgm:cxn modelId="{FCE8D10B-3C86-4553-95C8-B92168B20A19}" srcId="{0C522EAC-8003-487F-AF45-1C0C08FE8AE4}" destId="{AFBEE65F-2CD6-4869-A657-AA8B0818968D}" srcOrd="6" destOrd="0" parTransId="{E3054AB6-1B25-44D2-8C96-3C226A8C4AF8}" sibTransId="{CF9DEF29-20D8-4615-B71A-D0D44000283E}"/>
    <dgm:cxn modelId="{A264831D-F71D-40B3-8889-37EC838A9CB9}" srcId="{0C522EAC-8003-487F-AF45-1C0C08FE8AE4}" destId="{A0CAA3C9-3749-450C-B409-CF25DBBF586C}" srcOrd="5" destOrd="0" parTransId="{12A6ACBC-BDE8-414F-BC0C-1AD7ADBBF8EE}" sibTransId="{DDAB152D-F367-4BD8-9D40-596CD68AA5E8}"/>
    <dgm:cxn modelId="{61573628-42C6-4402-A3CE-67FB2BA7FE35}" type="presOf" srcId="{BBB1B0B8-0ED3-4EE3-9103-2B34F0062A84}" destId="{0DACA7AE-4853-4712-BF22-8E34EBC10A63}" srcOrd="0" destOrd="0" presId="urn:microsoft.com/office/officeart/2005/8/layout/vList2"/>
    <dgm:cxn modelId="{7721E62B-D420-4E01-8F7A-55B5445DCFBA}" srcId="{0C522EAC-8003-487F-AF45-1C0C08FE8AE4}" destId="{8A0705F7-BEA0-4BE4-8A80-106D89685041}" srcOrd="1" destOrd="0" parTransId="{C26575C1-CC6E-4AE9-AB94-7A0FBEA19525}" sibTransId="{1C2D7D34-F372-41D9-9B13-DEE251C5FC42}"/>
    <dgm:cxn modelId="{AF554635-4FF5-4602-AC6B-68AFCB1D34D7}" type="presOf" srcId="{A0CAA3C9-3749-450C-B409-CF25DBBF586C}" destId="{870D00BE-BACE-4C89-8F56-9AC12F2E11A5}" srcOrd="0" destOrd="0" presId="urn:microsoft.com/office/officeart/2005/8/layout/vList2"/>
    <dgm:cxn modelId="{86E04F73-5FA7-48A5-931F-A07A298BCABD}" srcId="{0C522EAC-8003-487F-AF45-1C0C08FE8AE4}" destId="{BBB1B0B8-0ED3-4EE3-9103-2B34F0062A84}" srcOrd="3" destOrd="0" parTransId="{C946D14E-0899-4BED-A4B1-AC67A72F5CAF}" sibTransId="{FBF4D297-A95B-4DBF-97BA-C98CDF066190}"/>
    <dgm:cxn modelId="{33692D9C-415A-4DCA-BD0F-E57BB2A53045}" srcId="{0C522EAC-8003-487F-AF45-1C0C08FE8AE4}" destId="{3058919D-D586-4883-88A5-F2D57C8FA103}" srcOrd="4" destOrd="0" parTransId="{F0923C1F-BB12-4FB6-B8AF-2B9EE26EDB9E}" sibTransId="{6AB239F9-D241-4B5C-8BC1-F051C6C58BFD}"/>
    <dgm:cxn modelId="{237F45B8-2B46-4DF4-A6B3-C2CBF5065924}" type="presOf" srcId="{C0D2EE83-079B-460D-9494-A05CA8142CE3}" destId="{D9DAF121-ABCA-42B7-93D9-58CC8BE59724}" srcOrd="0" destOrd="0" presId="urn:microsoft.com/office/officeart/2005/8/layout/vList2"/>
    <dgm:cxn modelId="{987C7BB8-821A-4A6A-B018-A4704CC11214}" type="presOf" srcId="{0C522EAC-8003-487F-AF45-1C0C08FE8AE4}" destId="{463AB298-BE89-492B-B6E8-70DEA5476BE1}" srcOrd="0" destOrd="0" presId="urn:microsoft.com/office/officeart/2005/8/layout/vList2"/>
    <dgm:cxn modelId="{E4E8C9CA-E40F-4FC9-BCCF-9633D48C996D}" type="presOf" srcId="{3058919D-D586-4883-88A5-F2D57C8FA103}" destId="{F7795D39-D95F-45D7-AAE8-FFDB6D68D1CE}" srcOrd="0" destOrd="0" presId="urn:microsoft.com/office/officeart/2005/8/layout/vList2"/>
    <dgm:cxn modelId="{EFA26BD0-BEED-460C-A581-08649DC7A22B}" type="presOf" srcId="{8A0705F7-BEA0-4BE4-8A80-106D89685041}" destId="{F1B15E9E-A4C7-4F20-B953-87F17E5509F6}" srcOrd="0" destOrd="0" presId="urn:microsoft.com/office/officeart/2005/8/layout/vList2"/>
    <dgm:cxn modelId="{72E116D4-22ED-42D6-8AB2-111EC6E9C121}" type="presOf" srcId="{AFBEE65F-2CD6-4869-A657-AA8B0818968D}" destId="{79471256-FBCC-42BE-B052-DA50F77B2CDA}" srcOrd="0" destOrd="0" presId="urn:microsoft.com/office/officeart/2005/8/layout/vList2"/>
    <dgm:cxn modelId="{073495E3-84C6-4B38-ABB5-AB5D58200517}" srcId="{0C522EAC-8003-487F-AF45-1C0C08FE8AE4}" destId="{C0D2EE83-079B-460D-9494-A05CA8142CE3}" srcOrd="0" destOrd="0" parTransId="{A51A5C78-8FB8-4348-80D8-C8BD93C79E19}" sibTransId="{562AA70C-49F0-4624-96A5-02BEE5285D72}"/>
    <dgm:cxn modelId="{D34D3AE5-AE32-4483-83ED-746C2E99DC90}" srcId="{0C522EAC-8003-487F-AF45-1C0C08FE8AE4}" destId="{E40E7CA7-4981-4857-AF47-C16047886DAC}" srcOrd="2" destOrd="0" parTransId="{8CE486D7-B51C-4511-931E-6A2DE22831A0}" sibTransId="{422FB3B8-CE49-44B6-9813-0FF6282E4BB5}"/>
    <dgm:cxn modelId="{0F3884F1-6430-4FD6-90A8-669A1BE1055D}" type="presOf" srcId="{E40E7CA7-4981-4857-AF47-C16047886DAC}" destId="{3248E0C1-5982-4A7F-AD9C-3641C4A6B09B}" srcOrd="0" destOrd="0" presId="urn:microsoft.com/office/officeart/2005/8/layout/vList2"/>
    <dgm:cxn modelId="{95787BFA-FEF4-4F59-A0A4-9C73EFA70F4D}" type="presParOf" srcId="{463AB298-BE89-492B-B6E8-70DEA5476BE1}" destId="{D9DAF121-ABCA-42B7-93D9-58CC8BE59724}" srcOrd="0" destOrd="0" presId="urn:microsoft.com/office/officeart/2005/8/layout/vList2"/>
    <dgm:cxn modelId="{86186EBC-A1B1-4199-814C-A77519C0EB2F}" type="presParOf" srcId="{463AB298-BE89-492B-B6E8-70DEA5476BE1}" destId="{3AD1F071-3BB9-44EB-9343-0620B85A5892}" srcOrd="1" destOrd="0" presId="urn:microsoft.com/office/officeart/2005/8/layout/vList2"/>
    <dgm:cxn modelId="{5ABA0867-58DD-4CE2-8E8B-825A6CBD34A8}" type="presParOf" srcId="{463AB298-BE89-492B-B6E8-70DEA5476BE1}" destId="{F1B15E9E-A4C7-4F20-B953-87F17E5509F6}" srcOrd="2" destOrd="0" presId="urn:microsoft.com/office/officeart/2005/8/layout/vList2"/>
    <dgm:cxn modelId="{42C1E5B8-0B62-49DF-BA04-4DD527BFAF39}" type="presParOf" srcId="{463AB298-BE89-492B-B6E8-70DEA5476BE1}" destId="{0F13B5BF-E809-45A1-8C98-8230B793C0BE}" srcOrd="3" destOrd="0" presId="urn:microsoft.com/office/officeart/2005/8/layout/vList2"/>
    <dgm:cxn modelId="{F17C0F4A-44DF-4CE8-8B15-26E157FBA6ED}" type="presParOf" srcId="{463AB298-BE89-492B-B6E8-70DEA5476BE1}" destId="{3248E0C1-5982-4A7F-AD9C-3641C4A6B09B}" srcOrd="4" destOrd="0" presId="urn:microsoft.com/office/officeart/2005/8/layout/vList2"/>
    <dgm:cxn modelId="{D6E313B7-39BF-4995-9205-77C5B7755E86}" type="presParOf" srcId="{463AB298-BE89-492B-B6E8-70DEA5476BE1}" destId="{A8674CFF-70B0-4304-BEAC-520AE6313D0D}" srcOrd="5" destOrd="0" presId="urn:microsoft.com/office/officeart/2005/8/layout/vList2"/>
    <dgm:cxn modelId="{8FC81DDE-526C-4284-814C-3EA4796A879C}" type="presParOf" srcId="{463AB298-BE89-492B-B6E8-70DEA5476BE1}" destId="{0DACA7AE-4853-4712-BF22-8E34EBC10A63}" srcOrd="6" destOrd="0" presId="urn:microsoft.com/office/officeart/2005/8/layout/vList2"/>
    <dgm:cxn modelId="{884AF1EA-574E-432D-AE35-111FFC7BA6DA}" type="presParOf" srcId="{463AB298-BE89-492B-B6E8-70DEA5476BE1}" destId="{E51283C4-1C38-456B-A71B-1D093E87B1A8}" srcOrd="7" destOrd="0" presId="urn:microsoft.com/office/officeart/2005/8/layout/vList2"/>
    <dgm:cxn modelId="{1CB87E66-B5FF-49C4-86FC-C416C07E8CEE}" type="presParOf" srcId="{463AB298-BE89-492B-B6E8-70DEA5476BE1}" destId="{F7795D39-D95F-45D7-AAE8-FFDB6D68D1CE}" srcOrd="8" destOrd="0" presId="urn:microsoft.com/office/officeart/2005/8/layout/vList2"/>
    <dgm:cxn modelId="{178FC2B2-117C-4CA9-8C34-54B57AAEDF3C}" type="presParOf" srcId="{463AB298-BE89-492B-B6E8-70DEA5476BE1}" destId="{D9863274-C946-4EAB-A47B-E7472C096991}" srcOrd="9" destOrd="0" presId="urn:microsoft.com/office/officeart/2005/8/layout/vList2"/>
    <dgm:cxn modelId="{9896B278-357B-4951-88CF-B54D25F610B0}" type="presParOf" srcId="{463AB298-BE89-492B-B6E8-70DEA5476BE1}" destId="{870D00BE-BACE-4C89-8F56-9AC12F2E11A5}" srcOrd="10" destOrd="0" presId="urn:microsoft.com/office/officeart/2005/8/layout/vList2"/>
    <dgm:cxn modelId="{57D5119B-D3A9-432A-B899-F0E2F66CD566}" type="presParOf" srcId="{463AB298-BE89-492B-B6E8-70DEA5476BE1}" destId="{BC330AEB-0477-47FA-BAA5-87F1A041904E}" srcOrd="11" destOrd="0" presId="urn:microsoft.com/office/officeart/2005/8/layout/vList2"/>
    <dgm:cxn modelId="{0CA3AE50-3045-432A-8D3F-5D94B2B93189}" type="presParOf" srcId="{463AB298-BE89-492B-B6E8-70DEA5476BE1}" destId="{79471256-FBCC-42BE-B052-DA50F77B2CD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B3D3C8A-2589-4A7D-BBE5-1ACFD76EDA18}" type="doc">
      <dgm:prSet loTypeId="urn:microsoft.com/office/officeart/2005/8/layout/default" loCatId="list" qsTypeId="urn:microsoft.com/office/officeart/2005/8/quickstyle/simple3#3" qsCatId="simple" csTypeId="urn:microsoft.com/office/officeart/2005/8/colors/colorful1#1" csCatId="colorful"/>
      <dgm:spPr/>
      <dgm:t>
        <a:bodyPr/>
        <a:lstStyle/>
        <a:p>
          <a:endParaRPr lang="en-US"/>
        </a:p>
      </dgm:t>
    </dgm:pt>
    <dgm:pt modelId="{D0F7991B-8EBA-470A-828F-6F305838B296}">
      <dgm:prSet/>
      <dgm:spPr/>
      <dgm:t>
        <a:bodyPr/>
        <a:lstStyle/>
        <a:p>
          <a:r>
            <a:rPr lang="en-GB"/>
            <a:t>Protecting participants' dignity, wellbeing, rights and welfare.</a:t>
          </a:r>
          <a:endParaRPr lang="en-US"/>
        </a:p>
      </dgm:t>
    </dgm:pt>
    <dgm:pt modelId="{68B87723-798B-4E94-95C8-E2AAAC0898FD}" type="parTrans" cxnId="{9757CDC7-18CE-4EE3-A1B5-E2B980719567}">
      <dgm:prSet/>
      <dgm:spPr/>
      <dgm:t>
        <a:bodyPr/>
        <a:lstStyle/>
        <a:p>
          <a:endParaRPr lang="en-US"/>
        </a:p>
      </dgm:t>
    </dgm:pt>
    <dgm:pt modelId="{D79AA524-7F70-4AB7-8685-723D41E0249D}" type="sibTrans" cxnId="{9757CDC7-18CE-4EE3-A1B5-E2B980719567}">
      <dgm:prSet/>
      <dgm:spPr/>
      <dgm:t>
        <a:bodyPr/>
        <a:lstStyle/>
        <a:p>
          <a:endParaRPr lang="en-US"/>
        </a:p>
      </dgm:t>
    </dgm:pt>
    <dgm:pt modelId="{4AFDA933-4B9E-4DAA-AD18-01AD37D537EB}">
      <dgm:prSet/>
      <dgm:spPr/>
      <dgm:t>
        <a:bodyPr/>
        <a:lstStyle/>
        <a:p>
          <a:r>
            <a:rPr lang="en-GB"/>
            <a:t>Maintaining confidentiality.</a:t>
          </a:r>
          <a:endParaRPr lang="en-US"/>
        </a:p>
      </dgm:t>
    </dgm:pt>
    <dgm:pt modelId="{382CC181-D496-4F82-904E-F06B41647998}" type="parTrans" cxnId="{F13A6B2A-BDF2-4505-97C3-F73204A414CB}">
      <dgm:prSet/>
      <dgm:spPr/>
      <dgm:t>
        <a:bodyPr/>
        <a:lstStyle/>
        <a:p>
          <a:endParaRPr lang="en-US"/>
        </a:p>
      </dgm:t>
    </dgm:pt>
    <dgm:pt modelId="{5058BF42-EC02-436C-AD5F-3CB376ABB299}" type="sibTrans" cxnId="{F13A6B2A-BDF2-4505-97C3-F73204A414CB}">
      <dgm:prSet/>
      <dgm:spPr/>
      <dgm:t>
        <a:bodyPr/>
        <a:lstStyle/>
        <a:p>
          <a:endParaRPr lang="en-US"/>
        </a:p>
      </dgm:t>
    </dgm:pt>
    <dgm:pt modelId="{BE49ACA6-9F23-4D93-8709-86BE0E7C0325}">
      <dgm:prSet/>
      <dgm:spPr/>
      <dgm:t>
        <a:bodyPr/>
        <a:lstStyle/>
        <a:p>
          <a:r>
            <a:rPr lang="en-GB"/>
            <a:t>Upholding trust in the profession.</a:t>
          </a:r>
          <a:endParaRPr lang="en-US"/>
        </a:p>
      </dgm:t>
    </dgm:pt>
    <dgm:pt modelId="{A6DA1C42-0B4C-45BB-A412-FA15FCC1D29F}" type="parTrans" cxnId="{0E44ABA0-4C5F-4724-860B-554B6E8CEC8E}">
      <dgm:prSet/>
      <dgm:spPr/>
      <dgm:t>
        <a:bodyPr/>
        <a:lstStyle/>
        <a:p>
          <a:endParaRPr lang="en-US"/>
        </a:p>
      </dgm:t>
    </dgm:pt>
    <dgm:pt modelId="{BD1A3D18-997E-4E95-A473-B47750C49CB2}" type="sibTrans" cxnId="{0E44ABA0-4C5F-4724-860B-554B6E8CEC8E}">
      <dgm:prSet/>
      <dgm:spPr/>
      <dgm:t>
        <a:bodyPr/>
        <a:lstStyle/>
        <a:p>
          <a:endParaRPr lang="en-US"/>
        </a:p>
      </dgm:t>
    </dgm:pt>
    <dgm:pt modelId="{23160178-FE0D-483D-B923-921F6285CAC5}">
      <dgm:prSet/>
      <dgm:spPr/>
      <dgm:t>
        <a:bodyPr/>
        <a:lstStyle/>
        <a:p>
          <a:r>
            <a:rPr lang="en-GB"/>
            <a:t>Combatting misconduct. </a:t>
          </a:r>
          <a:endParaRPr lang="en-US"/>
        </a:p>
      </dgm:t>
    </dgm:pt>
    <dgm:pt modelId="{BC4DB2C0-2350-4DFB-B9E7-675783F4726E}" type="parTrans" cxnId="{B0CA5D1B-A76F-4830-94F8-58314B9A5FCF}">
      <dgm:prSet/>
      <dgm:spPr/>
      <dgm:t>
        <a:bodyPr/>
        <a:lstStyle/>
        <a:p>
          <a:endParaRPr lang="en-US"/>
        </a:p>
      </dgm:t>
    </dgm:pt>
    <dgm:pt modelId="{B53FA5A0-75CA-48B0-B933-379755D7ACF1}" type="sibTrans" cxnId="{B0CA5D1B-A76F-4830-94F8-58314B9A5FCF}">
      <dgm:prSet/>
      <dgm:spPr/>
      <dgm:t>
        <a:bodyPr/>
        <a:lstStyle/>
        <a:p>
          <a:endParaRPr lang="en-US"/>
        </a:p>
      </dgm:t>
    </dgm:pt>
    <dgm:pt modelId="{6A6BA30F-A6AA-4660-A62B-17C01089A054}">
      <dgm:prSet/>
      <dgm:spPr/>
      <dgm:t>
        <a:bodyPr/>
        <a:lstStyle/>
        <a:p>
          <a:r>
            <a:rPr lang="en-GB"/>
            <a:t>Regulatory compliance.</a:t>
          </a:r>
          <a:endParaRPr lang="en-US"/>
        </a:p>
      </dgm:t>
    </dgm:pt>
    <dgm:pt modelId="{C0B179AE-6566-4532-8C91-A19F3D621155}" type="parTrans" cxnId="{F03F5111-46FC-430D-A50D-2645B674FA42}">
      <dgm:prSet/>
      <dgm:spPr/>
      <dgm:t>
        <a:bodyPr/>
        <a:lstStyle/>
        <a:p>
          <a:endParaRPr lang="en-US"/>
        </a:p>
      </dgm:t>
    </dgm:pt>
    <dgm:pt modelId="{44813DE5-8F04-41D9-9C75-614425973EBE}" type="sibTrans" cxnId="{F03F5111-46FC-430D-A50D-2645B674FA42}">
      <dgm:prSet/>
      <dgm:spPr/>
      <dgm:t>
        <a:bodyPr/>
        <a:lstStyle/>
        <a:p>
          <a:endParaRPr lang="en-US"/>
        </a:p>
      </dgm:t>
    </dgm:pt>
    <dgm:pt modelId="{9D4F5ECC-2900-424E-9A55-F4D27CF073EF}">
      <dgm:prSet/>
      <dgm:spPr/>
      <dgm:t>
        <a:bodyPr/>
        <a:lstStyle/>
        <a:p>
          <a:r>
            <a:rPr lang="en-GB"/>
            <a:t>Promoting cooperation and collaboration.</a:t>
          </a:r>
          <a:endParaRPr lang="en-US"/>
        </a:p>
      </dgm:t>
    </dgm:pt>
    <dgm:pt modelId="{270C38B8-0B1B-4FC6-BCB1-EAE4CCC35396}" type="parTrans" cxnId="{D0A954A0-8BB1-4286-88DE-EE50E131C74B}">
      <dgm:prSet/>
      <dgm:spPr/>
      <dgm:t>
        <a:bodyPr/>
        <a:lstStyle/>
        <a:p>
          <a:endParaRPr lang="en-US"/>
        </a:p>
      </dgm:t>
    </dgm:pt>
    <dgm:pt modelId="{07FF64CC-088C-48B7-9463-AC5CA5ED6A3A}" type="sibTrans" cxnId="{D0A954A0-8BB1-4286-88DE-EE50E131C74B}">
      <dgm:prSet/>
      <dgm:spPr/>
      <dgm:t>
        <a:bodyPr/>
        <a:lstStyle/>
        <a:p>
          <a:endParaRPr lang="en-US"/>
        </a:p>
      </dgm:t>
    </dgm:pt>
    <dgm:pt modelId="{F46CFE4D-47CE-4505-95D2-4795338C95AD}">
      <dgm:prSet/>
      <dgm:spPr/>
      <dgm:t>
        <a:bodyPr/>
        <a:lstStyle/>
        <a:p>
          <a:r>
            <a:rPr lang="en-GB"/>
            <a:t>Scientific accuracy.</a:t>
          </a:r>
          <a:endParaRPr lang="en-US"/>
        </a:p>
      </dgm:t>
    </dgm:pt>
    <dgm:pt modelId="{1542C7B6-50C2-4F0A-9612-C161371462B4}" type="parTrans" cxnId="{091AD3E2-7351-4FD6-A021-B1EADC19D969}">
      <dgm:prSet/>
      <dgm:spPr/>
      <dgm:t>
        <a:bodyPr/>
        <a:lstStyle/>
        <a:p>
          <a:endParaRPr lang="en-US"/>
        </a:p>
      </dgm:t>
    </dgm:pt>
    <dgm:pt modelId="{8ED2ACBB-2AA0-4555-90B4-2103B11D3A5E}" type="sibTrans" cxnId="{091AD3E2-7351-4FD6-A021-B1EADC19D969}">
      <dgm:prSet/>
      <dgm:spPr/>
      <dgm:t>
        <a:bodyPr/>
        <a:lstStyle/>
        <a:p>
          <a:endParaRPr lang="en-US"/>
        </a:p>
      </dgm:t>
    </dgm:pt>
    <dgm:pt modelId="{2F5B5E16-BC60-4640-925C-E305AB2D9C9E}" type="pres">
      <dgm:prSet presAssocID="{6B3D3C8A-2589-4A7D-BBE5-1ACFD76EDA18}" presName="diagram" presStyleCnt="0">
        <dgm:presLayoutVars>
          <dgm:dir/>
          <dgm:resizeHandles val="exact"/>
        </dgm:presLayoutVars>
      </dgm:prSet>
      <dgm:spPr/>
    </dgm:pt>
    <dgm:pt modelId="{D6613485-A046-4F56-ACC2-068502122A55}" type="pres">
      <dgm:prSet presAssocID="{D0F7991B-8EBA-470A-828F-6F305838B296}" presName="node" presStyleLbl="node1" presStyleIdx="0" presStyleCnt="7">
        <dgm:presLayoutVars>
          <dgm:bulletEnabled val="1"/>
        </dgm:presLayoutVars>
      </dgm:prSet>
      <dgm:spPr/>
    </dgm:pt>
    <dgm:pt modelId="{DC24A779-612D-49B3-B4D8-0387D033EA5B}" type="pres">
      <dgm:prSet presAssocID="{D79AA524-7F70-4AB7-8685-723D41E0249D}" presName="sibTrans" presStyleCnt="0"/>
      <dgm:spPr/>
    </dgm:pt>
    <dgm:pt modelId="{D1A7CA21-D45E-44B5-AE6E-9736CAAC2D7E}" type="pres">
      <dgm:prSet presAssocID="{4AFDA933-4B9E-4DAA-AD18-01AD37D537EB}" presName="node" presStyleLbl="node1" presStyleIdx="1" presStyleCnt="7">
        <dgm:presLayoutVars>
          <dgm:bulletEnabled val="1"/>
        </dgm:presLayoutVars>
      </dgm:prSet>
      <dgm:spPr/>
    </dgm:pt>
    <dgm:pt modelId="{9661448F-F2D1-4709-ABFE-88FDB594EB7F}" type="pres">
      <dgm:prSet presAssocID="{5058BF42-EC02-436C-AD5F-3CB376ABB299}" presName="sibTrans" presStyleCnt="0"/>
      <dgm:spPr/>
    </dgm:pt>
    <dgm:pt modelId="{45FC7DDC-3541-4A60-93C2-1387BC34337F}" type="pres">
      <dgm:prSet presAssocID="{BE49ACA6-9F23-4D93-8709-86BE0E7C0325}" presName="node" presStyleLbl="node1" presStyleIdx="2" presStyleCnt="7">
        <dgm:presLayoutVars>
          <dgm:bulletEnabled val="1"/>
        </dgm:presLayoutVars>
      </dgm:prSet>
      <dgm:spPr/>
    </dgm:pt>
    <dgm:pt modelId="{0AE2CB39-6460-4664-88DB-CB6600B390BC}" type="pres">
      <dgm:prSet presAssocID="{BD1A3D18-997E-4E95-A473-B47750C49CB2}" presName="sibTrans" presStyleCnt="0"/>
      <dgm:spPr/>
    </dgm:pt>
    <dgm:pt modelId="{52794233-572E-448B-AC10-03DDD2992F4F}" type="pres">
      <dgm:prSet presAssocID="{23160178-FE0D-483D-B923-921F6285CAC5}" presName="node" presStyleLbl="node1" presStyleIdx="3" presStyleCnt="7">
        <dgm:presLayoutVars>
          <dgm:bulletEnabled val="1"/>
        </dgm:presLayoutVars>
      </dgm:prSet>
      <dgm:spPr/>
    </dgm:pt>
    <dgm:pt modelId="{DAE37F56-4BF3-4467-967E-E827B25701FF}" type="pres">
      <dgm:prSet presAssocID="{B53FA5A0-75CA-48B0-B933-379755D7ACF1}" presName="sibTrans" presStyleCnt="0"/>
      <dgm:spPr/>
    </dgm:pt>
    <dgm:pt modelId="{A6036835-54C2-4BD5-B0BA-462D778AA8DC}" type="pres">
      <dgm:prSet presAssocID="{6A6BA30F-A6AA-4660-A62B-17C01089A054}" presName="node" presStyleLbl="node1" presStyleIdx="4" presStyleCnt="7">
        <dgm:presLayoutVars>
          <dgm:bulletEnabled val="1"/>
        </dgm:presLayoutVars>
      </dgm:prSet>
      <dgm:spPr/>
    </dgm:pt>
    <dgm:pt modelId="{249293EB-0306-41C4-905E-3F129FD82876}" type="pres">
      <dgm:prSet presAssocID="{44813DE5-8F04-41D9-9C75-614425973EBE}" presName="sibTrans" presStyleCnt="0"/>
      <dgm:spPr/>
    </dgm:pt>
    <dgm:pt modelId="{7252FE09-22C0-4CA4-9575-AFE31A5D72FC}" type="pres">
      <dgm:prSet presAssocID="{9D4F5ECC-2900-424E-9A55-F4D27CF073EF}" presName="node" presStyleLbl="node1" presStyleIdx="5" presStyleCnt="7">
        <dgm:presLayoutVars>
          <dgm:bulletEnabled val="1"/>
        </dgm:presLayoutVars>
      </dgm:prSet>
      <dgm:spPr/>
    </dgm:pt>
    <dgm:pt modelId="{C88CFA10-0748-4430-B5F6-A545008D56DB}" type="pres">
      <dgm:prSet presAssocID="{07FF64CC-088C-48B7-9463-AC5CA5ED6A3A}" presName="sibTrans" presStyleCnt="0"/>
      <dgm:spPr/>
    </dgm:pt>
    <dgm:pt modelId="{86068F42-2EF3-4BC2-A57A-17BFCC18A4FC}" type="pres">
      <dgm:prSet presAssocID="{F46CFE4D-47CE-4505-95D2-4795338C95AD}" presName="node" presStyleLbl="node1" presStyleIdx="6" presStyleCnt="7">
        <dgm:presLayoutVars>
          <dgm:bulletEnabled val="1"/>
        </dgm:presLayoutVars>
      </dgm:prSet>
      <dgm:spPr/>
    </dgm:pt>
  </dgm:ptLst>
  <dgm:cxnLst>
    <dgm:cxn modelId="{F03F5111-46FC-430D-A50D-2645B674FA42}" srcId="{6B3D3C8A-2589-4A7D-BBE5-1ACFD76EDA18}" destId="{6A6BA30F-A6AA-4660-A62B-17C01089A054}" srcOrd="4" destOrd="0" parTransId="{C0B179AE-6566-4532-8C91-A19F3D621155}" sibTransId="{44813DE5-8F04-41D9-9C75-614425973EBE}"/>
    <dgm:cxn modelId="{B0CA5D1B-A76F-4830-94F8-58314B9A5FCF}" srcId="{6B3D3C8A-2589-4A7D-BBE5-1ACFD76EDA18}" destId="{23160178-FE0D-483D-B923-921F6285CAC5}" srcOrd="3" destOrd="0" parTransId="{BC4DB2C0-2350-4DFB-B9E7-675783F4726E}" sibTransId="{B53FA5A0-75CA-48B0-B933-379755D7ACF1}"/>
    <dgm:cxn modelId="{F13A6B2A-BDF2-4505-97C3-F73204A414CB}" srcId="{6B3D3C8A-2589-4A7D-BBE5-1ACFD76EDA18}" destId="{4AFDA933-4B9E-4DAA-AD18-01AD37D537EB}" srcOrd="1" destOrd="0" parTransId="{382CC181-D496-4F82-904E-F06B41647998}" sibTransId="{5058BF42-EC02-436C-AD5F-3CB376ABB299}"/>
    <dgm:cxn modelId="{52A6BB30-F889-414B-A0C1-BB49681938A2}" type="presOf" srcId="{23160178-FE0D-483D-B923-921F6285CAC5}" destId="{52794233-572E-448B-AC10-03DDD2992F4F}" srcOrd="0" destOrd="0" presId="urn:microsoft.com/office/officeart/2005/8/layout/default"/>
    <dgm:cxn modelId="{9F9C915E-B1ED-40B1-ADE4-9332B7908EEF}" type="presOf" srcId="{D0F7991B-8EBA-470A-828F-6F305838B296}" destId="{D6613485-A046-4F56-ACC2-068502122A55}" srcOrd="0" destOrd="0" presId="urn:microsoft.com/office/officeart/2005/8/layout/default"/>
    <dgm:cxn modelId="{50B07746-2143-4AFD-87C5-5542190D2C0F}" type="presOf" srcId="{4AFDA933-4B9E-4DAA-AD18-01AD37D537EB}" destId="{D1A7CA21-D45E-44B5-AE6E-9736CAAC2D7E}" srcOrd="0" destOrd="0" presId="urn:microsoft.com/office/officeart/2005/8/layout/default"/>
    <dgm:cxn modelId="{53322F73-9416-4CBB-9790-AA81605370F4}" type="presOf" srcId="{BE49ACA6-9F23-4D93-8709-86BE0E7C0325}" destId="{45FC7DDC-3541-4A60-93C2-1387BC34337F}" srcOrd="0" destOrd="0" presId="urn:microsoft.com/office/officeart/2005/8/layout/default"/>
    <dgm:cxn modelId="{1C9B1A7F-03F8-4BC8-9075-68712CD52709}" type="presOf" srcId="{F46CFE4D-47CE-4505-95D2-4795338C95AD}" destId="{86068F42-2EF3-4BC2-A57A-17BFCC18A4FC}" srcOrd="0" destOrd="0" presId="urn:microsoft.com/office/officeart/2005/8/layout/default"/>
    <dgm:cxn modelId="{D0A954A0-8BB1-4286-88DE-EE50E131C74B}" srcId="{6B3D3C8A-2589-4A7D-BBE5-1ACFD76EDA18}" destId="{9D4F5ECC-2900-424E-9A55-F4D27CF073EF}" srcOrd="5" destOrd="0" parTransId="{270C38B8-0B1B-4FC6-BCB1-EAE4CCC35396}" sibTransId="{07FF64CC-088C-48B7-9463-AC5CA5ED6A3A}"/>
    <dgm:cxn modelId="{0E44ABA0-4C5F-4724-860B-554B6E8CEC8E}" srcId="{6B3D3C8A-2589-4A7D-BBE5-1ACFD76EDA18}" destId="{BE49ACA6-9F23-4D93-8709-86BE0E7C0325}" srcOrd="2" destOrd="0" parTransId="{A6DA1C42-0B4C-45BB-A412-FA15FCC1D29F}" sibTransId="{BD1A3D18-997E-4E95-A473-B47750C49CB2}"/>
    <dgm:cxn modelId="{E82E38C2-EC0A-4E0A-A1CE-81063E58A61B}" type="presOf" srcId="{6A6BA30F-A6AA-4660-A62B-17C01089A054}" destId="{A6036835-54C2-4BD5-B0BA-462D778AA8DC}" srcOrd="0" destOrd="0" presId="urn:microsoft.com/office/officeart/2005/8/layout/default"/>
    <dgm:cxn modelId="{9757CDC7-18CE-4EE3-A1B5-E2B980719567}" srcId="{6B3D3C8A-2589-4A7D-BBE5-1ACFD76EDA18}" destId="{D0F7991B-8EBA-470A-828F-6F305838B296}" srcOrd="0" destOrd="0" parTransId="{68B87723-798B-4E94-95C8-E2AAAC0898FD}" sibTransId="{D79AA524-7F70-4AB7-8685-723D41E0249D}"/>
    <dgm:cxn modelId="{80AC4AE0-9277-448E-9AA8-160F7376A484}" type="presOf" srcId="{6B3D3C8A-2589-4A7D-BBE5-1ACFD76EDA18}" destId="{2F5B5E16-BC60-4640-925C-E305AB2D9C9E}" srcOrd="0" destOrd="0" presId="urn:microsoft.com/office/officeart/2005/8/layout/default"/>
    <dgm:cxn modelId="{091AD3E2-7351-4FD6-A021-B1EADC19D969}" srcId="{6B3D3C8A-2589-4A7D-BBE5-1ACFD76EDA18}" destId="{F46CFE4D-47CE-4505-95D2-4795338C95AD}" srcOrd="6" destOrd="0" parTransId="{1542C7B6-50C2-4F0A-9612-C161371462B4}" sibTransId="{8ED2ACBB-2AA0-4555-90B4-2103B11D3A5E}"/>
    <dgm:cxn modelId="{5CB4F3E2-31DB-41EF-B6F4-59E0488564C1}" type="presOf" srcId="{9D4F5ECC-2900-424E-9A55-F4D27CF073EF}" destId="{7252FE09-22C0-4CA4-9575-AFE31A5D72FC}" srcOrd="0" destOrd="0" presId="urn:microsoft.com/office/officeart/2005/8/layout/default"/>
    <dgm:cxn modelId="{AC861076-D551-4EE2-8419-5225255DE69E}" type="presParOf" srcId="{2F5B5E16-BC60-4640-925C-E305AB2D9C9E}" destId="{D6613485-A046-4F56-ACC2-068502122A55}" srcOrd="0" destOrd="0" presId="urn:microsoft.com/office/officeart/2005/8/layout/default"/>
    <dgm:cxn modelId="{6DF0A576-ECE0-44D4-B28F-C286B3036AB7}" type="presParOf" srcId="{2F5B5E16-BC60-4640-925C-E305AB2D9C9E}" destId="{DC24A779-612D-49B3-B4D8-0387D033EA5B}" srcOrd="1" destOrd="0" presId="urn:microsoft.com/office/officeart/2005/8/layout/default"/>
    <dgm:cxn modelId="{E2EC9857-14DC-4AC7-9E6D-5AE6A24DDA22}" type="presParOf" srcId="{2F5B5E16-BC60-4640-925C-E305AB2D9C9E}" destId="{D1A7CA21-D45E-44B5-AE6E-9736CAAC2D7E}" srcOrd="2" destOrd="0" presId="urn:microsoft.com/office/officeart/2005/8/layout/default"/>
    <dgm:cxn modelId="{A54E78CB-B50E-4ECC-9939-01241CF54EAA}" type="presParOf" srcId="{2F5B5E16-BC60-4640-925C-E305AB2D9C9E}" destId="{9661448F-F2D1-4709-ABFE-88FDB594EB7F}" srcOrd="3" destOrd="0" presId="urn:microsoft.com/office/officeart/2005/8/layout/default"/>
    <dgm:cxn modelId="{64B1B913-2ABA-4D09-8684-B08A4EA13E68}" type="presParOf" srcId="{2F5B5E16-BC60-4640-925C-E305AB2D9C9E}" destId="{45FC7DDC-3541-4A60-93C2-1387BC34337F}" srcOrd="4" destOrd="0" presId="urn:microsoft.com/office/officeart/2005/8/layout/default"/>
    <dgm:cxn modelId="{7E94B66D-5DD5-4A15-8D39-5C6EFB519677}" type="presParOf" srcId="{2F5B5E16-BC60-4640-925C-E305AB2D9C9E}" destId="{0AE2CB39-6460-4664-88DB-CB6600B390BC}" srcOrd="5" destOrd="0" presId="urn:microsoft.com/office/officeart/2005/8/layout/default"/>
    <dgm:cxn modelId="{8E3CBF34-C878-4706-85B2-A5365A3B2F09}" type="presParOf" srcId="{2F5B5E16-BC60-4640-925C-E305AB2D9C9E}" destId="{52794233-572E-448B-AC10-03DDD2992F4F}" srcOrd="6" destOrd="0" presId="urn:microsoft.com/office/officeart/2005/8/layout/default"/>
    <dgm:cxn modelId="{7D23CCAF-4030-43EE-991A-7449F8E74FA0}" type="presParOf" srcId="{2F5B5E16-BC60-4640-925C-E305AB2D9C9E}" destId="{DAE37F56-4BF3-4467-967E-E827B25701FF}" srcOrd="7" destOrd="0" presId="urn:microsoft.com/office/officeart/2005/8/layout/default"/>
    <dgm:cxn modelId="{04F855FE-81BC-42A2-88F4-A0E5B0C4B612}" type="presParOf" srcId="{2F5B5E16-BC60-4640-925C-E305AB2D9C9E}" destId="{A6036835-54C2-4BD5-B0BA-462D778AA8DC}" srcOrd="8" destOrd="0" presId="urn:microsoft.com/office/officeart/2005/8/layout/default"/>
    <dgm:cxn modelId="{1AF68BAF-3273-403A-89A8-504A6D96ED66}" type="presParOf" srcId="{2F5B5E16-BC60-4640-925C-E305AB2D9C9E}" destId="{249293EB-0306-41C4-905E-3F129FD82876}" srcOrd="9" destOrd="0" presId="urn:microsoft.com/office/officeart/2005/8/layout/default"/>
    <dgm:cxn modelId="{89FAD02C-1EC6-494E-BE3B-FFDA873570D4}" type="presParOf" srcId="{2F5B5E16-BC60-4640-925C-E305AB2D9C9E}" destId="{7252FE09-22C0-4CA4-9575-AFE31A5D72FC}" srcOrd="10" destOrd="0" presId="urn:microsoft.com/office/officeart/2005/8/layout/default"/>
    <dgm:cxn modelId="{148C7684-82D3-4F9F-AE5C-DF292432A5C5}" type="presParOf" srcId="{2F5B5E16-BC60-4640-925C-E305AB2D9C9E}" destId="{C88CFA10-0748-4430-B5F6-A545008D56DB}" srcOrd="11" destOrd="0" presId="urn:microsoft.com/office/officeart/2005/8/layout/default"/>
    <dgm:cxn modelId="{44BF5351-DB4C-4D5C-B896-0766C9794946}" type="presParOf" srcId="{2F5B5E16-BC60-4640-925C-E305AB2D9C9E}" destId="{86068F42-2EF3-4BC2-A57A-17BFCC18A4FC}"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035AF3E-1DD3-4DE5-9DFA-CEC26024C9CD}" type="doc">
      <dgm:prSet loTypeId="urn:microsoft.com/office/officeart/2008/layout/LinedList" loCatId="list" qsTypeId="urn:microsoft.com/office/officeart/2005/8/quickstyle/simple3#4" qsCatId="simple" csTypeId="urn:microsoft.com/office/officeart/2005/8/colors/colorful2#2" csCatId="colorful"/>
      <dgm:spPr/>
      <dgm:t>
        <a:bodyPr/>
        <a:lstStyle/>
        <a:p>
          <a:endParaRPr lang="en-US"/>
        </a:p>
      </dgm:t>
    </dgm:pt>
    <dgm:pt modelId="{BF267D14-FCBB-4CAD-A8AA-A686D918B68E}">
      <dgm:prSet/>
      <dgm:spPr/>
      <dgm:t>
        <a:bodyPr/>
        <a:lstStyle/>
        <a:p>
          <a:r>
            <a:rPr lang="en-GB"/>
            <a:t>Does anyone know of any historic issues in research ethics?</a:t>
          </a:r>
          <a:endParaRPr lang="en-US"/>
        </a:p>
      </dgm:t>
    </dgm:pt>
    <dgm:pt modelId="{5EA3B37C-9D83-4F5F-A274-E6B890910E26}" type="parTrans" cxnId="{FC2F1BDF-C016-4CBC-B475-65A634D93D61}">
      <dgm:prSet/>
      <dgm:spPr/>
      <dgm:t>
        <a:bodyPr/>
        <a:lstStyle/>
        <a:p>
          <a:endParaRPr lang="en-US"/>
        </a:p>
      </dgm:t>
    </dgm:pt>
    <dgm:pt modelId="{CB3DFA9F-4D3C-4C58-85D7-4E3B6029F81E}" type="sibTrans" cxnId="{FC2F1BDF-C016-4CBC-B475-65A634D93D61}">
      <dgm:prSet/>
      <dgm:spPr/>
      <dgm:t>
        <a:bodyPr/>
        <a:lstStyle/>
        <a:p>
          <a:endParaRPr lang="en-US"/>
        </a:p>
      </dgm:t>
    </dgm:pt>
    <dgm:pt modelId="{0F3CF113-EA26-496E-BB21-DB0562FF7E31}">
      <dgm:prSet/>
      <dgm:spPr/>
      <dgm:t>
        <a:bodyPr/>
        <a:lstStyle/>
        <a:p>
          <a:r>
            <a:rPr lang="en-GB"/>
            <a:t>Nazi experimentation</a:t>
          </a:r>
          <a:endParaRPr lang="en-US"/>
        </a:p>
      </dgm:t>
    </dgm:pt>
    <dgm:pt modelId="{AC76941C-DCC0-4401-86D4-E669734CD46C}" type="parTrans" cxnId="{3ACEC258-2071-459D-AC3E-0AEDA25E3D8D}">
      <dgm:prSet/>
      <dgm:spPr/>
      <dgm:t>
        <a:bodyPr/>
        <a:lstStyle/>
        <a:p>
          <a:endParaRPr lang="en-US"/>
        </a:p>
      </dgm:t>
    </dgm:pt>
    <dgm:pt modelId="{A54CB957-AE95-4EAA-8B54-A7946A62C427}" type="sibTrans" cxnId="{3ACEC258-2071-459D-AC3E-0AEDA25E3D8D}">
      <dgm:prSet/>
      <dgm:spPr/>
      <dgm:t>
        <a:bodyPr/>
        <a:lstStyle/>
        <a:p>
          <a:endParaRPr lang="en-US"/>
        </a:p>
      </dgm:t>
    </dgm:pt>
    <dgm:pt modelId="{0E8426B5-851F-4EC7-ABBE-21D095677EEE}">
      <dgm:prSet/>
      <dgm:spPr/>
      <dgm:t>
        <a:bodyPr/>
        <a:lstStyle/>
        <a:p>
          <a:r>
            <a:rPr lang="en-GB"/>
            <a:t>Tuskegee Syphilis Study</a:t>
          </a:r>
          <a:endParaRPr lang="en-US"/>
        </a:p>
      </dgm:t>
    </dgm:pt>
    <dgm:pt modelId="{B19B84D9-88A5-4473-B538-C9EE328C2A08}" type="parTrans" cxnId="{1D23B465-F7FC-433B-A360-00ED6F670A6A}">
      <dgm:prSet/>
      <dgm:spPr/>
      <dgm:t>
        <a:bodyPr/>
        <a:lstStyle/>
        <a:p>
          <a:endParaRPr lang="en-US"/>
        </a:p>
      </dgm:t>
    </dgm:pt>
    <dgm:pt modelId="{7E9010E1-3CE1-4390-BB38-05E39B76467D}" type="sibTrans" cxnId="{1D23B465-F7FC-433B-A360-00ED6F670A6A}">
      <dgm:prSet/>
      <dgm:spPr/>
      <dgm:t>
        <a:bodyPr/>
        <a:lstStyle/>
        <a:p>
          <a:endParaRPr lang="en-US"/>
        </a:p>
      </dgm:t>
    </dgm:pt>
    <dgm:pt modelId="{1A6BA1D7-C8A2-4A4C-906E-3DA13509C982}">
      <dgm:prSet/>
      <dgm:spPr/>
      <dgm:t>
        <a:bodyPr/>
        <a:lstStyle/>
        <a:p>
          <a:r>
            <a:rPr lang="en-GB"/>
            <a:t>Thalidomide </a:t>
          </a:r>
          <a:endParaRPr lang="en-US"/>
        </a:p>
      </dgm:t>
    </dgm:pt>
    <dgm:pt modelId="{8662D359-8361-4164-8A73-248AA8DEF569}" type="parTrans" cxnId="{E9FF27BB-042C-4F43-A9D6-45ABBD3DBC2D}">
      <dgm:prSet/>
      <dgm:spPr/>
      <dgm:t>
        <a:bodyPr/>
        <a:lstStyle/>
        <a:p>
          <a:endParaRPr lang="en-US"/>
        </a:p>
      </dgm:t>
    </dgm:pt>
    <dgm:pt modelId="{89974CFD-5389-469A-91A9-6738B83DB1D0}" type="sibTrans" cxnId="{E9FF27BB-042C-4F43-A9D6-45ABBD3DBC2D}">
      <dgm:prSet/>
      <dgm:spPr/>
      <dgm:t>
        <a:bodyPr/>
        <a:lstStyle/>
        <a:p>
          <a:endParaRPr lang="en-US"/>
        </a:p>
      </dgm:t>
    </dgm:pt>
    <dgm:pt modelId="{84EEC974-0DED-4954-9036-5B8CD17318B6}">
      <dgm:prSet/>
      <dgm:spPr/>
      <dgm:t>
        <a:bodyPr/>
        <a:lstStyle/>
        <a:p>
          <a:r>
            <a:rPr lang="en-GB"/>
            <a:t>Willowbrook State School Study</a:t>
          </a:r>
          <a:endParaRPr lang="en-US"/>
        </a:p>
      </dgm:t>
    </dgm:pt>
    <dgm:pt modelId="{8573E333-260E-4687-A331-0D2D8CE7A9E2}" type="parTrans" cxnId="{F8235C4C-4F9D-4733-B7EF-672ED870ABBE}">
      <dgm:prSet/>
      <dgm:spPr/>
      <dgm:t>
        <a:bodyPr/>
        <a:lstStyle/>
        <a:p>
          <a:endParaRPr lang="en-US"/>
        </a:p>
      </dgm:t>
    </dgm:pt>
    <dgm:pt modelId="{3CF78434-52E4-4487-AF7A-ED2E81246D46}" type="sibTrans" cxnId="{F8235C4C-4F9D-4733-B7EF-672ED870ABBE}">
      <dgm:prSet/>
      <dgm:spPr/>
      <dgm:t>
        <a:bodyPr/>
        <a:lstStyle/>
        <a:p>
          <a:endParaRPr lang="en-US"/>
        </a:p>
      </dgm:t>
    </dgm:pt>
    <dgm:pt modelId="{2A4D7714-DB57-4F7B-BF5C-49FEDE09A4EB}">
      <dgm:prSet/>
      <dgm:spPr/>
      <dgm:t>
        <a:bodyPr/>
        <a:lstStyle/>
        <a:p>
          <a:r>
            <a:rPr lang="en-GB"/>
            <a:t>Milgram's Obedience Study</a:t>
          </a:r>
          <a:endParaRPr lang="en-US"/>
        </a:p>
      </dgm:t>
    </dgm:pt>
    <dgm:pt modelId="{638F3287-0805-4353-83BC-6C968F264C10}" type="parTrans" cxnId="{7A9B5DEA-C3CF-447F-A864-F8E7896D16C3}">
      <dgm:prSet/>
      <dgm:spPr/>
      <dgm:t>
        <a:bodyPr/>
        <a:lstStyle/>
        <a:p>
          <a:endParaRPr lang="en-US"/>
        </a:p>
      </dgm:t>
    </dgm:pt>
    <dgm:pt modelId="{C908FA2C-9EDD-4D33-B8D1-2264F56A5099}" type="sibTrans" cxnId="{7A9B5DEA-C3CF-447F-A864-F8E7896D16C3}">
      <dgm:prSet/>
      <dgm:spPr/>
      <dgm:t>
        <a:bodyPr/>
        <a:lstStyle/>
        <a:p>
          <a:endParaRPr lang="en-US"/>
        </a:p>
      </dgm:t>
    </dgm:pt>
    <dgm:pt modelId="{246CF775-332C-4A7A-B96D-CA52CE16EB37}">
      <dgm:prSet/>
      <dgm:spPr/>
      <dgm:t>
        <a:bodyPr/>
        <a:lstStyle/>
        <a:p>
          <a:r>
            <a:rPr lang="en-GB"/>
            <a:t>Stanford Prison Experiment</a:t>
          </a:r>
          <a:endParaRPr lang="en-US"/>
        </a:p>
      </dgm:t>
    </dgm:pt>
    <dgm:pt modelId="{50162118-65E8-4CD0-8352-E0E70DFAAD7A}" type="parTrans" cxnId="{7A0924D1-B513-4CF3-9ED7-90C577244226}">
      <dgm:prSet/>
      <dgm:spPr/>
      <dgm:t>
        <a:bodyPr/>
        <a:lstStyle/>
        <a:p>
          <a:endParaRPr lang="en-US"/>
        </a:p>
      </dgm:t>
    </dgm:pt>
    <dgm:pt modelId="{5FEAE355-9B92-4FC0-BD8E-595BB66DB7D1}" type="sibTrans" cxnId="{7A0924D1-B513-4CF3-9ED7-90C577244226}">
      <dgm:prSet/>
      <dgm:spPr/>
      <dgm:t>
        <a:bodyPr/>
        <a:lstStyle/>
        <a:p>
          <a:endParaRPr lang="en-US"/>
        </a:p>
      </dgm:t>
    </dgm:pt>
    <dgm:pt modelId="{A623C8BF-5FB5-4A9B-A6C8-9A242B09E623}" type="pres">
      <dgm:prSet presAssocID="{F035AF3E-1DD3-4DE5-9DFA-CEC26024C9CD}" presName="vert0" presStyleCnt="0">
        <dgm:presLayoutVars>
          <dgm:dir/>
          <dgm:animOne val="branch"/>
          <dgm:animLvl val="lvl"/>
        </dgm:presLayoutVars>
      </dgm:prSet>
      <dgm:spPr/>
    </dgm:pt>
    <dgm:pt modelId="{84FF9B0D-761E-46C5-9667-4B10D6B5CA87}" type="pres">
      <dgm:prSet presAssocID="{BF267D14-FCBB-4CAD-A8AA-A686D918B68E}" presName="thickLine" presStyleLbl="alignNode1" presStyleIdx="0" presStyleCnt="7"/>
      <dgm:spPr/>
    </dgm:pt>
    <dgm:pt modelId="{515D9F17-9EAC-4F8D-A13D-739E94C67F7C}" type="pres">
      <dgm:prSet presAssocID="{BF267D14-FCBB-4CAD-A8AA-A686D918B68E}" presName="horz1" presStyleCnt="0"/>
      <dgm:spPr/>
    </dgm:pt>
    <dgm:pt modelId="{E16C099F-946C-4255-AC34-B60B351E5A1D}" type="pres">
      <dgm:prSet presAssocID="{BF267D14-FCBB-4CAD-A8AA-A686D918B68E}" presName="tx1" presStyleLbl="revTx" presStyleIdx="0" presStyleCnt="7"/>
      <dgm:spPr/>
    </dgm:pt>
    <dgm:pt modelId="{2918C973-C007-4EAF-9D05-9773FDF4008A}" type="pres">
      <dgm:prSet presAssocID="{BF267D14-FCBB-4CAD-A8AA-A686D918B68E}" presName="vert1" presStyleCnt="0"/>
      <dgm:spPr/>
    </dgm:pt>
    <dgm:pt modelId="{E035F7F3-AF86-4895-80E6-10A5D9E2D149}" type="pres">
      <dgm:prSet presAssocID="{0F3CF113-EA26-496E-BB21-DB0562FF7E31}" presName="thickLine" presStyleLbl="alignNode1" presStyleIdx="1" presStyleCnt="7"/>
      <dgm:spPr/>
    </dgm:pt>
    <dgm:pt modelId="{42F58000-AAA4-4B8C-9864-657294A861CE}" type="pres">
      <dgm:prSet presAssocID="{0F3CF113-EA26-496E-BB21-DB0562FF7E31}" presName="horz1" presStyleCnt="0"/>
      <dgm:spPr/>
    </dgm:pt>
    <dgm:pt modelId="{609FB245-3CEF-4053-BA74-0E8212EF048A}" type="pres">
      <dgm:prSet presAssocID="{0F3CF113-EA26-496E-BB21-DB0562FF7E31}" presName="tx1" presStyleLbl="revTx" presStyleIdx="1" presStyleCnt="7"/>
      <dgm:spPr/>
    </dgm:pt>
    <dgm:pt modelId="{2B8D440C-C036-4725-8A6B-D7DF4686C2CD}" type="pres">
      <dgm:prSet presAssocID="{0F3CF113-EA26-496E-BB21-DB0562FF7E31}" presName="vert1" presStyleCnt="0"/>
      <dgm:spPr/>
    </dgm:pt>
    <dgm:pt modelId="{2A59B4E4-0300-4CBF-9D56-27507BD86FDF}" type="pres">
      <dgm:prSet presAssocID="{0E8426B5-851F-4EC7-ABBE-21D095677EEE}" presName="thickLine" presStyleLbl="alignNode1" presStyleIdx="2" presStyleCnt="7"/>
      <dgm:spPr/>
    </dgm:pt>
    <dgm:pt modelId="{0AED215B-9448-44F8-B987-2EE2BFB8D59E}" type="pres">
      <dgm:prSet presAssocID="{0E8426B5-851F-4EC7-ABBE-21D095677EEE}" presName="horz1" presStyleCnt="0"/>
      <dgm:spPr/>
    </dgm:pt>
    <dgm:pt modelId="{14D8E446-0A70-4897-AFBE-7D70AF1E04E7}" type="pres">
      <dgm:prSet presAssocID="{0E8426B5-851F-4EC7-ABBE-21D095677EEE}" presName="tx1" presStyleLbl="revTx" presStyleIdx="2" presStyleCnt="7"/>
      <dgm:spPr/>
    </dgm:pt>
    <dgm:pt modelId="{C6732230-05C9-44FE-9CC0-508C8C7F46CF}" type="pres">
      <dgm:prSet presAssocID="{0E8426B5-851F-4EC7-ABBE-21D095677EEE}" presName="vert1" presStyleCnt="0"/>
      <dgm:spPr/>
    </dgm:pt>
    <dgm:pt modelId="{3CA89B77-C7AB-4729-81F9-DDED797385B6}" type="pres">
      <dgm:prSet presAssocID="{1A6BA1D7-C8A2-4A4C-906E-3DA13509C982}" presName="thickLine" presStyleLbl="alignNode1" presStyleIdx="3" presStyleCnt="7"/>
      <dgm:spPr/>
    </dgm:pt>
    <dgm:pt modelId="{6488CF65-97DF-40C6-BFA7-EE373BD9CAA9}" type="pres">
      <dgm:prSet presAssocID="{1A6BA1D7-C8A2-4A4C-906E-3DA13509C982}" presName="horz1" presStyleCnt="0"/>
      <dgm:spPr/>
    </dgm:pt>
    <dgm:pt modelId="{38F861CB-451F-4517-9A08-5625AFBFEFBC}" type="pres">
      <dgm:prSet presAssocID="{1A6BA1D7-C8A2-4A4C-906E-3DA13509C982}" presName="tx1" presStyleLbl="revTx" presStyleIdx="3" presStyleCnt="7"/>
      <dgm:spPr/>
    </dgm:pt>
    <dgm:pt modelId="{035AE077-7E34-4E79-AC14-05033572D5C3}" type="pres">
      <dgm:prSet presAssocID="{1A6BA1D7-C8A2-4A4C-906E-3DA13509C982}" presName="vert1" presStyleCnt="0"/>
      <dgm:spPr/>
    </dgm:pt>
    <dgm:pt modelId="{D28D5A00-A6AE-4407-B77F-01A337A920E1}" type="pres">
      <dgm:prSet presAssocID="{84EEC974-0DED-4954-9036-5B8CD17318B6}" presName="thickLine" presStyleLbl="alignNode1" presStyleIdx="4" presStyleCnt="7"/>
      <dgm:spPr/>
    </dgm:pt>
    <dgm:pt modelId="{97A4D45B-84D5-43AA-A8E0-BEBBCD22027D}" type="pres">
      <dgm:prSet presAssocID="{84EEC974-0DED-4954-9036-5B8CD17318B6}" presName="horz1" presStyleCnt="0"/>
      <dgm:spPr/>
    </dgm:pt>
    <dgm:pt modelId="{AC61DC18-A21F-43BE-9186-48348B126ED8}" type="pres">
      <dgm:prSet presAssocID="{84EEC974-0DED-4954-9036-5B8CD17318B6}" presName="tx1" presStyleLbl="revTx" presStyleIdx="4" presStyleCnt="7"/>
      <dgm:spPr/>
    </dgm:pt>
    <dgm:pt modelId="{FFA94D2E-3AC5-4284-B818-393004C5B56A}" type="pres">
      <dgm:prSet presAssocID="{84EEC974-0DED-4954-9036-5B8CD17318B6}" presName="vert1" presStyleCnt="0"/>
      <dgm:spPr/>
    </dgm:pt>
    <dgm:pt modelId="{FB830128-A43D-4120-B0E3-258BFBEE681E}" type="pres">
      <dgm:prSet presAssocID="{2A4D7714-DB57-4F7B-BF5C-49FEDE09A4EB}" presName="thickLine" presStyleLbl="alignNode1" presStyleIdx="5" presStyleCnt="7"/>
      <dgm:spPr/>
    </dgm:pt>
    <dgm:pt modelId="{D5BA3F6D-EA63-4AC0-913B-E929592DCF29}" type="pres">
      <dgm:prSet presAssocID="{2A4D7714-DB57-4F7B-BF5C-49FEDE09A4EB}" presName="horz1" presStyleCnt="0"/>
      <dgm:spPr/>
    </dgm:pt>
    <dgm:pt modelId="{67960D68-A771-472D-A38B-A6174ABFCF54}" type="pres">
      <dgm:prSet presAssocID="{2A4D7714-DB57-4F7B-BF5C-49FEDE09A4EB}" presName="tx1" presStyleLbl="revTx" presStyleIdx="5" presStyleCnt="7"/>
      <dgm:spPr/>
    </dgm:pt>
    <dgm:pt modelId="{2FA3EDB7-5F01-489B-A7AA-18D96798B069}" type="pres">
      <dgm:prSet presAssocID="{2A4D7714-DB57-4F7B-BF5C-49FEDE09A4EB}" presName="vert1" presStyleCnt="0"/>
      <dgm:spPr/>
    </dgm:pt>
    <dgm:pt modelId="{FACB04D9-6127-4BD9-A9F4-4000C2016970}" type="pres">
      <dgm:prSet presAssocID="{246CF775-332C-4A7A-B96D-CA52CE16EB37}" presName="thickLine" presStyleLbl="alignNode1" presStyleIdx="6" presStyleCnt="7"/>
      <dgm:spPr/>
    </dgm:pt>
    <dgm:pt modelId="{64244AA1-D834-49A6-9BAE-C8A73640F046}" type="pres">
      <dgm:prSet presAssocID="{246CF775-332C-4A7A-B96D-CA52CE16EB37}" presName="horz1" presStyleCnt="0"/>
      <dgm:spPr/>
    </dgm:pt>
    <dgm:pt modelId="{0C7F6EA6-B8AD-4AA9-8C4E-998B88EA43E1}" type="pres">
      <dgm:prSet presAssocID="{246CF775-332C-4A7A-B96D-CA52CE16EB37}" presName="tx1" presStyleLbl="revTx" presStyleIdx="6" presStyleCnt="7"/>
      <dgm:spPr/>
    </dgm:pt>
    <dgm:pt modelId="{F51AA61B-B05C-40BE-9789-2A6D5CD8E1FC}" type="pres">
      <dgm:prSet presAssocID="{246CF775-332C-4A7A-B96D-CA52CE16EB37}" presName="vert1" presStyleCnt="0"/>
      <dgm:spPr/>
    </dgm:pt>
  </dgm:ptLst>
  <dgm:cxnLst>
    <dgm:cxn modelId="{B436790A-4FBF-4EFB-BF08-045EAFAC0A77}" type="presOf" srcId="{84EEC974-0DED-4954-9036-5B8CD17318B6}" destId="{AC61DC18-A21F-43BE-9186-48348B126ED8}" srcOrd="0" destOrd="0" presId="urn:microsoft.com/office/officeart/2008/layout/LinedList"/>
    <dgm:cxn modelId="{73E4C123-EA2E-4D71-957A-9A5E0D466830}" type="presOf" srcId="{1A6BA1D7-C8A2-4A4C-906E-3DA13509C982}" destId="{38F861CB-451F-4517-9A08-5625AFBFEFBC}" srcOrd="0" destOrd="0" presId="urn:microsoft.com/office/officeart/2008/layout/LinedList"/>
    <dgm:cxn modelId="{A68D8625-8969-45FE-A1A1-98A861B6EDBC}" type="presOf" srcId="{2A4D7714-DB57-4F7B-BF5C-49FEDE09A4EB}" destId="{67960D68-A771-472D-A38B-A6174ABFCF54}" srcOrd="0" destOrd="0" presId="urn:microsoft.com/office/officeart/2008/layout/LinedList"/>
    <dgm:cxn modelId="{4E5BBE28-CD31-49BE-B742-6A79A909F7DF}" type="presOf" srcId="{0E8426B5-851F-4EC7-ABBE-21D095677EEE}" destId="{14D8E446-0A70-4897-AFBE-7D70AF1E04E7}" srcOrd="0" destOrd="0" presId="urn:microsoft.com/office/officeart/2008/layout/LinedList"/>
    <dgm:cxn modelId="{1D23B465-F7FC-433B-A360-00ED6F670A6A}" srcId="{F035AF3E-1DD3-4DE5-9DFA-CEC26024C9CD}" destId="{0E8426B5-851F-4EC7-ABBE-21D095677EEE}" srcOrd="2" destOrd="0" parTransId="{B19B84D9-88A5-4473-B538-C9EE328C2A08}" sibTransId="{7E9010E1-3CE1-4390-BB38-05E39B76467D}"/>
    <dgm:cxn modelId="{897DEC66-7D07-4701-A8F0-95A13C29AFC0}" type="presOf" srcId="{246CF775-332C-4A7A-B96D-CA52CE16EB37}" destId="{0C7F6EA6-B8AD-4AA9-8C4E-998B88EA43E1}" srcOrd="0" destOrd="0" presId="urn:microsoft.com/office/officeart/2008/layout/LinedList"/>
    <dgm:cxn modelId="{F8235C4C-4F9D-4733-B7EF-672ED870ABBE}" srcId="{F035AF3E-1DD3-4DE5-9DFA-CEC26024C9CD}" destId="{84EEC974-0DED-4954-9036-5B8CD17318B6}" srcOrd="4" destOrd="0" parTransId="{8573E333-260E-4687-A331-0D2D8CE7A9E2}" sibTransId="{3CF78434-52E4-4487-AF7A-ED2E81246D46}"/>
    <dgm:cxn modelId="{1964864F-BAB0-4A39-856D-B467A9B71CB7}" type="presOf" srcId="{0F3CF113-EA26-496E-BB21-DB0562FF7E31}" destId="{609FB245-3CEF-4053-BA74-0E8212EF048A}" srcOrd="0" destOrd="0" presId="urn:microsoft.com/office/officeart/2008/layout/LinedList"/>
    <dgm:cxn modelId="{3ACEC258-2071-459D-AC3E-0AEDA25E3D8D}" srcId="{F035AF3E-1DD3-4DE5-9DFA-CEC26024C9CD}" destId="{0F3CF113-EA26-496E-BB21-DB0562FF7E31}" srcOrd="1" destOrd="0" parTransId="{AC76941C-DCC0-4401-86D4-E669734CD46C}" sibTransId="{A54CB957-AE95-4EAA-8B54-A7946A62C427}"/>
    <dgm:cxn modelId="{EA095D8D-A295-45BB-884A-E3AD8DAEF9C3}" type="presOf" srcId="{BF267D14-FCBB-4CAD-A8AA-A686D918B68E}" destId="{E16C099F-946C-4255-AC34-B60B351E5A1D}" srcOrd="0" destOrd="0" presId="urn:microsoft.com/office/officeart/2008/layout/LinedList"/>
    <dgm:cxn modelId="{E9FF27BB-042C-4F43-A9D6-45ABBD3DBC2D}" srcId="{F035AF3E-1DD3-4DE5-9DFA-CEC26024C9CD}" destId="{1A6BA1D7-C8A2-4A4C-906E-3DA13509C982}" srcOrd="3" destOrd="0" parTransId="{8662D359-8361-4164-8A73-248AA8DEF569}" sibTransId="{89974CFD-5389-469A-91A9-6738B83DB1D0}"/>
    <dgm:cxn modelId="{7A0924D1-B513-4CF3-9ED7-90C577244226}" srcId="{F035AF3E-1DD3-4DE5-9DFA-CEC26024C9CD}" destId="{246CF775-332C-4A7A-B96D-CA52CE16EB37}" srcOrd="6" destOrd="0" parTransId="{50162118-65E8-4CD0-8352-E0E70DFAAD7A}" sibTransId="{5FEAE355-9B92-4FC0-BD8E-595BB66DB7D1}"/>
    <dgm:cxn modelId="{FC2F1BDF-C016-4CBC-B475-65A634D93D61}" srcId="{F035AF3E-1DD3-4DE5-9DFA-CEC26024C9CD}" destId="{BF267D14-FCBB-4CAD-A8AA-A686D918B68E}" srcOrd="0" destOrd="0" parTransId="{5EA3B37C-9D83-4F5F-A274-E6B890910E26}" sibTransId="{CB3DFA9F-4D3C-4C58-85D7-4E3B6029F81E}"/>
    <dgm:cxn modelId="{6BEAFBE6-B928-43E0-A1BD-A10EABCF6BC0}" type="presOf" srcId="{F035AF3E-1DD3-4DE5-9DFA-CEC26024C9CD}" destId="{A623C8BF-5FB5-4A9B-A6C8-9A242B09E623}" srcOrd="0" destOrd="0" presId="urn:microsoft.com/office/officeart/2008/layout/LinedList"/>
    <dgm:cxn modelId="{7A9B5DEA-C3CF-447F-A864-F8E7896D16C3}" srcId="{F035AF3E-1DD3-4DE5-9DFA-CEC26024C9CD}" destId="{2A4D7714-DB57-4F7B-BF5C-49FEDE09A4EB}" srcOrd="5" destOrd="0" parTransId="{638F3287-0805-4353-83BC-6C968F264C10}" sibTransId="{C908FA2C-9EDD-4D33-B8D1-2264F56A5099}"/>
    <dgm:cxn modelId="{50DDC24C-50CF-4A70-BA48-6760BB08EB54}" type="presParOf" srcId="{A623C8BF-5FB5-4A9B-A6C8-9A242B09E623}" destId="{84FF9B0D-761E-46C5-9667-4B10D6B5CA87}" srcOrd="0" destOrd="0" presId="urn:microsoft.com/office/officeart/2008/layout/LinedList"/>
    <dgm:cxn modelId="{CE83E6FF-E1CD-45E9-8DD2-075A23BAEA4A}" type="presParOf" srcId="{A623C8BF-5FB5-4A9B-A6C8-9A242B09E623}" destId="{515D9F17-9EAC-4F8D-A13D-739E94C67F7C}" srcOrd="1" destOrd="0" presId="urn:microsoft.com/office/officeart/2008/layout/LinedList"/>
    <dgm:cxn modelId="{A85BE871-96BE-4BED-96FC-700512A8D22C}" type="presParOf" srcId="{515D9F17-9EAC-4F8D-A13D-739E94C67F7C}" destId="{E16C099F-946C-4255-AC34-B60B351E5A1D}" srcOrd="0" destOrd="0" presId="urn:microsoft.com/office/officeart/2008/layout/LinedList"/>
    <dgm:cxn modelId="{4F51FD62-F496-4071-8C5C-B3C7F8C473A2}" type="presParOf" srcId="{515D9F17-9EAC-4F8D-A13D-739E94C67F7C}" destId="{2918C973-C007-4EAF-9D05-9773FDF4008A}" srcOrd="1" destOrd="0" presId="urn:microsoft.com/office/officeart/2008/layout/LinedList"/>
    <dgm:cxn modelId="{C5724B63-3AB9-4F7C-A7F6-26DC707F76DC}" type="presParOf" srcId="{A623C8BF-5FB5-4A9B-A6C8-9A242B09E623}" destId="{E035F7F3-AF86-4895-80E6-10A5D9E2D149}" srcOrd="2" destOrd="0" presId="urn:microsoft.com/office/officeart/2008/layout/LinedList"/>
    <dgm:cxn modelId="{A0FA7783-2548-42DB-8ECC-515EECB05609}" type="presParOf" srcId="{A623C8BF-5FB5-4A9B-A6C8-9A242B09E623}" destId="{42F58000-AAA4-4B8C-9864-657294A861CE}" srcOrd="3" destOrd="0" presId="urn:microsoft.com/office/officeart/2008/layout/LinedList"/>
    <dgm:cxn modelId="{16B812AC-F33D-472C-8B32-F7822A12995C}" type="presParOf" srcId="{42F58000-AAA4-4B8C-9864-657294A861CE}" destId="{609FB245-3CEF-4053-BA74-0E8212EF048A}" srcOrd="0" destOrd="0" presId="urn:microsoft.com/office/officeart/2008/layout/LinedList"/>
    <dgm:cxn modelId="{B491BB3C-4C8A-435D-811B-A25A181D9A5F}" type="presParOf" srcId="{42F58000-AAA4-4B8C-9864-657294A861CE}" destId="{2B8D440C-C036-4725-8A6B-D7DF4686C2CD}" srcOrd="1" destOrd="0" presId="urn:microsoft.com/office/officeart/2008/layout/LinedList"/>
    <dgm:cxn modelId="{DDC3833A-EF82-408B-9A53-2FBF9FC579C5}" type="presParOf" srcId="{A623C8BF-5FB5-4A9B-A6C8-9A242B09E623}" destId="{2A59B4E4-0300-4CBF-9D56-27507BD86FDF}" srcOrd="4" destOrd="0" presId="urn:microsoft.com/office/officeart/2008/layout/LinedList"/>
    <dgm:cxn modelId="{B5670064-3861-4012-834C-1679EE132A40}" type="presParOf" srcId="{A623C8BF-5FB5-4A9B-A6C8-9A242B09E623}" destId="{0AED215B-9448-44F8-B987-2EE2BFB8D59E}" srcOrd="5" destOrd="0" presId="urn:microsoft.com/office/officeart/2008/layout/LinedList"/>
    <dgm:cxn modelId="{DF1051D7-46A8-4E2E-A8B3-5FAF696623E9}" type="presParOf" srcId="{0AED215B-9448-44F8-B987-2EE2BFB8D59E}" destId="{14D8E446-0A70-4897-AFBE-7D70AF1E04E7}" srcOrd="0" destOrd="0" presId="urn:microsoft.com/office/officeart/2008/layout/LinedList"/>
    <dgm:cxn modelId="{F5E72D5D-842F-4354-AEDF-D0BDDF26A40E}" type="presParOf" srcId="{0AED215B-9448-44F8-B987-2EE2BFB8D59E}" destId="{C6732230-05C9-44FE-9CC0-508C8C7F46CF}" srcOrd="1" destOrd="0" presId="urn:microsoft.com/office/officeart/2008/layout/LinedList"/>
    <dgm:cxn modelId="{4FDC252D-4E4E-49F3-B4D3-DA20EA36736C}" type="presParOf" srcId="{A623C8BF-5FB5-4A9B-A6C8-9A242B09E623}" destId="{3CA89B77-C7AB-4729-81F9-DDED797385B6}" srcOrd="6" destOrd="0" presId="urn:microsoft.com/office/officeart/2008/layout/LinedList"/>
    <dgm:cxn modelId="{08C6509B-3D0D-407F-8C35-19D22C4852B4}" type="presParOf" srcId="{A623C8BF-5FB5-4A9B-A6C8-9A242B09E623}" destId="{6488CF65-97DF-40C6-BFA7-EE373BD9CAA9}" srcOrd="7" destOrd="0" presId="urn:microsoft.com/office/officeart/2008/layout/LinedList"/>
    <dgm:cxn modelId="{A5C93963-EC56-4484-881D-0479F52BF650}" type="presParOf" srcId="{6488CF65-97DF-40C6-BFA7-EE373BD9CAA9}" destId="{38F861CB-451F-4517-9A08-5625AFBFEFBC}" srcOrd="0" destOrd="0" presId="urn:microsoft.com/office/officeart/2008/layout/LinedList"/>
    <dgm:cxn modelId="{141AEAE5-1E32-4380-88A0-1313A0B843A9}" type="presParOf" srcId="{6488CF65-97DF-40C6-BFA7-EE373BD9CAA9}" destId="{035AE077-7E34-4E79-AC14-05033572D5C3}" srcOrd="1" destOrd="0" presId="urn:microsoft.com/office/officeart/2008/layout/LinedList"/>
    <dgm:cxn modelId="{000B8CF0-8C8A-4B4A-9023-59C9E4151628}" type="presParOf" srcId="{A623C8BF-5FB5-4A9B-A6C8-9A242B09E623}" destId="{D28D5A00-A6AE-4407-B77F-01A337A920E1}" srcOrd="8" destOrd="0" presId="urn:microsoft.com/office/officeart/2008/layout/LinedList"/>
    <dgm:cxn modelId="{86BD61D7-1A08-471C-B82E-512AA7EE63AF}" type="presParOf" srcId="{A623C8BF-5FB5-4A9B-A6C8-9A242B09E623}" destId="{97A4D45B-84D5-43AA-A8E0-BEBBCD22027D}" srcOrd="9" destOrd="0" presId="urn:microsoft.com/office/officeart/2008/layout/LinedList"/>
    <dgm:cxn modelId="{497CBFB8-FF47-4E57-8B84-1CBCD0A1B6D8}" type="presParOf" srcId="{97A4D45B-84D5-43AA-A8E0-BEBBCD22027D}" destId="{AC61DC18-A21F-43BE-9186-48348B126ED8}" srcOrd="0" destOrd="0" presId="urn:microsoft.com/office/officeart/2008/layout/LinedList"/>
    <dgm:cxn modelId="{3BC1EDE8-907A-492C-AA80-E5B35AEFECC6}" type="presParOf" srcId="{97A4D45B-84D5-43AA-A8E0-BEBBCD22027D}" destId="{FFA94D2E-3AC5-4284-B818-393004C5B56A}" srcOrd="1" destOrd="0" presId="urn:microsoft.com/office/officeart/2008/layout/LinedList"/>
    <dgm:cxn modelId="{58982EC7-5472-4B23-B9B8-C84B3A831BF4}" type="presParOf" srcId="{A623C8BF-5FB5-4A9B-A6C8-9A242B09E623}" destId="{FB830128-A43D-4120-B0E3-258BFBEE681E}" srcOrd="10" destOrd="0" presId="urn:microsoft.com/office/officeart/2008/layout/LinedList"/>
    <dgm:cxn modelId="{B16B29FF-8AFB-4B9B-87ED-E4543981068A}" type="presParOf" srcId="{A623C8BF-5FB5-4A9B-A6C8-9A242B09E623}" destId="{D5BA3F6D-EA63-4AC0-913B-E929592DCF29}" srcOrd="11" destOrd="0" presId="urn:microsoft.com/office/officeart/2008/layout/LinedList"/>
    <dgm:cxn modelId="{89C4D9FF-B76A-4A49-B439-0E3FD1AC4132}" type="presParOf" srcId="{D5BA3F6D-EA63-4AC0-913B-E929592DCF29}" destId="{67960D68-A771-472D-A38B-A6174ABFCF54}" srcOrd="0" destOrd="0" presId="urn:microsoft.com/office/officeart/2008/layout/LinedList"/>
    <dgm:cxn modelId="{65D1820B-CB34-4962-8381-C6A88A22C448}" type="presParOf" srcId="{D5BA3F6D-EA63-4AC0-913B-E929592DCF29}" destId="{2FA3EDB7-5F01-489B-A7AA-18D96798B069}" srcOrd="1" destOrd="0" presId="urn:microsoft.com/office/officeart/2008/layout/LinedList"/>
    <dgm:cxn modelId="{43613E80-133B-4303-B06D-338523E0FDFC}" type="presParOf" srcId="{A623C8BF-5FB5-4A9B-A6C8-9A242B09E623}" destId="{FACB04D9-6127-4BD9-A9F4-4000C2016970}" srcOrd="12" destOrd="0" presId="urn:microsoft.com/office/officeart/2008/layout/LinedList"/>
    <dgm:cxn modelId="{196FF3F9-A2E1-4994-857B-EE66FAC0C06B}" type="presParOf" srcId="{A623C8BF-5FB5-4A9B-A6C8-9A242B09E623}" destId="{64244AA1-D834-49A6-9BAE-C8A73640F046}" srcOrd="13" destOrd="0" presId="urn:microsoft.com/office/officeart/2008/layout/LinedList"/>
    <dgm:cxn modelId="{A29C9C7C-210F-4AC9-8AF7-9D00DC78BC90}" type="presParOf" srcId="{64244AA1-D834-49A6-9BAE-C8A73640F046}" destId="{0C7F6EA6-B8AD-4AA9-8C4E-998B88EA43E1}" srcOrd="0" destOrd="0" presId="urn:microsoft.com/office/officeart/2008/layout/LinedList"/>
    <dgm:cxn modelId="{5E41FB1B-5893-4828-AE59-0D347CCD5F82}" type="presParOf" srcId="{64244AA1-D834-49A6-9BAE-C8A73640F046}" destId="{F51AA61B-B05C-40BE-9789-2A6D5CD8E1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0F5E608-D516-4263-90C2-3B473A463C97}" type="doc">
      <dgm:prSet loTypeId="urn:microsoft.com/office/officeart/2005/8/layout/vList2" loCatId="list" qsTypeId="urn:microsoft.com/office/officeart/2005/8/quickstyle/simple4#5" qsCatId="simple" csTypeId="urn:microsoft.com/office/officeart/2005/8/colors/colorful2#6" csCatId="colorful"/>
      <dgm:spPr/>
      <dgm:t>
        <a:bodyPr/>
        <a:lstStyle/>
        <a:p>
          <a:endParaRPr lang="en-US"/>
        </a:p>
      </dgm:t>
    </dgm:pt>
    <dgm:pt modelId="{E51F3257-7E05-4D86-B6BF-F009286D2904}">
      <dgm:prSet/>
      <dgm:spPr/>
      <dgm:t>
        <a:bodyPr/>
        <a:lstStyle/>
        <a:p>
          <a:r>
            <a:rPr lang="en-GB"/>
            <a:t>Aim – to explore if individuals would obey instructions to harm another person because an authority figure told them to. </a:t>
          </a:r>
          <a:endParaRPr lang="en-US"/>
        </a:p>
      </dgm:t>
    </dgm:pt>
    <dgm:pt modelId="{72182DB4-59CF-4BE9-9BF8-F47DA1FAC94C}" type="parTrans" cxnId="{5EF63679-B580-4C5B-A0C7-E6EFDE387293}">
      <dgm:prSet/>
      <dgm:spPr/>
      <dgm:t>
        <a:bodyPr/>
        <a:lstStyle/>
        <a:p>
          <a:endParaRPr lang="en-US"/>
        </a:p>
      </dgm:t>
    </dgm:pt>
    <dgm:pt modelId="{43A1BBEC-B9BB-42AC-9185-6ABC2A6AB78A}" type="sibTrans" cxnId="{5EF63679-B580-4C5B-A0C7-E6EFDE387293}">
      <dgm:prSet/>
      <dgm:spPr/>
      <dgm:t>
        <a:bodyPr/>
        <a:lstStyle/>
        <a:p>
          <a:endParaRPr lang="en-US"/>
        </a:p>
      </dgm:t>
    </dgm:pt>
    <dgm:pt modelId="{C9FEE17D-52E5-4872-A4DB-82D7F398AD40}">
      <dgm:prSet/>
      <dgm:spPr/>
      <dgm:t>
        <a:bodyPr/>
        <a:lstStyle/>
        <a:p>
          <a:r>
            <a:rPr lang="en-GB"/>
            <a:t>40 male participants, aged 20-50. </a:t>
          </a:r>
          <a:endParaRPr lang="en-US"/>
        </a:p>
      </dgm:t>
    </dgm:pt>
    <dgm:pt modelId="{C241C771-C4E8-4339-A511-EFDD25F608AE}" type="parTrans" cxnId="{7648D471-9421-445E-9A76-A46C960A5202}">
      <dgm:prSet/>
      <dgm:spPr/>
      <dgm:t>
        <a:bodyPr/>
        <a:lstStyle/>
        <a:p>
          <a:endParaRPr lang="en-US"/>
        </a:p>
      </dgm:t>
    </dgm:pt>
    <dgm:pt modelId="{D4CB1748-FA04-4C99-8D2E-B749612FABE9}" type="sibTrans" cxnId="{7648D471-9421-445E-9A76-A46C960A5202}">
      <dgm:prSet/>
      <dgm:spPr/>
      <dgm:t>
        <a:bodyPr/>
        <a:lstStyle/>
        <a:p>
          <a:endParaRPr lang="en-US"/>
        </a:p>
      </dgm:t>
    </dgm:pt>
    <dgm:pt modelId="{423C6765-DB0F-4DA3-A41E-B4FA5F85163C}">
      <dgm:prSet/>
      <dgm:spPr/>
      <dgm:t>
        <a:bodyPr/>
        <a:lstStyle/>
        <a:p>
          <a:r>
            <a:rPr lang="en-GB"/>
            <a:t>Recruited through the newspaper, under the guise of a memory study. </a:t>
          </a:r>
          <a:endParaRPr lang="en-US"/>
        </a:p>
      </dgm:t>
    </dgm:pt>
    <dgm:pt modelId="{7917CBA3-81C4-40BA-958D-76BFB688F606}" type="parTrans" cxnId="{2C4DAAAF-048C-453E-90C7-2E3109F41DB7}">
      <dgm:prSet/>
      <dgm:spPr/>
      <dgm:t>
        <a:bodyPr/>
        <a:lstStyle/>
        <a:p>
          <a:endParaRPr lang="en-US"/>
        </a:p>
      </dgm:t>
    </dgm:pt>
    <dgm:pt modelId="{CA92AA51-B7EA-4557-B5E6-8695BEE0EEC7}" type="sibTrans" cxnId="{2C4DAAAF-048C-453E-90C7-2E3109F41DB7}">
      <dgm:prSet/>
      <dgm:spPr/>
      <dgm:t>
        <a:bodyPr/>
        <a:lstStyle/>
        <a:p>
          <a:endParaRPr lang="en-US"/>
        </a:p>
      </dgm:t>
    </dgm:pt>
    <dgm:pt modelId="{F174EF56-AD61-4B20-994B-AF6E4387EF7F}">
      <dgm:prSet/>
      <dgm:spPr/>
      <dgm:t>
        <a:bodyPr/>
        <a:lstStyle/>
        <a:p>
          <a:r>
            <a:rPr lang="en-GB"/>
            <a:t>Paid $4.50 for attending, whether they completed the study or not. </a:t>
          </a:r>
          <a:endParaRPr lang="en-US"/>
        </a:p>
      </dgm:t>
    </dgm:pt>
    <dgm:pt modelId="{BBED3022-DEEA-4072-9D0E-D1C78D7DF5B2}" type="parTrans" cxnId="{BFEA1BB6-4CD6-4431-B025-C39937417504}">
      <dgm:prSet/>
      <dgm:spPr/>
      <dgm:t>
        <a:bodyPr/>
        <a:lstStyle/>
        <a:p>
          <a:endParaRPr lang="en-US"/>
        </a:p>
      </dgm:t>
    </dgm:pt>
    <dgm:pt modelId="{6B1F0886-207E-4A1D-A37F-3FC1685F59C1}" type="sibTrans" cxnId="{BFEA1BB6-4CD6-4431-B025-C39937417504}">
      <dgm:prSet/>
      <dgm:spPr/>
      <dgm:t>
        <a:bodyPr/>
        <a:lstStyle/>
        <a:p>
          <a:endParaRPr lang="en-US"/>
        </a:p>
      </dgm:t>
    </dgm:pt>
    <dgm:pt modelId="{CA300CBE-0EB1-4404-947F-6B810C636DF1}" type="pres">
      <dgm:prSet presAssocID="{30F5E608-D516-4263-90C2-3B473A463C97}" presName="linear" presStyleCnt="0">
        <dgm:presLayoutVars>
          <dgm:animLvl val="lvl"/>
          <dgm:resizeHandles val="exact"/>
        </dgm:presLayoutVars>
      </dgm:prSet>
      <dgm:spPr/>
    </dgm:pt>
    <dgm:pt modelId="{ECD1EBCC-D935-43B0-9CC9-D6B1CE8CF19C}" type="pres">
      <dgm:prSet presAssocID="{E51F3257-7E05-4D86-B6BF-F009286D2904}" presName="parentText" presStyleLbl="node1" presStyleIdx="0" presStyleCnt="4">
        <dgm:presLayoutVars>
          <dgm:chMax val="0"/>
          <dgm:bulletEnabled val="1"/>
        </dgm:presLayoutVars>
      </dgm:prSet>
      <dgm:spPr/>
    </dgm:pt>
    <dgm:pt modelId="{97B021DA-6648-4D10-8020-EB74FB339FC8}" type="pres">
      <dgm:prSet presAssocID="{43A1BBEC-B9BB-42AC-9185-6ABC2A6AB78A}" presName="spacer" presStyleCnt="0"/>
      <dgm:spPr/>
    </dgm:pt>
    <dgm:pt modelId="{F7D5B4CB-85AC-470B-9D29-978AFE7CA180}" type="pres">
      <dgm:prSet presAssocID="{C9FEE17D-52E5-4872-A4DB-82D7F398AD40}" presName="parentText" presStyleLbl="node1" presStyleIdx="1" presStyleCnt="4">
        <dgm:presLayoutVars>
          <dgm:chMax val="0"/>
          <dgm:bulletEnabled val="1"/>
        </dgm:presLayoutVars>
      </dgm:prSet>
      <dgm:spPr/>
    </dgm:pt>
    <dgm:pt modelId="{542165F1-D31E-41FC-8630-49B19C13D66E}" type="pres">
      <dgm:prSet presAssocID="{D4CB1748-FA04-4C99-8D2E-B749612FABE9}" presName="spacer" presStyleCnt="0"/>
      <dgm:spPr/>
    </dgm:pt>
    <dgm:pt modelId="{36B8CD6F-F04C-459D-AFB9-D9BD1E95B1F0}" type="pres">
      <dgm:prSet presAssocID="{423C6765-DB0F-4DA3-A41E-B4FA5F85163C}" presName="parentText" presStyleLbl="node1" presStyleIdx="2" presStyleCnt="4">
        <dgm:presLayoutVars>
          <dgm:chMax val="0"/>
          <dgm:bulletEnabled val="1"/>
        </dgm:presLayoutVars>
      </dgm:prSet>
      <dgm:spPr/>
    </dgm:pt>
    <dgm:pt modelId="{EBBFEA46-95AE-4FB2-9314-047F98CE48A7}" type="pres">
      <dgm:prSet presAssocID="{CA92AA51-B7EA-4557-B5E6-8695BEE0EEC7}" presName="spacer" presStyleCnt="0"/>
      <dgm:spPr/>
    </dgm:pt>
    <dgm:pt modelId="{E03FEA71-5736-4DD4-AC63-ADF5346524C5}" type="pres">
      <dgm:prSet presAssocID="{F174EF56-AD61-4B20-994B-AF6E4387EF7F}" presName="parentText" presStyleLbl="node1" presStyleIdx="3" presStyleCnt="4">
        <dgm:presLayoutVars>
          <dgm:chMax val="0"/>
          <dgm:bulletEnabled val="1"/>
        </dgm:presLayoutVars>
      </dgm:prSet>
      <dgm:spPr/>
    </dgm:pt>
  </dgm:ptLst>
  <dgm:cxnLst>
    <dgm:cxn modelId="{1BBC3705-2D73-4891-B330-479D1D8D3DAC}" type="presOf" srcId="{E51F3257-7E05-4D86-B6BF-F009286D2904}" destId="{ECD1EBCC-D935-43B0-9CC9-D6B1CE8CF19C}" srcOrd="0" destOrd="0" presId="urn:microsoft.com/office/officeart/2005/8/layout/vList2"/>
    <dgm:cxn modelId="{790E0206-6E0D-4E94-A33A-B41FB06B7405}" type="presOf" srcId="{30F5E608-D516-4263-90C2-3B473A463C97}" destId="{CA300CBE-0EB1-4404-947F-6B810C636DF1}" srcOrd="0" destOrd="0" presId="urn:microsoft.com/office/officeart/2005/8/layout/vList2"/>
    <dgm:cxn modelId="{2A368217-DBD3-4D89-A1F7-41796AEE0951}" type="presOf" srcId="{F174EF56-AD61-4B20-994B-AF6E4387EF7F}" destId="{E03FEA71-5736-4DD4-AC63-ADF5346524C5}" srcOrd="0" destOrd="0" presId="urn:microsoft.com/office/officeart/2005/8/layout/vList2"/>
    <dgm:cxn modelId="{6E255826-9289-4D19-8C41-FCC764410D91}" type="presOf" srcId="{C9FEE17D-52E5-4872-A4DB-82D7F398AD40}" destId="{F7D5B4CB-85AC-470B-9D29-978AFE7CA180}" srcOrd="0" destOrd="0" presId="urn:microsoft.com/office/officeart/2005/8/layout/vList2"/>
    <dgm:cxn modelId="{7648D471-9421-445E-9A76-A46C960A5202}" srcId="{30F5E608-D516-4263-90C2-3B473A463C97}" destId="{C9FEE17D-52E5-4872-A4DB-82D7F398AD40}" srcOrd="1" destOrd="0" parTransId="{C241C771-C4E8-4339-A511-EFDD25F608AE}" sibTransId="{D4CB1748-FA04-4C99-8D2E-B749612FABE9}"/>
    <dgm:cxn modelId="{5EF63679-B580-4C5B-A0C7-E6EFDE387293}" srcId="{30F5E608-D516-4263-90C2-3B473A463C97}" destId="{E51F3257-7E05-4D86-B6BF-F009286D2904}" srcOrd="0" destOrd="0" parTransId="{72182DB4-59CF-4BE9-9BF8-F47DA1FAC94C}" sibTransId="{43A1BBEC-B9BB-42AC-9185-6ABC2A6AB78A}"/>
    <dgm:cxn modelId="{2C4DAAAF-048C-453E-90C7-2E3109F41DB7}" srcId="{30F5E608-D516-4263-90C2-3B473A463C97}" destId="{423C6765-DB0F-4DA3-A41E-B4FA5F85163C}" srcOrd="2" destOrd="0" parTransId="{7917CBA3-81C4-40BA-958D-76BFB688F606}" sibTransId="{CA92AA51-B7EA-4557-B5E6-8695BEE0EEC7}"/>
    <dgm:cxn modelId="{BE7ADEAF-C994-4DD0-B3DF-C7E25F95FFFF}" type="presOf" srcId="{423C6765-DB0F-4DA3-A41E-B4FA5F85163C}" destId="{36B8CD6F-F04C-459D-AFB9-D9BD1E95B1F0}" srcOrd="0" destOrd="0" presId="urn:microsoft.com/office/officeart/2005/8/layout/vList2"/>
    <dgm:cxn modelId="{BFEA1BB6-4CD6-4431-B025-C39937417504}" srcId="{30F5E608-D516-4263-90C2-3B473A463C97}" destId="{F174EF56-AD61-4B20-994B-AF6E4387EF7F}" srcOrd="3" destOrd="0" parTransId="{BBED3022-DEEA-4072-9D0E-D1C78D7DF5B2}" sibTransId="{6B1F0886-207E-4A1D-A37F-3FC1685F59C1}"/>
    <dgm:cxn modelId="{6842E163-9304-4BF1-B5D0-8FBA2B97D05C}" type="presParOf" srcId="{CA300CBE-0EB1-4404-947F-6B810C636DF1}" destId="{ECD1EBCC-D935-43B0-9CC9-D6B1CE8CF19C}" srcOrd="0" destOrd="0" presId="urn:microsoft.com/office/officeart/2005/8/layout/vList2"/>
    <dgm:cxn modelId="{640B4C47-2169-4EF9-96BB-FBC9FB32610F}" type="presParOf" srcId="{CA300CBE-0EB1-4404-947F-6B810C636DF1}" destId="{97B021DA-6648-4D10-8020-EB74FB339FC8}" srcOrd="1" destOrd="0" presId="urn:microsoft.com/office/officeart/2005/8/layout/vList2"/>
    <dgm:cxn modelId="{47E19284-7467-4BB4-84B0-5BBD559B804F}" type="presParOf" srcId="{CA300CBE-0EB1-4404-947F-6B810C636DF1}" destId="{F7D5B4CB-85AC-470B-9D29-978AFE7CA180}" srcOrd="2" destOrd="0" presId="urn:microsoft.com/office/officeart/2005/8/layout/vList2"/>
    <dgm:cxn modelId="{D97B196A-0C77-443E-9C9B-CAEE55268A4D}" type="presParOf" srcId="{CA300CBE-0EB1-4404-947F-6B810C636DF1}" destId="{542165F1-D31E-41FC-8630-49B19C13D66E}" srcOrd="3" destOrd="0" presId="urn:microsoft.com/office/officeart/2005/8/layout/vList2"/>
    <dgm:cxn modelId="{BF46E2C9-42AE-4183-BCD2-C80ADF7FEF51}" type="presParOf" srcId="{CA300CBE-0EB1-4404-947F-6B810C636DF1}" destId="{36B8CD6F-F04C-459D-AFB9-D9BD1E95B1F0}" srcOrd="4" destOrd="0" presId="urn:microsoft.com/office/officeart/2005/8/layout/vList2"/>
    <dgm:cxn modelId="{F5627263-2BDE-4E0C-A8B9-0FB698387B5A}" type="presParOf" srcId="{CA300CBE-0EB1-4404-947F-6B810C636DF1}" destId="{EBBFEA46-95AE-4FB2-9314-047F98CE48A7}" srcOrd="5" destOrd="0" presId="urn:microsoft.com/office/officeart/2005/8/layout/vList2"/>
    <dgm:cxn modelId="{C61F54C1-17D7-4C63-929D-4CE66D1923C4}" type="presParOf" srcId="{CA300CBE-0EB1-4404-947F-6B810C636DF1}" destId="{E03FEA71-5736-4DD4-AC63-ADF5346524C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9F15470-834F-463B-9EF6-1455B483DBD9}" type="doc">
      <dgm:prSet loTypeId="urn:microsoft.com/office/officeart/2005/8/layout/vList2" loCatId="list" qsTypeId="urn:microsoft.com/office/officeart/2005/8/quickstyle/simple4#6" qsCatId="simple" csTypeId="urn:microsoft.com/office/officeart/2005/8/colors/colorful2#7" csCatId="colorful"/>
      <dgm:spPr/>
      <dgm:t>
        <a:bodyPr/>
        <a:lstStyle/>
        <a:p>
          <a:endParaRPr lang="en-US"/>
        </a:p>
      </dgm:t>
    </dgm:pt>
    <dgm:pt modelId="{91FF57A9-B3AB-44F3-AFBE-1DBB5EBDD9D3}">
      <dgm:prSet/>
      <dgm:spPr/>
      <dgm:t>
        <a:bodyPr/>
        <a:lstStyle/>
        <a:p>
          <a:r>
            <a:rPr lang="en-GB"/>
            <a:t>The participant and the confederate drew slips from a hat to determine their roles.</a:t>
          </a:r>
          <a:endParaRPr lang="en-US"/>
        </a:p>
      </dgm:t>
    </dgm:pt>
    <dgm:pt modelId="{D34E5967-BCB5-44C6-8F1F-9891BBA9D08E}" type="parTrans" cxnId="{CF8094B9-6AFF-4809-9F0F-3E5CA8CE8C6A}">
      <dgm:prSet/>
      <dgm:spPr/>
      <dgm:t>
        <a:bodyPr/>
        <a:lstStyle/>
        <a:p>
          <a:endParaRPr lang="en-US"/>
        </a:p>
      </dgm:t>
    </dgm:pt>
    <dgm:pt modelId="{8F77254D-6779-4656-BE58-5834D3538AA3}" type="sibTrans" cxnId="{CF8094B9-6AFF-4809-9F0F-3E5CA8CE8C6A}">
      <dgm:prSet/>
      <dgm:spPr/>
      <dgm:t>
        <a:bodyPr/>
        <a:lstStyle/>
        <a:p>
          <a:endParaRPr lang="en-US"/>
        </a:p>
      </dgm:t>
    </dgm:pt>
    <dgm:pt modelId="{EF6775EC-426E-4D72-9A19-47CF97403FB0}">
      <dgm:prSet/>
      <dgm:spPr/>
      <dgm:t>
        <a:bodyPr/>
        <a:lstStyle/>
        <a:p>
          <a:r>
            <a:rPr lang="en-GB"/>
            <a:t>The drawing was rigged so that both slips contained the word “Teacher.”</a:t>
          </a:r>
          <a:endParaRPr lang="en-US"/>
        </a:p>
      </dgm:t>
    </dgm:pt>
    <dgm:pt modelId="{7DE2E002-165D-4D2A-8AD4-6B442253D53C}" type="parTrans" cxnId="{96044F71-A5A4-4939-A9A6-50A65B0D02FB}">
      <dgm:prSet/>
      <dgm:spPr/>
      <dgm:t>
        <a:bodyPr/>
        <a:lstStyle/>
        <a:p>
          <a:endParaRPr lang="en-US"/>
        </a:p>
      </dgm:t>
    </dgm:pt>
    <dgm:pt modelId="{F8193E5B-C3CA-4193-B548-9CEAB7E1D32A}" type="sibTrans" cxnId="{96044F71-A5A4-4939-A9A6-50A65B0D02FB}">
      <dgm:prSet/>
      <dgm:spPr/>
      <dgm:t>
        <a:bodyPr/>
        <a:lstStyle/>
        <a:p>
          <a:endParaRPr lang="en-US"/>
        </a:p>
      </dgm:t>
    </dgm:pt>
    <dgm:pt modelId="{E54D8331-3EF3-4222-8C81-60B47AC3128E}">
      <dgm:prSet/>
      <dgm:spPr/>
      <dgm:t>
        <a:bodyPr/>
        <a:lstStyle/>
        <a:p>
          <a:r>
            <a:rPr lang="en-GB"/>
            <a:t>The ‘true’ participant was always first to choose.</a:t>
          </a:r>
          <a:endParaRPr lang="en-US"/>
        </a:p>
      </dgm:t>
    </dgm:pt>
    <dgm:pt modelId="{E1C27AE7-1627-4B0C-A9C2-D4D4D7DAF751}" type="parTrans" cxnId="{32DC4EB4-AA9A-4244-B040-B20EB99F491E}">
      <dgm:prSet/>
      <dgm:spPr/>
      <dgm:t>
        <a:bodyPr/>
        <a:lstStyle/>
        <a:p>
          <a:endParaRPr lang="en-US"/>
        </a:p>
      </dgm:t>
    </dgm:pt>
    <dgm:pt modelId="{1600AE9B-AB6E-4A8A-BB8A-535659EA8AC7}" type="sibTrans" cxnId="{32DC4EB4-AA9A-4244-B040-B20EB99F491E}">
      <dgm:prSet/>
      <dgm:spPr/>
      <dgm:t>
        <a:bodyPr/>
        <a:lstStyle/>
        <a:p>
          <a:endParaRPr lang="en-US"/>
        </a:p>
      </dgm:t>
    </dgm:pt>
    <dgm:pt modelId="{27376B2A-3E07-4D9B-9EB5-030103FA55B3}">
      <dgm:prSet/>
      <dgm:spPr/>
      <dgm:t>
        <a:bodyPr/>
        <a:lstStyle/>
        <a:p>
          <a:r>
            <a:rPr lang="en-GB"/>
            <a:t>This ensured that the naive subject (real participant) was always assigned the role of teacher, while the confederate was always the learner.</a:t>
          </a:r>
          <a:endParaRPr lang="en-US"/>
        </a:p>
      </dgm:t>
    </dgm:pt>
    <dgm:pt modelId="{EA2A53C4-A76F-453E-B5DD-DEF9B4DECA1B}" type="parTrans" cxnId="{23D581B3-D48F-40D2-82B7-EDA27CBCD2FD}">
      <dgm:prSet/>
      <dgm:spPr/>
      <dgm:t>
        <a:bodyPr/>
        <a:lstStyle/>
        <a:p>
          <a:endParaRPr lang="en-US"/>
        </a:p>
      </dgm:t>
    </dgm:pt>
    <dgm:pt modelId="{1BE38419-6C47-4765-BD74-A7ECC1691E5E}" type="sibTrans" cxnId="{23D581B3-D48F-40D2-82B7-EDA27CBCD2FD}">
      <dgm:prSet/>
      <dgm:spPr/>
      <dgm:t>
        <a:bodyPr/>
        <a:lstStyle/>
        <a:p>
          <a:endParaRPr lang="en-US"/>
        </a:p>
      </dgm:t>
    </dgm:pt>
    <dgm:pt modelId="{379F076F-FEF9-41D9-82CE-53F900BFF878}" type="pres">
      <dgm:prSet presAssocID="{F9F15470-834F-463B-9EF6-1455B483DBD9}" presName="linear" presStyleCnt="0">
        <dgm:presLayoutVars>
          <dgm:animLvl val="lvl"/>
          <dgm:resizeHandles val="exact"/>
        </dgm:presLayoutVars>
      </dgm:prSet>
      <dgm:spPr/>
    </dgm:pt>
    <dgm:pt modelId="{8D90428F-7100-4E0B-B729-24F783D3BA35}" type="pres">
      <dgm:prSet presAssocID="{91FF57A9-B3AB-44F3-AFBE-1DBB5EBDD9D3}" presName="parentText" presStyleLbl="node1" presStyleIdx="0" presStyleCnt="4">
        <dgm:presLayoutVars>
          <dgm:chMax val="0"/>
          <dgm:bulletEnabled val="1"/>
        </dgm:presLayoutVars>
      </dgm:prSet>
      <dgm:spPr/>
    </dgm:pt>
    <dgm:pt modelId="{6575EBCC-746F-416F-8750-419C3E27D9B6}" type="pres">
      <dgm:prSet presAssocID="{8F77254D-6779-4656-BE58-5834D3538AA3}" presName="spacer" presStyleCnt="0"/>
      <dgm:spPr/>
    </dgm:pt>
    <dgm:pt modelId="{42453EC2-4763-47AE-91CC-0B95CEDFE85D}" type="pres">
      <dgm:prSet presAssocID="{EF6775EC-426E-4D72-9A19-47CF97403FB0}" presName="parentText" presStyleLbl="node1" presStyleIdx="1" presStyleCnt="4">
        <dgm:presLayoutVars>
          <dgm:chMax val="0"/>
          <dgm:bulletEnabled val="1"/>
        </dgm:presLayoutVars>
      </dgm:prSet>
      <dgm:spPr/>
    </dgm:pt>
    <dgm:pt modelId="{38A2E6A2-DAA1-4FB2-AF16-B27D68F13D35}" type="pres">
      <dgm:prSet presAssocID="{F8193E5B-C3CA-4193-B548-9CEAB7E1D32A}" presName="spacer" presStyleCnt="0"/>
      <dgm:spPr/>
    </dgm:pt>
    <dgm:pt modelId="{B400A0D2-CBCE-4290-81CD-7135D811300D}" type="pres">
      <dgm:prSet presAssocID="{E54D8331-3EF3-4222-8C81-60B47AC3128E}" presName="parentText" presStyleLbl="node1" presStyleIdx="2" presStyleCnt="4">
        <dgm:presLayoutVars>
          <dgm:chMax val="0"/>
          <dgm:bulletEnabled val="1"/>
        </dgm:presLayoutVars>
      </dgm:prSet>
      <dgm:spPr/>
    </dgm:pt>
    <dgm:pt modelId="{90604E34-AAEB-4E08-B372-DF679D062BC5}" type="pres">
      <dgm:prSet presAssocID="{1600AE9B-AB6E-4A8A-BB8A-535659EA8AC7}" presName="spacer" presStyleCnt="0"/>
      <dgm:spPr/>
    </dgm:pt>
    <dgm:pt modelId="{18B18863-E1FA-4049-8642-FA4939B715CD}" type="pres">
      <dgm:prSet presAssocID="{27376B2A-3E07-4D9B-9EB5-030103FA55B3}" presName="parentText" presStyleLbl="node1" presStyleIdx="3" presStyleCnt="4">
        <dgm:presLayoutVars>
          <dgm:chMax val="0"/>
          <dgm:bulletEnabled val="1"/>
        </dgm:presLayoutVars>
      </dgm:prSet>
      <dgm:spPr/>
    </dgm:pt>
  </dgm:ptLst>
  <dgm:cxnLst>
    <dgm:cxn modelId="{3083EE36-38FD-4FB1-AC0A-5514454212A6}" type="presOf" srcId="{27376B2A-3E07-4D9B-9EB5-030103FA55B3}" destId="{18B18863-E1FA-4049-8642-FA4939B715CD}" srcOrd="0" destOrd="0" presId="urn:microsoft.com/office/officeart/2005/8/layout/vList2"/>
    <dgm:cxn modelId="{0127A33A-DDD9-43C2-8FEF-3B0DE3C17988}" type="presOf" srcId="{E54D8331-3EF3-4222-8C81-60B47AC3128E}" destId="{B400A0D2-CBCE-4290-81CD-7135D811300D}" srcOrd="0" destOrd="0" presId="urn:microsoft.com/office/officeart/2005/8/layout/vList2"/>
    <dgm:cxn modelId="{AC9C345C-5EE5-4352-BC47-E932974985ED}" type="presOf" srcId="{EF6775EC-426E-4D72-9A19-47CF97403FB0}" destId="{42453EC2-4763-47AE-91CC-0B95CEDFE85D}" srcOrd="0" destOrd="0" presId="urn:microsoft.com/office/officeart/2005/8/layout/vList2"/>
    <dgm:cxn modelId="{96044F71-A5A4-4939-A9A6-50A65B0D02FB}" srcId="{F9F15470-834F-463B-9EF6-1455B483DBD9}" destId="{EF6775EC-426E-4D72-9A19-47CF97403FB0}" srcOrd="1" destOrd="0" parTransId="{7DE2E002-165D-4D2A-8AD4-6B442253D53C}" sibTransId="{F8193E5B-C3CA-4193-B548-9CEAB7E1D32A}"/>
    <dgm:cxn modelId="{DC02A575-1585-406D-8939-B23C55B623B8}" type="presOf" srcId="{91FF57A9-B3AB-44F3-AFBE-1DBB5EBDD9D3}" destId="{8D90428F-7100-4E0B-B729-24F783D3BA35}" srcOrd="0" destOrd="0" presId="urn:microsoft.com/office/officeart/2005/8/layout/vList2"/>
    <dgm:cxn modelId="{23D581B3-D48F-40D2-82B7-EDA27CBCD2FD}" srcId="{F9F15470-834F-463B-9EF6-1455B483DBD9}" destId="{27376B2A-3E07-4D9B-9EB5-030103FA55B3}" srcOrd="3" destOrd="0" parTransId="{EA2A53C4-A76F-453E-B5DD-DEF9B4DECA1B}" sibTransId="{1BE38419-6C47-4765-BD74-A7ECC1691E5E}"/>
    <dgm:cxn modelId="{32DC4EB4-AA9A-4244-B040-B20EB99F491E}" srcId="{F9F15470-834F-463B-9EF6-1455B483DBD9}" destId="{E54D8331-3EF3-4222-8C81-60B47AC3128E}" srcOrd="2" destOrd="0" parTransId="{E1C27AE7-1627-4B0C-A9C2-D4D4D7DAF751}" sibTransId="{1600AE9B-AB6E-4A8A-BB8A-535659EA8AC7}"/>
    <dgm:cxn modelId="{CF8094B9-6AFF-4809-9F0F-3E5CA8CE8C6A}" srcId="{F9F15470-834F-463B-9EF6-1455B483DBD9}" destId="{91FF57A9-B3AB-44F3-AFBE-1DBB5EBDD9D3}" srcOrd="0" destOrd="0" parTransId="{D34E5967-BCB5-44C6-8F1F-9891BBA9D08E}" sibTransId="{8F77254D-6779-4656-BE58-5834D3538AA3}"/>
    <dgm:cxn modelId="{0F08F9BD-31E8-4205-B012-6F2CEC6909B5}" type="presOf" srcId="{F9F15470-834F-463B-9EF6-1455B483DBD9}" destId="{379F076F-FEF9-41D9-82CE-53F900BFF878}" srcOrd="0" destOrd="0" presId="urn:microsoft.com/office/officeart/2005/8/layout/vList2"/>
    <dgm:cxn modelId="{08D6F686-B4B9-4CDA-B949-A5E28157B0A3}" type="presParOf" srcId="{379F076F-FEF9-41D9-82CE-53F900BFF878}" destId="{8D90428F-7100-4E0B-B729-24F783D3BA35}" srcOrd="0" destOrd="0" presId="urn:microsoft.com/office/officeart/2005/8/layout/vList2"/>
    <dgm:cxn modelId="{ACB39ADB-9B21-42DA-903E-EA3CF2CE9F9A}" type="presParOf" srcId="{379F076F-FEF9-41D9-82CE-53F900BFF878}" destId="{6575EBCC-746F-416F-8750-419C3E27D9B6}" srcOrd="1" destOrd="0" presId="urn:microsoft.com/office/officeart/2005/8/layout/vList2"/>
    <dgm:cxn modelId="{B17C371C-8AC5-44B7-B53F-4C1BA475BC15}" type="presParOf" srcId="{379F076F-FEF9-41D9-82CE-53F900BFF878}" destId="{42453EC2-4763-47AE-91CC-0B95CEDFE85D}" srcOrd="2" destOrd="0" presId="urn:microsoft.com/office/officeart/2005/8/layout/vList2"/>
    <dgm:cxn modelId="{61D44275-EBA8-47BE-A9F2-A88E2C1DF239}" type="presParOf" srcId="{379F076F-FEF9-41D9-82CE-53F900BFF878}" destId="{38A2E6A2-DAA1-4FB2-AF16-B27D68F13D35}" srcOrd="3" destOrd="0" presId="urn:microsoft.com/office/officeart/2005/8/layout/vList2"/>
    <dgm:cxn modelId="{2DE839EC-4E96-4D36-9C2A-6DE4EC0C05D1}" type="presParOf" srcId="{379F076F-FEF9-41D9-82CE-53F900BFF878}" destId="{B400A0D2-CBCE-4290-81CD-7135D811300D}" srcOrd="4" destOrd="0" presId="urn:microsoft.com/office/officeart/2005/8/layout/vList2"/>
    <dgm:cxn modelId="{088059DE-6B72-4E84-A399-44976E739D60}" type="presParOf" srcId="{379F076F-FEF9-41D9-82CE-53F900BFF878}" destId="{90604E34-AAEB-4E08-B372-DF679D062BC5}" srcOrd="5" destOrd="0" presId="urn:microsoft.com/office/officeart/2005/8/layout/vList2"/>
    <dgm:cxn modelId="{2AD9C70B-F024-45B1-821D-5798D77C10BE}" type="presParOf" srcId="{379F076F-FEF9-41D9-82CE-53F900BFF878}" destId="{18B18863-E1FA-4049-8642-FA4939B715C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EB1DCE8-86DF-42FB-A865-62C1871219BD}" type="doc">
      <dgm:prSet loTypeId="urn:microsoft.com/office/officeart/2008/layout/LinedList" loCatId="list" qsTypeId="urn:microsoft.com/office/officeart/2005/8/quickstyle/simple4#7" qsCatId="simple" csTypeId="urn:microsoft.com/office/officeart/2005/8/colors/colorful1#4" csCatId="colorful"/>
      <dgm:spPr/>
      <dgm:t>
        <a:bodyPr/>
        <a:lstStyle/>
        <a:p>
          <a:endParaRPr lang="en-US"/>
        </a:p>
      </dgm:t>
    </dgm:pt>
    <dgm:pt modelId="{F5E270DF-BB5F-4399-89AD-D484756AE4B6}">
      <dgm:prSet/>
      <dgm:spPr/>
      <dgm:t>
        <a:bodyPr/>
        <a:lstStyle/>
        <a:p>
          <a:r>
            <a:rPr lang="en-GB"/>
            <a:t>A set of 10 research ethics principles for human experimentation set as a result of the Nuremberg trials at the end of WWII. It was the first document to establish the principle of voluntary consent.</a:t>
          </a:r>
          <a:endParaRPr lang="en-US"/>
        </a:p>
      </dgm:t>
    </dgm:pt>
    <dgm:pt modelId="{6987BD83-058A-4669-8D3E-820F98F3BFCA}" type="parTrans" cxnId="{1BDDBE04-6CD4-4EED-8341-CC1155ECB664}">
      <dgm:prSet/>
      <dgm:spPr/>
      <dgm:t>
        <a:bodyPr/>
        <a:lstStyle/>
        <a:p>
          <a:endParaRPr lang="en-US"/>
        </a:p>
      </dgm:t>
    </dgm:pt>
    <dgm:pt modelId="{F5055287-97F5-4DD7-B0F3-F00F164A0639}" type="sibTrans" cxnId="{1BDDBE04-6CD4-4EED-8341-CC1155ECB664}">
      <dgm:prSet/>
      <dgm:spPr/>
      <dgm:t>
        <a:bodyPr/>
        <a:lstStyle/>
        <a:p>
          <a:endParaRPr lang="en-US"/>
        </a:p>
      </dgm:t>
    </dgm:pt>
    <dgm:pt modelId="{CF155AAC-E0EC-450C-A5A7-EE79D70937E3}">
      <dgm:prSet/>
      <dgm:spPr/>
      <dgm:t>
        <a:bodyPr/>
        <a:lstStyle/>
        <a:p>
          <a:r>
            <a:rPr lang="en-GB"/>
            <a:t>What was its primary trigger? </a:t>
          </a:r>
          <a:endParaRPr lang="en-US"/>
        </a:p>
      </dgm:t>
    </dgm:pt>
    <dgm:pt modelId="{1B0072A6-42DF-42BB-B319-C006ED65F6F2}" type="parTrans" cxnId="{C62BAEC9-4356-4D25-AA99-9A15963778E1}">
      <dgm:prSet/>
      <dgm:spPr/>
      <dgm:t>
        <a:bodyPr/>
        <a:lstStyle/>
        <a:p>
          <a:endParaRPr lang="en-US"/>
        </a:p>
      </dgm:t>
    </dgm:pt>
    <dgm:pt modelId="{CF48F9C7-7944-42EB-9D3D-9E972CFCACFA}" type="sibTrans" cxnId="{C62BAEC9-4356-4D25-AA99-9A15963778E1}">
      <dgm:prSet/>
      <dgm:spPr/>
      <dgm:t>
        <a:bodyPr/>
        <a:lstStyle/>
        <a:p>
          <a:endParaRPr lang="en-US"/>
        </a:p>
      </dgm:t>
    </dgm:pt>
    <dgm:pt modelId="{552D1DB1-6F0E-47E0-AE3B-6B7A955681D0}">
      <dgm:prSet/>
      <dgm:spPr/>
      <dgm:t>
        <a:bodyPr/>
        <a:lstStyle/>
        <a:p>
          <a:r>
            <a:rPr lang="en-GB"/>
            <a:t>The horrific "medical experiments" conducted by Nazi physicians.</a:t>
          </a:r>
          <a:endParaRPr lang="en-US"/>
        </a:p>
      </dgm:t>
    </dgm:pt>
    <dgm:pt modelId="{53ADCF9E-2C5B-43D2-9EE5-6F24D8B04741}" type="parTrans" cxnId="{B4796AB7-1688-4A98-BA00-81C10D63FCE3}">
      <dgm:prSet/>
      <dgm:spPr/>
      <dgm:t>
        <a:bodyPr/>
        <a:lstStyle/>
        <a:p>
          <a:endParaRPr lang="en-US"/>
        </a:p>
      </dgm:t>
    </dgm:pt>
    <dgm:pt modelId="{9571DB27-89A0-49B1-8481-C1ECF7138704}" type="sibTrans" cxnId="{B4796AB7-1688-4A98-BA00-81C10D63FCE3}">
      <dgm:prSet/>
      <dgm:spPr/>
      <dgm:t>
        <a:bodyPr/>
        <a:lstStyle/>
        <a:p>
          <a:endParaRPr lang="en-US"/>
        </a:p>
      </dgm:t>
    </dgm:pt>
    <dgm:pt modelId="{58090AD1-A91A-46FC-9143-7A2C1C94AD26}">
      <dgm:prSet/>
      <dgm:spPr/>
      <dgm:t>
        <a:bodyPr/>
        <a:lstStyle/>
        <a:p>
          <a:r>
            <a:rPr lang="en-GB"/>
            <a:t>What is its core legacy? </a:t>
          </a:r>
          <a:endParaRPr lang="en-US"/>
        </a:p>
      </dgm:t>
    </dgm:pt>
    <dgm:pt modelId="{857FCE7D-3D3B-47A4-8C32-1510A962A83E}" type="parTrans" cxnId="{D708589A-97CD-4564-921E-002A7EF584DB}">
      <dgm:prSet/>
      <dgm:spPr/>
      <dgm:t>
        <a:bodyPr/>
        <a:lstStyle/>
        <a:p>
          <a:endParaRPr lang="en-US"/>
        </a:p>
      </dgm:t>
    </dgm:pt>
    <dgm:pt modelId="{CDA32620-9923-4CDF-A126-21CB88771560}" type="sibTrans" cxnId="{D708589A-97CD-4564-921E-002A7EF584DB}">
      <dgm:prSet/>
      <dgm:spPr/>
      <dgm:t>
        <a:bodyPr/>
        <a:lstStyle/>
        <a:p>
          <a:endParaRPr lang="en-US"/>
        </a:p>
      </dgm:t>
    </dgm:pt>
    <dgm:pt modelId="{17E15F8F-2F9A-40A2-A984-E1A62C3045AA}">
      <dgm:prSet/>
      <dgm:spPr/>
      <dgm:t>
        <a:bodyPr/>
        <a:lstStyle/>
        <a:p>
          <a:r>
            <a:rPr lang="en-GB"/>
            <a:t>It established that the rights of the individual participant are paramount.</a:t>
          </a:r>
          <a:endParaRPr lang="en-US"/>
        </a:p>
      </dgm:t>
    </dgm:pt>
    <dgm:pt modelId="{4B612388-871F-4DCC-9969-B48164DE12FD}" type="parTrans" cxnId="{9612E21B-9AE5-46D2-8BE7-0CD9134072E5}">
      <dgm:prSet/>
      <dgm:spPr/>
      <dgm:t>
        <a:bodyPr/>
        <a:lstStyle/>
        <a:p>
          <a:endParaRPr lang="en-US"/>
        </a:p>
      </dgm:t>
    </dgm:pt>
    <dgm:pt modelId="{51552539-E7D8-4443-AEBA-CDCE93CCB953}" type="sibTrans" cxnId="{9612E21B-9AE5-46D2-8BE7-0CD9134072E5}">
      <dgm:prSet/>
      <dgm:spPr/>
      <dgm:t>
        <a:bodyPr/>
        <a:lstStyle/>
        <a:p>
          <a:endParaRPr lang="en-US"/>
        </a:p>
      </dgm:t>
    </dgm:pt>
    <dgm:pt modelId="{435728DC-436E-4700-BBED-26EC47766347}" type="pres">
      <dgm:prSet presAssocID="{0EB1DCE8-86DF-42FB-A865-62C1871219BD}" presName="vert0" presStyleCnt="0">
        <dgm:presLayoutVars>
          <dgm:dir/>
          <dgm:animOne val="branch"/>
          <dgm:animLvl val="lvl"/>
        </dgm:presLayoutVars>
      </dgm:prSet>
      <dgm:spPr/>
    </dgm:pt>
    <dgm:pt modelId="{C41D17D1-5A41-4A4D-862A-6A810ECA49A2}" type="pres">
      <dgm:prSet presAssocID="{F5E270DF-BB5F-4399-89AD-D484756AE4B6}" presName="thickLine" presStyleLbl="alignNode1" presStyleIdx="0" presStyleCnt="5"/>
      <dgm:spPr/>
    </dgm:pt>
    <dgm:pt modelId="{1EB6AE39-0DAF-4E55-B553-D521DB734EE5}" type="pres">
      <dgm:prSet presAssocID="{F5E270DF-BB5F-4399-89AD-D484756AE4B6}" presName="horz1" presStyleCnt="0"/>
      <dgm:spPr/>
    </dgm:pt>
    <dgm:pt modelId="{C4F07086-8352-4F28-BFD1-B0B35254CC36}" type="pres">
      <dgm:prSet presAssocID="{F5E270DF-BB5F-4399-89AD-D484756AE4B6}" presName="tx1" presStyleLbl="revTx" presStyleIdx="0" presStyleCnt="5"/>
      <dgm:spPr/>
    </dgm:pt>
    <dgm:pt modelId="{5357D128-875A-4DEB-8A35-48A3F32584DB}" type="pres">
      <dgm:prSet presAssocID="{F5E270DF-BB5F-4399-89AD-D484756AE4B6}" presName="vert1" presStyleCnt="0"/>
      <dgm:spPr/>
    </dgm:pt>
    <dgm:pt modelId="{DDA92A89-390B-45F5-853E-959B90908F80}" type="pres">
      <dgm:prSet presAssocID="{CF155AAC-E0EC-450C-A5A7-EE79D70937E3}" presName="thickLine" presStyleLbl="alignNode1" presStyleIdx="1" presStyleCnt="5"/>
      <dgm:spPr/>
    </dgm:pt>
    <dgm:pt modelId="{C5FCD765-B04F-4551-9215-C874A13D3D90}" type="pres">
      <dgm:prSet presAssocID="{CF155AAC-E0EC-450C-A5A7-EE79D70937E3}" presName="horz1" presStyleCnt="0"/>
      <dgm:spPr/>
    </dgm:pt>
    <dgm:pt modelId="{3F8283AB-D89A-4FF1-B669-2DB788A87DD4}" type="pres">
      <dgm:prSet presAssocID="{CF155AAC-E0EC-450C-A5A7-EE79D70937E3}" presName="tx1" presStyleLbl="revTx" presStyleIdx="1" presStyleCnt="5"/>
      <dgm:spPr/>
    </dgm:pt>
    <dgm:pt modelId="{19D33AF1-1498-48D1-9F57-BEB60381397D}" type="pres">
      <dgm:prSet presAssocID="{CF155AAC-E0EC-450C-A5A7-EE79D70937E3}" presName="vert1" presStyleCnt="0"/>
      <dgm:spPr/>
    </dgm:pt>
    <dgm:pt modelId="{ECBC6B81-4458-4B9E-BCC9-D8B3844E9104}" type="pres">
      <dgm:prSet presAssocID="{552D1DB1-6F0E-47E0-AE3B-6B7A955681D0}" presName="thickLine" presStyleLbl="alignNode1" presStyleIdx="2" presStyleCnt="5"/>
      <dgm:spPr/>
    </dgm:pt>
    <dgm:pt modelId="{AAAB95C7-9BD1-4A21-8397-384DFCA674BD}" type="pres">
      <dgm:prSet presAssocID="{552D1DB1-6F0E-47E0-AE3B-6B7A955681D0}" presName="horz1" presStyleCnt="0"/>
      <dgm:spPr/>
    </dgm:pt>
    <dgm:pt modelId="{FBA6C7A4-E268-4269-8023-08852E6FDC9D}" type="pres">
      <dgm:prSet presAssocID="{552D1DB1-6F0E-47E0-AE3B-6B7A955681D0}" presName="tx1" presStyleLbl="revTx" presStyleIdx="2" presStyleCnt="5"/>
      <dgm:spPr/>
    </dgm:pt>
    <dgm:pt modelId="{82069E5A-BE77-48B8-A6F4-CAA8D45227CA}" type="pres">
      <dgm:prSet presAssocID="{552D1DB1-6F0E-47E0-AE3B-6B7A955681D0}" presName="vert1" presStyleCnt="0"/>
      <dgm:spPr/>
    </dgm:pt>
    <dgm:pt modelId="{7FD48DBE-9FC6-40B6-8F6F-29C946B74DA3}" type="pres">
      <dgm:prSet presAssocID="{58090AD1-A91A-46FC-9143-7A2C1C94AD26}" presName="thickLine" presStyleLbl="alignNode1" presStyleIdx="3" presStyleCnt="5"/>
      <dgm:spPr/>
    </dgm:pt>
    <dgm:pt modelId="{70CCC5B2-B57D-4C23-9692-F319D952D2BA}" type="pres">
      <dgm:prSet presAssocID="{58090AD1-A91A-46FC-9143-7A2C1C94AD26}" presName="horz1" presStyleCnt="0"/>
      <dgm:spPr/>
    </dgm:pt>
    <dgm:pt modelId="{F96BAB36-A739-4291-9D00-44F30584ADFC}" type="pres">
      <dgm:prSet presAssocID="{58090AD1-A91A-46FC-9143-7A2C1C94AD26}" presName="tx1" presStyleLbl="revTx" presStyleIdx="3" presStyleCnt="5"/>
      <dgm:spPr/>
    </dgm:pt>
    <dgm:pt modelId="{DC481ADB-C6CF-4DE1-8D49-4F1B9233B6E6}" type="pres">
      <dgm:prSet presAssocID="{58090AD1-A91A-46FC-9143-7A2C1C94AD26}" presName="vert1" presStyleCnt="0"/>
      <dgm:spPr/>
    </dgm:pt>
    <dgm:pt modelId="{8F826EB3-4E40-4CF5-A0C7-0F6F22466691}" type="pres">
      <dgm:prSet presAssocID="{17E15F8F-2F9A-40A2-A984-E1A62C3045AA}" presName="thickLine" presStyleLbl="alignNode1" presStyleIdx="4" presStyleCnt="5"/>
      <dgm:spPr/>
    </dgm:pt>
    <dgm:pt modelId="{6BCDE8F2-E6A1-4027-B24F-68776C42BD2E}" type="pres">
      <dgm:prSet presAssocID="{17E15F8F-2F9A-40A2-A984-E1A62C3045AA}" presName="horz1" presStyleCnt="0"/>
      <dgm:spPr/>
    </dgm:pt>
    <dgm:pt modelId="{C24D95B8-DE78-4EC4-8B9F-41F0A43DB9D5}" type="pres">
      <dgm:prSet presAssocID="{17E15F8F-2F9A-40A2-A984-E1A62C3045AA}" presName="tx1" presStyleLbl="revTx" presStyleIdx="4" presStyleCnt="5"/>
      <dgm:spPr/>
    </dgm:pt>
    <dgm:pt modelId="{094BAD13-5E2B-47C9-9CD9-06354E94AED3}" type="pres">
      <dgm:prSet presAssocID="{17E15F8F-2F9A-40A2-A984-E1A62C3045AA}" presName="vert1" presStyleCnt="0"/>
      <dgm:spPr/>
    </dgm:pt>
  </dgm:ptLst>
  <dgm:cxnLst>
    <dgm:cxn modelId="{1BDDBE04-6CD4-4EED-8341-CC1155ECB664}" srcId="{0EB1DCE8-86DF-42FB-A865-62C1871219BD}" destId="{F5E270DF-BB5F-4399-89AD-D484756AE4B6}" srcOrd="0" destOrd="0" parTransId="{6987BD83-058A-4669-8D3E-820F98F3BFCA}" sibTransId="{F5055287-97F5-4DD7-B0F3-F00F164A0639}"/>
    <dgm:cxn modelId="{9612E21B-9AE5-46D2-8BE7-0CD9134072E5}" srcId="{0EB1DCE8-86DF-42FB-A865-62C1871219BD}" destId="{17E15F8F-2F9A-40A2-A984-E1A62C3045AA}" srcOrd="4" destOrd="0" parTransId="{4B612388-871F-4DCC-9969-B48164DE12FD}" sibTransId="{51552539-E7D8-4443-AEBA-CDCE93CCB953}"/>
    <dgm:cxn modelId="{E256BD22-0212-4D48-A319-CAB79B957E50}" type="presOf" srcId="{552D1DB1-6F0E-47E0-AE3B-6B7A955681D0}" destId="{FBA6C7A4-E268-4269-8023-08852E6FDC9D}" srcOrd="0" destOrd="0" presId="urn:microsoft.com/office/officeart/2008/layout/LinedList"/>
    <dgm:cxn modelId="{CA090433-305B-4705-A923-A007D3D31FAB}" type="presOf" srcId="{0EB1DCE8-86DF-42FB-A865-62C1871219BD}" destId="{435728DC-436E-4700-BBED-26EC47766347}" srcOrd="0" destOrd="0" presId="urn:microsoft.com/office/officeart/2008/layout/LinedList"/>
    <dgm:cxn modelId="{51136A80-D6E7-4F9B-9CD7-BC026EFA2C6B}" type="presOf" srcId="{58090AD1-A91A-46FC-9143-7A2C1C94AD26}" destId="{F96BAB36-A739-4291-9D00-44F30584ADFC}" srcOrd="0" destOrd="0" presId="urn:microsoft.com/office/officeart/2008/layout/LinedList"/>
    <dgm:cxn modelId="{D708589A-97CD-4564-921E-002A7EF584DB}" srcId="{0EB1DCE8-86DF-42FB-A865-62C1871219BD}" destId="{58090AD1-A91A-46FC-9143-7A2C1C94AD26}" srcOrd="3" destOrd="0" parTransId="{857FCE7D-3D3B-47A4-8C32-1510A962A83E}" sibTransId="{CDA32620-9923-4CDF-A126-21CB88771560}"/>
    <dgm:cxn modelId="{1C77C2AC-AF78-4D5B-B71C-A67D1F4A6A72}" type="presOf" srcId="{F5E270DF-BB5F-4399-89AD-D484756AE4B6}" destId="{C4F07086-8352-4F28-BFD1-B0B35254CC36}" srcOrd="0" destOrd="0" presId="urn:microsoft.com/office/officeart/2008/layout/LinedList"/>
    <dgm:cxn modelId="{B4796AB7-1688-4A98-BA00-81C10D63FCE3}" srcId="{0EB1DCE8-86DF-42FB-A865-62C1871219BD}" destId="{552D1DB1-6F0E-47E0-AE3B-6B7A955681D0}" srcOrd="2" destOrd="0" parTransId="{53ADCF9E-2C5B-43D2-9EE5-6F24D8B04741}" sibTransId="{9571DB27-89A0-49B1-8481-C1ECF7138704}"/>
    <dgm:cxn modelId="{C62BAEC9-4356-4D25-AA99-9A15963778E1}" srcId="{0EB1DCE8-86DF-42FB-A865-62C1871219BD}" destId="{CF155AAC-E0EC-450C-A5A7-EE79D70937E3}" srcOrd="1" destOrd="0" parTransId="{1B0072A6-42DF-42BB-B319-C006ED65F6F2}" sibTransId="{CF48F9C7-7944-42EB-9D3D-9E972CFCACFA}"/>
    <dgm:cxn modelId="{2F83CBEB-1DFA-4200-A5F4-79306632E681}" type="presOf" srcId="{CF155AAC-E0EC-450C-A5A7-EE79D70937E3}" destId="{3F8283AB-D89A-4FF1-B669-2DB788A87DD4}" srcOrd="0" destOrd="0" presId="urn:microsoft.com/office/officeart/2008/layout/LinedList"/>
    <dgm:cxn modelId="{E65EEBF3-F041-420C-B275-A4EB7709BF88}" type="presOf" srcId="{17E15F8F-2F9A-40A2-A984-E1A62C3045AA}" destId="{C24D95B8-DE78-4EC4-8B9F-41F0A43DB9D5}" srcOrd="0" destOrd="0" presId="urn:microsoft.com/office/officeart/2008/layout/LinedList"/>
    <dgm:cxn modelId="{061E081D-2A1D-4398-B8B1-BE6A0B9311DE}" type="presParOf" srcId="{435728DC-436E-4700-BBED-26EC47766347}" destId="{C41D17D1-5A41-4A4D-862A-6A810ECA49A2}" srcOrd="0" destOrd="0" presId="urn:microsoft.com/office/officeart/2008/layout/LinedList"/>
    <dgm:cxn modelId="{1ED0E04D-C0D6-46D8-86FC-827D6D34C7C6}" type="presParOf" srcId="{435728DC-436E-4700-BBED-26EC47766347}" destId="{1EB6AE39-0DAF-4E55-B553-D521DB734EE5}" srcOrd="1" destOrd="0" presId="urn:microsoft.com/office/officeart/2008/layout/LinedList"/>
    <dgm:cxn modelId="{73C44FCC-B3E6-4F64-9F16-C7767E98300D}" type="presParOf" srcId="{1EB6AE39-0DAF-4E55-B553-D521DB734EE5}" destId="{C4F07086-8352-4F28-BFD1-B0B35254CC36}" srcOrd="0" destOrd="0" presId="urn:microsoft.com/office/officeart/2008/layout/LinedList"/>
    <dgm:cxn modelId="{203FC609-0F66-4C0E-8853-370F3DEFDAE6}" type="presParOf" srcId="{1EB6AE39-0DAF-4E55-B553-D521DB734EE5}" destId="{5357D128-875A-4DEB-8A35-48A3F32584DB}" srcOrd="1" destOrd="0" presId="urn:microsoft.com/office/officeart/2008/layout/LinedList"/>
    <dgm:cxn modelId="{4DE0C3D2-5977-4639-A4B9-8EDE17EAD0A4}" type="presParOf" srcId="{435728DC-436E-4700-BBED-26EC47766347}" destId="{DDA92A89-390B-45F5-853E-959B90908F80}" srcOrd="2" destOrd="0" presId="urn:microsoft.com/office/officeart/2008/layout/LinedList"/>
    <dgm:cxn modelId="{B0CFE295-4E65-463C-8F13-9CB49F1FB60E}" type="presParOf" srcId="{435728DC-436E-4700-BBED-26EC47766347}" destId="{C5FCD765-B04F-4551-9215-C874A13D3D90}" srcOrd="3" destOrd="0" presId="urn:microsoft.com/office/officeart/2008/layout/LinedList"/>
    <dgm:cxn modelId="{A165502A-B66D-4A99-985B-B89A4B66249B}" type="presParOf" srcId="{C5FCD765-B04F-4551-9215-C874A13D3D90}" destId="{3F8283AB-D89A-4FF1-B669-2DB788A87DD4}" srcOrd="0" destOrd="0" presId="urn:microsoft.com/office/officeart/2008/layout/LinedList"/>
    <dgm:cxn modelId="{1E26769F-62DC-4E56-90C7-36B52E6A7EAB}" type="presParOf" srcId="{C5FCD765-B04F-4551-9215-C874A13D3D90}" destId="{19D33AF1-1498-48D1-9F57-BEB60381397D}" srcOrd="1" destOrd="0" presId="urn:microsoft.com/office/officeart/2008/layout/LinedList"/>
    <dgm:cxn modelId="{1D0EAA32-64C6-401D-B0DE-8D5F13EB5B5D}" type="presParOf" srcId="{435728DC-436E-4700-BBED-26EC47766347}" destId="{ECBC6B81-4458-4B9E-BCC9-D8B3844E9104}" srcOrd="4" destOrd="0" presId="urn:microsoft.com/office/officeart/2008/layout/LinedList"/>
    <dgm:cxn modelId="{324525C4-6889-47A0-AE93-C10556FFE51A}" type="presParOf" srcId="{435728DC-436E-4700-BBED-26EC47766347}" destId="{AAAB95C7-9BD1-4A21-8397-384DFCA674BD}" srcOrd="5" destOrd="0" presId="urn:microsoft.com/office/officeart/2008/layout/LinedList"/>
    <dgm:cxn modelId="{F20F6EA0-09C7-4058-8D8C-62F24CF989E2}" type="presParOf" srcId="{AAAB95C7-9BD1-4A21-8397-384DFCA674BD}" destId="{FBA6C7A4-E268-4269-8023-08852E6FDC9D}" srcOrd="0" destOrd="0" presId="urn:microsoft.com/office/officeart/2008/layout/LinedList"/>
    <dgm:cxn modelId="{70F004BD-A391-4396-A4E7-DAE293833FDA}" type="presParOf" srcId="{AAAB95C7-9BD1-4A21-8397-384DFCA674BD}" destId="{82069E5A-BE77-48B8-A6F4-CAA8D45227CA}" srcOrd="1" destOrd="0" presId="urn:microsoft.com/office/officeart/2008/layout/LinedList"/>
    <dgm:cxn modelId="{49381F13-8F84-46EC-8CF0-47520E4AAA78}" type="presParOf" srcId="{435728DC-436E-4700-BBED-26EC47766347}" destId="{7FD48DBE-9FC6-40B6-8F6F-29C946B74DA3}" srcOrd="6" destOrd="0" presId="urn:microsoft.com/office/officeart/2008/layout/LinedList"/>
    <dgm:cxn modelId="{9C6EE257-897B-4334-A275-38A087CC2C04}" type="presParOf" srcId="{435728DC-436E-4700-BBED-26EC47766347}" destId="{70CCC5B2-B57D-4C23-9692-F319D952D2BA}" srcOrd="7" destOrd="0" presId="urn:microsoft.com/office/officeart/2008/layout/LinedList"/>
    <dgm:cxn modelId="{30FD4B8E-42D2-4C8F-A290-C099BCCBF618}" type="presParOf" srcId="{70CCC5B2-B57D-4C23-9692-F319D952D2BA}" destId="{F96BAB36-A739-4291-9D00-44F30584ADFC}" srcOrd="0" destOrd="0" presId="urn:microsoft.com/office/officeart/2008/layout/LinedList"/>
    <dgm:cxn modelId="{FC35C72E-4F66-40DB-9EE3-11B56025457E}" type="presParOf" srcId="{70CCC5B2-B57D-4C23-9692-F319D952D2BA}" destId="{DC481ADB-C6CF-4DE1-8D49-4F1B9233B6E6}" srcOrd="1" destOrd="0" presId="urn:microsoft.com/office/officeart/2008/layout/LinedList"/>
    <dgm:cxn modelId="{08A88584-10BF-41F9-B10E-087EC6645044}" type="presParOf" srcId="{435728DC-436E-4700-BBED-26EC47766347}" destId="{8F826EB3-4E40-4CF5-A0C7-0F6F22466691}" srcOrd="8" destOrd="0" presId="urn:microsoft.com/office/officeart/2008/layout/LinedList"/>
    <dgm:cxn modelId="{D7D6B6B9-0A11-4693-82E5-3A114880A50A}" type="presParOf" srcId="{435728DC-436E-4700-BBED-26EC47766347}" destId="{6BCDE8F2-E6A1-4027-B24F-68776C42BD2E}" srcOrd="9" destOrd="0" presId="urn:microsoft.com/office/officeart/2008/layout/LinedList"/>
    <dgm:cxn modelId="{BE7A2F1B-627A-4721-9775-71F6D035B801}" type="presParOf" srcId="{6BCDE8F2-E6A1-4027-B24F-68776C42BD2E}" destId="{C24D95B8-DE78-4EC4-8B9F-41F0A43DB9D5}" srcOrd="0" destOrd="0" presId="urn:microsoft.com/office/officeart/2008/layout/LinedList"/>
    <dgm:cxn modelId="{BDDA8845-2C59-477E-B78A-7611EA10089E}" type="presParOf" srcId="{6BCDE8F2-E6A1-4027-B24F-68776C42BD2E}" destId="{094BAD13-5E2B-47C9-9CD9-06354E94AE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1E6C626-3F7C-4F28-A917-280B02BA1BD3}" type="doc">
      <dgm:prSet loTypeId="urn:microsoft.com/office/officeart/2005/8/layout/default" loCatId="list" qsTypeId="urn:microsoft.com/office/officeart/2005/8/quickstyle/simple3#6" qsCatId="simple" csTypeId="urn:microsoft.com/office/officeart/2005/8/colors/colorful5#2" csCatId="colorful"/>
      <dgm:spPr/>
      <dgm:t>
        <a:bodyPr/>
        <a:lstStyle/>
        <a:p>
          <a:endParaRPr lang="en-US"/>
        </a:p>
      </dgm:t>
    </dgm:pt>
    <dgm:pt modelId="{97894E79-D43E-4FC5-BEA9-D22D8AE687E8}">
      <dgm:prSet/>
      <dgm:spPr/>
      <dgm:t>
        <a:bodyPr/>
        <a:lstStyle/>
        <a:p>
          <a:r>
            <a:rPr lang="en-GB"/>
            <a:t>Voluntary Consent</a:t>
          </a:r>
          <a:endParaRPr lang="en-US"/>
        </a:p>
      </dgm:t>
    </dgm:pt>
    <dgm:pt modelId="{67EF1B85-ECBD-41A0-93CA-1528A3B7C715}" type="parTrans" cxnId="{1476B5B9-EC22-44DE-9BC9-1BF6385F7482}">
      <dgm:prSet/>
      <dgm:spPr/>
      <dgm:t>
        <a:bodyPr/>
        <a:lstStyle/>
        <a:p>
          <a:endParaRPr lang="en-US"/>
        </a:p>
      </dgm:t>
    </dgm:pt>
    <dgm:pt modelId="{D248F44E-F1C4-4D88-AFCD-5DAC99592050}" type="sibTrans" cxnId="{1476B5B9-EC22-44DE-9BC9-1BF6385F7482}">
      <dgm:prSet/>
      <dgm:spPr/>
      <dgm:t>
        <a:bodyPr/>
        <a:lstStyle/>
        <a:p>
          <a:endParaRPr lang="en-US"/>
        </a:p>
      </dgm:t>
    </dgm:pt>
    <dgm:pt modelId="{BA2878DB-9359-493C-B71F-B01E60CB1144}">
      <dgm:prSet/>
      <dgm:spPr/>
      <dgm:t>
        <a:bodyPr/>
        <a:lstStyle/>
        <a:p>
          <a:r>
            <a:rPr lang="en-GB"/>
            <a:t>The participant must be able to give consent, without any coercion or duress.</a:t>
          </a:r>
          <a:endParaRPr lang="en-US"/>
        </a:p>
      </dgm:t>
    </dgm:pt>
    <dgm:pt modelId="{98E019B9-4C1E-42A1-BB42-BAAA47B0F5EE}" type="parTrans" cxnId="{EA80931A-361A-4A9F-AF41-154386961823}">
      <dgm:prSet/>
      <dgm:spPr/>
      <dgm:t>
        <a:bodyPr/>
        <a:lstStyle/>
        <a:p>
          <a:endParaRPr lang="en-US"/>
        </a:p>
      </dgm:t>
    </dgm:pt>
    <dgm:pt modelId="{1A8ED9D6-014B-4DD7-A129-0DAC813A4170}" type="sibTrans" cxnId="{EA80931A-361A-4A9F-AF41-154386961823}">
      <dgm:prSet/>
      <dgm:spPr/>
      <dgm:t>
        <a:bodyPr/>
        <a:lstStyle/>
        <a:p>
          <a:endParaRPr lang="en-US"/>
        </a:p>
      </dgm:t>
    </dgm:pt>
    <dgm:pt modelId="{8001C60D-5CBB-43D8-A80D-D89083CC54B4}">
      <dgm:prSet/>
      <dgm:spPr/>
      <dgm:t>
        <a:bodyPr/>
        <a:lstStyle/>
        <a:p>
          <a:r>
            <a:rPr lang="en-GB"/>
            <a:t>Benefit vs. Risk</a:t>
          </a:r>
          <a:endParaRPr lang="en-US"/>
        </a:p>
      </dgm:t>
    </dgm:pt>
    <dgm:pt modelId="{1E5EA8E8-20BA-4BD0-8CF0-BBB22D637DD0}" type="parTrans" cxnId="{B5319BE2-140A-43D4-8C38-5D081C32D43A}">
      <dgm:prSet/>
      <dgm:spPr/>
      <dgm:t>
        <a:bodyPr/>
        <a:lstStyle/>
        <a:p>
          <a:endParaRPr lang="en-US"/>
        </a:p>
      </dgm:t>
    </dgm:pt>
    <dgm:pt modelId="{9E3B7B35-6743-45F1-84DA-F470E9EF95B0}" type="sibTrans" cxnId="{B5319BE2-140A-43D4-8C38-5D081C32D43A}">
      <dgm:prSet/>
      <dgm:spPr/>
      <dgm:t>
        <a:bodyPr/>
        <a:lstStyle/>
        <a:p>
          <a:endParaRPr lang="en-US"/>
        </a:p>
      </dgm:t>
    </dgm:pt>
    <dgm:pt modelId="{F5B2E020-32B6-418E-9841-93858B6440E9}">
      <dgm:prSet/>
      <dgm:spPr/>
      <dgm:t>
        <a:bodyPr/>
        <a:lstStyle/>
        <a:p>
          <a:r>
            <a:rPr lang="en-GB"/>
            <a:t>The experiment's potential good for society must justify the risks to participants.</a:t>
          </a:r>
          <a:endParaRPr lang="en-US"/>
        </a:p>
      </dgm:t>
    </dgm:pt>
    <dgm:pt modelId="{10F74C07-D70E-4516-9383-FCF7C3E27C5C}" type="parTrans" cxnId="{A07992AC-852C-41E2-B4FC-411FFAEF36C1}">
      <dgm:prSet/>
      <dgm:spPr/>
      <dgm:t>
        <a:bodyPr/>
        <a:lstStyle/>
        <a:p>
          <a:endParaRPr lang="en-US"/>
        </a:p>
      </dgm:t>
    </dgm:pt>
    <dgm:pt modelId="{DD2F278B-3B3F-429A-9601-A3BA8CDE5768}" type="sibTrans" cxnId="{A07992AC-852C-41E2-B4FC-411FFAEF36C1}">
      <dgm:prSet/>
      <dgm:spPr/>
      <dgm:t>
        <a:bodyPr/>
        <a:lstStyle/>
        <a:p>
          <a:endParaRPr lang="en-US"/>
        </a:p>
      </dgm:t>
    </dgm:pt>
    <dgm:pt modelId="{F9C2D1CF-FD17-4E29-B2E4-505045A9FDC5}">
      <dgm:prSet/>
      <dgm:spPr/>
      <dgm:t>
        <a:bodyPr/>
        <a:lstStyle/>
        <a:p>
          <a:r>
            <a:rPr lang="en-GB"/>
            <a:t>Right to Withdraw</a:t>
          </a:r>
          <a:endParaRPr lang="en-US"/>
        </a:p>
      </dgm:t>
    </dgm:pt>
    <dgm:pt modelId="{246F7821-2D53-4B3F-A47C-FB0F639725A9}" type="parTrans" cxnId="{4E7C4E17-DBD4-4C9C-9E07-6FFF991A961F}">
      <dgm:prSet/>
      <dgm:spPr/>
      <dgm:t>
        <a:bodyPr/>
        <a:lstStyle/>
        <a:p>
          <a:endParaRPr lang="en-US"/>
        </a:p>
      </dgm:t>
    </dgm:pt>
    <dgm:pt modelId="{A0584E14-097F-4360-B401-436D7C66BDC6}" type="sibTrans" cxnId="{4E7C4E17-DBD4-4C9C-9E07-6FFF991A961F}">
      <dgm:prSet/>
      <dgm:spPr/>
      <dgm:t>
        <a:bodyPr/>
        <a:lstStyle/>
        <a:p>
          <a:endParaRPr lang="en-US"/>
        </a:p>
      </dgm:t>
    </dgm:pt>
    <dgm:pt modelId="{2E121231-339D-42B1-A07F-A19C1F730424}">
      <dgm:prSet/>
      <dgm:spPr/>
      <dgm:t>
        <a:bodyPr/>
        <a:lstStyle/>
        <a:p>
          <a:r>
            <a:rPr lang="en-GB"/>
            <a:t>Participants must be able to stop and leave the experiment at any time, for any reason.</a:t>
          </a:r>
          <a:endParaRPr lang="en-US"/>
        </a:p>
      </dgm:t>
    </dgm:pt>
    <dgm:pt modelId="{F8B948AE-765F-4991-A18E-2CE1920F890E}" type="parTrans" cxnId="{7E24B969-E895-4370-B26E-76E99D3F2EA6}">
      <dgm:prSet/>
      <dgm:spPr/>
      <dgm:t>
        <a:bodyPr/>
        <a:lstStyle/>
        <a:p>
          <a:endParaRPr lang="en-US"/>
        </a:p>
      </dgm:t>
    </dgm:pt>
    <dgm:pt modelId="{0118D798-8D38-4D05-AE4F-0BA78DB90464}" type="sibTrans" cxnId="{7E24B969-E895-4370-B26E-76E99D3F2EA6}">
      <dgm:prSet/>
      <dgm:spPr/>
      <dgm:t>
        <a:bodyPr/>
        <a:lstStyle/>
        <a:p>
          <a:endParaRPr lang="en-US"/>
        </a:p>
      </dgm:t>
    </dgm:pt>
    <dgm:pt modelId="{C382250E-E58C-4CBA-87A3-9CF2652FB105}" type="pres">
      <dgm:prSet presAssocID="{E1E6C626-3F7C-4F28-A917-280B02BA1BD3}" presName="diagram" presStyleCnt="0">
        <dgm:presLayoutVars>
          <dgm:dir/>
          <dgm:resizeHandles val="exact"/>
        </dgm:presLayoutVars>
      </dgm:prSet>
      <dgm:spPr/>
    </dgm:pt>
    <dgm:pt modelId="{DF0F9B72-575D-412A-A56C-E90914C565CB}" type="pres">
      <dgm:prSet presAssocID="{97894E79-D43E-4FC5-BEA9-D22D8AE687E8}" presName="node" presStyleLbl="node1" presStyleIdx="0" presStyleCnt="6">
        <dgm:presLayoutVars>
          <dgm:bulletEnabled val="1"/>
        </dgm:presLayoutVars>
      </dgm:prSet>
      <dgm:spPr/>
    </dgm:pt>
    <dgm:pt modelId="{DD15B3CD-CAA0-4BD1-9D04-8E32EA1A95B8}" type="pres">
      <dgm:prSet presAssocID="{D248F44E-F1C4-4D88-AFCD-5DAC99592050}" presName="sibTrans" presStyleCnt="0"/>
      <dgm:spPr/>
    </dgm:pt>
    <dgm:pt modelId="{9664A100-0304-4B6F-BF27-D6914B4A864B}" type="pres">
      <dgm:prSet presAssocID="{BA2878DB-9359-493C-B71F-B01E60CB1144}" presName="node" presStyleLbl="node1" presStyleIdx="1" presStyleCnt="6">
        <dgm:presLayoutVars>
          <dgm:bulletEnabled val="1"/>
        </dgm:presLayoutVars>
      </dgm:prSet>
      <dgm:spPr/>
    </dgm:pt>
    <dgm:pt modelId="{1C2A5140-D6A6-457D-BE62-3FCD85BDC5E4}" type="pres">
      <dgm:prSet presAssocID="{1A8ED9D6-014B-4DD7-A129-0DAC813A4170}" presName="sibTrans" presStyleCnt="0"/>
      <dgm:spPr/>
    </dgm:pt>
    <dgm:pt modelId="{EE33FBD5-C1E0-47BE-BF52-569A9A2FBBEF}" type="pres">
      <dgm:prSet presAssocID="{8001C60D-5CBB-43D8-A80D-D89083CC54B4}" presName="node" presStyleLbl="node1" presStyleIdx="2" presStyleCnt="6">
        <dgm:presLayoutVars>
          <dgm:bulletEnabled val="1"/>
        </dgm:presLayoutVars>
      </dgm:prSet>
      <dgm:spPr/>
    </dgm:pt>
    <dgm:pt modelId="{AB9AD002-A70E-4B48-9BD2-AF675ACB4B2C}" type="pres">
      <dgm:prSet presAssocID="{9E3B7B35-6743-45F1-84DA-F470E9EF95B0}" presName="sibTrans" presStyleCnt="0"/>
      <dgm:spPr/>
    </dgm:pt>
    <dgm:pt modelId="{56E667C1-95D6-48D0-A395-7D57237AC2BA}" type="pres">
      <dgm:prSet presAssocID="{F5B2E020-32B6-418E-9841-93858B6440E9}" presName="node" presStyleLbl="node1" presStyleIdx="3" presStyleCnt="6">
        <dgm:presLayoutVars>
          <dgm:bulletEnabled val="1"/>
        </dgm:presLayoutVars>
      </dgm:prSet>
      <dgm:spPr/>
    </dgm:pt>
    <dgm:pt modelId="{B843814F-5914-4ABA-9B76-E152B8C8EEBB}" type="pres">
      <dgm:prSet presAssocID="{DD2F278B-3B3F-429A-9601-A3BA8CDE5768}" presName="sibTrans" presStyleCnt="0"/>
      <dgm:spPr/>
    </dgm:pt>
    <dgm:pt modelId="{CD598AF5-B3C7-4EA3-B2B0-3C17B65C4BA2}" type="pres">
      <dgm:prSet presAssocID="{F9C2D1CF-FD17-4E29-B2E4-505045A9FDC5}" presName="node" presStyleLbl="node1" presStyleIdx="4" presStyleCnt="6">
        <dgm:presLayoutVars>
          <dgm:bulletEnabled val="1"/>
        </dgm:presLayoutVars>
      </dgm:prSet>
      <dgm:spPr/>
    </dgm:pt>
    <dgm:pt modelId="{19ADB1BC-20E6-4F38-BEBB-A913DAABB0A6}" type="pres">
      <dgm:prSet presAssocID="{A0584E14-097F-4360-B401-436D7C66BDC6}" presName="sibTrans" presStyleCnt="0"/>
      <dgm:spPr/>
    </dgm:pt>
    <dgm:pt modelId="{C6FF2523-4E9D-4DB7-A0F0-54AC1B8C7874}" type="pres">
      <dgm:prSet presAssocID="{2E121231-339D-42B1-A07F-A19C1F730424}" presName="node" presStyleLbl="node1" presStyleIdx="5" presStyleCnt="6">
        <dgm:presLayoutVars>
          <dgm:bulletEnabled val="1"/>
        </dgm:presLayoutVars>
      </dgm:prSet>
      <dgm:spPr/>
    </dgm:pt>
  </dgm:ptLst>
  <dgm:cxnLst>
    <dgm:cxn modelId="{4E7C4E17-DBD4-4C9C-9E07-6FFF991A961F}" srcId="{E1E6C626-3F7C-4F28-A917-280B02BA1BD3}" destId="{F9C2D1CF-FD17-4E29-B2E4-505045A9FDC5}" srcOrd="4" destOrd="0" parTransId="{246F7821-2D53-4B3F-A47C-FB0F639725A9}" sibTransId="{A0584E14-097F-4360-B401-436D7C66BDC6}"/>
    <dgm:cxn modelId="{EA80931A-361A-4A9F-AF41-154386961823}" srcId="{E1E6C626-3F7C-4F28-A917-280B02BA1BD3}" destId="{BA2878DB-9359-493C-B71F-B01E60CB1144}" srcOrd="1" destOrd="0" parTransId="{98E019B9-4C1E-42A1-BB42-BAAA47B0F5EE}" sibTransId="{1A8ED9D6-014B-4DD7-A129-0DAC813A4170}"/>
    <dgm:cxn modelId="{E8496A65-96D4-477E-B392-8DBD60260BA1}" type="presOf" srcId="{97894E79-D43E-4FC5-BEA9-D22D8AE687E8}" destId="{DF0F9B72-575D-412A-A56C-E90914C565CB}" srcOrd="0" destOrd="0" presId="urn:microsoft.com/office/officeart/2005/8/layout/default"/>
    <dgm:cxn modelId="{7E24B969-E895-4370-B26E-76E99D3F2EA6}" srcId="{E1E6C626-3F7C-4F28-A917-280B02BA1BD3}" destId="{2E121231-339D-42B1-A07F-A19C1F730424}" srcOrd="5" destOrd="0" parTransId="{F8B948AE-765F-4991-A18E-2CE1920F890E}" sibTransId="{0118D798-8D38-4D05-AE4F-0BA78DB90464}"/>
    <dgm:cxn modelId="{03C98B8C-95EC-41C8-9189-53F079D8D3A5}" type="presOf" srcId="{F5B2E020-32B6-418E-9841-93858B6440E9}" destId="{56E667C1-95D6-48D0-A395-7D57237AC2BA}" srcOrd="0" destOrd="0" presId="urn:microsoft.com/office/officeart/2005/8/layout/default"/>
    <dgm:cxn modelId="{5E99C38F-2A60-43F3-89B6-F1697AE4D5D6}" type="presOf" srcId="{8001C60D-5CBB-43D8-A80D-D89083CC54B4}" destId="{EE33FBD5-C1E0-47BE-BF52-569A9A2FBBEF}" srcOrd="0" destOrd="0" presId="urn:microsoft.com/office/officeart/2005/8/layout/default"/>
    <dgm:cxn modelId="{E8F4F79E-FD47-49BF-AAD1-E9427484193A}" type="presOf" srcId="{2E121231-339D-42B1-A07F-A19C1F730424}" destId="{C6FF2523-4E9D-4DB7-A0F0-54AC1B8C7874}" srcOrd="0" destOrd="0" presId="urn:microsoft.com/office/officeart/2005/8/layout/default"/>
    <dgm:cxn modelId="{C6A5A0A1-79AE-4F2E-B335-334F1BFE2E8E}" type="presOf" srcId="{BA2878DB-9359-493C-B71F-B01E60CB1144}" destId="{9664A100-0304-4B6F-BF27-D6914B4A864B}" srcOrd="0" destOrd="0" presId="urn:microsoft.com/office/officeart/2005/8/layout/default"/>
    <dgm:cxn modelId="{A07992AC-852C-41E2-B4FC-411FFAEF36C1}" srcId="{E1E6C626-3F7C-4F28-A917-280B02BA1BD3}" destId="{F5B2E020-32B6-418E-9841-93858B6440E9}" srcOrd="3" destOrd="0" parTransId="{10F74C07-D70E-4516-9383-FCF7C3E27C5C}" sibTransId="{DD2F278B-3B3F-429A-9601-A3BA8CDE5768}"/>
    <dgm:cxn modelId="{1476B5B9-EC22-44DE-9BC9-1BF6385F7482}" srcId="{E1E6C626-3F7C-4F28-A917-280B02BA1BD3}" destId="{97894E79-D43E-4FC5-BEA9-D22D8AE687E8}" srcOrd="0" destOrd="0" parTransId="{67EF1B85-ECBD-41A0-93CA-1528A3B7C715}" sibTransId="{D248F44E-F1C4-4D88-AFCD-5DAC99592050}"/>
    <dgm:cxn modelId="{31ED60BB-1EC9-4C49-861C-5768189B8853}" type="presOf" srcId="{E1E6C626-3F7C-4F28-A917-280B02BA1BD3}" destId="{C382250E-E58C-4CBA-87A3-9CF2652FB105}" srcOrd="0" destOrd="0" presId="urn:microsoft.com/office/officeart/2005/8/layout/default"/>
    <dgm:cxn modelId="{B5319BE2-140A-43D4-8C38-5D081C32D43A}" srcId="{E1E6C626-3F7C-4F28-A917-280B02BA1BD3}" destId="{8001C60D-5CBB-43D8-A80D-D89083CC54B4}" srcOrd="2" destOrd="0" parTransId="{1E5EA8E8-20BA-4BD0-8CF0-BBB22D637DD0}" sibTransId="{9E3B7B35-6743-45F1-84DA-F470E9EF95B0}"/>
    <dgm:cxn modelId="{A200AEE8-4A79-4254-9DC3-CA277D577389}" type="presOf" srcId="{F9C2D1CF-FD17-4E29-B2E4-505045A9FDC5}" destId="{CD598AF5-B3C7-4EA3-B2B0-3C17B65C4BA2}" srcOrd="0" destOrd="0" presId="urn:microsoft.com/office/officeart/2005/8/layout/default"/>
    <dgm:cxn modelId="{78F781B6-9BF4-44DE-A2C6-212D2B51D9AB}" type="presParOf" srcId="{C382250E-E58C-4CBA-87A3-9CF2652FB105}" destId="{DF0F9B72-575D-412A-A56C-E90914C565CB}" srcOrd="0" destOrd="0" presId="urn:microsoft.com/office/officeart/2005/8/layout/default"/>
    <dgm:cxn modelId="{5700FC5A-0D77-4548-84A1-00D58A898038}" type="presParOf" srcId="{C382250E-E58C-4CBA-87A3-9CF2652FB105}" destId="{DD15B3CD-CAA0-4BD1-9D04-8E32EA1A95B8}" srcOrd="1" destOrd="0" presId="urn:microsoft.com/office/officeart/2005/8/layout/default"/>
    <dgm:cxn modelId="{97C102C5-866E-44D1-8C21-0524CC07C8F3}" type="presParOf" srcId="{C382250E-E58C-4CBA-87A3-9CF2652FB105}" destId="{9664A100-0304-4B6F-BF27-D6914B4A864B}" srcOrd="2" destOrd="0" presId="urn:microsoft.com/office/officeart/2005/8/layout/default"/>
    <dgm:cxn modelId="{535FBD86-9C04-42DF-9947-131DCB64ED53}" type="presParOf" srcId="{C382250E-E58C-4CBA-87A3-9CF2652FB105}" destId="{1C2A5140-D6A6-457D-BE62-3FCD85BDC5E4}" srcOrd="3" destOrd="0" presId="urn:microsoft.com/office/officeart/2005/8/layout/default"/>
    <dgm:cxn modelId="{3F04E2CE-9581-48FD-9E1C-F86C9D5625A9}" type="presParOf" srcId="{C382250E-E58C-4CBA-87A3-9CF2652FB105}" destId="{EE33FBD5-C1E0-47BE-BF52-569A9A2FBBEF}" srcOrd="4" destOrd="0" presId="urn:microsoft.com/office/officeart/2005/8/layout/default"/>
    <dgm:cxn modelId="{26654104-F0B3-42B6-A39D-BA5D55BA665B}" type="presParOf" srcId="{C382250E-E58C-4CBA-87A3-9CF2652FB105}" destId="{AB9AD002-A70E-4B48-9BD2-AF675ACB4B2C}" srcOrd="5" destOrd="0" presId="urn:microsoft.com/office/officeart/2005/8/layout/default"/>
    <dgm:cxn modelId="{3D999348-5F8D-4515-9602-F9182FB3DBED}" type="presParOf" srcId="{C382250E-E58C-4CBA-87A3-9CF2652FB105}" destId="{56E667C1-95D6-48D0-A395-7D57237AC2BA}" srcOrd="6" destOrd="0" presId="urn:microsoft.com/office/officeart/2005/8/layout/default"/>
    <dgm:cxn modelId="{65BDA440-D9DE-4EA7-A064-B8700D98E999}" type="presParOf" srcId="{C382250E-E58C-4CBA-87A3-9CF2652FB105}" destId="{B843814F-5914-4ABA-9B76-E152B8C8EEBB}" srcOrd="7" destOrd="0" presId="urn:microsoft.com/office/officeart/2005/8/layout/default"/>
    <dgm:cxn modelId="{D6E1C2C8-42DB-4DEB-9EFF-DB073C496FB0}" type="presParOf" srcId="{C382250E-E58C-4CBA-87A3-9CF2652FB105}" destId="{CD598AF5-B3C7-4EA3-B2B0-3C17B65C4BA2}" srcOrd="8" destOrd="0" presId="urn:microsoft.com/office/officeart/2005/8/layout/default"/>
    <dgm:cxn modelId="{2390DE98-2886-4F79-9CDF-976E5BB54D62}" type="presParOf" srcId="{C382250E-E58C-4CBA-87A3-9CF2652FB105}" destId="{19ADB1BC-20E6-4F38-BEBB-A913DAABB0A6}" srcOrd="9" destOrd="0" presId="urn:microsoft.com/office/officeart/2005/8/layout/default"/>
    <dgm:cxn modelId="{4B0E5441-160D-4A5F-990F-6A83662606C3}" type="presParOf" srcId="{C382250E-E58C-4CBA-87A3-9CF2652FB105}" destId="{C6FF2523-4E9D-4DB7-A0F0-54AC1B8C787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8B71CD5-A476-445E-8DA0-69A00B153AE6}" type="doc">
      <dgm:prSet loTypeId="urn:microsoft.com/office/officeart/2005/8/layout/default" loCatId="list" qsTypeId="urn:microsoft.com/office/officeart/2005/8/quickstyle/simple3#7" qsCatId="simple" csTypeId="urn:microsoft.com/office/officeart/2005/8/colors/colorful5#3" csCatId="colorful"/>
      <dgm:spPr/>
      <dgm:t>
        <a:bodyPr/>
        <a:lstStyle/>
        <a:p>
          <a:endParaRPr lang="en-US"/>
        </a:p>
      </dgm:t>
    </dgm:pt>
    <dgm:pt modelId="{B5B0182B-01E7-43CA-B203-0A7042ABB3C7}">
      <dgm:prSet/>
      <dgm:spPr/>
      <dgm:t>
        <a:bodyPr/>
        <a:lstStyle/>
        <a:p>
          <a:r>
            <a:rPr lang="en-GB" b="1"/>
            <a:t>Ethics Committees</a:t>
          </a:r>
          <a:endParaRPr lang="en-US"/>
        </a:p>
      </dgm:t>
    </dgm:pt>
    <dgm:pt modelId="{D30C431C-3621-439B-AA62-3BCF58A9EDAE}" type="parTrans" cxnId="{26AAE575-5E80-4BA5-AAA2-E4FB213D8B00}">
      <dgm:prSet/>
      <dgm:spPr/>
      <dgm:t>
        <a:bodyPr/>
        <a:lstStyle/>
        <a:p>
          <a:endParaRPr lang="en-US"/>
        </a:p>
      </dgm:t>
    </dgm:pt>
    <dgm:pt modelId="{2C5C435E-0B28-4CE5-814A-09D66CB68A82}" type="sibTrans" cxnId="{26AAE575-5E80-4BA5-AAA2-E4FB213D8B00}">
      <dgm:prSet/>
      <dgm:spPr/>
      <dgm:t>
        <a:bodyPr/>
        <a:lstStyle/>
        <a:p>
          <a:endParaRPr lang="en-US"/>
        </a:p>
      </dgm:t>
    </dgm:pt>
    <dgm:pt modelId="{27FECC87-5B56-44DE-BDE5-593AA3574EDC}">
      <dgm:prSet/>
      <dgm:spPr/>
      <dgm:t>
        <a:bodyPr/>
        <a:lstStyle/>
        <a:p>
          <a:r>
            <a:rPr lang="en-GB"/>
            <a:t>Protocols must be reviewed by an independent committee *before* the study begins.</a:t>
          </a:r>
          <a:endParaRPr lang="en-US"/>
        </a:p>
      </dgm:t>
    </dgm:pt>
    <dgm:pt modelId="{73C50DE3-21CB-4FC2-AE81-F7DED7F16E15}" type="parTrans" cxnId="{8444D234-9DE9-409F-A4D7-D174F36DF0D0}">
      <dgm:prSet/>
      <dgm:spPr/>
      <dgm:t>
        <a:bodyPr/>
        <a:lstStyle/>
        <a:p>
          <a:endParaRPr lang="en-US"/>
        </a:p>
      </dgm:t>
    </dgm:pt>
    <dgm:pt modelId="{A30E6A9E-4013-4044-BF2E-3C7230E89131}" type="sibTrans" cxnId="{8444D234-9DE9-409F-A4D7-D174F36DF0D0}">
      <dgm:prSet/>
      <dgm:spPr/>
      <dgm:t>
        <a:bodyPr/>
        <a:lstStyle/>
        <a:p>
          <a:endParaRPr lang="en-US"/>
        </a:p>
      </dgm:t>
    </dgm:pt>
    <dgm:pt modelId="{D5F1636A-B4FD-46AB-823B-1BC0CF5794F8}">
      <dgm:prSet/>
      <dgm:spPr/>
      <dgm:t>
        <a:bodyPr/>
        <a:lstStyle/>
        <a:p>
          <a:r>
            <a:rPr lang="en-GB" b="1"/>
            <a:t>Vulnerable Groups</a:t>
          </a:r>
          <a:endParaRPr lang="en-US"/>
        </a:p>
      </dgm:t>
    </dgm:pt>
    <dgm:pt modelId="{9B277D37-00B9-4BC3-B0D0-D09692DC2692}" type="parTrans" cxnId="{E0BD8E46-645F-4E05-8018-91C9A5E2281C}">
      <dgm:prSet/>
      <dgm:spPr/>
      <dgm:t>
        <a:bodyPr/>
        <a:lstStyle/>
        <a:p>
          <a:endParaRPr lang="en-US"/>
        </a:p>
      </dgm:t>
    </dgm:pt>
    <dgm:pt modelId="{A6ACA09A-1C58-46CE-949C-D9BBE551496B}" type="sibTrans" cxnId="{E0BD8E46-645F-4E05-8018-91C9A5E2281C}">
      <dgm:prSet/>
      <dgm:spPr/>
      <dgm:t>
        <a:bodyPr/>
        <a:lstStyle/>
        <a:p>
          <a:endParaRPr lang="en-US"/>
        </a:p>
      </dgm:t>
    </dgm:pt>
    <dgm:pt modelId="{29421390-DD9D-4CA9-A87B-557F835A599A}">
      <dgm:prSet/>
      <dgm:spPr/>
      <dgm:t>
        <a:bodyPr/>
        <a:lstStyle/>
        <a:p>
          <a:r>
            <a:rPr lang="en-GB"/>
            <a:t>Added special protections for those who cannot consent fully (e.g., minors, those with impairments).</a:t>
          </a:r>
          <a:endParaRPr lang="en-US"/>
        </a:p>
      </dgm:t>
    </dgm:pt>
    <dgm:pt modelId="{81F6A47D-875B-4F04-A8AF-6F56A47C4CB4}" type="parTrans" cxnId="{0D8FCC73-4EAA-4521-9915-7CA9E409B066}">
      <dgm:prSet/>
      <dgm:spPr/>
      <dgm:t>
        <a:bodyPr/>
        <a:lstStyle/>
        <a:p>
          <a:endParaRPr lang="en-US"/>
        </a:p>
      </dgm:t>
    </dgm:pt>
    <dgm:pt modelId="{6E7110DA-D02F-474E-A159-662B4982552F}" type="sibTrans" cxnId="{0D8FCC73-4EAA-4521-9915-7CA9E409B066}">
      <dgm:prSet/>
      <dgm:spPr/>
      <dgm:t>
        <a:bodyPr/>
        <a:lstStyle/>
        <a:p>
          <a:endParaRPr lang="en-US"/>
        </a:p>
      </dgm:t>
    </dgm:pt>
    <dgm:pt modelId="{3337814F-C419-4075-B5F0-F291CCF23C1B}">
      <dgm:prSet/>
      <dgm:spPr/>
      <dgm:t>
        <a:bodyPr/>
        <a:lstStyle/>
        <a:p>
          <a:r>
            <a:rPr lang="en-GB" b="1"/>
            <a:t>Informed Consent</a:t>
          </a:r>
          <a:endParaRPr lang="en-US"/>
        </a:p>
      </dgm:t>
    </dgm:pt>
    <dgm:pt modelId="{6C82A793-3E63-490B-B7E9-93A4624CC652}" type="parTrans" cxnId="{6243B053-BD7A-4BBB-97AF-5DA356C19392}">
      <dgm:prSet/>
      <dgm:spPr/>
      <dgm:t>
        <a:bodyPr/>
        <a:lstStyle/>
        <a:p>
          <a:endParaRPr lang="en-US"/>
        </a:p>
      </dgm:t>
    </dgm:pt>
    <dgm:pt modelId="{D16C174B-614F-44ED-90A8-84A937DA766C}" type="sibTrans" cxnId="{6243B053-BD7A-4BBB-97AF-5DA356C19392}">
      <dgm:prSet/>
      <dgm:spPr/>
      <dgm:t>
        <a:bodyPr/>
        <a:lstStyle/>
        <a:p>
          <a:endParaRPr lang="en-US"/>
        </a:p>
      </dgm:t>
    </dgm:pt>
    <dgm:pt modelId="{4493137A-4471-497D-B0F5-082AF730B105}">
      <dgm:prSet/>
      <dgm:spPr/>
      <dgm:t>
        <a:bodyPr/>
        <a:lstStyle/>
        <a:p>
          <a:r>
            <a:rPr lang="en-GB"/>
            <a:t>Expanded on consent, requiring full disclosure of risks, benefits, and study funding.</a:t>
          </a:r>
          <a:endParaRPr lang="en-US"/>
        </a:p>
      </dgm:t>
    </dgm:pt>
    <dgm:pt modelId="{DDE1393D-AFA8-4F42-9C5F-EB6DE7019DDC}" type="parTrans" cxnId="{1A4486AB-88F3-456A-B4DD-2BB61AFA63DE}">
      <dgm:prSet/>
      <dgm:spPr/>
      <dgm:t>
        <a:bodyPr/>
        <a:lstStyle/>
        <a:p>
          <a:endParaRPr lang="en-US"/>
        </a:p>
      </dgm:t>
    </dgm:pt>
    <dgm:pt modelId="{83113840-B041-4ECC-9C38-E1BC256504CB}" type="sibTrans" cxnId="{1A4486AB-88F3-456A-B4DD-2BB61AFA63DE}">
      <dgm:prSet/>
      <dgm:spPr/>
      <dgm:t>
        <a:bodyPr/>
        <a:lstStyle/>
        <a:p>
          <a:endParaRPr lang="en-US"/>
        </a:p>
      </dgm:t>
    </dgm:pt>
    <dgm:pt modelId="{1B90BF9C-5219-46BF-B99F-73161FBD1052}" type="pres">
      <dgm:prSet presAssocID="{A8B71CD5-A476-445E-8DA0-69A00B153AE6}" presName="diagram" presStyleCnt="0">
        <dgm:presLayoutVars>
          <dgm:dir/>
          <dgm:resizeHandles val="exact"/>
        </dgm:presLayoutVars>
      </dgm:prSet>
      <dgm:spPr/>
    </dgm:pt>
    <dgm:pt modelId="{BCBD2FE8-3A17-4BED-9FEE-0259FFE707B0}" type="pres">
      <dgm:prSet presAssocID="{B5B0182B-01E7-43CA-B203-0A7042ABB3C7}" presName="node" presStyleLbl="node1" presStyleIdx="0" presStyleCnt="6">
        <dgm:presLayoutVars>
          <dgm:bulletEnabled val="1"/>
        </dgm:presLayoutVars>
      </dgm:prSet>
      <dgm:spPr/>
    </dgm:pt>
    <dgm:pt modelId="{8671B88A-BE59-4BFA-8BC5-87265613C91D}" type="pres">
      <dgm:prSet presAssocID="{2C5C435E-0B28-4CE5-814A-09D66CB68A82}" presName="sibTrans" presStyleCnt="0"/>
      <dgm:spPr/>
    </dgm:pt>
    <dgm:pt modelId="{22747F3C-C378-48FD-A979-F19CB5FE25CB}" type="pres">
      <dgm:prSet presAssocID="{27FECC87-5B56-44DE-BDE5-593AA3574EDC}" presName="node" presStyleLbl="node1" presStyleIdx="1" presStyleCnt="6">
        <dgm:presLayoutVars>
          <dgm:bulletEnabled val="1"/>
        </dgm:presLayoutVars>
      </dgm:prSet>
      <dgm:spPr/>
    </dgm:pt>
    <dgm:pt modelId="{417047C5-4D01-48EC-9342-28D18DDEA8E0}" type="pres">
      <dgm:prSet presAssocID="{A30E6A9E-4013-4044-BF2E-3C7230E89131}" presName="sibTrans" presStyleCnt="0"/>
      <dgm:spPr/>
    </dgm:pt>
    <dgm:pt modelId="{629BD201-AC11-4018-833C-672AA85CC4A6}" type="pres">
      <dgm:prSet presAssocID="{D5F1636A-B4FD-46AB-823B-1BC0CF5794F8}" presName="node" presStyleLbl="node1" presStyleIdx="2" presStyleCnt="6">
        <dgm:presLayoutVars>
          <dgm:bulletEnabled val="1"/>
        </dgm:presLayoutVars>
      </dgm:prSet>
      <dgm:spPr/>
    </dgm:pt>
    <dgm:pt modelId="{D428590E-D363-49D5-84EE-73C3983C7B89}" type="pres">
      <dgm:prSet presAssocID="{A6ACA09A-1C58-46CE-949C-D9BBE551496B}" presName="sibTrans" presStyleCnt="0"/>
      <dgm:spPr/>
    </dgm:pt>
    <dgm:pt modelId="{E1012067-7860-4211-AFEA-4561B337E1A2}" type="pres">
      <dgm:prSet presAssocID="{29421390-DD9D-4CA9-A87B-557F835A599A}" presName="node" presStyleLbl="node1" presStyleIdx="3" presStyleCnt="6">
        <dgm:presLayoutVars>
          <dgm:bulletEnabled val="1"/>
        </dgm:presLayoutVars>
      </dgm:prSet>
      <dgm:spPr/>
    </dgm:pt>
    <dgm:pt modelId="{B96A9AC5-7E8D-4EC6-81D8-10998257E686}" type="pres">
      <dgm:prSet presAssocID="{6E7110DA-D02F-474E-A159-662B4982552F}" presName="sibTrans" presStyleCnt="0"/>
      <dgm:spPr/>
    </dgm:pt>
    <dgm:pt modelId="{0004C906-6DAF-465F-B19D-EDA169859EEC}" type="pres">
      <dgm:prSet presAssocID="{3337814F-C419-4075-B5F0-F291CCF23C1B}" presName="node" presStyleLbl="node1" presStyleIdx="4" presStyleCnt="6">
        <dgm:presLayoutVars>
          <dgm:bulletEnabled val="1"/>
        </dgm:presLayoutVars>
      </dgm:prSet>
      <dgm:spPr/>
    </dgm:pt>
    <dgm:pt modelId="{C61EAEF9-1037-434A-9E04-0CA35F7D299B}" type="pres">
      <dgm:prSet presAssocID="{D16C174B-614F-44ED-90A8-84A937DA766C}" presName="sibTrans" presStyleCnt="0"/>
      <dgm:spPr/>
    </dgm:pt>
    <dgm:pt modelId="{5B664928-91A1-490B-A545-08FD8C00789A}" type="pres">
      <dgm:prSet presAssocID="{4493137A-4471-497D-B0F5-082AF730B105}" presName="node" presStyleLbl="node1" presStyleIdx="5" presStyleCnt="6">
        <dgm:presLayoutVars>
          <dgm:bulletEnabled val="1"/>
        </dgm:presLayoutVars>
      </dgm:prSet>
      <dgm:spPr/>
    </dgm:pt>
  </dgm:ptLst>
  <dgm:cxnLst>
    <dgm:cxn modelId="{58C0C308-BB6F-46ED-9F66-1F3406201BC6}" type="presOf" srcId="{A8B71CD5-A476-445E-8DA0-69A00B153AE6}" destId="{1B90BF9C-5219-46BF-B99F-73161FBD1052}" srcOrd="0" destOrd="0" presId="urn:microsoft.com/office/officeart/2005/8/layout/default"/>
    <dgm:cxn modelId="{3DE72B13-54FB-4410-92C9-D823B03C09BC}" type="presOf" srcId="{29421390-DD9D-4CA9-A87B-557F835A599A}" destId="{E1012067-7860-4211-AFEA-4561B337E1A2}" srcOrd="0" destOrd="0" presId="urn:microsoft.com/office/officeart/2005/8/layout/default"/>
    <dgm:cxn modelId="{8444D234-9DE9-409F-A4D7-D174F36DF0D0}" srcId="{A8B71CD5-A476-445E-8DA0-69A00B153AE6}" destId="{27FECC87-5B56-44DE-BDE5-593AA3574EDC}" srcOrd="1" destOrd="0" parTransId="{73C50DE3-21CB-4FC2-AE81-F7DED7F16E15}" sibTransId="{A30E6A9E-4013-4044-BF2E-3C7230E89131}"/>
    <dgm:cxn modelId="{78C2E842-770E-4D3B-B59D-19C764E8C8E0}" type="presOf" srcId="{3337814F-C419-4075-B5F0-F291CCF23C1B}" destId="{0004C906-6DAF-465F-B19D-EDA169859EEC}" srcOrd="0" destOrd="0" presId="urn:microsoft.com/office/officeart/2005/8/layout/default"/>
    <dgm:cxn modelId="{D933E844-DFA6-4413-80CF-0717428A2341}" type="presOf" srcId="{27FECC87-5B56-44DE-BDE5-593AA3574EDC}" destId="{22747F3C-C378-48FD-A979-F19CB5FE25CB}" srcOrd="0" destOrd="0" presId="urn:microsoft.com/office/officeart/2005/8/layout/default"/>
    <dgm:cxn modelId="{E0BD8E46-645F-4E05-8018-91C9A5E2281C}" srcId="{A8B71CD5-A476-445E-8DA0-69A00B153AE6}" destId="{D5F1636A-B4FD-46AB-823B-1BC0CF5794F8}" srcOrd="2" destOrd="0" parTransId="{9B277D37-00B9-4BC3-B0D0-D09692DC2692}" sibTransId="{A6ACA09A-1C58-46CE-949C-D9BBE551496B}"/>
    <dgm:cxn modelId="{6243B053-BD7A-4BBB-97AF-5DA356C19392}" srcId="{A8B71CD5-A476-445E-8DA0-69A00B153AE6}" destId="{3337814F-C419-4075-B5F0-F291CCF23C1B}" srcOrd="4" destOrd="0" parTransId="{6C82A793-3E63-490B-B7E9-93A4624CC652}" sibTransId="{D16C174B-614F-44ED-90A8-84A937DA766C}"/>
    <dgm:cxn modelId="{0D8FCC73-4EAA-4521-9915-7CA9E409B066}" srcId="{A8B71CD5-A476-445E-8DA0-69A00B153AE6}" destId="{29421390-DD9D-4CA9-A87B-557F835A599A}" srcOrd="3" destOrd="0" parTransId="{81F6A47D-875B-4F04-A8AF-6F56A47C4CB4}" sibTransId="{6E7110DA-D02F-474E-A159-662B4982552F}"/>
    <dgm:cxn modelId="{26AAE575-5E80-4BA5-AAA2-E4FB213D8B00}" srcId="{A8B71CD5-A476-445E-8DA0-69A00B153AE6}" destId="{B5B0182B-01E7-43CA-B203-0A7042ABB3C7}" srcOrd="0" destOrd="0" parTransId="{D30C431C-3621-439B-AA62-3BCF58A9EDAE}" sibTransId="{2C5C435E-0B28-4CE5-814A-09D66CB68A82}"/>
    <dgm:cxn modelId="{1A4486AB-88F3-456A-B4DD-2BB61AFA63DE}" srcId="{A8B71CD5-A476-445E-8DA0-69A00B153AE6}" destId="{4493137A-4471-497D-B0F5-082AF730B105}" srcOrd="5" destOrd="0" parTransId="{DDE1393D-AFA8-4F42-9C5F-EB6DE7019DDC}" sibTransId="{83113840-B041-4ECC-9C38-E1BC256504CB}"/>
    <dgm:cxn modelId="{CFE579C2-E591-4ACC-B35E-8F0F9921E0B3}" type="presOf" srcId="{D5F1636A-B4FD-46AB-823B-1BC0CF5794F8}" destId="{629BD201-AC11-4018-833C-672AA85CC4A6}" srcOrd="0" destOrd="0" presId="urn:microsoft.com/office/officeart/2005/8/layout/default"/>
    <dgm:cxn modelId="{BFB856D7-0F84-403A-86F5-234517C21089}" type="presOf" srcId="{4493137A-4471-497D-B0F5-082AF730B105}" destId="{5B664928-91A1-490B-A545-08FD8C00789A}" srcOrd="0" destOrd="0" presId="urn:microsoft.com/office/officeart/2005/8/layout/default"/>
    <dgm:cxn modelId="{DCD847EF-AF45-4000-BE3E-1E1C53C3226E}" type="presOf" srcId="{B5B0182B-01E7-43CA-B203-0A7042ABB3C7}" destId="{BCBD2FE8-3A17-4BED-9FEE-0259FFE707B0}" srcOrd="0" destOrd="0" presId="urn:microsoft.com/office/officeart/2005/8/layout/default"/>
    <dgm:cxn modelId="{A3FC9AC2-24BA-45E3-BBF7-DB5F0E79C342}" type="presParOf" srcId="{1B90BF9C-5219-46BF-B99F-73161FBD1052}" destId="{BCBD2FE8-3A17-4BED-9FEE-0259FFE707B0}" srcOrd="0" destOrd="0" presId="urn:microsoft.com/office/officeart/2005/8/layout/default"/>
    <dgm:cxn modelId="{9A683E4A-1B07-4F1C-A049-C2E567475D2F}" type="presParOf" srcId="{1B90BF9C-5219-46BF-B99F-73161FBD1052}" destId="{8671B88A-BE59-4BFA-8BC5-87265613C91D}" srcOrd="1" destOrd="0" presId="urn:microsoft.com/office/officeart/2005/8/layout/default"/>
    <dgm:cxn modelId="{178CD1FC-D873-4164-A80B-E2B7B259973C}" type="presParOf" srcId="{1B90BF9C-5219-46BF-B99F-73161FBD1052}" destId="{22747F3C-C378-48FD-A979-F19CB5FE25CB}" srcOrd="2" destOrd="0" presId="urn:microsoft.com/office/officeart/2005/8/layout/default"/>
    <dgm:cxn modelId="{B4E2ADE8-D3FD-419E-840D-73C63EC2D014}" type="presParOf" srcId="{1B90BF9C-5219-46BF-B99F-73161FBD1052}" destId="{417047C5-4D01-48EC-9342-28D18DDEA8E0}" srcOrd="3" destOrd="0" presId="urn:microsoft.com/office/officeart/2005/8/layout/default"/>
    <dgm:cxn modelId="{F11871E9-5ACA-4166-9BA4-5BCF65758AC5}" type="presParOf" srcId="{1B90BF9C-5219-46BF-B99F-73161FBD1052}" destId="{629BD201-AC11-4018-833C-672AA85CC4A6}" srcOrd="4" destOrd="0" presId="urn:microsoft.com/office/officeart/2005/8/layout/default"/>
    <dgm:cxn modelId="{ACC6CA2D-CA3A-4123-A28B-F4FDF9320B5A}" type="presParOf" srcId="{1B90BF9C-5219-46BF-B99F-73161FBD1052}" destId="{D428590E-D363-49D5-84EE-73C3983C7B89}" srcOrd="5" destOrd="0" presId="urn:microsoft.com/office/officeart/2005/8/layout/default"/>
    <dgm:cxn modelId="{E8BB8991-74A8-4143-B31E-79BD7A8D2564}" type="presParOf" srcId="{1B90BF9C-5219-46BF-B99F-73161FBD1052}" destId="{E1012067-7860-4211-AFEA-4561B337E1A2}" srcOrd="6" destOrd="0" presId="urn:microsoft.com/office/officeart/2005/8/layout/default"/>
    <dgm:cxn modelId="{38FBB13D-33B0-4F63-B470-3508340F09C6}" type="presParOf" srcId="{1B90BF9C-5219-46BF-B99F-73161FBD1052}" destId="{B96A9AC5-7E8D-4EC6-81D8-10998257E686}" srcOrd="7" destOrd="0" presId="urn:microsoft.com/office/officeart/2005/8/layout/default"/>
    <dgm:cxn modelId="{C02B76C3-852E-4C66-9DE4-ED1E9DE06E67}" type="presParOf" srcId="{1B90BF9C-5219-46BF-B99F-73161FBD1052}" destId="{0004C906-6DAF-465F-B19D-EDA169859EEC}" srcOrd="8" destOrd="0" presId="urn:microsoft.com/office/officeart/2005/8/layout/default"/>
    <dgm:cxn modelId="{EECBACA4-BDDE-4B34-B020-BA9DD088BBB0}" type="presParOf" srcId="{1B90BF9C-5219-46BF-B99F-73161FBD1052}" destId="{C61EAEF9-1037-434A-9E04-0CA35F7D299B}" srcOrd="9" destOrd="0" presId="urn:microsoft.com/office/officeart/2005/8/layout/default"/>
    <dgm:cxn modelId="{82C6596B-FFC7-4899-86AB-58C32110580E}" type="presParOf" srcId="{1B90BF9C-5219-46BF-B99F-73161FBD1052}" destId="{5B664928-91A1-490B-A545-08FD8C00789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1D56C7E-C980-4D8A-93D0-E241340905FB}" type="doc">
      <dgm:prSet loTypeId="urn:microsoft.com/office/officeart/2005/8/layout/vList2" loCatId="list" qsTypeId="urn:microsoft.com/office/officeart/2005/8/quickstyle/simple4#8" qsCatId="simple" csTypeId="urn:microsoft.com/office/officeart/2005/8/colors/colorful2#8" csCatId="colorful"/>
      <dgm:spPr/>
      <dgm:t>
        <a:bodyPr/>
        <a:lstStyle/>
        <a:p>
          <a:endParaRPr lang="en-US"/>
        </a:p>
      </dgm:t>
    </dgm:pt>
    <dgm:pt modelId="{D030B67D-142D-4D10-A86E-5BF6B33F8F8F}">
      <dgm:prSet/>
      <dgm:spPr/>
      <dgm:t>
        <a:bodyPr/>
        <a:lstStyle/>
        <a:p>
          <a:r>
            <a:rPr lang="en-GB" b="1"/>
            <a:t>1. Respect for Persons</a:t>
          </a:r>
          <a:endParaRPr lang="en-US"/>
        </a:p>
      </dgm:t>
    </dgm:pt>
    <dgm:pt modelId="{8D8ABDFF-AEF2-4332-A20D-96656B1A3362}" type="parTrans" cxnId="{B83F4738-2585-4D36-85D8-B4B1CC479797}">
      <dgm:prSet/>
      <dgm:spPr/>
      <dgm:t>
        <a:bodyPr/>
        <a:lstStyle/>
        <a:p>
          <a:endParaRPr lang="en-US"/>
        </a:p>
      </dgm:t>
    </dgm:pt>
    <dgm:pt modelId="{C93C4851-C5E0-441B-938E-50A18A8B67EC}" type="sibTrans" cxnId="{B83F4738-2585-4D36-85D8-B4B1CC479797}">
      <dgm:prSet/>
      <dgm:spPr/>
      <dgm:t>
        <a:bodyPr/>
        <a:lstStyle/>
        <a:p>
          <a:endParaRPr lang="en-US"/>
        </a:p>
      </dgm:t>
    </dgm:pt>
    <dgm:pt modelId="{FBFF655E-F2C8-4DC3-B3CA-2C722BA5619B}">
      <dgm:prSet/>
      <dgm:spPr/>
      <dgm:t>
        <a:bodyPr/>
        <a:lstStyle/>
        <a:p>
          <a:r>
            <a:rPr lang="en-GB"/>
            <a:t>Respecting participant autonomy. The basis for informed consent and protecting vulnerable populations.</a:t>
          </a:r>
          <a:endParaRPr lang="en-US"/>
        </a:p>
      </dgm:t>
    </dgm:pt>
    <dgm:pt modelId="{842D071E-1841-4663-A6D6-DFD36261898D}" type="parTrans" cxnId="{EF2EBB85-DD1C-4016-95CF-0F2D51D55467}">
      <dgm:prSet/>
      <dgm:spPr/>
      <dgm:t>
        <a:bodyPr/>
        <a:lstStyle/>
        <a:p>
          <a:endParaRPr lang="en-US"/>
        </a:p>
      </dgm:t>
    </dgm:pt>
    <dgm:pt modelId="{9B87ABBC-D47C-47EE-B904-F0BD583D8159}" type="sibTrans" cxnId="{EF2EBB85-DD1C-4016-95CF-0F2D51D55467}">
      <dgm:prSet/>
      <dgm:spPr/>
      <dgm:t>
        <a:bodyPr/>
        <a:lstStyle/>
        <a:p>
          <a:endParaRPr lang="en-US"/>
        </a:p>
      </dgm:t>
    </dgm:pt>
    <dgm:pt modelId="{73E63483-5B67-4EDF-A38A-03D459640F61}">
      <dgm:prSet/>
      <dgm:spPr/>
      <dgm:t>
        <a:bodyPr/>
        <a:lstStyle/>
        <a:p>
          <a:r>
            <a:rPr lang="en-GB" b="1"/>
            <a:t>2. Beneficence</a:t>
          </a:r>
          <a:endParaRPr lang="en-US"/>
        </a:p>
      </dgm:t>
    </dgm:pt>
    <dgm:pt modelId="{B6C55C73-22A3-4905-831A-EA3128176BFE}" type="parTrans" cxnId="{E067CE7B-B096-4CFC-AF3D-24C4C87BBF34}">
      <dgm:prSet/>
      <dgm:spPr/>
      <dgm:t>
        <a:bodyPr/>
        <a:lstStyle/>
        <a:p>
          <a:endParaRPr lang="en-US"/>
        </a:p>
      </dgm:t>
    </dgm:pt>
    <dgm:pt modelId="{CF10CF03-7D84-492F-B544-9152BA3729D1}" type="sibTrans" cxnId="{E067CE7B-B096-4CFC-AF3D-24C4C87BBF34}">
      <dgm:prSet/>
      <dgm:spPr/>
      <dgm:t>
        <a:bodyPr/>
        <a:lstStyle/>
        <a:p>
          <a:endParaRPr lang="en-US"/>
        </a:p>
      </dgm:t>
    </dgm:pt>
    <dgm:pt modelId="{67F50EBE-268E-410B-B720-077F747CCB7C}">
      <dgm:prSet/>
      <dgm:spPr/>
      <dgm:t>
        <a:bodyPr/>
        <a:lstStyle/>
        <a:p>
          <a:r>
            <a:rPr lang="en-GB"/>
            <a:t>"Do no harm." Researchers must maximize possible benefits while minimizing possible harms.</a:t>
          </a:r>
          <a:endParaRPr lang="en-US"/>
        </a:p>
      </dgm:t>
    </dgm:pt>
    <dgm:pt modelId="{B38E07B9-3627-4A6E-92C8-BACC01E9E55E}" type="parTrans" cxnId="{5E6ADB61-5680-4330-B5F9-7158774388B6}">
      <dgm:prSet/>
      <dgm:spPr/>
      <dgm:t>
        <a:bodyPr/>
        <a:lstStyle/>
        <a:p>
          <a:endParaRPr lang="en-US"/>
        </a:p>
      </dgm:t>
    </dgm:pt>
    <dgm:pt modelId="{14BDD37C-DBE3-407A-935A-A8A2EF95D448}" type="sibTrans" cxnId="{5E6ADB61-5680-4330-B5F9-7158774388B6}">
      <dgm:prSet/>
      <dgm:spPr/>
      <dgm:t>
        <a:bodyPr/>
        <a:lstStyle/>
        <a:p>
          <a:endParaRPr lang="en-US"/>
        </a:p>
      </dgm:t>
    </dgm:pt>
    <dgm:pt modelId="{8C875449-EC0D-4250-AF7A-EF072BA923F1}">
      <dgm:prSet/>
      <dgm:spPr/>
      <dgm:t>
        <a:bodyPr/>
        <a:lstStyle/>
        <a:p>
          <a:r>
            <a:rPr lang="en-GB" b="1"/>
            <a:t>3. Justice</a:t>
          </a:r>
          <a:endParaRPr lang="en-US"/>
        </a:p>
      </dgm:t>
    </dgm:pt>
    <dgm:pt modelId="{98140191-B0BC-46A0-999A-F0CAD8822F1E}" type="parTrans" cxnId="{5FDABC6E-EB24-441B-8A8C-1F0FF584934F}">
      <dgm:prSet/>
      <dgm:spPr/>
      <dgm:t>
        <a:bodyPr/>
        <a:lstStyle/>
        <a:p>
          <a:endParaRPr lang="en-US"/>
        </a:p>
      </dgm:t>
    </dgm:pt>
    <dgm:pt modelId="{E3531078-E7EE-4D16-8004-93225CCFEF98}" type="sibTrans" cxnId="{5FDABC6E-EB24-441B-8A8C-1F0FF584934F}">
      <dgm:prSet/>
      <dgm:spPr/>
      <dgm:t>
        <a:bodyPr/>
        <a:lstStyle/>
        <a:p>
          <a:endParaRPr lang="en-US"/>
        </a:p>
      </dgm:t>
    </dgm:pt>
    <dgm:pt modelId="{03454A90-01F4-4BD1-ABBC-01A58566E4EC}">
      <dgm:prSet/>
      <dgm:spPr/>
      <dgm:t>
        <a:bodyPr/>
        <a:lstStyle/>
        <a:p>
          <a:r>
            <a:rPr lang="en-GB"/>
            <a:t>Fair distribution of the benefits and burdens of research. Who participates? Who benefits?</a:t>
          </a:r>
          <a:endParaRPr lang="en-US"/>
        </a:p>
      </dgm:t>
    </dgm:pt>
    <dgm:pt modelId="{F7EAD817-A112-46B9-8E93-DC5E7AFE9F16}" type="parTrans" cxnId="{3FCB22EC-31E3-4FC5-BAC5-8B6B4D9C50BE}">
      <dgm:prSet/>
      <dgm:spPr/>
      <dgm:t>
        <a:bodyPr/>
        <a:lstStyle/>
        <a:p>
          <a:endParaRPr lang="en-US"/>
        </a:p>
      </dgm:t>
    </dgm:pt>
    <dgm:pt modelId="{2211B0B1-A248-441A-B97F-017BD0EBE4A7}" type="sibTrans" cxnId="{3FCB22EC-31E3-4FC5-BAC5-8B6B4D9C50BE}">
      <dgm:prSet/>
      <dgm:spPr/>
      <dgm:t>
        <a:bodyPr/>
        <a:lstStyle/>
        <a:p>
          <a:endParaRPr lang="en-US"/>
        </a:p>
      </dgm:t>
    </dgm:pt>
    <dgm:pt modelId="{57C5BCCF-C0D5-4C3D-B78C-11C8DC80F6A8}" type="pres">
      <dgm:prSet presAssocID="{D1D56C7E-C980-4D8A-93D0-E241340905FB}" presName="linear" presStyleCnt="0">
        <dgm:presLayoutVars>
          <dgm:animLvl val="lvl"/>
          <dgm:resizeHandles val="exact"/>
        </dgm:presLayoutVars>
      </dgm:prSet>
      <dgm:spPr/>
    </dgm:pt>
    <dgm:pt modelId="{78A94B24-5015-4282-9B85-96D871845000}" type="pres">
      <dgm:prSet presAssocID="{D030B67D-142D-4D10-A86E-5BF6B33F8F8F}" presName="parentText" presStyleLbl="node1" presStyleIdx="0" presStyleCnt="6">
        <dgm:presLayoutVars>
          <dgm:chMax val="0"/>
          <dgm:bulletEnabled val="1"/>
        </dgm:presLayoutVars>
      </dgm:prSet>
      <dgm:spPr/>
    </dgm:pt>
    <dgm:pt modelId="{0563C3FA-AD79-4DC8-A75C-B2C0B38C1714}" type="pres">
      <dgm:prSet presAssocID="{C93C4851-C5E0-441B-938E-50A18A8B67EC}" presName="spacer" presStyleCnt="0"/>
      <dgm:spPr/>
    </dgm:pt>
    <dgm:pt modelId="{6FD3A4B0-C7C8-4830-BC8B-A3760260558C}" type="pres">
      <dgm:prSet presAssocID="{FBFF655E-F2C8-4DC3-B3CA-2C722BA5619B}" presName="parentText" presStyleLbl="node1" presStyleIdx="1" presStyleCnt="6">
        <dgm:presLayoutVars>
          <dgm:chMax val="0"/>
          <dgm:bulletEnabled val="1"/>
        </dgm:presLayoutVars>
      </dgm:prSet>
      <dgm:spPr/>
    </dgm:pt>
    <dgm:pt modelId="{6E26CA5F-AF87-4F68-BE82-0FE664ED3D83}" type="pres">
      <dgm:prSet presAssocID="{9B87ABBC-D47C-47EE-B904-F0BD583D8159}" presName="spacer" presStyleCnt="0"/>
      <dgm:spPr/>
    </dgm:pt>
    <dgm:pt modelId="{F664C19E-F71D-4F5D-90F5-8942EE3B8440}" type="pres">
      <dgm:prSet presAssocID="{73E63483-5B67-4EDF-A38A-03D459640F61}" presName="parentText" presStyleLbl="node1" presStyleIdx="2" presStyleCnt="6">
        <dgm:presLayoutVars>
          <dgm:chMax val="0"/>
          <dgm:bulletEnabled val="1"/>
        </dgm:presLayoutVars>
      </dgm:prSet>
      <dgm:spPr/>
    </dgm:pt>
    <dgm:pt modelId="{CF7DA827-EDB5-4BC0-8A32-710DC69CA76D}" type="pres">
      <dgm:prSet presAssocID="{CF10CF03-7D84-492F-B544-9152BA3729D1}" presName="spacer" presStyleCnt="0"/>
      <dgm:spPr/>
    </dgm:pt>
    <dgm:pt modelId="{80DBD479-0824-46EE-9EB0-F19154653D4F}" type="pres">
      <dgm:prSet presAssocID="{67F50EBE-268E-410B-B720-077F747CCB7C}" presName="parentText" presStyleLbl="node1" presStyleIdx="3" presStyleCnt="6">
        <dgm:presLayoutVars>
          <dgm:chMax val="0"/>
          <dgm:bulletEnabled val="1"/>
        </dgm:presLayoutVars>
      </dgm:prSet>
      <dgm:spPr/>
    </dgm:pt>
    <dgm:pt modelId="{A8392584-3954-4DAA-8EF1-5CA52C39B82B}" type="pres">
      <dgm:prSet presAssocID="{14BDD37C-DBE3-407A-935A-A8A2EF95D448}" presName="spacer" presStyleCnt="0"/>
      <dgm:spPr/>
    </dgm:pt>
    <dgm:pt modelId="{01595EAC-23C8-4208-B607-2CCC59E80FEF}" type="pres">
      <dgm:prSet presAssocID="{8C875449-EC0D-4250-AF7A-EF072BA923F1}" presName="parentText" presStyleLbl="node1" presStyleIdx="4" presStyleCnt="6">
        <dgm:presLayoutVars>
          <dgm:chMax val="0"/>
          <dgm:bulletEnabled val="1"/>
        </dgm:presLayoutVars>
      </dgm:prSet>
      <dgm:spPr/>
    </dgm:pt>
    <dgm:pt modelId="{BD6866DA-7140-4BAB-BF46-D739A41D4E81}" type="pres">
      <dgm:prSet presAssocID="{E3531078-E7EE-4D16-8004-93225CCFEF98}" presName="spacer" presStyleCnt="0"/>
      <dgm:spPr/>
    </dgm:pt>
    <dgm:pt modelId="{5C71D43C-A4E2-4161-997D-B692BAED34E1}" type="pres">
      <dgm:prSet presAssocID="{03454A90-01F4-4BD1-ABBC-01A58566E4EC}" presName="parentText" presStyleLbl="node1" presStyleIdx="5" presStyleCnt="6">
        <dgm:presLayoutVars>
          <dgm:chMax val="0"/>
          <dgm:bulletEnabled val="1"/>
        </dgm:presLayoutVars>
      </dgm:prSet>
      <dgm:spPr/>
    </dgm:pt>
  </dgm:ptLst>
  <dgm:cxnLst>
    <dgm:cxn modelId="{C0AC4514-8C11-4BFC-A787-DA623781C85C}" type="presOf" srcId="{73E63483-5B67-4EDF-A38A-03D459640F61}" destId="{F664C19E-F71D-4F5D-90F5-8942EE3B8440}" srcOrd="0" destOrd="0" presId="urn:microsoft.com/office/officeart/2005/8/layout/vList2"/>
    <dgm:cxn modelId="{B83F4738-2585-4D36-85D8-B4B1CC479797}" srcId="{D1D56C7E-C980-4D8A-93D0-E241340905FB}" destId="{D030B67D-142D-4D10-A86E-5BF6B33F8F8F}" srcOrd="0" destOrd="0" parTransId="{8D8ABDFF-AEF2-4332-A20D-96656B1A3362}" sibTransId="{C93C4851-C5E0-441B-938E-50A18A8B67EC}"/>
    <dgm:cxn modelId="{5E6ADB61-5680-4330-B5F9-7158774388B6}" srcId="{D1D56C7E-C980-4D8A-93D0-E241340905FB}" destId="{67F50EBE-268E-410B-B720-077F747CCB7C}" srcOrd="3" destOrd="0" parTransId="{B38E07B9-3627-4A6E-92C8-BACC01E9E55E}" sibTransId="{14BDD37C-DBE3-407A-935A-A8A2EF95D448}"/>
    <dgm:cxn modelId="{595C9267-E8FB-4492-A651-37E2C02C2A2E}" type="presOf" srcId="{67F50EBE-268E-410B-B720-077F747CCB7C}" destId="{80DBD479-0824-46EE-9EB0-F19154653D4F}" srcOrd="0" destOrd="0" presId="urn:microsoft.com/office/officeart/2005/8/layout/vList2"/>
    <dgm:cxn modelId="{505C6D69-7B0A-40A2-AD26-A4893B0AF952}" type="presOf" srcId="{FBFF655E-F2C8-4DC3-B3CA-2C722BA5619B}" destId="{6FD3A4B0-C7C8-4830-BC8B-A3760260558C}" srcOrd="0" destOrd="0" presId="urn:microsoft.com/office/officeart/2005/8/layout/vList2"/>
    <dgm:cxn modelId="{5FDABC6E-EB24-441B-8A8C-1F0FF584934F}" srcId="{D1D56C7E-C980-4D8A-93D0-E241340905FB}" destId="{8C875449-EC0D-4250-AF7A-EF072BA923F1}" srcOrd="4" destOrd="0" parTransId="{98140191-B0BC-46A0-999A-F0CAD8822F1E}" sibTransId="{E3531078-E7EE-4D16-8004-93225CCFEF98}"/>
    <dgm:cxn modelId="{E067CE7B-B096-4CFC-AF3D-24C4C87BBF34}" srcId="{D1D56C7E-C980-4D8A-93D0-E241340905FB}" destId="{73E63483-5B67-4EDF-A38A-03D459640F61}" srcOrd="2" destOrd="0" parTransId="{B6C55C73-22A3-4905-831A-EA3128176BFE}" sibTransId="{CF10CF03-7D84-492F-B544-9152BA3729D1}"/>
    <dgm:cxn modelId="{EF2EBB85-DD1C-4016-95CF-0F2D51D55467}" srcId="{D1D56C7E-C980-4D8A-93D0-E241340905FB}" destId="{FBFF655E-F2C8-4DC3-B3CA-2C722BA5619B}" srcOrd="1" destOrd="0" parTransId="{842D071E-1841-4663-A6D6-DFD36261898D}" sibTransId="{9B87ABBC-D47C-47EE-B904-F0BD583D8159}"/>
    <dgm:cxn modelId="{00EBC886-E88A-4C4A-85EB-D5F951A636FA}" type="presOf" srcId="{03454A90-01F4-4BD1-ABBC-01A58566E4EC}" destId="{5C71D43C-A4E2-4161-997D-B692BAED34E1}" srcOrd="0" destOrd="0" presId="urn:microsoft.com/office/officeart/2005/8/layout/vList2"/>
    <dgm:cxn modelId="{54F44A9A-1270-4097-9B6C-5722205D87EC}" type="presOf" srcId="{D030B67D-142D-4D10-A86E-5BF6B33F8F8F}" destId="{78A94B24-5015-4282-9B85-96D871845000}" srcOrd="0" destOrd="0" presId="urn:microsoft.com/office/officeart/2005/8/layout/vList2"/>
    <dgm:cxn modelId="{9D7E38AF-44F0-4D8F-9127-BA9B3A9CC657}" type="presOf" srcId="{8C875449-EC0D-4250-AF7A-EF072BA923F1}" destId="{01595EAC-23C8-4208-B607-2CCC59E80FEF}" srcOrd="0" destOrd="0" presId="urn:microsoft.com/office/officeart/2005/8/layout/vList2"/>
    <dgm:cxn modelId="{3FCB22EC-31E3-4FC5-BAC5-8B6B4D9C50BE}" srcId="{D1D56C7E-C980-4D8A-93D0-E241340905FB}" destId="{03454A90-01F4-4BD1-ABBC-01A58566E4EC}" srcOrd="5" destOrd="0" parTransId="{F7EAD817-A112-46B9-8E93-DC5E7AFE9F16}" sibTransId="{2211B0B1-A248-441A-B97F-017BD0EBE4A7}"/>
    <dgm:cxn modelId="{1671CDF7-0A41-44D1-BFA8-B988E5F08769}" type="presOf" srcId="{D1D56C7E-C980-4D8A-93D0-E241340905FB}" destId="{57C5BCCF-C0D5-4C3D-B78C-11C8DC80F6A8}" srcOrd="0" destOrd="0" presId="urn:microsoft.com/office/officeart/2005/8/layout/vList2"/>
    <dgm:cxn modelId="{DD4A78A5-AEA5-42AD-95B4-64D398A047BE}" type="presParOf" srcId="{57C5BCCF-C0D5-4C3D-B78C-11C8DC80F6A8}" destId="{78A94B24-5015-4282-9B85-96D871845000}" srcOrd="0" destOrd="0" presId="urn:microsoft.com/office/officeart/2005/8/layout/vList2"/>
    <dgm:cxn modelId="{D420B7E5-4E93-4C09-A995-E472172C946A}" type="presParOf" srcId="{57C5BCCF-C0D5-4C3D-B78C-11C8DC80F6A8}" destId="{0563C3FA-AD79-4DC8-A75C-B2C0B38C1714}" srcOrd="1" destOrd="0" presId="urn:microsoft.com/office/officeart/2005/8/layout/vList2"/>
    <dgm:cxn modelId="{0C4F73CD-3A0D-447E-AF62-8171D996B634}" type="presParOf" srcId="{57C5BCCF-C0D5-4C3D-B78C-11C8DC80F6A8}" destId="{6FD3A4B0-C7C8-4830-BC8B-A3760260558C}" srcOrd="2" destOrd="0" presId="urn:microsoft.com/office/officeart/2005/8/layout/vList2"/>
    <dgm:cxn modelId="{DD59E368-09A4-4CC9-B86A-0C0B8581785A}" type="presParOf" srcId="{57C5BCCF-C0D5-4C3D-B78C-11C8DC80F6A8}" destId="{6E26CA5F-AF87-4F68-BE82-0FE664ED3D83}" srcOrd="3" destOrd="0" presId="urn:microsoft.com/office/officeart/2005/8/layout/vList2"/>
    <dgm:cxn modelId="{A6716250-73A2-471C-8FF5-606BD295F631}" type="presParOf" srcId="{57C5BCCF-C0D5-4C3D-B78C-11C8DC80F6A8}" destId="{F664C19E-F71D-4F5D-90F5-8942EE3B8440}" srcOrd="4" destOrd="0" presId="urn:microsoft.com/office/officeart/2005/8/layout/vList2"/>
    <dgm:cxn modelId="{52D9A89B-7C47-4642-8CA7-7937C7CFB4F7}" type="presParOf" srcId="{57C5BCCF-C0D5-4C3D-B78C-11C8DC80F6A8}" destId="{CF7DA827-EDB5-4BC0-8A32-710DC69CA76D}" srcOrd="5" destOrd="0" presId="urn:microsoft.com/office/officeart/2005/8/layout/vList2"/>
    <dgm:cxn modelId="{C08A2ECB-00FB-4416-AB08-EE1DCE0E6D0C}" type="presParOf" srcId="{57C5BCCF-C0D5-4C3D-B78C-11C8DC80F6A8}" destId="{80DBD479-0824-46EE-9EB0-F19154653D4F}" srcOrd="6" destOrd="0" presId="urn:microsoft.com/office/officeart/2005/8/layout/vList2"/>
    <dgm:cxn modelId="{52F83ED6-FDB1-418C-96A4-712EBFA968DA}" type="presParOf" srcId="{57C5BCCF-C0D5-4C3D-B78C-11C8DC80F6A8}" destId="{A8392584-3954-4DAA-8EF1-5CA52C39B82B}" srcOrd="7" destOrd="0" presId="urn:microsoft.com/office/officeart/2005/8/layout/vList2"/>
    <dgm:cxn modelId="{37D5F6F4-A046-4C9E-894A-9C76763DB5AC}" type="presParOf" srcId="{57C5BCCF-C0D5-4C3D-B78C-11C8DC80F6A8}" destId="{01595EAC-23C8-4208-B607-2CCC59E80FEF}" srcOrd="8" destOrd="0" presId="urn:microsoft.com/office/officeart/2005/8/layout/vList2"/>
    <dgm:cxn modelId="{D68015B5-E35D-40B0-992C-0A40F8EF1E69}" type="presParOf" srcId="{57C5BCCF-C0D5-4C3D-B78C-11C8DC80F6A8}" destId="{BD6866DA-7140-4BAB-BF46-D739A41D4E81}" srcOrd="9" destOrd="0" presId="urn:microsoft.com/office/officeart/2005/8/layout/vList2"/>
    <dgm:cxn modelId="{577D0E8A-0007-49C6-8E70-B6EA24C05119}" type="presParOf" srcId="{57C5BCCF-C0D5-4C3D-B78C-11C8DC80F6A8}" destId="{5C71D43C-A4E2-4161-997D-B692BAED34E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DD14CBC-D670-48BD-8A92-7129B8205AF7}" type="doc">
      <dgm:prSet loTypeId="urn:microsoft.com/office/officeart/2016/7/layout/RepeatingBendingProcessNew" loCatId="process" qsTypeId="urn:microsoft.com/office/officeart/2005/8/quickstyle/simple4#9" qsCatId="simple" csTypeId="urn:microsoft.com/office/officeart/2005/8/colors/colorful1#5" csCatId="colorful"/>
      <dgm:spPr/>
      <dgm:t>
        <a:bodyPr/>
        <a:lstStyle/>
        <a:p>
          <a:endParaRPr lang="en-US"/>
        </a:p>
      </dgm:t>
    </dgm:pt>
    <dgm:pt modelId="{9FE65446-C815-41D1-B133-097AA8EB1FC2}">
      <dgm:prSet/>
      <dgm:spPr/>
      <dgm:t>
        <a:bodyPr/>
        <a:lstStyle/>
        <a:p>
          <a:r>
            <a:rPr lang="en-GB" b="1"/>
            <a:t>Pressure to Publish</a:t>
          </a:r>
          <a:endParaRPr lang="en-US"/>
        </a:p>
      </dgm:t>
    </dgm:pt>
    <dgm:pt modelId="{96AB2800-88C2-4272-88AD-90B4BCCE89A8}" type="parTrans" cxnId="{1391A519-31AA-4103-BC54-4B0009481FCF}">
      <dgm:prSet/>
      <dgm:spPr/>
      <dgm:t>
        <a:bodyPr/>
        <a:lstStyle/>
        <a:p>
          <a:endParaRPr lang="en-US"/>
        </a:p>
      </dgm:t>
    </dgm:pt>
    <dgm:pt modelId="{8E1DF778-A758-4DB8-A8D2-9EF5560B301F}" type="sibTrans" cxnId="{1391A519-31AA-4103-BC54-4B0009481FCF}">
      <dgm:prSet/>
      <dgm:spPr/>
      <dgm:t>
        <a:bodyPr/>
        <a:lstStyle/>
        <a:p>
          <a:endParaRPr lang="en-US"/>
        </a:p>
      </dgm:t>
    </dgm:pt>
    <dgm:pt modelId="{7F30BE03-9816-4708-AA58-9DB4964816D2}">
      <dgm:prSet/>
      <dgm:spPr/>
      <dgm:t>
        <a:bodyPr/>
        <a:lstStyle/>
        <a:p>
          <a:r>
            <a:rPr lang="en-GB"/>
            <a:t>"Publish or Perish." Academic and career success is often tied to high-volume, "significant" findings.</a:t>
          </a:r>
          <a:endParaRPr lang="en-US"/>
        </a:p>
      </dgm:t>
    </dgm:pt>
    <dgm:pt modelId="{4ADC271B-D3F4-479F-BA84-1CB78482E798}" type="parTrans" cxnId="{222FABBE-A7AA-4C5F-B45E-F6EE2E9B8DC3}">
      <dgm:prSet/>
      <dgm:spPr/>
      <dgm:t>
        <a:bodyPr/>
        <a:lstStyle/>
        <a:p>
          <a:endParaRPr lang="en-US"/>
        </a:p>
      </dgm:t>
    </dgm:pt>
    <dgm:pt modelId="{E8A6832C-98CB-4A53-BD88-114245709000}" type="sibTrans" cxnId="{222FABBE-A7AA-4C5F-B45E-F6EE2E9B8DC3}">
      <dgm:prSet/>
      <dgm:spPr/>
      <dgm:t>
        <a:bodyPr/>
        <a:lstStyle/>
        <a:p>
          <a:endParaRPr lang="en-US"/>
        </a:p>
      </dgm:t>
    </dgm:pt>
    <dgm:pt modelId="{668A1B81-D6E9-41F9-8E85-35AF47E19B06}">
      <dgm:prSet/>
      <dgm:spPr/>
      <dgm:t>
        <a:bodyPr/>
        <a:lstStyle/>
        <a:p>
          <a:r>
            <a:rPr lang="en-GB" b="1"/>
            <a:t>Financial Interests</a:t>
          </a:r>
          <a:endParaRPr lang="en-US"/>
        </a:p>
      </dgm:t>
    </dgm:pt>
    <dgm:pt modelId="{B04E2F95-EE27-493A-BDE3-36924DD1E4A8}" type="parTrans" cxnId="{B6CEB3BC-D70F-420E-901D-638099CEACAD}">
      <dgm:prSet/>
      <dgm:spPr/>
      <dgm:t>
        <a:bodyPr/>
        <a:lstStyle/>
        <a:p>
          <a:endParaRPr lang="en-US"/>
        </a:p>
      </dgm:t>
    </dgm:pt>
    <dgm:pt modelId="{820666A1-D207-4217-A22A-397DEF0FC660}" type="sibTrans" cxnId="{B6CEB3BC-D70F-420E-901D-638099CEACAD}">
      <dgm:prSet/>
      <dgm:spPr/>
      <dgm:t>
        <a:bodyPr/>
        <a:lstStyle/>
        <a:p>
          <a:endParaRPr lang="en-US"/>
        </a:p>
      </dgm:t>
    </dgm:pt>
    <dgm:pt modelId="{C1F416A7-31CC-40FD-A940-F7AEF1F644CD}">
      <dgm:prSet/>
      <dgm:spPr/>
      <dgm:t>
        <a:bodyPr/>
        <a:lstStyle/>
        <a:p>
          <a:r>
            <a:rPr lang="en-GB"/>
            <a:t>Funding from pharmaceutical or tech companies can create powerful conflicts of interest.</a:t>
          </a:r>
          <a:endParaRPr lang="en-US"/>
        </a:p>
      </dgm:t>
    </dgm:pt>
    <dgm:pt modelId="{A7A926F6-6CD2-496D-BF0B-B066B584CA83}" type="parTrans" cxnId="{1BF68FB0-DEEB-4888-8778-F9C9B7AD9180}">
      <dgm:prSet/>
      <dgm:spPr/>
      <dgm:t>
        <a:bodyPr/>
        <a:lstStyle/>
        <a:p>
          <a:endParaRPr lang="en-US"/>
        </a:p>
      </dgm:t>
    </dgm:pt>
    <dgm:pt modelId="{913F69ED-ACE0-4291-B56F-F1A2E57F765D}" type="sibTrans" cxnId="{1BF68FB0-DEEB-4888-8778-F9C9B7AD9180}">
      <dgm:prSet/>
      <dgm:spPr/>
      <dgm:t>
        <a:bodyPr/>
        <a:lstStyle/>
        <a:p>
          <a:endParaRPr lang="en-US"/>
        </a:p>
      </dgm:t>
    </dgm:pt>
    <dgm:pt modelId="{E4E146E1-8FC1-4FC4-B2AA-EEEF6FC04D81}">
      <dgm:prSet/>
      <dgm:spPr/>
      <dgm:t>
        <a:bodyPr/>
        <a:lstStyle/>
        <a:p>
          <a:r>
            <a:rPr lang="en-GB" b="1"/>
            <a:t>"Noble Cause" Bias</a:t>
          </a:r>
          <a:endParaRPr lang="en-US"/>
        </a:p>
      </dgm:t>
    </dgm:pt>
    <dgm:pt modelId="{E375600D-9286-481F-B0E5-BAE04DAF8631}" type="parTrans" cxnId="{087BD9BA-3DE7-4428-9E06-97B338060AD1}">
      <dgm:prSet/>
      <dgm:spPr/>
      <dgm:t>
        <a:bodyPr/>
        <a:lstStyle/>
        <a:p>
          <a:endParaRPr lang="en-US"/>
        </a:p>
      </dgm:t>
    </dgm:pt>
    <dgm:pt modelId="{729F2C04-6626-4A66-8A0B-568B8FFFD8DB}" type="sibTrans" cxnId="{087BD9BA-3DE7-4428-9E06-97B338060AD1}">
      <dgm:prSet/>
      <dgm:spPr/>
      <dgm:t>
        <a:bodyPr/>
        <a:lstStyle/>
        <a:p>
          <a:endParaRPr lang="en-US"/>
        </a:p>
      </dgm:t>
    </dgm:pt>
    <dgm:pt modelId="{D58962C3-5842-41A3-A0FC-0F13B86EC7D6}">
      <dgm:prSet/>
      <dgm:spPr/>
      <dgm:t>
        <a:bodyPr/>
        <a:lstStyle/>
        <a:p>
          <a:r>
            <a:rPr lang="en-GB"/>
            <a:t>Believing your research is so important (e.g., curing a disease) that the ends justify the means.</a:t>
          </a:r>
          <a:endParaRPr lang="en-US"/>
        </a:p>
      </dgm:t>
    </dgm:pt>
    <dgm:pt modelId="{0F94E6D9-54C2-443F-8E8D-937FCA94C905}" type="parTrans" cxnId="{CFC96943-9F17-4DA2-A7C9-652A0C81E0DF}">
      <dgm:prSet/>
      <dgm:spPr/>
      <dgm:t>
        <a:bodyPr/>
        <a:lstStyle/>
        <a:p>
          <a:endParaRPr lang="en-US"/>
        </a:p>
      </dgm:t>
    </dgm:pt>
    <dgm:pt modelId="{30C5E517-C8D4-4627-9056-5A340DBB1CF2}" type="sibTrans" cxnId="{CFC96943-9F17-4DA2-A7C9-652A0C81E0DF}">
      <dgm:prSet/>
      <dgm:spPr/>
      <dgm:t>
        <a:bodyPr/>
        <a:lstStyle/>
        <a:p>
          <a:endParaRPr lang="en-US"/>
        </a:p>
      </dgm:t>
    </dgm:pt>
    <dgm:pt modelId="{C1CF330F-74CF-4973-A497-C2739E4BA16E}" type="pres">
      <dgm:prSet presAssocID="{9DD14CBC-D670-48BD-8A92-7129B8205AF7}" presName="Name0" presStyleCnt="0">
        <dgm:presLayoutVars>
          <dgm:dir/>
          <dgm:resizeHandles val="exact"/>
        </dgm:presLayoutVars>
      </dgm:prSet>
      <dgm:spPr/>
    </dgm:pt>
    <dgm:pt modelId="{5A460C32-33A7-4414-A076-C7ADFB8B15C8}" type="pres">
      <dgm:prSet presAssocID="{9FE65446-C815-41D1-B133-097AA8EB1FC2}" presName="node" presStyleLbl="node1" presStyleIdx="0" presStyleCnt="6">
        <dgm:presLayoutVars>
          <dgm:bulletEnabled val="1"/>
        </dgm:presLayoutVars>
      </dgm:prSet>
      <dgm:spPr/>
    </dgm:pt>
    <dgm:pt modelId="{EC15E630-C220-4EAC-B819-746F39D68783}" type="pres">
      <dgm:prSet presAssocID="{8E1DF778-A758-4DB8-A8D2-9EF5560B301F}" presName="sibTrans" presStyleLbl="sibTrans1D1" presStyleIdx="0" presStyleCnt="5"/>
      <dgm:spPr/>
    </dgm:pt>
    <dgm:pt modelId="{93EAF630-6CA9-4372-8E42-22AB093D6B11}" type="pres">
      <dgm:prSet presAssocID="{8E1DF778-A758-4DB8-A8D2-9EF5560B301F}" presName="connectorText" presStyleLbl="sibTrans1D1" presStyleIdx="0" presStyleCnt="5"/>
      <dgm:spPr/>
    </dgm:pt>
    <dgm:pt modelId="{7D610E7D-A4CB-47CC-852F-B30ECE88B11B}" type="pres">
      <dgm:prSet presAssocID="{7F30BE03-9816-4708-AA58-9DB4964816D2}" presName="node" presStyleLbl="node1" presStyleIdx="1" presStyleCnt="6">
        <dgm:presLayoutVars>
          <dgm:bulletEnabled val="1"/>
        </dgm:presLayoutVars>
      </dgm:prSet>
      <dgm:spPr/>
    </dgm:pt>
    <dgm:pt modelId="{E3CC4DA5-1972-4B30-B607-FBA26B14B7D2}" type="pres">
      <dgm:prSet presAssocID="{E8A6832C-98CB-4A53-BD88-114245709000}" presName="sibTrans" presStyleLbl="sibTrans1D1" presStyleIdx="1" presStyleCnt="5"/>
      <dgm:spPr/>
    </dgm:pt>
    <dgm:pt modelId="{C75F5138-B651-4704-9F7B-BFF5EA6FFC7F}" type="pres">
      <dgm:prSet presAssocID="{E8A6832C-98CB-4A53-BD88-114245709000}" presName="connectorText" presStyleLbl="sibTrans1D1" presStyleIdx="1" presStyleCnt="5"/>
      <dgm:spPr/>
    </dgm:pt>
    <dgm:pt modelId="{90D68449-E262-4F80-BC6F-A163A9DFB3E7}" type="pres">
      <dgm:prSet presAssocID="{668A1B81-D6E9-41F9-8E85-35AF47E19B06}" presName="node" presStyleLbl="node1" presStyleIdx="2" presStyleCnt="6">
        <dgm:presLayoutVars>
          <dgm:bulletEnabled val="1"/>
        </dgm:presLayoutVars>
      </dgm:prSet>
      <dgm:spPr/>
    </dgm:pt>
    <dgm:pt modelId="{8FE9C33B-3697-4C83-BA01-48CEF9682BE1}" type="pres">
      <dgm:prSet presAssocID="{820666A1-D207-4217-A22A-397DEF0FC660}" presName="sibTrans" presStyleLbl="sibTrans1D1" presStyleIdx="2" presStyleCnt="5"/>
      <dgm:spPr/>
    </dgm:pt>
    <dgm:pt modelId="{2B414760-9A0B-4D50-9107-0DE9E38D8878}" type="pres">
      <dgm:prSet presAssocID="{820666A1-D207-4217-A22A-397DEF0FC660}" presName="connectorText" presStyleLbl="sibTrans1D1" presStyleIdx="2" presStyleCnt="5"/>
      <dgm:spPr/>
    </dgm:pt>
    <dgm:pt modelId="{E2894979-9E2C-4516-B146-EA38B483D407}" type="pres">
      <dgm:prSet presAssocID="{C1F416A7-31CC-40FD-A940-F7AEF1F644CD}" presName="node" presStyleLbl="node1" presStyleIdx="3" presStyleCnt="6">
        <dgm:presLayoutVars>
          <dgm:bulletEnabled val="1"/>
        </dgm:presLayoutVars>
      </dgm:prSet>
      <dgm:spPr/>
    </dgm:pt>
    <dgm:pt modelId="{675439ED-72B4-4E14-BF9E-F5748244F867}" type="pres">
      <dgm:prSet presAssocID="{913F69ED-ACE0-4291-B56F-F1A2E57F765D}" presName="sibTrans" presStyleLbl="sibTrans1D1" presStyleIdx="3" presStyleCnt="5"/>
      <dgm:spPr/>
    </dgm:pt>
    <dgm:pt modelId="{F26CEFEB-52A5-4A38-8CBC-F5A3C1C84AB5}" type="pres">
      <dgm:prSet presAssocID="{913F69ED-ACE0-4291-B56F-F1A2E57F765D}" presName="connectorText" presStyleLbl="sibTrans1D1" presStyleIdx="3" presStyleCnt="5"/>
      <dgm:spPr/>
    </dgm:pt>
    <dgm:pt modelId="{14D8948D-BC38-40E5-869C-59101BC28836}" type="pres">
      <dgm:prSet presAssocID="{E4E146E1-8FC1-4FC4-B2AA-EEEF6FC04D81}" presName="node" presStyleLbl="node1" presStyleIdx="4" presStyleCnt="6">
        <dgm:presLayoutVars>
          <dgm:bulletEnabled val="1"/>
        </dgm:presLayoutVars>
      </dgm:prSet>
      <dgm:spPr/>
    </dgm:pt>
    <dgm:pt modelId="{5D0CB084-448D-448E-9F2C-FAB74FA490B1}" type="pres">
      <dgm:prSet presAssocID="{729F2C04-6626-4A66-8A0B-568B8FFFD8DB}" presName="sibTrans" presStyleLbl="sibTrans1D1" presStyleIdx="4" presStyleCnt="5"/>
      <dgm:spPr/>
    </dgm:pt>
    <dgm:pt modelId="{96DA08C7-6CB2-471B-94B7-347ABC17BF02}" type="pres">
      <dgm:prSet presAssocID="{729F2C04-6626-4A66-8A0B-568B8FFFD8DB}" presName="connectorText" presStyleLbl="sibTrans1D1" presStyleIdx="4" presStyleCnt="5"/>
      <dgm:spPr/>
    </dgm:pt>
    <dgm:pt modelId="{5967FCD4-5142-4DF4-89CD-52FD89BA09E7}" type="pres">
      <dgm:prSet presAssocID="{D58962C3-5842-41A3-A0FC-0F13B86EC7D6}" presName="node" presStyleLbl="node1" presStyleIdx="5" presStyleCnt="6">
        <dgm:presLayoutVars>
          <dgm:bulletEnabled val="1"/>
        </dgm:presLayoutVars>
      </dgm:prSet>
      <dgm:spPr/>
    </dgm:pt>
  </dgm:ptLst>
  <dgm:cxnLst>
    <dgm:cxn modelId="{BDC9DB02-76C8-48FB-B0E6-84BDB32907F1}" type="presOf" srcId="{820666A1-D207-4217-A22A-397DEF0FC660}" destId="{8FE9C33B-3697-4C83-BA01-48CEF9682BE1}" srcOrd="0" destOrd="0" presId="urn:microsoft.com/office/officeart/2016/7/layout/RepeatingBendingProcessNew"/>
    <dgm:cxn modelId="{1391A519-31AA-4103-BC54-4B0009481FCF}" srcId="{9DD14CBC-D670-48BD-8A92-7129B8205AF7}" destId="{9FE65446-C815-41D1-B133-097AA8EB1FC2}" srcOrd="0" destOrd="0" parTransId="{96AB2800-88C2-4272-88AD-90B4BCCE89A8}" sibTransId="{8E1DF778-A758-4DB8-A8D2-9EF5560B301F}"/>
    <dgm:cxn modelId="{94BCD31A-B514-4879-8C22-ABD45FA39ACC}" type="presOf" srcId="{9DD14CBC-D670-48BD-8A92-7129B8205AF7}" destId="{C1CF330F-74CF-4973-A497-C2739E4BA16E}" srcOrd="0" destOrd="0" presId="urn:microsoft.com/office/officeart/2016/7/layout/RepeatingBendingProcessNew"/>
    <dgm:cxn modelId="{F567FD42-57A5-4010-B8BC-42D896785060}" type="presOf" srcId="{C1F416A7-31CC-40FD-A940-F7AEF1F644CD}" destId="{E2894979-9E2C-4516-B146-EA38B483D407}" srcOrd="0" destOrd="0" presId="urn:microsoft.com/office/officeart/2016/7/layout/RepeatingBendingProcessNew"/>
    <dgm:cxn modelId="{CFC96943-9F17-4DA2-A7C9-652A0C81E0DF}" srcId="{9DD14CBC-D670-48BD-8A92-7129B8205AF7}" destId="{D58962C3-5842-41A3-A0FC-0F13B86EC7D6}" srcOrd="5" destOrd="0" parTransId="{0F94E6D9-54C2-443F-8E8D-937FCA94C905}" sibTransId="{30C5E517-C8D4-4627-9056-5A340DBB1CF2}"/>
    <dgm:cxn modelId="{03631648-DAA6-4F40-AAE8-6F863B8361E8}" type="presOf" srcId="{820666A1-D207-4217-A22A-397DEF0FC660}" destId="{2B414760-9A0B-4D50-9107-0DE9E38D8878}" srcOrd="1" destOrd="0" presId="urn:microsoft.com/office/officeart/2016/7/layout/RepeatingBendingProcessNew"/>
    <dgm:cxn modelId="{E60A9474-B1B8-42DC-946C-13EFF320CB82}" type="presOf" srcId="{7F30BE03-9816-4708-AA58-9DB4964816D2}" destId="{7D610E7D-A4CB-47CC-852F-B30ECE88B11B}" srcOrd="0" destOrd="0" presId="urn:microsoft.com/office/officeart/2016/7/layout/RepeatingBendingProcessNew"/>
    <dgm:cxn modelId="{3EF8FE57-1BCF-4DD5-AC59-70C4255C09A2}" type="presOf" srcId="{729F2C04-6626-4A66-8A0B-568B8FFFD8DB}" destId="{5D0CB084-448D-448E-9F2C-FAB74FA490B1}" srcOrd="0" destOrd="0" presId="urn:microsoft.com/office/officeart/2016/7/layout/RepeatingBendingProcessNew"/>
    <dgm:cxn modelId="{BAD13C98-3E99-426A-A65C-97F77376F13E}" type="presOf" srcId="{668A1B81-D6E9-41F9-8E85-35AF47E19B06}" destId="{90D68449-E262-4F80-BC6F-A163A9DFB3E7}" srcOrd="0" destOrd="0" presId="urn:microsoft.com/office/officeart/2016/7/layout/RepeatingBendingProcessNew"/>
    <dgm:cxn modelId="{B08A71B0-DC83-4D67-BA82-FB9B58861E2D}" type="presOf" srcId="{729F2C04-6626-4A66-8A0B-568B8FFFD8DB}" destId="{96DA08C7-6CB2-471B-94B7-347ABC17BF02}" srcOrd="1" destOrd="0" presId="urn:microsoft.com/office/officeart/2016/7/layout/RepeatingBendingProcessNew"/>
    <dgm:cxn modelId="{1BF68FB0-DEEB-4888-8778-F9C9B7AD9180}" srcId="{9DD14CBC-D670-48BD-8A92-7129B8205AF7}" destId="{C1F416A7-31CC-40FD-A940-F7AEF1F644CD}" srcOrd="3" destOrd="0" parTransId="{A7A926F6-6CD2-496D-BF0B-B066B584CA83}" sibTransId="{913F69ED-ACE0-4291-B56F-F1A2E57F765D}"/>
    <dgm:cxn modelId="{C6D776B2-9EA9-4333-87D6-B06CD0E1D80A}" type="presOf" srcId="{8E1DF778-A758-4DB8-A8D2-9EF5560B301F}" destId="{EC15E630-C220-4EAC-B819-746F39D68783}" srcOrd="0" destOrd="0" presId="urn:microsoft.com/office/officeart/2016/7/layout/RepeatingBendingProcessNew"/>
    <dgm:cxn modelId="{F68F10B4-0B70-4D2A-B4F9-8C8CC3182C6D}" type="presOf" srcId="{913F69ED-ACE0-4291-B56F-F1A2E57F765D}" destId="{F26CEFEB-52A5-4A38-8CBC-F5A3C1C84AB5}" srcOrd="1" destOrd="0" presId="urn:microsoft.com/office/officeart/2016/7/layout/RepeatingBendingProcessNew"/>
    <dgm:cxn modelId="{087BD9BA-3DE7-4428-9E06-97B338060AD1}" srcId="{9DD14CBC-D670-48BD-8A92-7129B8205AF7}" destId="{E4E146E1-8FC1-4FC4-B2AA-EEEF6FC04D81}" srcOrd="4" destOrd="0" parTransId="{E375600D-9286-481F-B0E5-BAE04DAF8631}" sibTransId="{729F2C04-6626-4A66-8A0B-568B8FFFD8DB}"/>
    <dgm:cxn modelId="{B6CEB3BC-D70F-420E-901D-638099CEACAD}" srcId="{9DD14CBC-D670-48BD-8A92-7129B8205AF7}" destId="{668A1B81-D6E9-41F9-8E85-35AF47E19B06}" srcOrd="2" destOrd="0" parTransId="{B04E2F95-EE27-493A-BDE3-36924DD1E4A8}" sibTransId="{820666A1-D207-4217-A22A-397DEF0FC660}"/>
    <dgm:cxn modelId="{C04824BD-F644-42F5-9669-034966494321}" type="presOf" srcId="{9FE65446-C815-41D1-B133-097AA8EB1FC2}" destId="{5A460C32-33A7-4414-A076-C7ADFB8B15C8}" srcOrd="0" destOrd="0" presId="urn:microsoft.com/office/officeart/2016/7/layout/RepeatingBendingProcessNew"/>
    <dgm:cxn modelId="{87113ABE-CDAA-4321-B7E0-AD77686E7ED0}" type="presOf" srcId="{E4E146E1-8FC1-4FC4-B2AA-EEEF6FC04D81}" destId="{14D8948D-BC38-40E5-869C-59101BC28836}" srcOrd="0" destOrd="0" presId="urn:microsoft.com/office/officeart/2016/7/layout/RepeatingBendingProcessNew"/>
    <dgm:cxn modelId="{222FABBE-A7AA-4C5F-B45E-F6EE2E9B8DC3}" srcId="{9DD14CBC-D670-48BD-8A92-7129B8205AF7}" destId="{7F30BE03-9816-4708-AA58-9DB4964816D2}" srcOrd="1" destOrd="0" parTransId="{4ADC271B-D3F4-479F-BA84-1CB78482E798}" sibTransId="{E8A6832C-98CB-4A53-BD88-114245709000}"/>
    <dgm:cxn modelId="{B0519ACC-11EE-4452-9C2C-4515165CEAD3}" type="presOf" srcId="{913F69ED-ACE0-4291-B56F-F1A2E57F765D}" destId="{675439ED-72B4-4E14-BF9E-F5748244F867}" srcOrd="0" destOrd="0" presId="urn:microsoft.com/office/officeart/2016/7/layout/RepeatingBendingProcessNew"/>
    <dgm:cxn modelId="{0D7A98E0-6A89-45C1-8B3F-55AFDD11815E}" type="presOf" srcId="{D58962C3-5842-41A3-A0FC-0F13B86EC7D6}" destId="{5967FCD4-5142-4DF4-89CD-52FD89BA09E7}" srcOrd="0" destOrd="0" presId="urn:microsoft.com/office/officeart/2016/7/layout/RepeatingBendingProcessNew"/>
    <dgm:cxn modelId="{B5C750E2-7767-4E87-9CAD-38942E644BD8}" type="presOf" srcId="{E8A6832C-98CB-4A53-BD88-114245709000}" destId="{E3CC4DA5-1972-4B30-B607-FBA26B14B7D2}" srcOrd="0" destOrd="0" presId="urn:microsoft.com/office/officeart/2016/7/layout/RepeatingBendingProcessNew"/>
    <dgm:cxn modelId="{CC3ACFF1-2F4D-4E26-88F0-70DA13D7EAE8}" type="presOf" srcId="{8E1DF778-A758-4DB8-A8D2-9EF5560B301F}" destId="{93EAF630-6CA9-4372-8E42-22AB093D6B11}" srcOrd="1" destOrd="0" presId="urn:microsoft.com/office/officeart/2016/7/layout/RepeatingBendingProcessNew"/>
    <dgm:cxn modelId="{5E378AFF-1103-4F94-9C21-EFEEE2ED58AD}" type="presOf" srcId="{E8A6832C-98CB-4A53-BD88-114245709000}" destId="{C75F5138-B651-4704-9F7B-BFF5EA6FFC7F}" srcOrd="1" destOrd="0" presId="urn:microsoft.com/office/officeart/2016/7/layout/RepeatingBendingProcessNew"/>
    <dgm:cxn modelId="{E80314F0-4FBD-49CB-9835-0739E97314F4}" type="presParOf" srcId="{C1CF330F-74CF-4973-A497-C2739E4BA16E}" destId="{5A460C32-33A7-4414-A076-C7ADFB8B15C8}" srcOrd="0" destOrd="0" presId="urn:microsoft.com/office/officeart/2016/7/layout/RepeatingBendingProcessNew"/>
    <dgm:cxn modelId="{E369840A-3BF4-4446-ACB0-DA0C2861FC9E}" type="presParOf" srcId="{C1CF330F-74CF-4973-A497-C2739E4BA16E}" destId="{EC15E630-C220-4EAC-B819-746F39D68783}" srcOrd="1" destOrd="0" presId="urn:microsoft.com/office/officeart/2016/7/layout/RepeatingBendingProcessNew"/>
    <dgm:cxn modelId="{A15543AC-90D7-4B54-8E2E-7942A29FC323}" type="presParOf" srcId="{EC15E630-C220-4EAC-B819-746F39D68783}" destId="{93EAF630-6CA9-4372-8E42-22AB093D6B11}" srcOrd="0" destOrd="0" presId="urn:microsoft.com/office/officeart/2016/7/layout/RepeatingBendingProcessNew"/>
    <dgm:cxn modelId="{205B35DE-510E-4DFE-9CE3-8E504AF42CC8}" type="presParOf" srcId="{C1CF330F-74CF-4973-A497-C2739E4BA16E}" destId="{7D610E7D-A4CB-47CC-852F-B30ECE88B11B}" srcOrd="2" destOrd="0" presId="urn:microsoft.com/office/officeart/2016/7/layout/RepeatingBendingProcessNew"/>
    <dgm:cxn modelId="{7BE20158-EBBF-4946-8D4E-8E88F91DB7DE}" type="presParOf" srcId="{C1CF330F-74CF-4973-A497-C2739E4BA16E}" destId="{E3CC4DA5-1972-4B30-B607-FBA26B14B7D2}" srcOrd="3" destOrd="0" presId="urn:microsoft.com/office/officeart/2016/7/layout/RepeatingBendingProcessNew"/>
    <dgm:cxn modelId="{3CB0072D-BA76-44C6-BA0A-D901C71A8FC7}" type="presParOf" srcId="{E3CC4DA5-1972-4B30-B607-FBA26B14B7D2}" destId="{C75F5138-B651-4704-9F7B-BFF5EA6FFC7F}" srcOrd="0" destOrd="0" presId="urn:microsoft.com/office/officeart/2016/7/layout/RepeatingBendingProcessNew"/>
    <dgm:cxn modelId="{9E8D86BC-E268-47D3-825E-A16B50A58A92}" type="presParOf" srcId="{C1CF330F-74CF-4973-A497-C2739E4BA16E}" destId="{90D68449-E262-4F80-BC6F-A163A9DFB3E7}" srcOrd="4" destOrd="0" presId="urn:microsoft.com/office/officeart/2016/7/layout/RepeatingBendingProcessNew"/>
    <dgm:cxn modelId="{4E3953F5-380D-43A5-A64E-CB1C3AF73284}" type="presParOf" srcId="{C1CF330F-74CF-4973-A497-C2739E4BA16E}" destId="{8FE9C33B-3697-4C83-BA01-48CEF9682BE1}" srcOrd="5" destOrd="0" presId="urn:microsoft.com/office/officeart/2016/7/layout/RepeatingBendingProcessNew"/>
    <dgm:cxn modelId="{EDA1CED5-B1E0-44CE-8BC3-C3EBC8CF40DA}" type="presParOf" srcId="{8FE9C33B-3697-4C83-BA01-48CEF9682BE1}" destId="{2B414760-9A0B-4D50-9107-0DE9E38D8878}" srcOrd="0" destOrd="0" presId="urn:microsoft.com/office/officeart/2016/7/layout/RepeatingBendingProcessNew"/>
    <dgm:cxn modelId="{CBE0906B-419A-4E7F-B382-EAE222C28B86}" type="presParOf" srcId="{C1CF330F-74CF-4973-A497-C2739E4BA16E}" destId="{E2894979-9E2C-4516-B146-EA38B483D407}" srcOrd="6" destOrd="0" presId="urn:microsoft.com/office/officeart/2016/7/layout/RepeatingBendingProcessNew"/>
    <dgm:cxn modelId="{56BE5678-6486-4E7B-AFCE-52740913572B}" type="presParOf" srcId="{C1CF330F-74CF-4973-A497-C2739E4BA16E}" destId="{675439ED-72B4-4E14-BF9E-F5748244F867}" srcOrd="7" destOrd="0" presId="urn:microsoft.com/office/officeart/2016/7/layout/RepeatingBendingProcessNew"/>
    <dgm:cxn modelId="{816467E3-78EE-4399-9EDE-1F23F21142A1}" type="presParOf" srcId="{675439ED-72B4-4E14-BF9E-F5748244F867}" destId="{F26CEFEB-52A5-4A38-8CBC-F5A3C1C84AB5}" srcOrd="0" destOrd="0" presId="urn:microsoft.com/office/officeart/2016/7/layout/RepeatingBendingProcessNew"/>
    <dgm:cxn modelId="{F8FD7FCA-E952-4C05-B2EA-BFAD96F7C96D}" type="presParOf" srcId="{C1CF330F-74CF-4973-A497-C2739E4BA16E}" destId="{14D8948D-BC38-40E5-869C-59101BC28836}" srcOrd="8" destOrd="0" presId="urn:microsoft.com/office/officeart/2016/7/layout/RepeatingBendingProcessNew"/>
    <dgm:cxn modelId="{7B4EC69E-1A5C-4887-8144-FBE72C130536}" type="presParOf" srcId="{C1CF330F-74CF-4973-A497-C2739E4BA16E}" destId="{5D0CB084-448D-448E-9F2C-FAB74FA490B1}" srcOrd="9" destOrd="0" presId="urn:microsoft.com/office/officeart/2016/7/layout/RepeatingBendingProcessNew"/>
    <dgm:cxn modelId="{BE45B2DD-FF84-49F1-B4EF-F76545DC1D06}" type="presParOf" srcId="{5D0CB084-448D-448E-9F2C-FAB74FA490B1}" destId="{96DA08C7-6CB2-471B-94B7-347ABC17BF02}" srcOrd="0" destOrd="0" presId="urn:microsoft.com/office/officeart/2016/7/layout/RepeatingBendingProcessNew"/>
    <dgm:cxn modelId="{FEBB8640-7EDA-4DE4-95B1-97B02AECEEC5}" type="presParOf" srcId="{C1CF330F-74CF-4973-A497-C2739E4BA16E}" destId="{5967FCD4-5142-4DF4-89CD-52FD89BA09E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5F2F236-CB1A-49E6-B419-903FF702F003}" type="doc">
      <dgm:prSet loTypeId="urn:microsoft.com/office/officeart/2005/8/layout/vList2" loCatId="list" qsTypeId="urn:microsoft.com/office/officeart/2005/8/quickstyle/simple4#10" qsCatId="simple" csTypeId="urn:microsoft.com/office/officeart/2005/8/colors/colorful2#9" csCatId="colorful"/>
      <dgm:spPr/>
      <dgm:t>
        <a:bodyPr/>
        <a:lstStyle/>
        <a:p>
          <a:endParaRPr lang="en-US"/>
        </a:p>
      </dgm:t>
    </dgm:pt>
    <dgm:pt modelId="{DE856D35-E043-421C-829D-723E2D60FF04}">
      <dgm:prSet/>
      <dgm:spPr/>
      <dgm:t>
        <a:bodyPr/>
        <a:lstStyle/>
        <a:p>
          <a:r>
            <a:rPr lang="en-GB" b="1"/>
            <a:t>Data Slicing &amp; P-Hacking:</a:t>
          </a:r>
          <a:r>
            <a:rPr lang="en-GB"/>
            <a:t> Manipulating data or splitting one study into many ("salami slicing") to find or create a significant result.</a:t>
          </a:r>
          <a:endParaRPr lang="en-US"/>
        </a:p>
      </dgm:t>
    </dgm:pt>
    <dgm:pt modelId="{2CBE26C0-15D7-4E31-9B5F-C971F51DBE57}" type="parTrans" cxnId="{B8E90D8E-1B97-4369-ADE9-09515985E490}">
      <dgm:prSet/>
      <dgm:spPr/>
      <dgm:t>
        <a:bodyPr/>
        <a:lstStyle/>
        <a:p>
          <a:endParaRPr lang="en-US"/>
        </a:p>
      </dgm:t>
    </dgm:pt>
    <dgm:pt modelId="{BC8E8FB0-740F-45ED-BB25-8C214E7C0BA2}" type="sibTrans" cxnId="{B8E90D8E-1B97-4369-ADE9-09515985E490}">
      <dgm:prSet/>
      <dgm:spPr/>
      <dgm:t>
        <a:bodyPr/>
        <a:lstStyle/>
        <a:p>
          <a:endParaRPr lang="en-US"/>
        </a:p>
      </dgm:t>
    </dgm:pt>
    <dgm:pt modelId="{62F8929A-AD57-42C7-915E-4B2DC9BBB435}">
      <dgm:prSet/>
      <dgm:spPr/>
      <dgm:t>
        <a:bodyPr/>
        <a:lstStyle/>
        <a:p>
          <a:r>
            <a:rPr lang="en-GB" b="1"/>
            <a:t>Coercive Recruitment:</a:t>
          </a:r>
          <a:r>
            <a:rPr lang="en-GB"/>
            <a:t> Using your power (as a doctor, lecturer, manager) to pressure people into participating.</a:t>
          </a:r>
          <a:endParaRPr lang="en-US"/>
        </a:p>
      </dgm:t>
    </dgm:pt>
    <dgm:pt modelId="{E94FA569-7CE2-4C10-B43A-576FB2D9853C}" type="parTrans" cxnId="{595FB17B-26FC-414D-9FC2-FB787249F419}">
      <dgm:prSet/>
      <dgm:spPr/>
      <dgm:t>
        <a:bodyPr/>
        <a:lstStyle/>
        <a:p>
          <a:endParaRPr lang="en-US"/>
        </a:p>
      </dgm:t>
    </dgm:pt>
    <dgm:pt modelId="{B064DD96-53BD-4D9B-B3F5-58BAB0DD6CB4}" type="sibTrans" cxnId="{595FB17B-26FC-414D-9FC2-FB787249F419}">
      <dgm:prSet/>
      <dgm:spPr/>
      <dgm:t>
        <a:bodyPr/>
        <a:lstStyle/>
        <a:p>
          <a:endParaRPr lang="en-US"/>
        </a:p>
      </dgm:t>
    </dgm:pt>
    <dgm:pt modelId="{CC461604-133B-4A94-A796-C78D8DD85D0F}">
      <dgm:prSet/>
      <dgm:spPr/>
      <dgm:t>
        <a:bodyPr/>
        <a:lstStyle/>
        <a:p>
          <a:r>
            <a:rPr lang="en-GB" b="1"/>
            <a:t>"Consent" vs. Understanding:</a:t>
          </a:r>
          <a:r>
            <a:rPr lang="en-GB"/>
            <a:t> Giving a 20-page info sheet that no one can understand. This is not *informed* consent.</a:t>
          </a:r>
          <a:endParaRPr lang="en-US"/>
        </a:p>
      </dgm:t>
    </dgm:pt>
    <dgm:pt modelId="{6453319A-C989-4DD9-A280-2F9AFE3A6D59}" type="parTrans" cxnId="{F032EFB7-5DDB-4E88-BBF4-593DB8BEF6CA}">
      <dgm:prSet/>
      <dgm:spPr/>
      <dgm:t>
        <a:bodyPr/>
        <a:lstStyle/>
        <a:p>
          <a:endParaRPr lang="en-US"/>
        </a:p>
      </dgm:t>
    </dgm:pt>
    <dgm:pt modelId="{C63803A8-A7DB-4550-8BFB-86B7E8456EB6}" type="sibTrans" cxnId="{F032EFB7-5DDB-4E88-BBF4-593DB8BEF6CA}">
      <dgm:prSet/>
      <dgm:spPr/>
      <dgm:t>
        <a:bodyPr/>
        <a:lstStyle/>
        <a:p>
          <a:endParaRPr lang="en-US"/>
        </a:p>
      </dgm:t>
    </dgm:pt>
    <dgm:pt modelId="{1311B5CE-B20B-403B-BDD6-D7DC2E35B3F2}">
      <dgm:prSet/>
      <dgm:spPr/>
      <dgm:t>
        <a:bodyPr/>
        <a:lstStyle/>
        <a:p>
          <a:r>
            <a:rPr lang="en-GB" b="1"/>
            <a:t>Implicit Bias:</a:t>
          </a:r>
          <a:r>
            <a:rPr lang="en-GB"/>
            <a:t> Designing a study that (unintentionally) excludes certain groups or reinforces a stereotype.</a:t>
          </a:r>
          <a:endParaRPr lang="en-US"/>
        </a:p>
      </dgm:t>
    </dgm:pt>
    <dgm:pt modelId="{976BA2FA-0313-4A97-B8F7-91FCCFFFE03F}" type="parTrans" cxnId="{8BD6E289-467E-41C8-ACAC-0D2CF616AD67}">
      <dgm:prSet/>
      <dgm:spPr/>
      <dgm:t>
        <a:bodyPr/>
        <a:lstStyle/>
        <a:p>
          <a:endParaRPr lang="en-US"/>
        </a:p>
      </dgm:t>
    </dgm:pt>
    <dgm:pt modelId="{924D9FD7-2A7C-4620-8F4F-E4745E6D1D48}" type="sibTrans" cxnId="{8BD6E289-467E-41C8-ACAC-0D2CF616AD67}">
      <dgm:prSet/>
      <dgm:spPr/>
      <dgm:t>
        <a:bodyPr/>
        <a:lstStyle/>
        <a:p>
          <a:endParaRPr lang="en-US"/>
        </a:p>
      </dgm:t>
    </dgm:pt>
    <dgm:pt modelId="{4A27A9BB-942F-4CB7-A9E2-0DD5D70E8394}" type="pres">
      <dgm:prSet presAssocID="{75F2F236-CB1A-49E6-B419-903FF702F003}" presName="linear" presStyleCnt="0">
        <dgm:presLayoutVars>
          <dgm:animLvl val="lvl"/>
          <dgm:resizeHandles val="exact"/>
        </dgm:presLayoutVars>
      </dgm:prSet>
      <dgm:spPr/>
    </dgm:pt>
    <dgm:pt modelId="{9F5E9B15-A0D0-4577-AC30-63BA802A68C2}" type="pres">
      <dgm:prSet presAssocID="{DE856D35-E043-421C-829D-723E2D60FF04}" presName="parentText" presStyleLbl="node1" presStyleIdx="0" presStyleCnt="4">
        <dgm:presLayoutVars>
          <dgm:chMax val="0"/>
          <dgm:bulletEnabled val="1"/>
        </dgm:presLayoutVars>
      </dgm:prSet>
      <dgm:spPr/>
    </dgm:pt>
    <dgm:pt modelId="{F907EFB7-36B7-47DB-93F7-C331D18A037B}" type="pres">
      <dgm:prSet presAssocID="{BC8E8FB0-740F-45ED-BB25-8C214E7C0BA2}" presName="spacer" presStyleCnt="0"/>
      <dgm:spPr/>
    </dgm:pt>
    <dgm:pt modelId="{EA7FBDED-0084-4BE3-AD12-E97CC96F89AD}" type="pres">
      <dgm:prSet presAssocID="{62F8929A-AD57-42C7-915E-4B2DC9BBB435}" presName="parentText" presStyleLbl="node1" presStyleIdx="1" presStyleCnt="4">
        <dgm:presLayoutVars>
          <dgm:chMax val="0"/>
          <dgm:bulletEnabled val="1"/>
        </dgm:presLayoutVars>
      </dgm:prSet>
      <dgm:spPr/>
    </dgm:pt>
    <dgm:pt modelId="{EF6BC966-2091-4606-A3EF-BBB95B283F9C}" type="pres">
      <dgm:prSet presAssocID="{B064DD96-53BD-4D9B-B3F5-58BAB0DD6CB4}" presName="spacer" presStyleCnt="0"/>
      <dgm:spPr/>
    </dgm:pt>
    <dgm:pt modelId="{F28BAE00-09B0-4D4C-8EE2-57D77D797BDA}" type="pres">
      <dgm:prSet presAssocID="{CC461604-133B-4A94-A796-C78D8DD85D0F}" presName="parentText" presStyleLbl="node1" presStyleIdx="2" presStyleCnt="4">
        <dgm:presLayoutVars>
          <dgm:chMax val="0"/>
          <dgm:bulletEnabled val="1"/>
        </dgm:presLayoutVars>
      </dgm:prSet>
      <dgm:spPr/>
    </dgm:pt>
    <dgm:pt modelId="{DE37D191-46F5-4D12-93E4-ADEBDF45EE2C}" type="pres">
      <dgm:prSet presAssocID="{C63803A8-A7DB-4550-8BFB-86B7E8456EB6}" presName="spacer" presStyleCnt="0"/>
      <dgm:spPr/>
    </dgm:pt>
    <dgm:pt modelId="{19800B4D-0F04-40A4-9D7D-3B3E12F6E654}" type="pres">
      <dgm:prSet presAssocID="{1311B5CE-B20B-403B-BDD6-D7DC2E35B3F2}" presName="parentText" presStyleLbl="node1" presStyleIdx="3" presStyleCnt="4">
        <dgm:presLayoutVars>
          <dgm:chMax val="0"/>
          <dgm:bulletEnabled val="1"/>
        </dgm:presLayoutVars>
      </dgm:prSet>
      <dgm:spPr/>
    </dgm:pt>
  </dgm:ptLst>
  <dgm:cxnLst>
    <dgm:cxn modelId="{09039D0C-AD35-4038-B55C-47C1399230E4}" type="presOf" srcId="{DE856D35-E043-421C-829D-723E2D60FF04}" destId="{9F5E9B15-A0D0-4577-AC30-63BA802A68C2}" srcOrd="0" destOrd="0" presId="urn:microsoft.com/office/officeart/2005/8/layout/vList2"/>
    <dgm:cxn modelId="{D01C0513-08F5-4D2A-A5CE-8176E208F734}" type="presOf" srcId="{1311B5CE-B20B-403B-BDD6-D7DC2E35B3F2}" destId="{19800B4D-0F04-40A4-9D7D-3B3E12F6E654}" srcOrd="0" destOrd="0" presId="urn:microsoft.com/office/officeart/2005/8/layout/vList2"/>
    <dgm:cxn modelId="{7336F536-244C-483A-9829-19FC582D0531}" type="presOf" srcId="{CC461604-133B-4A94-A796-C78D8DD85D0F}" destId="{F28BAE00-09B0-4D4C-8EE2-57D77D797BDA}" srcOrd="0" destOrd="0" presId="urn:microsoft.com/office/officeart/2005/8/layout/vList2"/>
    <dgm:cxn modelId="{CB665D66-BDF8-4B27-9E4A-0602B3765DC4}" type="presOf" srcId="{75F2F236-CB1A-49E6-B419-903FF702F003}" destId="{4A27A9BB-942F-4CB7-A9E2-0DD5D70E8394}" srcOrd="0" destOrd="0" presId="urn:microsoft.com/office/officeart/2005/8/layout/vList2"/>
    <dgm:cxn modelId="{595FB17B-26FC-414D-9FC2-FB787249F419}" srcId="{75F2F236-CB1A-49E6-B419-903FF702F003}" destId="{62F8929A-AD57-42C7-915E-4B2DC9BBB435}" srcOrd="1" destOrd="0" parTransId="{E94FA569-7CE2-4C10-B43A-576FB2D9853C}" sibTransId="{B064DD96-53BD-4D9B-B3F5-58BAB0DD6CB4}"/>
    <dgm:cxn modelId="{B938FF88-F948-4684-AE12-E6F6D91B2ACD}" type="presOf" srcId="{62F8929A-AD57-42C7-915E-4B2DC9BBB435}" destId="{EA7FBDED-0084-4BE3-AD12-E97CC96F89AD}" srcOrd="0" destOrd="0" presId="urn:microsoft.com/office/officeart/2005/8/layout/vList2"/>
    <dgm:cxn modelId="{8BD6E289-467E-41C8-ACAC-0D2CF616AD67}" srcId="{75F2F236-CB1A-49E6-B419-903FF702F003}" destId="{1311B5CE-B20B-403B-BDD6-D7DC2E35B3F2}" srcOrd="3" destOrd="0" parTransId="{976BA2FA-0313-4A97-B8F7-91FCCFFFE03F}" sibTransId="{924D9FD7-2A7C-4620-8F4F-E4745E6D1D48}"/>
    <dgm:cxn modelId="{B8E90D8E-1B97-4369-ADE9-09515985E490}" srcId="{75F2F236-CB1A-49E6-B419-903FF702F003}" destId="{DE856D35-E043-421C-829D-723E2D60FF04}" srcOrd="0" destOrd="0" parTransId="{2CBE26C0-15D7-4E31-9B5F-C971F51DBE57}" sibTransId="{BC8E8FB0-740F-45ED-BB25-8C214E7C0BA2}"/>
    <dgm:cxn modelId="{F032EFB7-5DDB-4E88-BBF4-593DB8BEF6CA}" srcId="{75F2F236-CB1A-49E6-B419-903FF702F003}" destId="{CC461604-133B-4A94-A796-C78D8DD85D0F}" srcOrd="2" destOrd="0" parTransId="{6453319A-C989-4DD9-A280-2F9AFE3A6D59}" sibTransId="{C63803A8-A7DB-4550-8BFB-86B7E8456EB6}"/>
    <dgm:cxn modelId="{9A44E5CB-A16A-47B5-B316-C85CB40E3FF9}" type="presParOf" srcId="{4A27A9BB-942F-4CB7-A9E2-0DD5D70E8394}" destId="{9F5E9B15-A0D0-4577-AC30-63BA802A68C2}" srcOrd="0" destOrd="0" presId="urn:microsoft.com/office/officeart/2005/8/layout/vList2"/>
    <dgm:cxn modelId="{80AFDB8E-31E9-4C99-90C2-08AF5D2F8A16}" type="presParOf" srcId="{4A27A9BB-942F-4CB7-A9E2-0DD5D70E8394}" destId="{F907EFB7-36B7-47DB-93F7-C331D18A037B}" srcOrd="1" destOrd="0" presId="urn:microsoft.com/office/officeart/2005/8/layout/vList2"/>
    <dgm:cxn modelId="{1094858F-CF42-4DAD-9A47-640C461C3320}" type="presParOf" srcId="{4A27A9BB-942F-4CB7-A9E2-0DD5D70E8394}" destId="{EA7FBDED-0084-4BE3-AD12-E97CC96F89AD}" srcOrd="2" destOrd="0" presId="urn:microsoft.com/office/officeart/2005/8/layout/vList2"/>
    <dgm:cxn modelId="{6E5C8FA5-7770-4380-A8F8-E5E9207C39FE}" type="presParOf" srcId="{4A27A9BB-942F-4CB7-A9E2-0DD5D70E8394}" destId="{EF6BC966-2091-4606-A3EF-BBB95B283F9C}" srcOrd="3" destOrd="0" presId="urn:microsoft.com/office/officeart/2005/8/layout/vList2"/>
    <dgm:cxn modelId="{82C1EE3E-3B3A-48DB-819A-22E2ECEFE378}" type="presParOf" srcId="{4A27A9BB-942F-4CB7-A9E2-0DD5D70E8394}" destId="{F28BAE00-09B0-4D4C-8EE2-57D77D797BDA}" srcOrd="4" destOrd="0" presId="urn:microsoft.com/office/officeart/2005/8/layout/vList2"/>
    <dgm:cxn modelId="{4250378C-7F81-4A67-ADEA-2354E2EC6FA9}" type="presParOf" srcId="{4A27A9BB-942F-4CB7-A9E2-0DD5D70E8394}" destId="{DE37D191-46F5-4D12-93E4-ADEBDF45EE2C}" srcOrd="5" destOrd="0" presId="urn:microsoft.com/office/officeart/2005/8/layout/vList2"/>
    <dgm:cxn modelId="{F12D8F98-DAA1-446E-843D-0966519C87A4}" type="presParOf" srcId="{4A27A9BB-942F-4CB7-A9E2-0DD5D70E8394}" destId="{19800B4D-0F04-40A4-9D7D-3B3E12F6E65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EADA261-1C69-48F5-BB1F-82D10636637D}" type="doc">
      <dgm:prSet loTypeId="urn:microsoft.com/office/officeart/2018/2/layout/IconVerticalSolidList" loCatId="icon" qsTypeId="urn:microsoft.com/office/officeart/2005/8/quickstyle/simple1#4" qsCatId="simple" csTypeId="urn:microsoft.com/office/officeart/2018/5/colors/Iconchunking_neutralicontext_colorful1" csCatId="colorful" phldr="1"/>
      <dgm:spPr/>
      <dgm:t>
        <a:bodyPr/>
        <a:lstStyle/>
        <a:p>
          <a:endParaRPr lang="en-US"/>
        </a:p>
      </dgm:t>
    </dgm:pt>
    <dgm:pt modelId="{9F33B903-A28F-4D13-9D34-D663DCAC6603}">
      <dgm:prSet/>
      <dgm:spPr/>
      <dgm:t>
        <a:bodyPr/>
        <a:lstStyle/>
        <a:p>
          <a:r>
            <a:rPr lang="en-GB"/>
            <a:t>Published in  The Lancet, this study linked the MMR vaccine to autism. It was later fully retracted and Wakefield was struck off the medical register.</a:t>
          </a:r>
          <a:endParaRPr lang="en-US"/>
        </a:p>
      </dgm:t>
    </dgm:pt>
    <dgm:pt modelId="{7D5619E0-41D7-4BCA-A3C5-E5ACFCA7F5E3}" type="parTrans" cxnId="{EA05669C-4CE8-442A-8EC0-1E74DAB670F4}">
      <dgm:prSet/>
      <dgm:spPr/>
      <dgm:t>
        <a:bodyPr/>
        <a:lstStyle/>
        <a:p>
          <a:endParaRPr lang="en-US"/>
        </a:p>
      </dgm:t>
    </dgm:pt>
    <dgm:pt modelId="{17A23ECF-0461-4B09-8834-555008C87936}" type="sibTrans" cxnId="{EA05669C-4CE8-442A-8EC0-1E74DAB670F4}">
      <dgm:prSet/>
      <dgm:spPr/>
      <dgm:t>
        <a:bodyPr/>
        <a:lstStyle/>
        <a:p>
          <a:endParaRPr lang="en-US"/>
        </a:p>
      </dgm:t>
    </dgm:pt>
    <dgm:pt modelId="{BFB3A90A-88F3-4155-B9D8-EAEB5BE3C587}">
      <dgm:prSet/>
      <dgm:spPr/>
      <dgm:t>
        <a:bodyPr/>
        <a:lstStyle/>
        <a:p>
          <a:r>
            <a:rPr lang="en-GB" b="1"/>
            <a:t>Data Fabrication:</a:t>
          </a:r>
          <a:r>
            <a:rPr lang="en-GB"/>
            <a:t> The data was deliberately falsified.</a:t>
          </a:r>
          <a:endParaRPr lang="en-US"/>
        </a:p>
      </dgm:t>
    </dgm:pt>
    <dgm:pt modelId="{C87C7BA4-5C2E-47B5-9BD9-34AD0A077F51}" type="parTrans" cxnId="{BE514F0F-D76B-487E-A747-2EEECBBA2661}">
      <dgm:prSet/>
      <dgm:spPr/>
      <dgm:t>
        <a:bodyPr/>
        <a:lstStyle/>
        <a:p>
          <a:endParaRPr lang="en-US"/>
        </a:p>
      </dgm:t>
    </dgm:pt>
    <dgm:pt modelId="{DA64B8DD-6163-45A6-AD98-71E8C149C8C1}" type="sibTrans" cxnId="{BE514F0F-D76B-487E-A747-2EEECBBA2661}">
      <dgm:prSet/>
      <dgm:spPr/>
      <dgm:t>
        <a:bodyPr/>
        <a:lstStyle/>
        <a:p>
          <a:endParaRPr lang="en-US"/>
        </a:p>
      </dgm:t>
    </dgm:pt>
    <dgm:pt modelId="{FA5FB000-4473-4C0F-A33A-A446EDB5A0B8}">
      <dgm:prSet/>
      <dgm:spPr/>
      <dgm:t>
        <a:bodyPr/>
        <a:lstStyle/>
        <a:p>
          <a:r>
            <a:rPr lang="en-GB" b="1"/>
            <a:t>Conflict of Interest:</a:t>
          </a:r>
          <a:r>
            <a:rPr lang="en-GB"/>
            <a:t> He was being paid by a law firm suing vaccine makers.</a:t>
          </a:r>
          <a:endParaRPr lang="en-US"/>
        </a:p>
      </dgm:t>
    </dgm:pt>
    <dgm:pt modelId="{991480A3-D16E-4A26-A8E7-840CB9F2B286}" type="parTrans" cxnId="{BBF09CEA-C2F7-4D47-B6B4-4CDEBE4C03F5}">
      <dgm:prSet/>
      <dgm:spPr/>
      <dgm:t>
        <a:bodyPr/>
        <a:lstStyle/>
        <a:p>
          <a:endParaRPr lang="en-US"/>
        </a:p>
      </dgm:t>
    </dgm:pt>
    <dgm:pt modelId="{01682A17-676F-4956-AD0C-65841E5EF0AE}" type="sibTrans" cxnId="{BBF09CEA-C2F7-4D47-B6B4-4CDEBE4C03F5}">
      <dgm:prSet/>
      <dgm:spPr/>
      <dgm:t>
        <a:bodyPr/>
        <a:lstStyle/>
        <a:p>
          <a:endParaRPr lang="en-US"/>
        </a:p>
      </dgm:t>
    </dgm:pt>
    <dgm:pt modelId="{B446B096-51E8-4276-97E2-B97FE81BA662}">
      <dgm:prSet/>
      <dgm:spPr/>
      <dgm:t>
        <a:bodyPr/>
        <a:lstStyle/>
        <a:p>
          <a:r>
            <a:rPr lang="en-GB" b="1"/>
            <a:t>Harm to Participants:</a:t>
          </a:r>
          <a:r>
            <a:rPr lang="en-GB"/>
            <a:t> Conducted invasive procedures (colonoscopies) on children without clinical justification.</a:t>
          </a:r>
          <a:endParaRPr lang="en-US"/>
        </a:p>
      </dgm:t>
    </dgm:pt>
    <dgm:pt modelId="{7F5EE8DC-3290-4F75-898D-CC2D8E36BB5D}" type="parTrans" cxnId="{4B8631BA-94F5-4D8C-AB75-9BA15BE5E529}">
      <dgm:prSet/>
      <dgm:spPr/>
      <dgm:t>
        <a:bodyPr/>
        <a:lstStyle/>
        <a:p>
          <a:endParaRPr lang="en-US"/>
        </a:p>
      </dgm:t>
    </dgm:pt>
    <dgm:pt modelId="{88C43B50-057A-48D3-9950-BC47D9DB5822}" type="sibTrans" cxnId="{4B8631BA-94F5-4D8C-AB75-9BA15BE5E529}">
      <dgm:prSet/>
      <dgm:spPr/>
      <dgm:t>
        <a:bodyPr/>
        <a:lstStyle/>
        <a:p>
          <a:endParaRPr lang="en-US"/>
        </a:p>
      </dgm:t>
    </dgm:pt>
    <dgm:pt modelId="{782A4981-BED6-4717-8D3F-253E6A282133}" type="pres">
      <dgm:prSet presAssocID="{2EADA261-1C69-48F5-BB1F-82D10636637D}" presName="root" presStyleCnt="0">
        <dgm:presLayoutVars>
          <dgm:dir/>
          <dgm:resizeHandles val="exact"/>
        </dgm:presLayoutVars>
      </dgm:prSet>
      <dgm:spPr/>
    </dgm:pt>
    <dgm:pt modelId="{2039E727-29D2-4409-AC9B-BD028FFCE34D}" type="pres">
      <dgm:prSet presAssocID="{9F33B903-A28F-4D13-9D34-D663DCAC6603}" presName="compNode" presStyleCnt="0"/>
      <dgm:spPr/>
    </dgm:pt>
    <dgm:pt modelId="{A585846D-AA9B-400B-AC41-B1960DE1EA42}" type="pres">
      <dgm:prSet presAssocID="{9F33B903-A28F-4D13-9D34-D663DCAC6603}" presName="bgRect" presStyleLbl="bgShp" presStyleIdx="0" presStyleCnt="4"/>
      <dgm:spPr/>
    </dgm:pt>
    <dgm:pt modelId="{448E43EA-7857-428E-A3A5-A3164246D566}" type="pres">
      <dgm:prSet presAssocID="{9F33B903-A28F-4D13-9D34-D663DCAC660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edle"/>
        </a:ext>
      </dgm:extLst>
    </dgm:pt>
    <dgm:pt modelId="{6F4C2350-D8FC-424A-AED5-8E58E0A62B86}" type="pres">
      <dgm:prSet presAssocID="{9F33B903-A28F-4D13-9D34-D663DCAC6603}" presName="spaceRect" presStyleCnt="0"/>
      <dgm:spPr/>
    </dgm:pt>
    <dgm:pt modelId="{26A3DB1E-E2EB-467F-B6ED-41ACC1118D36}" type="pres">
      <dgm:prSet presAssocID="{9F33B903-A28F-4D13-9D34-D663DCAC6603}" presName="parTx" presStyleLbl="revTx" presStyleIdx="0" presStyleCnt="4">
        <dgm:presLayoutVars>
          <dgm:chMax val="0"/>
          <dgm:chPref val="0"/>
        </dgm:presLayoutVars>
      </dgm:prSet>
      <dgm:spPr/>
    </dgm:pt>
    <dgm:pt modelId="{280D1FFF-2674-4F1E-8C78-F04E4301898D}" type="pres">
      <dgm:prSet presAssocID="{17A23ECF-0461-4B09-8834-555008C87936}" presName="sibTrans" presStyleCnt="0"/>
      <dgm:spPr/>
    </dgm:pt>
    <dgm:pt modelId="{1A3F2650-470C-4DAC-95CF-1E3287922DAF}" type="pres">
      <dgm:prSet presAssocID="{BFB3A90A-88F3-4155-B9D8-EAEB5BE3C587}" presName="compNode" presStyleCnt="0"/>
      <dgm:spPr/>
    </dgm:pt>
    <dgm:pt modelId="{FD514B09-E14C-47FE-B128-E97ADE695068}" type="pres">
      <dgm:prSet presAssocID="{BFB3A90A-88F3-4155-B9D8-EAEB5BE3C587}" presName="bgRect" presStyleLbl="bgShp" presStyleIdx="1" presStyleCnt="4"/>
      <dgm:spPr/>
    </dgm:pt>
    <dgm:pt modelId="{FA222EC2-B042-4687-A43D-99A3863518D7}" type="pres">
      <dgm:prSet presAssocID="{BFB3A90A-88F3-4155-B9D8-EAEB5BE3C58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5C001DE8-F1E6-4FCA-9CC3-A21C16299A56}" type="pres">
      <dgm:prSet presAssocID="{BFB3A90A-88F3-4155-B9D8-EAEB5BE3C587}" presName="spaceRect" presStyleCnt="0"/>
      <dgm:spPr/>
    </dgm:pt>
    <dgm:pt modelId="{0CA1ED27-651B-49CF-A357-9582D8A5F035}" type="pres">
      <dgm:prSet presAssocID="{BFB3A90A-88F3-4155-B9D8-EAEB5BE3C587}" presName="parTx" presStyleLbl="revTx" presStyleIdx="1" presStyleCnt="4">
        <dgm:presLayoutVars>
          <dgm:chMax val="0"/>
          <dgm:chPref val="0"/>
        </dgm:presLayoutVars>
      </dgm:prSet>
      <dgm:spPr/>
    </dgm:pt>
    <dgm:pt modelId="{976891D5-0145-44C9-BDB3-D7577420376F}" type="pres">
      <dgm:prSet presAssocID="{DA64B8DD-6163-45A6-AD98-71E8C149C8C1}" presName="sibTrans" presStyleCnt="0"/>
      <dgm:spPr/>
    </dgm:pt>
    <dgm:pt modelId="{414B8D35-3800-4AC4-B5CF-6DA13B0C17CC}" type="pres">
      <dgm:prSet presAssocID="{FA5FB000-4473-4C0F-A33A-A446EDB5A0B8}" presName="compNode" presStyleCnt="0"/>
      <dgm:spPr/>
    </dgm:pt>
    <dgm:pt modelId="{4A08C659-3F3B-421C-A591-1F11E399A743}" type="pres">
      <dgm:prSet presAssocID="{FA5FB000-4473-4C0F-A33A-A446EDB5A0B8}" presName="bgRect" presStyleLbl="bgShp" presStyleIdx="2" presStyleCnt="4"/>
      <dgm:spPr/>
    </dgm:pt>
    <dgm:pt modelId="{01EEF9E5-4583-49F1-80A2-3015787E1C06}" type="pres">
      <dgm:prSet presAssocID="{FA5FB000-4473-4C0F-A33A-A446EDB5A0B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A44004DC-77B2-473C-BA7E-305E9BA89573}" type="pres">
      <dgm:prSet presAssocID="{FA5FB000-4473-4C0F-A33A-A446EDB5A0B8}" presName="spaceRect" presStyleCnt="0"/>
      <dgm:spPr/>
    </dgm:pt>
    <dgm:pt modelId="{CB30E8A6-E5E3-4344-BC8A-DACA7C840317}" type="pres">
      <dgm:prSet presAssocID="{FA5FB000-4473-4C0F-A33A-A446EDB5A0B8}" presName="parTx" presStyleLbl="revTx" presStyleIdx="2" presStyleCnt="4">
        <dgm:presLayoutVars>
          <dgm:chMax val="0"/>
          <dgm:chPref val="0"/>
        </dgm:presLayoutVars>
      </dgm:prSet>
      <dgm:spPr/>
    </dgm:pt>
    <dgm:pt modelId="{DD541B85-9896-4DF7-9A4B-208CD403469D}" type="pres">
      <dgm:prSet presAssocID="{01682A17-676F-4956-AD0C-65841E5EF0AE}" presName="sibTrans" presStyleCnt="0"/>
      <dgm:spPr/>
    </dgm:pt>
    <dgm:pt modelId="{9ED50184-3913-49AC-8412-85CC5720B2CD}" type="pres">
      <dgm:prSet presAssocID="{B446B096-51E8-4276-97E2-B97FE81BA662}" presName="compNode" presStyleCnt="0"/>
      <dgm:spPr/>
    </dgm:pt>
    <dgm:pt modelId="{D22E23E0-7ACC-4E18-9DBA-854BA111980F}" type="pres">
      <dgm:prSet presAssocID="{B446B096-51E8-4276-97E2-B97FE81BA662}" presName="bgRect" presStyleLbl="bgShp" presStyleIdx="3" presStyleCnt="4"/>
      <dgm:spPr/>
    </dgm:pt>
    <dgm:pt modelId="{85F65876-4AAD-42FD-AC96-097B6C160534}" type="pres">
      <dgm:prSet presAssocID="{B446B096-51E8-4276-97E2-B97FE81BA66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EACE8934-7AF8-45CF-94AC-1C0634DFF6AB}" type="pres">
      <dgm:prSet presAssocID="{B446B096-51E8-4276-97E2-B97FE81BA662}" presName="spaceRect" presStyleCnt="0"/>
      <dgm:spPr/>
    </dgm:pt>
    <dgm:pt modelId="{F60A9F48-2E23-4305-914C-72067B6B7F52}" type="pres">
      <dgm:prSet presAssocID="{B446B096-51E8-4276-97E2-B97FE81BA662}" presName="parTx" presStyleLbl="revTx" presStyleIdx="3" presStyleCnt="4">
        <dgm:presLayoutVars>
          <dgm:chMax val="0"/>
          <dgm:chPref val="0"/>
        </dgm:presLayoutVars>
      </dgm:prSet>
      <dgm:spPr/>
    </dgm:pt>
  </dgm:ptLst>
  <dgm:cxnLst>
    <dgm:cxn modelId="{BE514F0F-D76B-487E-A747-2EEECBBA2661}" srcId="{2EADA261-1C69-48F5-BB1F-82D10636637D}" destId="{BFB3A90A-88F3-4155-B9D8-EAEB5BE3C587}" srcOrd="1" destOrd="0" parTransId="{C87C7BA4-5C2E-47B5-9BD9-34AD0A077F51}" sibTransId="{DA64B8DD-6163-45A6-AD98-71E8C149C8C1}"/>
    <dgm:cxn modelId="{268D7234-A26E-42DC-9DE5-E02ABDFCD569}" type="presOf" srcId="{B446B096-51E8-4276-97E2-B97FE81BA662}" destId="{F60A9F48-2E23-4305-914C-72067B6B7F52}" srcOrd="0" destOrd="0" presId="urn:microsoft.com/office/officeart/2018/2/layout/IconVerticalSolidList"/>
    <dgm:cxn modelId="{ED8CC55C-6CF2-4129-98C4-CB5F3FF8387D}" type="presOf" srcId="{2EADA261-1C69-48F5-BB1F-82D10636637D}" destId="{782A4981-BED6-4717-8D3F-253E6A282133}" srcOrd="0" destOrd="0" presId="urn:microsoft.com/office/officeart/2018/2/layout/IconVerticalSolidList"/>
    <dgm:cxn modelId="{C5787A50-9D5C-47F6-ABBD-4B82F3B675A0}" type="presOf" srcId="{BFB3A90A-88F3-4155-B9D8-EAEB5BE3C587}" destId="{0CA1ED27-651B-49CF-A357-9582D8A5F035}" srcOrd="0" destOrd="0" presId="urn:microsoft.com/office/officeart/2018/2/layout/IconVerticalSolidList"/>
    <dgm:cxn modelId="{50995092-A893-479E-BB9E-A4E236ACA00E}" type="presOf" srcId="{FA5FB000-4473-4C0F-A33A-A446EDB5A0B8}" destId="{CB30E8A6-E5E3-4344-BC8A-DACA7C840317}" srcOrd="0" destOrd="0" presId="urn:microsoft.com/office/officeart/2018/2/layout/IconVerticalSolidList"/>
    <dgm:cxn modelId="{EA05669C-4CE8-442A-8EC0-1E74DAB670F4}" srcId="{2EADA261-1C69-48F5-BB1F-82D10636637D}" destId="{9F33B903-A28F-4D13-9D34-D663DCAC6603}" srcOrd="0" destOrd="0" parTransId="{7D5619E0-41D7-4BCA-A3C5-E5ACFCA7F5E3}" sibTransId="{17A23ECF-0461-4B09-8834-555008C87936}"/>
    <dgm:cxn modelId="{4B8631BA-94F5-4D8C-AB75-9BA15BE5E529}" srcId="{2EADA261-1C69-48F5-BB1F-82D10636637D}" destId="{B446B096-51E8-4276-97E2-B97FE81BA662}" srcOrd="3" destOrd="0" parTransId="{7F5EE8DC-3290-4F75-898D-CC2D8E36BB5D}" sibTransId="{88C43B50-057A-48D3-9950-BC47D9DB5822}"/>
    <dgm:cxn modelId="{9BBFD9E5-25B3-478F-B361-0A9A6AA2BFFC}" type="presOf" srcId="{9F33B903-A28F-4D13-9D34-D663DCAC6603}" destId="{26A3DB1E-E2EB-467F-B6ED-41ACC1118D36}" srcOrd="0" destOrd="0" presId="urn:microsoft.com/office/officeart/2018/2/layout/IconVerticalSolidList"/>
    <dgm:cxn modelId="{BBF09CEA-C2F7-4D47-B6B4-4CDEBE4C03F5}" srcId="{2EADA261-1C69-48F5-BB1F-82D10636637D}" destId="{FA5FB000-4473-4C0F-A33A-A446EDB5A0B8}" srcOrd="2" destOrd="0" parTransId="{991480A3-D16E-4A26-A8E7-840CB9F2B286}" sibTransId="{01682A17-676F-4956-AD0C-65841E5EF0AE}"/>
    <dgm:cxn modelId="{BA4FF77B-DDAB-44ED-B72F-67B104BEFC1D}" type="presParOf" srcId="{782A4981-BED6-4717-8D3F-253E6A282133}" destId="{2039E727-29D2-4409-AC9B-BD028FFCE34D}" srcOrd="0" destOrd="0" presId="urn:microsoft.com/office/officeart/2018/2/layout/IconVerticalSolidList"/>
    <dgm:cxn modelId="{592689C8-8DBE-4D63-8800-F1DA8757691F}" type="presParOf" srcId="{2039E727-29D2-4409-AC9B-BD028FFCE34D}" destId="{A585846D-AA9B-400B-AC41-B1960DE1EA42}" srcOrd="0" destOrd="0" presId="urn:microsoft.com/office/officeart/2018/2/layout/IconVerticalSolidList"/>
    <dgm:cxn modelId="{54235B35-8A3C-4918-9681-AED11C400DD1}" type="presParOf" srcId="{2039E727-29D2-4409-AC9B-BD028FFCE34D}" destId="{448E43EA-7857-428E-A3A5-A3164246D566}" srcOrd="1" destOrd="0" presId="urn:microsoft.com/office/officeart/2018/2/layout/IconVerticalSolidList"/>
    <dgm:cxn modelId="{285A5371-FCB6-4A2F-B4BF-4F9A1374CF85}" type="presParOf" srcId="{2039E727-29D2-4409-AC9B-BD028FFCE34D}" destId="{6F4C2350-D8FC-424A-AED5-8E58E0A62B86}" srcOrd="2" destOrd="0" presId="urn:microsoft.com/office/officeart/2018/2/layout/IconVerticalSolidList"/>
    <dgm:cxn modelId="{31280359-F38E-40C3-8998-3252F9989BC6}" type="presParOf" srcId="{2039E727-29D2-4409-AC9B-BD028FFCE34D}" destId="{26A3DB1E-E2EB-467F-B6ED-41ACC1118D36}" srcOrd="3" destOrd="0" presId="urn:microsoft.com/office/officeart/2018/2/layout/IconVerticalSolidList"/>
    <dgm:cxn modelId="{73B610DF-0B5E-4B62-AD30-19CFE690856F}" type="presParOf" srcId="{782A4981-BED6-4717-8D3F-253E6A282133}" destId="{280D1FFF-2674-4F1E-8C78-F04E4301898D}" srcOrd="1" destOrd="0" presId="urn:microsoft.com/office/officeart/2018/2/layout/IconVerticalSolidList"/>
    <dgm:cxn modelId="{B9A2AD67-7498-4303-B747-2C618A7A4E4B}" type="presParOf" srcId="{782A4981-BED6-4717-8D3F-253E6A282133}" destId="{1A3F2650-470C-4DAC-95CF-1E3287922DAF}" srcOrd="2" destOrd="0" presId="urn:microsoft.com/office/officeart/2018/2/layout/IconVerticalSolidList"/>
    <dgm:cxn modelId="{C3B0E31F-D257-4CE4-A361-3DD6130BAE37}" type="presParOf" srcId="{1A3F2650-470C-4DAC-95CF-1E3287922DAF}" destId="{FD514B09-E14C-47FE-B128-E97ADE695068}" srcOrd="0" destOrd="0" presId="urn:microsoft.com/office/officeart/2018/2/layout/IconVerticalSolidList"/>
    <dgm:cxn modelId="{023DD6F7-B8E2-4F2A-85D2-960AD553C8DE}" type="presParOf" srcId="{1A3F2650-470C-4DAC-95CF-1E3287922DAF}" destId="{FA222EC2-B042-4687-A43D-99A3863518D7}" srcOrd="1" destOrd="0" presId="urn:microsoft.com/office/officeart/2018/2/layout/IconVerticalSolidList"/>
    <dgm:cxn modelId="{37572719-265E-46F2-B0B6-AD74FF08627B}" type="presParOf" srcId="{1A3F2650-470C-4DAC-95CF-1E3287922DAF}" destId="{5C001DE8-F1E6-4FCA-9CC3-A21C16299A56}" srcOrd="2" destOrd="0" presId="urn:microsoft.com/office/officeart/2018/2/layout/IconVerticalSolidList"/>
    <dgm:cxn modelId="{2F1A0177-912D-402A-A51C-F311A38EB9D2}" type="presParOf" srcId="{1A3F2650-470C-4DAC-95CF-1E3287922DAF}" destId="{0CA1ED27-651B-49CF-A357-9582D8A5F035}" srcOrd="3" destOrd="0" presId="urn:microsoft.com/office/officeart/2018/2/layout/IconVerticalSolidList"/>
    <dgm:cxn modelId="{CD970300-7506-4059-8CB5-3442320301B9}" type="presParOf" srcId="{782A4981-BED6-4717-8D3F-253E6A282133}" destId="{976891D5-0145-44C9-BDB3-D7577420376F}" srcOrd="3" destOrd="0" presId="urn:microsoft.com/office/officeart/2018/2/layout/IconVerticalSolidList"/>
    <dgm:cxn modelId="{563CA651-F8E3-4C41-806B-A665EC210E41}" type="presParOf" srcId="{782A4981-BED6-4717-8D3F-253E6A282133}" destId="{414B8D35-3800-4AC4-B5CF-6DA13B0C17CC}" srcOrd="4" destOrd="0" presId="urn:microsoft.com/office/officeart/2018/2/layout/IconVerticalSolidList"/>
    <dgm:cxn modelId="{AC711456-4E9E-492D-B8FD-D5B2CC3ED113}" type="presParOf" srcId="{414B8D35-3800-4AC4-B5CF-6DA13B0C17CC}" destId="{4A08C659-3F3B-421C-A591-1F11E399A743}" srcOrd="0" destOrd="0" presId="urn:microsoft.com/office/officeart/2018/2/layout/IconVerticalSolidList"/>
    <dgm:cxn modelId="{E3F7B373-C7C0-45D2-ACA8-9D6BF9E88114}" type="presParOf" srcId="{414B8D35-3800-4AC4-B5CF-6DA13B0C17CC}" destId="{01EEF9E5-4583-49F1-80A2-3015787E1C06}" srcOrd="1" destOrd="0" presId="urn:microsoft.com/office/officeart/2018/2/layout/IconVerticalSolidList"/>
    <dgm:cxn modelId="{B4157E06-FA64-4275-AAC1-2F7A35F83CCA}" type="presParOf" srcId="{414B8D35-3800-4AC4-B5CF-6DA13B0C17CC}" destId="{A44004DC-77B2-473C-BA7E-305E9BA89573}" srcOrd="2" destOrd="0" presId="urn:microsoft.com/office/officeart/2018/2/layout/IconVerticalSolidList"/>
    <dgm:cxn modelId="{E930A5D8-0A6F-4596-BF6F-E1A4370C7237}" type="presParOf" srcId="{414B8D35-3800-4AC4-B5CF-6DA13B0C17CC}" destId="{CB30E8A6-E5E3-4344-BC8A-DACA7C840317}" srcOrd="3" destOrd="0" presId="urn:microsoft.com/office/officeart/2018/2/layout/IconVerticalSolidList"/>
    <dgm:cxn modelId="{49F0A220-51DB-43CA-BE05-5F299DA037B9}" type="presParOf" srcId="{782A4981-BED6-4717-8D3F-253E6A282133}" destId="{DD541B85-9896-4DF7-9A4B-208CD403469D}" srcOrd="5" destOrd="0" presId="urn:microsoft.com/office/officeart/2018/2/layout/IconVerticalSolidList"/>
    <dgm:cxn modelId="{A3D53DC5-45D8-4C35-A2E8-3C5635F0A66F}" type="presParOf" srcId="{782A4981-BED6-4717-8D3F-253E6A282133}" destId="{9ED50184-3913-49AC-8412-85CC5720B2CD}" srcOrd="6" destOrd="0" presId="urn:microsoft.com/office/officeart/2018/2/layout/IconVerticalSolidList"/>
    <dgm:cxn modelId="{465052A7-9605-4186-B8E9-4FA316521E96}" type="presParOf" srcId="{9ED50184-3913-49AC-8412-85CC5720B2CD}" destId="{D22E23E0-7ACC-4E18-9DBA-854BA111980F}" srcOrd="0" destOrd="0" presId="urn:microsoft.com/office/officeart/2018/2/layout/IconVerticalSolidList"/>
    <dgm:cxn modelId="{68917D8D-BE95-46AE-9DC2-91FD3360C25F}" type="presParOf" srcId="{9ED50184-3913-49AC-8412-85CC5720B2CD}" destId="{85F65876-4AAD-42FD-AC96-097B6C160534}" srcOrd="1" destOrd="0" presId="urn:microsoft.com/office/officeart/2018/2/layout/IconVerticalSolidList"/>
    <dgm:cxn modelId="{5916A339-CA94-478F-8B64-5943CBDE5DCF}" type="presParOf" srcId="{9ED50184-3913-49AC-8412-85CC5720B2CD}" destId="{EACE8934-7AF8-45CF-94AC-1C0634DFF6AB}" srcOrd="2" destOrd="0" presId="urn:microsoft.com/office/officeart/2018/2/layout/IconVerticalSolidList"/>
    <dgm:cxn modelId="{9B217325-71C3-42E8-935F-C55602C4380C}" type="presParOf" srcId="{9ED50184-3913-49AC-8412-85CC5720B2CD}" destId="{F60A9F48-2E23-4305-914C-72067B6B7F5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8BB7E52-498C-4D36-A313-A768A207CBD8}" type="doc">
      <dgm:prSet loTypeId="urn:microsoft.com/office/officeart/2005/8/layout/vList2" loCatId="list" qsTypeId="urn:microsoft.com/office/officeart/2005/8/quickstyle/simple4#11" qsCatId="simple" csTypeId="urn:microsoft.com/office/officeart/2005/8/colors/colorful2#10" csCatId="colorful"/>
      <dgm:spPr/>
      <dgm:t>
        <a:bodyPr/>
        <a:lstStyle/>
        <a:p>
          <a:endParaRPr lang="en-US"/>
        </a:p>
      </dgm:t>
    </dgm:pt>
    <dgm:pt modelId="{722AC00B-2694-4156-9162-0AD16E721877}">
      <dgm:prSet/>
      <dgm:spPr/>
      <dgm:t>
        <a:bodyPr/>
        <a:lstStyle/>
        <a:p>
          <a:r>
            <a:rPr lang="en-GB" b="1"/>
            <a:t>Public Health Crisis</a:t>
          </a:r>
          <a:endParaRPr lang="en-US"/>
        </a:p>
      </dgm:t>
    </dgm:pt>
    <dgm:pt modelId="{B692E634-A042-4C18-82CA-7197AD90AFA9}" type="parTrans" cxnId="{6B181388-E037-442B-BE4B-3F41CA640181}">
      <dgm:prSet/>
      <dgm:spPr/>
      <dgm:t>
        <a:bodyPr/>
        <a:lstStyle/>
        <a:p>
          <a:endParaRPr lang="en-US"/>
        </a:p>
      </dgm:t>
    </dgm:pt>
    <dgm:pt modelId="{34B82E13-ACD4-4FDA-BFD8-76D919A9061D}" type="sibTrans" cxnId="{6B181388-E037-442B-BE4B-3F41CA640181}">
      <dgm:prSet/>
      <dgm:spPr/>
      <dgm:t>
        <a:bodyPr/>
        <a:lstStyle/>
        <a:p>
          <a:endParaRPr lang="en-US"/>
        </a:p>
      </dgm:t>
    </dgm:pt>
    <dgm:pt modelId="{E731D59D-F4DD-410A-9FF2-27117EC6B9D7}">
      <dgm:prSet/>
      <dgm:spPr/>
      <dgm:t>
        <a:bodyPr/>
        <a:lstStyle/>
        <a:p>
          <a:r>
            <a:rPr lang="en-GB"/>
            <a:t>Vaccination rates plummeted, leading to measles outbreaks and deaths years later.</a:t>
          </a:r>
          <a:endParaRPr lang="en-US"/>
        </a:p>
      </dgm:t>
    </dgm:pt>
    <dgm:pt modelId="{EE807C55-72CE-463A-B57A-C6D5694813C7}" type="parTrans" cxnId="{EF0EB9AD-E76F-41AD-B3D3-6A4F4A4F22D5}">
      <dgm:prSet/>
      <dgm:spPr/>
      <dgm:t>
        <a:bodyPr/>
        <a:lstStyle/>
        <a:p>
          <a:endParaRPr lang="en-US"/>
        </a:p>
      </dgm:t>
    </dgm:pt>
    <dgm:pt modelId="{AA9D6E00-C37F-49B4-847F-898AF845DDF8}" type="sibTrans" cxnId="{EF0EB9AD-E76F-41AD-B3D3-6A4F4A4F22D5}">
      <dgm:prSet/>
      <dgm:spPr/>
      <dgm:t>
        <a:bodyPr/>
        <a:lstStyle/>
        <a:p>
          <a:endParaRPr lang="en-US"/>
        </a:p>
      </dgm:t>
    </dgm:pt>
    <dgm:pt modelId="{DB5847FF-6043-4AA9-929B-22430B58E55E}">
      <dgm:prSet/>
      <dgm:spPr/>
      <dgm:t>
        <a:bodyPr/>
        <a:lstStyle/>
        <a:p>
          <a:r>
            <a:rPr lang="en-GB" b="1"/>
            <a:t>Erosion of Trust</a:t>
          </a:r>
          <a:endParaRPr lang="en-US"/>
        </a:p>
      </dgm:t>
    </dgm:pt>
    <dgm:pt modelId="{99D63C64-EE4B-462B-BC01-BA023364CF18}" type="parTrans" cxnId="{9442D9E0-A25C-4358-81DC-96F13E910379}">
      <dgm:prSet/>
      <dgm:spPr/>
      <dgm:t>
        <a:bodyPr/>
        <a:lstStyle/>
        <a:p>
          <a:endParaRPr lang="en-US"/>
        </a:p>
      </dgm:t>
    </dgm:pt>
    <dgm:pt modelId="{DEFDE827-472D-4692-AD99-A4BC92E1AAB5}" type="sibTrans" cxnId="{9442D9E0-A25C-4358-81DC-96F13E910379}">
      <dgm:prSet/>
      <dgm:spPr/>
      <dgm:t>
        <a:bodyPr/>
        <a:lstStyle/>
        <a:p>
          <a:endParaRPr lang="en-US"/>
        </a:p>
      </dgm:t>
    </dgm:pt>
    <dgm:pt modelId="{0C342B5D-B0DC-421F-ADAA-C51EE3FE4C57}">
      <dgm:prSet/>
      <dgm:spPr/>
      <dgm:t>
        <a:bodyPr/>
        <a:lstStyle/>
        <a:p>
          <a:r>
            <a:rPr lang="en-GB"/>
            <a:t>Fueled a global anti-vaccine movement that erodes trust in medicine and public health.</a:t>
          </a:r>
          <a:endParaRPr lang="en-US"/>
        </a:p>
      </dgm:t>
    </dgm:pt>
    <dgm:pt modelId="{55B67484-9AA2-47A1-AE54-97396FBD845E}" type="parTrans" cxnId="{7A63F5DB-49F7-4431-90C0-904A63580865}">
      <dgm:prSet/>
      <dgm:spPr/>
      <dgm:t>
        <a:bodyPr/>
        <a:lstStyle/>
        <a:p>
          <a:endParaRPr lang="en-US"/>
        </a:p>
      </dgm:t>
    </dgm:pt>
    <dgm:pt modelId="{4034FBC0-EB3C-4B06-8D73-2BD8CDFBE1F7}" type="sibTrans" cxnId="{7A63F5DB-49F7-4431-90C0-904A63580865}">
      <dgm:prSet/>
      <dgm:spPr/>
      <dgm:t>
        <a:bodyPr/>
        <a:lstStyle/>
        <a:p>
          <a:endParaRPr lang="en-US"/>
        </a:p>
      </dgm:t>
    </dgm:pt>
    <dgm:pt modelId="{44CD3C81-A60F-4A6C-9FB6-116313D0E627}">
      <dgm:prSet/>
      <dgm:spPr/>
      <dgm:t>
        <a:bodyPr/>
        <a:lstStyle/>
        <a:p>
          <a:r>
            <a:rPr lang="en-GB" b="1"/>
            <a:t>Harm to Communities</a:t>
          </a:r>
          <a:endParaRPr lang="en-US"/>
        </a:p>
      </dgm:t>
    </dgm:pt>
    <dgm:pt modelId="{DEA9B5EE-0CA2-429E-9559-36F79A5C5448}" type="parTrans" cxnId="{EB3ACDA3-503E-4ED1-AA30-3774850A97B8}">
      <dgm:prSet/>
      <dgm:spPr/>
      <dgm:t>
        <a:bodyPr/>
        <a:lstStyle/>
        <a:p>
          <a:endParaRPr lang="en-US"/>
        </a:p>
      </dgm:t>
    </dgm:pt>
    <dgm:pt modelId="{7D1534C7-8CBB-4E58-98C6-2503DD94C790}" type="sibTrans" cxnId="{EB3ACDA3-503E-4ED1-AA30-3774850A97B8}">
      <dgm:prSet/>
      <dgm:spPr/>
      <dgm:t>
        <a:bodyPr/>
        <a:lstStyle/>
        <a:p>
          <a:endParaRPr lang="en-US"/>
        </a:p>
      </dgm:t>
    </dgm:pt>
    <dgm:pt modelId="{711EBF9A-36E8-4F6F-8593-40863C925DD0}">
      <dgm:prSet/>
      <dgm:spPr/>
      <dgm:t>
        <a:bodyPr/>
        <a:lstStyle/>
        <a:p>
          <a:r>
            <a:rPr lang="en-GB"/>
            <a:t>Falsely blamed autism on vaccines, diverting resources from genuine research and support.</a:t>
          </a:r>
          <a:endParaRPr lang="en-US"/>
        </a:p>
      </dgm:t>
    </dgm:pt>
    <dgm:pt modelId="{AF867F12-1743-4280-BC43-E77619CC53E4}" type="parTrans" cxnId="{79260938-6937-4108-95BF-1D53214D2EFD}">
      <dgm:prSet/>
      <dgm:spPr/>
      <dgm:t>
        <a:bodyPr/>
        <a:lstStyle/>
        <a:p>
          <a:endParaRPr lang="en-US"/>
        </a:p>
      </dgm:t>
    </dgm:pt>
    <dgm:pt modelId="{182F4BC8-8D19-43F8-A171-ADD04525FB0B}" type="sibTrans" cxnId="{79260938-6937-4108-95BF-1D53214D2EFD}">
      <dgm:prSet/>
      <dgm:spPr/>
      <dgm:t>
        <a:bodyPr/>
        <a:lstStyle/>
        <a:p>
          <a:endParaRPr lang="en-US"/>
        </a:p>
      </dgm:t>
    </dgm:pt>
    <dgm:pt modelId="{365F9B3F-BEC9-4F02-B920-3C708FD988B4}" type="pres">
      <dgm:prSet presAssocID="{48BB7E52-498C-4D36-A313-A768A207CBD8}" presName="linear" presStyleCnt="0">
        <dgm:presLayoutVars>
          <dgm:animLvl val="lvl"/>
          <dgm:resizeHandles val="exact"/>
        </dgm:presLayoutVars>
      </dgm:prSet>
      <dgm:spPr/>
    </dgm:pt>
    <dgm:pt modelId="{78DEF902-386B-4280-8B3C-CEE779619E26}" type="pres">
      <dgm:prSet presAssocID="{722AC00B-2694-4156-9162-0AD16E721877}" presName="parentText" presStyleLbl="node1" presStyleIdx="0" presStyleCnt="6">
        <dgm:presLayoutVars>
          <dgm:chMax val="0"/>
          <dgm:bulletEnabled val="1"/>
        </dgm:presLayoutVars>
      </dgm:prSet>
      <dgm:spPr/>
    </dgm:pt>
    <dgm:pt modelId="{B1AC2CBD-6C91-4BE2-9C60-8AB922FB0E66}" type="pres">
      <dgm:prSet presAssocID="{34B82E13-ACD4-4FDA-BFD8-76D919A9061D}" presName="spacer" presStyleCnt="0"/>
      <dgm:spPr/>
    </dgm:pt>
    <dgm:pt modelId="{67A2520E-8D5F-4D02-AAC6-7E26AA34551E}" type="pres">
      <dgm:prSet presAssocID="{E731D59D-F4DD-410A-9FF2-27117EC6B9D7}" presName="parentText" presStyleLbl="node1" presStyleIdx="1" presStyleCnt="6">
        <dgm:presLayoutVars>
          <dgm:chMax val="0"/>
          <dgm:bulletEnabled val="1"/>
        </dgm:presLayoutVars>
      </dgm:prSet>
      <dgm:spPr/>
    </dgm:pt>
    <dgm:pt modelId="{E1B672E9-DE7C-4667-AD83-925B0E84E7E3}" type="pres">
      <dgm:prSet presAssocID="{AA9D6E00-C37F-49B4-847F-898AF845DDF8}" presName="spacer" presStyleCnt="0"/>
      <dgm:spPr/>
    </dgm:pt>
    <dgm:pt modelId="{A36A3A9C-2A68-4E4F-9B1F-C40A2F09F33D}" type="pres">
      <dgm:prSet presAssocID="{DB5847FF-6043-4AA9-929B-22430B58E55E}" presName="parentText" presStyleLbl="node1" presStyleIdx="2" presStyleCnt="6">
        <dgm:presLayoutVars>
          <dgm:chMax val="0"/>
          <dgm:bulletEnabled val="1"/>
        </dgm:presLayoutVars>
      </dgm:prSet>
      <dgm:spPr/>
    </dgm:pt>
    <dgm:pt modelId="{FF1CC36B-908E-4CCD-8BA0-A644A16B927C}" type="pres">
      <dgm:prSet presAssocID="{DEFDE827-472D-4692-AD99-A4BC92E1AAB5}" presName="spacer" presStyleCnt="0"/>
      <dgm:spPr/>
    </dgm:pt>
    <dgm:pt modelId="{CF69BE2E-375C-46C0-B49B-229C05E2FEFF}" type="pres">
      <dgm:prSet presAssocID="{0C342B5D-B0DC-421F-ADAA-C51EE3FE4C57}" presName="parentText" presStyleLbl="node1" presStyleIdx="3" presStyleCnt="6">
        <dgm:presLayoutVars>
          <dgm:chMax val="0"/>
          <dgm:bulletEnabled val="1"/>
        </dgm:presLayoutVars>
      </dgm:prSet>
      <dgm:spPr/>
    </dgm:pt>
    <dgm:pt modelId="{2F1BC58E-FF25-4A51-B986-CA620A629F02}" type="pres">
      <dgm:prSet presAssocID="{4034FBC0-EB3C-4B06-8D73-2BD8CDFBE1F7}" presName="spacer" presStyleCnt="0"/>
      <dgm:spPr/>
    </dgm:pt>
    <dgm:pt modelId="{49C73E65-B832-4184-8FAF-D8F4400CCAD8}" type="pres">
      <dgm:prSet presAssocID="{44CD3C81-A60F-4A6C-9FB6-116313D0E627}" presName="parentText" presStyleLbl="node1" presStyleIdx="4" presStyleCnt="6">
        <dgm:presLayoutVars>
          <dgm:chMax val="0"/>
          <dgm:bulletEnabled val="1"/>
        </dgm:presLayoutVars>
      </dgm:prSet>
      <dgm:spPr/>
    </dgm:pt>
    <dgm:pt modelId="{A36F505C-F028-41FF-8D73-5F201520EE8D}" type="pres">
      <dgm:prSet presAssocID="{7D1534C7-8CBB-4E58-98C6-2503DD94C790}" presName="spacer" presStyleCnt="0"/>
      <dgm:spPr/>
    </dgm:pt>
    <dgm:pt modelId="{ECE95D67-2ABB-45CF-A3A1-C20F79CA9AEC}" type="pres">
      <dgm:prSet presAssocID="{711EBF9A-36E8-4F6F-8593-40863C925DD0}" presName="parentText" presStyleLbl="node1" presStyleIdx="5" presStyleCnt="6">
        <dgm:presLayoutVars>
          <dgm:chMax val="0"/>
          <dgm:bulletEnabled val="1"/>
        </dgm:presLayoutVars>
      </dgm:prSet>
      <dgm:spPr/>
    </dgm:pt>
  </dgm:ptLst>
  <dgm:cxnLst>
    <dgm:cxn modelId="{E7319E1D-9826-4379-BDA8-9E8D15FB01CA}" type="presOf" srcId="{711EBF9A-36E8-4F6F-8593-40863C925DD0}" destId="{ECE95D67-2ABB-45CF-A3A1-C20F79CA9AEC}" srcOrd="0" destOrd="0" presId="urn:microsoft.com/office/officeart/2005/8/layout/vList2"/>
    <dgm:cxn modelId="{FC9EFC25-EFC6-42A8-9AD1-D438E043B035}" type="presOf" srcId="{44CD3C81-A60F-4A6C-9FB6-116313D0E627}" destId="{49C73E65-B832-4184-8FAF-D8F4400CCAD8}" srcOrd="0" destOrd="0" presId="urn:microsoft.com/office/officeart/2005/8/layout/vList2"/>
    <dgm:cxn modelId="{48E17527-447A-417D-8C2B-B88DB92EFB79}" type="presOf" srcId="{DB5847FF-6043-4AA9-929B-22430B58E55E}" destId="{A36A3A9C-2A68-4E4F-9B1F-C40A2F09F33D}" srcOrd="0" destOrd="0" presId="urn:microsoft.com/office/officeart/2005/8/layout/vList2"/>
    <dgm:cxn modelId="{E822AE2C-031F-49B4-83F8-BA347AB3D720}" type="presOf" srcId="{0C342B5D-B0DC-421F-ADAA-C51EE3FE4C57}" destId="{CF69BE2E-375C-46C0-B49B-229C05E2FEFF}" srcOrd="0" destOrd="0" presId="urn:microsoft.com/office/officeart/2005/8/layout/vList2"/>
    <dgm:cxn modelId="{79260938-6937-4108-95BF-1D53214D2EFD}" srcId="{48BB7E52-498C-4D36-A313-A768A207CBD8}" destId="{711EBF9A-36E8-4F6F-8593-40863C925DD0}" srcOrd="5" destOrd="0" parTransId="{AF867F12-1743-4280-BC43-E77619CC53E4}" sibTransId="{182F4BC8-8D19-43F8-A171-ADD04525FB0B}"/>
    <dgm:cxn modelId="{2BD23140-4D13-40BE-B4D8-A57F4E08934A}" type="presOf" srcId="{722AC00B-2694-4156-9162-0AD16E721877}" destId="{78DEF902-386B-4280-8B3C-CEE779619E26}" srcOrd="0" destOrd="0" presId="urn:microsoft.com/office/officeart/2005/8/layout/vList2"/>
    <dgm:cxn modelId="{897EC183-93A5-4FD5-8670-969D60DD25CF}" type="presOf" srcId="{E731D59D-F4DD-410A-9FF2-27117EC6B9D7}" destId="{67A2520E-8D5F-4D02-AAC6-7E26AA34551E}" srcOrd="0" destOrd="0" presId="urn:microsoft.com/office/officeart/2005/8/layout/vList2"/>
    <dgm:cxn modelId="{6B181388-E037-442B-BE4B-3F41CA640181}" srcId="{48BB7E52-498C-4D36-A313-A768A207CBD8}" destId="{722AC00B-2694-4156-9162-0AD16E721877}" srcOrd="0" destOrd="0" parTransId="{B692E634-A042-4C18-82CA-7197AD90AFA9}" sibTransId="{34B82E13-ACD4-4FDA-BFD8-76D919A9061D}"/>
    <dgm:cxn modelId="{EB3ACDA3-503E-4ED1-AA30-3774850A97B8}" srcId="{48BB7E52-498C-4D36-A313-A768A207CBD8}" destId="{44CD3C81-A60F-4A6C-9FB6-116313D0E627}" srcOrd="4" destOrd="0" parTransId="{DEA9B5EE-0CA2-429E-9559-36F79A5C5448}" sibTransId="{7D1534C7-8CBB-4E58-98C6-2503DD94C790}"/>
    <dgm:cxn modelId="{EF0EB9AD-E76F-41AD-B3D3-6A4F4A4F22D5}" srcId="{48BB7E52-498C-4D36-A313-A768A207CBD8}" destId="{E731D59D-F4DD-410A-9FF2-27117EC6B9D7}" srcOrd="1" destOrd="0" parTransId="{EE807C55-72CE-463A-B57A-C6D5694813C7}" sibTransId="{AA9D6E00-C37F-49B4-847F-898AF845DDF8}"/>
    <dgm:cxn modelId="{C41A07C9-5968-4899-BBF4-090A91AFE6CA}" type="presOf" srcId="{48BB7E52-498C-4D36-A313-A768A207CBD8}" destId="{365F9B3F-BEC9-4F02-B920-3C708FD988B4}" srcOrd="0" destOrd="0" presId="urn:microsoft.com/office/officeart/2005/8/layout/vList2"/>
    <dgm:cxn modelId="{7A63F5DB-49F7-4431-90C0-904A63580865}" srcId="{48BB7E52-498C-4D36-A313-A768A207CBD8}" destId="{0C342B5D-B0DC-421F-ADAA-C51EE3FE4C57}" srcOrd="3" destOrd="0" parTransId="{55B67484-9AA2-47A1-AE54-97396FBD845E}" sibTransId="{4034FBC0-EB3C-4B06-8D73-2BD8CDFBE1F7}"/>
    <dgm:cxn modelId="{9442D9E0-A25C-4358-81DC-96F13E910379}" srcId="{48BB7E52-498C-4D36-A313-A768A207CBD8}" destId="{DB5847FF-6043-4AA9-929B-22430B58E55E}" srcOrd="2" destOrd="0" parTransId="{99D63C64-EE4B-462B-BC01-BA023364CF18}" sibTransId="{DEFDE827-472D-4692-AD99-A4BC92E1AAB5}"/>
    <dgm:cxn modelId="{2E085A1C-2493-4206-B34E-97C1CB491BC1}" type="presParOf" srcId="{365F9B3F-BEC9-4F02-B920-3C708FD988B4}" destId="{78DEF902-386B-4280-8B3C-CEE779619E26}" srcOrd="0" destOrd="0" presId="urn:microsoft.com/office/officeart/2005/8/layout/vList2"/>
    <dgm:cxn modelId="{0203C1BD-D683-4F12-AFAA-E344D1106993}" type="presParOf" srcId="{365F9B3F-BEC9-4F02-B920-3C708FD988B4}" destId="{B1AC2CBD-6C91-4BE2-9C60-8AB922FB0E66}" srcOrd="1" destOrd="0" presId="urn:microsoft.com/office/officeart/2005/8/layout/vList2"/>
    <dgm:cxn modelId="{AAE86892-07CF-4202-BAD3-7729CDA72E9E}" type="presParOf" srcId="{365F9B3F-BEC9-4F02-B920-3C708FD988B4}" destId="{67A2520E-8D5F-4D02-AAC6-7E26AA34551E}" srcOrd="2" destOrd="0" presId="urn:microsoft.com/office/officeart/2005/8/layout/vList2"/>
    <dgm:cxn modelId="{B84E8391-E70C-4B1A-8B73-DD1209FC6A40}" type="presParOf" srcId="{365F9B3F-BEC9-4F02-B920-3C708FD988B4}" destId="{E1B672E9-DE7C-4667-AD83-925B0E84E7E3}" srcOrd="3" destOrd="0" presId="urn:microsoft.com/office/officeart/2005/8/layout/vList2"/>
    <dgm:cxn modelId="{ACDFDD60-AAF3-4022-AE93-30D4399C0CCC}" type="presParOf" srcId="{365F9B3F-BEC9-4F02-B920-3C708FD988B4}" destId="{A36A3A9C-2A68-4E4F-9B1F-C40A2F09F33D}" srcOrd="4" destOrd="0" presId="urn:microsoft.com/office/officeart/2005/8/layout/vList2"/>
    <dgm:cxn modelId="{DB7D158C-A0B3-440B-9655-67C3AA63371E}" type="presParOf" srcId="{365F9B3F-BEC9-4F02-B920-3C708FD988B4}" destId="{FF1CC36B-908E-4CCD-8BA0-A644A16B927C}" srcOrd="5" destOrd="0" presId="urn:microsoft.com/office/officeart/2005/8/layout/vList2"/>
    <dgm:cxn modelId="{A4594F28-608F-40C0-B300-2B33BB41119F}" type="presParOf" srcId="{365F9B3F-BEC9-4F02-B920-3C708FD988B4}" destId="{CF69BE2E-375C-46C0-B49B-229C05E2FEFF}" srcOrd="6" destOrd="0" presId="urn:microsoft.com/office/officeart/2005/8/layout/vList2"/>
    <dgm:cxn modelId="{E25A7794-A7DF-464D-A614-CE4CBF017E44}" type="presParOf" srcId="{365F9B3F-BEC9-4F02-B920-3C708FD988B4}" destId="{2F1BC58E-FF25-4A51-B986-CA620A629F02}" srcOrd="7" destOrd="0" presId="urn:microsoft.com/office/officeart/2005/8/layout/vList2"/>
    <dgm:cxn modelId="{4CB3E148-44F8-48E9-8CAF-1489937B10A8}" type="presParOf" srcId="{365F9B3F-BEC9-4F02-B920-3C708FD988B4}" destId="{49C73E65-B832-4184-8FAF-D8F4400CCAD8}" srcOrd="8" destOrd="0" presId="urn:microsoft.com/office/officeart/2005/8/layout/vList2"/>
    <dgm:cxn modelId="{D966C58C-BFFA-4A46-9890-6AD0704EA97D}" type="presParOf" srcId="{365F9B3F-BEC9-4F02-B920-3C708FD988B4}" destId="{A36F505C-F028-41FF-8D73-5F201520EE8D}" srcOrd="9" destOrd="0" presId="urn:microsoft.com/office/officeart/2005/8/layout/vList2"/>
    <dgm:cxn modelId="{670077B4-A652-4A50-B464-FB1600D420E9}" type="presParOf" srcId="{365F9B3F-BEC9-4F02-B920-3C708FD988B4}" destId="{ECE95D67-2ABB-45CF-A3A1-C20F79CA9AE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8BE4FA7-3F8E-45A6-96D9-CE4B75B69818}" type="doc">
      <dgm:prSet loTypeId="urn:microsoft.com/office/officeart/2005/8/layout/vList2" loCatId="list" qsTypeId="urn:microsoft.com/office/officeart/2005/8/quickstyle/simple4#12" qsCatId="simple" csTypeId="urn:microsoft.com/office/officeart/2005/8/colors/colorful2#11" csCatId="colorful"/>
      <dgm:spPr/>
      <dgm:t>
        <a:bodyPr/>
        <a:lstStyle/>
        <a:p>
          <a:endParaRPr lang="en-US"/>
        </a:p>
      </dgm:t>
    </dgm:pt>
    <dgm:pt modelId="{40D56E0A-1256-4824-93CD-4F3974E63526}">
      <dgm:prSet/>
      <dgm:spPr/>
      <dgm:t>
        <a:bodyPr/>
        <a:lstStyle/>
        <a:p>
          <a:r>
            <a:rPr lang="en-GB"/>
            <a:t>Henrietta Lacks was a Black woman whose cervical cancer cells were taken during a biopsy without her knowledge or consent. Her cells (HeLa) became the first "immortal" human cell line.</a:t>
          </a:r>
          <a:endParaRPr lang="en-US"/>
        </a:p>
      </dgm:t>
    </dgm:pt>
    <dgm:pt modelId="{C61FAC0D-811D-40E8-9032-BF28BA8186DD}" type="parTrans" cxnId="{CC42C1A7-740B-41A7-BDAC-C5FE44D9288D}">
      <dgm:prSet/>
      <dgm:spPr/>
      <dgm:t>
        <a:bodyPr/>
        <a:lstStyle/>
        <a:p>
          <a:endParaRPr lang="en-US"/>
        </a:p>
      </dgm:t>
    </dgm:pt>
    <dgm:pt modelId="{4D76F0FF-F956-4D44-9C5E-5928821DAF96}" type="sibTrans" cxnId="{CC42C1A7-740B-41A7-BDAC-C5FE44D9288D}">
      <dgm:prSet/>
      <dgm:spPr/>
      <dgm:t>
        <a:bodyPr/>
        <a:lstStyle/>
        <a:p>
          <a:endParaRPr lang="en-US"/>
        </a:p>
      </dgm:t>
    </dgm:pt>
    <dgm:pt modelId="{DAD554A0-D256-4D4F-9EE7-9435F0A1354B}">
      <dgm:prSet/>
      <dgm:spPr/>
      <dgm:t>
        <a:bodyPr/>
        <a:lstStyle/>
        <a:p>
          <a:r>
            <a:rPr lang="en-GB" b="1"/>
            <a:t>No Consent:</a:t>
          </a:r>
          <a:r>
            <a:rPr lang="en-GB"/>
            <a:t> Cells were taken, cultured, and distributed worldwide.</a:t>
          </a:r>
          <a:endParaRPr lang="en-US"/>
        </a:p>
      </dgm:t>
    </dgm:pt>
    <dgm:pt modelId="{04AE65D6-BE54-4E91-83B3-15A8DA323E0E}" type="parTrans" cxnId="{0FA92B5B-AEB2-48C4-A95A-1EC31E91644B}">
      <dgm:prSet/>
      <dgm:spPr/>
      <dgm:t>
        <a:bodyPr/>
        <a:lstStyle/>
        <a:p>
          <a:endParaRPr lang="en-US"/>
        </a:p>
      </dgm:t>
    </dgm:pt>
    <dgm:pt modelId="{8E69C439-3485-4838-B260-3234B57E12CD}" type="sibTrans" cxnId="{0FA92B5B-AEB2-48C4-A95A-1EC31E91644B}">
      <dgm:prSet/>
      <dgm:spPr/>
      <dgm:t>
        <a:bodyPr/>
        <a:lstStyle/>
        <a:p>
          <a:endParaRPr lang="en-US"/>
        </a:p>
      </dgm:t>
    </dgm:pt>
    <dgm:pt modelId="{59E6E508-5BE7-4737-BA83-9CFF8DC09921}">
      <dgm:prSet/>
      <dgm:spPr/>
      <dgm:t>
        <a:bodyPr/>
        <a:lstStyle/>
        <a:p>
          <a:r>
            <a:rPr lang="en-GB" b="1"/>
            <a:t>No Anonymity:</a:t>
          </a:r>
          <a:r>
            <a:rPr lang="en-GB"/>
            <a:t> Her name, medical records, and genome were later published.</a:t>
          </a:r>
          <a:endParaRPr lang="en-US"/>
        </a:p>
      </dgm:t>
    </dgm:pt>
    <dgm:pt modelId="{4012BAAF-A57C-49C9-92DE-6F85557C709A}" type="parTrans" cxnId="{2DD66EE7-B9C5-4280-A772-36364D53E639}">
      <dgm:prSet/>
      <dgm:spPr/>
      <dgm:t>
        <a:bodyPr/>
        <a:lstStyle/>
        <a:p>
          <a:endParaRPr lang="en-US"/>
        </a:p>
      </dgm:t>
    </dgm:pt>
    <dgm:pt modelId="{7E8D89AC-575B-472F-A358-C639D5AE790D}" type="sibTrans" cxnId="{2DD66EE7-B9C5-4280-A772-36364D53E639}">
      <dgm:prSet/>
      <dgm:spPr/>
      <dgm:t>
        <a:bodyPr/>
        <a:lstStyle/>
        <a:p>
          <a:endParaRPr lang="en-US"/>
        </a:p>
      </dgm:t>
    </dgm:pt>
    <dgm:pt modelId="{6C3B6661-D486-4475-AB4B-B954B5BF7E79}">
      <dgm:prSet/>
      <dgm:spPr/>
      <dgm:t>
        <a:bodyPr/>
        <a:lstStyle/>
        <a:p>
          <a:r>
            <a:rPr lang="en-GB" b="1"/>
            <a:t>No Justice:</a:t>
          </a:r>
          <a:r>
            <a:rPr lang="en-GB"/>
            <a:t> Her family saw no financial benefit from the multi-billion dollar industry built on her cells.</a:t>
          </a:r>
          <a:endParaRPr lang="en-US"/>
        </a:p>
      </dgm:t>
    </dgm:pt>
    <dgm:pt modelId="{97EA4781-309F-4BCF-BE16-3BF6B57C9DA0}" type="parTrans" cxnId="{0EBF564A-E8E8-4D5A-8E94-8C16C62D187C}">
      <dgm:prSet/>
      <dgm:spPr/>
      <dgm:t>
        <a:bodyPr/>
        <a:lstStyle/>
        <a:p>
          <a:endParaRPr lang="en-US"/>
        </a:p>
      </dgm:t>
    </dgm:pt>
    <dgm:pt modelId="{77FB3DA5-B9C5-41E8-9727-A46C6438F59C}" type="sibTrans" cxnId="{0EBF564A-E8E8-4D5A-8E94-8C16C62D187C}">
      <dgm:prSet/>
      <dgm:spPr/>
      <dgm:t>
        <a:bodyPr/>
        <a:lstStyle/>
        <a:p>
          <a:endParaRPr lang="en-US"/>
        </a:p>
      </dgm:t>
    </dgm:pt>
    <dgm:pt modelId="{DEB6708A-E6AC-4D8A-9038-3837B67B55AA}" type="pres">
      <dgm:prSet presAssocID="{48BE4FA7-3F8E-45A6-96D9-CE4B75B69818}" presName="linear" presStyleCnt="0">
        <dgm:presLayoutVars>
          <dgm:animLvl val="lvl"/>
          <dgm:resizeHandles val="exact"/>
        </dgm:presLayoutVars>
      </dgm:prSet>
      <dgm:spPr/>
    </dgm:pt>
    <dgm:pt modelId="{C174D03B-D639-431E-96A4-62DBD1CD0BEC}" type="pres">
      <dgm:prSet presAssocID="{40D56E0A-1256-4824-93CD-4F3974E63526}" presName="parentText" presStyleLbl="node1" presStyleIdx="0" presStyleCnt="4">
        <dgm:presLayoutVars>
          <dgm:chMax val="0"/>
          <dgm:bulletEnabled val="1"/>
        </dgm:presLayoutVars>
      </dgm:prSet>
      <dgm:spPr/>
    </dgm:pt>
    <dgm:pt modelId="{FBEAA005-6D0D-4587-A1BD-70666592C8BA}" type="pres">
      <dgm:prSet presAssocID="{4D76F0FF-F956-4D44-9C5E-5928821DAF96}" presName="spacer" presStyleCnt="0"/>
      <dgm:spPr/>
    </dgm:pt>
    <dgm:pt modelId="{C8336B89-2A6E-4A80-BD6E-BD97A073F69E}" type="pres">
      <dgm:prSet presAssocID="{DAD554A0-D256-4D4F-9EE7-9435F0A1354B}" presName="parentText" presStyleLbl="node1" presStyleIdx="1" presStyleCnt="4">
        <dgm:presLayoutVars>
          <dgm:chMax val="0"/>
          <dgm:bulletEnabled val="1"/>
        </dgm:presLayoutVars>
      </dgm:prSet>
      <dgm:spPr/>
    </dgm:pt>
    <dgm:pt modelId="{7755681C-824F-43E9-B4B9-8C1D42D23776}" type="pres">
      <dgm:prSet presAssocID="{8E69C439-3485-4838-B260-3234B57E12CD}" presName="spacer" presStyleCnt="0"/>
      <dgm:spPr/>
    </dgm:pt>
    <dgm:pt modelId="{3EC59EF4-F7B2-4220-B4D1-3415B1323787}" type="pres">
      <dgm:prSet presAssocID="{59E6E508-5BE7-4737-BA83-9CFF8DC09921}" presName="parentText" presStyleLbl="node1" presStyleIdx="2" presStyleCnt="4">
        <dgm:presLayoutVars>
          <dgm:chMax val="0"/>
          <dgm:bulletEnabled val="1"/>
        </dgm:presLayoutVars>
      </dgm:prSet>
      <dgm:spPr/>
    </dgm:pt>
    <dgm:pt modelId="{CA62735F-8EAD-4EEB-AD48-3C7C95F10EED}" type="pres">
      <dgm:prSet presAssocID="{7E8D89AC-575B-472F-A358-C639D5AE790D}" presName="spacer" presStyleCnt="0"/>
      <dgm:spPr/>
    </dgm:pt>
    <dgm:pt modelId="{3A4BCAE3-856C-42DE-9CAF-A71EF843B4FD}" type="pres">
      <dgm:prSet presAssocID="{6C3B6661-D486-4475-AB4B-B954B5BF7E79}" presName="parentText" presStyleLbl="node1" presStyleIdx="3" presStyleCnt="4">
        <dgm:presLayoutVars>
          <dgm:chMax val="0"/>
          <dgm:bulletEnabled val="1"/>
        </dgm:presLayoutVars>
      </dgm:prSet>
      <dgm:spPr/>
    </dgm:pt>
  </dgm:ptLst>
  <dgm:cxnLst>
    <dgm:cxn modelId="{1F4DE106-5315-420E-90F7-3567F78CCC7D}" type="presOf" srcId="{DAD554A0-D256-4D4F-9EE7-9435F0A1354B}" destId="{C8336B89-2A6E-4A80-BD6E-BD97A073F69E}" srcOrd="0" destOrd="0" presId="urn:microsoft.com/office/officeart/2005/8/layout/vList2"/>
    <dgm:cxn modelId="{F815740B-FC5E-4545-9A56-2BCE74173F01}" type="presOf" srcId="{48BE4FA7-3F8E-45A6-96D9-CE4B75B69818}" destId="{DEB6708A-E6AC-4D8A-9038-3837B67B55AA}" srcOrd="0" destOrd="0" presId="urn:microsoft.com/office/officeart/2005/8/layout/vList2"/>
    <dgm:cxn modelId="{0FA92B5B-AEB2-48C4-A95A-1EC31E91644B}" srcId="{48BE4FA7-3F8E-45A6-96D9-CE4B75B69818}" destId="{DAD554A0-D256-4D4F-9EE7-9435F0A1354B}" srcOrd="1" destOrd="0" parTransId="{04AE65D6-BE54-4E91-83B3-15A8DA323E0E}" sibTransId="{8E69C439-3485-4838-B260-3234B57E12CD}"/>
    <dgm:cxn modelId="{0EBF564A-E8E8-4D5A-8E94-8C16C62D187C}" srcId="{48BE4FA7-3F8E-45A6-96D9-CE4B75B69818}" destId="{6C3B6661-D486-4475-AB4B-B954B5BF7E79}" srcOrd="3" destOrd="0" parTransId="{97EA4781-309F-4BCF-BE16-3BF6B57C9DA0}" sibTransId="{77FB3DA5-B9C5-41E8-9727-A46C6438F59C}"/>
    <dgm:cxn modelId="{C2E5ED4D-AA9F-4117-9DAA-BB6F860524CE}" type="presOf" srcId="{6C3B6661-D486-4475-AB4B-B954B5BF7E79}" destId="{3A4BCAE3-856C-42DE-9CAF-A71EF843B4FD}" srcOrd="0" destOrd="0" presId="urn:microsoft.com/office/officeart/2005/8/layout/vList2"/>
    <dgm:cxn modelId="{BA6F58A3-EB25-4BA8-A97C-4CABBD5690C7}" type="presOf" srcId="{59E6E508-5BE7-4737-BA83-9CFF8DC09921}" destId="{3EC59EF4-F7B2-4220-B4D1-3415B1323787}" srcOrd="0" destOrd="0" presId="urn:microsoft.com/office/officeart/2005/8/layout/vList2"/>
    <dgm:cxn modelId="{CC42C1A7-740B-41A7-BDAC-C5FE44D9288D}" srcId="{48BE4FA7-3F8E-45A6-96D9-CE4B75B69818}" destId="{40D56E0A-1256-4824-93CD-4F3974E63526}" srcOrd="0" destOrd="0" parTransId="{C61FAC0D-811D-40E8-9032-BF28BA8186DD}" sibTransId="{4D76F0FF-F956-4D44-9C5E-5928821DAF96}"/>
    <dgm:cxn modelId="{16EAC9CF-62D5-40E7-9062-3D55458C9D54}" type="presOf" srcId="{40D56E0A-1256-4824-93CD-4F3974E63526}" destId="{C174D03B-D639-431E-96A4-62DBD1CD0BEC}" srcOrd="0" destOrd="0" presId="urn:microsoft.com/office/officeart/2005/8/layout/vList2"/>
    <dgm:cxn modelId="{2DD66EE7-B9C5-4280-A772-36364D53E639}" srcId="{48BE4FA7-3F8E-45A6-96D9-CE4B75B69818}" destId="{59E6E508-5BE7-4737-BA83-9CFF8DC09921}" srcOrd="2" destOrd="0" parTransId="{4012BAAF-A57C-49C9-92DE-6F85557C709A}" sibTransId="{7E8D89AC-575B-472F-A358-C639D5AE790D}"/>
    <dgm:cxn modelId="{7A47F316-8724-4F40-B9E0-98E37E560661}" type="presParOf" srcId="{DEB6708A-E6AC-4D8A-9038-3837B67B55AA}" destId="{C174D03B-D639-431E-96A4-62DBD1CD0BEC}" srcOrd="0" destOrd="0" presId="urn:microsoft.com/office/officeart/2005/8/layout/vList2"/>
    <dgm:cxn modelId="{20F30FAB-2599-45CC-B6E0-8D02955045BA}" type="presParOf" srcId="{DEB6708A-E6AC-4D8A-9038-3837B67B55AA}" destId="{FBEAA005-6D0D-4587-A1BD-70666592C8BA}" srcOrd="1" destOrd="0" presId="urn:microsoft.com/office/officeart/2005/8/layout/vList2"/>
    <dgm:cxn modelId="{DEDFEF29-38BE-4C4C-8549-D89DC2414D8E}" type="presParOf" srcId="{DEB6708A-E6AC-4D8A-9038-3837B67B55AA}" destId="{C8336B89-2A6E-4A80-BD6E-BD97A073F69E}" srcOrd="2" destOrd="0" presId="urn:microsoft.com/office/officeart/2005/8/layout/vList2"/>
    <dgm:cxn modelId="{CAD14295-35FB-41C3-9E84-1492CCC599B1}" type="presParOf" srcId="{DEB6708A-E6AC-4D8A-9038-3837B67B55AA}" destId="{7755681C-824F-43E9-B4B9-8C1D42D23776}" srcOrd="3" destOrd="0" presId="urn:microsoft.com/office/officeart/2005/8/layout/vList2"/>
    <dgm:cxn modelId="{34B83DC0-86D7-4B66-A1F8-1E78CA88CABE}" type="presParOf" srcId="{DEB6708A-E6AC-4D8A-9038-3837B67B55AA}" destId="{3EC59EF4-F7B2-4220-B4D1-3415B1323787}" srcOrd="4" destOrd="0" presId="urn:microsoft.com/office/officeart/2005/8/layout/vList2"/>
    <dgm:cxn modelId="{30919FAF-AD3B-48B8-840C-50530D3708D5}" type="presParOf" srcId="{DEB6708A-E6AC-4D8A-9038-3837B67B55AA}" destId="{CA62735F-8EAD-4EEB-AD48-3C7C95F10EED}" srcOrd="5" destOrd="0" presId="urn:microsoft.com/office/officeart/2005/8/layout/vList2"/>
    <dgm:cxn modelId="{D9FFFE69-7E6F-43FC-A389-F8FCB0BDB52E}" type="presParOf" srcId="{DEB6708A-E6AC-4D8A-9038-3837B67B55AA}" destId="{3A4BCAE3-856C-42DE-9CAF-A71EF843B4F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3A0E7A2-C430-4122-9552-3DC5C87A8004}" type="doc">
      <dgm:prSet loTypeId="urn:microsoft.com/office/officeart/2005/8/layout/default" loCatId="list" qsTypeId="urn:microsoft.com/office/officeart/2005/8/quickstyle/simple3#8" qsCatId="simple" csTypeId="urn:microsoft.com/office/officeart/2005/8/colors/colorful5#4" csCatId="colorful"/>
      <dgm:spPr/>
      <dgm:t>
        <a:bodyPr/>
        <a:lstStyle/>
        <a:p>
          <a:endParaRPr lang="en-US"/>
        </a:p>
      </dgm:t>
    </dgm:pt>
    <dgm:pt modelId="{64E94EF9-72B9-453A-9BF3-B527367476AC}">
      <dgm:prSet/>
      <dgm:spPr/>
      <dgm:t>
        <a:bodyPr/>
        <a:lstStyle/>
        <a:p>
          <a:r>
            <a:rPr lang="en-GB" b="1"/>
            <a:t>Participant as Partner</a:t>
          </a:r>
          <a:endParaRPr lang="en-US"/>
        </a:p>
      </dgm:t>
    </dgm:pt>
    <dgm:pt modelId="{1A00C9B9-DEAB-429D-B126-D271462D819C}" type="parTrans" cxnId="{C97F7CA6-C3D5-4871-914B-739C0FB82923}">
      <dgm:prSet/>
      <dgm:spPr/>
      <dgm:t>
        <a:bodyPr/>
        <a:lstStyle/>
        <a:p>
          <a:endParaRPr lang="en-US"/>
        </a:p>
      </dgm:t>
    </dgm:pt>
    <dgm:pt modelId="{3AFC1EFE-0C9F-4EA0-8F99-4564F4088620}" type="sibTrans" cxnId="{C97F7CA6-C3D5-4871-914B-739C0FB82923}">
      <dgm:prSet/>
      <dgm:spPr/>
      <dgm:t>
        <a:bodyPr/>
        <a:lstStyle/>
        <a:p>
          <a:endParaRPr lang="en-US"/>
        </a:p>
      </dgm:t>
    </dgm:pt>
    <dgm:pt modelId="{E261258C-1C82-4FAF-8485-EA6768EB1B5C}">
      <dgm:prSet/>
      <dgm:spPr/>
      <dgm:t>
        <a:bodyPr/>
        <a:lstStyle/>
        <a:p>
          <a:r>
            <a:rPr lang="en-GB"/>
            <a:t>Your participants are partners, not subjects. They are *giving* you their time and data. Treat them with respect.</a:t>
          </a:r>
          <a:endParaRPr lang="en-US"/>
        </a:p>
      </dgm:t>
    </dgm:pt>
    <dgm:pt modelId="{2287CF3D-CF2F-4AD7-BEC3-CCADE90FA457}" type="parTrans" cxnId="{78CE0303-F9AA-44A6-9344-2DBF5D31A1CB}">
      <dgm:prSet/>
      <dgm:spPr/>
      <dgm:t>
        <a:bodyPr/>
        <a:lstStyle/>
        <a:p>
          <a:endParaRPr lang="en-US"/>
        </a:p>
      </dgm:t>
    </dgm:pt>
    <dgm:pt modelId="{D7008F9C-6209-455B-B810-94CEC6223BFE}" type="sibTrans" cxnId="{78CE0303-F9AA-44A6-9344-2DBF5D31A1CB}">
      <dgm:prSet/>
      <dgm:spPr/>
      <dgm:t>
        <a:bodyPr/>
        <a:lstStyle/>
        <a:p>
          <a:endParaRPr lang="en-US"/>
        </a:p>
      </dgm:t>
    </dgm:pt>
    <dgm:pt modelId="{4C17EBE5-1C87-4026-AF04-934DEFE5951A}">
      <dgm:prSet/>
      <dgm:spPr/>
      <dgm:t>
        <a:bodyPr/>
        <a:lstStyle/>
        <a:p>
          <a:r>
            <a:rPr lang="en-GB" b="1"/>
            <a:t>Transparency is Key</a:t>
          </a:r>
          <a:endParaRPr lang="en-US"/>
        </a:p>
      </dgm:t>
    </dgm:pt>
    <dgm:pt modelId="{F2BFC9F7-3D7C-4B6A-9FEC-1191908C52B9}" type="parTrans" cxnId="{2BAA1570-4A31-4A32-AD70-6E01721C5CAD}">
      <dgm:prSet/>
      <dgm:spPr/>
      <dgm:t>
        <a:bodyPr/>
        <a:lstStyle/>
        <a:p>
          <a:endParaRPr lang="en-US"/>
        </a:p>
      </dgm:t>
    </dgm:pt>
    <dgm:pt modelId="{756F4193-2DC7-4C36-BA58-A7DB3B619A2F}" type="sibTrans" cxnId="{2BAA1570-4A31-4A32-AD70-6E01721C5CAD}">
      <dgm:prSet/>
      <dgm:spPr/>
      <dgm:t>
        <a:bodyPr/>
        <a:lstStyle/>
        <a:p>
          <a:endParaRPr lang="en-US"/>
        </a:p>
      </dgm:t>
    </dgm:pt>
    <dgm:pt modelId="{66D074D2-AA3B-4120-AC69-DE2BFEBF117C}">
      <dgm:prSet/>
      <dgm:spPr/>
      <dgm:t>
        <a:bodyPr/>
        <a:lstStyle/>
        <a:p>
          <a:r>
            <a:rPr lang="en-GB"/>
            <a:t>Be honest about your aims, your funding, and your results (even the negative ones). This builds trust.</a:t>
          </a:r>
          <a:endParaRPr lang="en-US"/>
        </a:p>
      </dgm:t>
    </dgm:pt>
    <dgm:pt modelId="{22AB684E-8C34-4829-8139-8258D5D0BF64}" type="parTrans" cxnId="{434A5CF0-147A-4297-8F37-DFBA7F9AB1CC}">
      <dgm:prSet/>
      <dgm:spPr/>
      <dgm:t>
        <a:bodyPr/>
        <a:lstStyle/>
        <a:p>
          <a:endParaRPr lang="en-US"/>
        </a:p>
      </dgm:t>
    </dgm:pt>
    <dgm:pt modelId="{05EA2CED-8F83-4EE9-9DBC-9420FA7B5160}" type="sibTrans" cxnId="{434A5CF0-147A-4297-8F37-DFBA7F9AB1CC}">
      <dgm:prSet/>
      <dgm:spPr/>
      <dgm:t>
        <a:bodyPr/>
        <a:lstStyle/>
        <a:p>
          <a:endParaRPr lang="en-US"/>
        </a:p>
      </dgm:t>
    </dgm:pt>
    <dgm:pt modelId="{D3D1DBA8-11E4-46ED-9300-5C964A2B0352}">
      <dgm:prSet/>
      <dgm:spPr/>
      <dgm:t>
        <a:bodyPr/>
        <a:lstStyle/>
        <a:p>
          <a:r>
            <a:rPr lang="en-GB" b="1"/>
            <a:t>Constant Reflexivity</a:t>
          </a:r>
          <a:endParaRPr lang="en-US"/>
        </a:p>
      </dgm:t>
    </dgm:pt>
    <dgm:pt modelId="{54442E8D-D16B-40D4-92E5-A99F8C8D89D1}" type="parTrans" cxnId="{51C7371A-F235-455F-845B-66517F9A756D}">
      <dgm:prSet/>
      <dgm:spPr/>
      <dgm:t>
        <a:bodyPr/>
        <a:lstStyle/>
        <a:p>
          <a:endParaRPr lang="en-US"/>
        </a:p>
      </dgm:t>
    </dgm:pt>
    <dgm:pt modelId="{BF606714-25D6-4CC1-81CA-8442E0E2789D}" type="sibTrans" cxnId="{51C7371A-F235-455F-845B-66517F9A756D}">
      <dgm:prSet/>
      <dgm:spPr/>
      <dgm:t>
        <a:bodyPr/>
        <a:lstStyle/>
        <a:p>
          <a:endParaRPr lang="en-US"/>
        </a:p>
      </dgm:t>
    </dgm:pt>
    <dgm:pt modelId="{9D5A869C-607B-47ED-AAD8-FDF0D971F47A}">
      <dgm:prSet/>
      <dgm:spPr/>
      <dgm:t>
        <a:bodyPr/>
        <a:lstStyle/>
        <a:p>
          <a:r>
            <a:rPr lang="en-GB"/>
            <a:t>Constantly ask: "What is my power here?" "Who is *not* in this room?" "Who might be harmed?"</a:t>
          </a:r>
          <a:endParaRPr lang="en-US"/>
        </a:p>
      </dgm:t>
    </dgm:pt>
    <dgm:pt modelId="{3B814780-37E6-41EC-BD29-9DFBC19A1FFE}" type="parTrans" cxnId="{B2C1C845-C42B-4189-98C5-AC586DD45E32}">
      <dgm:prSet/>
      <dgm:spPr/>
      <dgm:t>
        <a:bodyPr/>
        <a:lstStyle/>
        <a:p>
          <a:endParaRPr lang="en-US"/>
        </a:p>
      </dgm:t>
    </dgm:pt>
    <dgm:pt modelId="{04DE25BA-8D62-4C90-B053-2D0329BFFC7C}" type="sibTrans" cxnId="{B2C1C845-C42B-4189-98C5-AC586DD45E32}">
      <dgm:prSet/>
      <dgm:spPr/>
      <dgm:t>
        <a:bodyPr/>
        <a:lstStyle/>
        <a:p>
          <a:endParaRPr lang="en-US"/>
        </a:p>
      </dgm:t>
    </dgm:pt>
    <dgm:pt modelId="{464EC8C8-B90A-4D3C-BED0-DFB443A7AC85}" type="pres">
      <dgm:prSet presAssocID="{93A0E7A2-C430-4122-9552-3DC5C87A8004}" presName="diagram" presStyleCnt="0">
        <dgm:presLayoutVars>
          <dgm:dir/>
          <dgm:resizeHandles val="exact"/>
        </dgm:presLayoutVars>
      </dgm:prSet>
      <dgm:spPr/>
    </dgm:pt>
    <dgm:pt modelId="{0F006CED-CB55-4024-8956-BDE127FB31F2}" type="pres">
      <dgm:prSet presAssocID="{64E94EF9-72B9-453A-9BF3-B527367476AC}" presName="node" presStyleLbl="node1" presStyleIdx="0" presStyleCnt="6">
        <dgm:presLayoutVars>
          <dgm:bulletEnabled val="1"/>
        </dgm:presLayoutVars>
      </dgm:prSet>
      <dgm:spPr/>
    </dgm:pt>
    <dgm:pt modelId="{1EF01F09-A3E1-4931-85EF-15293DC4CDFA}" type="pres">
      <dgm:prSet presAssocID="{3AFC1EFE-0C9F-4EA0-8F99-4564F4088620}" presName="sibTrans" presStyleCnt="0"/>
      <dgm:spPr/>
    </dgm:pt>
    <dgm:pt modelId="{94ED58B0-8FD0-4EA8-86AF-E88A8CAC669B}" type="pres">
      <dgm:prSet presAssocID="{E261258C-1C82-4FAF-8485-EA6768EB1B5C}" presName="node" presStyleLbl="node1" presStyleIdx="1" presStyleCnt="6">
        <dgm:presLayoutVars>
          <dgm:bulletEnabled val="1"/>
        </dgm:presLayoutVars>
      </dgm:prSet>
      <dgm:spPr/>
    </dgm:pt>
    <dgm:pt modelId="{14CB56C1-D2AE-4F41-99BC-3F8CAEFDF643}" type="pres">
      <dgm:prSet presAssocID="{D7008F9C-6209-455B-B810-94CEC6223BFE}" presName="sibTrans" presStyleCnt="0"/>
      <dgm:spPr/>
    </dgm:pt>
    <dgm:pt modelId="{2EC11438-B7A4-4F80-8A2E-1D1A6B235DDB}" type="pres">
      <dgm:prSet presAssocID="{4C17EBE5-1C87-4026-AF04-934DEFE5951A}" presName="node" presStyleLbl="node1" presStyleIdx="2" presStyleCnt="6">
        <dgm:presLayoutVars>
          <dgm:bulletEnabled val="1"/>
        </dgm:presLayoutVars>
      </dgm:prSet>
      <dgm:spPr/>
    </dgm:pt>
    <dgm:pt modelId="{D77C8E32-6C5A-4C46-9777-CA5FA605D821}" type="pres">
      <dgm:prSet presAssocID="{756F4193-2DC7-4C36-BA58-A7DB3B619A2F}" presName="sibTrans" presStyleCnt="0"/>
      <dgm:spPr/>
    </dgm:pt>
    <dgm:pt modelId="{983C58D1-5CAA-492C-A378-B7554B4D418D}" type="pres">
      <dgm:prSet presAssocID="{66D074D2-AA3B-4120-AC69-DE2BFEBF117C}" presName="node" presStyleLbl="node1" presStyleIdx="3" presStyleCnt="6">
        <dgm:presLayoutVars>
          <dgm:bulletEnabled val="1"/>
        </dgm:presLayoutVars>
      </dgm:prSet>
      <dgm:spPr/>
    </dgm:pt>
    <dgm:pt modelId="{736ED980-B861-4203-8AC2-2D223A942AAE}" type="pres">
      <dgm:prSet presAssocID="{05EA2CED-8F83-4EE9-9DBC-9420FA7B5160}" presName="sibTrans" presStyleCnt="0"/>
      <dgm:spPr/>
    </dgm:pt>
    <dgm:pt modelId="{DD249F79-3751-42DB-B1D1-066BC61D251A}" type="pres">
      <dgm:prSet presAssocID="{D3D1DBA8-11E4-46ED-9300-5C964A2B0352}" presName="node" presStyleLbl="node1" presStyleIdx="4" presStyleCnt="6">
        <dgm:presLayoutVars>
          <dgm:bulletEnabled val="1"/>
        </dgm:presLayoutVars>
      </dgm:prSet>
      <dgm:spPr/>
    </dgm:pt>
    <dgm:pt modelId="{A8E881DB-D187-4E0C-A038-986AF87C7797}" type="pres">
      <dgm:prSet presAssocID="{BF606714-25D6-4CC1-81CA-8442E0E2789D}" presName="sibTrans" presStyleCnt="0"/>
      <dgm:spPr/>
    </dgm:pt>
    <dgm:pt modelId="{98090C8A-FC7C-4BD0-823E-8405EC082099}" type="pres">
      <dgm:prSet presAssocID="{9D5A869C-607B-47ED-AAD8-FDF0D971F47A}" presName="node" presStyleLbl="node1" presStyleIdx="5" presStyleCnt="6">
        <dgm:presLayoutVars>
          <dgm:bulletEnabled val="1"/>
        </dgm:presLayoutVars>
      </dgm:prSet>
      <dgm:spPr/>
    </dgm:pt>
  </dgm:ptLst>
  <dgm:cxnLst>
    <dgm:cxn modelId="{78CE0303-F9AA-44A6-9344-2DBF5D31A1CB}" srcId="{93A0E7A2-C430-4122-9552-3DC5C87A8004}" destId="{E261258C-1C82-4FAF-8485-EA6768EB1B5C}" srcOrd="1" destOrd="0" parTransId="{2287CF3D-CF2F-4AD7-BEC3-CCADE90FA457}" sibTransId="{D7008F9C-6209-455B-B810-94CEC6223BFE}"/>
    <dgm:cxn modelId="{51C7371A-F235-455F-845B-66517F9A756D}" srcId="{93A0E7A2-C430-4122-9552-3DC5C87A8004}" destId="{D3D1DBA8-11E4-46ED-9300-5C964A2B0352}" srcOrd="4" destOrd="0" parTransId="{54442E8D-D16B-40D4-92E5-A99F8C8D89D1}" sibTransId="{BF606714-25D6-4CC1-81CA-8442E0E2789D}"/>
    <dgm:cxn modelId="{B0644F2A-AA39-41A5-8E5B-20D9C1FB72B1}" type="presOf" srcId="{9D5A869C-607B-47ED-AAD8-FDF0D971F47A}" destId="{98090C8A-FC7C-4BD0-823E-8405EC082099}" srcOrd="0" destOrd="0" presId="urn:microsoft.com/office/officeart/2005/8/layout/default"/>
    <dgm:cxn modelId="{BD7C7060-4302-41B5-978C-9DD21018FB7E}" type="presOf" srcId="{D3D1DBA8-11E4-46ED-9300-5C964A2B0352}" destId="{DD249F79-3751-42DB-B1D1-066BC61D251A}" srcOrd="0" destOrd="0" presId="urn:microsoft.com/office/officeart/2005/8/layout/default"/>
    <dgm:cxn modelId="{A7796143-3F66-4401-B3BC-5E1103FB914F}" type="presOf" srcId="{66D074D2-AA3B-4120-AC69-DE2BFEBF117C}" destId="{983C58D1-5CAA-492C-A378-B7554B4D418D}" srcOrd="0" destOrd="0" presId="urn:microsoft.com/office/officeart/2005/8/layout/default"/>
    <dgm:cxn modelId="{B2C1C845-C42B-4189-98C5-AC586DD45E32}" srcId="{93A0E7A2-C430-4122-9552-3DC5C87A8004}" destId="{9D5A869C-607B-47ED-AAD8-FDF0D971F47A}" srcOrd="5" destOrd="0" parTransId="{3B814780-37E6-41EC-BD29-9DFBC19A1FFE}" sibTransId="{04DE25BA-8D62-4C90-B053-2D0329BFFC7C}"/>
    <dgm:cxn modelId="{0B34FB49-0AF2-4D5B-8686-3A58E65F4586}" type="presOf" srcId="{4C17EBE5-1C87-4026-AF04-934DEFE5951A}" destId="{2EC11438-B7A4-4F80-8A2E-1D1A6B235DDB}" srcOrd="0" destOrd="0" presId="urn:microsoft.com/office/officeart/2005/8/layout/default"/>
    <dgm:cxn modelId="{2BAA1570-4A31-4A32-AD70-6E01721C5CAD}" srcId="{93A0E7A2-C430-4122-9552-3DC5C87A8004}" destId="{4C17EBE5-1C87-4026-AF04-934DEFE5951A}" srcOrd="2" destOrd="0" parTransId="{F2BFC9F7-3D7C-4B6A-9FEC-1191908C52B9}" sibTransId="{756F4193-2DC7-4C36-BA58-A7DB3B619A2F}"/>
    <dgm:cxn modelId="{C97F7CA6-C3D5-4871-914B-739C0FB82923}" srcId="{93A0E7A2-C430-4122-9552-3DC5C87A8004}" destId="{64E94EF9-72B9-453A-9BF3-B527367476AC}" srcOrd="0" destOrd="0" parTransId="{1A00C9B9-DEAB-429D-B126-D271462D819C}" sibTransId="{3AFC1EFE-0C9F-4EA0-8F99-4564F4088620}"/>
    <dgm:cxn modelId="{2D0206B5-CB54-49CF-B70E-65E617259192}" type="presOf" srcId="{93A0E7A2-C430-4122-9552-3DC5C87A8004}" destId="{464EC8C8-B90A-4D3C-BED0-DFB443A7AC85}" srcOrd="0" destOrd="0" presId="urn:microsoft.com/office/officeart/2005/8/layout/default"/>
    <dgm:cxn modelId="{D05F04C9-11C6-4598-8518-C24E801247CF}" type="presOf" srcId="{64E94EF9-72B9-453A-9BF3-B527367476AC}" destId="{0F006CED-CB55-4024-8956-BDE127FB31F2}" srcOrd="0" destOrd="0" presId="urn:microsoft.com/office/officeart/2005/8/layout/default"/>
    <dgm:cxn modelId="{A80A00ED-452E-4899-B02D-61D39D2F0ADD}" type="presOf" srcId="{E261258C-1C82-4FAF-8485-EA6768EB1B5C}" destId="{94ED58B0-8FD0-4EA8-86AF-E88A8CAC669B}" srcOrd="0" destOrd="0" presId="urn:microsoft.com/office/officeart/2005/8/layout/default"/>
    <dgm:cxn modelId="{434A5CF0-147A-4297-8F37-DFBA7F9AB1CC}" srcId="{93A0E7A2-C430-4122-9552-3DC5C87A8004}" destId="{66D074D2-AA3B-4120-AC69-DE2BFEBF117C}" srcOrd="3" destOrd="0" parTransId="{22AB684E-8C34-4829-8139-8258D5D0BF64}" sibTransId="{05EA2CED-8F83-4EE9-9DBC-9420FA7B5160}"/>
    <dgm:cxn modelId="{C1D75E15-A4B8-4A4F-B036-D607EA19921C}" type="presParOf" srcId="{464EC8C8-B90A-4D3C-BED0-DFB443A7AC85}" destId="{0F006CED-CB55-4024-8956-BDE127FB31F2}" srcOrd="0" destOrd="0" presId="urn:microsoft.com/office/officeart/2005/8/layout/default"/>
    <dgm:cxn modelId="{D98113EE-A924-4A2F-BF54-262BBDF7F231}" type="presParOf" srcId="{464EC8C8-B90A-4D3C-BED0-DFB443A7AC85}" destId="{1EF01F09-A3E1-4931-85EF-15293DC4CDFA}" srcOrd="1" destOrd="0" presId="urn:microsoft.com/office/officeart/2005/8/layout/default"/>
    <dgm:cxn modelId="{3CEFB8C6-A2ED-4BF0-ADAE-3FF442F5337F}" type="presParOf" srcId="{464EC8C8-B90A-4D3C-BED0-DFB443A7AC85}" destId="{94ED58B0-8FD0-4EA8-86AF-E88A8CAC669B}" srcOrd="2" destOrd="0" presId="urn:microsoft.com/office/officeart/2005/8/layout/default"/>
    <dgm:cxn modelId="{EF0E6F52-8B8B-4650-88D4-483B424C57BE}" type="presParOf" srcId="{464EC8C8-B90A-4D3C-BED0-DFB443A7AC85}" destId="{14CB56C1-D2AE-4F41-99BC-3F8CAEFDF643}" srcOrd="3" destOrd="0" presId="urn:microsoft.com/office/officeart/2005/8/layout/default"/>
    <dgm:cxn modelId="{B2E0B6A5-B3E4-46CB-88F1-D9E76907EC00}" type="presParOf" srcId="{464EC8C8-B90A-4D3C-BED0-DFB443A7AC85}" destId="{2EC11438-B7A4-4F80-8A2E-1D1A6B235DDB}" srcOrd="4" destOrd="0" presId="urn:microsoft.com/office/officeart/2005/8/layout/default"/>
    <dgm:cxn modelId="{7AD259B4-DBF1-4E82-8D44-E36AD8FF72DE}" type="presParOf" srcId="{464EC8C8-B90A-4D3C-BED0-DFB443A7AC85}" destId="{D77C8E32-6C5A-4C46-9777-CA5FA605D821}" srcOrd="5" destOrd="0" presId="urn:microsoft.com/office/officeart/2005/8/layout/default"/>
    <dgm:cxn modelId="{22AE3201-1E92-4F51-A4D8-1F3ADF80BC51}" type="presParOf" srcId="{464EC8C8-B90A-4D3C-BED0-DFB443A7AC85}" destId="{983C58D1-5CAA-492C-A378-B7554B4D418D}" srcOrd="6" destOrd="0" presId="urn:microsoft.com/office/officeart/2005/8/layout/default"/>
    <dgm:cxn modelId="{5E104214-B636-4E0B-B777-A88249BBD427}" type="presParOf" srcId="{464EC8C8-B90A-4D3C-BED0-DFB443A7AC85}" destId="{736ED980-B861-4203-8AC2-2D223A942AAE}" srcOrd="7" destOrd="0" presId="urn:microsoft.com/office/officeart/2005/8/layout/default"/>
    <dgm:cxn modelId="{5C9216EC-0CCF-4CB3-A459-7714031DA1EF}" type="presParOf" srcId="{464EC8C8-B90A-4D3C-BED0-DFB443A7AC85}" destId="{DD249F79-3751-42DB-B1D1-066BC61D251A}" srcOrd="8" destOrd="0" presId="urn:microsoft.com/office/officeart/2005/8/layout/default"/>
    <dgm:cxn modelId="{B67DEF1B-DD51-480F-BA1A-54E7E842306A}" type="presParOf" srcId="{464EC8C8-B90A-4D3C-BED0-DFB443A7AC85}" destId="{A8E881DB-D187-4E0C-A038-986AF87C7797}" srcOrd="9" destOrd="0" presId="urn:microsoft.com/office/officeart/2005/8/layout/default"/>
    <dgm:cxn modelId="{F2ABA9C6-C097-4B5C-B924-ECF1EFE3B7C2}" type="presParOf" srcId="{464EC8C8-B90A-4D3C-BED0-DFB443A7AC85}" destId="{98090C8A-FC7C-4BD0-823E-8405EC08209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DB954E1-49D7-495C-A370-A37A2E9B0BB5}" type="doc">
      <dgm:prSet loTypeId="urn:microsoft.com/office/officeart/2005/8/layout/default" loCatId="list" qsTypeId="urn:microsoft.com/office/officeart/2005/8/quickstyle/simple1#17" qsCatId="simple" csTypeId="urn:microsoft.com/office/officeart/2005/8/colors/colorful5#7" csCatId="colorful"/>
      <dgm:spPr/>
      <dgm:t>
        <a:bodyPr/>
        <a:lstStyle/>
        <a:p>
          <a:endParaRPr lang="en-US"/>
        </a:p>
      </dgm:t>
    </dgm:pt>
    <dgm:pt modelId="{B62D00AA-F34D-4DC1-A325-A730E5E90A80}">
      <dgm:prSet/>
      <dgm:spPr/>
      <dgm:t>
        <a:bodyPr/>
        <a:lstStyle/>
        <a:p>
          <a:r>
            <a:rPr lang="en-US"/>
            <a:t>Safe</a:t>
          </a:r>
        </a:p>
      </dgm:t>
    </dgm:pt>
    <dgm:pt modelId="{687311CE-D9FD-490A-9195-EBED505226AA}" type="parTrans" cxnId="{A74212DD-33C1-4B20-AD2F-7AEEDA3D4230}">
      <dgm:prSet/>
      <dgm:spPr/>
      <dgm:t>
        <a:bodyPr/>
        <a:lstStyle/>
        <a:p>
          <a:endParaRPr lang="en-US"/>
        </a:p>
      </dgm:t>
    </dgm:pt>
    <dgm:pt modelId="{F5B73A16-F952-403F-8B5E-6C8868BFB522}" type="sibTrans" cxnId="{A74212DD-33C1-4B20-AD2F-7AEEDA3D4230}">
      <dgm:prSet/>
      <dgm:spPr/>
      <dgm:t>
        <a:bodyPr/>
        <a:lstStyle/>
        <a:p>
          <a:endParaRPr lang="en-US"/>
        </a:p>
      </dgm:t>
    </dgm:pt>
    <dgm:pt modelId="{68546D98-E0D1-420B-8290-7FFE226D42B5}">
      <dgm:prSet/>
      <dgm:spPr/>
      <dgm:t>
        <a:bodyPr/>
        <a:lstStyle/>
        <a:p>
          <a:r>
            <a:rPr lang="en-US"/>
            <a:t>Legal</a:t>
          </a:r>
        </a:p>
      </dgm:t>
    </dgm:pt>
    <dgm:pt modelId="{9A7FDA15-6026-4CF1-930D-B4496E4398E4}" type="parTrans" cxnId="{A13DCFD4-2741-452E-9E4D-2B400C34BFDB}">
      <dgm:prSet/>
      <dgm:spPr/>
      <dgm:t>
        <a:bodyPr/>
        <a:lstStyle/>
        <a:p>
          <a:endParaRPr lang="en-US"/>
        </a:p>
      </dgm:t>
    </dgm:pt>
    <dgm:pt modelId="{BE72981C-8913-42FA-90DE-D4E8AEA857DF}" type="sibTrans" cxnId="{A13DCFD4-2741-452E-9E4D-2B400C34BFDB}">
      <dgm:prSet/>
      <dgm:spPr/>
      <dgm:t>
        <a:bodyPr/>
        <a:lstStyle/>
        <a:p>
          <a:endParaRPr lang="en-US"/>
        </a:p>
      </dgm:t>
    </dgm:pt>
    <dgm:pt modelId="{D1D0C7A9-8C7F-463F-9F4E-34FDEF1262D3}">
      <dgm:prSet/>
      <dgm:spPr/>
      <dgm:t>
        <a:bodyPr/>
        <a:lstStyle/>
        <a:p>
          <a:r>
            <a:rPr lang="en-US"/>
            <a:t>Ethical</a:t>
          </a:r>
        </a:p>
      </dgm:t>
    </dgm:pt>
    <dgm:pt modelId="{45EA9FB2-2B93-4E1D-B1B5-FFB52EA3B86B}" type="parTrans" cxnId="{00194596-9C7D-4FFB-B832-49F468A7CB20}">
      <dgm:prSet/>
      <dgm:spPr/>
      <dgm:t>
        <a:bodyPr/>
        <a:lstStyle/>
        <a:p>
          <a:endParaRPr lang="en-US"/>
        </a:p>
      </dgm:t>
    </dgm:pt>
    <dgm:pt modelId="{907D7D54-99CC-4F67-BBC8-BF162A42503A}" type="sibTrans" cxnId="{00194596-9C7D-4FFB-B832-49F468A7CB20}">
      <dgm:prSet/>
      <dgm:spPr/>
      <dgm:t>
        <a:bodyPr/>
        <a:lstStyle/>
        <a:p>
          <a:endParaRPr lang="en-US"/>
        </a:p>
      </dgm:t>
    </dgm:pt>
    <dgm:pt modelId="{A708C12D-64D2-466F-8785-9728909AAC7B}">
      <dgm:prSet/>
      <dgm:spPr/>
      <dgm:t>
        <a:bodyPr/>
        <a:lstStyle/>
        <a:p>
          <a:r>
            <a:rPr lang="en-US"/>
            <a:t>High quality</a:t>
          </a:r>
        </a:p>
      </dgm:t>
    </dgm:pt>
    <dgm:pt modelId="{07EE5002-66FF-4563-8165-0F40AEE49B8F}" type="parTrans" cxnId="{21630C6B-45C8-4244-A3B5-82D7DD5B2A56}">
      <dgm:prSet/>
      <dgm:spPr/>
      <dgm:t>
        <a:bodyPr/>
        <a:lstStyle/>
        <a:p>
          <a:endParaRPr lang="en-US"/>
        </a:p>
      </dgm:t>
    </dgm:pt>
    <dgm:pt modelId="{EA02BB0C-3FF9-4E3C-B9DC-BFB702357330}" type="sibTrans" cxnId="{21630C6B-45C8-4244-A3B5-82D7DD5B2A56}">
      <dgm:prSet/>
      <dgm:spPr/>
      <dgm:t>
        <a:bodyPr/>
        <a:lstStyle/>
        <a:p>
          <a:endParaRPr lang="en-US"/>
        </a:p>
      </dgm:t>
    </dgm:pt>
    <dgm:pt modelId="{39F3E15D-7F24-4CB3-A1BC-072D08C7BB2A}">
      <dgm:prSet/>
      <dgm:spPr/>
      <dgm:t>
        <a:bodyPr/>
        <a:lstStyle/>
        <a:p>
          <a:r>
            <a:rPr lang="en-US"/>
            <a:t>GDPR</a:t>
          </a:r>
        </a:p>
      </dgm:t>
    </dgm:pt>
    <dgm:pt modelId="{00AB2CF2-6DE3-4A53-B59B-42253E49564E}" type="parTrans" cxnId="{CB3680AA-DC08-4C44-8FF2-FBB81DC05586}">
      <dgm:prSet/>
      <dgm:spPr/>
      <dgm:t>
        <a:bodyPr/>
        <a:lstStyle/>
        <a:p>
          <a:endParaRPr lang="en-US"/>
        </a:p>
      </dgm:t>
    </dgm:pt>
    <dgm:pt modelId="{9AAB36D0-2CE3-47FB-9388-B2CBAF06A7B3}" type="sibTrans" cxnId="{CB3680AA-DC08-4C44-8FF2-FBB81DC05586}">
      <dgm:prSet/>
      <dgm:spPr/>
      <dgm:t>
        <a:bodyPr/>
        <a:lstStyle/>
        <a:p>
          <a:endParaRPr lang="en-US"/>
        </a:p>
      </dgm:t>
    </dgm:pt>
    <dgm:pt modelId="{802DDB5E-C80D-4B59-9959-D516DB52C937}">
      <dgm:prSet/>
      <dgm:spPr/>
      <dgm:t>
        <a:bodyPr/>
        <a:lstStyle/>
        <a:p>
          <a:r>
            <a:rPr lang="en-US"/>
            <a:t>Confidentiality</a:t>
          </a:r>
        </a:p>
      </dgm:t>
    </dgm:pt>
    <dgm:pt modelId="{C03EB545-14FF-499C-87AD-B9C997903EE7}" type="parTrans" cxnId="{A425EA22-B8AA-4526-ABF2-A7371B27C27B}">
      <dgm:prSet/>
      <dgm:spPr/>
      <dgm:t>
        <a:bodyPr/>
        <a:lstStyle/>
        <a:p>
          <a:endParaRPr lang="en-US"/>
        </a:p>
      </dgm:t>
    </dgm:pt>
    <dgm:pt modelId="{5893B678-23AD-4F31-8BC5-F2877C4BB8E7}" type="sibTrans" cxnId="{A425EA22-B8AA-4526-ABF2-A7371B27C27B}">
      <dgm:prSet/>
      <dgm:spPr/>
      <dgm:t>
        <a:bodyPr/>
        <a:lstStyle/>
        <a:p>
          <a:endParaRPr lang="en-US"/>
        </a:p>
      </dgm:t>
    </dgm:pt>
    <dgm:pt modelId="{3EAEA0C7-C6CA-4DC4-B793-A9E01CC0992A}">
      <dgm:prSet/>
      <dgm:spPr/>
      <dgm:t>
        <a:bodyPr/>
        <a:lstStyle/>
        <a:p>
          <a:r>
            <a:rPr lang="en-US"/>
            <a:t>Anonymity</a:t>
          </a:r>
        </a:p>
      </dgm:t>
    </dgm:pt>
    <dgm:pt modelId="{E116B8C0-9ABD-4AA9-BD8C-8D21E86A995A}" type="parTrans" cxnId="{F5B2805C-45C1-45E4-B3A3-BF054A63EE62}">
      <dgm:prSet/>
      <dgm:spPr/>
      <dgm:t>
        <a:bodyPr/>
        <a:lstStyle/>
        <a:p>
          <a:endParaRPr lang="en-US"/>
        </a:p>
      </dgm:t>
    </dgm:pt>
    <dgm:pt modelId="{D39B1088-0309-42D3-9D0D-79DFA7504042}" type="sibTrans" cxnId="{F5B2805C-45C1-45E4-B3A3-BF054A63EE62}">
      <dgm:prSet/>
      <dgm:spPr/>
      <dgm:t>
        <a:bodyPr/>
        <a:lstStyle/>
        <a:p>
          <a:endParaRPr lang="en-US"/>
        </a:p>
      </dgm:t>
    </dgm:pt>
    <dgm:pt modelId="{180F82AE-9600-4FA4-8519-1B77D9EDE7BC}">
      <dgm:prSet/>
      <dgm:spPr/>
      <dgm:t>
        <a:bodyPr/>
        <a:lstStyle/>
        <a:p>
          <a:r>
            <a:rPr lang="en-US"/>
            <a:t>Data storage</a:t>
          </a:r>
        </a:p>
      </dgm:t>
    </dgm:pt>
    <dgm:pt modelId="{A89069E5-4C67-49A3-8E28-9B43153A1CEA}" type="parTrans" cxnId="{8C882EA4-0023-4547-BD86-64A2A90D0566}">
      <dgm:prSet/>
      <dgm:spPr/>
      <dgm:t>
        <a:bodyPr/>
        <a:lstStyle/>
        <a:p>
          <a:endParaRPr lang="en-US"/>
        </a:p>
      </dgm:t>
    </dgm:pt>
    <dgm:pt modelId="{C9ACC9BC-ACE2-4AEB-8037-0BA3A55AF1EE}" type="sibTrans" cxnId="{8C882EA4-0023-4547-BD86-64A2A90D0566}">
      <dgm:prSet/>
      <dgm:spPr/>
      <dgm:t>
        <a:bodyPr/>
        <a:lstStyle/>
        <a:p>
          <a:endParaRPr lang="en-US"/>
        </a:p>
      </dgm:t>
    </dgm:pt>
    <dgm:pt modelId="{F23A7C7F-F720-4F96-9A0F-50DD539274DB}">
      <dgm:prSet/>
      <dgm:spPr/>
      <dgm:t>
        <a:bodyPr/>
        <a:lstStyle/>
        <a:p>
          <a:r>
            <a:rPr lang="en-US"/>
            <a:t>Right to withdraw</a:t>
          </a:r>
        </a:p>
      </dgm:t>
    </dgm:pt>
    <dgm:pt modelId="{AC15E180-FED5-4DDF-91C5-58B488A42871}" type="parTrans" cxnId="{52B8F3C9-CB5D-487E-9028-CD3C9662357B}">
      <dgm:prSet/>
      <dgm:spPr/>
      <dgm:t>
        <a:bodyPr/>
        <a:lstStyle/>
        <a:p>
          <a:endParaRPr lang="en-US"/>
        </a:p>
      </dgm:t>
    </dgm:pt>
    <dgm:pt modelId="{2134AF6D-7596-4244-AA35-A8F03C5ADAF3}" type="sibTrans" cxnId="{52B8F3C9-CB5D-487E-9028-CD3C9662357B}">
      <dgm:prSet/>
      <dgm:spPr/>
      <dgm:t>
        <a:bodyPr/>
        <a:lstStyle/>
        <a:p>
          <a:endParaRPr lang="en-US"/>
        </a:p>
      </dgm:t>
    </dgm:pt>
    <dgm:pt modelId="{3008E05F-0213-41CE-8BC7-0BF9516C8A6E}" type="pres">
      <dgm:prSet presAssocID="{FDB954E1-49D7-495C-A370-A37A2E9B0BB5}" presName="diagram" presStyleCnt="0">
        <dgm:presLayoutVars>
          <dgm:dir/>
          <dgm:resizeHandles val="exact"/>
        </dgm:presLayoutVars>
      </dgm:prSet>
      <dgm:spPr/>
    </dgm:pt>
    <dgm:pt modelId="{12550338-A245-4813-B1D1-2A94E0A16EDE}" type="pres">
      <dgm:prSet presAssocID="{B62D00AA-F34D-4DC1-A325-A730E5E90A80}" presName="node" presStyleLbl="node1" presStyleIdx="0" presStyleCnt="9">
        <dgm:presLayoutVars>
          <dgm:bulletEnabled val="1"/>
        </dgm:presLayoutVars>
      </dgm:prSet>
      <dgm:spPr/>
    </dgm:pt>
    <dgm:pt modelId="{D7D598D6-9A27-465D-8478-BDAC59488BE0}" type="pres">
      <dgm:prSet presAssocID="{F5B73A16-F952-403F-8B5E-6C8868BFB522}" presName="sibTrans" presStyleCnt="0"/>
      <dgm:spPr/>
    </dgm:pt>
    <dgm:pt modelId="{B9C1800D-3237-4725-9642-465E5DCAD1B5}" type="pres">
      <dgm:prSet presAssocID="{68546D98-E0D1-420B-8290-7FFE226D42B5}" presName="node" presStyleLbl="node1" presStyleIdx="1" presStyleCnt="9">
        <dgm:presLayoutVars>
          <dgm:bulletEnabled val="1"/>
        </dgm:presLayoutVars>
      </dgm:prSet>
      <dgm:spPr/>
    </dgm:pt>
    <dgm:pt modelId="{D29B6103-322A-428F-BCD9-65215E6B30AE}" type="pres">
      <dgm:prSet presAssocID="{BE72981C-8913-42FA-90DE-D4E8AEA857DF}" presName="sibTrans" presStyleCnt="0"/>
      <dgm:spPr/>
    </dgm:pt>
    <dgm:pt modelId="{940268D3-5E1D-4552-809C-61A431E05988}" type="pres">
      <dgm:prSet presAssocID="{D1D0C7A9-8C7F-463F-9F4E-34FDEF1262D3}" presName="node" presStyleLbl="node1" presStyleIdx="2" presStyleCnt="9">
        <dgm:presLayoutVars>
          <dgm:bulletEnabled val="1"/>
        </dgm:presLayoutVars>
      </dgm:prSet>
      <dgm:spPr/>
    </dgm:pt>
    <dgm:pt modelId="{FF6CA2C9-86FE-4395-8BB8-618EEFEC7B34}" type="pres">
      <dgm:prSet presAssocID="{907D7D54-99CC-4F67-BBC8-BF162A42503A}" presName="sibTrans" presStyleCnt="0"/>
      <dgm:spPr/>
    </dgm:pt>
    <dgm:pt modelId="{F582E4FF-CFFB-45B2-ADA7-DA915DD23835}" type="pres">
      <dgm:prSet presAssocID="{A708C12D-64D2-466F-8785-9728909AAC7B}" presName="node" presStyleLbl="node1" presStyleIdx="3" presStyleCnt="9">
        <dgm:presLayoutVars>
          <dgm:bulletEnabled val="1"/>
        </dgm:presLayoutVars>
      </dgm:prSet>
      <dgm:spPr/>
    </dgm:pt>
    <dgm:pt modelId="{4800B7B8-F25F-423A-B8EA-FB36168C2A26}" type="pres">
      <dgm:prSet presAssocID="{EA02BB0C-3FF9-4E3C-B9DC-BFB702357330}" presName="sibTrans" presStyleCnt="0"/>
      <dgm:spPr/>
    </dgm:pt>
    <dgm:pt modelId="{56218880-39C7-4026-BE56-EB0D970FBBD9}" type="pres">
      <dgm:prSet presAssocID="{39F3E15D-7F24-4CB3-A1BC-072D08C7BB2A}" presName="node" presStyleLbl="node1" presStyleIdx="4" presStyleCnt="9">
        <dgm:presLayoutVars>
          <dgm:bulletEnabled val="1"/>
        </dgm:presLayoutVars>
      </dgm:prSet>
      <dgm:spPr/>
    </dgm:pt>
    <dgm:pt modelId="{3406EEE6-DD50-47D3-B720-20E28DE0D037}" type="pres">
      <dgm:prSet presAssocID="{9AAB36D0-2CE3-47FB-9388-B2CBAF06A7B3}" presName="sibTrans" presStyleCnt="0"/>
      <dgm:spPr/>
    </dgm:pt>
    <dgm:pt modelId="{AD67AE79-A788-45E6-9E63-E811490871A9}" type="pres">
      <dgm:prSet presAssocID="{802DDB5E-C80D-4B59-9959-D516DB52C937}" presName="node" presStyleLbl="node1" presStyleIdx="5" presStyleCnt="9">
        <dgm:presLayoutVars>
          <dgm:bulletEnabled val="1"/>
        </dgm:presLayoutVars>
      </dgm:prSet>
      <dgm:spPr/>
    </dgm:pt>
    <dgm:pt modelId="{E172708A-7072-4FC0-8F9A-53733537EB60}" type="pres">
      <dgm:prSet presAssocID="{5893B678-23AD-4F31-8BC5-F2877C4BB8E7}" presName="sibTrans" presStyleCnt="0"/>
      <dgm:spPr/>
    </dgm:pt>
    <dgm:pt modelId="{F632FBED-5A9C-4FFF-BF1D-9C1D8B5A65E1}" type="pres">
      <dgm:prSet presAssocID="{3EAEA0C7-C6CA-4DC4-B793-A9E01CC0992A}" presName="node" presStyleLbl="node1" presStyleIdx="6" presStyleCnt="9">
        <dgm:presLayoutVars>
          <dgm:bulletEnabled val="1"/>
        </dgm:presLayoutVars>
      </dgm:prSet>
      <dgm:spPr/>
    </dgm:pt>
    <dgm:pt modelId="{B49DBC76-149F-4200-A0EC-3860C767A3AC}" type="pres">
      <dgm:prSet presAssocID="{D39B1088-0309-42D3-9D0D-79DFA7504042}" presName="sibTrans" presStyleCnt="0"/>
      <dgm:spPr/>
    </dgm:pt>
    <dgm:pt modelId="{CBD01136-4871-44B8-A573-901B317264C0}" type="pres">
      <dgm:prSet presAssocID="{180F82AE-9600-4FA4-8519-1B77D9EDE7BC}" presName="node" presStyleLbl="node1" presStyleIdx="7" presStyleCnt="9">
        <dgm:presLayoutVars>
          <dgm:bulletEnabled val="1"/>
        </dgm:presLayoutVars>
      </dgm:prSet>
      <dgm:spPr/>
    </dgm:pt>
    <dgm:pt modelId="{63AC92BF-B4A5-4EAC-BEE6-80F4311B1FB2}" type="pres">
      <dgm:prSet presAssocID="{C9ACC9BC-ACE2-4AEB-8037-0BA3A55AF1EE}" presName="sibTrans" presStyleCnt="0"/>
      <dgm:spPr/>
    </dgm:pt>
    <dgm:pt modelId="{E4F6A095-FCDB-4992-BC73-20176286445E}" type="pres">
      <dgm:prSet presAssocID="{F23A7C7F-F720-4F96-9A0F-50DD539274DB}" presName="node" presStyleLbl="node1" presStyleIdx="8" presStyleCnt="9">
        <dgm:presLayoutVars>
          <dgm:bulletEnabled val="1"/>
        </dgm:presLayoutVars>
      </dgm:prSet>
      <dgm:spPr/>
    </dgm:pt>
  </dgm:ptLst>
  <dgm:cxnLst>
    <dgm:cxn modelId="{47CA4B03-F430-4B25-9A00-3C3B9EC09AD2}" type="presOf" srcId="{802DDB5E-C80D-4B59-9959-D516DB52C937}" destId="{AD67AE79-A788-45E6-9E63-E811490871A9}" srcOrd="0" destOrd="0" presId="urn:microsoft.com/office/officeart/2005/8/layout/default"/>
    <dgm:cxn modelId="{A425EA22-B8AA-4526-ABF2-A7371B27C27B}" srcId="{FDB954E1-49D7-495C-A370-A37A2E9B0BB5}" destId="{802DDB5E-C80D-4B59-9959-D516DB52C937}" srcOrd="5" destOrd="0" parTransId="{C03EB545-14FF-499C-87AD-B9C997903EE7}" sibTransId="{5893B678-23AD-4F31-8BC5-F2877C4BB8E7}"/>
    <dgm:cxn modelId="{F5B2805C-45C1-45E4-B3A3-BF054A63EE62}" srcId="{FDB954E1-49D7-495C-A370-A37A2E9B0BB5}" destId="{3EAEA0C7-C6CA-4DC4-B793-A9E01CC0992A}" srcOrd="6" destOrd="0" parTransId="{E116B8C0-9ABD-4AA9-BD8C-8D21E86A995A}" sibTransId="{D39B1088-0309-42D3-9D0D-79DFA7504042}"/>
    <dgm:cxn modelId="{69A70444-B2C3-4B0A-B47B-826F010CFB21}" type="presOf" srcId="{B62D00AA-F34D-4DC1-A325-A730E5E90A80}" destId="{12550338-A245-4813-B1D1-2A94E0A16EDE}" srcOrd="0" destOrd="0" presId="urn:microsoft.com/office/officeart/2005/8/layout/default"/>
    <dgm:cxn modelId="{D9350A66-A69A-4FE2-BBFA-6E4CAC17E04F}" type="presOf" srcId="{A708C12D-64D2-466F-8785-9728909AAC7B}" destId="{F582E4FF-CFFB-45B2-ADA7-DA915DD23835}" srcOrd="0" destOrd="0" presId="urn:microsoft.com/office/officeart/2005/8/layout/default"/>
    <dgm:cxn modelId="{A8C44667-0BC6-4F66-94D9-DF2B47550B37}" type="presOf" srcId="{3EAEA0C7-C6CA-4DC4-B793-A9E01CC0992A}" destId="{F632FBED-5A9C-4FFF-BF1D-9C1D8B5A65E1}" srcOrd="0" destOrd="0" presId="urn:microsoft.com/office/officeart/2005/8/layout/default"/>
    <dgm:cxn modelId="{2A6D2268-BBF9-4566-A54F-2A86E4B91308}" type="presOf" srcId="{68546D98-E0D1-420B-8290-7FFE226D42B5}" destId="{B9C1800D-3237-4725-9642-465E5DCAD1B5}" srcOrd="0" destOrd="0" presId="urn:microsoft.com/office/officeart/2005/8/layout/default"/>
    <dgm:cxn modelId="{46CF7E68-3B5F-4A7E-AE94-864F19CCBD46}" type="presOf" srcId="{D1D0C7A9-8C7F-463F-9F4E-34FDEF1262D3}" destId="{940268D3-5E1D-4552-809C-61A431E05988}" srcOrd="0" destOrd="0" presId="urn:microsoft.com/office/officeart/2005/8/layout/default"/>
    <dgm:cxn modelId="{24CAA968-1B3A-4741-BF10-9412495D657C}" type="presOf" srcId="{39F3E15D-7F24-4CB3-A1BC-072D08C7BB2A}" destId="{56218880-39C7-4026-BE56-EB0D970FBBD9}" srcOrd="0" destOrd="0" presId="urn:microsoft.com/office/officeart/2005/8/layout/default"/>
    <dgm:cxn modelId="{21630C6B-45C8-4244-A3B5-82D7DD5B2A56}" srcId="{FDB954E1-49D7-495C-A370-A37A2E9B0BB5}" destId="{A708C12D-64D2-466F-8785-9728909AAC7B}" srcOrd="3" destOrd="0" parTransId="{07EE5002-66FF-4563-8165-0F40AEE49B8F}" sibTransId="{EA02BB0C-3FF9-4E3C-B9DC-BFB702357330}"/>
    <dgm:cxn modelId="{00194596-9C7D-4FFB-B832-49F468A7CB20}" srcId="{FDB954E1-49D7-495C-A370-A37A2E9B0BB5}" destId="{D1D0C7A9-8C7F-463F-9F4E-34FDEF1262D3}" srcOrd="2" destOrd="0" parTransId="{45EA9FB2-2B93-4E1D-B1B5-FFB52EA3B86B}" sibTransId="{907D7D54-99CC-4F67-BBC8-BF162A42503A}"/>
    <dgm:cxn modelId="{E059F2A2-D4C8-4058-8124-AED8A1BE07EA}" type="presOf" srcId="{FDB954E1-49D7-495C-A370-A37A2E9B0BB5}" destId="{3008E05F-0213-41CE-8BC7-0BF9516C8A6E}" srcOrd="0" destOrd="0" presId="urn:microsoft.com/office/officeart/2005/8/layout/default"/>
    <dgm:cxn modelId="{8C882EA4-0023-4547-BD86-64A2A90D0566}" srcId="{FDB954E1-49D7-495C-A370-A37A2E9B0BB5}" destId="{180F82AE-9600-4FA4-8519-1B77D9EDE7BC}" srcOrd="7" destOrd="0" parTransId="{A89069E5-4C67-49A3-8E28-9B43153A1CEA}" sibTransId="{C9ACC9BC-ACE2-4AEB-8037-0BA3A55AF1EE}"/>
    <dgm:cxn modelId="{CB3680AA-DC08-4C44-8FF2-FBB81DC05586}" srcId="{FDB954E1-49D7-495C-A370-A37A2E9B0BB5}" destId="{39F3E15D-7F24-4CB3-A1BC-072D08C7BB2A}" srcOrd="4" destOrd="0" parTransId="{00AB2CF2-6DE3-4A53-B59B-42253E49564E}" sibTransId="{9AAB36D0-2CE3-47FB-9388-B2CBAF06A7B3}"/>
    <dgm:cxn modelId="{52B8F3C9-CB5D-487E-9028-CD3C9662357B}" srcId="{FDB954E1-49D7-495C-A370-A37A2E9B0BB5}" destId="{F23A7C7F-F720-4F96-9A0F-50DD539274DB}" srcOrd="8" destOrd="0" parTransId="{AC15E180-FED5-4DDF-91C5-58B488A42871}" sibTransId="{2134AF6D-7596-4244-AA35-A8F03C5ADAF3}"/>
    <dgm:cxn modelId="{2CEE5BD0-207A-4E7E-A607-E91BC3A3D60A}" type="presOf" srcId="{180F82AE-9600-4FA4-8519-1B77D9EDE7BC}" destId="{CBD01136-4871-44B8-A573-901B317264C0}" srcOrd="0" destOrd="0" presId="urn:microsoft.com/office/officeart/2005/8/layout/default"/>
    <dgm:cxn modelId="{A13DCFD4-2741-452E-9E4D-2B400C34BFDB}" srcId="{FDB954E1-49D7-495C-A370-A37A2E9B0BB5}" destId="{68546D98-E0D1-420B-8290-7FFE226D42B5}" srcOrd="1" destOrd="0" parTransId="{9A7FDA15-6026-4CF1-930D-B4496E4398E4}" sibTransId="{BE72981C-8913-42FA-90DE-D4E8AEA857DF}"/>
    <dgm:cxn modelId="{E192E2DC-18BA-4AB3-B0C2-5BF95D39CA24}" type="presOf" srcId="{F23A7C7F-F720-4F96-9A0F-50DD539274DB}" destId="{E4F6A095-FCDB-4992-BC73-20176286445E}" srcOrd="0" destOrd="0" presId="urn:microsoft.com/office/officeart/2005/8/layout/default"/>
    <dgm:cxn modelId="{A74212DD-33C1-4B20-AD2F-7AEEDA3D4230}" srcId="{FDB954E1-49D7-495C-A370-A37A2E9B0BB5}" destId="{B62D00AA-F34D-4DC1-A325-A730E5E90A80}" srcOrd="0" destOrd="0" parTransId="{687311CE-D9FD-490A-9195-EBED505226AA}" sibTransId="{F5B73A16-F952-403F-8B5E-6C8868BFB522}"/>
    <dgm:cxn modelId="{0FE9EDE9-1C5B-4C3B-8841-13229864E5B9}" type="presParOf" srcId="{3008E05F-0213-41CE-8BC7-0BF9516C8A6E}" destId="{12550338-A245-4813-B1D1-2A94E0A16EDE}" srcOrd="0" destOrd="0" presId="urn:microsoft.com/office/officeart/2005/8/layout/default"/>
    <dgm:cxn modelId="{651EB80B-4EF2-4BF8-8EBE-390014A9900B}" type="presParOf" srcId="{3008E05F-0213-41CE-8BC7-0BF9516C8A6E}" destId="{D7D598D6-9A27-465D-8478-BDAC59488BE0}" srcOrd="1" destOrd="0" presId="urn:microsoft.com/office/officeart/2005/8/layout/default"/>
    <dgm:cxn modelId="{CA2260D3-257D-4B09-8C1D-60FBD5F5CC3F}" type="presParOf" srcId="{3008E05F-0213-41CE-8BC7-0BF9516C8A6E}" destId="{B9C1800D-3237-4725-9642-465E5DCAD1B5}" srcOrd="2" destOrd="0" presId="urn:microsoft.com/office/officeart/2005/8/layout/default"/>
    <dgm:cxn modelId="{E857AC88-E9C6-4F35-B69D-BE9171B501EB}" type="presParOf" srcId="{3008E05F-0213-41CE-8BC7-0BF9516C8A6E}" destId="{D29B6103-322A-428F-BCD9-65215E6B30AE}" srcOrd="3" destOrd="0" presId="urn:microsoft.com/office/officeart/2005/8/layout/default"/>
    <dgm:cxn modelId="{AA98351D-5530-4E1F-AFD0-0F1D63DAFA35}" type="presParOf" srcId="{3008E05F-0213-41CE-8BC7-0BF9516C8A6E}" destId="{940268D3-5E1D-4552-809C-61A431E05988}" srcOrd="4" destOrd="0" presId="urn:microsoft.com/office/officeart/2005/8/layout/default"/>
    <dgm:cxn modelId="{ED20C849-C41D-45AC-8BAC-DDAE8BFEB92D}" type="presParOf" srcId="{3008E05F-0213-41CE-8BC7-0BF9516C8A6E}" destId="{FF6CA2C9-86FE-4395-8BB8-618EEFEC7B34}" srcOrd="5" destOrd="0" presId="urn:microsoft.com/office/officeart/2005/8/layout/default"/>
    <dgm:cxn modelId="{EE180923-CC0D-4422-93DF-8DBD9C4901A8}" type="presParOf" srcId="{3008E05F-0213-41CE-8BC7-0BF9516C8A6E}" destId="{F582E4FF-CFFB-45B2-ADA7-DA915DD23835}" srcOrd="6" destOrd="0" presId="urn:microsoft.com/office/officeart/2005/8/layout/default"/>
    <dgm:cxn modelId="{3A7DEB4F-E686-4B86-A68C-127B651CC37D}" type="presParOf" srcId="{3008E05F-0213-41CE-8BC7-0BF9516C8A6E}" destId="{4800B7B8-F25F-423A-B8EA-FB36168C2A26}" srcOrd="7" destOrd="0" presId="urn:microsoft.com/office/officeart/2005/8/layout/default"/>
    <dgm:cxn modelId="{BF2ED9CC-4D31-44B5-8ED4-A469EAA90136}" type="presParOf" srcId="{3008E05F-0213-41CE-8BC7-0BF9516C8A6E}" destId="{56218880-39C7-4026-BE56-EB0D970FBBD9}" srcOrd="8" destOrd="0" presId="urn:microsoft.com/office/officeart/2005/8/layout/default"/>
    <dgm:cxn modelId="{0D0DD3EC-716B-44B5-8065-15AF51EDE7C9}" type="presParOf" srcId="{3008E05F-0213-41CE-8BC7-0BF9516C8A6E}" destId="{3406EEE6-DD50-47D3-B720-20E28DE0D037}" srcOrd="9" destOrd="0" presId="urn:microsoft.com/office/officeart/2005/8/layout/default"/>
    <dgm:cxn modelId="{208479F4-AB06-4A55-8436-CED8CCD04A2B}" type="presParOf" srcId="{3008E05F-0213-41CE-8BC7-0BF9516C8A6E}" destId="{AD67AE79-A788-45E6-9E63-E811490871A9}" srcOrd="10" destOrd="0" presId="urn:microsoft.com/office/officeart/2005/8/layout/default"/>
    <dgm:cxn modelId="{193E4717-99E4-441E-9D7A-BD38450B58FC}" type="presParOf" srcId="{3008E05F-0213-41CE-8BC7-0BF9516C8A6E}" destId="{E172708A-7072-4FC0-8F9A-53733537EB60}" srcOrd="11" destOrd="0" presId="urn:microsoft.com/office/officeart/2005/8/layout/default"/>
    <dgm:cxn modelId="{6E4A9F2A-8C95-4391-B652-DFF7B3AB6ED3}" type="presParOf" srcId="{3008E05F-0213-41CE-8BC7-0BF9516C8A6E}" destId="{F632FBED-5A9C-4FFF-BF1D-9C1D8B5A65E1}" srcOrd="12" destOrd="0" presId="urn:microsoft.com/office/officeart/2005/8/layout/default"/>
    <dgm:cxn modelId="{9BD39A45-CF15-4D0C-96EF-9C906F3F8BAB}" type="presParOf" srcId="{3008E05F-0213-41CE-8BC7-0BF9516C8A6E}" destId="{B49DBC76-149F-4200-A0EC-3860C767A3AC}" srcOrd="13" destOrd="0" presId="urn:microsoft.com/office/officeart/2005/8/layout/default"/>
    <dgm:cxn modelId="{EB3B783C-6B79-408B-96E0-41C2F187789A}" type="presParOf" srcId="{3008E05F-0213-41CE-8BC7-0BF9516C8A6E}" destId="{CBD01136-4871-44B8-A573-901B317264C0}" srcOrd="14" destOrd="0" presId="urn:microsoft.com/office/officeart/2005/8/layout/default"/>
    <dgm:cxn modelId="{77957871-DC14-4D8A-989D-196262EE83BD}" type="presParOf" srcId="{3008E05F-0213-41CE-8BC7-0BF9516C8A6E}" destId="{63AC92BF-B4A5-4EAC-BEE6-80F4311B1FB2}" srcOrd="15" destOrd="0" presId="urn:microsoft.com/office/officeart/2005/8/layout/default"/>
    <dgm:cxn modelId="{E2AC25F0-6E14-47C2-AFD1-23F1969A9AF6}" type="presParOf" srcId="{3008E05F-0213-41CE-8BC7-0BF9516C8A6E}" destId="{E4F6A095-FCDB-4992-BC73-20176286445E}"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CA671EE-89B2-41D6-91E7-2E58890C37B4}" type="doc">
      <dgm:prSet loTypeId="urn:microsoft.com/office/officeart/2018/2/layout/IconVerticalSolidList" loCatId="icon" qsTypeId="urn:microsoft.com/office/officeart/2005/8/quickstyle/simple1#25" qsCatId="simple" csTypeId="urn:microsoft.com/office/officeart/2018/5/colors/Iconchunking_neutralbg_colorful1" csCatId="colorful" phldr="1"/>
      <dgm:spPr/>
      <dgm:t>
        <a:bodyPr/>
        <a:lstStyle/>
        <a:p>
          <a:endParaRPr lang="en-US"/>
        </a:p>
      </dgm:t>
    </dgm:pt>
    <dgm:pt modelId="{FF4EBD80-AF99-46DF-9043-88EF8CDC7FC1}">
      <dgm:prSet/>
      <dgm:spPr/>
      <dgm:t>
        <a:bodyPr/>
        <a:lstStyle/>
        <a:p>
          <a:r>
            <a:rPr lang="en-US"/>
            <a:t>A participant becomes upset during an interview.</a:t>
          </a:r>
        </a:p>
      </dgm:t>
    </dgm:pt>
    <dgm:pt modelId="{FFCC6EB6-90CA-4BD3-B232-8EB9135DDF4E}" type="parTrans" cxnId="{45A90D42-FAC1-4455-8123-3B2D3139E5FF}">
      <dgm:prSet/>
      <dgm:spPr/>
      <dgm:t>
        <a:bodyPr/>
        <a:lstStyle/>
        <a:p>
          <a:endParaRPr lang="en-US"/>
        </a:p>
      </dgm:t>
    </dgm:pt>
    <dgm:pt modelId="{48DC88DB-53FD-4E4E-8992-3D2451DFF839}" type="sibTrans" cxnId="{45A90D42-FAC1-4455-8123-3B2D3139E5FF}">
      <dgm:prSet/>
      <dgm:spPr/>
      <dgm:t>
        <a:bodyPr/>
        <a:lstStyle/>
        <a:p>
          <a:endParaRPr lang="en-US"/>
        </a:p>
      </dgm:t>
    </dgm:pt>
    <dgm:pt modelId="{3F4CD485-971D-42A1-A84F-D99E1F2AF2DC}">
      <dgm:prSet/>
      <dgm:spPr/>
      <dgm:t>
        <a:bodyPr/>
        <a:lstStyle/>
        <a:p>
          <a:r>
            <a:rPr lang="en-US"/>
            <a:t>A participant reveals information suggesting risk of harm.</a:t>
          </a:r>
        </a:p>
      </dgm:t>
    </dgm:pt>
    <dgm:pt modelId="{26B21A94-2DAC-4D8A-B1E8-AD8821516FEE}" type="parTrans" cxnId="{BC5AEAE6-D457-4CDB-8C4D-9E7748850C06}">
      <dgm:prSet/>
      <dgm:spPr/>
      <dgm:t>
        <a:bodyPr/>
        <a:lstStyle/>
        <a:p>
          <a:endParaRPr lang="en-US"/>
        </a:p>
      </dgm:t>
    </dgm:pt>
    <dgm:pt modelId="{ED1D64C5-583D-43EF-8417-9017D1F1246C}" type="sibTrans" cxnId="{BC5AEAE6-D457-4CDB-8C4D-9E7748850C06}">
      <dgm:prSet/>
      <dgm:spPr/>
      <dgm:t>
        <a:bodyPr/>
        <a:lstStyle/>
        <a:p>
          <a:endParaRPr lang="en-US"/>
        </a:p>
      </dgm:t>
    </dgm:pt>
    <dgm:pt modelId="{2F2A7231-234B-4C3E-83AF-A71DDEA4181F}">
      <dgm:prSet/>
      <dgm:spPr/>
      <dgm:t>
        <a:bodyPr/>
        <a:lstStyle/>
        <a:p>
          <a:r>
            <a:rPr lang="en-US"/>
            <a:t>A participant wants their data removed after completing the study.</a:t>
          </a:r>
        </a:p>
      </dgm:t>
    </dgm:pt>
    <dgm:pt modelId="{194602D5-61AF-4637-8A0C-DDFCD1E7A6D8}" type="parTrans" cxnId="{3F6941B8-73C2-44B7-B26E-47C998221D8F}">
      <dgm:prSet/>
      <dgm:spPr/>
      <dgm:t>
        <a:bodyPr/>
        <a:lstStyle/>
        <a:p>
          <a:endParaRPr lang="en-US"/>
        </a:p>
      </dgm:t>
    </dgm:pt>
    <dgm:pt modelId="{2A3ACDC6-CE2A-49FB-A4B7-00CD59569F4E}" type="sibTrans" cxnId="{3F6941B8-73C2-44B7-B26E-47C998221D8F}">
      <dgm:prSet/>
      <dgm:spPr/>
      <dgm:t>
        <a:bodyPr/>
        <a:lstStyle/>
        <a:p>
          <a:endParaRPr lang="en-US"/>
        </a:p>
      </dgm:t>
    </dgm:pt>
    <dgm:pt modelId="{431AE2C6-B414-404D-AF12-E0227D23B460}" type="pres">
      <dgm:prSet presAssocID="{ECA671EE-89B2-41D6-91E7-2E58890C37B4}" presName="root" presStyleCnt="0">
        <dgm:presLayoutVars>
          <dgm:dir/>
          <dgm:resizeHandles val="exact"/>
        </dgm:presLayoutVars>
      </dgm:prSet>
      <dgm:spPr/>
    </dgm:pt>
    <dgm:pt modelId="{699BEE5E-C915-4FE5-A1F7-61E6C8321424}" type="pres">
      <dgm:prSet presAssocID="{FF4EBD80-AF99-46DF-9043-88EF8CDC7FC1}" presName="compNode" presStyleCnt="0"/>
      <dgm:spPr/>
    </dgm:pt>
    <dgm:pt modelId="{1EB84211-9454-46AC-A8E6-FE87C8AA2857}" type="pres">
      <dgm:prSet presAssocID="{FF4EBD80-AF99-46DF-9043-88EF8CDC7FC1}" presName="bgRect" presStyleLbl="bgShp" presStyleIdx="0" presStyleCnt="3"/>
      <dgm:spPr/>
    </dgm:pt>
    <dgm:pt modelId="{8FA0A709-B124-4074-9843-8E57E3ACA68C}" type="pres">
      <dgm:prSet presAssocID="{FF4EBD80-AF99-46DF-9043-88EF8CDC7FC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fused Person"/>
        </a:ext>
      </dgm:extLst>
    </dgm:pt>
    <dgm:pt modelId="{3CC42124-510F-435F-9936-8D4975BCC2B2}" type="pres">
      <dgm:prSet presAssocID="{FF4EBD80-AF99-46DF-9043-88EF8CDC7FC1}" presName="spaceRect" presStyleCnt="0"/>
      <dgm:spPr/>
    </dgm:pt>
    <dgm:pt modelId="{C18F54DF-8A14-4EA7-9E24-8EB13A840BF7}" type="pres">
      <dgm:prSet presAssocID="{FF4EBD80-AF99-46DF-9043-88EF8CDC7FC1}" presName="parTx" presStyleLbl="revTx" presStyleIdx="0" presStyleCnt="3">
        <dgm:presLayoutVars>
          <dgm:chMax val="0"/>
          <dgm:chPref val="0"/>
        </dgm:presLayoutVars>
      </dgm:prSet>
      <dgm:spPr/>
    </dgm:pt>
    <dgm:pt modelId="{DFBEE7C0-E79E-4837-ABFC-D620058D07E9}" type="pres">
      <dgm:prSet presAssocID="{48DC88DB-53FD-4E4E-8992-3D2451DFF839}" presName="sibTrans" presStyleCnt="0"/>
      <dgm:spPr/>
    </dgm:pt>
    <dgm:pt modelId="{32130900-65B4-414D-A0CE-17D67AF730B3}" type="pres">
      <dgm:prSet presAssocID="{3F4CD485-971D-42A1-A84F-D99E1F2AF2DC}" presName="compNode" presStyleCnt="0"/>
      <dgm:spPr/>
    </dgm:pt>
    <dgm:pt modelId="{A0E7FA4B-B381-431C-978F-BC9EC8792616}" type="pres">
      <dgm:prSet presAssocID="{3F4CD485-971D-42A1-A84F-D99E1F2AF2DC}" presName="bgRect" presStyleLbl="bgShp" presStyleIdx="1" presStyleCnt="3"/>
      <dgm:spPr/>
    </dgm:pt>
    <dgm:pt modelId="{11FF4EAC-67DC-4583-80C2-AEDE8C46A3AA}" type="pres">
      <dgm:prSet presAssocID="{3F4CD485-971D-42A1-A84F-D99E1F2AF2D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nger"/>
        </a:ext>
      </dgm:extLst>
    </dgm:pt>
    <dgm:pt modelId="{D2E65EEC-C4D5-4931-9657-B50654B40578}" type="pres">
      <dgm:prSet presAssocID="{3F4CD485-971D-42A1-A84F-D99E1F2AF2DC}" presName="spaceRect" presStyleCnt="0"/>
      <dgm:spPr/>
    </dgm:pt>
    <dgm:pt modelId="{6C8E6F79-37A9-4C99-B565-6226B1FEFF2C}" type="pres">
      <dgm:prSet presAssocID="{3F4CD485-971D-42A1-A84F-D99E1F2AF2DC}" presName="parTx" presStyleLbl="revTx" presStyleIdx="1" presStyleCnt="3">
        <dgm:presLayoutVars>
          <dgm:chMax val="0"/>
          <dgm:chPref val="0"/>
        </dgm:presLayoutVars>
      </dgm:prSet>
      <dgm:spPr/>
    </dgm:pt>
    <dgm:pt modelId="{889A3088-439C-466B-BCF0-7FEF326CC604}" type="pres">
      <dgm:prSet presAssocID="{ED1D64C5-583D-43EF-8417-9017D1F1246C}" presName="sibTrans" presStyleCnt="0"/>
      <dgm:spPr/>
    </dgm:pt>
    <dgm:pt modelId="{617FB315-A8A3-4038-AA45-2E6E98610EE0}" type="pres">
      <dgm:prSet presAssocID="{2F2A7231-234B-4C3E-83AF-A71DDEA4181F}" presName="compNode" presStyleCnt="0"/>
      <dgm:spPr/>
    </dgm:pt>
    <dgm:pt modelId="{B4CEB335-12A0-4449-8F0E-2D79814DBF52}" type="pres">
      <dgm:prSet presAssocID="{2F2A7231-234B-4C3E-83AF-A71DDEA4181F}" presName="bgRect" presStyleLbl="bgShp" presStyleIdx="2" presStyleCnt="3"/>
      <dgm:spPr/>
    </dgm:pt>
    <dgm:pt modelId="{7CBEC3E4-6EDE-415C-9D14-09DB36D98908}" type="pres">
      <dgm:prSet presAssocID="{2F2A7231-234B-4C3E-83AF-A71DDEA4181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esearch"/>
        </a:ext>
      </dgm:extLst>
    </dgm:pt>
    <dgm:pt modelId="{8464C46F-C735-42F4-A223-3F28494D98CE}" type="pres">
      <dgm:prSet presAssocID="{2F2A7231-234B-4C3E-83AF-A71DDEA4181F}" presName="spaceRect" presStyleCnt="0"/>
      <dgm:spPr/>
    </dgm:pt>
    <dgm:pt modelId="{BA817426-4AD3-4AEF-B386-2591F37F5D66}" type="pres">
      <dgm:prSet presAssocID="{2F2A7231-234B-4C3E-83AF-A71DDEA4181F}" presName="parTx" presStyleLbl="revTx" presStyleIdx="2" presStyleCnt="3">
        <dgm:presLayoutVars>
          <dgm:chMax val="0"/>
          <dgm:chPref val="0"/>
        </dgm:presLayoutVars>
      </dgm:prSet>
      <dgm:spPr/>
    </dgm:pt>
  </dgm:ptLst>
  <dgm:cxnLst>
    <dgm:cxn modelId="{054DAD41-9A5A-45FD-A15D-3C79E3EFA684}" type="presOf" srcId="{FF4EBD80-AF99-46DF-9043-88EF8CDC7FC1}" destId="{C18F54DF-8A14-4EA7-9E24-8EB13A840BF7}" srcOrd="0" destOrd="0" presId="urn:microsoft.com/office/officeart/2018/2/layout/IconVerticalSolidList"/>
    <dgm:cxn modelId="{45A90D42-FAC1-4455-8123-3B2D3139E5FF}" srcId="{ECA671EE-89B2-41D6-91E7-2E58890C37B4}" destId="{FF4EBD80-AF99-46DF-9043-88EF8CDC7FC1}" srcOrd="0" destOrd="0" parTransId="{FFCC6EB6-90CA-4BD3-B232-8EB9135DDF4E}" sibTransId="{48DC88DB-53FD-4E4E-8992-3D2451DFF839}"/>
    <dgm:cxn modelId="{CCEB4D8D-58BE-4EFA-8FE6-0F3ACD13E2A8}" type="presOf" srcId="{3F4CD485-971D-42A1-A84F-D99E1F2AF2DC}" destId="{6C8E6F79-37A9-4C99-B565-6226B1FEFF2C}" srcOrd="0" destOrd="0" presId="urn:microsoft.com/office/officeart/2018/2/layout/IconVerticalSolidList"/>
    <dgm:cxn modelId="{3F6941B8-73C2-44B7-B26E-47C998221D8F}" srcId="{ECA671EE-89B2-41D6-91E7-2E58890C37B4}" destId="{2F2A7231-234B-4C3E-83AF-A71DDEA4181F}" srcOrd="2" destOrd="0" parTransId="{194602D5-61AF-4637-8A0C-DDFCD1E7A6D8}" sibTransId="{2A3ACDC6-CE2A-49FB-A4B7-00CD59569F4E}"/>
    <dgm:cxn modelId="{4C8A78C0-28DE-4BD8-9E78-B99F9C83476B}" type="presOf" srcId="{ECA671EE-89B2-41D6-91E7-2E58890C37B4}" destId="{431AE2C6-B414-404D-AF12-E0227D23B460}" srcOrd="0" destOrd="0" presId="urn:microsoft.com/office/officeart/2018/2/layout/IconVerticalSolidList"/>
    <dgm:cxn modelId="{396D94C9-C642-4E88-A92A-E56A8644FAA0}" type="presOf" srcId="{2F2A7231-234B-4C3E-83AF-A71DDEA4181F}" destId="{BA817426-4AD3-4AEF-B386-2591F37F5D66}" srcOrd="0" destOrd="0" presId="urn:microsoft.com/office/officeart/2018/2/layout/IconVerticalSolidList"/>
    <dgm:cxn modelId="{BC5AEAE6-D457-4CDB-8C4D-9E7748850C06}" srcId="{ECA671EE-89B2-41D6-91E7-2E58890C37B4}" destId="{3F4CD485-971D-42A1-A84F-D99E1F2AF2DC}" srcOrd="1" destOrd="0" parTransId="{26B21A94-2DAC-4D8A-B1E8-AD8821516FEE}" sibTransId="{ED1D64C5-583D-43EF-8417-9017D1F1246C}"/>
    <dgm:cxn modelId="{344E0B2B-AAC9-4BCD-A322-15E732BDE5BD}" type="presParOf" srcId="{431AE2C6-B414-404D-AF12-E0227D23B460}" destId="{699BEE5E-C915-4FE5-A1F7-61E6C8321424}" srcOrd="0" destOrd="0" presId="urn:microsoft.com/office/officeart/2018/2/layout/IconVerticalSolidList"/>
    <dgm:cxn modelId="{7A6333A6-0273-4AE6-98AB-CB4B50961F04}" type="presParOf" srcId="{699BEE5E-C915-4FE5-A1F7-61E6C8321424}" destId="{1EB84211-9454-46AC-A8E6-FE87C8AA2857}" srcOrd="0" destOrd="0" presId="urn:microsoft.com/office/officeart/2018/2/layout/IconVerticalSolidList"/>
    <dgm:cxn modelId="{1B03BED1-E03D-4926-9321-4BDD9329E1E4}" type="presParOf" srcId="{699BEE5E-C915-4FE5-A1F7-61E6C8321424}" destId="{8FA0A709-B124-4074-9843-8E57E3ACA68C}" srcOrd="1" destOrd="0" presId="urn:microsoft.com/office/officeart/2018/2/layout/IconVerticalSolidList"/>
    <dgm:cxn modelId="{D5CAF20D-69C1-4E72-860D-D89648AFA030}" type="presParOf" srcId="{699BEE5E-C915-4FE5-A1F7-61E6C8321424}" destId="{3CC42124-510F-435F-9936-8D4975BCC2B2}" srcOrd="2" destOrd="0" presId="urn:microsoft.com/office/officeart/2018/2/layout/IconVerticalSolidList"/>
    <dgm:cxn modelId="{4E96859F-155F-4BEB-B410-0288A1C56EB6}" type="presParOf" srcId="{699BEE5E-C915-4FE5-A1F7-61E6C8321424}" destId="{C18F54DF-8A14-4EA7-9E24-8EB13A840BF7}" srcOrd="3" destOrd="0" presId="urn:microsoft.com/office/officeart/2018/2/layout/IconVerticalSolidList"/>
    <dgm:cxn modelId="{22B61D47-AEC7-4FE4-9890-B1A73086778B}" type="presParOf" srcId="{431AE2C6-B414-404D-AF12-E0227D23B460}" destId="{DFBEE7C0-E79E-4837-ABFC-D620058D07E9}" srcOrd="1" destOrd="0" presId="urn:microsoft.com/office/officeart/2018/2/layout/IconVerticalSolidList"/>
    <dgm:cxn modelId="{5F8D2426-7F7A-47C3-83AD-4DD8B7D0B11B}" type="presParOf" srcId="{431AE2C6-B414-404D-AF12-E0227D23B460}" destId="{32130900-65B4-414D-A0CE-17D67AF730B3}" srcOrd="2" destOrd="0" presId="urn:microsoft.com/office/officeart/2018/2/layout/IconVerticalSolidList"/>
    <dgm:cxn modelId="{C0C9B2CF-F7BE-4F7B-B354-A9135C659B12}" type="presParOf" srcId="{32130900-65B4-414D-A0CE-17D67AF730B3}" destId="{A0E7FA4B-B381-431C-978F-BC9EC8792616}" srcOrd="0" destOrd="0" presId="urn:microsoft.com/office/officeart/2018/2/layout/IconVerticalSolidList"/>
    <dgm:cxn modelId="{621E5143-4667-4A46-9E95-10A232CC7374}" type="presParOf" srcId="{32130900-65B4-414D-A0CE-17D67AF730B3}" destId="{11FF4EAC-67DC-4583-80C2-AEDE8C46A3AA}" srcOrd="1" destOrd="0" presId="urn:microsoft.com/office/officeart/2018/2/layout/IconVerticalSolidList"/>
    <dgm:cxn modelId="{AC237D51-661D-4875-9508-93ECE10F7EFD}" type="presParOf" srcId="{32130900-65B4-414D-A0CE-17D67AF730B3}" destId="{D2E65EEC-C4D5-4931-9657-B50654B40578}" srcOrd="2" destOrd="0" presId="urn:microsoft.com/office/officeart/2018/2/layout/IconVerticalSolidList"/>
    <dgm:cxn modelId="{0FAADF87-E0F2-49FF-9AC1-E1DD644B86D1}" type="presParOf" srcId="{32130900-65B4-414D-A0CE-17D67AF730B3}" destId="{6C8E6F79-37A9-4C99-B565-6226B1FEFF2C}" srcOrd="3" destOrd="0" presId="urn:microsoft.com/office/officeart/2018/2/layout/IconVerticalSolidList"/>
    <dgm:cxn modelId="{12A53201-0238-4F54-9581-416513471FF6}" type="presParOf" srcId="{431AE2C6-B414-404D-AF12-E0227D23B460}" destId="{889A3088-439C-466B-BCF0-7FEF326CC604}" srcOrd="3" destOrd="0" presId="urn:microsoft.com/office/officeart/2018/2/layout/IconVerticalSolidList"/>
    <dgm:cxn modelId="{F02E07E1-0ED8-454E-BD33-956E943F9CCF}" type="presParOf" srcId="{431AE2C6-B414-404D-AF12-E0227D23B460}" destId="{617FB315-A8A3-4038-AA45-2E6E98610EE0}" srcOrd="4" destOrd="0" presId="urn:microsoft.com/office/officeart/2018/2/layout/IconVerticalSolidList"/>
    <dgm:cxn modelId="{021A654F-E6D5-4B1D-B795-62F96A9714D2}" type="presParOf" srcId="{617FB315-A8A3-4038-AA45-2E6E98610EE0}" destId="{B4CEB335-12A0-4449-8F0E-2D79814DBF52}" srcOrd="0" destOrd="0" presId="urn:microsoft.com/office/officeart/2018/2/layout/IconVerticalSolidList"/>
    <dgm:cxn modelId="{C5B9BE7E-6318-4F37-8DD3-BAC6349B557F}" type="presParOf" srcId="{617FB315-A8A3-4038-AA45-2E6E98610EE0}" destId="{7CBEC3E4-6EDE-415C-9D14-09DB36D98908}" srcOrd="1" destOrd="0" presId="urn:microsoft.com/office/officeart/2018/2/layout/IconVerticalSolidList"/>
    <dgm:cxn modelId="{DC9E0675-BA7C-4D82-878E-C939C821D038}" type="presParOf" srcId="{617FB315-A8A3-4038-AA45-2E6E98610EE0}" destId="{8464C46F-C735-42F4-A223-3F28494D98CE}" srcOrd="2" destOrd="0" presId="urn:microsoft.com/office/officeart/2018/2/layout/IconVerticalSolidList"/>
    <dgm:cxn modelId="{F6F4AAD5-B4EF-4B87-978D-17A77F95FC0F}" type="presParOf" srcId="{617FB315-A8A3-4038-AA45-2E6E98610EE0}" destId="{BA817426-4AD3-4AEF-B386-2591F37F5D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5203FF8-8654-4BE6-BAB7-4D0B18BB1C32}" type="doc">
      <dgm:prSet loTypeId="urn:microsoft.com/office/officeart/2005/8/layout/vList2" loCatId="list" qsTypeId="urn:microsoft.com/office/officeart/2005/8/quickstyle/simple1#37" qsCatId="simple" csTypeId="urn:microsoft.com/office/officeart/2005/8/colors/colorful2#18" csCatId="colorful"/>
      <dgm:spPr/>
      <dgm:t>
        <a:bodyPr/>
        <a:lstStyle/>
        <a:p>
          <a:endParaRPr lang="en-US"/>
        </a:p>
      </dgm:t>
    </dgm:pt>
    <dgm:pt modelId="{B8CC9374-3ECC-4DC3-A3B1-5E978B9702A9}">
      <dgm:prSet/>
      <dgm:spPr/>
      <dgm:t>
        <a:bodyPr/>
        <a:lstStyle/>
        <a:p>
          <a:r>
            <a:rPr lang="en-US"/>
            <a:t>The biggest ethical issue in my proposal is…</a:t>
          </a:r>
        </a:p>
      </dgm:t>
    </dgm:pt>
    <dgm:pt modelId="{EC9DB910-684A-4BFF-A013-F5D204F025FE}" type="parTrans" cxnId="{7EA9106B-6441-418E-AE4C-F51573531EBF}">
      <dgm:prSet/>
      <dgm:spPr/>
      <dgm:t>
        <a:bodyPr/>
        <a:lstStyle/>
        <a:p>
          <a:endParaRPr lang="en-US"/>
        </a:p>
      </dgm:t>
    </dgm:pt>
    <dgm:pt modelId="{5BD6D09C-6F67-440F-9F51-228525F61947}" type="sibTrans" cxnId="{7EA9106B-6441-418E-AE4C-F51573531EBF}">
      <dgm:prSet/>
      <dgm:spPr/>
      <dgm:t>
        <a:bodyPr/>
        <a:lstStyle/>
        <a:p>
          <a:endParaRPr lang="en-US"/>
        </a:p>
      </dgm:t>
    </dgm:pt>
    <dgm:pt modelId="{757DA674-C767-43BA-A88E-A195BA6487CB}">
      <dgm:prSet/>
      <dgm:spPr/>
      <dgm:t>
        <a:bodyPr/>
        <a:lstStyle/>
        <a:p>
          <a:r>
            <a:rPr lang="en-US"/>
            <a:t>I will address it by…</a:t>
          </a:r>
        </a:p>
      </dgm:t>
    </dgm:pt>
    <dgm:pt modelId="{7D92119C-042D-4625-BA05-615A0CADC4D7}" type="parTrans" cxnId="{821EE202-05FF-4BE1-9CE9-907D69D846F5}">
      <dgm:prSet/>
      <dgm:spPr/>
      <dgm:t>
        <a:bodyPr/>
        <a:lstStyle/>
        <a:p>
          <a:endParaRPr lang="en-US"/>
        </a:p>
      </dgm:t>
    </dgm:pt>
    <dgm:pt modelId="{6C385FEC-5B57-4EC0-B792-9D97F23211C4}" type="sibTrans" cxnId="{821EE202-05FF-4BE1-9CE9-907D69D846F5}">
      <dgm:prSet/>
      <dgm:spPr/>
      <dgm:t>
        <a:bodyPr/>
        <a:lstStyle/>
        <a:p>
          <a:endParaRPr lang="en-US"/>
        </a:p>
      </dgm:t>
    </dgm:pt>
    <dgm:pt modelId="{6B214026-0969-403A-A278-2BFC05DDA9FD}">
      <dgm:prSet/>
      <dgm:spPr/>
      <dgm:t>
        <a:bodyPr/>
        <a:lstStyle/>
        <a:p>
          <a:r>
            <a:rPr lang="en-US"/>
            <a:t>Just because research is possible, does that mean it should be conducted?</a:t>
          </a:r>
        </a:p>
      </dgm:t>
    </dgm:pt>
    <dgm:pt modelId="{DF8A565B-5CC6-43CF-97AC-E9B4B44E258A}" type="parTrans" cxnId="{83ED1055-9F7E-4C55-A84B-68830C964748}">
      <dgm:prSet/>
      <dgm:spPr/>
      <dgm:t>
        <a:bodyPr/>
        <a:lstStyle/>
        <a:p>
          <a:endParaRPr lang="en-US"/>
        </a:p>
      </dgm:t>
    </dgm:pt>
    <dgm:pt modelId="{7755C005-9C63-4E04-974B-408199821FE9}" type="sibTrans" cxnId="{83ED1055-9F7E-4C55-A84B-68830C964748}">
      <dgm:prSet/>
      <dgm:spPr/>
      <dgm:t>
        <a:bodyPr/>
        <a:lstStyle/>
        <a:p>
          <a:endParaRPr lang="en-US"/>
        </a:p>
      </dgm:t>
    </dgm:pt>
    <dgm:pt modelId="{3F65A5D5-42A9-4B2F-9D50-684762A8963C}" type="pres">
      <dgm:prSet presAssocID="{15203FF8-8654-4BE6-BAB7-4D0B18BB1C32}" presName="linear" presStyleCnt="0">
        <dgm:presLayoutVars>
          <dgm:animLvl val="lvl"/>
          <dgm:resizeHandles val="exact"/>
        </dgm:presLayoutVars>
      </dgm:prSet>
      <dgm:spPr/>
    </dgm:pt>
    <dgm:pt modelId="{4E24B001-C381-4B7C-AC0B-C50822ACFDB0}" type="pres">
      <dgm:prSet presAssocID="{B8CC9374-3ECC-4DC3-A3B1-5E978B9702A9}" presName="parentText" presStyleLbl="node1" presStyleIdx="0" presStyleCnt="3">
        <dgm:presLayoutVars>
          <dgm:chMax val="0"/>
          <dgm:bulletEnabled val="1"/>
        </dgm:presLayoutVars>
      </dgm:prSet>
      <dgm:spPr/>
    </dgm:pt>
    <dgm:pt modelId="{AD81D577-EF36-4F17-B038-7B44C4C025C0}" type="pres">
      <dgm:prSet presAssocID="{5BD6D09C-6F67-440F-9F51-228525F61947}" presName="spacer" presStyleCnt="0"/>
      <dgm:spPr/>
    </dgm:pt>
    <dgm:pt modelId="{9272C28A-1E62-4C7C-9845-C3B445EB4674}" type="pres">
      <dgm:prSet presAssocID="{757DA674-C767-43BA-A88E-A195BA6487CB}" presName="parentText" presStyleLbl="node1" presStyleIdx="1" presStyleCnt="3">
        <dgm:presLayoutVars>
          <dgm:chMax val="0"/>
          <dgm:bulletEnabled val="1"/>
        </dgm:presLayoutVars>
      </dgm:prSet>
      <dgm:spPr/>
    </dgm:pt>
    <dgm:pt modelId="{52C852AD-B560-4817-9266-A966D3CC53B4}" type="pres">
      <dgm:prSet presAssocID="{6C385FEC-5B57-4EC0-B792-9D97F23211C4}" presName="spacer" presStyleCnt="0"/>
      <dgm:spPr/>
    </dgm:pt>
    <dgm:pt modelId="{11035037-AA97-458D-82AB-6F8D30DC1694}" type="pres">
      <dgm:prSet presAssocID="{6B214026-0969-403A-A278-2BFC05DDA9FD}" presName="parentText" presStyleLbl="node1" presStyleIdx="2" presStyleCnt="3">
        <dgm:presLayoutVars>
          <dgm:chMax val="0"/>
          <dgm:bulletEnabled val="1"/>
        </dgm:presLayoutVars>
      </dgm:prSet>
      <dgm:spPr/>
    </dgm:pt>
  </dgm:ptLst>
  <dgm:cxnLst>
    <dgm:cxn modelId="{821EE202-05FF-4BE1-9CE9-907D69D846F5}" srcId="{15203FF8-8654-4BE6-BAB7-4D0B18BB1C32}" destId="{757DA674-C767-43BA-A88E-A195BA6487CB}" srcOrd="1" destOrd="0" parTransId="{7D92119C-042D-4625-BA05-615A0CADC4D7}" sibTransId="{6C385FEC-5B57-4EC0-B792-9D97F23211C4}"/>
    <dgm:cxn modelId="{7EA9106B-6441-418E-AE4C-F51573531EBF}" srcId="{15203FF8-8654-4BE6-BAB7-4D0B18BB1C32}" destId="{B8CC9374-3ECC-4DC3-A3B1-5E978B9702A9}" srcOrd="0" destOrd="0" parTransId="{EC9DB910-684A-4BFF-A013-F5D204F025FE}" sibTransId="{5BD6D09C-6F67-440F-9F51-228525F61947}"/>
    <dgm:cxn modelId="{706CE04C-D16C-459A-9212-B93836B5126B}" type="presOf" srcId="{757DA674-C767-43BA-A88E-A195BA6487CB}" destId="{9272C28A-1E62-4C7C-9845-C3B445EB4674}" srcOrd="0" destOrd="0" presId="urn:microsoft.com/office/officeart/2005/8/layout/vList2"/>
    <dgm:cxn modelId="{83ED1055-9F7E-4C55-A84B-68830C964748}" srcId="{15203FF8-8654-4BE6-BAB7-4D0B18BB1C32}" destId="{6B214026-0969-403A-A278-2BFC05DDA9FD}" srcOrd="2" destOrd="0" parTransId="{DF8A565B-5CC6-43CF-97AC-E9B4B44E258A}" sibTransId="{7755C005-9C63-4E04-974B-408199821FE9}"/>
    <dgm:cxn modelId="{FB9D08B8-CDEF-4167-9ED2-73FCBDFC7F6E}" type="presOf" srcId="{B8CC9374-3ECC-4DC3-A3B1-5E978B9702A9}" destId="{4E24B001-C381-4B7C-AC0B-C50822ACFDB0}" srcOrd="0" destOrd="0" presId="urn:microsoft.com/office/officeart/2005/8/layout/vList2"/>
    <dgm:cxn modelId="{A8CA0CBC-2516-41BA-A41D-6981A16C2A39}" type="presOf" srcId="{6B214026-0969-403A-A278-2BFC05DDA9FD}" destId="{11035037-AA97-458D-82AB-6F8D30DC1694}" srcOrd="0" destOrd="0" presId="urn:microsoft.com/office/officeart/2005/8/layout/vList2"/>
    <dgm:cxn modelId="{EF0B9EC6-D338-4B05-8F56-F48A4D566F13}" type="presOf" srcId="{15203FF8-8654-4BE6-BAB7-4D0B18BB1C32}" destId="{3F65A5D5-42A9-4B2F-9D50-684762A8963C}" srcOrd="0" destOrd="0" presId="urn:microsoft.com/office/officeart/2005/8/layout/vList2"/>
    <dgm:cxn modelId="{4C7BDEAE-5BB4-4619-8354-BB3BCD5B5547}" type="presParOf" srcId="{3F65A5D5-42A9-4B2F-9D50-684762A8963C}" destId="{4E24B001-C381-4B7C-AC0B-C50822ACFDB0}" srcOrd="0" destOrd="0" presId="urn:microsoft.com/office/officeart/2005/8/layout/vList2"/>
    <dgm:cxn modelId="{7B93BE47-4503-476D-830C-B4A6144E7D02}" type="presParOf" srcId="{3F65A5D5-42A9-4B2F-9D50-684762A8963C}" destId="{AD81D577-EF36-4F17-B038-7B44C4C025C0}" srcOrd="1" destOrd="0" presId="urn:microsoft.com/office/officeart/2005/8/layout/vList2"/>
    <dgm:cxn modelId="{D877A228-5E54-4C10-92B4-7D3254210A1E}" type="presParOf" srcId="{3F65A5D5-42A9-4B2F-9D50-684762A8963C}" destId="{9272C28A-1E62-4C7C-9845-C3B445EB4674}" srcOrd="2" destOrd="0" presId="urn:microsoft.com/office/officeart/2005/8/layout/vList2"/>
    <dgm:cxn modelId="{37788B5F-331C-4216-AC2A-508BA007B6F2}" type="presParOf" srcId="{3F65A5D5-42A9-4B2F-9D50-684762A8963C}" destId="{52C852AD-B560-4817-9266-A966D3CC53B4}" srcOrd="3" destOrd="0" presId="urn:microsoft.com/office/officeart/2005/8/layout/vList2"/>
    <dgm:cxn modelId="{6A1DF137-8727-4EE6-B4FF-1BF4F4634DD8}" type="presParOf" srcId="{3F65A5D5-42A9-4B2F-9D50-684762A8963C}" destId="{11035037-AA97-458D-82AB-6F8D30DC169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C6D8F-7A51-428E-9BE6-243EF346D846}">
      <dsp:nvSpPr>
        <dsp:cNvPr id="0" name=""/>
        <dsp:cNvSpPr/>
      </dsp:nvSpPr>
      <dsp:spPr>
        <a:xfrm>
          <a:off x="3308" y="1016774"/>
          <a:ext cx="2362365" cy="150010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6B93023-2314-4142-B7E2-3225D386E304}">
      <dsp:nvSpPr>
        <dsp:cNvPr id="0" name=""/>
        <dsp:cNvSpPr/>
      </dsp:nvSpPr>
      <dsp:spPr>
        <a:xfrm>
          <a:off x="265793" y="1266135"/>
          <a:ext cx="2362365" cy="150010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Truth vs loyalty</a:t>
          </a:r>
          <a:endParaRPr lang="en-US" sz="3100" kern="1200"/>
        </a:p>
      </dsp:txBody>
      <dsp:txXfrm>
        <a:off x="309729" y="1310071"/>
        <a:ext cx="2274493" cy="1412230"/>
      </dsp:txXfrm>
    </dsp:sp>
    <dsp:sp modelId="{A03145AE-76D0-4F26-9792-29782B3A7A3C}">
      <dsp:nvSpPr>
        <dsp:cNvPr id="0" name=""/>
        <dsp:cNvSpPr/>
      </dsp:nvSpPr>
      <dsp:spPr>
        <a:xfrm>
          <a:off x="2890644" y="1016774"/>
          <a:ext cx="2362365" cy="150010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C9D0392-0432-49CB-9807-D787475580CE}">
      <dsp:nvSpPr>
        <dsp:cNvPr id="0" name=""/>
        <dsp:cNvSpPr/>
      </dsp:nvSpPr>
      <dsp:spPr>
        <a:xfrm>
          <a:off x="3153129" y="1266135"/>
          <a:ext cx="2362365" cy="150010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Individual vs community</a:t>
          </a:r>
          <a:endParaRPr lang="en-US" sz="3100" kern="1200"/>
        </a:p>
      </dsp:txBody>
      <dsp:txXfrm>
        <a:off x="3197065" y="1310071"/>
        <a:ext cx="2274493" cy="1412230"/>
      </dsp:txXfrm>
    </dsp:sp>
    <dsp:sp modelId="{0EB625D9-B3FD-4840-9C99-F1CC126841FD}">
      <dsp:nvSpPr>
        <dsp:cNvPr id="0" name=""/>
        <dsp:cNvSpPr/>
      </dsp:nvSpPr>
      <dsp:spPr>
        <a:xfrm>
          <a:off x="5777980" y="1016774"/>
          <a:ext cx="2362365" cy="150010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05DE29E-59FC-47CD-999E-D0442FF2779E}">
      <dsp:nvSpPr>
        <dsp:cNvPr id="0" name=""/>
        <dsp:cNvSpPr/>
      </dsp:nvSpPr>
      <dsp:spPr>
        <a:xfrm>
          <a:off x="6040465" y="1266135"/>
          <a:ext cx="2362365" cy="150010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Short-term vs long-term</a:t>
          </a:r>
          <a:endParaRPr lang="en-US" sz="3100" kern="1200"/>
        </a:p>
      </dsp:txBody>
      <dsp:txXfrm>
        <a:off x="6084401" y="1310071"/>
        <a:ext cx="2274493" cy="1412230"/>
      </dsp:txXfrm>
    </dsp:sp>
    <dsp:sp modelId="{CBD3E9A2-31E4-4204-A42E-CBB9B826CA6B}">
      <dsp:nvSpPr>
        <dsp:cNvPr id="0" name=""/>
        <dsp:cNvSpPr/>
      </dsp:nvSpPr>
      <dsp:spPr>
        <a:xfrm>
          <a:off x="8665315" y="1016774"/>
          <a:ext cx="2362365" cy="150010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CA93723-87AF-43A6-85A0-C2CCD4113A5A}">
      <dsp:nvSpPr>
        <dsp:cNvPr id="0" name=""/>
        <dsp:cNvSpPr/>
      </dsp:nvSpPr>
      <dsp:spPr>
        <a:xfrm>
          <a:off x="8927800" y="1266135"/>
          <a:ext cx="2362365" cy="150010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Justice vs mercy</a:t>
          </a:r>
          <a:endParaRPr lang="en-US" sz="3100" kern="1200"/>
        </a:p>
      </dsp:txBody>
      <dsp:txXfrm>
        <a:off x="8971736" y="1310071"/>
        <a:ext cx="2274493" cy="14122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20D1D-C2D9-450C-BE00-17473FDC00C0}">
      <dsp:nvSpPr>
        <dsp:cNvPr id="0" name=""/>
        <dsp:cNvSpPr/>
      </dsp:nvSpPr>
      <dsp:spPr>
        <a:xfrm>
          <a:off x="0" y="0"/>
          <a:ext cx="7084788" cy="0"/>
        </a:xfrm>
        <a:prstGeom prst="lin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EE5BC3B-ACE2-4B41-A1B1-C8BDDBDFC3CB}">
      <dsp:nvSpPr>
        <dsp:cNvPr id="0" name=""/>
        <dsp:cNvSpPr/>
      </dsp:nvSpPr>
      <dsp:spPr>
        <a:xfrm>
          <a:off x="0" y="0"/>
          <a:ext cx="7084788"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Caught between absolute honesty or allegiance to people. </a:t>
          </a:r>
          <a:endParaRPr lang="en-US" sz="2200" kern="1200"/>
        </a:p>
      </dsp:txBody>
      <dsp:txXfrm>
        <a:off x="0" y="0"/>
        <a:ext cx="7084788" cy="744750"/>
      </dsp:txXfrm>
    </dsp:sp>
    <dsp:sp modelId="{B0B9C362-101A-4AAC-A344-78C7731BBEF8}">
      <dsp:nvSpPr>
        <dsp:cNvPr id="0" name=""/>
        <dsp:cNvSpPr/>
      </dsp:nvSpPr>
      <dsp:spPr>
        <a:xfrm>
          <a:off x="0" y="744750"/>
          <a:ext cx="7084788" cy="0"/>
        </a:xfrm>
        <a:prstGeom prst="line">
          <a:avLst/>
        </a:prstGeom>
        <a:gradFill rotWithShape="0">
          <a:gsLst>
            <a:gs pos="0">
              <a:schemeClr val="accent2">
                <a:hueOff val="-1160414"/>
                <a:satOff val="6814"/>
                <a:lumOff val="1540"/>
                <a:alphaOff val="0"/>
                <a:lumMod val="110000"/>
                <a:satMod val="105000"/>
                <a:tint val="67000"/>
              </a:schemeClr>
            </a:gs>
            <a:gs pos="50000">
              <a:schemeClr val="accent2">
                <a:hueOff val="-1160414"/>
                <a:satOff val="6814"/>
                <a:lumOff val="1540"/>
                <a:alphaOff val="0"/>
                <a:lumMod val="105000"/>
                <a:satMod val="103000"/>
                <a:tint val="73000"/>
              </a:schemeClr>
            </a:gs>
            <a:gs pos="100000">
              <a:schemeClr val="accent2">
                <a:hueOff val="-1160414"/>
                <a:satOff val="6814"/>
                <a:lumOff val="1540"/>
                <a:alphaOff val="0"/>
                <a:lumMod val="105000"/>
                <a:satMod val="109000"/>
                <a:tint val="81000"/>
              </a:schemeClr>
            </a:gs>
          </a:gsLst>
          <a:lin ang="5400000" scaled="0"/>
        </a:gradFill>
        <a:ln w="6350" cap="flat" cmpd="sng" algn="ctr">
          <a:solidFill>
            <a:schemeClr val="accent2">
              <a:hueOff val="-1160414"/>
              <a:satOff val="6814"/>
              <a:lumOff val="154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F3D13D-9044-4256-B99D-CBA3D099516C}">
      <dsp:nvSpPr>
        <dsp:cNvPr id="0" name=""/>
        <dsp:cNvSpPr/>
      </dsp:nvSpPr>
      <dsp:spPr>
        <a:xfrm>
          <a:off x="0" y="744750"/>
          <a:ext cx="7084788"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Conflict of interests</a:t>
          </a:r>
          <a:endParaRPr lang="en-US" sz="2200" kern="1200"/>
        </a:p>
      </dsp:txBody>
      <dsp:txXfrm>
        <a:off x="0" y="744750"/>
        <a:ext cx="7084788" cy="744750"/>
      </dsp:txXfrm>
    </dsp:sp>
    <dsp:sp modelId="{78C64380-F7AF-444D-A7E9-D913F1ADCED2}">
      <dsp:nvSpPr>
        <dsp:cNvPr id="0" name=""/>
        <dsp:cNvSpPr/>
      </dsp:nvSpPr>
      <dsp:spPr>
        <a:xfrm>
          <a:off x="0" y="1489500"/>
          <a:ext cx="7084788" cy="0"/>
        </a:xfrm>
        <a:prstGeom prst="line">
          <a:avLst/>
        </a:prstGeom>
        <a:gradFill rotWithShape="0">
          <a:gsLst>
            <a:gs pos="0">
              <a:schemeClr val="accent2">
                <a:hueOff val="-2320829"/>
                <a:satOff val="13627"/>
                <a:lumOff val="3081"/>
                <a:alphaOff val="0"/>
                <a:lumMod val="110000"/>
                <a:satMod val="105000"/>
                <a:tint val="67000"/>
              </a:schemeClr>
            </a:gs>
            <a:gs pos="50000">
              <a:schemeClr val="accent2">
                <a:hueOff val="-2320829"/>
                <a:satOff val="13627"/>
                <a:lumOff val="3081"/>
                <a:alphaOff val="0"/>
                <a:lumMod val="105000"/>
                <a:satMod val="103000"/>
                <a:tint val="73000"/>
              </a:schemeClr>
            </a:gs>
            <a:gs pos="100000">
              <a:schemeClr val="accent2">
                <a:hueOff val="-2320829"/>
                <a:satOff val="13627"/>
                <a:lumOff val="3081"/>
                <a:alphaOff val="0"/>
                <a:lumMod val="105000"/>
                <a:satMod val="109000"/>
                <a:tint val="81000"/>
              </a:schemeClr>
            </a:gs>
          </a:gsLst>
          <a:lin ang="5400000" scaled="0"/>
        </a:gradFill>
        <a:ln w="6350" cap="flat" cmpd="sng" algn="ctr">
          <a:solidFill>
            <a:schemeClr val="accent2">
              <a:hueOff val="-2320829"/>
              <a:satOff val="13627"/>
              <a:lumOff val="3081"/>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AD65BE3-693D-4AE7-9D10-9BBF079B53D5}">
      <dsp:nvSpPr>
        <dsp:cNvPr id="0" name=""/>
        <dsp:cNvSpPr/>
      </dsp:nvSpPr>
      <dsp:spPr>
        <a:xfrm>
          <a:off x="0" y="1489500"/>
          <a:ext cx="7084788"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Whistleblowing</a:t>
          </a:r>
          <a:endParaRPr lang="en-US" sz="2200" kern="1200"/>
        </a:p>
      </dsp:txBody>
      <dsp:txXfrm>
        <a:off x="0" y="1489500"/>
        <a:ext cx="7084788" cy="744750"/>
      </dsp:txXfrm>
    </dsp:sp>
    <dsp:sp modelId="{6496E9B1-2D96-4F09-A20F-DF22C192C41D}">
      <dsp:nvSpPr>
        <dsp:cNvPr id="0" name=""/>
        <dsp:cNvSpPr/>
      </dsp:nvSpPr>
      <dsp:spPr>
        <a:xfrm>
          <a:off x="0" y="2234251"/>
          <a:ext cx="7084788" cy="0"/>
        </a:xfrm>
        <a:prstGeom prst="line">
          <a:avLst/>
        </a:prstGeom>
        <a:gradFill rotWithShape="0">
          <a:gsLst>
            <a:gs pos="0">
              <a:schemeClr val="accent2">
                <a:hueOff val="-3481243"/>
                <a:satOff val="20441"/>
                <a:lumOff val="4621"/>
                <a:alphaOff val="0"/>
                <a:lumMod val="110000"/>
                <a:satMod val="105000"/>
                <a:tint val="67000"/>
              </a:schemeClr>
            </a:gs>
            <a:gs pos="50000">
              <a:schemeClr val="accent2">
                <a:hueOff val="-3481243"/>
                <a:satOff val="20441"/>
                <a:lumOff val="4621"/>
                <a:alphaOff val="0"/>
                <a:lumMod val="105000"/>
                <a:satMod val="103000"/>
                <a:tint val="73000"/>
              </a:schemeClr>
            </a:gs>
            <a:gs pos="100000">
              <a:schemeClr val="accent2">
                <a:hueOff val="-3481243"/>
                <a:satOff val="20441"/>
                <a:lumOff val="4621"/>
                <a:alphaOff val="0"/>
                <a:lumMod val="105000"/>
                <a:satMod val="109000"/>
                <a:tint val="81000"/>
              </a:schemeClr>
            </a:gs>
          </a:gsLst>
          <a:lin ang="5400000" scaled="0"/>
        </a:gradFill>
        <a:ln w="6350" cap="flat" cmpd="sng" algn="ctr">
          <a:solidFill>
            <a:schemeClr val="accent2">
              <a:hueOff val="-3481243"/>
              <a:satOff val="20441"/>
              <a:lumOff val="4621"/>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B77DA32-7A01-4E13-AB21-D629A55774F2}">
      <dsp:nvSpPr>
        <dsp:cNvPr id="0" name=""/>
        <dsp:cNvSpPr/>
      </dsp:nvSpPr>
      <dsp:spPr>
        <a:xfrm>
          <a:off x="0" y="2234251"/>
          <a:ext cx="7084788"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Professional secrecy</a:t>
          </a:r>
          <a:endParaRPr lang="en-US" sz="2200" kern="1200"/>
        </a:p>
      </dsp:txBody>
      <dsp:txXfrm>
        <a:off x="0" y="2234251"/>
        <a:ext cx="7084788" cy="744750"/>
      </dsp:txXfrm>
    </dsp:sp>
    <dsp:sp modelId="{AC1BF78F-C72F-476F-ACAC-4A8607F4D9EF}">
      <dsp:nvSpPr>
        <dsp:cNvPr id="0" name=""/>
        <dsp:cNvSpPr/>
      </dsp:nvSpPr>
      <dsp:spPr>
        <a:xfrm>
          <a:off x="0" y="2979001"/>
          <a:ext cx="7084788" cy="0"/>
        </a:xfrm>
        <a:prstGeom prst="line">
          <a:avLst/>
        </a:prstGeom>
        <a:gradFill rotWithShape="0">
          <a:gsLst>
            <a:gs pos="0">
              <a:schemeClr val="accent2">
                <a:hueOff val="-4641658"/>
                <a:satOff val="27254"/>
                <a:lumOff val="6162"/>
                <a:alphaOff val="0"/>
                <a:lumMod val="110000"/>
                <a:satMod val="105000"/>
                <a:tint val="67000"/>
              </a:schemeClr>
            </a:gs>
            <a:gs pos="50000">
              <a:schemeClr val="accent2">
                <a:hueOff val="-4641658"/>
                <a:satOff val="27254"/>
                <a:lumOff val="6162"/>
                <a:alphaOff val="0"/>
                <a:lumMod val="105000"/>
                <a:satMod val="103000"/>
                <a:tint val="73000"/>
              </a:schemeClr>
            </a:gs>
            <a:gs pos="100000">
              <a:schemeClr val="accent2">
                <a:hueOff val="-4641658"/>
                <a:satOff val="27254"/>
                <a:lumOff val="6162"/>
                <a:alphaOff val="0"/>
                <a:lumMod val="105000"/>
                <a:satMod val="109000"/>
                <a:tint val="81000"/>
              </a:schemeClr>
            </a:gs>
          </a:gsLst>
          <a:lin ang="5400000" scaled="0"/>
        </a:gradFill>
        <a:ln w="6350" cap="flat" cmpd="sng" algn="ctr">
          <a:solidFill>
            <a:schemeClr val="accent2">
              <a:hueOff val="-4641658"/>
              <a:satOff val="27254"/>
              <a:lumOff val="616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CBBC0B8-05C9-49F1-AE3A-5BC1D027E211}">
      <dsp:nvSpPr>
        <dsp:cNvPr id="0" name=""/>
        <dsp:cNvSpPr/>
      </dsp:nvSpPr>
      <dsp:spPr>
        <a:xfrm>
          <a:off x="0" y="2979001"/>
          <a:ext cx="7084788"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Journalism confidentiality</a:t>
          </a:r>
          <a:endParaRPr lang="en-US" sz="2200" kern="1200"/>
        </a:p>
      </dsp:txBody>
      <dsp:txXfrm>
        <a:off x="0" y="2979001"/>
        <a:ext cx="7084788" cy="744750"/>
      </dsp:txXfrm>
    </dsp:sp>
    <dsp:sp modelId="{283FB0E5-089E-44C6-BF71-9CBE3C4D9C84}">
      <dsp:nvSpPr>
        <dsp:cNvPr id="0" name=""/>
        <dsp:cNvSpPr/>
      </dsp:nvSpPr>
      <dsp:spPr>
        <a:xfrm>
          <a:off x="0" y="3723751"/>
          <a:ext cx="7084788" cy="0"/>
        </a:xfrm>
        <a:prstGeom prst="line">
          <a:avLst/>
        </a:prstGeom>
        <a:gradFill rotWithShape="0">
          <a:gsLst>
            <a:gs pos="0">
              <a:schemeClr val="accent2">
                <a:hueOff val="-5802072"/>
                <a:satOff val="34068"/>
                <a:lumOff val="7702"/>
                <a:alphaOff val="0"/>
                <a:lumMod val="110000"/>
                <a:satMod val="105000"/>
                <a:tint val="67000"/>
              </a:schemeClr>
            </a:gs>
            <a:gs pos="50000">
              <a:schemeClr val="accent2">
                <a:hueOff val="-5802072"/>
                <a:satOff val="34068"/>
                <a:lumOff val="7702"/>
                <a:alphaOff val="0"/>
                <a:lumMod val="105000"/>
                <a:satMod val="103000"/>
                <a:tint val="73000"/>
              </a:schemeClr>
            </a:gs>
            <a:gs pos="100000">
              <a:schemeClr val="accent2">
                <a:hueOff val="-5802072"/>
                <a:satOff val="34068"/>
                <a:lumOff val="7702"/>
                <a:alphaOff val="0"/>
                <a:lumMod val="105000"/>
                <a:satMod val="109000"/>
                <a:tint val="81000"/>
              </a:schemeClr>
            </a:gs>
          </a:gsLst>
          <a:lin ang="5400000" scaled="0"/>
        </a:gradFill>
        <a:ln w="6350" cap="flat" cmpd="sng" algn="ctr">
          <a:solidFill>
            <a:schemeClr val="accent2">
              <a:hueOff val="-5802072"/>
              <a:satOff val="34068"/>
              <a:lumOff val="770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4F2E0B-5BE2-4191-B3B8-18D45B2C2641}">
      <dsp:nvSpPr>
        <dsp:cNvPr id="0" name=""/>
        <dsp:cNvSpPr/>
      </dsp:nvSpPr>
      <dsp:spPr>
        <a:xfrm>
          <a:off x="0" y="3723751"/>
          <a:ext cx="7084788"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Employee favouritism</a:t>
          </a:r>
          <a:endParaRPr lang="en-US" sz="2200" kern="1200"/>
        </a:p>
      </dsp:txBody>
      <dsp:txXfrm>
        <a:off x="0" y="3723751"/>
        <a:ext cx="7084788" cy="744750"/>
      </dsp:txXfrm>
    </dsp:sp>
    <dsp:sp modelId="{BBA84367-354E-43CE-ADC5-E5FCCEAA2ADD}">
      <dsp:nvSpPr>
        <dsp:cNvPr id="0" name=""/>
        <dsp:cNvSpPr/>
      </dsp:nvSpPr>
      <dsp:spPr>
        <a:xfrm>
          <a:off x="0" y="4468502"/>
          <a:ext cx="7084788" cy="0"/>
        </a:xfrm>
        <a:prstGeom prst="line">
          <a:avLst/>
        </a:prstGeom>
        <a:gradFill rotWithShape="0">
          <a:gsLst>
            <a:gs pos="0">
              <a:schemeClr val="accent2">
                <a:hueOff val="-6962487"/>
                <a:satOff val="40881"/>
                <a:lumOff val="9243"/>
                <a:alphaOff val="0"/>
                <a:lumMod val="110000"/>
                <a:satMod val="105000"/>
                <a:tint val="67000"/>
              </a:schemeClr>
            </a:gs>
            <a:gs pos="50000">
              <a:schemeClr val="accent2">
                <a:hueOff val="-6962487"/>
                <a:satOff val="40881"/>
                <a:lumOff val="9243"/>
                <a:alphaOff val="0"/>
                <a:lumMod val="105000"/>
                <a:satMod val="103000"/>
                <a:tint val="73000"/>
              </a:schemeClr>
            </a:gs>
            <a:gs pos="100000">
              <a:schemeClr val="accent2">
                <a:hueOff val="-6962487"/>
                <a:satOff val="40881"/>
                <a:lumOff val="9243"/>
                <a:alphaOff val="0"/>
                <a:lumMod val="105000"/>
                <a:satMod val="109000"/>
                <a:tint val="81000"/>
              </a:schemeClr>
            </a:gs>
          </a:gsLst>
          <a:lin ang="5400000" scaled="0"/>
        </a:gradFill>
        <a:ln w="6350" cap="flat" cmpd="sng" algn="ctr">
          <a:solidFill>
            <a:schemeClr val="accent2">
              <a:hueOff val="-6962487"/>
              <a:satOff val="40881"/>
              <a:lumOff val="924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0DF1DDB-A09D-4C17-BA7A-F5805B82A75D}">
      <dsp:nvSpPr>
        <dsp:cNvPr id="0" name=""/>
        <dsp:cNvSpPr/>
      </dsp:nvSpPr>
      <dsp:spPr>
        <a:xfrm>
          <a:off x="0" y="4468502"/>
          <a:ext cx="7084788"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Client representation</a:t>
          </a:r>
          <a:endParaRPr lang="en-US" sz="2200" kern="1200"/>
        </a:p>
      </dsp:txBody>
      <dsp:txXfrm>
        <a:off x="0" y="4468502"/>
        <a:ext cx="7084788" cy="744750"/>
      </dsp:txXfrm>
    </dsp:sp>
    <dsp:sp modelId="{D36478FF-5387-4D24-B2DC-98DAC319B621}">
      <dsp:nvSpPr>
        <dsp:cNvPr id="0" name=""/>
        <dsp:cNvSpPr/>
      </dsp:nvSpPr>
      <dsp:spPr>
        <a:xfrm>
          <a:off x="0" y="5213252"/>
          <a:ext cx="7084788" cy="0"/>
        </a:xfrm>
        <a:prstGeom prst="line">
          <a:avLst/>
        </a:prstGeom>
        <a:gradFill rotWithShape="0">
          <a:gsLst>
            <a:gs pos="0">
              <a:schemeClr val="accent2">
                <a:hueOff val="-8122901"/>
                <a:satOff val="47695"/>
                <a:lumOff val="10783"/>
                <a:alphaOff val="0"/>
                <a:lumMod val="110000"/>
                <a:satMod val="105000"/>
                <a:tint val="67000"/>
              </a:schemeClr>
            </a:gs>
            <a:gs pos="50000">
              <a:schemeClr val="accent2">
                <a:hueOff val="-8122901"/>
                <a:satOff val="47695"/>
                <a:lumOff val="10783"/>
                <a:alphaOff val="0"/>
                <a:lumMod val="105000"/>
                <a:satMod val="103000"/>
                <a:tint val="73000"/>
              </a:schemeClr>
            </a:gs>
            <a:gs pos="100000">
              <a:schemeClr val="accent2">
                <a:hueOff val="-8122901"/>
                <a:satOff val="47695"/>
                <a:lumOff val="10783"/>
                <a:alphaOff val="0"/>
                <a:lumMod val="105000"/>
                <a:satMod val="109000"/>
                <a:tint val="81000"/>
              </a:schemeClr>
            </a:gs>
          </a:gsLst>
          <a:lin ang="5400000" scaled="0"/>
        </a:gradFill>
        <a:ln w="6350" cap="flat" cmpd="sng" algn="ctr">
          <a:solidFill>
            <a:schemeClr val="accent2">
              <a:hueOff val="-8122901"/>
              <a:satOff val="47695"/>
              <a:lumOff val="1078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722D995-5386-46ED-A50D-3BCA2FEC3A78}">
      <dsp:nvSpPr>
        <dsp:cNvPr id="0" name=""/>
        <dsp:cNvSpPr/>
      </dsp:nvSpPr>
      <dsp:spPr>
        <a:xfrm>
          <a:off x="0" y="5213252"/>
          <a:ext cx="7084788"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Academic cheating</a:t>
          </a:r>
          <a:endParaRPr lang="en-US" sz="2200" kern="1200"/>
        </a:p>
      </dsp:txBody>
      <dsp:txXfrm>
        <a:off x="0" y="5213252"/>
        <a:ext cx="7084788" cy="7447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D190B-50B8-402F-A270-926E6ADBF870}">
      <dsp:nvSpPr>
        <dsp:cNvPr id="0" name=""/>
        <dsp:cNvSpPr/>
      </dsp:nvSpPr>
      <dsp:spPr>
        <a:xfrm>
          <a:off x="0" y="0"/>
          <a:ext cx="52394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3387E6-3D0C-418D-B347-EEDEF7D2648D}">
      <dsp:nvSpPr>
        <dsp:cNvPr id="0" name=""/>
        <dsp:cNvSpPr/>
      </dsp:nvSpPr>
      <dsp:spPr>
        <a:xfrm>
          <a:off x="0" y="0"/>
          <a:ext cx="5239469"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Social dilemmas – discrepancies between personal interests and collective benefits.</a:t>
          </a:r>
          <a:endParaRPr lang="en-US" sz="2000" kern="1200"/>
        </a:p>
      </dsp:txBody>
      <dsp:txXfrm>
        <a:off x="0" y="0"/>
        <a:ext cx="5239469" cy="744750"/>
      </dsp:txXfrm>
    </dsp:sp>
    <dsp:sp modelId="{7E8B870D-7741-4FDF-A71D-71DAF91AC148}">
      <dsp:nvSpPr>
        <dsp:cNvPr id="0" name=""/>
        <dsp:cNvSpPr/>
      </dsp:nvSpPr>
      <dsp:spPr>
        <a:xfrm>
          <a:off x="0" y="744750"/>
          <a:ext cx="523946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F8E13BC-AF44-40DA-968C-8B3648C9F0DF}">
      <dsp:nvSpPr>
        <dsp:cNvPr id="0" name=""/>
        <dsp:cNvSpPr/>
      </dsp:nvSpPr>
      <dsp:spPr>
        <a:xfrm>
          <a:off x="0" y="744750"/>
          <a:ext cx="5239469"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Vaccination</a:t>
          </a:r>
          <a:endParaRPr lang="en-US" sz="2000" kern="1200"/>
        </a:p>
      </dsp:txBody>
      <dsp:txXfrm>
        <a:off x="0" y="744750"/>
        <a:ext cx="5239469" cy="744750"/>
      </dsp:txXfrm>
    </dsp:sp>
    <dsp:sp modelId="{82D5AD58-FC9C-4E49-96CB-AD827801FC99}">
      <dsp:nvSpPr>
        <dsp:cNvPr id="0" name=""/>
        <dsp:cNvSpPr/>
      </dsp:nvSpPr>
      <dsp:spPr>
        <a:xfrm>
          <a:off x="0" y="1489500"/>
          <a:ext cx="523946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42F4F0-F6B6-4269-B730-BCDDC78183FA}">
      <dsp:nvSpPr>
        <dsp:cNvPr id="0" name=""/>
        <dsp:cNvSpPr/>
      </dsp:nvSpPr>
      <dsp:spPr>
        <a:xfrm>
          <a:off x="0" y="1489500"/>
          <a:ext cx="5239469"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Resource allocation</a:t>
          </a:r>
          <a:endParaRPr lang="en-US" sz="2000" kern="1200"/>
        </a:p>
      </dsp:txBody>
      <dsp:txXfrm>
        <a:off x="0" y="1489500"/>
        <a:ext cx="5239469" cy="744750"/>
      </dsp:txXfrm>
    </dsp:sp>
    <dsp:sp modelId="{43454257-9F34-4D64-954E-007DFB61A7BA}">
      <dsp:nvSpPr>
        <dsp:cNvPr id="0" name=""/>
        <dsp:cNvSpPr/>
      </dsp:nvSpPr>
      <dsp:spPr>
        <a:xfrm>
          <a:off x="0" y="2234251"/>
          <a:ext cx="523946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F72321-DAD6-4077-A1DF-1057B2BE764B}">
      <dsp:nvSpPr>
        <dsp:cNvPr id="0" name=""/>
        <dsp:cNvSpPr/>
      </dsp:nvSpPr>
      <dsp:spPr>
        <a:xfrm>
          <a:off x="0" y="2234251"/>
          <a:ext cx="5239469"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City zoning disputes</a:t>
          </a:r>
          <a:endParaRPr lang="en-US" sz="2000" kern="1200"/>
        </a:p>
      </dsp:txBody>
      <dsp:txXfrm>
        <a:off x="0" y="2234251"/>
        <a:ext cx="5239469" cy="744750"/>
      </dsp:txXfrm>
    </dsp:sp>
    <dsp:sp modelId="{0E3224CA-9831-40B1-8F77-EB46B2617E71}">
      <dsp:nvSpPr>
        <dsp:cNvPr id="0" name=""/>
        <dsp:cNvSpPr/>
      </dsp:nvSpPr>
      <dsp:spPr>
        <a:xfrm>
          <a:off x="0" y="2979001"/>
          <a:ext cx="523946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1A8607-E2E6-4D7C-B551-233FDAE41F9E}">
      <dsp:nvSpPr>
        <dsp:cNvPr id="0" name=""/>
        <dsp:cNvSpPr/>
      </dsp:nvSpPr>
      <dsp:spPr>
        <a:xfrm>
          <a:off x="0" y="2979001"/>
          <a:ext cx="5239469"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Public health measures</a:t>
          </a:r>
          <a:endParaRPr lang="en-US" sz="2000" kern="1200"/>
        </a:p>
      </dsp:txBody>
      <dsp:txXfrm>
        <a:off x="0" y="2979001"/>
        <a:ext cx="5239469" cy="744750"/>
      </dsp:txXfrm>
    </dsp:sp>
    <dsp:sp modelId="{5667DFC5-860F-4FE8-B073-0DCC8C7A4AAE}">
      <dsp:nvSpPr>
        <dsp:cNvPr id="0" name=""/>
        <dsp:cNvSpPr/>
      </dsp:nvSpPr>
      <dsp:spPr>
        <a:xfrm>
          <a:off x="0" y="3723751"/>
          <a:ext cx="52394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78E84F6-460C-48FD-812C-279CBA8AF473}">
      <dsp:nvSpPr>
        <dsp:cNvPr id="0" name=""/>
        <dsp:cNvSpPr/>
      </dsp:nvSpPr>
      <dsp:spPr>
        <a:xfrm>
          <a:off x="0" y="3723751"/>
          <a:ext cx="5239469"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Education policy changes</a:t>
          </a:r>
          <a:endParaRPr lang="en-US" sz="2000" kern="1200"/>
        </a:p>
      </dsp:txBody>
      <dsp:txXfrm>
        <a:off x="0" y="3723751"/>
        <a:ext cx="5239469" cy="744750"/>
      </dsp:txXfrm>
    </dsp:sp>
    <dsp:sp modelId="{A8F0772D-0267-457F-8799-24390E65F22B}">
      <dsp:nvSpPr>
        <dsp:cNvPr id="0" name=""/>
        <dsp:cNvSpPr/>
      </dsp:nvSpPr>
      <dsp:spPr>
        <a:xfrm>
          <a:off x="0" y="4468502"/>
          <a:ext cx="523946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0E6066F-951D-4CAD-B047-0AFE6933DC53}">
      <dsp:nvSpPr>
        <dsp:cNvPr id="0" name=""/>
        <dsp:cNvSpPr/>
      </dsp:nvSpPr>
      <dsp:spPr>
        <a:xfrm>
          <a:off x="0" y="4468502"/>
          <a:ext cx="5239469"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Environmental regulations</a:t>
          </a:r>
          <a:endParaRPr lang="en-US" sz="2000" kern="1200"/>
        </a:p>
      </dsp:txBody>
      <dsp:txXfrm>
        <a:off x="0" y="4468502"/>
        <a:ext cx="5239469" cy="744750"/>
      </dsp:txXfrm>
    </dsp:sp>
    <dsp:sp modelId="{A38D96AC-91F7-4DDC-A1B7-28A6A153686A}">
      <dsp:nvSpPr>
        <dsp:cNvPr id="0" name=""/>
        <dsp:cNvSpPr/>
      </dsp:nvSpPr>
      <dsp:spPr>
        <a:xfrm>
          <a:off x="0" y="5213252"/>
          <a:ext cx="523946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BFA7C23-BFD3-4AC1-90B4-D4319A5E2224}">
      <dsp:nvSpPr>
        <dsp:cNvPr id="0" name=""/>
        <dsp:cNvSpPr/>
      </dsp:nvSpPr>
      <dsp:spPr>
        <a:xfrm>
          <a:off x="0" y="5213252"/>
          <a:ext cx="5239469" cy="74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Freedom of speech</a:t>
          </a:r>
          <a:endParaRPr lang="en-US" sz="2000" kern="1200"/>
        </a:p>
      </dsp:txBody>
      <dsp:txXfrm>
        <a:off x="0" y="5213252"/>
        <a:ext cx="5239469" cy="7447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A3FC2-BD0C-4C7A-9A2B-FD007B78F6DE}">
      <dsp:nvSpPr>
        <dsp:cNvPr id="0" name=""/>
        <dsp:cNvSpPr/>
      </dsp:nvSpPr>
      <dsp:spPr>
        <a:xfrm>
          <a:off x="0" y="2909"/>
          <a:ext cx="52394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BE178E-0344-4DBE-8D81-AAE253D64519}">
      <dsp:nvSpPr>
        <dsp:cNvPr id="0" name=""/>
        <dsp:cNvSpPr/>
      </dsp:nvSpPr>
      <dsp:spPr>
        <a:xfrm>
          <a:off x="0" y="2909"/>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Immediate benefits or long-term consequences</a:t>
          </a:r>
          <a:endParaRPr lang="en-US" sz="2700" kern="1200"/>
        </a:p>
      </dsp:txBody>
      <dsp:txXfrm>
        <a:off x="0" y="2909"/>
        <a:ext cx="5239469" cy="992030"/>
      </dsp:txXfrm>
    </dsp:sp>
    <dsp:sp modelId="{1C8DE0AA-3013-4FCA-BB4A-242AD589978E}">
      <dsp:nvSpPr>
        <dsp:cNvPr id="0" name=""/>
        <dsp:cNvSpPr/>
      </dsp:nvSpPr>
      <dsp:spPr>
        <a:xfrm>
          <a:off x="0" y="994939"/>
          <a:ext cx="5239469" cy="0"/>
        </a:xfrm>
        <a:prstGeom prst="line">
          <a:avLst/>
        </a:prstGeom>
        <a:gradFill rotWithShape="0">
          <a:gsLst>
            <a:gs pos="0">
              <a:schemeClr val="accent2">
                <a:hueOff val="-1624580"/>
                <a:satOff val="9539"/>
                <a:lumOff val="2157"/>
                <a:alphaOff val="0"/>
                <a:satMod val="103000"/>
                <a:lumMod val="102000"/>
                <a:tint val="94000"/>
              </a:schemeClr>
            </a:gs>
            <a:gs pos="50000">
              <a:schemeClr val="accent2">
                <a:hueOff val="-1624580"/>
                <a:satOff val="9539"/>
                <a:lumOff val="2157"/>
                <a:alphaOff val="0"/>
                <a:satMod val="110000"/>
                <a:lumMod val="100000"/>
                <a:shade val="100000"/>
              </a:schemeClr>
            </a:gs>
            <a:gs pos="100000">
              <a:schemeClr val="accent2">
                <a:hueOff val="-1624580"/>
                <a:satOff val="9539"/>
                <a:lumOff val="2157"/>
                <a:alphaOff val="0"/>
                <a:lumMod val="99000"/>
                <a:satMod val="120000"/>
                <a:shade val="78000"/>
              </a:schemeClr>
            </a:gs>
          </a:gsLst>
          <a:lin ang="5400000" scaled="0"/>
        </a:gradFill>
        <a:ln w="6350" cap="flat" cmpd="sng" algn="ctr">
          <a:solidFill>
            <a:schemeClr val="accent2">
              <a:hueOff val="-1624580"/>
              <a:satOff val="9539"/>
              <a:lumOff val="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55F2E58-84D2-400A-8E9F-4EF7A2C090C8}">
      <dsp:nvSpPr>
        <dsp:cNvPr id="0" name=""/>
        <dsp:cNvSpPr/>
      </dsp:nvSpPr>
      <dsp:spPr>
        <a:xfrm>
          <a:off x="0" y="994939"/>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Financial investment</a:t>
          </a:r>
          <a:endParaRPr lang="en-US" sz="2700" kern="1200"/>
        </a:p>
      </dsp:txBody>
      <dsp:txXfrm>
        <a:off x="0" y="994939"/>
        <a:ext cx="5239469" cy="992030"/>
      </dsp:txXfrm>
    </dsp:sp>
    <dsp:sp modelId="{DDB89088-8896-467E-A7F4-B5854B7407E7}">
      <dsp:nvSpPr>
        <dsp:cNvPr id="0" name=""/>
        <dsp:cNvSpPr/>
      </dsp:nvSpPr>
      <dsp:spPr>
        <a:xfrm>
          <a:off x="0" y="1986970"/>
          <a:ext cx="5239469" cy="0"/>
        </a:xfrm>
        <a:prstGeom prst="line">
          <a:avLst/>
        </a:prstGeom>
        <a:gradFill rotWithShape="0">
          <a:gsLst>
            <a:gs pos="0">
              <a:schemeClr val="accent2">
                <a:hueOff val="-3249161"/>
                <a:satOff val="19078"/>
                <a:lumOff val="4313"/>
                <a:alphaOff val="0"/>
                <a:satMod val="103000"/>
                <a:lumMod val="102000"/>
                <a:tint val="94000"/>
              </a:schemeClr>
            </a:gs>
            <a:gs pos="50000">
              <a:schemeClr val="accent2">
                <a:hueOff val="-3249161"/>
                <a:satOff val="19078"/>
                <a:lumOff val="4313"/>
                <a:alphaOff val="0"/>
                <a:satMod val="110000"/>
                <a:lumMod val="100000"/>
                <a:shade val="100000"/>
              </a:schemeClr>
            </a:gs>
            <a:gs pos="100000">
              <a:schemeClr val="accent2">
                <a:hueOff val="-3249161"/>
                <a:satOff val="19078"/>
                <a:lumOff val="4313"/>
                <a:alphaOff val="0"/>
                <a:lumMod val="99000"/>
                <a:satMod val="120000"/>
                <a:shade val="78000"/>
              </a:schemeClr>
            </a:gs>
          </a:gsLst>
          <a:lin ang="5400000" scaled="0"/>
        </a:gradFill>
        <a:ln w="6350" cap="flat" cmpd="sng" algn="ctr">
          <a:solidFill>
            <a:schemeClr val="accent2">
              <a:hueOff val="-3249161"/>
              <a:satOff val="19078"/>
              <a:lumOff val="431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074E992-07AA-4954-BE91-FBA03A600BA5}">
      <dsp:nvSpPr>
        <dsp:cNvPr id="0" name=""/>
        <dsp:cNvSpPr/>
      </dsp:nvSpPr>
      <dsp:spPr>
        <a:xfrm>
          <a:off x="0" y="1986970"/>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Career advancement</a:t>
          </a:r>
          <a:endParaRPr lang="en-US" sz="2700" kern="1200"/>
        </a:p>
      </dsp:txBody>
      <dsp:txXfrm>
        <a:off x="0" y="1986970"/>
        <a:ext cx="5239469" cy="992030"/>
      </dsp:txXfrm>
    </dsp:sp>
    <dsp:sp modelId="{486FB9C9-0ECC-47CB-B2E1-FA983BB89D85}">
      <dsp:nvSpPr>
        <dsp:cNvPr id="0" name=""/>
        <dsp:cNvSpPr/>
      </dsp:nvSpPr>
      <dsp:spPr>
        <a:xfrm>
          <a:off x="0" y="2979001"/>
          <a:ext cx="5239469" cy="0"/>
        </a:xfrm>
        <a:prstGeom prst="line">
          <a:avLst/>
        </a:prstGeom>
        <a:gradFill rotWithShape="0">
          <a:gsLst>
            <a:gs pos="0">
              <a:schemeClr val="accent2">
                <a:hueOff val="-4873741"/>
                <a:satOff val="28617"/>
                <a:lumOff val="6470"/>
                <a:alphaOff val="0"/>
                <a:satMod val="103000"/>
                <a:lumMod val="102000"/>
                <a:tint val="94000"/>
              </a:schemeClr>
            </a:gs>
            <a:gs pos="50000">
              <a:schemeClr val="accent2">
                <a:hueOff val="-4873741"/>
                <a:satOff val="28617"/>
                <a:lumOff val="6470"/>
                <a:alphaOff val="0"/>
                <a:satMod val="110000"/>
                <a:lumMod val="100000"/>
                <a:shade val="100000"/>
              </a:schemeClr>
            </a:gs>
            <a:gs pos="100000">
              <a:schemeClr val="accent2">
                <a:hueOff val="-4873741"/>
                <a:satOff val="28617"/>
                <a:lumOff val="6470"/>
                <a:alphaOff val="0"/>
                <a:lumMod val="99000"/>
                <a:satMod val="120000"/>
                <a:shade val="78000"/>
              </a:schemeClr>
            </a:gs>
          </a:gsLst>
          <a:lin ang="5400000" scaled="0"/>
        </a:gradFill>
        <a:ln w="6350" cap="flat" cmpd="sng" algn="ctr">
          <a:solidFill>
            <a:schemeClr val="accent2">
              <a:hueOff val="-4873741"/>
              <a:satOff val="28617"/>
              <a:lumOff val="647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F1BD22F-7031-44FC-A453-4A14810E4A14}">
      <dsp:nvSpPr>
        <dsp:cNvPr id="0" name=""/>
        <dsp:cNvSpPr/>
      </dsp:nvSpPr>
      <dsp:spPr>
        <a:xfrm>
          <a:off x="0" y="2979001"/>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Health choices</a:t>
          </a:r>
          <a:endParaRPr lang="en-US" sz="2700" kern="1200"/>
        </a:p>
      </dsp:txBody>
      <dsp:txXfrm>
        <a:off x="0" y="2979001"/>
        <a:ext cx="5239469" cy="992030"/>
      </dsp:txXfrm>
    </dsp:sp>
    <dsp:sp modelId="{F4CFE16F-8BAB-49C5-A20C-9075E1DE2BBE}">
      <dsp:nvSpPr>
        <dsp:cNvPr id="0" name=""/>
        <dsp:cNvSpPr/>
      </dsp:nvSpPr>
      <dsp:spPr>
        <a:xfrm>
          <a:off x="0" y="3971032"/>
          <a:ext cx="5239469" cy="0"/>
        </a:xfrm>
        <a:prstGeom prst="line">
          <a:avLst/>
        </a:prstGeom>
        <a:gradFill rotWithShape="0">
          <a:gsLst>
            <a:gs pos="0">
              <a:schemeClr val="accent2">
                <a:hueOff val="-6498321"/>
                <a:satOff val="38156"/>
                <a:lumOff val="8626"/>
                <a:alphaOff val="0"/>
                <a:satMod val="103000"/>
                <a:lumMod val="102000"/>
                <a:tint val="94000"/>
              </a:schemeClr>
            </a:gs>
            <a:gs pos="50000">
              <a:schemeClr val="accent2">
                <a:hueOff val="-6498321"/>
                <a:satOff val="38156"/>
                <a:lumOff val="8626"/>
                <a:alphaOff val="0"/>
                <a:satMod val="110000"/>
                <a:lumMod val="100000"/>
                <a:shade val="100000"/>
              </a:schemeClr>
            </a:gs>
            <a:gs pos="100000">
              <a:schemeClr val="accent2">
                <a:hueOff val="-6498321"/>
                <a:satOff val="38156"/>
                <a:lumOff val="8626"/>
                <a:alphaOff val="0"/>
                <a:lumMod val="99000"/>
                <a:satMod val="120000"/>
                <a:shade val="78000"/>
              </a:schemeClr>
            </a:gs>
          </a:gsLst>
          <a:lin ang="5400000" scaled="0"/>
        </a:gradFill>
        <a:ln w="6350" cap="flat" cmpd="sng" algn="ctr">
          <a:solidFill>
            <a:schemeClr val="accent2">
              <a:hueOff val="-6498321"/>
              <a:satOff val="38156"/>
              <a:lumOff val="862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ED661F9-D24E-40E5-9118-281156B15657}">
      <dsp:nvSpPr>
        <dsp:cNvPr id="0" name=""/>
        <dsp:cNvSpPr/>
      </dsp:nvSpPr>
      <dsp:spPr>
        <a:xfrm>
          <a:off x="0" y="3971032"/>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Business growth</a:t>
          </a:r>
          <a:endParaRPr lang="en-US" sz="2700" kern="1200"/>
        </a:p>
      </dsp:txBody>
      <dsp:txXfrm>
        <a:off x="0" y="3971032"/>
        <a:ext cx="5239469" cy="992030"/>
      </dsp:txXfrm>
    </dsp:sp>
    <dsp:sp modelId="{34ABBAC4-CF69-4952-AE54-B2A236D46A9A}">
      <dsp:nvSpPr>
        <dsp:cNvPr id="0" name=""/>
        <dsp:cNvSpPr/>
      </dsp:nvSpPr>
      <dsp:spPr>
        <a:xfrm>
          <a:off x="0" y="4963063"/>
          <a:ext cx="5239469" cy="0"/>
        </a:xfrm>
        <a:prstGeom prst="line">
          <a:avLst/>
        </a:prstGeom>
        <a:gradFill rotWithShape="0">
          <a:gsLst>
            <a:gs pos="0">
              <a:schemeClr val="accent2">
                <a:hueOff val="-8122901"/>
                <a:satOff val="47695"/>
                <a:lumOff val="10783"/>
                <a:alphaOff val="0"/>
                <a:satMod val="103000"/>
                <a:lumMod val="102000"/>
                <a:tint val="94000"/>
              </a:schemeClr>
            </a:gs>
            <a:gs pos="50000">
              <a:schemeClr val="accent2">
                <a:hueOff val="-8122901"/>
                <a:satOff val="47695"/>
                <a:lumOff val="10783"/>
                <a:alphaOff val="0"/>
                <a:satMod val="110000"/>
                <a:lumMod val="100000"/>
                <a:shade val="100000"/>
              </a:schemeClr>
            </a:gs>
            <a:gs pos="100000">
              <a:schemeClr val="accent2">
                <a:hueOff val="-8122901"/>
                <a:satOff val="47695"/>
                <a:lumOff val="10783"/>
                <a:alphaOff val="0"/>
                <a:lumMod val="99000"/>
                <a:satMod val="120000"/>
                <a:shade val="78000"/>
              </a:schemeClr>
            </a:gs>
          </a:gsLst>
          <a:lin ang="5400000" scaled="0"/>
        </a:gradFill>
        <a:ln w="6350" cap="flat" cmpd="sng" algn="ctr">
          <a:solidFill>
            <a:schemeClr val="accent2">
              <a:hueOff val="-8122901"/>
              <a:satOff val="47695"/>
              <a:lumOff val="107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CB05D26-936C-4E1B-AF4E-08507B00B288}">
      <dsp:nvSpPr>
        <dsp:cNvPr id="0" name=""/>
        <dsp:cNvSpPr/>
      </dsp:nvSpPr>
      <dsp:spPr>
        <a:xfrm>
          <a:off x="0" y="4963063"/>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Tech upgrades</a:t>
          </a:r>
          <a:endParaRPr lang="en-US" sz="2700" kern="1200"/>
        </a:p>
      </dsp:txBody>
      <dsp:txXfrm>
        <a:off x="0" y="4963063"/>
        <a:ext cx="5239469" cy="9920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918E99-47D2-4A5E-8421-32E8B1A57AB2}">
      <dsp:nvSpPr>
        <dsp:cNvPr id="0" name=""/>
        <dsp:cNvSpPr/>
      </dsp:nvSpPr>
      <dsp:spPr>
        <a:xfrm>
          <a:off x="0" y="2909"/>
          <a:ext cx="52394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EDD0DB0-73B4-48E9-B533-5012FCD24C06}">
      <dsp:nvSpPr>
        <dsp:cNvPr id="0" name=""/>
        <dsp:cNvSpPr/>
      </dsp:nvSpPr>
      <dsp:spPr>
        <a:xfrm>
          <a:off x="0" y="2909"/>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Highlighting tensions between fair consequence and compassion</a:t>
          </a:r>
          <a:endParaRPr lang="en-US" sz="2700" kern="1200"/>
        </a:p>
      </dsp:txBody>
      <dsp:txXfrm>
        <a:off x="0" y="2909"/>
        <a:ext cx="5239469" cy="992030"/>
      </dsp:txXfrm>
    </dsp:sp>
    <dsp:sp modelId="{ECAC4794-5A84-4B10-ABDC-F1C95D58F674}">
      <dsp:nvSpPr>
        <dsp:cNvPr id="0" name=""/>
        <dsp:cNvSpPr/>
      </dsp:nvSpPr>
      <dsp:spPr>
        <a:xfrm>
          <a:off x="0" y="994939"/>
          <a:ext cx="523946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647209-CBCD-4CC5-9EC3-6C581846E57F}">
      <dsp:nvSpPr>
        <dsp:cNvPr id="0" name=""/>
        <dsp:cNvSpPr/>
      </dsp:nvSpPr>
      <dsp:spPr>
        <a:xfrm>
          <a:off x="0" y="994939"/>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First time offender leniency</a:t>
          </a:r>
          <a:endParaRPr lang="en-US" sz="2700" kern="1200"/>
        </a:p>
      </dsp:txBody>
      <dsp:txXfrm>
        <a:off x="0" y="994939"/>
        <a:ext cx="5239469" cy="992030"/>
      </dsp:txXfrm>
    </dsp:sp>
    <dsp:sp modelId="{7735F0A1-29AA-4A0A-ACFA-CD990CE9230B}">
      <dsp:nvSpPr>
        <dsp:cNvPr id="0" name=""/>
        <dsp:cNvSpPr/>
      </dsp:nvSpPr>
      <dsp:spPr>
        <a:xfrm>
          <a:off x="0" y="1986970"/>
          <a:ext cx="523946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1EDAE26-1B13-428A-868A-FE903990E1BC}">
      <dsp:nvSpPr>
        <dsp:cNvPr id="0" name=""/>
        <dsp:cNvSpPr/>
      </dsp:nvSpPr>
      <dsp:spPr>
        <a:xfrm>
          <a:off x="0" y="1986970"/>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Pardoning death row inmates</a:t>
          </a:r>
          <a:endParaRPr lang="en-US" sz="2700" kern="1200"/>
        </a:p>
      </dsp:txBody>
      <dsp:txXfrm>
        <a:off x="0" y="1986970"/>
        <a:ext cx="5239469" cy="992030"/>
      </dsp:txXfrm>
    </dsp:sp>
    <dsp:sp modelId="{49899CE6-FAD1-4A18-96EE-3CDEF6B95602}">
      <dsp:nvSpPr>
        <dsp:cNvPr id="0" name=""/>
        <dsp:cNvSpPr/>
      </dsp:nvSpPr>
      <dsp:spPr>
        <a:xfrm>
          <a:off x="0" y="2979001"/>
          <a:ext cx="523946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9DD79F1-1752-4315-B726-7C97B32EFFE6}">
      <dsp:nvSpPr>
        <dsp:cNvPr id="0" name=""/>
        <dsp:cNvSpPr/>
      </dsp:nvSpPr>
      <dsp:spPr>
        <a:xfrm>
          <a:off x="0" y="2979001"/>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Academic misconduct</a:t>
          </a:r>
          <a:endParaRPr lang="en-US" sz="2700" kern="1200"/>
        </a:p>
      </dsp:txBody>
      <dsp:txXfrm>
        <a:off x="0" y="2979001"/>
        <a:ext cx="5239469" cy="992030"/>
      </dsp:txXfrm>
    </dsp:sp>
    <dsp:sp modelId="{A09B2F12-E872-4FB3-B509-319F53A3151F}">
      <dsp:nvSpPr>
        <dsp:cNvPr id="0" name=""/>
        <dsp:cNvSpPr/>
      </dsp:nvSpPr>
      <dsp:spPr>
        <a:xfrm>
          <a:off x="0" y="3971032"/>
          <a:ext cx="523946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EA70CC4-6EB6-47DC-BCFE-E852DD9EF318}">
      <dsp:nvSpPr>
        <dsp:cNvPr id="0" name=""/>
        <dsp:cNvSpPr/>
      </dsp:nvSpPr>
      <dsp:spPr>
        <a:xfrm>
          <a:off x="0" y="3971032"/>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War crimes</a:t>
          </a:r>
          <a:endParaRPr lang="en-US" sz="2700" kern="1200"/>
        </a:p>
      </dsp:txBody>
      <dsp:txXfrm>
        <a:off x="0" y="3971032"/>
        <a:ext cx="5239469" cy="992030"/>
      </dsp:txXfrm>
    </dsp:sp>
    <dsp:sp modelId="{833D0EEC-BBE7-4FCC-9457-65EB8062B20E}">
      <dsp:nvSpPr>
        <dsp:cNvPr id="0" name=""/>
        <dsp:cNvSpPr/>
      </dsp:nvSpPr>
      <dsp:spPr>
        <a:xfrm>
          <a:off x="0" y="4963063"/>
          <a:ext cx="52394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E50E042-39AF-4D41-8B27-C65B9550FC16}">
      <dsp:nvSpPr>
        <dsp:cNvPr id="0" name=""/>
        <dsp:cNvSpPr/>
      </dsp:nvSpPr>
      <dsp:spPr>
        <a:xfrm>
          <a:off x="0" y="4963063"/>
          <a:ext cx="5239469" cy="99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Social welfare decisions</a:t>
          </a:r>
          <a:endParaRPr lang="en-US" sz="2700" kern="1200"/>
        </a:p>
      </dsp:txBody>
      <dsp:txXfrm>
        <a:off x="0" y="4963063"/>
        <a:ext cx="5239469" cy="9920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AB938-75DA-494A-AC20-DD81DB4A4A28}">
      <dsp:nvSpPr>
        <dsp:cNvPr id="0" name=""/>
        <dsp:cNvSpPr/>
      </dsp:nvSpPr>
      <dsp:spPr>
        <a:xfrm>
          <a:off x="1097867" y="65475"/>
          <a:ext cx="1129609" cy="11296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E5F820-8D9A-4EDA-B327-030693E91396}">
      <dsp:nvSpPr>
        <dsp:cNvPr id="0" name=""/>
        <dsp:cNvSpPr/>
      </dsp:nvSpPr>
      <dsp:spPr>
        <a:xfrm>
          <a:off x="1335086" y="302694"/>
          <a:ext cx="655173" cy="6551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68F4A6-BF63-47B0-B8BC-A4CA30E71CF7}">
      <dsp:nvSpPr>
        <dsp:cNvPr id="0" name=""/>
        <dsp:cNvSpPr/>
      </dsp:nvSpPr>
      <dsp:spPr>
        <a:xfrm>
          <a:off x="2469537" y="65475"/>
          <a:ext cx="2662651" cy="112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baseline="0"/>
            <a:t>Ethics and ethical principles are what guide us through our work.</a:t>
          </a:r>
          <a:endParaRPr lang="en-US" sz="2000" kern="1200"/>
        </a:p>
      </dsp:txBody>
      <dsp:txXfrm>
        <a:off x="2469537" y="65475"/>
        <a:ext cx="2662651" cy="1129609"/>
      </dsp:txXfrm>
    </dsp:sp>
    <dsp:sp modelId="{3D30DB0C-7186-4371-AE96-2D5374DDCE91}">
      <dsp:nvSpPr>
        <dsp:cNvPr id="0" name=""/>
        <dsp:cNvSpPr/>
      </dsp:nvSpPr>
      <dsp:spPr>
        <a:xfrm>
          <a:off x="5596135" y="65475"/>
          <a:ext cx="1129609" cy="11296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77D37-2A33-4E3E-82C3-193C2B8B5279}">
      <dsp:nvSpPr>
        <dsp:cNvPr id="0" name=""/>
        <dsp:cNvSpPr/>
      </dsp:nvSpPr>
      <dsp:spPr>
        <a:xfrm>
          <a:off x="5833354" y="302694"/>
          <a:ext cx="655173" cy="6551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3CE1F5-0117-4A60-A86D-CD4943EAC7DF}">
      <dsp:nvSpPr>
        <dsp:cNvPr id="0" name=""/>
        <dsp:cNvSpPr/>
      </dsp:nvSpPr>
      <dsp:spPr>
        <a:xfrm>
          <a:off x="6967805" y="65475"/>
          <a:ext cx="2662651" cy="112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baseline="0"/>
            <a:t>There are a myriad of definitions which can be confusing! </a:t>
          </a:r>
          <a:endParaRPr lang="en-US" sz="2000" kern="1200"/>
        </a:p>
      </dsp:txBody>
      <dsp:txXfrm>
        <a:off x="6967805" y="65475"/>
        <a:ext cx="2662651" cy="1129609"/>
      </dsp:txXfrm>
    </dsp:sp>
    <dsp:sp modelId="{0468E2A8-06BC-49E1-9602-6AA94D7B38E8}">
      <dsp:nvSpPr>
        <dsp:cNvPr id="0" name=""/>
        <dsp:cNvSpPr/>
      </dsp:nvSpPr>
      <dsp:spPr>
        <a:xfrm>
          <a:off x="1097867" y="1684639"/>
          <a:ext cx="1129609" cy="11296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2ABA18-FFA5-4048-BFD9-ECD5AA1D40EB}">
      <dsp:nvSpPr>
        <dsp:cNvPr id="0" name=""/>
        <dsp:cNvSpPr/>
      </dsp:nvSpPr>
      <dsp:spPr>
        <a:xfrm>
          <a:off x="1335086" y="1921857"/>
          <a:ext cx="655173" cy="6551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0B161A-2C19-4813-85C3-A8D0941D2B5F}">
      <dsp:nvSpPr>
        <dsp:cNvPr id="0" name=""/>
        <dsp:cNvSpPr/>
      </dsp:nvSpPr>
      <dsp:spPr>
        <a:xfrm>
          <a:off x="2469537" y="1684639"/>
          <a:ext cx="2662651" cy="112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baseline="0"/>
            <a:t>Codes of Conduct.</a:t>
          </a:r>
          <a:endParaRPr lang="en-US" sz="2000" kern="1200"/>
        </a:p>
      </dsp:txBody>
      <dsp:txXfrm>
        <a:off x="2469537" y="1684639"/>
        <a:ext cx="2662651" cy="1129609"/>
      </dsp:txXfrm>
    </dsp:sp>
    <dsp:sp modelId="{D7464310-1616-489B-8E35-A64E0213E090}">
      <dsp:nvSpPr>
        <dsp:cNvPr id="0" name=""/>
        <dsp:cNvSpPr/>
      </dsp:nvSpPr>
      <dsp:spPr>
        <a:xfrm>
          <a:off x="5596135" y="1684639"/>
          <a:ext cx="1129609" cy="11296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A900BA-DD27-4ABA-8C2E-C2EB79ED32C5}">
      <dsp:nvSpPr>
        <dsp:cNvPr id="0" name=""/>
        <dsp:cNvSpPr/>
      </dsp:nvSpPr>
      <dsp:spPr>
        <a:xfrm>
          <a:off x="5833354" y="1921857"/>
          <a:ext cx="655173" cy="6551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BF5514-3E85-4191-B711-0538126F67A9}">
      <dsp:nvSpPr>
        <dsp:cNvPr id="0" name=""/>
        <dsp:cNvSpPr/>
      </dsp:nvSpPr>
      <dsp:spPr>
        <a:xfrm>
          <a:off x="6967805" y="1684639"/>
          <a:ext cx="2662651" cy="112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baseline="0"/>
            <a:t>Methods of working.</a:t>
          </a:r>
          <a:endParaRPr lang="en-US" sz="2000" kern="1200"/>
        </a:p>
      </dsp:txBody>
      <dsp:txXfrm>
        <a:off x="6967805" y="1684639"/>
        <a:ext cx="2662651" cy="1129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FDF85-29EE-436A-A34B-307BE7B669AF}">
      <dsp:nvSpPr>
        <dsp:cNvPr id="0" name=""/>
        <dsp:cNvSpPr/>
      </dsp:nvSpPr>
      <dsp:spPr>
        <a:xfrm>
          <a:off x="0" y="660"/>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43FFB-C7C5-4477-9797-D4D9F7BA2BBB}">
      <dsp:nvSpPr>
        <dsp:cNvPr id="0" name=""/>
        <dsp:cNvSpPr/>
      </dsp:nvSpPr>
      <dsp:spPr>
        <a:xfrm>
          <a:off x="467407" y="348318"/>
          <a:ext cx="849830" cy="849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F85FD3-11AD-413F-BE41-6628E21FE374}">
      <dsp:nvSpPr>
        <dsp:cNvPr id="0" name=""/>
        <dsp:cNvSpPr/>
      </dsp:nvSpPr>
      <dsp:spPr>
        <a:xfrm>
          <a:off x="1784645" y="660"/>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111250">
            <a:lnSpc>
              <a:spcPct val="90000"/>
            </a:lnSpc>
            <a:spcBef>
              <a:spcPct val="0"/>
            </a:spcBef>
            <a:spcAft>
              <a:spcPct val="35000"/>
            </a:spcAft>
            <a:buNone/>
          </a:pPr>
          <a:r>
            <a:rPr lang="en-US" sz="2500" kern="1200"/>
            <a:t>Values – personal principles that allow us to distinguish right and wrong.</a:t>
          </a:r>
        </a:p>
      </dsp:txBody>
      <dsp:txXfrm>
        <a:off x="1784645" y="660"/>
        <a:ext cx="4404043" cy="1545147"/>
      </dsp:txXfrm>
    </dsp:sp>
    <dsp:sp modelId="{7D4B0745-8D33-4795-B5F1-AD27F578205D}">
      <dsp:nvSpPr>
        <dsp:cNvPr id="0" name=""/>
        <dsp:cNvSpPr/>
      </dsp:nvSpPr>
      <dsp:spPr>
        <a:xfrm>
          <a:off x="0" y="1932094"/>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954AA8-1505-4BBA-B67C-1D74BAB2B903}">
      <dsp:nvSpPr>
        <dsp:cNvPr id="0" name=""/>
        <dsp:cNvSpPr/>
      </dsp:nvSpPr>
      <dsp:spPr>
        <a:xfrm>
          <a:off x="467407" y="2279752"/>
          <a:ext cx="849830" cy="849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1235E6-24A0-4EED-8F41-DCF9ACA75A55}">
      <dsp:nvSpPr>
        <dsp:cNvPr id="0" name=""/>
        <dsp:cNvSpPr/>
      </dsp:nvSpPr>
      <dsp:spPr>
        <a:xfrm>
          <a:off x="1784645" y="1932094"/>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111250">
            <a:lnSpc>
              <a:spcPct val="90000"/>
            </a:lnSpc>
            <a:spcBef>
              <a:spcPct val="0"/>
            </a:spcBef>
            <a:spcAft>
              <a:spcPct val="35000"/>
            </a:spcAft>
            <a:buNone/>
          </a:pPr>
          <a:r>
            <a:rPr lang="en-US" sz="2500" kern="1200"/>
            <a:t>Morals – the beliefs that form values, inherent rules.</a:t>
          </a:r>
        </a:p>
      </dsp:txBody>
      <dsp:txXfrm>
        <a:off x="1784645" y="1932094"/>
        <a:ext cx="4404043" cy="1545147"/>
      </dsp:txXfrm>
    </dsp:sp>
    <dsp:sp modelId="{D2B084B0-6CED-4F60-9DB1-6EB809C12828}">
      <dsp:nvSpPr>
        <dsp:cNvPr id="0" name=""/>
        <dsp:cNvSpPr/>
      </dsp:nvSpPr>
      <dsp:spPr>
        <a:xfrm>
          <a:off x="0" y="3863528"/>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680170-3AB2-45FE-B2E0-37955E33C214}">
      <dsp:nvSpPr>
        <dsp:cNvPr id="0" name=""/>
        <dsp:cNvSpPr/>
      </dsp:nvSpPr>
      <dsp:spPr>
        <a:xfrm>
          <a:off x="467407" y="4211186"/>
          <a:ext cx="849830" cy="849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CED828-4777-424A-8A4A-7095D333305F}">
      <dsp:nvSpPr>
        <dsp:cNvPr id="0" name=""/>
        <dsp:cNvSpPr/>
      </dsp:nvSpPr>
      <dsp:spPr>
        <a:xfrm>
          <a:off x="1784645" y="3863528"/>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111250">
            <a:lnSpc>
              <a:spcPct val="90000"/>
            </a:lnSpc>
            <a:spcBef>
              <a:spcPct val="0"/>
            </a:spcBef>
            <a:spcAft>
              <a:spcPct val="35000"/>
            </a:spcAft>
            <a:buNone/>
          </a:pPr>
          <a:r>
            <a:rPr lang="en-US" sz="2500" kern="1200"/>
            <a:t>Ethics – moral principles that direct behaviour.</a:t>
          </a:r>
        </a:p>
      </dsp:txBody>
      <dsp:txXfrm>
        <a:off x="1784645" y="3863528"/>
        <a:ext cx="4404043" cy="15451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6B0F8-236A-4BB5-B79A-C2AD4C8E43AD}">
      <dsp:nvSpPr>
        <dsp:cNvPr id="0" name=""/>
        <dsp:cNvSpPr/>
      </dsp:nvSpPr>
      <dsp:spPr>
        <a:xfrm>
          <a:off x="0" y="20507"/>
          <a:ext cx="6188689" cy="127296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Within HSC ethical principles are not just values we do not discuss.</a:t>
          </a:r>
        </a:p>
      </dsp:txBody>
      <dsp:txXfrm>
        <a:off x="62141" y="82648"/>
        <a:ext cx="6064407" cy="1148678"/>
      </dsp:txXfrm>
    </dsp:sp>
    <dsp:sp modelId="{AC125F3C-15DE-470C-8C68-D0D02337EE68}">
      <dsp:nvSpPr>
        <dsp:cNvPr id="0" name=""/>
        <dsp:cNvSpPr/>
      </dsp:nvSpPr>
      <dsp:spPr>
        <a:xfrm>
          <a:off x="0" y="1385628"/>
          <a:ext cx="6188689" cy="1272960"/>
        </a:xfrm>
        <a:prstGeom prst="roundRect">
          <a:avLst/>
        </a:prstGeom>
        <a:gradFill rotWithShape="0">
          <a:gsLst>
            <a:gs pos="0">
              <a:schemeClr val="accent2">
                <a:hueOff val="-2707634"/>
                <a:satOff val="15898"/>
                <a:lumOff val="3594"/>
                <a:alphaOff val="0"/>
                <a:lumMod val="110000"/>
                <a:satMod val="105000"/>
                <a:tint val="67000"/>
              </a:schemeClr>
            </a:gs>
            <a:gs pos="50000">
              <a:schemeClr val="accent2">
                <a:hueOff val="-2707634"/>
                <a:satOff val="15898"/>
                <a:lumOff val="3594"/>
                <a:alphaOff val="0"/>
                <a:lumMod val="105000"/>
                <a:satMod val="103000"/>
                <a:tint val="73000"/>
              </a:schemeClr>
            </a:gs>
            <a:gs pos="100000">
              <a:schemeClr val="accent2">
                <a:hueOff val="-2707634"/>
                <a:satOff val="15898"/>
                <a:lumOff val="359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They are written codes of practice, reflecting societal morals.</a:t>
          </a:r>
        </a:p>
      </dsp:txBody>
      <dsp:txXfrm>
        <a:off x="62141" y="1447769"/>
        <a:ext cx="6064407" cy="1148678"/>
      </dsp:txXfrm>
    </dsp:sp>
    <dsp:sp modelId="{AD5F081E-8F0C-43E5-8862-50FAD17AAC48}">
      <dsp:nvSpPr>
        <dsp:cNvPr id="0" name=""/>
        <dsp:cNvSpPr/>
      </dsp:nvSpPr>
      <dsp:spPr>
        <a:xfrm>
          <a:off x="0" y="2750748"/>
          <a:ext cx="6188689" cy="1272960"/>
        </a:xfrm>
        <a:prstGeom prst="roundRect">
          <a:avLst/>
        </a:prstGeom>
        <a:gradFill rotWithShape="0">
          <a:gsLst>
            <a:gs pos="0">
              <a:schemeClr val="accent2">
                <a:hueOff val="-5415267"/>
                <a:satOff val="31797"/>
                <a:lumOff val="7189"/>
                <a:alphaOff val="0"/>
                <a:lumMod val="110000"/>
                <a:satMod val="105000"/>
                <a:tint val="67000"/>
              </a:schemeClr>
            </a:gs>
            <a:gs pos="50000">
              <a:schemeClr val="accent2">
                <a:hueOff val="-5415267"/>
                <a:satOff val="31797"/>
                <a:lumOff val="7189"/>
                <a:alphaOff val="0"/>
                <a:lumMod val="105000"/>
                <a:satMod val="103000"/>
                <a:tint val="73000"/>
              </a:schemeClr>
            </a:gs>
            <a:gs pos="100000">
              <a:schemeClr val="accent2">
                <a:hueOff val="-5415267"/>
                <a:satOff val="31797"/>
                <a:lumOff val="718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Since our ethics reflect morals, does this change over time? </a:t>
          </a:r>
        </a:p>
      </dsp:txBody>
      <dsp:txXfrm>
        <a:off x="62141" y="2812889"/>
        <a:ext cx="6064407" cy="1148678"/>
      </dsp:txXfrm>
    </dsp:sp>
    <dsp:sp modelId="{E30FB799-5891-4A7B-8B4D-56FF98FD7709}">
      <dsp:nvSpPr>
        <dsp:cNvPr id="0" name=""/>
        <dsp:cNvSpPr/>
      </dsp:nvSpPr>
      <dsp:spPr>
        <a:xfrm>
          <a:off x="0" y="4115868"/>
          <a:ext cx="6188689" cy="1272960"/>
        </a:xfrm>
        <a:prstGeom prst="roundRect">
          <a:avLst/>
        </a:prstGeom>
        <a:gradFill rotWithShape="0">
          <a:gsLst>
            <a:gs pos="0">
              <a:schemeClr val="accent2">
                <a:hueOff val="-8122901"/>
                <a:satOff val="47695"/>
                <a:lumOff val="10783"/>
                <a:alphaOff val="0"/>
                <a:lumMod val="110000"/>
                <a:satMod val="105000"/>
                <a:tint val="67000"/>
              </a:schemeClr>
            </a:gs>
            <a:gs pos="50000">
              <a:schemeClr val="accent2">
                <a:hueOff val="-8122901"/>
                <a:satOff val="47695"/>
                <a:lumOff val="10783"/>
                <a:alphaOff val="0"/>
                <a:lumMod val="105000"/>
                <a:satMod val="103000"/>
                <a:tint val="73000"/>
              </a:schemeClr>
            </a:gs>
            <a:gs pos="100000">
              <a:schemeClr val="accent2">
                <a:hueOff val="-8122901"/>
                <a:satOff val="47695"/>
                <a:lumOff val="1078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Example, HIV.</a:t>
          </a:r>
        </a:p>
      </dsp:txBody>
      <dsp:txXfrm>
        <a:off x="62141" y="4178009"/>
        <a:ext cx="6064407" cy="11486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AF121-ABCA-42B7-93D9-58CC8BE59724}">
      <dsp:nvSpPr>
        <dsp:cNvPr id="0" name=""/>
        <dsp:cNvSpPr/>
      </dsp:nvSpPr>
      <dsp:spPr>
        <a:xfrm>
          <a:off x="0" y="19630"/>
          <a:ext cx="6188689" cy="695565"/>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Genome editing</a:t>
          </a:r>
          <a:endParaRPr lang="en-US" sz="2900" kern="1200"/>
        </a:p>
      </dsp:txBody>
      <dsp:txXfrm>
        <a:off x="33955" y="53585"/>
        <a:ext cx="6120779" cy="627655"/>
      </dsp:txXfrm>
    </dsp:sp>
    <dsp:sp modelId="{F1B15E9E-A4C7-4F20-B953-87F17E5509F6}">
      <dsp:nvSpPr>
        <dsp:cNvPr id="0" name=""/>
        <dsp:cNvSpPr/>
      </dsp:nvSpPr>
      <dsp:spPr>
        <a:xfrm>
          <a:off x="0" y="798715"/>
          <a:ext cx="6188689" cy="695565"/>
        </a:xfrm>
        <a:prstGeom prst="roundRect">
          <a:avLst/>
        </a:prstGeom>
        <a:gradFill rotWithShape="0">
          <a:gsLst>
            <a:gs pos="0">
              <a:schemeClr val="accent5">
                <a:hueOff val="-205419"/>
                <a:satOff val="-2102"/>
                <a:lumOff val="915"/>
                <a:alphaOff val="0"/>
                <a:lumMod val="110000"/>
                <a:satMod val="105000"/>
                <a:tint val="67000"/>
              </a:schemeClr>
            </a:gs>
            <a:gs pos="50000">
              <a:schemeClr val="accent5">
                <a:hueOff val="-205419"/>
                <a:satOff val="-2102"/>
                <a:lumOff val="915"/>
                <a:alphaOff val="0"/>
                <a:lumMod val="105000"/>
                <a:satMod val="103000"/>
                <a:tint val="73000"/>
              </a:schemeClr>
            </a:gs>
            <a:gs pos="100000">
              <a:schemeClr val="accent5">
                <a:hueOff val="-205419"/>
                <a:satOff val="-2102"/>
                <a:lumOff val="91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Eugenics</a:t>
          </a:r>
          <a:endParaRPr lang="en-US" sz="2900" kern="1200"/>
        </a:p>
      </dsp:txBody>
      <dsp:txXfrm>
        <a:off x="33955" y="832670"/>
        <a:ext cx="6120779" cy="627655"/>
      </dsp:txXfrm>
    </dsp:sp>
    <dsp:sp modelId="{3248E0C1-5982-4A7F-AD9C-3641C4A6B09B}">
      <dsp:nvSpPr>
        <dsp:cNvPr id="0" name=""/>
        <dsp:cNvSpPr/>
      </dsp:nvSpPr>
      <dsp:spPr>
        <a:xfrm>
          <a:off x="0" y="1577800"/>
          <a:ext cx="6188689" cy="695565"/>
        </a:xfrm>
        <a:prstGeom prst="roundRect">
          <a:avLst/>
        </a:prstGeom>
        <a:gradFill rotWithShape="0">
          <a:gsLst>
            <a:gs pos="0">
              <a:schemeClr val="accent5">
                <a:hueOff val="-410837"/>
                <a:satOff val="-4205"/>
                <a:lumOff val="1830"/>
                <a:alphaOff val="0"/>
                <a:lumMod val="110000"/>
                <a:satMod val="105000"/>
                <a:tint val="67000"/>
              </a:schemeClr>
            </a:gs>
            <a:gs pos="50000">
              <a:schemeClr val="accent5">
                <a:hueOff val="-410837"/>
                <a:satOff val="-4205"/>
                <a:lumOff val="1830"/>
                <a:alphaOff val="0"/>
                <a:lumMod val="105000"/>
                <a:satMod val="103000"/>
                <a:tint val="73000"/>
              </a:schemeClr>
            </a:gs>
            <a:gs pos="100000">
              <a:schemeClr val="accent5">
                <a:hueOff val="-410837"/>
                <a:satOff val="-4205"/>
                <a:lumOff val="183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Abortion</a:t>
          </a:r>
          <a:endParaRPr lang="en-US" sz="2900" kern="1200"/>
        </a:p>
      </dsp:txBody>
      <dsp:txXfrm>
        <a:off x="33955" y="1611755"/>
        <a:ext cx="6120779" cy="627655"/>
      </dsp:txXfrm>
    </dsp:sp>
    <dsp:sp modelId="{0DACA7AE-4853-4712-BF22-8E34EBC10A63}">
      <dsp:nvSpPr>
        <dsp:cNvPr id="0" name=""/>
        <dsp:cNvSpPr/>
      </dsp:nvSpPr>
      <dsp:spPr>
        <a:xfrm>
          <a:off x="0" y="2356885"/>
          <a:ext cx="6188689" cy="695565"/>
        </a:xfrm>
        <a:prstGeom prst="roundRect">
          <a:avLst/>
        </a:prstGeom>
        <a:gradFill rotWithShape="0">
          <a:gsLst>
            <a:gs pos="0">
              <a:schemeClr val="accent5">
                <a:hueOff val="-616256"/>
                <a:satOff val="-6307"/>
                <a:lumOff val="2746"/>
                <a:alphaOff val="0"/>
                <a:lumMod val="110000"/>
                <a:satMod val="105000"/>
                <a:tint val="67000"/>
              </a:schemeClr>
            </a:gs>
            <a:gs pos="50000">
              <a:schemeClr val="accent5">
                <a:hueOff val="-616256"/>
                <a:satOff val="-6307"/>
                <a:lumOff val="2746"/>
                <a:alphaOff val="0"/>
                <a:lumMod val="105000"/>
                <a:satMod val="103000"/>
                <a:tint val="73000"/>
              </a:schemeClr>
            </a:gs>
            <a:gs pos="100000">
              <a:schemeClr val="accent5">
                <a:hueOff val="-616256"/>
                <a:satOff val="-6307"/>
                <a:lumOff val="274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Is healthcare a right or privilege?</a:t>
          </a:r>
          <a:endParaRPr lang="en-US" sz="2900" kern="1200"/>
        </a:p>
      </dsp:txBody>
      <dsp:txXfrm>
        <a:off x="33955" y="2390840"/>
        <a:ext cx="6120779" cy="627655"/>
      </dsp:txXfrm>
    </dsp:sp>
    <dsp:sp modelId="{F7795D39-D95F-45D7-AAE8-FFDB6D68D1CE}">
      <dsp:nvSpPr>
        <dsp:cNvPr id="0" name=""/>
        <dsp:cNvSpPr/>
      </dsp:nvSpPr>
      <dsp:spPr>
        <a:xfrm>
          <a:off x="0" y="3135970"/>
          <a:ext cx="6188689" cy="695565"/>
        </a:xfrm>
        <a:prstGeom prst="roundRect">
          <a:avLst/>
        </a:prstGeom>
        <a:gradFill rotWithShape="0">
          <a:gsLst>
            <a:gs pos="0">
              <a:schemeClr val="accent5">
                <a:hueOff val="-821674"/>
                <a:satOff val="-8409"/>
                <a:lumOff val="3661"/>
                <a:alphaOff val="0"/>
                <a:lumMod val="110000"/>
                <a:satMod val="105000"/>
                <a:tint val="67000"/>
              </a:schemeClr>
            </a:gs>
            <a:gs pos="50000">
              <a:schemeClr val="accent5">
                <a:hueOff val="-821674"/>
                <a:satOff val="-8409"/>
                <a:lumOff val="3661"/>
                <a:alphaOff val="0"/>
                <a:lumMod val="105000"/>
                <a:satMod val="103000"/>
                <a:tint val="73000"/>
              </a:schemeClr>
            </a:gs>
            <a:gs pos="100000">
              <a:schemeClr val="accent5">
                <a:hueOff val="-821674"/>
                <a:satOff val="-8409"/>
                <a:lumOff val="366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Social media and professionalism</a:t>
          </a:r>
          <a:endParaRPr lang="en-US" sz="2900" kern="1200"/>
        </a:p>
      </dsp:txBody>
      <dsp:txXfrm>
        <a:off x="33955" y="3169925"/>
        <a:ext cx="6120779" cy="627655"/>
      </dsp:txXfrm>
    </dsp:sp>
    <dsp:sp modelId="{870D00BE-BACE-4C89-8F56-9AC12F2E11A5}">
      <dsp:nvSpPr>
        <dsp:cNvPr id="0" name=""/>
        <dsp:cNvSpPr/>
      </dsp:nvSpPr>
      <dsp:spPr>
        <a:xfrm>
          <a:off x="0" y="3915055"/>
          <a:ext cx="6188689" cy="695565"/>
        </a:xfrm>
        <a:prstGeom prst="roundRect">
          <a:avLst/>
        </a:prstGeom>
        <a:gradFill rotWithShape="0">
          <a:gsLst>
            <a:gs pos="0">
              <a:schemeClr val="accent5">
                <a:hueOff val="-1027092"/>
                <a:satOff val="-10512"/>
                <a:lumOff val="4576"/>
                <a:alphaOff val="0"/>
                <a:lumMod val="110000"/>
                <a:satMod val="105000"/>
                <a:tint val="67000"/>
              </a:schemeClr>
            </a:gs>
            <a:gs pos="50000">
              <a:schemeClr val="accent5">
                <a:hueOff val="-1027092"/>
                <a:satOff val="-10512"/>
                <a:lumOff val="4576"/>
                <a:alphaOff val="0"/>
                <a:lumMod val="105000"/>
                <a:satMod val="103000"/>
                <a:tint val="73000"/>
              </a:schemeClr>
            </a:gs>
            <a:gs pos="100000">
              <a:schemeClr val="accent5">
                <a:hueOff val="-1027092"/>
                <a:satOff val="-10512"/>
                <a:lumOff val="457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Gifts from patients</a:t>
          </a:r>
          <a:endParaRPr lang="en-US" sz="2900" kern="1200"/>
        </a:p>
      </dsp:txBody>
      <dsp:txXfrm>
        <a:off x="33955" y="3949010"/>
        <a:ext cx="6120779" cy="627655"/>
      </dsp:txXfrm>
    </dsp:sp>
    <dsp:sp modelId="{79471256-FBCC-42BE-B052-DA50F77B2CDA}">
      <dsp:nvSpPr>
        <dsp:cNvPr id="0" name=""/>
        <dsp:cNvSpPr/>
      </dsp:nvSpPr>
      <dsp:spPr>
        <a:xfrm>
          <a:off x="0" y="4694140"/>
          <a:ext cx="6188689" cy="695565"/>
        </a:xfrm>
        <a:prstGeom prst="roundRect">
          <a:avLst/>
        </a:prstGeom>
        <a:gradFill rotWithShape="0">
          <a:gsLst>
            <a:gs pos="0">
              <a:schemeClr val="accent5">
                <a:hueOff val="-1232511"/>
                <a:satOff val="-12614"/>
                <a:lumOff val="5491"/>
                <a:alphaOff val="0"/>
                <a:lumMod val="110000"/>
                <a:satMod val="105000"/>
                <a:tint val="67000"/>
              </a:schemeClr>
            </a:gs>
            <a:gs pos="50000">
              <a:schemeClr val="accent5">
                <a:hueOff val="-1232511"/>
                <a:satOff val="-12614"/>
                <a:lumOff val="5491"/>
                <a:alphaOff val="0"/>
                <a:lumMod val="105000"/>
                <a:satMod val="103000"/>
                <a:tint val="73000"/>
              </a:schemeClr>
            </a:gs>
            <a:gs pos="100000">
              <a:schemeClr val="accent5">
                <a:hueOff val="-1232511"/>
                <a:satOff val="-12614"/>
                <a:lumOff val="549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DNR</a:t>
          </a:r>
          <a:endParaRPr lang="en-US" sz="2900" kern="1200"/>
        </a:p>
      </dsp:txBody>
      <dsp:txXfrm>
        <a:off x="33955" y="4728095"/>
        <a:ext cx="6120779" cy="6276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13485-A046-4F56-ACC2-068502122A55}">
      <dsp:nvSpPr>
        <dsp:cNvPr id="0" name=""/>
        <dsp:cNvSpPr/>
      </dsp:nvSpPr>
      <dsp:spPr>
        <a:xfrm>
          <a:off x="0" y="765005"/>
          <a:ext cx="2213996" cy="132839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Protecting participants' dignity, wellbeing, rights and welfare.</a:t>
          </a:r>
          <a:endParaRPr lang="en-US" sz="2000" kern="1200"/>
        </a:p>
      </dsp:txBody>
      <dsp:txXfrm>
        <a:off x="0" y="765005"/>
        <a:ext cx="2213996" cy="1328397"/>
      </dsp:txXfrm>
    </dsp:sp>
    <dsp:sp modelId="{D1A7CA21-D45E-44B5-AE6E-9736CAAC2D7E}">
      <dsp:nvSpPr>
        <dsp:cNvPr id="0" name=""/>
        <dsp:cNvSpPr/>
      </dsp:nvSpPr>
      <dsp:spPr>
        <a:xfrm>
          <a:off x="2435395" y="765005"/>
          <a:ext cx="2213996" cy="1328397"/>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Maintaining confidentiality.</a:t>
          </a:r>
          <a:endParaRPr lang="en-US" sz="2000" kern="1200"/>
        </a:p>
      </dsp:txBody>
      <dsp:txXfrm>
        <a:off x="2435395" y="765005"/>
        <a:ext cx="2213996" cy="1328397"/>
      </dsp:txXfrm>
    </dsp:sp>
    <dsp:sp modelId="{45FC7DDC-3541-4A60-93C2-1387BC34337F}">
      <dsp:nvSpPr>
        <dsp:cNvPr id="0" name=""/>
        <dsp:cNvSpPr/>
      </dsp:nvSpPr>
      <dsp:spPr>
        <a:xfrm>
          <a:off x="4870791" y="765005"/>
          <a:ext cx="2213996" cy="1328397"/>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Upholding trust in the profession.</a:t>
          </a:r>
          <a:endParaRPr lang="en-US" sz="2000" kern="1200"/>
        </a:p>
      </dsp:txBody>
      <dsp:txXfrm>
        <a:off x="4870791" y="765005"/>
        <a:ext cx="2213996" cy="1328397"/>
      </dsp:txXfrm>
    </dsp:sp>
    <dsp:sp modelId="{52794233-572E-448B-AC10-03DDD2992F4F}">
      <dsp:nvSpPr>
        <dsp:cNvPr id="0" name=""/>
        <dsp:cNvSpPr/>
      </dsp:nvSpPr>
      <dsp:spPr>
        <a:xfrm>
          <a:off x="0" y="2314802"/>
          <a:ext cx="2213996" cy="1328397"/>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Combatting misconduct. </a:t>
          </a:r>
          <a:endParaRPr lang="en-US" sz="2000" kern="1200"/>
        </a:p>
      </dsp:txBody>
      <dsp:txXfrm>
        <a:off x="0" y="2314802"/>
        <a:ext cx="2213996" cy="1328397"/>
      </dsp:txXfrm>
    </dsp:sp>
    <dsp:sp modelId="{A6036835-54C2-4BD5-B0BA-462D778AA8DC}">
      <dsp:nvSpPr>
        <dsp:cNvPr id="0" name=""/>
        <dsp:cNvSpPr/>
      </dsp:nvSpPr>
      <dsp:spPr>
        <a:xfrm>
          <a:off x="2435395" y="2314802"/>
          <a:ext cx="2213996" cy="1328397"/>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Regulatory compliance.</a:t>
          </a:r>
          <a:endParaRPr lang="en-US" sz="2000" kern="1200"/>
        </a:p>
      </dsp:txBody>
      <dsp:txXfrm>
        <a:off x="2435395" y="2314802"/>
        <a:ext cx="2213996" cy="1328397"/>
      </dsp:txXfrm>
    </dsp:sp>
    <dsp:sp modelId="{7252FE09-22C0-4CA4-9575-AFE31A5D72FC}">
      <dsp:nvSpPr>
        <dsp:cNvPr id="0" name=""/>
        <dsp:cNvSpPr/>
      </dsp:nvSpPr>
      <dsp:spPr>
        <a:xfrm>
          <a:off x="4870791" y="2314802"/>
          <a:ext cx="2213996" cy="132839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Promoting cooperation and collaboration.</a:t>
          </a:r>
          <a:endParaRPr lang="en-US" sz="2000" kern="1200"/>
        </a:p>
      </dsp:txBody>
      <dsp:txXfrm>
        <a:off x="4870791" y="2314802"/>
        <a:ext cx="2213996" cy="1328397"/>
      </dsp:txXfrm>
    </dsp:sp>
    <dsp:sp modelId="{86068F42-2EF3-4BC2-A57A-17BFCC18A4FC}">
      <dsp:nvSpPr>
        <dsp:cNvPr id="0" name=""/>
        <dsp:cNvSpPr/>
      </dsp:nvSpPr>
      <dsp:spPr>
        <a:xfrm>
          <a:off x="2435395" y="3864600"/>
          <a:ext cx="2213996" cy="1328397"/>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Scientific accuracy.</a:t>
          </a:r>
          <a:endParaRPr lang="en-US" sz="2000" kern="1200"/>
        </a:p>
      </dsp:txBody>
      <dsp:txXfrm>
        <a:off x="2435395" y="3864600"/>
        <a:ext cx="2213996" cy="13283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FF9B0D-761E-46C5-9667-4B10D6B5CA87}">
      <dsp:nvSpPr>
        <dsp:cNvPr id="0" name=""/>
        <dsp:cNvSpPr/>
      </dsp:nvSpPr>
      <dsp:spPr>
        <a:xfrm>
          <a:off x="0" y="727"/>
          <a:ext cx="7084788" cy="0"/>
        </a:xfrm>
        <a:prstGeom prst="lin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16C099F-946C-4255-AC34-B60B351E5A1D}">
      <dsp:nvSpPr>
        <dsp:cNvPr id="0" name=""/>
        <dsp:cNvSpPr/>
      </dsp:nvSpPr>
      <dsp:spPr>
        <a:xfrm>
          <a:off x="0" y="727"/>
          <a:ext cx="7084788" cy="850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Does anyone know of any historic issues in research ethics?</a:t>
          </a:r>
          <a:endParaRPr lang="en-US" sz="2300" kern="1200"/>
        </a:p>
      </dsp:txBody>
      <dsp:txXfrm>
        <a:off x="0" y="727"/>
        <a:ext cx="7084788" cy="850935"/>
      </dsp:txXfrm>
    </dsp:sp>
    <dsp:sp modelId="{E035F7F3-AF86-4895-80E6-10A5D9E2D149}">
      <dsp:nvSpPr>
        <dsp:cNvPr id="0" name=""/>
        <dsp:cNvSpPr/>
      </dsp:nvSpPr>
      <dsp:spPr>
        <a:xfrm>
          <a:off x="0" y="851662"/>
          <a:ext cx="7084788" cy="0"/>
        </a:xfrm>
        <a:prstGeom prst="line">
          <a:avLst/>
        </a:prstGeom>
        <a:gradFill rotWithShape="0">
          <a:gsLst>
            <a:gs pos="0">
              <a:schemeClr val="accent2">
                <a:hueOff val="-1353817"/>
                <a:satOff val="7949"/>
                <a:lumOff val="1797"/>
                <a:alphaOff val="0"/>
                <a:lumMod val="110000"/>
                <a:satMod val="105000"/>
                <a:tint val="67000"/>
              </a:schemeClr>
            </a:gs>
            <a:gs pos="50000">
              <a:schemeClr val="accent2">
                <a:hueOff val="-1353817"/>
                <a:satOff val="7949"/>
                <a:lumOff val="1797"/>
                <a:alphaOff val="0"/>
                <a:lumMod val="105000"/>
                <a:satMod val="103000"/>
                <a:tint val="73000"/>
              </a:schemeClr>
            </a:gs>
            <a:gs pos="100000">
              <a:schemeClr val="accent2">
                <a:hueOff val="-1353817"/>
                <a:satOff val="7949"/>
                <a:lumOff val="1797"/>
                <a:alphaOff val="0"/>
                <a:lumMod val="105000"/>
                <a:satMod val="109000"/>
                <a:tint val="81000"/>
              </a:schemeClr>
            </a:gs>
          </a:gsLst>
          <a:lin ang="5400000" scaled="0"/>
        </a:gradFill>
        <a:ln w="6350" cap="flat" cmpd="sng" algn="ctr">
          <a:solidFill>
            <a:schemeClr val="accent2">
              <a:hueOff val="-1353817"/>
              <a:satOff val="7949"/>
              <a:lumOff val="179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09FB245-3CEF-4053-BA74-0E8212EF048A}">
      <dsp:nvSpPr>
        <dsp:cNvPr id="0" name=""/>
        <dsp:cNvSpPr/>
      </dsp:nvSpPr>
      <dsp:spPr>
        <a:xfrm>
          <a:off x="0" y="851662"/>
          <a:ext cx="7084788" cy="850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Nazi experimentation</a:t>
          </a:r>
          <a:endParaRPr lang="en-US" sz="2300" kern="1200"/>
        </a:p>
      </dsp:txBody>
      <dsp:txXfrm>
        <a:off x="0" y="851662"/>
        <a:ext cx="7084788" cy="850935"/>
      </dsp:txXfrm>
    </dsp:sp>
    <dsp:sp modelId="{2A59B4E4-0300-4CBF-9D56-27507BD86FDF}">
      <dsp:nvSpPr>
        <dsp:cNvPr id="0" name=""/>
        <dsp:cNvSpPr/>
      </dsp:nvSpPr>
      <dsp:spPr>
        <a:xfrm>
          <a:off x="0" y="1702598"/>
          <a:ext cx="7084788" cy="0"/>
        </a:xfrm>
        <a:prstGeom prst="line">
          <a:avLst/>
        </a:prstGeom>
        <a:gradFill rotWithShape="0">
          <a:gsLst>
            <a:gs pos="0">
              <a:schemeClr val="accent2">
                <a:hueOff val="-2707634"/>
                <a:satOff val="15898"/>
                <a:lumOff val="3594"/>
                <a:alphaOff val="0"/>
                <a:lumMod val="110000"/>
                <a:satMod val="105000"/>
                <a:tint val="67000"/>
              </a:schemeClr>
            </a:gs>
            <a:gs pos="50000">
              <a:schemeClr val="accent2">
                <a:hueOff val="-2707634"/>
                <a:satOff val="15898"/>
                <a:lumOff val="3594"/>
                <a:alphaOff val="0"/>
                <a:lumMod val="105000"/>
                <a:satMod val="103000"/>
                <a:tint val="73000"/>
              </a:schemeClr>
            </a:gs>
            <a:gs pos="100000">
              <a:schemeClr val="accent2">
                <a:hueOff val="-2707634"/>
                <a:satOff val="15898"/>
                <a:lumOff val="3594"/>
                <a:alphaOff val="0"/>
                <a:lumMod val="105000"/>
                <a:satMod val="109000"/>
                <a:tint val="81000"/>
              </a:schemeClr>
            </a:gs>
          </a:gsLst>
          <a:lin ang="5400000" scaled="0"/>
        </a:gradFill>
        <a:ln w="6350" cap="flat" cmpd="sng" algn="ctr">
          <a:solidFill>
            <a:schemeClr val="accent2">
              <a:hueOff val="-2707634"/>
              <a:satOff val="15898"/>
              <a:lumOff val="3594"/>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4D8E446-0A70-4897-AFBE-7D70AF1E04E7}">
      <dsp:nvSpPr>
        <dsp:cNvPr id="0" name=""/>
        <dsp:cNvSpPr/>
      </dsp:nvSpPr>
      <dsp:spPr>
        <a:xfrm>
          <a:off x="0" y="1702598"/>
          <a:ext cx="7084788" cy="850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Tuskegee Syphilis Study</a:t>
          </a:r>
          <a:endParaRPr lang="en-US" sz="2300" kern="1200"/>
        </a:p>
      </dsp:txBody>
      <dsp:txXfrm>
        <a:off x="0" y="1702598"/>
        <a:ext cx="7084788" cy="850935"/>
      </dsp:txXfrm>
    </dsp:sp>
    <dsp:sp modelId="{3CA89B77-C7AB-4729-81F9-DDED797385B6}">
      <dsp:nvSpPr>
        <dsp:cNvPr id="0" name=""/>
        <dsp:cNvSpPr/>
      </dsp:nvSpPr>
      <dsp:spPr>
        <a:xfrm>
          <a:off x="0" y="2553533"/>
          <a:ext cx="7084788" cy="0"/>
        </a:xfrm>
        <a:prstGeom prst="line">
          <a:avLst/>
        </a:prstGeom>
        <a:gradFill rotWithShape="0">
          <a:gsLst>
            <a:gs pos="0">
              <a:schemeClr val="accent2">
                <a:hueOff val="-4061451"/>
                <a:satOff val="23847"/>
                <a:lumOff val="5391"/>
                <a:alphaOff val="0"/>
                <a:lumMod val="110000"/>
                <a:satMod val="105000"/>
                <a:tint val="67000"/>
              </a:schemeClr>
            </a:gs>
            <a:gs pos="50000">
              <a:schemeClr val="accent2">
                <a:hueOff val="-4061451"/>
                <a:satOff val="23847"/>
                <a:lumOff val="5391"/>
                <a:alphaOff val="0"/>
                <a:lumMod val="105000"/>
                <a:satMod val="103000"/>
                <a:tint val="73000"/>
              </a:schemeClr>
            </a:gs>
            <a:gs pos="100000">
              <a:schemeClr val="accent2">
                <a:hueOff val="-4061451"/>
                <a:satOff val="23847"/>
                <a:lumOff val="5391"/>
                <a:alphaOff val="0"/>
                <a:lumMod val="105000"/>
                <a:satMod val="109000"/>
                <a:tint val="81000"/>
              </a:schemeClr>
            </a:gs>
          </a:gsLst>
          <a:lin ang="5400000" scaled="0"/>
        </a:gradFill>
        <a:ln w="6350" cap="flat" cmpd="sng" algn="ctr">
          <a:solidFill>
            <a:schemeClr val="accent2">
              <a:hueOff val="-4061451"/>
              <a:satOff val="23847"/>
              <a:lumOff val="5391"/>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8F861CB-451F-4517-9A08-5625AFBFEFBC}">
      <dsp:nvSpPr>
        <dsp:cNvPr id="0" name=""/>
        <dsp:cNvSpPr/>
      </dsp:nvSpPr>
      <dsp:spPr>
        <a:xfrm>
          <a:off x="0" y="2553533"/>
          <a:ext cx="7084788" cy="850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Thalidomide </a:t>
          </a:r>
          <a:endParaRPr lang="en-US" sz="2300" kern="1200"/>
        </a:p>
      </dsp:txBody>
      <dsp:txXfrm>
        <a:off x="0" y="2553533"/>
        <a:ext cx="7084788" cy="850935"/>
      </dsp:txXfrm>
    </dsp:sp>
    <dsp:sp modelId="{D28D5A00-A6AE-4407-B77F-01A337A920E1}">
      <dsp:nvSpPr>
        <dsp:cNvPr id="0" name=""/>
        <dsp:cNvSpPr/>
      </dsp:nvSpPr>
      <dsp:spPr>
        <a:xfrm>
          <a:off x="0" y="3404469"/>
          <a:ext cx="7084788" cy="0"/>
        </a:xfrm>
        <a:prstGeom prst="line">
          <a:avLst/>
        </a:prstGeom>
        <a:gradFill rotWithShape="0">
          <a:gsLst>
            <a:gs pos="0">
              <a:schemeClr val="accent2">
                <a:hueOff val="-5415267"/>
                <a:satOff val="31797"/>
                <a:lumOff val="7189"/>
                <a:alphaOff val="0"/>
                <a:lumMod val="110000"/>
                <a:satMod val="105000"/>
                <a:tint val="67000"/>
              </a:schemeClr>
            </a:gs>
            <a:gs pos="50000">
              <a:schemeClr val="accent2">
                <a:hueOff val="-5415267"/>
                <a:satOff val="31797"/>
                <a:lumOff val="7189"/>
                <a:alphaOff val="0"/>
                <a:lumMod val="105000"/>
                <a:satMod val="103000"/>
                <a:tint val="73000"/>
              </a:schemeClr>
            </a:gs>
            <a:gs pos="100000">
              <a:schemeClr val="accent2">
                <a:hueOff val="-5415267"/>
                <a:satOff val="31797"/>
                <a:lumOff val="7189"/>
                <a:alphaOff val="0"/>
                <a:lumMod val="105000"/>
                <a:satMod val="109000"/>
                <a:tint val="81000"/>
              </a:schemeClr>
            </a:gs>
          </a:gsLst>
          <a:lin ang="5400000" scaled="0"/>
        </a:gradFill>
        <a:ln w="6350" cap="flat" cmpd="sng" algn="ctr">
          <a:solidFill>
            <a:schemeClr val="accent2">
              <a:hueOff val="-5415267"/>
              <a:satOff val="31797"/>
              <a:lumOff val="718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C61DC18-A21F-43BE-9186-48348B126ED8}">
      <dsp:nvSpPr>
        <dsp:cNvPr id="0" name=""/>
        <dsp:cNvSpPr/>
      </dsp:nvSpPr>
      <dsp:spPr>
        <a:xfrm>
          <a:off x="0" y="3404469"/>
          <a:ext cx="7084788" cy="850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Willowbrook State School Study</a:t>
          </a:r>
          <a:endParaRPr lang="en-US" sz="2300" kern="1200"/>
        </a:p>
      </dsp:txBody>
      <dsp:txXfrm>
        <a:off x="0" y="3404469"/>
        <a:ext cx="7084788" cy="850935"/>
      </dsp:txXfrm>
    </dsp:sp>
    <dsp:sp modelId="{FB830128-A43D-4120-B0E3-258BFBEE681E}">
      <dsp:nvSpPr>
        <dsp:cNvPr id="0" name=""/>
        <dsp:cNvSpPr/>
      </dsp:nvSpPr>
      <dsp:spPr>
        <a:xfrm>
          <a:off x="0" y="4255404"/>
          <a:ext cx="7084788" cy="0"/>
        </a:xfrm>
        <a:prstGeom prst="line">
          <a:avLst/>
        </a:prstGeom>
        <a:gradFill rotWithShape="0">
          <a:gsLst>
            <a:gs pos="0">
              <a:schemeClr val="accent2">
                <a:hueOff val="-6769084"/>
                <a:satOff val="39746"/>
                <a:lumOff val="8986"/>
                <a:alphaOff val="0"/>
                <a:lumMod val="110000"/>
                <a:satMod val="105000"/>
                <a:tint val="67000"/>
              </a:schemeClr>
            </a:gs>
            <a:gs pos="50000">
              <a:schemeClr val="accent2">
                <a:hueOff val="-6769084"/>
                <a:satOff val="39746"/>
                <a:lumOff val="8986"/>
                <a:alphaOff val="0"/>
                <a:lumMod val="105000"/>
                <a:satMod val="103000"/>
                <a:tint val="73000"/>
              </a:schemeClr>
            </a:gs>
            <a:gs pos="100000">
              <a:schemeClr val="accent2">
                <a:hueOff val="-6769084"/>
                <a:satOff val="39746"/>
                <a:lumOff val="8986"/>
                <a:alphaOff val="0"/>
                <a:lumMod val="105000"/>
                <a:satMod val="109000"/>
                <a:tint val="81000"/>
              </a:schemeClr>
            </a:gs>
          </a:gsLst>
          <a:lin ang="5400000" scaled="0"/>
        </a:gradFill>
        <a:ln w="6350" cap="flat" cmpd="sng" algn="ctr">
          <a:solidFill>
            <a:schemeClr val="accent2">
              <a:hueOff val="-6769084"/>
              <a:satOff val="39746"/>
              <a:lumOff val="898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7960D68-A771-472D-A38B-A6174ABFCF54}">
      <dsp:nvSpPr>
        <dsp:cNvPr id="0" name=""/>
        <dsp:cNvSpPr/>
      </dsp:nvSpPr>
      <dsp:spPr>
        <a:xfrm>
          <a:off x="0" y="4255404"/>
          <a:ext cx="7084788" cy="850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Milgram's Obedience Study</a:t>
          </a:r>
          <a:endParaRPr lang="en-US" sz="2300" kern="1200"/>
        </a:p>
      </dsp:txBody>
      <dsp:txXfrm>
        <a:off x="0" y="4255404"/>
        <a:ext cx="7084788" cy="850935"/>
      </dsp:txXfrm>
    </dsp:sp>
    <dsp:sp modelId="{FACB04D9-6127-4BD9-A9F4-4000C2016970}">
      <dsp:nvSpPr>
        <dsp:cNvPr id="0" name=""/>
        <dsp:cNvSpPr/>
      </dsp:nvSpPr>
      <dsp:spPr>
        <a:xfrm>
          <a:off x="0" y="5106340"/>
          <a:ext cx="7084788" cy="0"/>
        </a:xfrm>
        <a:prstGeom prst="line">
          <a:avLst/>
        </a:prstGeom>
        <a:gradFill rotWithShape="0">
          <a:gsLst>
            <a:gs pos="0">
              <a:schemeClr val="accent2">
                <a:hueOff val="-8122901"/>
                <a:satOff val="47695"/>
                <a:lumOff val="10783"/>
                <a:alphaOff val="0"/>
                <a:lumMod val="110000"/>
                <a:satMod val="105000"/>
                <a:tint val="67000"/>
              </a:schemeClr>
            </a:gs>
            <a:gs pos="50000">
              <a:schemeClr val="accent2">
                <a:hueOff val="-8122901"/>
                <a:satOff val="47695"/>
                <a:lumOff val="10783"/>
                <a:alphaOff val="0"/>
                <a:lumMod val="105000"/>
                <a:satMod val="103000"/>
                <a:tint val="73000"/>
              </a:schemeClr>
            </a:gs>
            <a:gs pos="100000">
              <a:schemeClr val="accent2">
                <a:hueOff val="-8122901"/>
                <a:satOff val="47695"/>
                <a:lumOff val="10783"/>
                <a:alphaOff val="0"/>
                <a:lumMod val="105000"/>
                <a:satMod val="109000"/>
                <a:tint val="81000"/>
              </a:schemeClr>
            </a:gs>
          </a:gsLst>
          <a:lin ang="5400000" scaled="0"/>
        </a:gradFill>
        <a:ln w="6350" cap="flat" cmpd="sng" algn="ctr">
          <a:solidFill>
            <a:schemeClr val="accent2">
              <a:hueOff val="-8122901"/>
              <a:satOff val="47695"/>
              <a:lumOff val="1078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C7F6EA6-B8AD-4AA9-8C4E-998B88EA43E1}">
      <dsp:nvSpPr>
        <dsp:cNvPr id="0" name=""/>
        <dsp:cNvSpPr/>
      </dsp:nvSpPr>
      <dsp:spPr>
        <a:xfrm>
          <a:off x="0" y="5106340"/>
          <a:ext cx="7084788" cy="850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Stanford Prison Experiment</a:t>
          </a:r>
          <a:endParaRPr lang="en-US" sz="2300" kern="1200"/>
        </a:p>
      </dsp:txBody>
      <dsp:txXfrm>
        <a:off x="0" y="5106340"/>
        <a:ext cx="7084788" cy="85093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D1EBCC-D935-43B0-9CC9-D6B1CE8CF19C}">
      <dsp:nvSpPr>
        <dsp:cNvPr id="0" name=""/>
        <dsp:cNvSpPr/>
      </dsp:nvSpPr>
      <dsp:spPr>
        <a:xfrm>
          <a:off x="0" y="464401"/>
          <a:ext cx="5239469" cy="12097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Aim – to explore if individuals would obey instructions to harm another person because an authority figure told them to. </a:t>
          </a:r>
          <a:endParaRPr lang="en-US" sz="2200" kern="1200"/>
        </a:p>
      </dsp:txBody>
      <dsp:txXfrm>
        <a:off x="59057" y="523458"/>
        <a:ext cx="5121355" cy="1091666"/>
      </dsp:txXfrm>
    </dsp:sp>
    <dsp:sp modelId="{F7D5B4CB-85AC-470B-9D29-978AFE7CA180}">
      <dsp:nvSpPr>
        <dsp:cNvPr id="0" name=""/>
        <dsp:cNvSpPr/>
      </dsp:nvSpPr>
      <dsp:spPr>
        <a:xfrm>
          <a:off x="0" y="1737541"/>
          <a:ext cx="5239469" cy="1209780"/>
        </a:xfrm>
        <a:prstGeom prst="roundRect">
          <a:avLst/>
        </a:prstGeom>
        <a:gradFill rotWithShape="0">
          <a:gsLst>
            <a:gs pos="0">
              <a:schemeClr val="accent2">
                <a:hueOff val="-2707634"/>
                <a:satOff val="15898"/>
                <a:lumOff val="3594"/>
                <a:alphaOff val="0"/>
                <a:satMod val="103000"/>
                <a:lumMod val="102000"/>
                <a:tint val="94000"/>
              </a:schemeClr>
            </a:gs>
            <a:gs pos="50000">
              <a:schemeClr val="accent2">
                <a:hueOff val="-2707634"/>
                <a:satOff val="15898"/>
                <a:lumOff val="3594"/>
                <a:alphaOff val="0"/>
                <a:satMod val="110000"/>
                <a:lumMod val="100000"/>
                <a:shade val="100000"/>
              </a:schemeClr>
            </a:gs>
            <a:gs pos="100000">
              <a:schemeClr val="accent2">
                <a:hueOff val="-2707634"/>
                <a:satOff val="15898"/>
                <a:lumOff val="359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40 male participants, aged 20-50. </a:t>
          </a:r>
          <a:endParaRPr lang="en-US" sz="2200" kern="1200"/>
        </a:p>
      </dsp:txBody>
      <dsp:txXfrm>
        <a:off x="59057" y="1796598"/>
        <a:ext cx="5121355" cy="1091666"/>
      </dsp:txXfrm>
    </dsp:sp>
    <dsp:sp modelId="{36B8CD6F-F04C-459D-AFB9-D9BD1E95B1F0}">
      <dsp:nvSpPr>
        <dsp:cNvPr id="0" name=""/>
        <dsp:cNvSpPr/>
      </dsp:nvSpPr>
      <dsp:spPr>
        <a:xfrm>
          <a:off x="0" y="3010681"/>
          <a:ext cx="5239469" cy="1209780"/>
        </a:xfrm>
        <a:prstGeom prst="roundRect">
          <a:avLst/>
        </a:prstGeom>
        <a:gradFill rotWithShape="0">
          <a:gsLst>
            <a:gs pos="0">
              <a:schemeClr val="accent2">
                <a:hueOff val="-5415267"/>
                <a:satOff val="31797"/>
                <a:lumOff val="7189"/>
                <a:alphaOff val="0"/>
                <a:satMod val="103000"/>
                <a:lumMod val="102000"/>
                <a:tint val="94000"/>
              </a:schemeClr>
            </a:gs>
            <a:gs pos="50000">
              <a:schemeClr val="accent2">
                <a:hueOff val="-5415267"/>
                <a:satOff val="31797"/>
                <a:lumOff val="7189"/>
                <a:alphaOff val="0"/>
                <a:satMod val="110000"/>
                <a:lumMod val="100000"/>
                <a:shade val="100000"/>
              </a:schemeClr>
            </a:gs>
            <a:gs pos="100000">
              <a:schemeClr val="accent2">
                <a:hueOff val="-5415267"/>
                <a:satOff val="31797"/>
                <a:lumOff val="71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Recruited through the newspaper, under the guise of a memory study. </a:t>
          </a:r>
          <a:endParaRPr lang="en-US" sz="2200" kern="1200"/>
        </a:p>
      </dsp:txBody>
      <dsp:txXfrm>
        <a:off x="59057" y="3069738"/>
        <a:ext cx="5121355" cy="1091666"/>
      </dsp:txXfrm>
    </dsp:sp>
    <dsp:sp modelId="{E03FEA71-5736-4DD4-AC63-ADF5346524C5}">
      <dsp:nvSpPr>
        <dsp:cNvPr id="0" name=""/>
        <dsp:cNvSpPr/>
      </dsp:nvSpPr>
      <dsp:spPr>
        <a:xfrm>
          <a:off x="0" y="4283821"/>
          <a:ext cx="5239469" cy="1209780"/>
        </a:xfrm>
        <a:prstGeom prst="roundRect">
          <a:avLst/>
        </a:prstGeom>
        <a:gradFill rotWithShape="0">
          <a:gsLst>
            <a:gs pos="0">
              <a:schemeClr val="accent2">
                <a:hueOff val="-8122901"/>
                <a:satOff val="47695"/>
                <a:lumOff val="10783"/>
                <a:alphaOff val="0"/>
                <a:satMod val="103000"/>
                <a:lumMod val="102000"/>
                <a:tint val="94000"/>
              </a:schemeClr>
            </a:gs>
            <a:gs pos="50000">
              <a:schemeClr val="accent2">
                <a:hueOff val="-8122901"/>
                <a:satOff val="47695"/>
                <a:lumOff val="10783"/>
                <a:alphaOff val="0"/>
                <a:satMod val="110000"/>
                <a:lumMod val="100000"/>
                <a:shade val="100000"/>
              </a:schemeClr>
            </a:gs>
            <a:gs pos="100000">
              <a:schemeClr val="accent2">
                <a:hueOff val="-8122901"/>
                <a:satOff val="47695"/>
                <a:lumOff val="107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Paid $4.50 for attending, whether they completed the study or not. </a:t>
          </a:r>
          <a:endParaRPr lang="en-US" sz="2200" kern="1200"/>
        </a:p>
      </dsp:txBody>
      <dsp:txXfrm>
        <a:off x="59057" y="4342878"/>
        <a:ext cx="5121355" cy="10916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0428F-7100-4E0B-B729-24F783D3BA35}">
      <dsp:nvSpPr>
        <dsp:cNvPr id="0" name=""/>
        <dsp:cNvSpPr/>
      </dsp:nvSpPr>
      <dsp:spPr>
        <a:xfrm>
          <a:off x="0" y="58276"/>
          <a:ext cx="5239469" cy="141716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participant and the confederate drew slips from a hat to determine their roles.</a:t>
          </a:r>
          <a:endParaRPr lang="en-US" sz="2000" kern="1200"/>
        </a:p>
      </dsp:txBody>
      <dsp:txXfrm>
        <a:off x="69180" y="127456"/>
        <a:ext cx="5101109" cy="1278802"/>
      </dsp:txXfrm>
    </dsp:sp>
    <dsp:sp modelId="{42453EC2-4763-47AE-91CC-0B95CEDFE85D}">
      <dsp:nvSpPr>
        <dsp:cNvPr id="0" name=""/>
        <dsp:cNvSpPr/>
      </dsp:nvSpPr>
      <dsp:spPr>
        <a:xfrm>
          <a:off x="0" y="1533038"/>
          <a:ext cx="5239469" cy="1417162"/>
        </a:xfrm>
        <a:prstGeom prst="roundRect">
          <a:avLst/>
        </a:prstGeom>
        <a:gradFill rotWithShape="0">
          <a:gsLst>
            <a:gs pos="0">
              <a:schemeClr val="accent2">
                <a:hueOff val="-2707634"/>
                <a:satOff val="15898"/>
                <a:lumOff val="3594"/>
                <a:alphaOff val="0"/>
                <a:satMod val="103000"/>
                <a:lumMod val="102000"/>
                <a:tint val="94000"/>
              </a:schemeClr>
            </a:gs>
            <a:gs pos="50000">
              <a:schemeClr val="accent2">
                <a:hueOff val="-2707634"/>
                <a:satOff val="15898"/>
                <a:lumOff val="3594"/>
                <a:alphaOff val="0"/>
                <a:satMod val="110000"/>
                <a:lumMod val="100000"/>
                <a:shade val="100000"/>
              </a:schemeClr>
            </a:gs>
            <a:gs pos="100000">
              <a:schemeClr val="accent2">
                <a:hueOff val="-2707634"/>
                <a:satOff val="15898"/>
                <a:lumOff val="359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drawing was rigged so that both slips contained the word “Teacher.”</a:t>
          </a:r>
          <a:endParaRPr lang="en-US" sz="2000" kern="1200"/>
        </a:p>
      </dsp:txBody>
      <dsp:txXfrm>
        <a:off x="69180" y="1602218"/>
        <a:ext cx="5101109" cy="1278802"/>
      </dsp:txXfrm>
    </dsp:sp>
    <dsp:sp modelId="{B400A0D2-CBCE-4290-81CD-7135D811300D}">
      <dsp:nvSpPr>
        <dsp:cNvPr id="0" name=""/>
        <dsp:cNvSpPr/>
      </dsp:nvSpPr>
      <dsp:spPr>
        <a:xfrm>
          <a:off x="0" y="3007801"/>
          <a:ext cx="5239469" cy="1417162"/>
        </a:xfrm>
        <a:prstGeom prst="roundRect">
          <a:avLst/>
        </a:prstGeom>
        <a:gradFill rotWithShape="0">
          <a:gsLst>
            <a:gs pos="0">
              <a:schemeClr val="accent2">
                <a:hueOff val="-5415267"/>
                <a:satOff val="31797"/>
                <a:lumOff val="7189"/>
                <a:alphaOff val="0"/>
                <a:satMod val="103000"/>
                <a:lumMod val="102000"/>
                <a:tint val="94000"/>
              </a:schemeClr>
            </a:gs>
            <a:gs pos="50000">
              <a:schemeClr val="accent2">
                <a:hueOff val="-5415267"/>
                <a:satOff val="31797"/>
                <a:lumOff val="7189"/>
                <a:alphaOff val="0"/>
                <a:satMod val="110000"/>
                <a:lumMod val="100000"/>
                <a:shade val="100000"/>
              </a:schemeClr>
            </a:gs>
            <a:gs pos="100000">
              <a:schemeClr val="accent2">
                <a:hueOff val="-5415267"/>
                <a:satOff val="31797"/>
                <a:lumOff val="71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‘true’ participant was always first to choose.</a:t>
          </a:r>
          <a:endParaRPr lang="en-US" sz="2000" kern="1200"/>
        </a:p>
      </dsp:txBody>
      <dsp:txXfrm>
        <a:off x="69180" y="3076981"/>
        <a:ext cx="5101109" cy="1278802"/>
      </dsp:txXfrm>
    </dsp:sp>
    <dsp:sp modelId="{18B18863-E1FA-4049-8642-FA4939B715CD}">
      <dsp:nvSpPr>
        <dsp:cNvPr id="0" name=""/>
        <dsp:cNvSpPr/>
      </dsp:nvSpPr>
      <dsp:spPr>
        <a:xfrm>
          <a:off x="0" y="4482564"/>
          <a:ext cx="5239469" cy="1417162"/>
        </a:xfrm>
        <a:prstGeom prst="roundRect">
          <a:avLst/>
        </a:prstGeom>
        <a:gradFill rotWithShape="0">
          <a:gsLst>
            <a:gs pos="0">
              <a:schemeClr val="accent2">
                <a:hueOff val="-8122901"/>
                <a:satOff val="47695"/>
                <a:lumOff val="10783"/>
                <a:alphaOff val="0"/>
                <a:satMod val="103000"/>
                <a:lumMod val="102000"/>
                <a:tint val="94000"/>
              </a:schemeClr>
            </a:gs>
            <a:gs pos="50000">
              <a:schemeClr val="accent2">
                <a:hueOff val="-8122901"/>
                <a:satOff val="47695"/>
                <a:lumOff val="10783"/>
                <a:alphaOff val="0"/>
                <a:satMod val="110000"/>
                <a:lumMod val="100000"/>
                <a:shade val="100000"/>
              </a:schemeClr>
            </a:gs>
            <a:gs pos="100000">
              <a:schemeClr val="accent2">
                <a:hueOff val="-8122901"/>
                <a:satOff val="47695"/>
                <a:lumOff val="107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This ensured that the naive subject (real participant) was always assigned the role of teacher, while the confederate was always the learner.</a:t>
          </a:r>
          <a:endParaRPr lang="en-US" sz="2000" kern="1200"/>
        </a:p>
      </dsp:txBody>
      <dsp:txXfrm>
        <a:off x="69180" y="4551744"/>
        <a:ext cx="5101109" cy="12788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D17D1-5A41-4A4D-862A-6A810ECA49A2}">
      <dsp:nvSpPr>
        <dsp:cNvPr id="0" name=""/>
        <dsp:cNvSpPr/>
      </dsp:nvSpPr>
      <dsp:spPr>
        <a:xfrm>
          <a:off x="0" y="727"/>
          <a:ext cx="52394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4F07086-8352-4F28-BFD1-B0B35254CC36}">
      <dsp:nvSpPr>
        <dsp:cNvPr id="0" name=""/>
        <dsp:cNvSpPr/>
      </dsp:nvSpPr>
      <dsp:spPr>
        <a:xfrm>
          <a:off x="0" y="727"/>
          <a:ext cx="5239469" cy="1191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 set of 10 research ethics principles for human experimentation set as a result of the Nuremberg trials at the end of WWII. It was the first document to establish the principle of voluntary consent.</a:t>
          </a:r>
          <a:endParaRPr lang="en-US" sz="1800" kern="1200"/>
        </a:p>
      </dsp:txBody>
      <dsp:txXfrm>
        <a:off x="0" y="727"/>
        <a:ext cx="5239469" cy="1191309"/>
      </dsp:txXfrm>
    </dsp:sp>
    <dsp:sp modelId="{DDA92A89-390B-45F5-853E-959B90908F80}">
      <dsp:nvSpPr>
        <dsp:cNvPr id="0" name=""/>
        <dsp:cNvSpPr/>
      </dsp:nvSpPr>
      <dsp:spPr>
        <a:xfrm>
          <a:off x="0" y="1192036"/>
          <a:ext cx="523946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F8283AB-D89A-4FF1-B669-2DB788A87DD4}">
      <dsp:nvSpPr>
        <dsp:cNvPr id="0" name=""/>
        <dsp:cNvSpPr/>
      </dsp:nvSpPr>
      <dsp:spPr>
        <a:xfrm>
          <a:off x="0" y="1192036"/>
          <a:ext cx="5239469" cy="1191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What was its primary trigger? </a:t>
          </a:r>
          <a:endParaRPr lang="en-US" sz="1800" kern="1200"/>
        </a:p>
      </dsp:txBody>
      <dsp:txXfrm>
        <a:off x="0" y="1192036"/>
        <a:ext cx="5239469" cy="1191309"/>
      </dsp:txXfrm>
    </dsp:sp>
    <dsp:sp modelId="{ECBC6B81-4458-4B9E-BCC9-D8B3844E9104}">
      <dsp:nvSpPr>
        <dsp:cNvPr id="0" name=""/>
        <dsp:cNvSpPr/>
      </dsp:nvSpPr>
      <dsp:spPr>
        <a:xfrm>
          <a:off x="0" y="2383346"/>
          <a:ext cx="523946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A6C7A4-E268-4269-8023-08852E6FDC9D}">
      <dsp:nvSpPr>
        <dsp:cNvPr id="0" name=""/>
        <dsp:cNvSpPr/>
      </dsp:nvSpPr>
      <dsp:spPr>
        <a:xfrm>
          <a:off x="0" y="2383346"/>
          <a:ext cx="5239469" cy="1191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horrific "medical experiments" conducted by Nazi physicians.</a:t>
          </a:r>
          <a:endParaRPr lang="en-US" sz="1800" kern="1200"/>
        </a:p>
      </dsp:txBody>
      <dsp:txXfrm>
        <a:off x="0" y="2383346"/>
        <a:ext cx="5239469" cy="1191309"/>
      </dsp:txXfrm>
    </dsp:sp>
    <dsp:sp modelId="{7FD48DBE-9FC6-40B6-8F6F-29C946B74DA3}">
      <dsp:nvSpPr>
        <dsp:cNvPr id="0" name=""/>
        <dsp:cNvSpPr/>
      </dsp:nvSpPr>
      <dsp:spPr>
        <a:xfrm>
          <a:off x="0" y="3574656"/>
          <a:ext cx="523946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96BAB36-A739-4291-9D00-44F30584ADFC}">
      <dsp:nvSpPr>
        <dsp:cNvPr id="0" name=""/>
        <dsp:cNvSpPr/>
      </dsp:nvSpPr>
      <dsp:spPr>
        <a:xfrm>
          <a:off x="0" y="3574656"/>
          <a:ext cx="5239469" cy="1191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What is its core legacy? </a:t>
          </a:r>
          <a:endParaRPr lang="en-US" sz="1800" kern="1200"/>
        </a:p>
      </dsp:txBody>
      <dsp:txXfrm>
        <a:off x="0" y="3574656"/>
        <a:ext cx="5239469" cy="1191309"/>
      </dsp:txXfrm>
    </dsp:sp>
    <dsp:sp modelId="{8F826EB3-4E40-4CF5-A0C7-0F6F22466691}">
      <dsp:nvSpPr>
        <dsp:cNvPr id="0" name=""/>
        <dsp:cNvSpPr/>
      </dsp:nvSpPr>
      <dsp:spPr>
        <a:xfrm>
          <a:off x="0" y="4765966"/>
          <a:ext cx="523946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24D95B8-DE78-4EC4-8B9F-41F0A43DB9D5}">
      <dsp:nvSpPr>
        <dsp:cNvPr id="0" name=""/>
        <dsp:cNvSpPr/>
      </dsp:nvSpPr>
      <dsp:spPr>
        <a:xfrm>
          <a:off x="0" y="4765966"/>
          <a:ext cx="5239469" cy="1191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It established that the rights of the individual participant are paramount.</a:t>
          </a:r>
          <a:endParaRPr lang="en-US" sz="1800" kern="1200"/>
        </a:p>
      </dsp:txBody>
      <dsp:txXfrm>
        <a:off x="0" y="4765966"/>
        <a:ext cx="5239469" cy="119130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0F9B72-575D-412A-A56C-E90914C565CB}">
      <dsp:nvSpPr>
        <dsp:cNvPr id="0" name=""/>
        <dsp:cNvSpPr/>
      </dsp:nvSpPr>
      <dsp:spPr>
        <a:xfrm>
          <a:off x="414951" y="484"/>
          <a:ext cx="2978516" cy="1787110"/>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Voluntary Consent</a:t>
          </a:r>
          <a:endParaRPr lang="en-US" sz="2300" kern="1200"/>
        </a:p>
      </dsp:txBody>
      <dsp:txXfrm>
        <a:off x="414951" y="484"/>
        <a:ext cx="2978516" cy="1787110"/>
      </dsp:txXfrm>
    </dsp:sp>
    <dsp:sp modelId="{9664A100-0304-4B6F-BF27-D6914B4A864B}">
      <dsp:nvSpPr>
        <dsp:cNvPr id="0" name=""/>
        <dsp:cNvSpPr/>
      </dsp:nvSpPr>
      <dsp:spPr>
        <a:xfrm>
          <a:off x="3691319" y="484"/>
          <a:ext cx="2978516" cy="1787110"/>
        </a:xfrm>
        <a:prstGeom prst="rect">
          <a:avLst/>
        </a:prstGeom>
        <a:gradFill rotWithShape="0">
          <a:gsLst>
            <a:gs pos="0">
              <a:schemeClr val="accent5">
                <a:hueOff val="-246502"/>
                <a:satOff val="-2523"/>
                <a:lumOff val="1098"/>
                <a:alphaOff val="0"/>
                <a:lumMod val="110000"/>
                <a:satMod val="105000"/>
                <a:tint val="67000"/>
              </a:schemeClr>
            </a:gs>
            <a:gs pos="50000">
              <a:schemeClr val="accent5">
                <a:hueOff val="-246502"/>
                <a:satOff val="-2523"/>
                <a:lumOff val="1098"/>
                <a:alphaOff val="0"/>
                <a:lumMod val="105000"/>
                <a:satMod val="103000"/>
                <a:tint val="73000"/>
              </a:schemeClr>
            </a:gs>
            <a:gs pos="100000">
              <a:schemeClr val="accent5">
                <a:hueOff val="-246502"/>
                <a:satOff val="-2523"/>
                <a:lumOff val="109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participant must be able to give consent, without any coercion or duress.</a:t>
          </a:r>
          <a:endParaRPr lang="en-US" sz="2300" kern="1200"/>
        </a:p>
      </dsp:txBody>
      <dsp:txXfrm>
        <a:off x="3691319" y="484"/>
        <a:ext cx="2978516" cy="1787110"/>
      </dsp:txXfrm>
    </dsp:sp>
    <dsp:sp modelId="{EE33FBD5-C1E0-47BE-BF52-569A9A2FBBEF}">
      <dsp:nvSpPr>
        <dsp:cNvPr id="0" name=""/>
        <dsp:cNvSpPr/>
      </dsp:nvSpPr>
      <dsp:spPr>
        <a:xfrm>
          <a:off x="414951" y="2085446"/>
          <a:ext cx="2978516" cy="1787110"/>
        </a:xfrm>
        <a:prstGeom prst="rect">
          <a:avLst/>
        </a:prstGeom>
        <a:gradFill rotWithShape="0">
          <a:gsLst>
            <a:gs pos="0">
              <a:schemeClr val="accent5">
                <a:hueOff val="-493004"/>
                <a:satOff val="-5046"/>
                <a:lumOff val="2196"/>
                <a:alphaOff val="0"/>
                <a:lumMod val="110000"/>
                <a:satMod val="105000"/>
                <a:tint val="67000"/>
              </a:schemeClr>
            </a:gs>
            <a:gs pos="50000">
              <a:schemeClr val="accent5">
                <a:hueOff val="-493004"/>
                <a:satOff val="-5046"/>
                <a:lumOff val="2196"/>
                <a:alphaOff val="0"/>
                <a:lumMod val="105000"/>
                <a:satMod val="103000"/>
                <a:tint val="73000"/>
              </a:schemeClr>
            </a:gs>
            <a:gs pos="100000">
              <a:schemeClr val="accent5">
                <a:hueOff val="-493004"/>
                <a:satOff val="-5046"/>
                <a:lumOff val="219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Benefit vs. Risk</a:t>
          </a:r>
          <a:endParaRPr lang="en-US" sz="2300" kern="1200"/>
        </a:p>
      </dsp:txBody>
      <dsp:txXfrm>
        <a:off x="414951" y="2085446"/>
        <a:ext cx="2978516" cy="1787110"/>
      </dsp:txXfrm>
    </dsp:sp>
    <dsp:sp modelId="{56E667C1-95D6-48D0-A395-7D57237AC2BA}">
      <dsp:nvSpPr>
        <dsp:cNvPr id="0" name=""/>
        <dsp:cNvSpPr/>
      </dsp:nvSpPr>
      <dsp:spPr>
        <a:xfrm>
          <a:off x="3691319" y="2085446"/>
          <a:ext cx="2978516" cy="1787110"/>
        </a:xfrm>
        <a:prstGeom prst="rect">
          <a:avLst/>
        </a:prstGeom>
        <a:gradFill rotWithShape="0">
          <a:gsLst>
            <a:gs pos="0">
              <a:schemeClr val="accent5">
                <a:hueOff val="-739507"/>
                <a:satOff val="-7568"/>
                <a:lumOff val="3295"/>
                <a:alphaOff val="0"/>
                <a:lumMod val="110000"/>
                <a:satMod val="105000"/>
                <a:tint val="67000"/>
              </a:schemeClr>
            </a:gs>
            <a:gs pos="50000">
              <a:schemeClr val="accent5">
                <a:hueOff val="-739507"/>
                <a:satOff val="-7568"/>
                <a:lumOff val="3295"/>
                <a:alphaOff val="0"/>
                <a:lumMod val="105000"/>
                <a:satMod val="103000"/>
                <a:tint val="73000"/>
              </a:schemeClr>
            </a:gs>
            <a:gs pos="100000">
              <a:schemeClr val="accent5">
                <a:hueOff val="-739507"/>
                <a:satOff val="-7568"/>
                <a:lumOff val="329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experiment's potential good for society must justify the risks to participants.</a:t>
          </a:r>
          <a:endParaRPr lang="en-US" sz="2300" kern="1200"/>
        </a:p>
      </dsp:txBody>
      <dsp:txXfrm>
        <a:off x="3691319" y="2085446"/>
        <a:ext cx="2978516" cy="1787110"/>
      </dsp:txXfrm>
    </dsp:sp>
    <dsp:sp modelId="{CD598AF5-B3C7-4EA3-B2B0-3C17B65C4BA2}">
      <dsp:nvSpPr>
        <dsp:cNvPr id="0" name=""/>
        <dsp:cNvSpPr/>
      </dsp:nvSpPr>
      <dsp:spPr>
        <a:xfrm>
          <a:off x="414951" y="4170408"/>
          <a:ext cx="2978516" cy="1787110"/>
        </a:xfrm>
        <a:prstGeom prst="rect">
          <a:avLst/>
        </a:prstGeom>
        <a:gradFill rotWithShape="0">
          <a:gsLst>
            <a:gs pos="0">
              <a:schemeClr val="accent5">
                <a:hueOff val="-986009"/>
                <a:satOff val="-10091"/>
                <a:lumOff val="4393"/>
                <a:alphaOff val="0"/>
                <a:lumMod val="110000"/>
                <a:satMod val="105000"/>
                <a:tint val="67000"/>
              </a:schemeClr>
            </a:gs>
            <a:gs pos="50000">
              <a:schemeClr val="accent5">
                <a:hueOff val="-986009"/>
                <a:satOff val="-10091"/>
                <a:lumOff val="4393"/>
                <a:alphaOff val="0"/>
                <a:lumMod val="105000"/>
                <a:satMod val="103000"/>
                <a:tint val="73000"/>
              </a:schemeClr>
            </a:gs>
            <a:gs pos="100000">
              <a:schemeClr val="accent5">
                <a:hueOff val="-986009"/>
                <a:satOff val="-10091"/>
                <a:lumOff val="43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Right to Withdraw</a:t>
          </a:r>
          <a:endParaRPr lang="en-US" sz="2300" kern="1200"/>
        </a:p>
      </dsp:txBody>
      <dsp:txXfrm>
        <a:off x="414951" y="4170408"/>
        <a:ext cx="2978516" cy="1787110"/>
      </dsp:txXfrm>
    </dsp:sp>
    <dsp:sp modelId="{C6FF2523-4E9D-4DB7-A0F0-54AC1B8C7874}">
      <dsp:nvSpPr>
        <dsp:cNvPr id="0" name=""/>
        <dsp:cNvSpPr/>
      </dsp:nvSpPr>
      <dsp:spPr>
        <a:xfrm>
          <a:off x="3691319" y="4170408"/>
          <a:ext cx="2978516" cy="1787110"/>
        </a:xfrm>
        <a:prstGeom prst="rect">
          <a:avLst/>
        </a:prstGeom>
        <a:gradFill rotWithShape="0">
          <a:gsLst>
            <a:gs pos="0">
              <a:schemeClr val="accent5">
                <a:hueOff val="-1232511"/>
                <a:satOff val="-12614"/>
                <a:lumOff val="5491"/>
                <a:alphaOff val="0"/>
                <a:lumMod val="110000"/>
                <a:satMod val="105000"/>
                <a:tint val="67000"/>
              </a:schemeClr>
            </a:gs>
            <a:gs pos="50000">
              <a:schemeClr val="accent5">
                <a:hueOff val="-1232511"/>
                <a:satOff val="-12614"/>
                <a:lumOff val="5491"/>
                <a:alphaOff val="0"/>
                <a:lumMod val="105000"/>
                <a:satMod val="103000"/>
                <a:tint val="73000"/>
              </a:schemeClr>
            </a:gs>
            <a:gs pos="100000">
              <a:schemeClr val="accent5">
                <a:hueOff val="-1232511"/>
                <a:satOff val="-12614"/>
                <a:lumOff val="549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Participants must be able to stop and leave the experiment at any time, for any reason.</a:t>
          </a:r>
          <a:endParaRPr lang="en-US" sz="2300" kern="1200"/>
        </a:p>
      </dsp:txBody>
      <dsp:txXfrm>
        <a:off x="3691319" y="4170408"/>
        <a:ext cx="2978516" cy="178711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D2FE8-3A17-4BED-9FEE-0259FFE707B0}">
      <dsp:nvSpPr>
        <dsp:cNvPr id="0" name=""/>
        <dsp:cNvSpPr/>
      </dsp:nvSpPr>
      <dsp:spPr>
        <a:xfrm>
          <a:off x="414951" y="484"/>
          <a:ext cx="2978516" cy="1787110"/>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Ethics Committees</a:t>
          </a:r>
          <a:endParaRPr lang="en-US" sz="2200" kern="1200"/>
        </a:p>
      </dsp:txBody>
      <dsp:txXfrm>
        <a:off x="414951" y="484"/>
        <a:ext cx="2978516" cy="1787110"/>
      </dsp:txXfrm>
    </dsp:sp>
    <dsp:sp modelId="{22747F3C-C378-48FD-A979-F19CB5FE25CB}">
      <dsp:nvSpPr>
        <dsp:cNvPr id="0" name=""/>
        <dsp:cNvSpPr/>
      </dsp:nvSpPr>
      <dsp:spPr>
        <a:xfrm>
          <a:off x="3691319" y="484"/>
          <a:ext cx="2978516" cy="1787110"/>
        </a:xfrm>
        <a:prstGeom prst="rect">
          <a:avLst/>
        </a:prstGeom>
        <a:gradFill rotWithShape="0">
          <a:gsLst>
            <a:gs pos="0">
              <a:schemeClr val="accent5">
                <a:hueOff val="-246502"/>
                <a:satOff val="-2523"/>
                <a:lumOff val="1098"/>
                <a:alphaOff val="0"/>
                <a:lumMod val="110000"/>
                <a:satMod val="105000"/>
                <a:tint val="67000"/>
              </a:schemeClr>
            </a:gs>
            <a:gs pos="50000">
              <a:schemeClr val="accent5">
                <a:hueOff val="-246502"/>
                <a:satOff val="-2523"/>
                <a:lumOff val="1098"/>
                <a:alphaOff val="0"/>
                <a:lumMod val="105000"/>
                <a:satMod val="103000"/>
                <a:tint val="73000"/>
              </a:schemeClr>
            </a:gs>
            <a:gs pos="100000">
              <a:schemeClr val="accent5">
                <a:hueOff val="-246502"/>
                <a:satOff val="-2523"/>
                <a:lumOff val="109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Protocols must be reviewed by an independent committee *before* the study begins.</a:t>
          </a:r>
          <a:endParaRPr lang="en-US" sz="2200" kern="1200"/>
        </a:p>
      </dsp:txBody>
      <dsp:txXfrm>
        <a:off x="3691319" y="484"/>
        <a:ext cx="2978516" cy="1787110"/>
      </dsp:txXfrm>
    </dsp:sp>
    <dsp:sp modelId="{629BD201-AC11-4018-833C-672AA85CC4A6}">
      <dsp:nvSpPr>
        <dsp:cNvPr id="0" name=""/>
        <dsp:cNvSpPr/>
      </dsp:nvSpPr>
      <dsp:spPr>
        <a:xfrm>
          <a:off x="414951" y="2085446"/>
          <a:ext cx="2978516" cy="1787110"/>
        </a:xfrm>
        <a:prstGeom prst="rect">
          <a:avLst/>
        </a:prstGeom>
        <a:gradFill rotWithShape="0">
          <a:gsLst>
            <a:gs pos="0">
              <a:schemeClr val="accent5">
                <a:hueOff val="-493004"/>
                <a:satOff val="-5046"/>
                <a:lumOff val="2196"/>
                <a:alphaOff val="0"/>
                <a:lumMod val="110000"/>
                <a:satMod val="105000"/>
                <a:tint val="67000"/>
              </a:schemeClr>
            </a:gs>
            <a:gs pos="50000">
              <a:schemeClr val="accent5">
                <a:hueOff val="-493004"/>
                <a:satOff val="-5046"/>
                <a:lumOff val="2196"/>
                <a:alphaOff val="0"/>
                <a:lumMod val="105000"/>
                <a:satMod val="103000"/>
                <a:tint val="73000"/>
              </a:schemeClr>
            </a:gs>
            <a:gs pos="100000">
              <a:schemeClr val="accent5">
                <a:hueOff val="-493004"/>
                <a:satOff val="-5046"/>
                <a:lumOff val="219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Vulnerable Groups</a:t>
          </a:r>
          <a:endParaRPr lang="en-US" sz="2200" kern="1200"/>
        </a:p>
      </dsp:txBody>
      <dsp:txXfrm>
        <a:off x="414951" y="2085446"/>
        <a:ext cx="2978516" cy="1787110"/>
      </dsp:txXfrm>
    </dsp:sp>
    <dsp:sp modelId="{E1012067-7860-4211-AFEA-4561B337E1A2}">
      <dsp:nvSpPr>
        <dsp:cNvPr id="0" name=""/>
        <dsp:cNvSpPr/>
      </dsp:nvSpPr>
      <dsp:spPr>
        <a:xfrm>
          <a:off x="3691319" y="2085446"/>
          <a:ext cx="2978516" cy="1787110"/>
        </a:xfrm>
        <a:prstGeom prst="rect">
          <a:avLst/>
        </a:prstGeom>
        <a:gradFill rotWithShape="0">
          <a:gsLst>
            <a:gs pos="0">
              <a:schemeClr val="accent5">
                <a:hueOff val="-739507"/>
                <a:satOff val="-7568"/>
                <a:lumOff val="3295"/>
                <a:alphaOff val="0"/>
                <a:lumMod val="110000"/>
                <a:satMod val="105000"/>
                <a:tint val="67000"/>
              </a:schemeClr>
            </a:gs>
            <a:gs pos="50000">
              <a:schemeClr val="accent5">
                <a:hueOff val="-739507"/>
                <a:satOff val="-7568"/>
                <a:lumOff val="3295"/>
                <a:alphaOff val="0"/>
                <a:lumMod val="105000"/>
                <a:satMod val="103000"/>
                <a:tint val="73000"/>
              </a:schemeClr>
            </a:gs>
            <a:gs pos="100000">
              <a:schemeClr val="accent5">
                <a:hueOff val="-739507"/>
                <a:satOff val="-7568"/>
                <a:lumOff val="329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Added special protections for those who cannot consent fully (e.g., minors, those with impairments).</a:t>
          </a:r>
          <a:endParaRPr lang="en-US" sz="2200" kern="1200"/>
        </a:p>
      </dsp:txBody>
      <dsp:txXfrm>
        <a:off x="3691319" y="2085446"/>
        <a:ext cx="2978516" cy="1787110"/>
      </dsp:txXfrm>
    </dsp:sp>
    <dsp:sp modelId="{0004C906-6DAF-465F-B19D-EDA169859EEC}">
      <dsp:nvSpPr>
        <dsp:cNvPr id="0" name=""/>
        <dsp:cNvSpPr/>
      </dsp:nvSpPr>
      <dsp:spPr>
        <a:xfrm>
          <a:off x="414951" y="4170408"/>
          <a:ext cx="2978516" cy="1787110"/>
        </a:xfrm>
        <a:prstGeom prst="rect">
          <a:avLst/>
        </a:prstGeom>
        <a:gradFill rotWithShape="0">
          <a:gsLst>
            <a:gs pos="0">
              <a:schemeClr val="accent5">
                <a:hueOff val="-986009"/>
                <a:satOff val="-10091"/>
                <a:lumOff val="4393"/>
                <a:alphaOff val="0"/>
                <a:lumMod val="110000"/>
                <a:satMod val="105000"/>
                <a:tint val="67000"/>
              </a:schemeClr>
            </a:gs>
            <a:gs pos="50000">
              <a:schemeClr val="accent5">
                <a:hueOff val="-986009"/>
                <a:satOff val="-10091"/>
                <a:lumOff val="4393"/>
                <a:alphaOff val="0"/>
                <a:lumMod val="105000"/>
                <a:satMod val="103000"/>
                <a:tint val="73000"/>
              </a:schemeClr>
            </a:gs>
            <a:gs pos="100000">
              <a:schemeClr val="accent5">
                <a:hueOff val="-986009"/>
                <a:satOff val="-10091"/>
                <a:lumOff val="43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Informed Consent</a:t>
          </a:r>
          <a:endParaRPr lang="en-US" sz="2200" kern="1200"/>
        </a:p>
      </dsp:txBody>
      <dsp:txXfrm>
        <a:off x="414951" y="4170408"/>
        <a:ext cx="2978516" cy="1787110"/>
      </dsp:txXfrm>
    </dsp:sp>
    <dsp:sp modelId="{5B664928-91A1-490B-A545-08FD8C00789A}">
      <dsp:nvSpPr>
        <dsp:cNvPr id="0" name=""/>
        <dsp:cNvSpPr/>
      </dsp:nvSpPr>
      <dsp:spPr>
        <a:xfrm>
          <a:off x="3691319" y="4170408"/>
          <a:ext cx="2978516" cy="1787110"/>
        </a:xfrm>
        <a:prstGeom prst="rect">
          <a:avLst/>
        </a:prstGeom>
        <a:gradFill rotWithShape="0">
          <a:gsLst>
            <a:gs pos="0">
              <a:schemeClr val="accent5">
                <a:hueOff val="-1232511"/>
                <a:satOff val="-12614"/>
                <a:lumOff val="5491"/>
                <a:alphaOff val="0"/>
                <a:lumMod val="110000"/>
                <a:satMod val="105000"/>
                <a:tint val="67000"/>
              </a:schemeClr>
            </a:gs>
            <a:gs pos="50000">
              <a:schemeClr val="accent5">
                <a:hueOff val="-1232511"/>
                <a:satOff val="-12614"/>
                <a:lumOff val="5491"/>
                <a:alphaOff val="0"/>
                <a:lumMod val="105000"/>
                <a:satMod val="103000"/>
                <a:tint val="73000"/>
              </a:schemeClr>
            </a:gs>
            <a:gs pos="100000">
              <a:schemeClr val="accent5">
                <a:hueOff val="-1232511"/>
                <a:satOff val="-12614"/>
                <a:lumOff val="549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Expanded on consent, requiring full disclosure of risks, benefits, and study funding.</a:t>
          </a:r>
          <a:endParaRPr lang="en-US" sz="2200" kern="1200"/>
        </a:p>
      </dsp:txBody>
      <dsp:txXfrm>
        <a:off x="3691319" y="4170408"/>
        <a:ext cx="2978516" cy="178711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94B24-5015-4282-9B85-96D871845000}">
      <dsp:nvSpPr>
        <dsp:cNvPr id="0" name=""/>
        <dsp:cNvSpPr/>
      </dsp:nvSpPr>
      <dsp:spPr>
        <a:xfrm>
          <a:off x="0" y="830618"/>
          <a:ext cx="5239469" cy="67532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1. Respect for Persons</a:t>
          </a:r>
          <a:endParaRPr lang="en-US" sz="1700" kern="1200"/>
        </a:p>
      </dsp:txBody>
      <dsp:txXfrm>
        <a:off x="32967" y="863585"/>
        <a:ext cx="5173535" cy="609393"/>
      </dsp:txXfrm>
    </dsp:sp>
    <dsp:sp modelId="{6FD3A4B0-C7C8-4830-BC8B-A3760260558C}">
      <dsp:nvSpPr>
        <dsp:cNvPr id="0" name=""/>
        <dsp:cNvSpPr/>
      </dsp:nvSpPr>
      <dsp:spPr>
        <a:xfrm>
          <a:off x="0" y="1554906"/>
          <a:ext cx="5239469" cy="675327"/>
        </a:xfrm>
        <a:prstGeom prst="roundRect">
          <a:avLst/>
        </a:prstGeom>
        <a:gradFill rotWithShape="0">
          <a:gsLst>
            <a:gs pos="0">
              <a:schemeClr val="accent2">
                <a:hueOff val="-1624580"/>
                <a:satOff val="9539"/>
                <a:lumOff val="2157"/>
                <a:alphaOff val="0"/>
                <a:satMod val="103000"/>
                <a:lumMod val="102000"/>
                <a:tint val="94000"/>
              </a:schemeClr>
            </a:gs>
            <a:gs pos="50000">
              <a:schemeClr val="accent2">
                <a:hueOff val="-1624580"/>
                <a:satOff val="9539"/>
                <a:lumOff val="2157"/>
                <a:alphaOff val="0"/>
                <a:satMod val="110000"/>
                <a:lumMod val="100000"/>
                <a:shade val="100000"/>
              </a:schemeClr>
            </a:gs>
            <a:gs pos="100000">
              <a:schemeClr val="accent2">
                <a:hueOff val="-1624580"/>
                <a:satOff val="9539"/>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Respecting participant autonomy. The basis for informed consent and protecting vulnerable populations.</a:t>
          </a:r>
          <a:endParaRPr lang="en-US" sz="1700" kern="1200"/>
        </a:p>
      </dsp:txBody>
      <dsp:txXfrm>
        <a:off x="32967" y="1587873"/>
        <a:ext cx="5173535" cy="609393"/>
      </dsp:txXfrm>
    </dsp:sp>
    <dsp:sp modelId="{F664C19E-F71D-4F5D-90F5-8942EE3B8440}">
      <dsp:nvSpPr>
        <dsp:cNvPr id="0" name=""/>
        <dsp:cNvSpPr/>
      </dsp:nvSpPr>
      <dsp:spPr>
        <a:xfrm>
          <a:off x="0" y="2279193"/>
          <a:ext cx="5239469" cy="675327"/>
        </a:xfrm>
        <a:prstGeom prst="roundRect">
          <a:avLst/>
        </a:prstGeom>
        <a:gradFill rotWithShape="0">
          <a:gsLst>
            <a:gs pos="0">
              <a:schemeClr val="accent2">
                <a:hueOff val="-3249161"/>
                <a:satOff val="19078"/>
                <a:lumOff val="4313"/>
                <a:alphaOff val="0"/>
                <a:satMod val="103000"/>
                <a:lumMod val="102000"/>
                <a:tint val="94000"/>
              </a:schemeClr>
            </a:gs>
            <a:gs pos="50000">
              <a:schemeClr val="accent2">
                <a:hueOff val="-3249161"/>
                <a:satOff val="19078"/>
                <a:lumOff val="4313"/>
                <a:alphaOff val="0"/>
                <a:satMod val="110000"/>
                <a:lumMod val="100000"/>
                <a:shade val="100000"/>
              </a:schemeClr>
            </a:gs>
            <a:gs pos="100000">
              <a:schemeClr val="accent2">
                <a:hueOff val="-3249161"/>
                <a:satOff val="19078"/>
                <a:lumOff val="431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2. Beneficence</a:t>
          </a:r>
          <a:endParaRPr lang="en-US" sz="1700" kern="1200"/>
        </a:p>
      </dsp:txBody>
      <dsp:txXfrm>
        <a:off x="32967" y="2312160"/>
        <a:ext cx="5173535" cy="609393"/>
      </dsp:txXfrm>
    </dsp:sp>
    <dsp:sp modelId="{80DBD479-0824-46EE-9EB0-F19154653D4F}">
      <dsp:nvSpPr>
        <dsp:cNvPr id="0" name=""/>
        <dsp:cNvSpPr/>
      </dsp:nvSpPr>
      <dsp:spPr>
        <a:xfrm>
          <a:off x="0" y="3003481"/>
          <a:ext cx="5239469" cy="675327"/>
        </a:xfrm>
        <a:prstGeom prst="roundRect">
          <a:avLst/>
        </a:prstGeom>
        <a:gradFill rotWithShape="0">
          <a:gsLst>
            <a:gs pos="0">
              <a:schemeClr val="accent2">
                <a:hueOff val="-4873741"/>
                <a:satOff val="28617"/>
                <a:lumOff val="6470"/>
                <a:alphaOff val="0"/>
                <a:satMod val="103000"/>
                <a:lumMod val="102000"/>
                <a:tint val="94000"/>
              </a:schemeClr>
            </a:gs>
            <a:gs pos="50000">
              <a:schemeClr val="accent2">
                <a:hueOff val="-4873741"/>
                <a:satOff val="28617"/>
                <a:lumOff val="6470"/>
                <a:alphaOff val="0"/>
                <a:satMod val="110000"/>
                <a:lumMod val="100000"/>
                <a:shade val="100000"/>
              </a:schemeClr>
            </a:gs>
            <a:gs pos="100000">
              <a:schemeClr val="accent2">
                <a:hueOff val="-4873741"/>
                <a:satOff val="28617"/>
                <a:lumOff val="64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"Do no harm." Researchers must maximize possible benefits while minimizing possible harms.</a:t>
          </a:r>
          <a:endParaRPr lang="en-US" sz="1700" kern="1200"/>
        </a:p>
      </dsp:txBody>
      <dsp:txXfrm>
        <a:off x="32967" y="3036448"/>
        <a:ext cx="5173535" cy="609393"/>
      </dsp:txXfrm>
    </dsp:sp>
    <dsp:sp modelId="{01595EAC-23C8-4208-B607-2CCC59E80FEF}">
      <dsp:nvSpPr>
        <dsp:cNvPr id="0" name=""/>
        <dsp:cNvSpPr/>
      </dsp:nvSpPr>
      <dsp:spPr>
        <a:xfrm>
          <a:off x="0" y="3727769"/>
          <a:ext cx="5239469" cy="675327"/>
        </a:xfrm>
        <a:prstGeom prst="roundRect">
          <a:avLst/>
        </a:prstGeom>
        <a:gradFill rotWithShape="0">
          <a:gsLst>
            <a:gs pos="0">
              <a:schemeClr val="accent2">
                <a:hueOff val="-6498321"/>
                <a:satOff val="38156"/>
                <a:lumOff val="8626"/>
                <a:alphaOff val="0"/>
                <a:satMod val="103000"/>
                <a:lumMod val="102000"/>
                <a:tint val="94000"/>
              </a:schemeClr>
            </a:gs>
            <a:gs pos="50000">
              <a:schemeClr val="accent2">
                <a:hueOff val="-6498321"/>
                <a:satOff val="38156"/>
                <a:lumOff val="8626"/>
                <a:alphaOff val="0"/>
                <a:satMod val="110000"/>
                <a:lumMod val="100000"/>
                <a:shade val="100000"/>
              </a:schemeClr>
            </a:gs>
            <a:gs pos="100000">
              <a:schemeClr val="accent2">
                <a:hueOff val="-6498321"/>
                <a:satOff val="38156"/>
                <a:lumOff val="86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3. Justice</a:t>
          </a:r>
          <a:endParaRPr lang="en-US" sz="1700" kern="1200"/>
        </a:p>
      </dsp:txBody>
      <dsp:txXfrm>
        <a:off x="32967" y="3760736"/>
        <a:ext cx="5173535" cy="609393"/>
      </dsp:txXfrm>
    </dsp:sp>
    <dsp:sp modelId="{5C71D43C-A4E2-4161-997D-B692BAED34E1}">
      <dsp:nvSpPr>
        <dsp:cNvPr id="0" name=""/>
        <dsp:cNvSpPr/>
      </dsp:nvSpPr>
      <dsp:spPr>
        <a:xfrm>
          <a:off x="0" y="4452056"/>
          <a:ext cx="5239469" cy="675327"/>
        </a:xfrm>
        <a:prstGeom prst="roundRect">
          <a:avLst/>
        </a:prstGeom>
        <a:gradFill rotWithShape="0">
          <a:gsLst>
            <a:gs pos="0">
              <a:schemeClr val="accent2">
                <a:hueOff val="-8122901"/>
                <a:satOff val="47695"/>
                <a:lumOff val="10783"/>
                <a:alphaOff val="0"/>
                <a:satMod val="103000"/>
                <a:lumMod val="102000"/>
                <a:tint val="94000"/>
              </a:schemeClr>
            </a:gs>
            <a:gs pos="50000">
              <a:schemeClr val="accent2">
                <a:hueOff val="-8122901"/>
                <a:satOff val="47695"/>
                <a:lumOff val="10783"/>
                <a:alphaOff val="0"/>
                <a:satMod val="110000"/>
                <a:lumMod val="100000"/>
                <a:shade val="100000"/>
              </a:schemeClr>
            </a:gs>
            <a:gs pos="100000">
              <a:schemeClr val="accent2">
                <a:hueOff val="-8122901"/>
                <a:satOff val="47695"/>
                <a:lumOff val="107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Fair distribution of the benefits and burdens of research. Who participates? Who benefits?</a:t>
          </a:r>
          <a:endParaRPr lang="en-US" sz="1700" kern="1200"/>
        </a:p>
      </dsp:txBody>
      <dsp:txXfrm>
        <a:off x="32967" y="4485023"/>
        <a:ext cx="5173535" cy="60939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5E630-C220-4EAC-B819-746F39D68783}">
      <dsp:nvSpPr>
        <dsp:cNvPr id="0" name=""/>
        <dsp:cNvSpPr/>
      </dsp:nvSpPr>
      <dsp:spPr>
        <a:xfrm>
          <a:off x="3237449" y="745368"/>
          <a:ext cx="575689" cy="91440"/>
        </a:xfrm>
        <a:custGeom>
          <a:avLst/>
          <a:gdLst/>
          <a:ahLst/>
          <a:cxnLst/>
          <a:rect l="0" t="0" r="0" b="0"/>
          <a:pathLst>
            <a:path>
              <a:moveTo>
                <a:pt x="0" y="45720"/>
              </a:moveTo>
              <a:lnTo>
                <a:pt x="575689"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0136" y="788057"/>
        <a:ext cx="30314" cy="6062"/>
      </dsp:txXfrm>
    </dsp:sp>
    <dsp:sp modelId="{5A460C32-33A7-4414-A076-C7ADFB8B15C8}">
      <dsp:nvSpPr>
        <dsp:cNvPr id="0" name=""/>
        <dsp:cNvSpPr/>
      </dsp:nvSpPr>
      <dsp:spPr>
        <a:xfrm>
          <a:off x="603210" y="277"/>
          <a:ext cx="2636039" cy="158162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168" tIns="135585" rIns="129168" bIns="135585" numCol="1" spcCol="1270" anchor="ctr" anchorCtr="0">
          <a:noAutofit/>
        </a:bodyPr>
        <a:lstStyle/>
        <a:p>
          <a:pPr marL="0" lvl="0" indent="0" algn="ctr" defTabSz="800100">
            <a:lnSpc>
              <a:spcPct val="90000"/>
            </a:lnSpc>
            <a:spcBef>
              <a:spcPct val="0"/>
            </a:spcBef>
            <a:spcAft>
              <a:spcPct val="35000"/>
            </a:spcAft>
            <a:buNone/>
          </a:pPr>
          <a:r>
            <a:rPr lang="en-GB" sz="1800" b="1" kern="1200"/>
            <a:t>Pressure to Publish</a:t>
          </a:r>
          <a:endParaRPr lang="en-US" sz="1800" kern="1200"/>
        </a:p>
      </dsp:txBody>
      <dsp:txXfrm>
        <a:off x="603210" y="277"/>
        <a:ext cx="2636039" cy="1581623"/>
      </dsp:txXfrm>
    </dsp:sp>
    <dsp:sp modelId="{E3CC4DA5-1972-4B30-B607-FBA26B14B7D2}">
      <dsp:nvSpPr>
        <dsp:cNvPr id="0" name=""/>
        <dsp:cNvSpPr/>
      </dsp:nvSpPr>
      <dsp:spPr>
        <a:xfrm>
          <a:off x="1921229" y="1580100"/>
          <a:ext cx="3242328" cy="575689"/>
        </a:xfrm>
        <a:custGeom>
          <a:avLst/>
          <a:gdLst/>
          <a:ahLst/>
          <a:cxnLst/>
          <a:rect l="0" t="0" r="0" b="0"/>
          <a:pathLst>
            <a:path>
              <a:moveTo>
                <a:pt x="3242328" y="0"/>
              </a:moveTo>
              <a:lnTo>
                <a:pt x="3242328" y="304944"/>
              </a:lnTo>
              <a:lnTo>
                <a:pt x="0" y="304944"/>
              </a:lnTo>
              <a:lnTo>
                <a:pt x="0" y="575689"/>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59930" y="1864913"/>
        <a:ext cx="164926" cy="6062"/>
      </dsp:txXfrm>
    </dsp:sp>
    <dsp:sp modelId="{7D610E7D-A4CB-47CC-852F-B30ECE88B11B}">
      <dsp:nvSpPr>
        <dsp:cNvPr id="0" name=""/>
        <dsp:cNvSpPr/>
      </dsp:nvSpPr>
      <dsp:spPr>
        <a:xfrm>
          <a:off x="3845538" y="277"/>
          <a:ext cx="2636039" cy="158162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168" tIns="135585" rIns="129168" bIns="135585" numCol="1" spcCol="1270" anchor="ctr" anchorCtr="0">
          <a:noAutofit/>
        </a:bodyPr>
        <a:lstStyle/>
        <a:p>
          <a:pPr marL="0" lvl="0" indent="0" algn="ctr" defTabSz="800100">
            <a:lnSpc>
              <a:spcPct val="90000"/>
            </a:lnSpc>
            <a:spcBef>
              <a:spcPct val="0"/>
            </a:spcBef>
            <a:spcAft>
              <a:spcPct val="35000"/>
            </a:spcAft>
            <a:buNone/>
          </a:pPr>
          <a:r>
            <a:rPr lang="en-GB" sz="1800" kern="1200"/>
            <a:t>"Publish or Perish." Academic and career success is often tied to high-volume, "significant" findings.</a:t>
          </a:r>
          <a:endParaRPr lang="en-US" sz="1800" kern="1200"/>
        </a:p>
      </dsp:txBody>
      <dsp:txXfrm>
        <a:off x="3845538" y="277"/>
        <a:ext cx="2636039" cy="1581623"/>
      </dsp:txXfrm>
    </dsp:sp>
    <dsp:sp modelId="{8FE9C33B-3697-4C83-BA01-48CEF9682BE1}">
      <dsp:nvSpPr>
        <dsp:cNvPr id="0" name=""/>
        <dsp:cNvSpPr/>
      </dsp:nvSpPr>
      <dsp:spPr>
        <a:xfrm>
          <a:off x="3237449" y="2933281"/>
          <a:ext cx="575689" cy="91440"/>
        </a:xfrm>
        <a:custGeom>
          <a:avLst/>
          <a:gdLst/>
          <a:ahLst/>
          <a:cxnLst/>
          <a:rect l="0" t="0" r="0" b="0"/>
          <a:pathLst>
            <a:path>
              <a:moveTo>
                <a:pt x="0" y="45720"/>
              </a:moveTo>
              <a:lnTo>
                <a:pt x="575689"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0136" y="2975970"/>
        <a:ext cx="30314" cy="6062"/>
      </dsp:txXfrm>
    </dsp:sp>
    <dsp:sp modelId="{90D68449-E262-4F80-BC6F-A163A9DFB3E7}">
      <dsp:nvSpPr>
        <dsp:cNvPr id="0" name=""/>
        <dsp:cNvSpPr/>
      </dsp:nvSpPr>
      <dsp:spPr>
        <a:xfrm>
          <a:off x="603210" y="2188189"/>
          <a:ext cx="2636039" cy="158162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168" tIns="135585" rIns="129168" bIns="135585" numCol="1" spcCol="1270" anchor="ctr" anchorCtr="0">
          <a:noAutofit/>
        </a:bodyPr>
        <a:lstStyle/>
        <a:p>
          <a:pPr marL="0" lvl="0" indent="0" algn="ctr" defTabSz="800100">
            <a:lnSpc>
              <a:spcPct val="90000"/>
            </a:lnSpc>
            <a:spcBef>
              <a:spcPct val="0"/>
            </a:spcBef>
            <a:spcAft>
              <a:spcPct val="35000"/>
            </a:spcAft>
            <a:buNone/>
          </a:pPr>
          <a:r>
            <a:rPr lang="en-GB" sz="1800" b="1" kern="1200"/>
            <a:t>Financial Interests</a:t>
          </a:r>
          <a:endParaRPr lang="en-US" sz="1800" kern="1200"/>
        </a:p>
      </dsp:txBody>
      <dsp:txXfrm>
        <a:off x="603210" y="2188189"/>
        <a:ext cx="2636039" cy="1581623"/>
      </dsp:txXfrm>
    </dsp:sp>
    <dsp:sp modelId="{675439ED-72B4-4E14-BF9E-F5748244F867}">
      <dsp:nvSpPr>
        <dsp:cNvPr id="0" name=""/>
        <dsp:cNvSpPr/>
      </dsp:nvSpPr>
      <dsp:spPr>
        <a:xfrm>
          <a:off x="1921229" y="3768013"/>
          <a:ext cx="3242328" cy="575689"/>
        </a:xfrm>
        <a:custGeom>
          <a:avLst/>
          <a:gdLst/>
          <a:ahLst/>
          <a:cxnLst/>
          <a:rect l="0" t="0" r="0" b="0"/>
          <a:pathLst>
            <a:path>
              <a:moveTo>
                <a:pt x="3242328" y="0"/>
              </a:moveTo>
              <a:lnTo>
                <a:pt x="3242328" y="304944"/>
              </a:lnTo>
              <a:lnTo>
                <a:pt x="0" y="304944"/>
              </a:lnTo>
              <a:lnTo>
                <a:pt x="0" y="575689"/>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59930" y="4052826"/>
        <a:ext cx="164926" cy="6062"/>
      </dsp:txXfrm>
    </dsp:sp>
    <dsp:sp modelId="{E2894979-9E2C-4516-B146-EA38B483D407}">
      <dsp:nvSpPr>
        <dsp:cNvPr id="0" name=""/>
        <dsp:cNvSpPr/>
      </dsp:nvSpPr>
      <dsp:spPr>
        <a:xfrm>
          <a:off x="3845538" y="2188189"/>
          <a:ext cx="2636039" cy="158162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168" tIns="135585" rIns="129168" bIns="135585" numCol="1" spcCol="1270" anchor="ctr" anchorCtr="0">
          <a:noAutofit/>
        </a:bodyPr>
        <a:lstStyle/>
        <a:p>
          <a:pPr marL="0" lvl="0" indent="0" algn="ctr" defTabSz="800100">
            <a:lnSpc>
              <a:spcPct val="90000"/>
            </a:lnSpc>
            <a:spcBef>
              <a:spcPct val="0"/>
            </a:spcBef>
            <a:spcAft>
              <a:spcPct val="35000"/>
            </a:spcAft>
            <a:buNone/>
          </a:pPr>
          <a:r>
            <a:rPr lang="en-GB" sz="1800" kern="1200"/>
            <a:t>Funding from pharmaceutical or tech companies can create powerful conflicts of interest.</a:t>
          </a:r>
          <a:endParaRPr lang="en-US" sz="1800" kern="1200"/>
        </a:p>
      </dsp:txBody>
      <dsp:txXfrm>
        <a:off x="3845538" y="2188189"/>
        <a:ext cx="2636039" cy="1581623"/>
      </dsp:txXfrm>
    </dsp:sp>
    <dsp:sp modelId="{5D0CB084-448D-448E-9F2C-FAB74FA490B1}">
      <dsp:nvSpPr>
        <dsp:cNvPr id="0" name=""/>
        <dsp:cNvSpPr/>
      </dsp:nvSpPr>
      <dsp:spPr>
        <a:xfrm>
          <a:off x="3237449" y="5121194"/>
          <a:ext cx="575689" cy="91440"/>
        </a:xfrm>
        <a:custGeom>
          <a:avLst/>
          <a:gdLst/>
          <a:ahLst/>
          <a:cxnLst/>
          <a:rect l="0" t="0" r="0" b="0"/>
          <a:pathLst>
            <a:path>
              <a:moveTo>
                <a:pt x="0" y="45720"/>
              </a:moveTo>
              <a:lnTo>
                <a:pt x="575689"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0136" y="5163882"/>
        <a:ext cx="30314" cy="6062"/>
      </dsp:txXfrm>
    </dsp:sp>
    <dsp:sp modelId="{14D8948D-BC38-40E5-869C-59101BC28836}">
      <dsp:nvSpPr>
        <dsp:cNvPr id="0" name=""/>
        <dsp:cNvSpPr/>
      </dsp:nvSpPr>
      <dsp:spPr>
        <a:xfrm>
          <a:off x="603210" y="4376102"/>
          <a:ext cx="2636039" cy="158162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168" tIns="135585" rIns="129168" bIns="135585" numCol="1" spcCol="1270" anchor="ctr" anchorCtr="0">
          <a:noAutofit/>
        </a:bodyPr>
        <a:lstStyle/>
        <a:p>
          <a:pPr marL="0" lvl="0" indent="0" algn="ctr" defTabSz="800100">
            <a:lnSpc>
              <a:spcPct val="90000"/>
            </a:lnSpc>
            <a:spcBef>
              <a:spcPct val="0"/>
            </a:spcBef>
            <a:spcAft>
              <a:spcPct val="35000"/>
            </a:spcAft>
            <a:buNone/>
          </a:pPr>
          <a:r>
            <a:rPr lang="en-GB" sz="1800" b="1" kern="1200"/>
            <a:t>"Noble Cause" Bias</a:t>
          </a:r>
          <a:endParaRPr lang="en-US" sz="1800" kern="1200"/>
        </a:p>
      </dsp:txBody>
      <dsp:txXfrm>
        <a:off x="603210" y="4376102"/>
        <a:ext cx="2636039" cy="1581623"/>
      </dsp:txXfrm>
    </dsp:sp>
    <dsp:sp modelId="{5967FCD4-5142-4DF4-89CD-52FD89BA09E7}">
      <dsp:nvSpPr>
        <dsp:cNvPr id="0" name=""/>
        <dsp:cNvSpPr/>
      </dsp:nvSpPr>
      <dsp:spPr>
        <a:xfrm>
          <a:off x="3845538" y="4376102"/>
          <a:ext cx="2636039" cy="158162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168" tIns="135585" rIns="129168" bIns="135585" numCol="1" spcCol="1270" anchor="ctr" anchorCtr="0">
          <a:noAutofit/>
        </a:bodyPr>
        <a:lstStyle/>
        <a:p>
          <a:pPr marL="0" lvl="0" indent="0" algn="ctr" defTabSz="800100">
            <a:lnSpc>
              <a:spcPct val="90000"/>
            </a:lnSpc>
            <a:spcBef>
              <a:spcPct val="0"/>
            </a:spcBef>
            <a:spcAft>
              <a:spcPct val="35000"/>
            </a:spcAft>
            <a:buNone/>
          </a:pPr>
          <a:r>
            <a:rPr lang="en-GB" sz="1800" kern="1200"/>
            <a:t>Believing your research is so important (e.g., curing a disease) that the ends justify the means.</a:t>
          </a:r>
          <a:endParaRPr lang="en-US" sz="1800" kern="1200"/>
        </a:p>
      </dsp:txBody>
      <dsp:txXfrm>
        <a:off x="3845538" y="4376102"/>
        <a:ext cx="2636039" cy="158162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E9B15-A0D0-4577-AC30-63BA802A68C2}">
      <dsp:nvSpPr>
        <dsp:cNvPr id="0" name=""/>
        <dsp:cNvSpPr/>
      </dsp:nvSpPr>
      <dsp:spPr>
        <a:xfrm>
          <a:off x="0" y="578701"/>
          <a:ext cx="5239469" cy="115478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Data Slicing &amp; P-Hacking:</a:t>
          </a:r>
          <a:r>
            <a:rPr lang="en-GB" sz="2100" kern="1200"/>
            <a:t> Manipulating data or splitting one study into many ("salami slicing") to find or create a significant result.</a:t>
          </a:r>
          <a:endParaRPr lang="en-US" sz="2100" kern="1200"/>
        </a:p>
      </dsp:txBody>
      <dsp:txXfrm>
        <a:off x="56372" y="635073"/>
        <a:ext cx="5126725" cy="1042045"/>
      </dsp:txXfrm>
    </dsp:sp>
    <dsp:sp modelId="{EA7FBDED-0084-4BE3-AD12-E97CC96F89AD}">
      <dsp:nvSpPr>
        <dsp:cNvPr id="0" name=""/>
        <dsp:cNvSpPr/>
      </dsp:nvSpPr>
      <dsp:spPr>
        <a:xfrm>
          <a:off x="0" y="1793971"/>
          <a:ext cx="5239469" cy="1154789"/>
        </a:xfrm>
        <a:prstGeom prst="roundRect">
          <a:avLst/>
        </a:prstGeom>
        <a:gradFill rotWithShape="0">
          <a:gsLst>
            <a:gs pos="0">
              <a:schemeClr val="accent2">
                <a:hueOff val="-2707634"/>
                <a:satOff val="15898"/>
                <a:lumOff val="3594"/>
                <a:alphaOff val="0"/>
                <a:satMod val="103000"/>
                <a:lumMod val="102000"/>
                <a:tint val="94000"/>
              </a:schemeClr>
            </a:gs>
            <a:gs pos="50000">
              <a:schemeClr val="accent2">
                <a:hueOff val="-2707634"/>
                <a:satOff val="15898"/>
                <a:lumOff val="3594"/>
                <a:alphaOff val="0"/>
                <a:satMod val="110000"/>
                <a:lumMod val="100000"/>
                <a:shade val="100000"/>
              </a:schemeClr>
            </a:gs>
            <a:gs pos="100000">
              <a:schemeClr val="accent2">
                <a:hueOff val="-2707634"/>
                <a:satOff val="15898"/>
                <a:lumOff val="359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Coercive Recruitment:</a:t>
          </a:r>
          <a:r>
            <a:rPr lang="en-GB" sz="2100" kern="1200"/>
            <a:t> Using your power (as a doctor, lecturer, manager) to pressure people into participating.</a:t>
          </a:r>
          <a:endParaRPr lang="en-US" sz="2100" kern="1200"/>
        </a:p>
      </dsp:txBody>
      <dsp:txXfrm>
        <a:off x="56372" y="1850343"/>
        <a:ext cx="5126725" cy="1042045"/>
      </dsp:txXfrm>
    </dsp:sp>
    <dsp:sp modelId="{F28BAE00-09B0-4D4C-8EE2-57D77D797BDA}">
      <dsp:nvSpPr>
        <dsp:cNvPr id="0" name=""/>
        <dsp:cNvSpPr/>
      </dsp:nvSpPr>
      <dsp:spPr>
        <a:xfrm>
          <a:off x="0" y="3009241"/>
          <a:ext cx="5239469" cy="1154789"/>
        </a:xfrm>
        <a:prstGeom prst="roundRect">
          <a:avLst/>
        </a:prstGeom>
        <a:gradFill rotWithShape="0">
          <a:gsLst>
            <a:gs pos="0">
              <a:schemeClr val="accent2">
                <a:hueOff val="-5415267"/>
                <a:satOff val="31797"/>
                <a:lumOff val="7189"/>
                <a:alphaOff val="0"/>
                <a:satMod val="103000"/>
                <a:lumMod val="102000"/>
                <a:tint val="94000"/>
              </a:schemeClr>
            </a:gs>
            <a:gs pos="50000">
              <a:schemeClr val="accent2">
                <a:hueOff val="-5415267"/>
                <a:satOff val="31797"/>
                <a:lumOff val="7189"/>
                <a:alphaOff val="0"/>
                <a:satMod val="110000"/>
                <a:lumMod val="100000"/>
                <a:shade val="100000"/>
              </a:schemeClr>
            </a:gs>
            <a:gs pos="100000">
              <a:schemeClr val="accent2">
                <a:hueOff val="-5415267"/>
                <a:satOff val="31797"/>
                <a:lumOff val="71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"Consent" vs. Understanding:</a:t>
          </a:r>
          <a:r>
            <a:rPr lang="en-GB" sz="2100" kern="1200"/>
            <a:t> Giving a 20-page info sheet that no one can understand. This is not *informed* consent.</a:t>
          </a:r>
          <a:endParaRPr lang="en-US" sz="2100" kern="1200"/>
        </a:p>
      </dsp:txBody>
      <dsp:txXfrm>
        <a:off x="56372" y="3065613"/>
        <a:ext cx="5126725" cy="1042045"/>
      </dsp:txXfrm>
    </dsp:sp>
    <dsp:sp modelId="{19800B4D-0F04-40A4-9D7D-3B3E12F6E654}">
      <dsp:nvSpPr>
        <dsp:cNvPr id="0" name=""/>
        <dsp:cNvSpPr/>
      </dsp:nvSpPr>
      <dsp:spPr>
        <a:xfrm>
          <a:off x="0" y="4224511"/>
          <a:ext cx="5239469" cy="1154789"/>
        </a:xfrm>
        <a:prstGeom prst="roundRect">
          <a:avLst/>
        </a:prstGeom>
        <a:gradFill rotWithShape="0">
          <a:gsLst>
            <a:gs pos="0">
              <a:schemeClr val="accent2">
                <a:hueOff val="-8122901"/>
                <a:satOff val="47695"/>
                <a:lumOff val="10783"/>
                <a:alphaOff val="0"/>
                <a:satMod val="103000"/>
                <a:lumMod val="102000"/>
                <a:tint val="94000"/>
              </a:schemeClr>
            </a:gs>
            <a:gs pos="50000">
              <a:schemeClr val="accent2">
                <a:hueOff val="-8122901"/>
                <a:satOff val="47695"/>
                <a:lumOff val="10783"/>
                <a:alphaOff val="0"/>
                <a:satMod val="110000"/>
                <a:lumMod val="100000"/>
                <a:shade val="100000"/>
              </a:schemeClr>
            </a:gs>
            <a:gs pos="100000">
              <a:schemeClr val="accent2">
                <a:hueOff val="-8122901"/>
                <a:satOff val="47695"/>
                <a:lumOff val="107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Implicit Bias:</a:t>
          </a:r>
          <a:r>
            <a:rPr lang="en-GB" sz="2100" kern="1200"/>
            <a:t> Designing a study that (unintentionally) excludes certain groups or reinforces a stereotype.</a:t>
          </a:r>
          <a:endParaRPr lang="en-US" sz="2100" kern="1200"/>
        </a:p>
      </dsp:txBody>
      <dsp:txXfrm>
        <a:off x="56372" y="4280883"/>
        <a:ext cx="5126725" cy="104204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5846D-AA9B-400B-AC41-B1960DE1EA42}">
      <dsp:nvSpPr>
        <dsp:cNvPr id="0" name=""/>
        <dsp:cNvSpPr/>
      </dsp:nvSpPr>
      <dsp:spPr>
        <a:xfrm>
          <a:off x="0" y="1570"/>
          <a:ext cx="11293475" cy="7957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8E43EA-7857-428E-A3A5-A3164246D566}">
      <dsp:nvSpPr>
        <dsp:cNvPr id="0" name=""/>
        <dsp:cNvSpPr/>
      </dsp:nvSpPr>
      <dsp:spPr>
        <a:xfrm>
          <a:off x="240718" y="180616"/>
          <a:ext cx="437669" cy="4376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3DB1E-E2EB-467F-B6ED-41ACC1118D36}">
      <dsp:nvSpPr>
        <dsp:cNvPr id="0" name=""/>
        <dsp:cNvSpPr/>
      </dsp:nvSpPr>
      <dsp:spPr>
        <a:xfrm>
          <a:off x="919105" y="1570"/>
          <a:ext cx="10374369" cy="795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18" tIns="84218" rIns="84218" bIns="84218" numCol="1" spcCol="1270" anchor="ctr" anchorCtr="0">
          <a:noAutofit/>
        </a:bodyPr>
        <a:lstStyle/>
        <a:p>
          <a:pPr marL="0" lvl="0" indent="0" algn="l" defTabSz="977900">
            <a:lnSpc>
              <a:spcPct val="90000"/>
            </a:lnSpc>
            <a:spcBef>
              <a:spcPct val="0"/>
            </a:spcBef>
            <a:spcAft>
              <a:spcPct val="35000"/>
            </a:spcAft>
            <a:buNone/>
          </a:pPr>
          <a:r>
            <a:rPr lang="en-GB" sz="2200" kern="1200"/>
            <a:t>Published in  The Lancet, this study linked the MMR vaccine to autism. It was later fully retracted and Wakefield was struck off the medical register.</a:t>
          </a:r>
          <a:endParaRPr lang="en-US" sz="2200" kern="1200"/>
        </a:p>
      </dsp:txBody>
      <dsp:txXfrm>
        <a:off x="919105" y="1570"/>
        <a:ext cx="10374369" cy="795762"/>
      </dsp:txXfrm>
    </dsp:sp>
    <dsp:sp modelId="{FD514B09-E14C-47FE-B128-E97ADE695068}">
      <dsp:nvSpPr>
        <dsp:cNvPr id="0" name=""/>
        <dsp:cNvSpPr/>
      </dsp:nvSpPr>
      <dsp:spPr>
        <a:xfrm>
          <a:off x="0" y="996273"/>
          <a:ext cx="11293475" cy="79576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22EC2-B042-4687-A43D-99A3863518D7}">
      <dsp:nvSpPr>
        <dsp:cNvPr id="0" name=""/>
        <dsp:cNvSpPr/>
      </dsp:nvSpPr>
      <dsp:spPr>
        <a:xfrm>
          <a:off x="240718" y="1175319"/>
          <a:ext cx="437669" cy="4376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A1ED27-651B-49CF-A357-9582D8A5F035}">
      <dsp:nvSpPr>
        <dsp:cNvPr id="0" name=""/>
        <dsp:cNvSpPr/>
      </dsp:nvSpPr>
      <dsp:spPr>
        <a:xfrm>
          <a:off x="919105" y="996273"/>
          <a:ext cx="10374369" cy="795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18" tIns="84218" rIns="84218" bIns="84218" numCol="1" spcCol="1270" anchor="ctr" anchorCtr="0">
          <a:noAutofit/>
        </a:bodyPr>
        <a:lstStyle/>
        <a:p>
          <a:pPr marL="0" lvl="0" indent="0" algn="l" defTabSz="977900">
            <a:lnSpc>
              <a:spcPct val="90000"/>
            </a:lnSpc>
            <a:spcBef>
              <a:spcPct val="0"/>
            </a:spcBef>
            <a:spcAft>
              <a:spcPct val="35000"/>
            </a:spcAft>
            <a:buNone/>
          </a:pPr>
          <a:r>
            <a:rPr lang="en-GB" sz="2200" b="1" kern="1200"/>
            <a:t>Data Fabrication:</a:t>
          </a:r>
          <a:r>
            <a:rPr lang="en-GB" sz="2200" kern="1200"/>
            <a:t> The data was deliberately falsified.</a:t>
          </a:r>
          <a:endParaRPr lang="en-US" sz="2200" kern="1200"/>
        </a:p>
      </dsp:txBody>
      <dsp:txXfrm>
        <a:off x="919105" y="996273"/>
        <a:ext cx="10374369" cy="795762"/>
      </dsp:txXfrm>
    </dsp:sp>
    <dsp:sp modelId="{4A08C659-3F3B-421C-A591-1F11E399A743}">
      <dsp:nvSpPr>
        <dsp:cNvPr id="0" name=""/>
        <dsp:cNvSpPr/>
      </dsp:nvSpPr>
      <dsp:spPr>
        <a:xfrm>
          <a:off x="0" y="1990976"/>
          <a:ext cx="11293475" cy="79576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EF9E5-4583-49F1-80A2-3015787E1C06}">
      <dsp:nvSpPr>
        <dsp:cNvPr id="0" name=""/>
        <dsp:cNvSpPr/>
      </dsp:nvSpPr>
      <dsp:spPr>
        <a:xfrm>
          <a:off x="240718" y="2170022"/>
          <a:ext cx="437669" cy="4376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30E8A6-E5E3-4344-BC8A-DACA7C840317}">
      <dsp:nvSpPr>
        <dsp:cNvPr id="0" name=""/>
        <dsp:cNvSpPr/>
      </dsp:nvSpPr>
      <dsp:spPr>
        <a:xfrm>
          <a:off x="919105" y="1990976"/>
          <a:ext cx="10374369" cy="795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18" tIns="84218" rIns="84218" bIns="84218" numCol="1" spcCol="1270" anchor="ctr" anchorCtr="0">
          <a:noAutofit/>
        </a:bodyPr>
        <a:lstStyle/>
        <a:p>
          <a:pPr marL="0" lvl="0" indent="0" algn="l" defTabSz="977900">
            <a:lnSpc>
              <a:spcPct val="90000"/>
            </a:lnSpc>
            <a:spcBef>
              <a:spcPct val="0"/>
            </a:spcBef>
            <a:spcAft>
              <a:spcPct val="35000"/>
            </a:spcAft>
            <a:buNone/>
          </a:pPr>
          <a:r>
            <a:rPr lang="en-GB" sz="2200" b="1" kern="1200"/>
            <a:t>Conflict of Interest:</a:t>
          </a:r>
          <a:r>
            <a:rPr lang="en-GB" sz="2200" kern="1200"/>
            <a:t> He was being paid by a law firm suing vaccine makers.</a:t>
          </a:r>
          <a:endParaRPr lang="en-US" sz="2200" kern="1200"/>
        </a:p>
      </dsp:txBody>
      <dsp:txXfrm>
        <a:off x="919105" y="1990976"/>
        <a:ext cx="10374369" cy="795762"/>
      </dsp:txXfrm>
    </dsp:sp>
    <dsp:sp modelId="{D22E23E0-7ACC-4E18-9DBA-854BA111980F}">
      <dsp:nvSpPr>
        <dsp:cNvPr id="0" name=""/>
        <dsp:cNvSpPr/>
      </dsp:nvSpPr>
      <dsp:spPr>
        <a:xfrm>
          <a:off x="0" y="2985679"/>
          <a:ext cx="11293475" cy="79576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F65876-4AAD-42FD-AC96-097B6C160534}">
      <dsp:nvSpPr>
        <dsp:cNvPr id="0" name=""/>
        <dsp:cNvSpPr/>
      </dsp:nvSpPr>
      <dsp:spPr>
        <a:xfrm>
          <a:off x="240718" y="3164725"/>
          <a:ext cx="437669" cy="4376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0A9F48-2E23-4305-914C-72067B6B7F52}">
      <dsp:nvSpPr>
        <dsp:cNvPr id="0" name=""/>
        <dsp:cNvSpPr/>
      </dsp:nvSpPr>
      <dsp:spPr>
        <a:xfrm>
          <a:off x="919105" y="2985679"/>
          <a:ext cx="10374369" cy="795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18" tIns="84218" rIns="84218" bIns="84218" numCol="1" spcCol="1270" anchor="ctr" anchorCtr="0">
          <a:noAutofit/>
        </a:bodyPr>
        <a:lstStyle/>
        <a:p>
          <a:pPr marL="0" lvl="0" indent="0" algn="l" defTabSz="977900">
            <a:lnSpc>
              <a:spcPct val="90000"/>
            </a:lnSpc>
            <a:spcBef>
              <a:spcPct val="0"/>
            </a:spcBef>
            <a:spcAft>
              <a:spcPct val="35000"/>
            </a:spcAft>
            <a:buNone/>
          </a:pPr>
          <a:r>
            <a:rPr lang="en-GB" sz="2200" b="1" kern="1200"/>
            <a:t>Harm to Participants:</a:t>
          </a:r>
          <a:r>
            <a:rPr lang="en-GB" sz="2200" kern="1200"/>
            <a:t> Conducted invasive procedures (colonoscopies) on children without clinical justification.</a:t>
          </a:r>
          <a:endParaRPr lang="en-US" sz="2200" kern="1200"/>
        </a:p>
      </dsp:txBody>
      <dsp:txXfrm>
        <a:off x="919105" y="2985679"/>
        <a:ext cx="10374369" cy="79576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EF902-386B-4280-8B3C-CEE779619E26}">
      <dsp:nvSpPr>
        <dsp:cNvPr id="0" name=""/>
        <dsp:cNvSpPr/>
      </dsp:nvSpPr>
      <dsp:spPr>
        <a:xfrm>
          <a:off x="0" y="325116"/>
          <a:ext cx="5239469" cy="8342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Public Health Crisis</a:t>
          </a:r>
          <a:endParaRPr lang="en-US" sz="2100" kern="1200"/>
        </a:p>
      </dsp:txBody>
      <dsp:txXfrm>
        <a:off x="40724" y="365840"/>
        <a:ext cx="5158021" cy="752780"/>
      </dsp:txXfrm>
    </dsp:sp>
    <dsp:sp modelId="{67A2520E-8D5F-4D02-AAC6-7E26AA34551E}">
      <dsp:nvSpPr>
        <dsp:cNvPr id="0" name=""/>
        <dsp:cNvSpPr/>
      </dsp:nvSpPr>
      <dsp:spPr>
        <a:xfrm>
          <a:off x="0" y="1219824"/>
          <a:ext cx="5239469" cy="834228"/>
        </a:xfrm>
        <a:prstGeom prst="roundRect">
          <a:avLst/>
        </a:prstGeom>
        <a:gradFill rotWithShape="0">
          <a:gsLst>
            <a:gs pos="0">
              <a:schemeClr val="accent2">
                <a:hueOff val="-1624580"/>
                <a:satOff val="9539"/>
                <a:lumOff val="2157"/>
                <a:alphaOff val="0"/>
                <a:satMod val="103000"/>
                <a:lumMod val="102000"/>
                <a:tint val="94000"/>
              </a:schemeClr>
            </a:gs>
            <a:gs pos="50000">
              <a:schemeClr val="accent2">
                <a:hueOff val="-1624580"/>
                <a:satOff val="9539"/>
                <a:lumOff val="2157"/>
                <a:alphaOff val="0"/>
                <a:satMod val="110000"/>
                <a:lumMod val="100000"/>
                <a:shade val="100000"/>
              </a:schemeClr>
            </a:gs>
            <a:gs pos="100000">
              <a:schemeClr val="accent2">
                <a:hueOff val="-1624580"/>
                <a:satOff val="9539"/>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Vaccination rates plummeted, leading to measles outbreaks and deaths years later.</a:t>
          </a:r>
          <a:endParaRPr lang="en-US" sz="2100" kern="1200"/>
        </a:p>
      </dsp:txBody>
      <dsp:txXfrm>
        <a:off x="40724" y="1260548"/>
        <a:ext cx="5158021" cy="752780"/>
      </dsp:txXfrm>
    </dsp:sp>
    <dsp:sp modelId="{A36A3A9C-2A68-4E4F-9B1F-C40A2F09F33D}">
      <dsp:nvSpPr>
        <dsp:cNvPr id="0" name=""/>
        <dsp:cNvSpPr/>
      </dsp:nvSpPr>
      <dsp:spPr>
        <a:xfrm>
          <a:off x="0" y="2114533"/>
          <a:ext cx="5239469" cy="834228"/>
        </a:xfrm>
        <a:prstGeom prst="roundRect">
          <a:avLst/>
        </a:prstGeom>
        <a:gradFill rotWithShape="0">
          <a:gsLst>
            <a:gs pos="0">
              <a:schemeClr val="accent2">
                <a:hueOff val="-3249161"/>
                <a:satOff val="19078"/>
                <a:lumOff val="4313"/>
                <a:alphaOff val="0"/>
                <a:satMod val="103000"/>
                <a:lumMod val="102000"/>
                <a:tint val="94000"/>
              </a:schemeClr>
            </a:gs>
            <a:gs pos="50000">
              <a:schemeClr val="accent2">
                <a:hueOff val="-3249161"/>
                <a:satOff val="19078"/>
                <a:lumOff val="4313"/>
                <a:alphaOff val="0"/>
                <a:satMod val="110000"/>
                <a:lumMod val="100000"/>
                <a:shade val="100000"/>
              </a:schemeClr>
            </a:gs>
            <a:gs pos="100000">
              <a:schemeClr val="accent2">
                <a:hueOff val="-3249161"/>
                <a:satOff val="19078"/>
                <a:lumOff val="431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Erosion of Trust</a:t>
          </a:r>
          <a:endParaRPr lang="en-US" sz="2100" kern="1200"/>
        </a:p>
      </dsp:txBody>
      <dsp:txXfrm>
        <a:off x="40724" y="2155257"/>
        <a:ext cx="5158021" cy="752780"/>
      </dsp:txXfrm>
    </dsp:sp>
    <dsp:sp modelId="{CF69BE2E-375C-46C0-B49B-229C05E2FEFF}">
      <dsp:nvSpPr>
        <dsp:cNvPr id="0" name=""/>
        <dsp:cNvSpPr/>
      </dsp:nvSpPr>
      <dsp:spPr>
        <a:xfrm>
          <a:off x="0" y="3009241"/>
          <a:ext cx="5239469" cy="834228"/>
        </a:xfrm>
        <a:prstGeom prst="roundRect">
          <a:avLst/>
        </a:prstGeom>
        <a:gradFill rotWithShape="0">
          <a:gsLst>
            <a:gs pos="0">
              <a:schemeClr val="accent2">
                <a:hueOff val="-4873741"/>
                <a:satOff val="28617"/>
                <a:lumOff val="6470"/>
                <a:alphaOff val="0"/>
                <a:satMod val="103000"/>
                <a:lumMod val="102000"/>
                <a:tint val="94000"/>
              </a:schemeClr>
            </a:gs>
            <a:gs pos="50000">
              <a:schemeClr val="accent2">
                <a:hueOff val="-4873741"/>
                <a:satOff val="28617"/>
                <a:lumOff val="6470"/>
                <a:alphaOff val="0"/>
                <a:satMod val="110000"/>
                <a:lumMod val="100000"/>
                <a:shade val="100000"/>
              </a:schemeClr>
            </a:gs>
            <a:gs pos="100000">
              <a:schemeClr val="accent2">
                <a:hueOff val="-4873741"/>
                <a:satOff val="28617"/>
                <a:lumOff val="64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Fueled a global anti-vaccine movement that erodes trust in medicine and public health.</a:t>
          </a:r>
          <a:endParaRPr lang="en-US" sz="2100" kern="1200"/>
        </a:p>
      </dsp:txBody>
      <dsp:txXfrm>
        <a:off x="40724" y="3049965"/>
        <a:ext cx="5158021" cy="752780"/>
      </dsp:txXfrm>
    </dsp:sp>
    <dsp:sp modelId="{49C73E65-B832-4184-8FAF-D8F4400CCAD8}">
      <dsp:nvSpPr>
        <dsp:cNvPr id="0" name=""/>
        <dsp:cNvSpPr/>
      </dsp:nvSpPr>
      <dsp:spPr>
        <a:xfrm>
          <a:off x="0" y="3903949"/>
          <a:ext cx="5239469" cy="834228"/>
        </a:xfrm>
        <a:prstGeom prst="roundRect">
          <a:avLst/>
        </a:prstGeom>
        <a:gradFill rotWithShape="0">
          <a:gsLst>
            <a:gs pos="0">
              <a:schemeClr val="accent2">
                <a:hueOff val="-6498321"/>
                <a:satOff val="38156"/>
                <a:lumOff val="8626"/>
                <a:alphaOff val="0"/>
                <a:satMod val="103000"/>
                <a:lumMod val="102000"/>
                <a:tint val="94000"/>
              </a:schemeClr>
            </a:gs>
            <a:gs pos="50000">
              <a:schemeClr val="accent2">
                <a:hueOff val="-6498321"/>
                <a:satOff val="38156"/>
                <a:lumOff val="8626"/>
                <a:alphaOff val="0"/>
                <a:satMod val="110000"/>
                <a:lumMod val="100000"/>
                <a:shade val="100000"/>
              </a:schemeClr>
            </a:gs>
            <a:gs pos="100000">
              <a:schemeClr val="accent2">
                <a:hueOff val="-6498321"/>
                <a:satOff val="38156"/>
                <a:lumOff val="86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Harm to Communities</a:t>
          </a:r>
          <a:endParaRPr lang="en-US" sz="2100" kern="1200"/>
        </a:p>
      </dsp:txBody>
      <dsp:txXfrm>
        <a:off x="40724" y="3944673"/>
        <a:ext cx="5158021" cy="752780"/>
      </dsp:txXfrm>
    </dsp:sp>
    <dsp:sp modelId="{ECE95D67-2ABB-45CF-A3A1-C20F79CA9AEC}">
      <dsp:nvSpPr>
        <dsp:cNvPr id="0" name=""/>
        <dsp:cNvSpPr/>
      </dsp:nvSpPr>
      <dsp:spPr>
        <a:xfrm>
          <a:off x="0" y="4798658"/>
          <a:ext cx="5239469" cy="834228"/>
        </a:xfrm>
        <a:prstGeom prst="roundRect">
          <a:avLst/>
        </a:prstGeom>
        <a:gradFill rotWithShape="0">
          <a:gsLst>
            <a:gs pos="0">
              <a:schemeClr val="accent2">
                <a:hueOff val="-8122901"/>
                <a:satOff val="47695"/>
                <a:lumOff val="10783"/>
                <a:alphaOff val="0"/>
                <a:satMod val="103000"/>
                <a:lumMod val="102000"/>
                <a:tint val="94000"/>
              </a:schemeClr>
            </a:gs>
            <a:gs pos="50000">
              <a:schemeClr val="accent2">
                <a:hueOff val="-8122901"/>
                <a:satOff val="47695"/>
                <a:lumOff val="10783"/>
                <a:alphaOff val="0"/>
                <a:satMod val="110000"/>
                <a:lumMod val="100000"/>
                <a:shade val="100000"/>
              </a:schemeClr>
            </a:gs>
            <a:gs pos="100000">
              <a:schemeClr val="accent2">
                <a:hueOff val="-8122901"/>
                <a:satOff val="47695"/>
                <a:lumOff val="107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Falsely blamed autism on vaccines, diverting resources from genuine research and support.</a:t>
          </a:r>
          <a:endParaRPr lang="en-US" sz="2100" kern="1200"/>
        </a:p>
      </dsp:txBody>
      <dsp:txXfrm>
        <a:off x="40724" y="4839382"/>
        <a:ext cx="5158021" cy="75278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4D03B-D639-431E-96A4-62DBD1CD0BEC}">
      <dsp:nvSpPr>
        <dsp:cNvPr id="0" name=""/>
        <dsp:cNvSpPr/>
      </dsp:nvSpPr>
      <dsp:spPr>
        <a:xfrm>
          <a:off x="0" y="184861"/>
          <a:ext cx="5239469" cy="135602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Henrietta Lacks was a Black woman whose cervical cancer cells were taken during a biopsy without her knowledge or consent. Her cells (HeLa) became the first "immortal" human cell line.</a:t>
          </a:r>
          <a:endParaRPr lang="en-US" sz="1900" kern="1200"/>
        </a:p>
      </dsp:txBody>
      <dsp:txXfrm>
        <a:off x="66196" y="251057"/>
        <a:ext cx="5107077" cy="1223637"/>
      </dsp:txXfrm>
    </dsp:sp>
    <dsp:sp modelId="{C8336B89-2A6E-4A80-BD6E-BD97A073F69E}">
      <dsp:nvSpPr>
        <dsp:cNvPr id="0" name=""/>
        <dsp:cNvSpPr/>
      </dsp:nvSpPr>
      <dsp:spPr>
        <a:xfrm>
          <a:off x="0" y="1595611"/>
          <a:ext cx="5239469" cy="1356029"/>
        </a:xfrm>
        <a:prstGeom prst="roundRect">
          <a:avLst/>
        </a:prstGeom>
        <a:gradFill rotWithShape="0">
          <a:gsLst>
            <a:gs pos="0">
              <a:schemeClr val="accent2">
                <a:hueOff val="-2707634"/>
                <a:satOff val="15898"/>
                <a:lumOff val="3594"/>
                <a:alphaOff val="0"/>
                <a:satMod val="103000"/>
                <a:lumMod val="102000"/>
                <a:tint val="94000"/>
              </a:schemeClr>
            </a:gs>
            <a:gs pos="50000">
              <a:schemeClr val="accent2">
                <a:hueOff val="-2707634"/>
                <a:satOff val="15898"/>
                <a:lumOff val="3594"/>
                <a:alphaOff val="0"/>
                <a:satMod val="110000"/>
                <a:lumMod val="100000"/>
                <a:shade val="100000"/>
              </a:schemeClr>
            </a:gs>
            <a:gs pos="100000">
              <a:schemeClr val="accent2">
                <a:hueOff val="-2707634"/>
                <a:satOff val="15898"/>
                <a:lumOff val="359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No Consent:</a:t>
          </a:r>
          <a:r>
            <a:rPr lang="en-GB" sz="1900" kern="1200"/>
            <a:t> Cells were taken, cultured, and distributed worldwide.</a:t>
          </a:r>
          <a:endParaRPr lang="en-US" sz="1900" kern="1200"/>
        </a:p>
      </dsp:txBody>
      <dsp:txXfrm>
        <a:off x="66196" y="1661807"/>
        <a:ext cx="5107077" cy="1223637"/>
      </dsp:txXfrm>
    </dsp:sp>
    <dsp:sp modelId="{3EC59EF4-F7B2-4220-B4D1-3415B1323787}">
      <dsp:nvSpPr>
        <dsp:cNvPr id="0" name=""/>
        <dsp:cNvSpPr/>
      </dsp:nvSpPr>
      <dsp:spPr>
        <a:xfrm>
          <a:off x="0" y="3006361"/>
          <a:ext cx="5239469" cy="1356029"/>
        </a:xfrm>
        <a:prstGeom prst="roundRect">
          <a:avLst/>
        </a:prstGeom>
        <a:gradFill rotWithShape="0">
          <a:gsLst>
            <a:gs pos="0">
              <a:schemeClr val="accent2">
                <a:hueOff val="-5415267"/>
                <a:satOff val="31797"/>
                <a:lumOff val="7189"/>
                <a:alphaOff val="0"/>
                <a:satMod val="103000"/>
                <a:lumMod val="102000"/>
                <a:tint val="94000"/>
              </a:schemeClr>
            </a:gs>
            <a:gs pos="50000">
              <a:schemeClr val="accent2">
                <a:hueOff val="-5415267"/>
                <a:satOff val="31797"/>
                <a:lumOff val="7189"/>
                <a:alphaOff val="0"/>
                <a:satMod val="110000"/>
                <a:lumMod val="100000"/>
                <a:shade val="100000"/>
              </a:schemeClr>
            </a:gs>
            <a:gs pos="100000">
              <a:schemeClr val="accent2">
                <a:hueOff val="-5415267"/>
                <a:satOff val="31797"/>
                <a:lumOff val="71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No Anonymity:</a:t>
          </a:r>
          <a:r>
            <a:rPr lang="en-GB" sz="1900" kern="1200"/>
            <a:t> Her name, medical records, and genome were later published.</a:t>
          </a:r>
          <a:endParaRPr lang="en-US" sz="1900" kern="1200"/>
        </a:p>
      </dsp:txBody>
      <dsp:txXfrm>
        <a:off x="66196" y="3072557"/>
        <a:ext cx="5107077" cy="1223637"/>
      </dsp:txXfrm>
    </dsp:sp>
    <dsp:sp modelId="{3A4BCAE3-856C-42DE-9CAF-A71EF843B4FD}">
      <dsp:nvSpPr>
        <dsp:cNvPr id="0" name=""/>
        <dsp:cNvSpPr/>
      </dsp:nvSpPr>
      <dsp:spPr>
        <a:xfrm>
          <a:off x="0" y="4417111"/>
          <a:ext cx="5239469" cy="1356029"/>
        </a:xfrm>
        <a:prstGeom prst="roundRect">
          <a:avLst/>
        </a:prstGeom>
        <a:gradFill rotWithShape="0">
          <a:gsLst>
            <a:gs pos="0">
              <a:schemeClr val="accent2">
                <a:hueOff val="-8122901"/>
                <a:satOff val="47695"/>
                <a:lumOff val="10783"/>
                <a:alphaOff val="0"/>
                <a:satMod val="103000"/>
                <a:lumMod val="102000"/>
                <a:tint val="94000"/>
              </a:schemeClr>
            </a:gs>
            <a:gs pos="50000">
              <a:schemeClr val="accent2">
                <a:hueOff val="-8122901"/>
                <a:satOff val="47695"/>
                <a:lumOff val="10783"/>
                <a:alphaOff val="0"/>
                <a:satMod val="110000"/>
                <a:lumMod val="100000"/>
                <a:shade val="100000"/>
              </a:schemeClr>
            </a:gs>
            <a:gs pos="100000">
              <a:schemeClr val="accent2">
                <a:hueOff val="-8122901"/>
                <a:satOff val="47695"/>
                <a:lumOff val="107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No Justice:</a:t>
          </a:r>
          <a:r>
            <a:rPr lang="en-GB" sz="1900" kern="1200"/>
            <a:t> Her family saw no financial benefit from the multi-billion dollar industry built on her cells.</a:t>
          </a:r>
          <a:endParaRPr lang="en-US" sz="1900" kern="1200"/>
        </a:p>
      </dsp:txBody>
      <dsp:txXfrm>
        <a:off x="66196" y="4483307"/>
        <a:ext cx="5107077" cy="1223637"/>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006CED-CB55-4024-8956-BDE127FB31F2}">
      <dsp:nvSpPr>
        <dsp:cNvPr id="0" name=""/>
        <dsp:cNvSpPr/>
      </dsp:nvSpPr>
      <dsp:spPr>
        <a:xfrm>
          <a:off x="414951" y="484"/>
          <a:ext cx="2978516" cy="1787110"/>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Participant as Partner</a:t>
          </a:r>
          <a:endParaRPr lang="en-US" sz="2200" kern="1200"/>
        </a:p>
      </dsp:txBody>
      <dsp:txXfrm>
        <a:off x="414951" y="484"/>
        <a:ext cx="2978516" cy="1787110"/>
      </dsp:txXfrm>
    </dsp:sp>
    <dsp:sp modelId="{94ED58B0-8FD0-4EA8-86AF-E88A8CAC669B}">
      <dsp:nvSpPr>
        <dsp:cNvPr id="0" name=""/>
        <dsp:cNvSpPr/>
      </dsp:nvSpPr>
      <dsp:spPr>
        <a:xfrm>
          <a:off x="3691319" y="484"/>
          <a:ext cx="2978516" cy="1787110"/>
        </a:xfrm>
        <a:prstGeom prst="rect">
          <a:avLst/>
        </a:prstGeom>
        <a:gradFill rotWithShape="0">
          <a:gsLst>
            <a:gs pos="0">
              <a:schemeClr val="accent5">
                <a:hueOff val="-246502"/>
                <a:satOff val="-2523"/>
                <a:lumOff val="1098"/>
                <a:alphaOff val="0"/>
                <a:lumMod val="110000"/>
                <a:satMod val="105000"/>
                <a:tint val="67000"/>
              </a:schemeClr>
            </a:gs>
            <a:gs pos="50000">
              <a:schemeClr val="accent5">
                <a:hueOff val="-246502"/>
                <a:satOff val="-2523"/>
                <a:lumOff val="1098"/>
                <a:alphaOff val="0"/>
                <a:lumMod val="105000"/>
                <a:satMod val="103000"/>
                <a:tint val="73000"/>
              </a:schemeClr>
            </a:gs>
            <a:gs pos="100000">
              <a:schemeClr val="accent5">
                <a:hueOff val="-246502"/>
                <a:satOff val="-2523"/>
                <a:lumOff val="109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Your participants are partners, not subjects. They are *giving* you their time and data. Treat them with respect.</a:t>
          </a:r>
          <a:endParaRPr lang="en-US" sz="2200" kern="1200"/>
        </a:p>
      </dsp:txBody>
      <dsp:txXfrm>
        <a:off x="3691319" y="484"/>
        <a:ext cx="2978516" cy="1787110"/>
      </dsp:txXfrm>
    </dsp:sp>
    <dsp:sp modelId="{2EC11438-B7A4-4F80-8A2E-1D1A6B235DDB}">
      <dsp:nvSpPr>
        <dsp:cNvPr id="0" name=""/>
        <dsp:cNvSpPr/>
      </dsp:nvSpPr>
      <dsp:spPr>
        <a:xfrm>
          <a:off x="414951" y="2085446"/>
          <a:ext cx="2978516" cy="1787110"/>
        </a:xfrm>
        <a:prstGeom prst="rect">
          <a:avLst/>
        </a:prstGeom>
        <a:gradFill rotWithShape="0">
          <a:gsLst>
            <a:gs pos="0">
              <a:schemeClr val="accent5">
                <a:hueOff val="-493004"/>
                <a:satOff val="-5046"/>
                <a:lumOff val="2196"/>
                <a:alphaOff val="0"/>
                <a:lumMod val="110000"/>
                <a:satMod val="105000"/>
                <a:tint val="67000"/>
              </a:schemeClr>
            </a:gs>
            <a:gs pos="50000">
              <a:schemeClr val="accent5">
                <a:hueOff val="-493004"/>
                <a:satOff val="-5046"/>
                <a:lumOff val="2196"/>
                <a:alphaOff val="0"/>
                <a:lumMod val="105000"/>
                <a:satMod val="103000"/>
                <a:tint val="73000"/>
              </a:schemeClr>
            </a:gs>
            <a:gs pos="100000">
              <a:schemeClr val="accent5">
                <a:hueOff val="-493004"/>
                <a:satOff val="-5046"/>
                <a:lumOff val="219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Transparency is Key</a:t>
          </a:r>
          <a:endParaRPr lang="en-US" sz="2200" kern="1200"/>
        </a:p>
      </dsp:txBody>
      <dsp:txXfrm>
        <a:off x="414951" y="2085446"/>
        <a:ext cx="2978516" cy="1787110"/>
      </dsp:txXfrm>
    </dsp:sp>
    <dsp:sp modelId="{983C58D1-5CAA-492C-A378-B7554B4D418D}">
      <dsp:nvSpPr>
        <dsp:cNvPr id="0" name=""/>
        <dsp:cNvSpPr/>
      </dsp:nvSpPr>
      <dsp:spPr>
        <a:xfrm>
          <a:off x="3691319" y="2085446"/>
          <a:ext cx="2978516" cy="1787110"/>
        </a:xfrm>
        <a:prstGeom prst="rect">
          <a:avLst/>
        </a:prstGeom>
        <a:gradFill rotWithShape="0">
          <a:gsLst>
            <a:gs pos="0">
              <a:schemeClr val="accent5">
                <a:hueOff val="-739507"/>
                <a:satOff val="-7568"/>
                <a:lumOff val="3295"/>
                <a:alphaOff val="0"/>
                <a:lumMod val="110000"/>
                <a:satMod val="105000"/>
                <a:tint val="67000"/>
              </a:schemeClr>
            </a:gs>
            <a:gs pos="50000">
              <a:schemeClr val="accent5">
                <a:hueOff val="-739507"/>
                <a:satOff val="-7568"/>
                <a:lumOff val="3295"/>
                <a:alphaOff val="0"/>
                <a:lumMod val="105000"/>
                <a:satMod val="103000"/>
                <a:tint val="73000"/>
              </a:schemeClr>
            </a:gs>
            <a:gs pos="100000">
              <a:schemeClr val="accent5">
                <a:hueOff val="-739507"/>
                <a:satOff val="-7568"/>
                <a:lumOff val="329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Be honest about your aims, your funding, and your results (even the negative ones). This builds trust.</a:t>
          </a:r>
          <a:endParaRPr lang="en-US" sz="2200" kern="1200"/>
        </a:p>
      </dsp:txBody>
      <dsp:txXfrm>
        <a:off x="3691319" y="2085446"/>
        <a:ext cx="2978516" cy="1787110"/>
      </dsp:txXfrm>
    </dsp:sp>
    <dsp:sp modelId="{DD249F79-3751-42DB-B1D1-066BC61D251A}">
      <dsp:nvSpPr>
        <dsp:cNvPr id="0" name=""/>
        <dsp:cNvSpPr/>
      </dsp:nvSpPr>
      <dsp:spPr>
        <a:xfrm>
          <a:off x="414951" y="4170408"/>
          <a:ext cx="2978516" cy="1787110"/>
        </a:xfrm>
        <a:prstGeom prst="rect">
          <a:avLst/>
        </a:prstGeom>
        <a:gradFill rotWithShape="0">
          <a:gsLst>
            <a:gs pos="0">
              <a:schemeClr val="accent5">
                <a:hueOff val="-986009"/>
                <a:satOff val="-10091"/>
                <a:lumOff val="4393"/>
                <a:alphaOff val="0"/>
                <a:lumMod val="110000"/>
                <a:satMod val="105000"/>
                <a:tint val="67000"/>
              </a:schemeClr>
            </a:gs>
            <a:gs pos="50000">
              <a:schemeClr val="accent5">
                <a:hueOff val="-986009"/>
                <a:satOff val="-10091"/>
                <a:lumOff val="4393"/>
                <a:alphaOff val="0"/>
                <a:lumMod val="105000"/>
                <a:satMod val="103000"/>
                <a:tint val="73000"/>
              </a:schemeClr>
            </a:gs>
            <a:gs pos="100000">
              <a:schemeClr val="accent5">
                <a:hueOff val="-986009"/>
                <a:satOff val="-10091"/>
                <a:lumOff val="43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Constant Reflexivity</a:t>
          </a:r>
          <a:endParaRPr lang="en-US" sz="2200" kern="1200"/>
        </a:p>
      </dsp:txBody>
      <dsp:txXfrm>
        <a:off x="414951" y="4170408"/>
        <a:ext cx="2978516" cy="1787110"/>
      </dsp:txXfrm>
    </dsp:sp>
    <dsp:sp modelId="{98090C8A-FC7C-4BD0-823E-8405EC082099}">
      <dsp:nvSpPr>
        <dsp:cNvPr id="0" name=""/>
        <dsp:cNvSpPr/>
      </dsp:nvSpPr>
      <dsp:spPr>
        <a:xfrm>
          <a:off x="3691319" y="4170408"/>
          <a:ext cx="2978516" cy="1787110"/>
        </a:xfrm>
        <a:prstGeom prst="rect">
          <a:avLst/>
        </a:prstGeom>
        <a:gradFill rotWithShape="0">
          <a:gsLst>
            <a:gs pos="0">
              <a:schemeClr val="accent5">
                <a:hueOff val="-1232511"/>
                <a:satOff val="-12614"/>
                <a:lumOff val="5491"/>
                <a:alphaOff val="0"/>
                <a:lumMod val="110000"/>
                <a:satMod val="105000"/>
                <a:tint val="67000"/>
              </a:schemeClr>
            </a:gs>
            <a:gs pos="50000">
              <a:schemeClr val="accent5">
                <a:hueOff val="-1232511"/>
                <a:satOff val="-12614"/>
                <a:lumOff val="5491"/>
                <a:alphaOff val="0"/>
                <a:lumMod val="105000"/>
                <a:satMod val="103000"/>
                <a:tint val="73000"/>
              </a:schemeClr>
            </a:gs>
            <a:gs pos="100000">
              <a:schemeClr val="accent5">
                <a:hueOff val="-1232511"/>
                <a:satOff val="-12614"/>
                <a:lumOff val="549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Constantly ask: "What is my power here?" "Who is *not* in this room?" "Who might be harmed?"</a:t>
          </a:r>
          <a:endParaRPr lang="en-US" sz="2200" kern="1200"/>
        </a:p>
      </dsp:txBody>
      <dsp:txXfrm>
        <a:off x="3691319" y="4170408"/>
        <a:ext cx="2978516" cy="178711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550338-A245-4813-B1D1-2A94E0A16EDE}">
      <dsp:nvSpPr>
        <dsp:cNvPr id="0" name=""/>
        <dsp:cNvSpPr/>
      </dsp:nvSpPr>
      <dsp:spPr>
        <a:xfrm>
          <a:off x="0" y="1164067"/>
          <a:ext cx="1892386" cy="113543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Safe</a:t>
          </a:r>
        </a:p>
      </dsp:txBody>
      <dsp:txXfrm>
        <a:off x="0" y="1164067"/>
        <a:ext cx="1892386" cy="1135432"/>
      </dsp:txXfrm>
    </dsp:sp>
    <dsp:sp modelId="{B9C1800D-3237-4725-9642-465E5DCAD1B5}">
      <dsp:nvSpPr>
        <dsp:cNvPr id="0" name=""/>
        <dsp:cNvSpPr/>
      </dsp:nvSpPr>
      <dsp:spPr>
        <a:xfrm>
          <a:off x="2081625" y="1164067"/>
          <a:ext cx="1892386" cy="1135432"/>
        </a:xfrm>
        <a:prstGeom prst="rect">
          <a:avLst/>
        </a:prstGeom>
        <a:solidFill>
          <a:schemeClr val="accent5">
            <a:hueOff val="-154064"/>
            <a:satOff val="-1577"/>
            <a:lumOff val="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Legal</a:t>
          </a:r>
        </a:p>
      </dsp:txBody>
      <dsp:txXfrm>
        <a:off x="2081625" y="1164067"/>
        <a:ext cx="1892386" cy="1135432"/>
      </dsp:txXfrm>
    </dsp:sp>
    <dsp:sp modelId="{940268D3-5E1D-4552-809C-61A431E05988}">
      <dsp:nvSpPr>
        <dsp:cNvPr id="0" name=""/>
        <dsp:cNvSpPr/>
      </dsp:nvSpPr>
      <dsp:spPr>
        <a:xfrm>
          <a:off x="4163251" y="1164067"/>
          <a:ext cx="1892386" cy="1135432"/>
        </a:xfrm>
        <a:prstGeom prst="rect">
          <a:avLst/>
        </a:prstGeom>
        <a:solidFill>
          <a:schemeClr val="accent5">
            <a:hueOff val="-308128"/>
            <a:satOff val="-3153"/>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Ethical</a:t>
          </a:r>
        </a:p>
      </dsp:txBody>
      <dsp:txXfrm>
        <a:off x="4163251" y="1164067"/>
        <a:ext cx="1892386" cy="1135432"/>
      </dsp:txXfrm>
    </dsp:sp>
    <dsp:sp modelId="{F582E4FF-CFFB-45B2-ADA7-DA915DD23835}">
      <dsp:nvSpPr>
        <dsp:cNvPr id="0" name=""/>
        <dsp:cNvSpPr/>
      </dsp:nvSpPr>
      <dsp:spPr>
        <a:xfrm>
          <a:off x="0" y="2488738"/>
          <a:ext cx="1892386" cy="1135432"/>
        </a:xfrm>
        <a:prstGeom prst="rect">
          <a:avLst/>
        </a:prstGeom>
        <a:solidFill>
          <a:schemeClr val="accent5">
            <a:hueOff val="-462192"/>
            <a:satOff val="-4730"/>
            <a:lumOff val="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High quality</a:t>
          </a:r>
        </a:p>
      </dsp:txBody>
      <dsp:txXfrm>
        <a:off x="0" y="2488738"/>
        <a:ext cx="1892386" cy="1135432"/>
      </dsp:txXfrm>
    </dsp:sp>
    <dsp:sp modelId="{56218880-39C7-4026-BE56-EB0D970FBBD9}">
      <dsp:nvSpPr>
        <dsp:cNvPr id="0" name=""/>
        <dsp:cNvSpPr/>
      </dsp:nvSpPr>
      <dsp:spPr>
        <a:xfrm>
          <a:off x="2081625" y="2488738"/>
          <a:ext cx="1892386" cy="1135432"/>
        </a:xfrm>
        <a:prstGeom prst="rect">
          <a:avLst/>
        </a:prstGeom>
        <a:solidFill>
          <a:schemeClr val="accent5">
            <a:hueOff val="-616256"/>
            <a:satOff val="-6307"/>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GDPR</a:t>
          </a:r>
        </a:p>
      </dsp:txBody>
      <dsp:txXfrm>
        <a:off x="2081625" y="2488738"/>
        <a:ext cx="1892386" cy="1135432"/>
      </dsp:txXfrm>
    </dsp:sp>
    <dsp:sp modelId="{AD67AE79-A788-45E6-9E63-E811490871A9}">
      <dsp:nvSpPr>
        <dsp:cNvPr id="0" name=""/>
        <dsp:cNvSpPr/>
      </dsp:nvSpPr>
      <dsp:spPr>
        <a:xfrm>
          <a:off x="4163251" y="2488738"/>
          <a:ext cx="1892386" cy="1135432"/>
        </a:xfrm>
        <a:prstGeom prst="rect">
          <a:avLst/>
        </a:prstGeom>
        <a:solidFill>
          <a:schemeClr val="accent5">
            <a:hueOff val="-770319"/>
            <a:satOff val="-7884"/>
            <a:lumOff val="3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Confidentiality</a:t>
          </a:r>
        </a:p>
      </dsp:txBody>
      <dsp:txXfrm>
        <a:off x="4163251" y="2488738"/>
        <a:ext cx="1892386" cy="1135432"/>
      </dsp:txXfrm>
    </dsp:sp>
    <dsp:sp modelId="{F632FBED-5A9C-4FFF-BF1D-9C1D8B5A65E1}">
      <dsp:nvSpPr>
        <dsp:cNvPr id="0" name=""/>
        <dsp:cNvSpPr/>
      </dsp:nvSpPr>
      <dsp:spPr>
        <a:xfrm>
          <a:off x="0" y="3813409"/>
          <a:ext cx="1892386" cy="1135432"/>
        </a:xfrm>
        <a:prstGeom prst="rect">
          <a:avLst/>
        </a:prstGeom>
        <a:solidFill>
          <a:schemeClr val="accent5">
            <a:hueOff val="-924383"/>
            <a:satOff val="-9460"/>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Anonymity</a:t>
          </a:r>
        </a:p>
      </dsp:txBody>
      <dsp:txXfrm>
        <a:off x="0" y="3813409"/>
        <a:ext cx="1892386" cy="1135432"/>
      </dsp:txXfrm>
    </dsp:sp>
    <dsp:sp modelId="{CBD01136-4871-44B8-A573-901B317264C0}">
      <dsp:nvSpPr>
        <dsp:cNvPr id="0" name=""/>
        <dsp:cNvSpPr/>
      </dsp:nvSpPr>
      <dsp:spPr>
        <a:xfrm>
          <a:off x="2081625" y="3813409"/>
          <a:ext cx="1892386" cy="1135432"/>
        </a:xfrm>
        <a:prstGeom prst="rect">
          <a:avLst/>
        </a:prstGeom>
        <a:solidFill>
          <a:schemeClr val="accent5">
            <a:hueOff val="-1078447"/>
            <a:satOff val="-11037"/>
            <a:lumOff val="48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Data storage</a:t>
          </a:r>
        </a:p>
      </dsp:txBody>
      <dsp:txXfrm>
        <a:off x="2081625" y="3813409"/>
        <a:ext cx="1892386" cy="1135432"/>
      </dsp:txXfrm>
    </dsp:sp>
    <dsp:sp modelId="{E4F6A095-FCDB-4992-BC73-20176286445E}">
      <dsp:nvSpPr>
        <dsp:cNvPr id="0" name=""/>
        <dsp:cNvSpPr/>
      </dsp:nvSpPr>
      <dsp:spPr>
        <a:xfrm>
          <a:off x="4163251" y="3813409"/>
          <a:ext cx="1892386" cy="1135432"/>
        </a:xfrm>
        <a:prstGeom prst="rect">
          <a:avLst/>
        </a:prstGeom>
        <a:solidFill>
          <a:schemeClr val="accent5">
            <a:hueOff val="-1232511"/>
            <a:satOff val="-12614"/>
            <a:lumOff val="54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Right to withdraw</a:t>
          </a:r>
        </a:p>
      </dsp:txBody>
      <dsp:txXfrm>
        <a:off x="4163251" y="3813409"/>
        <a:ext cx="1892386" cy="113543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84211-9454-46AC-A8E6-FE87C8AA2857}">
      <dsp:nvSpPr>
        <dsp:cNvPr id="0" name=""/>
        <dsp:cNvSpPr/>
      </dsp:nvSpPr>
      <dsp:spPr>
        <a:xfrm>
          <a:off x="0" y="746"/>
          <a:ext cx="6836956" cy="1746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0A709-B124-4074-9843-8E57E3ACA68C}">
      <dsp:nvSpPr>
        <dsp:cNvPr id="0" name=""/>
        <dsp:cNvSpPr/>
      </dsp:nvSpPr>
      <dsp:spPr>
        <a:xfrm>
          <a:off x="528201" y="393622"/>
          <a:ext cx="960365" cy="9603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8F54DF-8A14-4EA7-9E24-8EB13A840BF7}">
      <dsp:nvSpPr>
        <dsp:cNvPr id="0" name=""/>
        <dsp:cNvSpPr/>
      </dsp:nvSpPr>
      <dsp:spPr>
        <a:xfrm>
          <a:off x="2016767" y="746"/>
          <a:ext cx="4820188" cy="174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798" tIns="184798" rIns="184798" bIns="184798" numCol="1" spcCol="1270" anchor="ctr" anchorCtr="0">
          <a:noAutofit/>
        </a:bodyPr>
        <a:lstStyle/>
        <a:p>
          <a:pPr marL="0" lvl="0" indent="0" algn="l" defTabSz="1111250">
            <a:lnSpc>
              <a:spcPct val="90000"/>
            </a:lnSpc>
            <a:spcBef>
              <a:spcPct val="0"/>
            </a:spcBef>
            <a:spcAft>
              <a:spcPct val="35000"/>
            </a:spcAft>
            <a:buNone/>
          </a:pPr>
          <a:r>
            <a:rPr lang="en-US" sz="2500" kern="1200"/>
            <a:t>A participant becomes upset during an interview.</a:t>
          </a:r>
        </a:p>
      </dsp:txBody>
      <dsp:txXfrm>
        <a:off x="2016767" y="746"/>
        <a:ext cx="4820188" cy="1746119"/>
      </dsp:txXfrm>
    </dsp:sp>
    <dsp:sp modelId="{A0E7FA4B-B381-431C-978F-BC9EC8792616}">
      <dsp:nvSpPr>
        <dsp:cNvPr id="0" name=""/>
        <dsp:cNvSpPr/>
      </dsp:nvSpPr>
      <dsp:spPr>
        <a:xfrm>
          <a:off x="0" y="2183394"/>
          <a:ext cx="6836956" cy="1746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FF4EAC-67DC-4583-80C2-AEDE8C46A3AA}">
      <dsp:nvSpPr>
        <dsp:cNvPr id="0" name=""/>
        <dsp:cNvSpPr/>
      </dsp:nvSpPr>
      <dsp:spPr>
        <a:xfrm>
          <a:off x="528201" y="2576271"/>
          <a:ext cx="960365" cy="9603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8E6F79-37A9-4C99-B565-6226B1FEFF2C}">
      <dsp:nvSpPr>
        <dsp:cNvPr id="0" name=""/>
        <dsp:cNvSpPr/>
      </dsp:nvSpPr>
      <dsp:spPr>
        <a:xfrm>
          <a:off x="2016767" y="2183394"/>
          <a:ext cx="4820188" cy="174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798" tIns="184798" rIns="184798" bIns="184798" numCol="1" spcCol="1270" anchor="ctr" anchorCtr="0">
          <a:noAutofit/>
        </a:bodyPr>
        <a:lstStyle/>
        <a:p>
          <a:pPr marL="0" lvl="0" indent="0" algn="l" defTabSz="1111250">
            <a:lnSpc>
              <a:spcPct val="90000"/>
            </a:lnSpc>
            <a:spcBef>
              <a:spcPct val="0"/>
            </a:spcBef>
            <a:spcAft>
              <a:spcPct val="35000"/>
            </a:spcAft>
            <a:buNone/>
          </a:pPr>
          <a:r>
            <a:rPr lang="en-US" sz="2500" kern="1200"/>
            <a:t>A participant reveals information suggesting risk of harm.</a:t>
          </a:r>
        </a:p>
      </dsp:txBody>
      <dsp:txXfrm>
        <a:off x="2016767" y="2183394"/>
        <a:ext cx="4820188" cy="1746119"/>
      </dsp:txXfrm>
    </dsp:sp>
    <dsp:sp modelId="{B4CEB335-12A0-4449-8F0E-2D79814DBF52}">
      <dsp:nvSpPr>
        <dsp:cNvPr id="0" name=""/>
        <dsp:cNvSpPr/>
      </dsp:nvSpPr>
      <dsp:spPr>
        <a:xfrm>
          <a:off x="0" y="4366043"/>
          <a:ext cx="6836956" cy="1746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BEC3E4-6EDE-415C-9D14-09DB36D98908}">
      <dsp:nvSpPr>
        <dsp:cNvPr id="0" name=""/>
        <dsp:cNvSpPr/>
      </dsp:nvSpPr>
      <dsp:spPr>
        <a:xfrm>
          <a:off x="528201" y="4758920"/>
          <a:ext cx="960365" cy="9603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817426-4AD3-4AEF-B386-2591F37F5D66}">
      <dsp:nvSpPr>
        <dsp:cNvPr id="0" name=""/>
        <dsp:cNvSpPr/>
      </dsp:nvSpPr>
      <dsp:spPr>
        <a:xfrm>
          <a:off x="2016767" y="4366043"/>
          <a:ext cx="4820188" cy="174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798" tIns="184798" rIns="184798" bIns="184798" numCol="1" spcCol="1270" anchor="ctr" anchorCtr="0">
          <a:noAutofit/>
        </a:bodyPr>
        <a:lstStyle/>
        <a:p>
          <a:pPr marL="0" lvl="0" indent="0" algn="l" defTabSz="1111250">
            <a:lnSpc>
              <a:spcPct val="90000"/>
            </a:lnSpc>
            <a:spcBef>
              <a:spcPct val="0"/>
            </a:spcBef>
            <a:spcAft>
              <a:spcPct val="35000"/>
            </a:spcAft>
            <a:buNone/>
          </a:pPr>
          <a:r>
            <a:rPr lang="en-US" sz="2500" kern="1200"/>
            <a:t>A participant wants their data removed after completing the study.</a:t>
          </a:r>
        </a:p>
      </dsp:txBody>
      <dsp:txXfrm>
        <a:off x="2016767" y="4366043"/>
        <a:ext cx="4820188" cy="174611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24B001-C381-4B7C-AC0B-C50822ACFDB0}">
      <dsp:nvSpPr>
        <dsp:cNvPr id="0" name=""/>
        <dsp:cNvSpPr/>
      </dsp:nvSpPr>
      <dsp:spPr>
        <a:xfrm>
          <a:off x="0" y="44427"/>
          <a:ext cx="5379613" cy="184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The biggest ethical issue in my proposal is…</a:t>
          </a:r>
        </a:p>
      </dsp:txBody>
      <dsp:txXfrm>
        <a:off x="90116" y="134543"/>
        <a:ext cx="5199381" cy="1665808"/>
      </dsp:txXfrm>
    </dsp:sp>
    <dsp:sp modelId="{9272C28A-1E62-4C7C-9845-C3B445EB4674}">
      <dsp:nvSpPr>
        <dsp:cNvPr id="0" name=""/>
        <dsp:cNvSpPr/>
      </dsp:nvSpPr>
      <dsp:spPr>
        <a:xfrm>
          <a:off x="0" y="1985507"/>
          <a:ext cx="5379613" cy="1846040"/>
        </a:xfrm>
        <a:prstGeom prst="roundRect">
          <a:avLst/>
        </a:prstGeom>
        <a:solidFill>
          <a:schemeClr val="accent2">
            <a:hueOff val="-4061451"/>
            <a:satOff val="23847"/>
            <a:lumOff val="5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 will address it by…</a:t>
          </a:r>
        </a:p>
      </dsp:txBody>
      <dsp:txXfrm>
        <a:off x="90116" y="2075623"/>
        <a:ext cx="5199381" cy="1665808"/>
      </dsp:txXfrm>
    </dsp:sp>
    <dsp:sp modelId="{11035037-AA97-458D-82AB-6F8D30DC1694}">
      <dsp:nvSpPr>
        <dsp:cNvPr id="0" name=""/>
        <dsp:cNvSpPr/>
      </dsp:nvSpPr>
      <dsp:spPr>
        <a:xfrm>
          <a:off x="0" y="3926588"/>
          <a:ext cx="5379613" cy="1846040"/>
        </a:xfrm>
        <a:prstGeom prst="roundRect">
          <a:avLst/>
        </a:prstGeom>
        <a:solidFill>
          <a:schemeClr val="accent2">
            <a:hueOff val="-8122901"/>
            <a:satOff val="47695"/>
            <a:lumOff val="107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Just because research is possible, does that mean it should be conducted?</a:t>
          </a:r>
        </a:p>
      </dsp:txBody>
      <dsp:txXfrm>
        <a:off x="90116" y="4016704"/>
        <a:ext cx="5199381" cy="166580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5">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4">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6">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3#7">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1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1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1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3#8">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3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1E4434-5E43-4755-A977-CD9F8FCFB3CF}" type="datetimeFigureOut">
              <a:t>8/11/2026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DC7E36-68D3-4F25-921D-16A6912B5879}" type="slidenum">
              <a:t>‹#›</a:t>
            </a:fld>
            <a:endParaRPr lang="en-US"/>
          </a:p>
        </p:txBody>
      </p:sp>
    </p:spTree>
    <p:extLst>
      <p:ext uri="{BB962C8B-B14F-4D97-AF65-F5344CB8AC3E}">
        <p14:creationId xmlns:p14="http://schemas.microsoft.com/office/powerpoint/2010/main" val="4108390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F1F1F"/>
                </a:solidFill>
                <a:effectLst/>
                <a:latin typeface="Google Sans"/>
              </a:rPr>
              <a:t>Instructions:</a:t>
            </a:r>
          </a:p>
          <a:p>
            <a:pPr algn="l">
              <a:buFont typeface="+mj-lt"/>
              <a:buAutoNum type="arabicPeriod"/>
            </a:pPr>
            <a:r>
              <a:rPr lang="en-GB" b="0" i="0" dirty="0">
                <a:solidFill>
                  <a:srgbClr val="1F1F1F"/>
                </a:solidFill>
                <a:effectLst/>
                <a:latin typeface="Google Sans"/>
              </a:rPr>
              <a:t>Divide the class into small groups.</a:t>
            </a:r>
          </a:p>
          <a:p>
            <a:pPr algn="l">
              <a:buFont typeface="+mj-lt"/>
              <a:buAutoNum type="arabicPeriod"/>
            </a:pPr>
            <a:r>
              <a:rPr lang="en-GB" b="0" i="0" dirty="0">
                <a:solidFill>
                  <a:srgbClr val="1F1F1F"/>
                </a:solidFill>
                <a:effectLst/>
                <a:latin typeface="Google Sans"/>
              </a:rPr>
              <a:t>Give each group an ethical literature review scenario.</a:t>
            </a:r>
          </a:p>
          <a:p>
            <a:pPr algn="l">
              <a:buFont typeface="+mj-lt"/>
              <a:buAutoNum type="arabicPeriod"/>
            </a:pPr>
            <a:r>
              <a:rPr lang="en-GB" b="0" i="0" dirty="0">
                <a:solidFill>
                  <a:srgbClr val="1F1F1F"/>
                </a:solidFill>
                <a:effectLst/>
                <a:latin typeface="Google Sans"/>
              </a:rPr>
              <a:t>Ask the groups to read their scenarios and discuss the ethical issues involved.</a:t>
            </a:r>
          </a:p>
          <a:p>
            <a:pPr algn="l">
              <a:buFont typeface="+mj-lt"/>
              <a:buAutoNum type="arabicPeriod"/>
            </a:pPr>
            <a:r>
              <a:rPr lang="en-GB" b="0" i="0" dirty="0">
                <a:solidFill>
                  <a:srgbClr val="1F1F1F"/>
                </a:solidFill>
                <a:effectLst/>
                <a:latin typeface="Google Sans"/>
              </a:rPr>
              <a:t>Have each group present their findings to the class.</a:t>
            </a:r>
          </a:p>
          <a:p>
            <a:pPr algn="l">
              <a:buFont typeface="+mj-lt"/>
              <a:buAutoNum type="arabicPeriod"/>
            </a:pPr>
            <a:r>
              <a:rPr lang="en-GB" b="0" i="0" dirty="0">
                <a:solidFill>
                  <a:srgbClr val="1F1F1F"/>
                </a:solidFill>
                <a:effectLst/>
                <a:latin typeface="Google Sans"/>
              </a:rPr>
              <a:t>Lead a class discussion on the ethical considerations that have been raised.</a:t>
            </a:r>
          </a:p>
          <a:p>
            <a:pPr algn="l">
              <a:buFont typeface="+mj-lt"/>
              <a:buNone/>
            </a:pPr>
            <a:endParaRPr lang="en-GB" b="0" i="0" dirty="0">
              <a:solidFill>
                <a:srgbClr val="1F1F1F"/>
              </a:solidFill>
              <a:effectLst/>
              <a:latin typeface="Google Sans"/>
            </a:endParaRPr>
          </a:p>
          <a:p>
            <a:pPr algn="l">
              <a:buFont typeface="+mj-lt"/>
              <a:buNone/>
            </a:pPr>
            <a:r>
              <a:rPr lang="en-GB" b="0" i="0" dirty="0">
                <a:solidFill>
                  <a:srgbClr val="1F1F1F"/>
                </a:solidFill>
                <a:effectLst/>
                <a:latin typeface="Google Sans"/>
              </a:rPr>
              <a:t>This activity can help students to develop a deeper understanding of the ethical considerations involved in literature reviews. It can also help them to develop critical thinking and problem-solving skills.</a:t>
            </a:r>
          </a:p>
          <a:p>
            <a:endParaRPr lang="en-GB" dirty="0"/>
          </a:p>
        </p:txBody>
      </p:sp>
      <p:sp>
        <p:nvSpPr>
          <p:cNvPr id="4" name="Slide Number Placeholder 3"/>
          <p:cNvSpPr>
            <a:spLocks noGrp="1"/>
          </p:cNvSpPr>
          <p:nvPr>
            <p:ph type="sldNum" sz="quarter" idx="5"/>
          </p:nvPr>
        </p:nvSpPr>
        <p:spPr/>
        <p:txBody>
          <a:bodyPr/>
          <a:lstStyle/>
          <a:p>
            <a:fld id="{60328B4A-4482-4B54-8122-4C1FD01D43A8}" type="slidenum">
              <a:rPr lang="en-GB" smtClean="0"/>
              <a:t>47</a:t>
            </a:fld>
            <a:endParaRPr lang="en-GB"/>
          </a:p>
        </p:txBody>
      </p:sp>
    </p:spTree>
    <p:extLst>
      <p:ext uri="{BB962C8B-B14F-4D97-AF65-F5344CB8AC3E}">
        <p14:creationId xmlns:p14="http://schemas.microsoft.com/office/powerpoint/2010/main" val="1877487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88384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1019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5870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94950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44890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66631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5187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76140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27472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05863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8/11/2026</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7321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5D61B-8FAA-B321-FF9A-FE3A7EA7099E}"/>
              </a:ext>
            </a:extLst>
          </p:cNvPr>
          <p:cNvSpPr>
            <a:spLocks noGrp="1"/>
          </p:cNvSpPr>
          <p:nvPr>
            <p:ph type="title"/>
          </p:nvPr>
        </p:nvSpPr>
        <p:spPr/>
        <p:txBody>
          <a:bodyPr/>
          <a:lstStyle>
            <a:lvl1pPr>
              <a:defRPr b="1"/>
            </a:lvl1pPr>
          </a:lstStyle>
          <a:p>
            <a:r>
              <a:rPr lang="en-US" dirty="0"/>
              <a:t>Click to edit Master title style</a:t>
            </a:r>
            <a:endParaRPr lang="en-GB" dirty="0"/>
          </a:p>
        </p:txBody>
      </p:sp>
      <p:sp>
        <p:nvSpPr>
          <p:cNvPr id="3" name="Rectangle 2">
            <a:extLst>
              <a:ext uri="{FF2B5EF4-FFF2-40B4-BE49-F238E27FC236}">
                <a16:creationId xmlns:a16="http://schemas.microsoft.com/office/drawing/2014/main" id="{45991DFD-94E4-1CBD-A486-A1C530D2029D}"/>
              </a:ext>
            </a:extLst>
          </p:cNvPr>
          <p:cNvSpPr/>
          <p:nvPr userDrawn="1"/>
        </p:nvSpPr>
        <p:spPr>
          <a:xfrm>
            <a:off x="304800" y="351272"/>
            <a:ext cx="4003964" cy="618807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11B1FE36-9C77-46F7-B90F-3F4A8C12EE48}"/>
              </a:ext>
            </a:extLst>
          </p:cNvPr>
          <p:cNvSpPr>
            <a:spLocks noGrp="1"/>
          </p:cNvSpPr>
          <p:nvPr>
            <p:ph sz="quarter" idx="10"/>
          </p:nvPr>
        </p:nvSpPr>
        <p:spPr>
          <a:xfrm>
            <a:off x="4765962" y="1615884"/>
            <a:ext cx="6587836"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1796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8/11/2026</a:t>
            </a:fld>
            <a:endParaRPr lang="en-US"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1828484175"/>
      </p:ext>
    </p:extLst>
  </p:cSld>
  <p:clrMap bg1="dk1" tx1="lt1" bg2="dk2" tx2="lt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63" r:id="rId7"/>
    <p:sldLayoutId id="2147483764" r:id="rId8"/>
    <p:sldLayoutId id="2147483771" r:id="rId9"/>
    <p:sldLayoutId id="2147483762" r:id="rId10"/>
    <p:sldLayoutId id="2147483772" r:id="rId11"/>
    <p:sldLayoutId id="2147483774" r:id="rId12"/>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GePFFf5gRKo"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svg"/><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svg"/></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518D20D-5F05-49C3-8900-68783F8AC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38" name="Rectangle 37">
            <a:extLst>
              <a:ext uri="{FF2B5EF4-FFF2-40B4-BE49-F238E27FC236}">
                <a16:creationId xmlns:a16="http://schemas.microsoft.com/office/drawing/2014/main" id="{FF50CA5B-2FF8-43D9-B7D8-3BDE1BFD3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p:cNvSpPr>
            <a:spLocks noGrp="1"/>
          </p:cNvSpPr>
          <p:nvPr>
            <p:ph type="ctrTitle"/>
          </p:nvPr>
        </p:nvSpPr>
        <p:spPr>
          <a:xfrm>
            <a:off x="777240" y="1122363"/>
            <a:ext cx="7317348" cy="2387600"/>
          </a:xfrm>
        </p:spPr>
        <p:txBody>
          <a:bodyPr>
            <a:normAutofit/>
          </a:bodyPr>
          <a:lstStyle/>
          <a:p>
            <a:pPr algn="l"/>
            <a:r>
              <a:rPr lang="en-US" dirty="0"/>
              <a:t>Doing Research </a:t>
            </a:r>
            <a:r>
              <a:rPr lang="en-US"/>
              <a:t>Responsibly</a:t>
            </a:r>
          </a:p>
        </p:txBody>
      </p:sp>
      <p:sp>
        <p:nvSpPr>
          <p:cNvPr id="3" name="Subtitle 2"/>
          <p:cNvSpPr>
            <a:spLocks noGrp="1"/>
          </p:cNvSpPr>
          <p:nvPr>
            <p:ph type="subTitle" idx="1"/>
          </p:nvPr>
        </p:nvSpPr>
        <p:spPr>
          <a:xfrm>
            <a:off x="777240" y="3602038"/>
            <a:ext cx="7317348" cy="1655762"/>
          </a:xfrm>
        </p:spPr>
        <p:txBody>
          <a:bodyPr vert="horz" lIns="91440" tIns="45720" rIns="91440" bIns="45720" rtlCol="0">
            <a:normAutofit/>
          </a:bodyPr>
          <a:lstStyle/>
          <a:p>
            <a:pPr algn="l"/>
            <a:r>
              <a:rPr lang="en-US"/>
              <a:t>Ethics in Health and Social Care Research</a:t>
            </a:r>
          </a:p>
        </p:txBody>
      </p:sp>
      <p:sp>
        <p:nvSpPr>
          <p:cNvPr id="39" name="Rectangle 38">
            <a:extLst>
              <a:ext uri="{FF2B5EF4-FFF2-40B4-BE49-F238E27FC236}">
                <a16:creationId xmlns:a16="http://schemas.microsoft.com/office/drawing/2014/main" id="{D060EAFE-C840-4DAF-B8B5-D73E98076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5DB8C427-7F75-CBFA-C4CA-D020AF68A7BA}"/>
              </a:ext>
            </a:extLst>
          </p:cNvPr>
          <p:cNvPicPr>
            <a:picLocks noChangeAspect="1"/>
          </p:cNvPicPr>
          <p:nvPr/>
        </p:nvPicPr>
        <p:blipFill>
          <a:blip r:embed="rId2"/>
          <a:srcRect l="16008" r="14748" b="-8"/>
          <a:stretch>
            <a:fillRect/>
          </a:stretch>
        </p:blipFill>
        <p:spPr>
          <a:xfrm>
            <a:off x="8763000" y="-1800"/>
            <a:ext cx="3429000" cy="3429000"/>
          </a:xfrm>
          <a:prstGeom prst="rect">
            <a:avLst/>
          </a:prstGeom>
        </p:spPr>
      </p:pic>
      <p:sp>
        <p:nvSpPr>
          <p:cNvPr id="41" name="Rectangle 40">
            <a:extLst>
              <a:ext uri="{FF2B5EF4-FFF2-40B4-BE49-F238E27FC236}">
                <a16:creationId xmlns:a16="http://schemas.microsoft.com/office/drawing/2014/main" id="{9F2FF5F7-8CB8-4DD0-890B-C68D3C731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Graphic 41">
            <a:extLst>
              <a:ext uri="{FF2B5EF4-FFF2-40B4-BE49-F238E27FC236}">
                <a16:creationId xmlns:a16="http://schemas.microsoft.com/office/drawing/2014/main" id="{CF86EB89-5CAA-4AA5-907F-09707CF4A8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67754" y="3429000"/>
            <a:ext cx="3429000" cy="3429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100F5F7C-D0A2-8361-6971-CDB172AECF4E}"/>
              </a:ext>
            </a:extLst>
          </p:cNvPr>
          <p:cNvSpPr>
            <a:spLocks noGrp="1"/>
          </p:cNvSpPr>
          <p:nvPr>
            <p:ph type="title"/>
          </p:nvPr>
        </p:nvSpPr>
        <p:spPr>
          <a:xfrm>
            <a:off x="777240" y="777240"/>
            <a:ext cx="7059598" cy="1867769"/>
          </a:xfrm>
        </p:spPr>
        <p:txBody>
          <a:bodyPr anchor="b">
            <a:normAutofit/>
          </a:bodyPr>
          <a:lstStyle/>
          <a:p>
            <a:r>
              <a:rPr lang="en-US" sz="4400"/>
              <a:t>Aims and Objectives</a:t>
            </a:r>
          </a:p>
        </p:txBody>
      </p:sp>
      <p:sp>
        <p:nvSpPr>
          <p:cNvPr id="3" name="Content Placeholder 2">
            <a:extLst>
              <a:ext uri="{FF2B5EF4-FFF2-40B4-BE49-F238E27FC236}">
                <a16:creationId xmlns:a16="http://schemas.microsoft.com/office/drawing/2014/main" id="{CA2B4A0B-697D-38E2-3850-68E67D1F5F45}"/>
              </a:ext>
            </a:extLst>
          </p:cNvPr>
          <p:cNvSpPr>
            <a:spLocks noGrp="1"/>
          </p:cNvSpPr>
          <p:nvPr>
            <p:ph idx="1"/>
          </p:nvPr>
        </p:nvSpPr>
        <p:spPr>
          <a:xfrm>
            <a:off x="777240" y="2786743"/>
            <a:ext cx="7059598" cy="3390220"/>
          </a:xfrm>
        </p:spPr>
        <p:txBody>
          <a:bodyPr vert="horz" lIns="91440" tIns="45720" rIns="91440" bIns="45720" rtlCol="0" anchor="t">
            <a:normAutofit/>
          </a:bodyPr>
          <a:lstStyle/>
          <a:p>
            <a:r>
              <a:rPr lang="en-US">
                <a:ea typeface="Calibri"/>
                <a:cs typeface="Calibri"/>
              </a:rPr>
              <a:t>Aim: To connect good research principles to theoretical projects.</a:t>
            </a:r>
          </a:p>
          <a:p>
            <a:pPr>
              <a:buClr>
                <a:srgbClr val="D6658F"/>
              </a:buClr>
            </a:pPr>
            <a:r>
              <a:rPr lang="en-US">
                <a:ea typeface="+mn-lt"/>
                <a:cs typeface="+mn-lt"/>
              </a:rPr>
              <a:t>Explain the importance of research ethics.</a:t>
            </a:r>
            <a:endParaRPr lang="en-US" dirty="0">
              <a:ea typeface="Calibri"/>
              <a:cs typeface="Calibri"/>
            </a:endParaRPr>
          </a:p>
          <a:p>
            <a:pPr>
              <a:buClr>
                <a:srgbClr val="D6658F"/>
              </a:buClr>
            </a:pPr>
            <a:r>
              <a:rPr lang="en-US">
                <a:ea typeface="+mn-lt"/>
                <a:cs typeface="+mn-lt"/>
              </a:rPr>
              <a:t>Apply key ethical principles to research scenarios.</a:t>
            </a:r>
            <a:endParaRPr lang="en-US"/>
          </a:p>
          <a:p>
            <a:pPr>
              <a:buClr>
                <a:srgbClr val="D6658F"/>
              </a:buClr>
            </a:pPr>
            <a:r>
              <a:rPr lang="en-US">
                <a:ea typeface="+mn-lt"/>
                <a:cs typeface="+mn-lt"/>
              </a:rPr>
              <a:t>Identify ethical issues within research proposals.</a:t>
            </a:r>
            <a:endParaRPr lang="en-US"/>
          </a:p>
          <a:p>
            <a:pPr>
              <a:buClr>
                <a:srgbClr val="D6658F"/>
              </a:buClr>
            </a:pPr>
            <a:r>
              <a:rPr lang="en-US">
                <a:ea typeface="+mn-lt"/>
                <a:cs typeface="+mn-lt"/>
              </a:rPr>
              <a:t>Consider ethical challenges in health, care and digital settings.</a:t>
            </a:r>
            <a:endParaRPr lang="en-US"/>
          </a:p>
          <a:p>
            <a:pPr>
              <a:buClr>
                <a:srgbClr val="D6658F"/>
              </a:buClr>
            </a:pPr>
            <a:r>
              <a:rPr lang="en-US">
                <a:ea typeface="+mn-lt"/>
                <a:cs typeface="+mn-lt"/>
              </a:rPr>
              <a:t>Draft an ethics section for their proposal.</a:t>
            </a:r>
            <a:endParaRPr lang="en-US"/>
          </a:p>
        </p:txBody>
      </p:sp>
      <p:sp>
        <p:nvSpPr>
          <p:cNvPr id="13" name="Rectangle 12">
            <a:extLst>
              <a:ext uri="{FF2B5EF4-FFF2-40B4-BE49-F238E27FC236}">
                <a16:creationId xmlns:a16="http://schemas.microsoft.com/office/drawing/2014/main" id="{9F3CB34B-2F8F-4442-91D1-923678282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F6B56150-54ED-3292-158C-39F785E94274}"/>
              </a:ext>
            </a:extLst>
          </p:cNvPr>
          <p:cNvPicPr>
            <a:picLocks noChangeAspect="1"/>
          </p:cNvPicPr>
          <p:nvPr/>
        </p:nvPicPr>
        <p:blipFill>
          <a:blip r:embed="rId2"/>
          <a:srcRect l="18644" r="14704" b="-3"/>
          <a:stretch>
            <a:fillRect/>
          </a:stretch>
        </p:blipFill>
        <p:spPr>
          <a:xfrm>
            <a:off x="8763000" y="-1800"/>
            <a:ext cx="3429000" cy="3429000"/>
          </a:xfrm>
          <a:prstGeom prst="rect">
            <a:avLst/>
          </a:prstGeom>
        </p:spPr>
      </p:pic>
      <p:sp>
        <p:nvSpPr>
          <p:cNvPr id="15" name="Rectangle 14">
            <a:extLst>
              <a:ext uri="{FF2B5EF4-FFF2-40B4-BE49-F238E27FC236}">
                <a16:creationId xmlns:a16="http://schemas.microsoft.com/office/drawing/2014/main" id="{92AFC398-9263-43B8-98C4-6D97765B8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Graphic 16">
            <a:extLst>
              <a:ext uri="{FF2B5EF4-FFF2-40B4-BE49-F238E27FC236}">
                <a16:creationId xmlns:a16="http://schemas.microsoft.com/office/drawing/2014/main" id="{C3F180D0-951F-4FB1-8AC1-0CB70C61EF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67754" y="3429000"/>
            <a:ext cx="3429000" cy="3429000"/>
          </a:xfrm>
          <a:prstGeom prst="rect">
            <a:avLst/>
          </a:prstGeom>
        </p:spPr>
      </p:pic>
    </p:spTree>
    <p:extLst>
      <p:ext uri="{BB962C8B-B14F-4D97-AF65-F5344CB8AC3E}">
        <p14:creationId xmlns:p14="http://schemas.microsoft.com/office/powerpoint/2010/main" val="781705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D6218-CE86-CC69-5761-4BB9F1965637}"/>
              </a:ext>
            </a:extLst>
          </p:cNvPr>
          <p:cNvSpPr>
            <a:spLocks noGrp="1"/>
          </p:cNvSpPr>
          <p:nvPr>
            <p:ph type="title"/>
          </p:nvPr>
        </p:nvSpPr>
        <p:spPr>
          <a:xfrm>
            <a:off x="448055" y="662400"/>
            <a:ext cx="11293200" cy="1000800"/>
          </a:xfrm>
        </p:spPr>
        <p:txBody>
          <a:bodyPr vert="horz" lIns="0" tIns="0" rIns="0" bIns="0" rtlCol="0" anchor="ctr">
            <a:normAutofit/>
          </a:bodyPr>
          <a:lstStyle/>
          <a:p>
            <a:pPr>
              <a:lnSpc>
                <a:spcPct val="100000"/>
              </a:lnSpc>
            </a:pPr>
            <a:r>
              <a:rPr lang="en-US" sz="6400"/>
              <a:t>Ethical Dilemma</a:t>
            </a:r>
          </a:p>
        </p:txBody>
      </p:sp>
      <p:pic>
        <p:nvPicPr>
          <p:cNvPr id="4" name="Content Placeholder 3" descr="Trolley problem - Wikipedia">
            <a:extLst>
              <a:ext uri="{FF2B5EF4-FFF2-40B4-BE49-F238E27FC236}">
                <a16:creationId xmlns:a16="http://schemas.microsoft.com/office/drawing/2014/main" id="{F0E3567B-0939-6E3D-65F4-34FC0C19C9F2}"/>
              </a:ext>
            </a:extLst>
          </p:cNvPr>
          <p:cNvPicPr>
            <a:picLocks noGrp="1" noChangeAspect="1"/>
          </p:cNvPicPr>
          <p:nvPr>
            <p:ph idx="1"/>
          </p:nvPr>
        </p:nvPicPr>
        <p:blipFill>
          <a:blip r:embed="rId2"/>
          <a:srcRect r="-1" b="22673"/>
          <a:stretch>
            <a:fillRect/>
          </a:stretch>
        </p:blipFill>
        <p:spPr>
          <a:xfrm>
            <a:off x="450000" y="2959199"/>
            <a:ext cx="11298588" cy="2988000"/>
          </a:xfrm>
          <a:prstGeom prst="rect">
            <a:avLst/>
          </a:prstGeom>
        </p:spPr>
      </p:pic>
    </p:spTree>
    <p:extLst>
      <p:ext uri="{BB962C8B-B14F-4D97-AF65-F5344CB8AC3E}">
        <p14:creationId xmlns:p14="http://schemas.microsoft.com/office/powerpoint/2010/main" val="1323697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06B48-7E0F-083A-8BAF-AAA20C4496F7}"/>
              </a:ext>
            </a:extLst>
          </p:cNvPr>
          <p:cNvSpPr>
            <a:spLocks noGrp="1"/>
          </p:cNvSpPr>
          <p:nvPr>
            <p:ph type="title"/>
          </p:nvPr>
        </p:nvSpPr>
        <p:spPr>
          <a:xfrm>
            <a:off x="448056" y="226800"/>
            <a:ext cx="11301984" cy="984885"/>
          </a:xfrm>
        </p:spPr>
        <p:txBody>
          <a:bodyPr>
            <a:normAutofit/>
          </a:bodyPr>
          <a:lstStyle/>
          <a:p>
            <a:r>
              <a:rPr lang="en-GB" sz="6400"/>
              <a:t>Ethical Dilemmas</a:t>
            </a:r>
          </a:p>
        </p:txBody>
      </p:sp>
      <p:graphicFrame>
        <p:nvGraphicFramePr>
          <p:cNvPr id="5" name="Content Placeholder 2">
            <a:extLst>
              <a:ext uri="{FF2B5EF4-FFF2-40B4-BE49-F238E27FC236}">
                <a16:creationId xmlns:a16="http://schemas.microsoft.com/office/drawing/2014/main" id="{571AFC06-9711-849C-D090-E7D46E1D5D58}"/>
              </a:ext>
            </a:extLst>
          </p:cNvPr>
          <p:cNvGraphicFramePr>
            <a:graphicFrameLocks noGrp="1"/>
          </p:cNvGraphicFramePr>
          <p:nvPr>
            <p:ph idx="1"/>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0753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08A4-BD7B-1D4B-563A-975A263F4370}"/>
              </a:ext>
            </a:extLst>
          </p:cNvPr>
          <p:cNvSpPr>
            <a:spLocks noGrp="1"/>
          </p:cNvSpPr>
          <p:nvPr>
            <p:ph type="title"/>
          </p:nvPr>
        </p:nvSpPr>
        <p:spPr>
          <a:xfrm>
            <a:off x="448056" y="444555"/>
            <a:ext cx="3384482" cy="5965199"/>
          </a:xfrm>
        </p:spPr>
        <p:txBody>
          <a:bodyPr>
            <a:normAutofit/>
          </a:bodyPr>
          <a:lstStyle/>
          <a:p>
            <a:r>
              <a:rPr lang="en-GB" dirty="0"/>
              <a:t>Ethical Dilemmas – Truth vs Loyalty</a:t>
            </a:r>
          </a:p>
        </p:txBody>
      </p:sp>
      <p:graphicFrame>
        <p:nvGraphicFramePr>
          <p:cNvPr id="5" name="Content Placeholder 2">
            <a:extLst>
              <a:ext uri="{FF2B5EF4-FFF2-40B4-BE49-F238E27FC236}">
                <a16:creationId xmlns:a16="http://schemas.microsoft.com/office/drawing/2014/main" id="{51EC1799-2956-4002-8924-3085F2C60E28}"/>
              </a:ext>
            </a:extLst>
          </p:cNvPr>
          <p:cNvGraphicFramePr>
            <a:graphicFrameLocks noGrp="1"/>
          </p:cNvGraphicFramePr>
          <p:nvPr>
            <p:ph idx="1"/>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670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BE6A2-CC21-4D25-6B70-2B57935C4F37}"/>
              </a:ext>
            </a:extLst>
          </p:cNvPr>
          <p:cNvSpPr>
            <a:spLocks noGrp="1"/>
          </p:cNvSpPr>
          <p:nvPr>
            <p:ph type="title"/>
          </p:nvPr>
        </p:nvSpPr>
        <p:spPr>
          <a:xfrm>
            <a:off x="450000" y="388799"/>
            <a:ext cx="4694400" cy="5965199"/>
          </a:xfrm>
        </p:spPr>
        <p:txBody>
          <a:bodyPr>
            <a:normAutofit/>
          </a:bodyPr>
          <a:lstStyle/>
          <a:p>
            <a:r>
              <a:rPr lang="en-GB" dirty="0"/>
              <a:t>Ethical Dilemmas – Individual vs Community</a:t>
            </a:r>
          </a:p>
        </p:txBody>
      </p:sp>
      <p:graphicFrame>
        <p:nvGraphicFramePr>
          <p:cNvPr id="5" name="Content Placeholder 2">
            <a:extLst>
              <a:ext uri="{FF2B5EF4-FFF2-40B4-BE49-F238E27FC236}">
                <a16:creationId xmlns:a16="http://schemas.microsoft.com/office/drawing/2014/main" id="{7D334BC3-31EE-4BD5-0032-931AD0EC0591}"/>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0615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C7952-AF7F-AAFB-CE31-E34E9C6A038C}"/>
              </a:ext>
            </a:extLst>
          </p:cNvPr>
          <p:cNvSpPr>
            <a:spLocks noGrp="1"/>
          </p:cNvSpPr>
          <p:nvPr>
            <p:ph type="title"/>
          </p:nvPr>
        </p:nvSpPr>
        <p:spPr>
          <a:xfrm>
            <a:off x="450000" y="388799"/>
            <a:ext cx="4694400" cy="5965199"/>
          </a:xfrm>
        </p:spPr>
        <p:txBody>
          <a:bodyPr>
            <a:normAutofit/>
          </a:bodyPr>
          <a:lstStyle/>
          <a:p>
            <a:r>
              <a:rPr lang="en-GB" dirty="0"/>
              <a:t>Ethical Dilemmas – Short Term vs Long Term</a:t>
            </a:r>
          </a:p>
        </p:txBody>
      </p:sp>
      <p:graphicFrame>
        <p:nvGraphicFramePr>
          <p:cNvPr id="5" name="Content Placeholder 2">
            <a:extLst>
              <a:ext uri="{FF2B5EF4-FFF2-40B4-BE49-F238E27FC236}">
                <a16:creationId xmlns:a16="http://schemas.microsoft.com/office/drawing/2014/main" id="{2191089C-7CD5-B171-8B55-58038B65FD0E}"/>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3655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111DA-FCFB-6CC9-28B5-DDFBC1924467}"/>
              </a:ext>
            </a:extLst>
          </p:cNvPr>
          <p:cNvSpPr>
            <a:spLocks noGrp="1"/>
          </p:cNvSpPr>
          <p:nvPr>
            <p:ph type="title"/>
          </p:nvPr>
        </p:nvSpPr>
        <p:spPr>
          <a:xfrm>
            <a:off x="450000" y="388799"/>
            <a:ext cx="4694400" cy="5965199"/>
          </a:xfrm>
        </p:spPr>
        <p:txBody>
          <a:bodyPr>
            <a:normAutofit/>
          </a:bodyPr>
          <a:lstStyle/>
          <a:p>
            <a:r>
              <a:rPr lang="en-GB" dirty="0"/>
              <a:t>Ethical Dilemmas – Justice vs Mercy</a:t>
            </a:r>
          </a:p>
        </p:txBody>
      </p:sp>
      <p:graphicFrame>
        <p:nvGraphicFramePr>
          <p:cNvPr id="5" name="Content Placeholder 2">
            <a:extLst>
              <a:ext uri="{FF2B5EF4-FFF2-40B4-BE49-F238E27FC236}">
                <a16:creationId xmlns:a16="http://schemas.microsoft.com/office/drawing/2014/main" id="{45A2C705-7254-9386-EB8A-FB856D5B5C73}"/>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9910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78646-179F-7F92-7D51-EC3267979279}"/>
              </a:ext>
            </a:extLst>
          </p:cNvPr>
          <p:cNvSpPr>
            <a:spLocks noGrp="1"/>
          </p:cNvSpPr>
          <p:nvPr>
            <p:ph type="title"/>
          </p:nvPr>
        </p:nvSpPr>
        <p:spPr>
          <a:xfrm>
            <a:off x="1680006" y="619200"/>
            <a:ext cx="8831988" cy="681586"/>
          </a:xfrm>
        </p:spPr>
        <p:txBody>
          <a:bodyPr wrap="square">
            <a:normAutofit/>
          </a:bodyPr>
          <a:lstStyle/>
          <a:p>
            <a:pPr algn="ctr"/>
            <a:r>
              <a:rPr lang="en-US"/>
              <a:t>Ethics</a:t>
            </a:r>
          </a:p>
        </p:txBody>
      </p:sp>
      <p:graphicFrame>
        <p:nvGraphicFramePr>
          <p:cNvPr id="5" name="Content Placeholder 2">
            <a:extLst>
              <a:ext uri="{FF2B5EF4-FFF2-40B4-BE49-F238E27FC236}">
                <a16:creationId xmlns:a16="http://schemas.microsoft.com/office/drawing/2014/main" id="{6E4F226A-BB04-73F3-F4C0-F211A68CBD01}"/>
              </a:ext>
            </a:extLst>
          </p:cNvPr>
          <p:cNvGraphicFramePr>
            <a:graphicFrameLocks noGrp="1"/>
          </p:cNvGraphicFramePr>
          <p:nvPr>
            <p:ph idx="1"/>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8558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55A44-CA44-1201-934D-9B4915B1F328}"/>
              </a:ext>
            </a:extLst>
          </p:cNvPr>
          <p:cNvSpPr>
            <a:spLocks noGrp="1"/>
          </p:cNvSpPr>
          <p:nvPr>
            <p:ph type="title"/>
          </p:nvPr>
        </p:nvSpPr>
        <p:spPr>
          <a:xfrm>
            <a:off x="720000" y="619200"/>
            <a:ext cx="3107463" cy="5510138"/>
          </a:xfrm>
        </p:spPr>
        <p:txBody>
          <a:bodyPr>
            <a:normAutofit/>
          </a:bodyPr>
          <a:lstStyle/>
          <a:p>
            <a:r>
              <a:rPr lang="en-US"/>
              <a:t>Ethics: What?</a:t>
            </a:r>
          </a:p>
        </p:txBody>
      </p:sp>
      <p:graphicFrame>
        <p:nvGraphicFramePr>
          <p:cNvPr id="5" name="Content Placeholder 2">
            <a:extLst>
              <a:ext uri="{FF2B5EF4-FFF2-40B4-BE49-F238E27FC236}">
                <a16:creationId xmlns:a16="http://schemas.microsoft.com/office/drawing/2014/main" id="{22480D95-7D04-EE50-203E-ACE5729C60CB}"/>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2653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35D-8B26-93AD-8148-E1046A8F06A8}"/>
              </a:ext>
            </a:extLst>
          </p:cNvPr>
          <p:cNvSpPr>
            <a:spLocks noGrp="1"/>
          </p:cNvSpPr>
          <p:nvPr>
            <p:ph type="title"/>
          </p:nvPr>
        </p:nvSpPr>
        <p:spPr>
          <a:xfrm>
            <a:off x="720000" y="619200"/>
            <a:ext cx="3107463" cy="5510138"/>
          </a:xfrm>
        </p:spPr>
        <p:txBody>
          <a:bodyPr>
            <a:normAutofit/>
          </a:bodyPr>
          <a:lstStyle/>
          <a:p>
            <a:r>
              <a:rPr lang="en-US"/>
              <a:t>Ethics in HSC</a:t>
            </a:r>
          </a:p>
        </p:txBody>
      </p:sp>
      <p:graphicFrame>
        <p:nvGraphicFramePr>
          <p:cNvPr id="5" name="Content Placeholder 2">
            <a:extLst>
              <a:ext uri="{FF2B5EF4-FFF2-40B4-BE49-F238E27FC236}">
                <a16:creationId xmlns:a16="http://schemas.microsoft.com/office/drawing/2014/main" id="{991E9B69-7A8C-CCC2-44B0-49FE5BC3D9FA}"/>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24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FA6B0F8-236A-4BB5-B79A-C2AD4C8E43A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C125F3C-15DE-470C-8C68-D0D02337EE6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AD5F081E-8F0C-43E5-8862-50FAD17AAC4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E30FB799-5891-4A7B-8B4D-56FF98FD770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76141-C1C2-9FB0-60B7-900F75BB7B19}"/>
              </a:ext>
            </a:extLst>
          </p:cNvPr>
          <p:cNvSpPr>
            <a:spLocks noGrp="1"/>
          </p:cNvSpPr>
          <p:nvPr>
            <p:ph type="title"/>
          </p:nvPr>
        </p:nvSpPr>
        <p:spPr>
          <a:xfrm>
            <a:off x="720000" y="619200"/>
            <a:ext cx="3107463" cy="5510138"/>
          </a:xfrm>
        </p:spPr>
        <p:txBody>
          <a:bodyPr>
            <a:normAutofit/>
          </a:bodyPr>
          <a:lstStyle/>
          <a:p>
            <a:r>
              <a:rPr lang="en-US"/>
              <a:t>Ethical Debates</a:t>
            </a:r>
          </a:p>
        </p:txBody>
      </p:sp>
      <p:graphicFrame>
        <p:nvGraphicFramePr>
          <p:cNvPr id="5" name="Content Placeholder 2">
            <a:extLst>
              <a:ext uri="{FF2B5EF4-FFF2-40B4-BE49-F238E27FC236}">
                <a16:creationId xmlns:a16="http://schemas.microsoft.com/office/drawing/2014/main" id="{72B086BB-11EE-5648-6FD1-627FD3C5121E}"/>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8120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C28D-C07B-A038-B9B9-37E266D5E9A8}"/>
              </a:ext>
            </a:extLst>
          </p:cNvPr>
          <p:cNvSpPr>
            <a:spLocks noGrp="1"/>
          </p:cNvSpPr>
          <p:nvPr>
            <p:ph type="title"/>
          </p:nvPr>
        </p:nvSpPr>
        <p:spPr>
          <a:xfrm>
            <a:off x="6311900" y="448056"/>
            <a:ext cx="5428996" cy="3401568"/>
          </a:xfrm>
        </p:spPr>
        <p:txBody>
          <a:bodyPr vert="horz" lIns="0" tIns="0" rIns="0" bIns="0" rtlCol="0" anchor="b">
            <a:normAutofit/>
          </a:bodyPr>
          <a:lstStyle/>
          <a:p>
            <a:pPr>
              <a:lnSpc>
                <a:spcPct val="100000"/>
              </a:lnSpc>
            </a:pPr>
            <a:r>
              <a:rPr lang="en-US" sz="6400"/>
              <a:t>Importance of Ethics </a:t>
            </a:r>
          </a:p>
        </p:txBody>
      </p:sp>
      <p:sp>
        <p:nvSpPr>
          <p:cNvPr id="3" name="Content Placeholder 2">
            <a:extLst>
              <a:ext uri="{FF2B5EF4-FFF2-40B4-BE49-F238E27FC236}">
                <a16:creationId xmlns:a16="http://schemas.microsoft.com/office/drawing/2014/main" id="{02F5C4E4-E844-6836-D87B-61BF70682251}"/>
              </a:ext>
            </a:extLst>
          </p:cNvPr>
          <p:cNvSpPr>
            <a:spLocks noGrp="1"/>
          </p:cNvSpPr>
          <p:nvPr>
            <p:ph idx="1"/>
          </p:nvPr>
        </p:nvSpPr>
        <p:spPr>
          <a:xfrm>
            <a:off x="6311900" y="4471416"/>
            <a:ext cx="5428996" cy="1481328"/>
          </a:xfrm>
        </p:spPr>
        <p:txBody>
          <a:bodyPr vert="horz" lIns="0" tIns="0" rIns="91440" bIns="0" rtlCol="0">
            <a:normAutofit/>
          </a:bodyPr>
          <a:lstStyle/>
          <a:p>
            <a:pPr marL="0" indent="0">
              <a:lnSpc>
                <a:spcPct val="120000"/>
              </a:lnSpc>
              <a:buNone/>
            </a:pPr>
            <a:r>
              <a:rPr lang="en-US" sz="2400"/>
              <a:t>Why are ethical principles so important in research?</a:t>
            </a:r>
          </a:p>
        </p:txBody>
      </p:sp>
      <p:pic>
        <p:nvPicPr>
          <p:cNvPr id="7" name="Graphic 6" descr="Scales of Justice">
            <a:extLst>
              <a:ext uri="{FF2B5EF4-FFF2-40B4-BE49-F238E27FC236}">
                <a16:creationId xmlns:a16="http://schemas.microsoft.com/office/drawing/2014/main" id="{48AFF9A9-15CC-2C4D-A3AE-3AB84EE14D6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51104" y="510712"/>
            <a:ext cx="5422576" cy="5422576"/>
          </a:xfrm>
          <a:prstGeom prst="rect">
            <a:avLst/>
          </a:prstGeom>
        </p:spPr>
      </p:pic>
    </p:spTree>
    <p:extLst>
      <p:ext uri="{BB962C8B-B14F-4D97-AF65-F5344CB8AC3E}">
        <p14:creationId xmlns:p14="http://schemas.microsoft.com/office/powerpoint/2010/main" val="761583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25584-A628-2FFF-AC0A-F4EDACC42B30}"/>
              </a:ext>
            </a:extLst>
          </p:cNvPr>
          <p:cNvSpPr>
            <a:spLocks noGrp="1"/>
          </p:cNvSpPr>
          <p:nvPr>
            <p:ph type="title"/>
          </p:nvPr>
        </p:nvSpPr>
        <p:spPr>
          <a:xfrm>
            <a:off x="448056" y="388799"/>
            <a:ext cx="2854800" cy="5965199"/>
          </a:xfrm>
        </p:spPr>
        <p:txBody>
          <a:bodyPr>
            <a:normAutofit/>
          </a:bodyPr>
          <a:lstStyle/>
          <a:p>
            <a:r>
              <a:rPr lang="en-GB" dirty="0"/>
              <a:t>Importance of Ethics</a:t>
            </a:r>
          </a:p>
        </p:txBody>
      </p:sp>
      <p:graphicFrame>
        <p:nvGraphicFramePr>
          <p:cNvPr id="5" name="Content Placeholder 2">
            <a:extLst>
              <a:ext uri="{FF2B5EF4-FFF2-40B4-BE49-F238E27FC236}">
                <a16:creationId xmlns:a16="http://schemas.microsoft.com/office/drawing/2014/main" id="{0E47745F-D449-D09F-4727-B3CAEB81E2DB}"/>
              </a:ext>
            </a:extLst>
          </p:cNvPr>
          <p:cNvGraphicFramePr>
            <a:graphicFrameLocks noGrp="1"/>
          </p:cNvGraphicFramePr>
          <p:nvPr>
            <p:ph idx="1"/>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7661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509EA-4E54-7265-1B08-8ED8DF5A43BC}"/>
              </a:ext>
            </a:extLst>
          </p:cNvPr>
          <p:cNvSpPr>
            <a:spLocks noGrp="1"/>
          </p:cNvSpPr>
          <p:nvPr>
            <p:ph type="title"/>
          </p:nvPr>
        </p:nvSpPr>
        <p:spPr/>
        <p:txBody>
          <a:bodyPr/>
          <a:lstStyle/>
          <a:p>
            <a:r>
              <a:rPr lang="en-US"/>
              <a:t>Importance of Ethics</a:t>
            </a:r>
            <a:endParaRPr lang="en-US" dirty="0"/>
          </a:p>
        </p:txBody>
      </p:sp>
      <p:sp>
        <p:nvSpPr>
          <p:cNvPr id="3" name="Content Placeholder 2">
            <a:extLst>
              <a:ext uri="{FF2B5EF4-FFF2-40B4-BE49-F238E27FC236}">
                <a16:creationId xmlns:a16="http://schemas.microsoft.com/office/drawing/2014/main" id="{17DFBA06-06FB-7064-76B4-8D36900BBCAC}"/>
              </a:ext>
            </a:extLst>
          </p:cNvPr>
          <p:cNvSpPr>
            <a:spLocks noGrp="1"/>
          </p:cNvSpPr>
          <p:nvPr>
            <p:ph idx="1"/>
          </p:nvPr>
        </p:nvSpPr>
        <p:spPr/>
        <p:txBody>
          <a:bodyPr vert="horz" lIns="91440" tIns="45720" rIns="91440" bIns="45720" rtlCol="0" anchor="t">
            <a:normAutofit/>
          </a:bodyPr>
          <a:lstStyle/>
          <a:p>
            <a:r>
              <a:rPr lang="en-US">
                <a:ea typeface="Calibri"/>
                <a:cs typeface="Calibri"/>
              </a:rPr>
              <a:t>Ethics is not about stopping researchers doing their projects. </a:t>
            </a:r>
          </a:p>
          <a:p>
            <a:pPr>
              <a:buClr>
                <a:srgbClr val="D6658F"/>
              </a:buClr>
            </a:pPr>
            <a:r>
              <a:rPr lang="en-US">
                <a:ea typeface="Calibri"/>
                <a:cs typeface="Calibri"/>
              </a:rPr>
              <a:t>It is all about protecting:</a:t>
            </a:r>
            <a:endParaRPr lang="en-US" dirty="0">
              <a:ea typeface="Calibri"/>
              <a:cs typeface="Calibri"/>
            </a:endParaRPr>
          </a:p>
          <a:p>
            <a:pPr>
              <a:buClr>
                <a:srgbClr val="D6658F"/>
              </a:buClr>
            </a:pPr>
            <a:r>
              <a:rPr lang="en-US">
                <a:ea typeface="Calibri"/>
                <a:cs typeface="Calibri"/>
              </a:rPr>
              <a:t>Participants</a:t>
            </a:r>
          </a:p>
          <a:p>
            <a:pPr>
              <a:buClr>
                <a:srgbClr val="D6658F"/>
              </a:buClr>
            </a:pPr>
            <a:r>
              <a:rPr lang="en-US">
                <a:ea typeface="Calibri"/>
                <a:cs typeface="Calibri"/>
              </a:rPr>
              <a:t>Researchers</a:t>
            </a:r>
          </a:p>
          <a:p>
            <a:pPr>
              <a:buClr>
                <a:srgbClr val="D6658F"/>
              </a:buClr>
            </a:pPr>
            <a:r>
              <a:rPr lang="en-US" dirty="0" err="1">
                <a:ea typeface="Calibri"/>
                <a:cs typeface="Calibri"/>
              </a:rPr>
              <a:t>Organisations</a:t>
            </a:r>
          </a:p>
          <a:p>
            <a:pPr>
              <a:buClr>
                <a:srgbClr val="D6658F"/>
              </a:buClr>
            </a:pPr>
            <a:r>
              <a:rPr lang="en-US">
                <a:ea typeface="Calibri"/>
                <a:cs typeface="Calibri"/>
              </a:rPr>
              <a:t>Society</a:t>
            </a:r>
            <a:endParaRPr lang="en-US" dirty="0">
              <a:ea typeface="Calibri"/>
              <a:cs typeface="Calibri"/>
            </a:endParaRPr>
          </a:p>
        </p:txBody>
      </p:sp>
    </p:spTree>
    <p:extLst>
      <p:ext uri="{BB962C8B-B14F-4D97-AF65-F5344CB8AC3E}">
        <p14:creationId xmlns:p14="http://schemas.microsoft.com/office/powerpoint/2010/main" val="1879831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88835-BF12-0CD0-10C9-96926C121EEE}"/>
              </a:ext>
            </a:extLst>
          </p:cNvPr>
          <p:cNvSpPr>
            <a:spLocks noGrp="1"/>
          </p:cNvSpPr>
          <p:nvPr>
            <p:ph type="title"/>
          </p:nvPr>
        </p:nvSpPr>
        <p:spPr>
          <a:xfrm>
            <a:off x="448056" y="444555"/>
            <a:ext cx="3291556" cy="5965199"/>
          </a:xfrm>
        </p:spPr>
        <p:txBody>
          <a:bodyPr>
            <a:normAutofit/>
          </a:bodyPr>
          <a:lstStyle/>
          <a:p>
            <a:r>
              <a:rPr lang="en-GB" dirty="0"/>
              <a:t>Historical Failures of Ethics</a:t>
            </a:r>
          </a:p>
        </p:txBody>
      </p:sp>
      <p:graphicFrame>
        <p:nvGraphicFramePr>
          <p:cNvPr id="5" name="Content Placeholder 2">
            <a:extLst>
              <a:ext uri="{FF2B5EF4-FFF2-40B4-BE49-F238E27FC236}">
                <a16:creationId xmlns:a16="http://schemas.microsoft.com/office/drawing/2014/main" id="{E4D9538A-60EF-E4C5-8D47-7280660CCF85}"/>
              </a:ext>
            </a:extLst>
          </p:cNvPr>
          <p:cNvGraphicFramePr>
            <a:graphicFrameLocks noGrp="1"/>
          </p:cNvGraphicFramePr>
          <p:nvPr>
            <p:ph idx="1"/>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031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84FF9B0D-761E-46C5-9667-4B10D6B5CA8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E16C099F-946C-4255-AC34-B60B351E5A1D}"/>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E035F7F3-AF86-4895-80E6-10A5D9E2D149}"/>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609FB245-3CEF-4053-BA74-0E8212EF048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2A59B4E4-0300-4CBF-9D56-27507BD86FDF}"/>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14D8E446-0A70-4897-AFBE-7D70AF1E04E7}"/>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3CA89B77-C7AB-4729-81F9-DDED797385B6}"/>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38F861CB-451F-4517-9A08-5625AFBFEFB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D28D5A00-A6AE-4407-B77F-01A337A920E1}"/>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AC61DC18-A21F-43BE-9186-48348B126ED8}"/>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graphicEl>
                                              <a:dgm id="{FB830128-A43D-4120-B0E3-258BFBEE681E}"/>
                                            </p:graphic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graphicEl>
                                              <a:dgm id="{67960D68-A771-472D-A38B-A6174ABFCF54}"/>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graphicEl>
                                              <a:dgm id="{FACB04D9-6127-4BD9-A9F4-4000C2016970}"/>
                                            </p:graphic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
                                            <p:graphicEl>
                                              <a:dgm id="{0C7F6EA6-B8AD-4AA9-8C4E-998B88EA43E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60F80-86D3-45F8-33F6-3C2D247EDC8F}"/>
              </a:ext>
            </a:extLst>
          </p:cNvPr>
          <p:cNvSpPr>
            <a:spLocks noGrp="1"/>
          </p:cNvSpPr>
          <p:nvPr>
            <p:ph type="title"/>
          </p:nvPr>
        </p:nvSpPr>
        <p:spPr>
          <a:xfrm>
            <a:off x="448056" y="388799"/>
            <a:ext cx="2854800" cy="6026399"/>
          </a:xfrm>
        </p:spPr>
        <p:txBody>
          <a:bodyPr>
            <a:normAutofit/>
          </a:bodyPr>
          <a:lstStyle/>
          <a:p>
            <a:r>
              <a:rPr lang="en-GB" dirty="0"/>
              <a:t>Tuskegee Syphilis Study</a:t>
            </a:r>
          </a:p>
        </p:txBody>
      </p:sp>
      <p:sp>
        <p:nvSpPr>
          <p:cNvPr id="3" name="Content Placeholder 2">
            <a:extLst>
              <a:ext uri="{FF2B5EF4-FFF2-40B4-BE49-F238E27FC236}">
                <a16:creationId xmlns:a16="http://schemas.microsoft.com/office/drawing/2014/main" id="{A00EE559-623F-68C0-4243-92047954F378}"/>
              </a:ext>
            </a:extLst>
          </p:cNvPr>
          <p:cNvSpPr>
            <a:spLocks noGrp="1"/>
          </p:cNvSpPr>
          <p:nvPr>
            <p:ph idx="1"/>
          </p:nvPr>
        </p:nvSpPr>
        <p:spPr>
          <a:xfrm>
            <a:off x="4222800" y="323998"/>
            <a:ext cx="7056000" cy="6091199"/>
          </a:xfrm>
        </p:spPr>
        <p:txBody>
          <a:bodyPr vert="horz" lIns="0" tIns="0" rIns="91440" bIns="0" rtlCol="0">
            <a:normAutofit/>
          </a:bodyPr>
          <a:lstStyle/>
          <a:p>
            <a:pPr marL="449580" indent="-447675"/>
            <a:r>
              <a:rPr lang="en-GB"/>
              <a:t>Conducted between 1932 and 1972.</a:t>
            </a:r>
            <a:endParaRPr lang="en-US"/>
          </a:p>
          <a:p>
            <a:pPr marL="449580" indent="-447675"/>
            <a:r>
              <a:rPr lang="en-GB"/>
              <a:t>Investigating the effects of untreated syphilis. </a:t>
            </a:r>
          </a:p>
          <a:p>
            <a:pPr marL="449580" indent="-447675"/>
            <a:r>
              <a:rPr lang="en-GB"/>
              <a:t>Focused on African American men. </a:t>
            </a:r>
          </a:p>
          <a:p>
            <a:pPr marL="449580" indent="-447675"/>
            <a:r>
              <a:rPr lang="en-GB"/>
              <a:t>Lack of informed consent.</a:t>
            </a:r>
          </a:p>
          <a:p>
            <a:pPr marL="449580" indent="-447675"/>
            <a:r>
              <a:rPr lang="en-GB"/>
              <a:t>No treatment offered, even though after 1945, penicillin was widely available. </a:t>
            </a:r>
          </a:p>
          <a:p>
            <a:pPr marL="449580" indent="-447675"/>
            <a:r>
              <a:rPr lang="en-GB"/>
              <a:t>Racially driven. </a:t>
            </a:r>
          </a:p>
          <a:p>
            <a:pPr marL="449580" indent="-447675"/>
            <a:endParaRPr lang="en-GB"/>
          </a:p>
        </p:txBody>
      </p:sp>
    </p:spTree>
    <p:extLst>
      <p:ext uri="{BB962C8B-B14F-4D97-AF65-F5344CB8AC3E}">
        <p14:creationId xmlns:p14="http://schemas.microsoft.com/office/powerpoint/2010/main" val="788484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2A849-2EBF-83BF-6CF8-22E52CED253C}"/>
              </a:ext>
            </a:extLst>
          </p:cNvPr>
          <p:cNvSpPr>
            <a:spLocks noGrp="1"/>
          </p:cNvSpPr>
          <p:nvPr>
            <p:ph type="title"/>
          </p:nvPr>
        </p:nvSpPr>
        <p:spPr>
          <a:xfrm>
            <a:off x="450000" y="388799"/>
            <a:ext cx="4694400" cy="5965199"/>
          </a:xfrm>
        </p:spPr>
        <p:txBody>
          <a:bodyPr>
            <a:normAutofit/>
          </a:bodyPr>
          <a:lstStyle/>
          <a:p>
            <a:r>
              <a:rPr lang="en-GB" dirty="0"/>
              <a:t>Milgram's Study of Obedience</a:t>
            </a:r>
          </a:p>
        </p:txBody>
      </p:sp>
      <p:graphicFrame>
        <p:nvGraphicFramePr>
          <p:cNvPr id="5" name="Content Placeholder 2">
            <a:extLst>
              <a:ext uri="{FF2B5EF4-FFF2-40B4-BE49-F238E27FC236}">
                <a16:creationId xmlns:a16="http://schemas.microsoft.com/office/drawing/2014/main" id="{4B6CCA60-C93C-647C-3167-4A661C48D6A1}"/>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4963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2641F-2E44-DB6C-4C66-E9EEB605F5B0}"/>
              </a:ext>
            </a:extLst>
          </p:cNvPr>
          <p:cNvSpPr>
            <a:spLocks noGrp="1"/>
          </p:cNvSpPr>
          <p:nvPr>
            <p:ph type="title"/>
          </p:nvPr>
        </p:nvSpPr>
        <p:spPr>
          <a:xfrm>
            <a:off x="450000" y="388799"/>
            <a:ext cx="4694400" cy="5965199"/>
          </a:xfrm>
        </p:spPr>
        <p:txBody>
          <a:bodyPr>
            <a:normAutofit/>
          </a:bodyPr>
          <a:lstStyle/>
          <a:p>
            <a:r>
              <a:rPr lang="en-GB" dirty="0"/>
              <a:t>Milgram's Study of Obedience</a:t>
            </a:r>
          </a:p>
        </p:txBody>
      </p:sp>
      <p:graphicFrame>
        <p:nvGraphicFramePr>
          <p:cNvPr id="5" name="Content Placeholder 2">
            <a:extLst>
              <a:ext uri="{FF2B5EF4-FFF2-40B4-BE49-F238E27FC236}">
                <a16:creationId xmlns:a16="http://schemas.microsoft.com/office/drawing/2014/main" id="{9528E58F-281B-BD17-F130-E16EC986FAD5}"/>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0913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4E25C-8DBC-CE86-8065-61EC1C3C2AD0}"/>
              </a:ext>
            </a:extLst>
          </p:cNvPr>
          <p:cNvSpPr>
            <a:spLocks noGrp="1"/>
          </p:cNvSpPr>
          <p:nvPr>
            <p:ph type="title"/>
          </p:nvPr>
        </p:nvSpPr>
        <p:spPr/>
        <p:txBody>
          <a:bodyPr/>
          <a:lstStyle/>
          <a:p>
            <a:r>
              <a:rPr lang="en-GB" dirty="0"/>
              <a:t>Milgram's Study of Obedience</a:t>
            </a:r>
          </a:p>
        </p:txBody>
      </p:sp>
      <p:sp>
        <p:nvSpPr>
          <p:cNvPr id="3" name="Content Placeholder 2">
            <a:extLst>
              <a:ext uri="{FF2B5EF4-FFF2-40B4-BE49-F238E27FC236}">
                <a16:creationId xmlns:a16="http://schemas.microsoft.com/office/drawing/2014/main" id="{822A3020-14E3-B8D6-0A29-26F84F7BC381}"/>
              </a:ext>
            </a:extLst>
          </p:cNvPr>
          <p:cNvSpPr>
            <a:spLocks noGrp="1"/>
          </p:cNvSpPr>
          <p:nvPr>
            <p:ph idx="1"/>
          </p:nvPr>
        </p:nvSpPr>
        <p:spPr/>
        <p:txBody>
          <a:bodyPr vert="horz" wrap="square" lIns="0" tIns="0" rIns="91440" bIns="0" rtlCol="0" anchor="t">
            <a:normAutofit/>
          </a:bodyPr>
          <a:lstStyle/>
          <a:p>
            <a:pPr marL="449580" indent="-447675"/>
            <a:r>
              <a:rPr lang="en-GB" i="1" dirty="0">
                <a:ea typeface="+mn-lt"/>
                <a:cs typeface="+mn-lt"/>
              </a:rPr>
              <a:t>We know very little about the effects of punishment on learning. This is because almost no scientific studies have been conducted (on human beings).</a:t>
            </a:r>
            <a:endParaRPr lang="en-GB" i="1" dirty="0">
              <a:solidFill>
                <a:srgbClr val="FFFFFF">
                  <a:alpha val="55000"/>
                </a:srgbClr>
              </a:solidFill>
            </a:endParaRPr>
          </a:p>
          <a:p>
            <a:pPr marL="449580" indent="-447675"/>
            <a:r>
              <a:rPr lang="en-GB" i="1" dirty="0">
                <a:ea typeface="+mn-lt"/>
                <a:cs typeface="+mn-lt"/>
              </a:rPr>
              <a:t>We don’t know how much punishment is best for learning/whether it is beneficial to learning; We also don’t know how much difference it makes as to who is giving the punishment:</a:t>
            </a:r>
            <a:endParaRPr lang="en-GB" i="1" dirty="0">
              <a:solidFill>
                <a:srgbClr val="FFFFFF">
                  <a:alpha val="55000"/>
                </a:srgbClr>
              </a:solidFill>
            </a:endParaRPr>
          </a:p>
          <a:p>
            <a:pPr marL="449580" indent="-447675"/>
            <a:r>
              <a:rPr lang="en-GB" i="1" dirty="0">
                <a:ea typeface="+mn-lt"/>
                <a:cs typeface="+mn-lt"/>
              </a:rPr>
              <a:t>So in this study, we are bringing together people from different occupations (to test this out); We want to know what effect different people have on each other as teachers and learners.</a:t>
            </a:r>
          </a:p>
          <a:p>
            <a:pPr marL="449580" indent="-447675"/>
            <a:r>
              <a:rPr lang="en-GB" dirty="0">
                <a:solidFill>
                  <a:srgbClr val="FFFFFF">
                    <a:alpha val="55000"/>
                  </a:srgbClr>
                </a:solidFill>
              </a:rPr>
              <a:t>Milgram's words to the participants.</a:t>
            </a:r>
          </a:p>
        </p:txBody>
      </p:sp>
    </p:spTree>
    <p:extLst>
      <p:ext uri="{BB962C8B-B14F-4D97-AF65-F5344CB8AC3E}">
        <p14:creationId xmlns:p14="http://schemas.microsoft.com/office/powerpoint/2010/main" val="2601130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ilgram">
            <a:extLst>
              <a:ext uri="{FF2B5EF4-FFF2-40B4-BE49-F238E27FC236}">
                <a16:creationId xmlns:a16="http://schemas.microsoft.com/office/drawing/2014/main" id="{CA33CE7B-2D5B-EF7E-9440-13598CFD1A65}"/>
              </a:ext>
            </a:extLst>
          </p:cNvPr>
          <p:cNvPicPr>
            <a:picLocks noGrp="1" noChangeAspect="1"/>
          </p:cNvPicPr>
          <p:nvPr>
            <p:ph idx="1"/>
          </p:nvPr>
        </p:nvPicPr>
        <p:blipFill>
          <a:blip r:embed="rId2"/>
          <a:stretch>
            <a:fillRect/>
          </a:stretch>
        </p:blipFill>
        <p:spPr>
          <a:xfrm>
            <a:off x="1715934" y="-13553"/>
            <a:ext cx="8756956" cy="6870088"/>
          </a:xfrm>
          <a:prstGeom prst="rect">
            <a:avLst/>
          </a:prstGeom>
        </p:spPr>
      </p:pic>
    </p:spTree>
    <p:extLst>
      <p:ext uri="{BB962C8B-B14F-4D97-AF65-F5344CB8AC3E}">
        <p14:creationId xmlns:p14="http://schemas.microsoft.com/office/powerpoint/2010/main" val="2883509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7C1DA-BEBA-5F0F-5287-042C98F8681E}"/>
              </a:ext>
            </a:extLst>
          </p:cNvPr>
          <p:cNvSpPr>
            <a:spLocks noGrp="1"/>
          </p:cNvSpPr>
          <p:nvPr>
            <p:ph type="title"/>
          </p:nvPr>
        </p:nvSpPr>
        <p:spPr>
          <a:xfrm>
            <a:off x="448056" y="388799"/>
            <a:ext cx="2854800" cy="6026399"/>
          </a:xfrm>
        </p:spPr>
        <p:txBody>
          <a:bodyPr>
            <a:normAutofit/>
          </a:bodyPr>
          <a:lstStyle/>
          <a:p>
            <a:r>
              <a:rPr lang="en-GB" dirty="0"/>
              <a:t>Milgram's Study of Obedience</a:t>
            </a:r>
          </a:p>
        </p:txBody>
      </p:sp>
      <p:sp>
        <p:nvSpPr>
          <p:cNvPr id="3" name="Content Placeholder 2">
            <a:extLst>
              <a:ext uri="{FF2B5EF4-FFF2-40B4-BE49-F238E27FC236}">
                <a16:creationId xmlns:a16="http://schemas.microsoft.com/office/drawing/2014/main" id="{A79FF18C-EFE9-0C96-B052-418044358F2A}"/>
              </a:ext>
            </a:extLst>
          </p:cNvPr>
          <p:cNvSpPr>
            <a:spLocks noGrp="1"/>
          </p:cNvSpPr>
          <p:nvPr>
            <p:ph idx="1"/>
          </p:nvPr>
        </p:nvSpPr>
        <p:spPr>
          <a:xfrm>
            <a:off x="4222800" y="323999"/>
            <a:ext cx="7056000" cy="2905200"/>
          </a:xfrm>
        </p:spPr>
        <p:txBody>
          <a:bodyPr vert="horz" wrap="square" lIns="0" tIns="0" rIns="91440" bIns="0" rtlCol="0" anchor="t">
            <a:normAutofit/>
          </a:bodyPr>
          <a:lstStyle/>
          <a:p>
            <a:pPr marL="449580" indent="-447675">
              <a:lnSpc>
                <a:spcPct val="130000"/>
              </a:lnSpc>
            </a:pPr>
            <a:r>
              <a:rPr lang="en-GB" sz="1400" dirty="0">
                <a:ea typeface="+mn-lt"/>
                <a:cs typeface="+mn-lt"/>
              </a:rPr>
              <a:t>The device consisted of 30 lever switches or buttons.</a:t>
            </a:r>
            <a:endParaRPr lang="en-GB" sz="1400" dirty="0"/>
          </a:p>
          <a:p>
            <a:pPr marL="449580" indent="-447675">
              <a:lnSpc>
                <a:spcPct val="130000"/>
              </a:lnSpc>
            </a:pPr>
            <a:r>
              <a:rPr lang="en-GB" sz="1400" dirty="0">
                <a:ea typeface="+mn-lt"/>
                <a:cs typeface="+mn-lt"/>
              </a:rPr>
              <a:t>Each switch was clearly labelled with a voltage level.</a:t>
            </a:r>
            <a:endParaRPr lang="en-GB" sz="1400" dirty="0"/>
          </a:p>
          <a:p>
            <a:pPr marL="449580" indent="-447675">
              <a:lnSpc>
                <a:spcPct val="130000"/>
              </a:lnSpc>
            </a:pPr>
            <a:r>
              <a:rPr lang="en-GB" sz="1400" dirty="0">
                <a:ea typeface="+mn-lt"/>
                <a:cs typeface="+mn-lt"/>
              </a:rPr>
              <a:t>The voltage range spanned from 15 volts to 450 volts.</a:t>
            </a:r>
            <a:endParaRPr lang="en-GB" sz="1400" dirty="0"/>
          </a:p>
          <a:p>
            <a:pPr marL="449580" indent="-447675">
              <a:lnSpc>
                <a:spcPct val="130000"/>
              </a:lnSpc>
            </a:pPr>
            <a:r>
              <a:rPr lang="en-GB" sz="1400" dirty="0">
                <a:ea typeface="+mn-lt"/>
                <a:cs typeface="+mn-lt"/>
              </a:rPr>
              <a:t>The voltage increased by 15-volt increments between each switch.</a:t>
            </a:r>
            <a:endParaRPr lang="en-GB" sz="1400" dirty="0"/>
          </a:p>
          <a:p>
            <a:pPr marL="449580" indent="-447675">
              <a:lnSpc>
                <a:spcPct val="130000"/>
              </a:lnSpc>
            </a:pPr>
            <a:r>
              <a:rPr lang="en-GB" sz="1400" dirty="0">
                <a:ea typeface="+mn-lt"/>
                <a:cs typeface="+mn-lt"/>
              </a:rPr>
              <a:t>When a switch was pressed, a red light would illuminate, an electric buzzing sound was emitted, and a blue light labelled “voltage energizer” would light up.</a:t>
            </a:r>
            <a:endParaRPr lang="en-GB" sz="1400" dirty="0"/>
          </a:p>
          <a:p>
            <a:pPr marL="449580" indent="-447675">
              <a:lnSpc>
                <a:spcPct val="130000"/>
              </a:lnSpc>
            </a:pPr>
            <a:r>
              <a:rPr lang="en-GB" sz="1400" dirty="0">
                <a:ea typeface="+mn-lt"/>
                <a:cs typeface="+mn-lt"/>
              </a:rPr>
              <a:t>The voltage levels were labelled from “Slight Shock” to “XXX”.</a:t>
            </a:r>
            <a:endParaRPr lang="en-GB" sz="1400" dirty="0"/>
          </a:p>
        </p:txBody>
      </p:sp>
      <p:pic>
        <p:nvPicPr>
          <p:cNvPr id="4" name="Picture 3" descr="milgram shock generator">
            <a:extLst>
              <a:ext uri="{FF2B5EF4-FFF2-40B4-BE49-F238E27FC236}">
                <a16:creationId xmlns:a16="http://schemas.microsoft.com/office/drawing/2014/main" id="{13F15287-DBE9-58C4-E430-024BCC74F45D}"/>
              </a:ext>
            </a:extLst>
          </p:cNvPr>
          <p:cNvPicPr>
            <a:picLocks noChangeAspect="1"/>
          </p:cNvPicPr>
          <p:nvPr/>
        </p:nvPicPr>
        <p:blipFill>
          <a:blip r:embed="rId2"/>
          <a:stretch>
            <a:fillRect/>
          </a:stretch>
        </p:blipFill>
        <p:spPr>
          <a:xfrm>
            <a:off x="4222800" y="4062600"/>
            <a:ext cx="7056000" cy="1940400"/>
          </a:xfrm>
          <a:prstGeom prst="rect">
            <a:avLst/>
          </a:prstGeom>
        </p:spPr>
      </p:pic>
    </p:spTree>
    <p:extLst>
      <p:ext uri="{BB962C8B-B14F-4D97-AF65-F5344CB8AC3E}">
        <p14:creationId xmlns:p14="http://schemas.microsoft.com/office/powerpoint/2010/main" val="3559230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D4252-CB3D-EC14-4AFB-AA60F2DD82C6}"/>
              </a:ext>
            </a:extLst>
          </p:cNvPr>
          <p:cNvSpPr>
            <a:spLocks noGrp="1"/>
          </p:cNvSpPr>
          <p:nvPr>
            <p:ph type="title"/>
          </p:nvPr>
        </p:nvSpPr>
        <p:spPr/>
        <p:txBody>
          <a:bodyPr/>
          <a:lstStyle/>
          <a:p>
            <a:r>
              <a:rPr lang="en-GB" dirty="0"/>
              <a:t>Milgram's Study of Obedience</a:t>
            </a:r>
          </a:p>
        </p:txBody>
      </p:sp>
      <p:sp>
        <p:nvSpPr>
          <p:cNvPr id="3" name="Content Placeholder 2">
            <a:extLst>
              <a:ext uri="{FF2B5EF4-FFF2-40B4-BE49-F238E27FC236}">
                <a16:creationId xmlns:a16="http://schemas.microsoft.com/office/drawing/2014/main" id="{B91D021C-7F52-077B-CE04-B00F7B854837}"/>
              </a:ext>
            </a:extLst>
          </p:cNvPr>
          <p:cNvSpPr>
            <a:spLocks noGrp="1"/>
          </p:cNvSpPr>
          <p:nvPr>
            <p:ph idx="1"/>
          </p:nvPr>
        </p:nvSpPr>
        <p:spPr/>
        <p:txBody>
          <a:bodyPr vert="horz" wrap="square" lIns="0" tIns="0" rIns="91440" bIns="0" rtlCol="0" anchor="t">
            <a:normAutofit fontScale="77500" lnSpcReduction="20000"/>
          </a:bodyPr>
          <a:lstStyle/>
          <a:p>
            <a:pPr marL="449580" indent="-447675"/>
            <a:r>
              <a:rPr lang="en-GB" dirty="0">
                <a:ea typeface="+mn-lt"/>
                <a:cs typeface="+mn-lt"/>
              </a:rPr>
              <a:t>The learner’s responses were predetermined, with a schedule of approximately three wrong answers to one correct answer. This standardized </a:t>
            </a:r>
            <a:r>
              <a:rPr lang="en-GB">
                <a:ea typeface="+mn-lt"/>
                <a:cs typeface="+mn-lt"/>
              </a:rPr>
              <a:t>protocol</a:t>
            </a:r>
            <a:r>
              <a:rPr lang="en-GB" dirty="0">
                <a:ea typeface="+mn-lt"/>
                <a:cs typeface="+mn-lt"/>
              </a:rPr>
              <a:t> was used for all 40 participants.</a:t>
            </a:r>
            <a:endParaRPr lang="en-GB" dirty="0">
              <a:solidFill>
                <a:srgbClr val="FFFFFF">
                  <a:alpha val="55000"/>
                </a:srgbClr>
              </a:solidFill>
            </a:endParaRPr>
          </a:p>
          <a:p>
            <a:pPr marL="449580" indent="-447675"/>
            <a:r>
              <a:rPr lang="en-GB" dirty="0">
                <a:ea typeface="+mn-lt"/>
                <a:cs typeface="+mn-lt"/>
              </a:rPr>
              <a:t>The learner continued to provide answers (mostly incorrect) up until the 300v shock and makes noises of pain when he receives a shock. </a:t>
            </a:r>
            <a:endParaRPr lang="en-GB" dirty="0"/>
          </a:p>
          <a:p>
            <a:pPr marL="449580" indent="-447675"/>
            <a:r>
              <a:rPr lang="en-GB" dirty="0">
                <a:ea typeface="+mn-lt"/>
                <a:cs typeface="+mn-lt"/>
              </a:rPr>
              <a:t>When the 300v shock is administered, the learner pounds on the room’s wall, which is heard by the participant.</a:t>
            </a:r>
            <a:endParaRPr lang="en-GB" dirty="0"/>
          </a:p>
          <a:p>
            <a:pPr marL="449580" indent="-447675"/>
            <a:r>
              <a:rPr lang="en-GB">
                <a:ea typeface="+mn-lt"/>
                <a:cs typeface="+mn-lt"/>
              </a:rPr>
              <a:t>At 75 volts, the learner emitted the first audible grunts of pain.</a:t>
            </a:r>
            <a:endParaRPr lang="en-GB"/>
          </a:p>
          <a:p>
            <a:pPr marL="449580" indent="-447675"/>
            <a:r>
              <a:rPr lang="en-GB">
                <a:ea typeface="+mn-lt"/>
                <a:cs typeface="+mn-lt"/>
              </a:rPr>
              <a:t>By 120 volts, the learner’s vocal protests became louder and more insistent.</a:t>
            </a:r>
            <a:endParaRPr lang="en-GB"/>
          </a:p>
          <a:p>
            <a:pPr marL="449580" indent="-447675"/>
            <a:r>
              <a:rPr lang="en-GB">
                <a:ea typeface="+mn-lt"/>
                <a:cs typeface="+mn-lt"/>
              </a:rPr>
              <a:t>At 150 volts, the learner began to complain specifically about a heart condition.</a:t>
            </a:r>
            <a:endParaRPr lang="en-GB"/>
          </a:p>
          <a:p>
            <a:pPr marL="449580" indent="-447675"/>
            <a:r>
              <a:rPr lang="en-GB">
                <a:ea typeface="+mn-lt"/>
                <a:cs typeface="+mn-lt"/>
              </a:rPr>
              <a:t>Around 300 volts, the learner pounded on the wall, indicating significant distress but ceasing verbal responses.</a:t>
            </a:r>
            <a:endParaRPr lang="en-GB"/>
          </a:p>
          <a:p>
            <a:pPr marL="449580" indent="-447675"/>
            <a:r>
              <a:rPr lang="en-GB">
                <a:ea typeface="+mn-lt"/>
                <a:cs typeface="+mn-lt"/>
              </a:rPr>
              <a:t>After approximately 330 volts, the learner became silent, creating the impression that they were either unconscious or unresponsive.</a:t>
            </a:r>
            <a:endParaRPr lang="en-GB"/>
          </a:p>
        </p:txBody>
      </p:sp>
    </p:spTree>
    <p:extLst>
      <p:ext uri="{BB962C8B-B14F-4D97-AF65-F5344CB8AC3E}">
        <p14:creationId xmlns:p14="http://schemas.microsoft.com/office/powerpoint/2010/main" val="40276887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C5870-1856-1D52-1B24-B87C587A3A61}"/>
              </a:ext>
            </a:extLst>
          </p:cNvPr>
          <p:cNvSpPr>
            <a:spLocks noGrp="1"/>
          </p:cNvSpPr>
          <p:nvPr>
            <p:ph type="title"/>
          </p:nvPr>
        </p:nvSpPr>
        <p:spPr/>
        <p:txBody>
          <a:bodyPr/>
          <a:lstStyle/>
          <a:p>
            <a:r>
              <a:rPr lang="en-GB" dirty="0"/>
              <a:t>Milgram's Study of Obedience </a:t>
            </a:r>
          </a:p>
        </p:txBody>
      </p:sp>
      <p:sp>
        <p:nvSpPr>
          <p:cNvPr id="3" name="Content Placeholder 2">
            <a:extLst>
              <a:ext uri="{FF2B5EF4-FFF2-40B4-BE49-F238E27FC236}">
                <a16:creationId xmlns:a16="http://schemas.microsoft.com/office/drawing/2014/main" id="{AA60C042-2194-6EEB-1F52-F6414D6FDC3F}"/>
              </a:ext>
            </a:extLst>
          </p:cNvPr>
          <p:cNvSpPr>
            <a:spLocks noGrp="1"/>
          </p:cNvSpPr>
          <p:nvPr>
            <p:ph idx="1"/>
          </p:nvPr>
        </p:nvSpPr>
        <p:spPr/>
        <p:txBody>
          <a:bodyPr vert="horz" wrap="square" lIns="0" tIns="0" rIns="91440" bIns="0" rtlCol="0" anchor="t">
            <a:normAutofit fontScale="85000" lnSpcReduction="20000"/>
          </a:bodyPr>
          <a:lstStyle/>
          <a:p>
            <a:pPr marL="449580" indent="-447675"/>
            <a:r>
              <a:rPr lang="en-GB" dirty="0">
                <a:ea typeface="+mn-lt"/>
                <a:cs typeface="+mn-lt"/>
              </a:rPr>
              <a:t>There was also an “experimenter” dressed in a grey lab coat, played by an actor (a 31-year-old male school biology teacher in a coat called ‘Mr. Williams’. </a:t>
            </a:r>
          </a:p>
          <a:p>
            <a:pPr marL="449580" indent="-447675"/>
            <a:r>
              <a:rPr lang="en-GB" dirty="0">
                <a:ea typeface="+mn-lt"/>
                <a:cs typeface="+mn-lt"/>
              </a:rPr>
              <a:t>He wore a grey technician coat and had a stern manner).</a:t>
            </a:r>
          </a:p>
          <a:p>
            <a:pPr marL="449580" indent="-447675"/>
            <a:r>
              <a:rPr lang="en-GB" dirty="0">
                <a:ea typeface="+mn-lt"/>
                <a:cs typeface="+mn-lt"/>
              </a:rPr>
              <a:t>The experimenter (Mr. Williams) instructs the teacher (real participant) to administer an electric shock each time the learner makes a mistake, increasing the shock level by 15 volts with each error.</a:t>
            </a:r>
            <a:endParaRPr lang="en-GB" dirty="0">
              <a:solidFill>
                <a:srgbClr val="FFFFFF">
                  <a:alpha val="55000"/>
                </a:srgbClr>
              </a:solidFill>
            </a:endParaRPr>
          </a:p>
          <a:p>
            <a:pPr marL="449580" indent="-447675"/>
            <a:r>
              <a:rPr lang="en-GB" dirty="0">
                <a:ea typeface="+mn-lt"/>
                <a:cs typeface="+mn-lt"/>
              </a:rPr>
              <a:t>He advises the participants to allow 5-10 seconds before considering no response as a wrong answer, and to increase the shock level one step each time the learner fails to respond correctly. </a:t>
            </a:r>
          </a:p>
          <a:p>
            <a:pPr marL="449580" indent="-447675"/>
            <a:r>
              <a:rPr lang="en-GB" dirty="0">
                <a:ea typeface="+mn-lt"/>
                <a:cs typeface="+mn-lt"/>
              </a:rPr>
              <a:t>The participant gave the shock by pressing a button on the shock generator.</a:t>
            </a:r>
            <a:endParaRPr lang="en-GB">
              <a:solidFill>
                <a:srgbClr val="FFFFFF">
                  <a:alpha val="55000"/>
                </a:srgbClr>
              </a:solidFill>
            </a:endParaRPr>
          </a:p>
          <a:p>
            <a:pPr marL="449580" indent="-447675"/>
            <a:r>
              <a:rPr lang="en-GB" dirty="0">
                <a:ea typeface="+mn-lt"/>
                <a:cs typeface="+mn-lt"/>
              </a:rPr>
              <a:t>Additionally, the experimenter tells the teacher to announce the voltage level before administering each shock.</a:t>
            </a:r>
            <a:endParaRPr lang="en-GB" dirty="0"/>
          </a:p>
          <a:p>
            <a:pPr marL="449580" indent="-447675"/>
            <a:r>
              <a:rPr lang="en-GB" dirty="0">
                <a:ea typeface="+mn-lt"/>
                <a:cs typeface="+mn-lt"/>
              </a:rPr>
              <a:t>When the teacher refused to administer a shock, the experimenter (Mr. Williams) instructed a series of standardized orders/prods to ensure they continued.</a:t>
            </a:r>
            <a:endParaRPr lang="en-GB">
              <a:solidFill>
                <a:srgbClr val="FFFFFF">
                  <a:alpha val="55000"/>
                </a:srgbClr>
              </a:solidFill>
            </a:endParaRPr>
          </a:p>
        </p:txBody>
      </p:sp>
    </p:spTree>
    <p:extLst>
      <p:ext uri="{BB962C8B-B14F-4D97-AF65-F5344CB8AC3E}">
        <p14:creationId xmlns:p14="http://schemas.microsoft.com/office/powerpoint/2010/main" val="682354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C1982-BA5A-6435-95A4-047C2FA17AF4}"/>
              </a:ext>
            </a:extLst>
          </p:cNvPr>
          <p:cNvSpPr>
            <a:spLocks noGrp="1"/>
          </p:cNvSpPr>
          <p:nvPr>
            <p:ph type="title"/>
          </p:nvPr>
        </p:nvSpPr>
        <p:spPr/>
        <p:txBody>
          <a:bodyPr/>
          <a:lstStyle/>
          <a:p>
            <a:r>
              <a:rPr lang="en-GB" dirty="0"/>
              <a:t>Milgram's Study of Obedience</a:t>
            </a:r>
            <a:endParaRPr lang="en-US" dirty="0"/>
          </a:p>
        </p:txBody>
      </p:sp>
      <p:sp>
        <p:nvSpPr>
          <p:cNvPr id="3" name="Content Placeholder 2">
            <a:extLst>
              <a:ext uri="{FF2B5EF4-FFF2-40B4-BE49-F238E27FC236}">
                <a16:creationId xmlns:a16="http://schemas.microsoft.com/office/drawing/2014/main" id="{777C9F9E-7A23-7226-E272-D11AB3581693}"/>
              </a:ext>
            </a:extLst>
          </p:cNvPr>
          <p:cNvSpPr>
            <a:spLocks noGrp="1"/>
          </p:cNvSpPr>
          <p:nvPr>
            <p:ph idx="1"/>
          </p:nvPr>
        </p:nvSpPr>
        <p:spPr/>
        <p:txBody>
          <a:bodyPr vert="horz" wrap="square" lIns="0" tIns="0" rIns="91440" bIns="0" rtlCol="0" anchor="t">
            <a:normAutofit/>
          </a:bodyPr>
          <a:lstStyle/>
          <a:p>
            <a:pPr marL="449580" indent="-447675"/>
            <a:r>
              <a:rPr lang="en-GB">
                <a:ea typeface="+mn-lt"/>
                <a:cs typeface="+mn-lt"/>
              </a:rPr>
              <a:t>Before conducting his experiment, Milgram surveyed psychiatrists who predicted only 0.1% of participants would administer maximum shocks, expecting most would refuse between 150-300 volts once hearing the learner’s protests or heart concerns.</a:t>
            </a:r>
            <a:endParaRPr lang="en-GB">
              <a:solidFill>
                <a:srgbClr val="FFFFFF">
                  <a:alpha val="55000"/>
                </a:srgbClr>
              </a:solidFill>
            </a:endParaRPr>
          </a:p>
          <a:p>
            <a:pPr marL="449580" indent="-447675"/>
            <a:endParaRPr lang="en-GB"/>
          </a:p>
          <a:p>
            <a:pPr marL="449580" indent="-447675"/>
            <a:r>
              <a:rPr lang="en-GB">
                <a:ea typeface="+mn-lt"/>
                <a:cs typeface="+mn-lt"/>
              </a:rPr>
              <a:t>65% (two-thirds) of participants (i.e., teachers) continued to the highest level of 450 volts. </a:t>
            </a:r>
            <a:endParaRPr lang="en-GB"/>
          </a:p>
          <a:p>
            <a:pPr marL="449580" indent="-447675"/>
            <a:r>
              <a:rPr lang="en-GB">
                <a:ea typeface="+mn-lt"/>
                <a:cs typeface="+mn-lt"/>
              </a:rPr>
              <a:t>100% of the participants continued at least to 300 volts.</a:t>
            </a:r>
            <a:endParaRPr lang="en-GB"/>
          </a:p>
          <a:p>
            <a:pPr marL="449580" indent="-447675"/>
            <a:r>
              <a:rPr lang="en-GB">
                <a:ea typeface="+mn-lt"/>
                <a:cs typeface="+mn-lt"/>
              </a:rPr>
              <a:t>A total of 14 “defiant” participants stopped before reaching the highest levels (5 at 300v, 4 at 315v, 2 at 330v, and 1 each at 345v, 360v, and 375v).</a:t>
            </a:r>
            <a:endParaRPr lang="en-GB"/>
          </a:p>
        </p:txBody>
      </p:sp>
    </p:spTree>
    <p:extLst>
      <p:ext uri="{BB962C8B-B14F-4D97-AF65-F5344CB8AC3E}">
        <p14:creationId xmlns:p14="http://schemas.microsoft.com/office/powerpoint/2010/main" val="2366244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148A9-3CEB-50EC-37F2-64C048CA3AD9}"/>
              </a:ext>
            </a:extLst>
          </p:cNvPr>
          <p:cNvSpPr>
            <a:spLocks noGrp="1"/>
          </p:cNvSpPr>
          <p:nvPr>
            <p:ph type="title"/>
          </p:nvPr>
        </p:nvSpPr>
        <p:spPr/>
        <p:txBody>
          <a:bodyPr/>
          <a:lstStyle/>
          <a:p>
            <a:r>
              <a:rPr lang="en-GB" dirty="0"/>
              <a:t>Stanford Prison Experiment</a:t>
            </a:r>
          </a:p>
        </p:txBody>
      </p:sp>
      <p:sp>
        <p:nvSpPr>
          <p:cNvPr id="3" name="Content Placeholder 2">
            <a:extLst>
              <a:ext uri="{FF2B5EF4-FFF2-40B4-BE49-F238E27FC236}">
                <a16:creationId xmlns:a16="http://schemas.microsoft.com/office/drawing/2014/main" id="{0D965C09-0E35-79DB-0D53-F66C4B3708F6}"/>
              </a:ext>
            </a:extLst>
          </p:cNvPr>
          <p:cNvSpPr>
            <a:spLocks noGrp="1"/>
          </p:cNvSpPr>
          <p:nvPr>
            <p:ph idx="1"/>
          </p:nvPr>
        </p:nvSpPr>
        <p:spPr/>
        <p:txBody>
          <a:bodyPr vert="horz" wrap="square" lIns="0" tIns="0" rIns="91440" bIns="0" rtlCol="0" anchor="t">
            <a:normAutofit/>
          </a:bodyPr>
          <a:lstStyle/>
          <a:p>
            <a:pPr marL="449580" indent="-447675"/>
            <a:r>
              <a:rPr lang="en-GB" dirty="0">
                <a:ea typeface="+mn-lt"/>
                <a:cs typeface="+mn-lt"/>
              </a:rPr>
              <a:t>Zimbardo and his colleagues (1973) were interested in finding out whether the brutality reported among guards in American prisons was due to the sadistic personalities of the guards </a:t>
            </a:r>
          </a:p>
          <a:p>
            <a:pPr marL="449580" indent="-447675"/>
            <a:r>
              <a:rPr lang="en-GB" dirty="0">
                <a:ea typeface="+mn-lt"/>
                <a:cs typeface="+mn-lt"/>
              </a:rPr>
              <a:t>(i.e., dispositional) or had more to do with the prison environment (i.e., situational).</a:t>
            </a:r>
            <a:endParaRPr lang="en-GB" dirty="0">
              <a:solidFill>
                <a:srgbClr val="FFFFFF">
                  <a:alpha val="55000"/>
                </a:srgbClr>
              </a:solidFill>
            </a:endParaRPr>
          </a:p>
          <a:p>
            <a:pPr marL="449580" indent="-447675"/>
            <a:r>
              <a:rPr lang="en-GB" dirty="0">
                <a:solidFill>
                  <a:srgbClr val="FFFFFF">
                    <a:alpha val="55000"/>
                  </a:srgbClr>
                </a:solidFill>
              </a:rPr>
              <a:t>24 volunteers, two reserves, one drop out</a:t>
            </a:r>
            <a:endParaRPr lang="en-GB" dirty="0"/>
          </a:p>
          <a:p>
            <a:pPr marL="449580" indent="-447675"/>
            <a:r>
              <a:rPr lang="en-GB" dirty="0">
                <a:solidFill>
                  <a:srgbClr val="FFFFFF">
                    <a:alpha val="55000"/>
                  </a:srgbClr>
                </a:solidFill>
              </a:rPr>
              <a:t>Leading to 10 prisoners and 11 guards</a:t>
            </a:r>
          </a:p>
          <a:p>
            <a:pPr marL="449580" indent="-447675"/>
            <a:endParaRPr lang="en-GB" dirty="0">
              <a:solidFill>
                <a:srgbClr val="FFFFFF">
                  <a:alpha val="55000"/>
                </a:srgbClr>
              </a:solidFill>
            </a:endParaRPr>
          </a:p>
        </p:txBody>
      </p:sp>
    </p:spTree>
    <p:extLst>
      <p:ext uri="{BB962C8B-B14F-4D97-AF65-F5344CB8AC3E}">
        <p14:creationId xmlns:p14="http://schemas.microsoft.com/office/powerpoint/2010/main" val="41171210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CB6F4-5C15-431C-229F-60CBB7DE0358}"/>
              </a:ext>
            </a:extLst>
          </p:cNvPr>
          <p:cNvSpPr>
            <a:spLocks noGrp="1"/>
          </p:cNvSpPr>
          <p:nvPr>
            <p:ph type="title"/>
          </p:nvPr>
        </p:nvSpPr>
        <p:spPr/>
        <p:txBody>
          <a:bodyPr/>
          <a:lstStyle/>
          <a:p>
            <a:r>
              <a:rPr lang="en-GB" dirty="0"/>
              <a:t>Stanford Prison Experiment</a:t>
            </a:r>
          </a:p>
        </p:txBody>
      </p:sp>
      <p:sp>
        <p:nvSpPr>
          <p:cNvPr id="3" name="Content Placeholder 2">
            <a:extLst>
              <a:ext uri="{FF2B5EF4-FFF2-40B4-BE49-F238E27FC236}">
                <a16:creationId xmlns:a16="http://schemas.microsoft.com/office/drawing/2014/main" id="{5F4B8932-057F-EEFF-A055-4AEAB7C52C1B}"/>
              </a:ext>
            </a:extLst>
          </p:cNvPr>
          <p:cNvSpPr>
            <a:spLocks noGrp="1"/>
          </p:cNvSpPr>
          <p:nvPr>
            <p:ph idx="1"/>
          </p:nvPr>
        </p:nvSpPr>
        <p:spPr/>
        <p:txBody>
          <a:bodyPr vert="horz" wrap="square" lIns="0" tIns="0" rIns="91440" bIns="0" rtlCol="0" anchor="t">
            <a:normAutofit/>
          </a:bodyPr>
          <a:lstStyle/>
          <a:p>
            <a:pPr marL="449580" indent="-447675"/>
            <a:r>
              <a:rPr lang="en-GB" dirty="0">
                <a:ea typeface="+mn-lt"/>
                <a:cs typeface="+mn-lt"/>
              </a:rPr>
              <a:t>Surprise Arrests - Prisoners were unexpectedly arrested at their homes without prior warning</a:t>
            </a:r>
            <a:endParaRPr lang="en-GB" dirty="0">
              <a:solidFill>
                <a:srgbClr val="FFFFFF">
                  <a:alpha val="55000"/>
                </a:srgbClr>
              </a:solidFill>
            </a:endParaRPr>
          </a:p>
          <a:p>
            <a:pPr marL="449580" indent="-447675"/>
            <a:r>
              <a:rPr lang="en-GB" dirty="0">
                <a:ea typeface="+mn-lt"/>
                <a:cs typeface="+mn-lt"/>
              </a:rPr>
              <a:t>Police Station Booking - At the station, the prisoners were fingerprinted, photographed, and formally “booked.”</a:t>
            </a:r>
            <a:endParaRPr lang="en-GB" dirty="0"/>
          </a:p>
          <a:p>
            <a:pPr marL="449580" indent="-447675"/>
            <a:r>
              <a:rPr lang="en-GB" dirty="0">
                <a:ea typeface="+mn-lt"/>
                <a:cs typeface="+mn-lt"/>
              </a:rPr>
              <a:t>Transportation to Stanford</a:t>
            </a:r>
            <a:endParaRPr lang="en-GB" dirty="0">
              <a:solidFill>
                <a:srgbClr val="FFFFFF">
                  <a:alpha val="55000"/>
                </a:srgbClr>
              </a:solidFill>
            </a:endParaRPr>
          </a:p>
          <a:p>
            <a:pPr marL="449580" indent="-447675"/>
            <a:r>
              <a:rPr lang="en-GB" dirty="0">
                <a:ea typeface="+mn-lt"/>
                <a:cs typeface="+mn-lt"/>
              </a:rPr>
              <a:t>Entering the Mock Prison - The basement had barred doors, windows, small cells, and bare walls—carefully arranged to resemble an actual detention facility.</a:t>
            </a:r>
            <a:endParaRPr lang="en-GB" dirty="0">
              <a:solidFill>
                <a:srgbClr val="FFFFFF">
                  <a:alpha val="55000"/>
                </a:srgbClr>
              </a:solidFill>
            </a:endParaRPr>
          </a:p>
          <a:p>
            <a:pPr marL="449580" indent="-447675"/>
            <a:endParaRPr lang="en-GB"/>
          </a:p>
          <a:p>
            <a:pPr marL="449580" indent="-447675"/>
            <a:endParaRPr lang="en-GB" dirty="0">
              <a:solidFill>
                <a:srgbClr val="FFFFFF">
                  <a:alpha val="55000"/>
                </a:srgbClr>
              </a:solidFill>
            </a:endParaRPr>
          </a:p>
        </p:txBody>
      </p:sp>
    </p:spTree>
    <p:extLst>
      <p:ext uri="{BB962C8B-B14F-4D97-AF65-F5344CB8AC3E}">
        <p14:creationId xmlns:p14="http://schemas.microsoft.com/office/powerpoint/2010/main" val="2751585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3FE74-7F0D-83E9-30E3-8934D7849C7F}"/>
              </a:ext>
            </a:extLst>
          </p:cNvPr>
          <p:cNvSpPr>
            <a:spLocks noGrp="1"/>
          </p:cNvSpPr>
          <p:nvPr>
            <p:ph type="title"/>
          </p:nvPr>
        </p:nvSpPr>
        <p:spPr/>
        <p:txBody>
          <a:bodyPr/>
          <a:lstStyle/>
          <a:p>
            <a:r>
              <a:rPr lang="en-GB" dirty="0"/>
              <a:t>Stanford Prison Experiment</a:t>
            </a:r>
          </a:p>
        </p:txBody>
      </p:sp>
      <p:sp>
        <p:nvSpPr>
          <p:cNvPr id="3" name="Content Placeholder 2">
            <a:extLst>
              <a:ext uri="{FF2B5EF4-FFF2-40B4-BE49-F238E27FC236}">
                <a16:creationId xmlns:a16="http://schemas.microsoft.com/office/drawing/2014/main" id="{052CC73F-7DE9-C6DF-6A6B-30602DD56AFD}"/>
              </a:ext>
            </a:extLst>
          </p:cNvPr>
          <p:cNvSpPr>
            <a:spLocks noGrp="1"/>
          </p:cNvSpPr>
          <p:nvPr>
            <p:ph idx="1"/>
          </p:nvPr>
        </p:nvSpPr>
        <p:spPr/>
        <p:txBody>
          <a:bodyPr vert="horz" wrap="square" lIns="0" tIns="0" rIns="91440" bIns="0" rtlCol="0" anchor="t">
            <a:normAutofit/>
          </a:bodyPr>
          <a:lstStyle/>
          <a:p>
            <a:pPr marL="449580" indent="-447675"/>
            <a:r>
              <a:rPr lang="en-GB" dirty="0">
                <a:ea typeface="+mn-lt"/>
                <a:cs typeface="+mn-lt"/>
              </a:rPr>
              <a:t>At the end of Day 1, conditions were tense but largely uneventful. </a:t>
            </a:r>
            <a:endParaRPr lang="en-US"/>
          </a:p>
          <a:p>
            <a:pPr marL="449580" indent="-447675"/>
            <a:r>
              <a:rPr lang="en-GB" dirty="0">
                <a:ea typeface="+mn-lt"/>
                <a:cs typeface="+mn-lt"/>
              </a:rPr>
              <a:t>The stage was set for the accelerated role adoption and power struggles that would soon follow.</a:t>
            </a:r>
            <a:endParaRPr lang="en-GB" dirty="0"/>
          </a:p>
          <a:p>
            <a:pPr marL="449580" indent="-447675"/>
            <a:r>
              <a:rPr lang="en-GB" dirty="0">
                <a:solidFill>
                  <a:srgbClr val="FFFFFF">
                    <a:alpha val="55000"/>
                  </a:srgbClr>
                </a:solidFill>
              </a:rPr>
              <a:t>Day 2 – Early harassment of prisoners</a:t>
            </a:r>
          </a:p>
          <a:p>
            <a:pPr marL="449580" indent="-447675"/>
            <a:r>
              <a:rPr lang="en-GB" dirty="0">
                <a:solidFill>
                  <a:srgbClr val="FFFFFF">
                    <a:alpha val="55000"/>
                  </a:srgbClr>
                </a:solidFill>
                <a:ea typeface="+mn-lt"/>
                <a:cs typeface="+mn-lt"/>
              </a:rPr>
              <a:t>At 2:30 A.M. prisoners were awakened from sleep by blasting whistles for the first of many counts.</a:t>
            </a:r>
            <a:endParaRPr lang="en-GB" dirty="0">
              <a:solidFill>
                <a:srgbClr val="FFFFFF">
                  <a:alpha val="55000"/>
                </a:srgbClr>
              </a:solidFill>
            </a:endParaRPr>
          </a:p>
          <a:p>
            <a:pPr marL="449580" indent="-447675"/>
            <a:r>
              <a:rPr lang="en-GB" dirty="0">
                <a:solidFill>
                  <a:srgbClr val="FFFFFF">
                    <a:alpha val="55000"/>
                  </a:srgbClr>
                </a:solidFill>
                <a:ea typeface="+mn-lt"/>
                <a:cs typeface="+mn-lt"/>
              </a:rPr>
              <a:t>The counts served as a way to familiarise the prisoners with their numbers.</a:t>
            </a:r>
            <a:endParaRPr lang="en-GB" dirty="0"/>
          </a:p>
          <a:p>
            <a:pPr marL="449580" indent="-447675"/>
            <a:r>
              <a:rPr lang="en-GB">
                <a:solidFill>
                  <a:srgbClr val="FFFFFF">
                    <a:alpha val="55000"/>
                  </a:srgbClr>
                </a:solidFill>
                <a:ea typeface="+mn-lt"/>
                <a:cs typeface="+mn-lt"/>
              </a:rPr>
              <a:t>More importantly, they provided a regular occasion for the guards to exercise control over the prisoners.</a:t>
            </a:r>
            <a:endParaRPr lang="en-GB"/>
          </a:p>
        </p:txBody>
      </p:sp>
    </p:spTree>
    <p:extLst>
      <p:ext uri="{BB962C8B-B14F-4D97-AF65-F5344CB8AC3E}">
        <p14:creationId xmlns:p14="http://schemas.microsoft.com/office/powerpoint/2010/main" val="32353754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E7EE-1E7D-5686-BB00-7E5A5A8812E3}"/>
              </a:ext>
            </a:extLst>
          </p:cNvPr>
          <p:cNvSpPr>
            <a:spLocks noGrp="1"/>
          </p:cNvSpPr>
          <p:nvPr>
            <p:ph type="title"/>
          </p:nvPr>
        </p:nvSpPr>
        <p:spPr/>
        <p:txBody>
          <a:bodyPr/>
          <a:lstStyle/>
          <a:p>
            <a:r>
              <a:rPr lang="en-GB" dirty="0"/>
              <a:t>Stanford Prison Experiment</a:t>
            </a:r>
          </a:p>
        </p:txBody>
      </p:sp>
      <p:sp>
        <p:nvSpPr>
          <p:cNvPr id="3" name="Content Placeholder 2">
            <a:extLst>
              <a:ext uri="{FF2B5EF4-FFF2-40B4-BE49-F238E27FC236}">
                <a16:creationId xmlns:a16="http://schemas.microsoft.com/office/drawing/2014/main" id="{A816C836-D79E-F77F-4448-5E06CEA0FB2C}"/>
              </a:ext>
            </a:extLst>
          </p:cNvPr>
          <p:cNvSpPr>
            <a:spLocks noGrp="1"/>
          </p:cNvSpPr>
          <p:nvPr>
            <p:ph idx="1"/>
          </p:nvPr>
        </p:nvSpPr>
        <p:spPr/>
        <p:txBody>
          <a:bodyPr vert="horz" wrap="square" lIns="0" tIns="0" rIns="91440" bIns="0" rtlCol="0" anchor="t">
            <a:normAutofit/>
          </a:bodyPr>
          <a:lstStyle/>
          <a:p>
            <a:pPr marL="449580" indent="-447675"/>
            <a:r>
              <a:rPr lang="en-GB" dirty="0">
                <a:ea typeface="+mn-lt"/>
                <a:cs typeface="+mn-lt"/>
              </a:rPr>
              <a:t>Day 2 rebellion, removing their stocking caps, tearing off their ID numbers, and barricading themselves inside their cells.</a:t>
            </a:r>
            <a:endParaRPr lang="en-GB" dirty="0">
              <a:solidFill>
                <a:srgbClr val="FFFFFF">
                  <a:alpha val="55000"/>
                </a:srgbClr>
              </a:solidFill>
            </a:endParaRPr>
          </a:p>
          <a:p>
            <a:pPr marL="449580" indent="-447675"/>
            <a:r>
              <a:rPr lang="en-GB" dirty="0">
                <a:ea typeface="+mn-lt"/>
                <a:cs typeface="+mn-lt"/>
              </a:rPr>
              <a:t>Guards were caught off guard. </a:t>
            </a:r>
            <a:endParaRPr lang="en-GB">
              <a:solidFill>
                <a:srgbClr val="FFFFFF">
                  <a:alpha val="55000"/>
                </a:srgbClr>
              </a:solidFill>
              <a:ea typeface="+mn-lt"/>
              <a:cs typeface="+mn-lt"/>
            </a:endParaRPr>
          </a:p>
          <a:p>
            <a:pPr marL="449580" indent="-447675"/>
            <a:r>
              <a:rPr lang="en-GB" dirty="0">
                <a:ea typeface="+mn-lt"/>
                <a:cs typeface="+mn-lt"/>
              </a:rPr>
              <a:t>The relatively quiet first day had lulled them into believing the prisoners would remain compliant.</a:t>
            </a:r>
            <a:endParaRPr lang="en-GB" dirty="0">
              <a:solidFill>
                <a:srgbClr val="FFFFFF">
                  <a:alpha val="55000"/>
                </a:srgbClr>
              </a:solidFill>
            </a:endParaRPr>
          </a:p>
          <a:p>
            <a:pPr marL="449580" indent="-447675"/>
            <a:r>
              <a:rPr lang="en-GB" dirty="0">
                <a:ea typeface="+mn-lt"/>
                <a:cs typeface="+mn-lt"/>
              </a:rPr>
              <a:t> Three off-duty guards rushed in to help. </a:t>
            </a:r>
          </a:p>
          <a:p>
            <a:pPr marL="449580" indent="-447675"/>
            <a:r>
              <a:rPr lang="en-GB" dirty="0">
                <a:ea typeface="+mn-lt"/>
                <a:cs typeface="+mn-lt"/>
              </a:rPr>
              <a:t>Meanwhile, the night-shift guards voluntarily stayed on duty to help quell the disturbance, reflecting how quickly they united against any perceived threat to their authority.</a:t>
            </a:r>
            <a:endParaRPr lang="en-GB">
              <a:solidFill>
                <a:srgbClr val="FFFFFF">
                  <a:alpha val="55000"/>
                </a:srgbClr>
              </a:solidFill>
            </a:endParaRPr>
          </a:p>
        </p:txBody>
      </p:sp>
    </p:spTree>
    <p:extLst>
      <p:ext uri="{BB962C8B-B14F-4D97-AF65-F5344CB8AC3E}">
        <p14:creationId xmlns:p14="http://schemas.microsoft.com/office/powerpoint/2010/main" val="1277196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8F72-D50D-3B3C-71BF-2AF0A5718C67}"/>
              </a:ext>
            </a:extLst>
          </p:cNvPr>
          <p:cNvSpPr>
            <a:spLocks noGrp="1"/>
          </p:cNvSpPr>
          <p:nvPr>
            <p:ph type="title"/>
          </p:nvPr>
        </p:nvSpPr>
        <p:spPr/>
        <p:txBody>
          <a:bodyPr/>
          <a:lstStyle/>
          <a:p>
            <a:r>
              <a:rPr lang="en-GB" dirty="0"/>
              <a:t>Stanford Prison Experiment</a:t>
            </a:r>
          </a:p>
        </p:txBody>
      </p:sp>
      <p:sp>
        <p:nvSpPr>
          <p:cNvPr id="3" name="Content Placeholder 2">
            <a:extLst>
              <a:ext uri="{FF2B5EF4-FFF2-40B4-BE49-F238E27FC236}">
                <a16:creationId xmlns:a16="http://schemas.microsoft.com/office/drawing/2014/main" id="{E2E8E90B-8B25-175C-22BA-963019ACE7A4}"/>
              </a:ext>
            </a:extLst>
          </p:cNvPr>
          <p:cNvSpPr>
            <a:spLocks noGrp="1"/>
          </p:cNvSpPr>
          <p:nvPr>
            <p:ph idx="1"/>
          </p:nvPr>
        </p:nvSpPr>
        <p:spPr/>
        <p:txBody>
          <a:bodyPr vert="horz" wrap="square" lIns="0" tIns="0" rIns="91440" bIns="0" rtlCol="0" anchor="t">
            <a:normAutofit/>
          </a:bodyPr>
          <a:lstStyle/>
          <a:p>
            <a:pPr marL="449580" indent="-447675"/>
            <a:r>
              <a:rPr lang="en-GB" dirty="0">
                <a:solidFill>
                  <a:srgbClr val="FFFFFF">
                    <a:alpha val="55000"/>
                  </a:srgbClr>
                </a:solidFill>
              </a:rPr>
              <a:t>Blasts with fire </a:t>
            </a:r>
            <a:r>
              <a:rPr lang="en-GB">
                <a:solidFill>
                  <a:srgbClr val="FFFFFF">
                    <a:alpha val="55000"/>
                  </a:srgbClr>
                </a:solidFill>
              </a:rPr>
              <a:t>extinguishers.</a:t>
            </a:r>
            <a:endParaRPr lang="en-GB" dirty="0">
              <a:solidFill>
                <a:srgbClr val="FFFFFF">
                  <a:alpha val="55000"/>
                </a:srgbClr>
              </a:solidFill>
            </a:endParaRPr>
          </a:p>
          <a:p>
            <a:pPr marL="449580" indent="-447675"/>
            <a:r>
              <a:rPr lang="en-GB">
                <a:solidFill>
                  <a:srgbClr val="FFFFFF">
                    <a:alpha val="55000"/>
                  </a:srgbClr>
                </a:solidFill>
              </a:rPr>
              <a:t>Stripped prisoners and removed their beds.</a:t>
            </a:r>
          </a:p>
          <a:p>
            <a:pPr marL="449580" indent="-447675"/>
            <a:r>
              <a:rPr lang="en-GB">
                <a:solidFill>
                  <a:srgbClr val="FFFFFF">
                    <a:alpha val="55000"/>
                  </a:srgbClr>
                </a:solidFill>
              </a:rPr>
              <a:t>One cell for 'good prisoners' who did not rebel. </a:t>
            </a:r>
          </a:p>
          <a:p>
            <a:pPr marL="449580" indent="-447675"/>
            <a:r>
              <a:rPr lang="en-GB" dirty="0">
                <a:solidFill>
                  <a:srgbClr val="FFFFFF">
                    <a:alpha val="55000"/>
                  </a:srgbClr>
                </a:solidFill>
              </a:rPr>
              <a:t>Day 3 - prisoners were taunted and dehumanised.</a:t>
            </a:r>
          </a:p>
          <a:p>
            <a:pPr marL="449580" indent="-447675"/>
            <a:r>
              <a:rPr lang="en-GB" dirty="0">
                <a:solidFill>
                  <a:srgbClr val="FFFFFF">
                    <a:alpha val="55000"/>
                  </a:srgbClr>
                </a:solidFill>
              </a:rPr>
              <a:t>Forced to do push ups, had to clean toilets with their hands. </a:t>
            </a:r>
          </a:p>
          <a:p>
            <a:pPr marL="449580" indent="-447675"/>
            <a:r>
              <a:rPr lang="en-GB" dirty="0">
                <a:solidFill>
                  <a:srgbClr val="FFFFFF">
                    <a:alpha val="55000"/>
                  </a:srgbClr>
                </a:solidFill>
              </a:rPr>
              <a:t>Group punishments for one infarction.</a:t>
            </a:r>
          </a:p>
        </p:txBody>
      </p:sp>
    </p:spTree>
    <p:extLst>
      <p:ext uri="{BB962C8B-B14F-4D97-AF65-F5344CB8AC3E}">
        <p14:creationId xmlns:p14="http://schemas.microsoft.com/office/powerpoint/2010/main" val="38199227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8E4FF-6A9C-D8EF-7979-D400A5AC4664}"/>
              </a:ext>
            </a:extLst>
          </p:cNvPr>
          <p:cNvSpPr>
            <a:spLocks noGrp="1"/>
          </p:cNvSpPr>
          <p:nvPr>
            <p:ph type="title"/>
          </p:nvPr>
        </p:nvSpPr>
        <p:spPr/>
        <p:txBody>
          <a:bodyPr/>
          <a:lstStyle/>
          <a:p>
            <a:r>
              <a:rPr lang="en-GB" dirty="0"/>
              <a:t>Stanford Prison Experiment</a:t>
            </a:r>
          </a:p>
        </p:txBody>
      </p:sp>
      <p:sp>
        <p:nvSpPr>
          <p:cNvPr id="3" name="Content Placeholder 2">
            <a:extLst>
              <a:ext uri="{FF2B5EF4-FFF2-40B4-BE49-F238E27FC236}">
                <a16:creationId xmlns:a16="http://schemas.microsoft.com/office/drawing/2014/main" id="{F9CBA83A-035E-ED34-591A-C9196FBB8D98}"/>
              </a:ext>
            </a:extLst>
          </p:cNvPr>
          <p:cNvSpPr>
            <a:spLocks noGrp="1"/>
          </p:cNvSpPr>
          <p:nvPr>
            <p:ph idx="1"/>
          </p:nvPr>
        </p:nvSpPr>
        <p:spPr/>
        <p:txBody>
          <a:bodyPr vert="horz" wrap="square" lIns="0" tIns="0" rIns="91440" bIns="0" rtlCol="0" anchor="t">
            <a:normAutofit/>
          </a:bodyPr>
          <a:lstStyle/>
          <a:p>
            <a:pPr marL="449580" indent="-447675"/>
            <a:r>
              <a:rPr lang="en-GB" dirty="0">
                <a:ea typeface="+mn-lt"/>
                <a:cs typeface="+mn-lt"/>
              </a:rPr>
              <a:t>Some prisoners attempted to stay as inconspicuous as possible, limiting eye contact with guards and speaking only when spoken to. </a:t>
            </a:r>
          </a:p>
          <a:p>
            <a:pPr marL="449580" indent="-447675"/>
            <a:r>
              <a:rPr lang="en-GB">
                <a:ea typeface="+mn-lt"/>
                <a:cs typeface="+mn-lt"/>
              </a:rPr>
              <a:t>They feared that any defiance, however minor, would invite </a:t>
            </a:r>
            <a:r>
              <a:rPr lang="en-GB" dirty="0">
                <a:ea typeface="+mn-lt"/>
                <a:cs typeface="+mn-lt"/>
              </a:rPr>
              <a:t>harsher punishment.</a:t>
            </a:r>
          </a:p>
          <a:p>
            <a:pPr marL="449580" indent="-447675"/>
            <a:r>
              <a:rPr lang="en-GB" dirty="0">
                <a:solidFill>
                  <a:srgbClr val="FFFFFF">
                    <a:alpha val="55000"/>
                  </a:srgbClr>
                </a:solidFill>
                <a:ea typeface="+mn-lt"/>
                <a:cs typeface="+mn-lt"/>
              </a:rPr>
              <a:t>Less than 36 hours in, Prisoner #8612 began experiencing uncontrollable crying, anger, and disorganized thinking.</a:t>
            </a:r>
          </a:p>
          <a:p>
            <a:pPr marL="449580" indent="-447675"/>
            <a:r>
              <a:rPr lang="en-GB" dirty="0">
                <a:solidFill>
                  <a:srgbClr val="FFFFFF">
                    <a:alpha val="55000"/>
                  </a:srgbClr>
                </a:solidFill>
                <a:ea typeface="+mn-lt"/>
                <a:cs typeface="+mn-lt"/>
              </a:rPr>
              <a:t>Guards labelled him “weak” but offered a path to stay if he became an informant.</a:t>
            </a:r>
            <a:endParaRPr lang="en-GB" dirty="0">
              <a:solidFill>
                <a:srgbClr val="FFFFFF">
                  <a:alpha val="55000"/>
                </a:srgbClr>
              </a:solidFill>
            </a:endParaRPr>
          </a:p>
        </p:txBody>
      </p:sp>
    </p:spTree>
    <p:extLst>
      <p:ext uri="{BB962C8B-B14F-4D97-AF65-F5344CB8AC3E}">
        <p14:creationId xmlns:p14="http://schemas.microsoft.com/office/powerpoint/2010/main" val="22482731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3C26C-EB2E-5CA6-B8A9-550752818A2D}"/>
              </a:ext>
            </a:extLst>
          </p:cNvPr>
          <p:cNvSpPr>
            <a:spLocks noGrp="1"/>
          </p:cNvSpPr>
          <p:nvPr>
            <p:ph type="title"/>
          </p:nvPr>
        </p:nvSpPr>
        <p:spPr/>
        <p:txBody>
          <a:bodyPr/>
          <a:lstStyle/>
          <a:p>
            <a:r>
              <a:rPr lang="en-GB" dirty="0"/>
              <a:t>Stanford Prison Experiment – Day 4</a:t>
            </a:r>
          </a:p>
        </p:txBody>
      </p:sp>
      <p:sp>
        <p:nvSpPr>
          <p:cNvPr id="3" name="Content Placeholder 2">
            <a:extLst>
              <a:ext uri="{FF2B5EF4-FFF2-40B4-BE49-F238E27FC236}">
                <a16:creationId xmlns:a16="http://schemas.microsoft.com/office/drawing/2014/main" id="{40B47ED9-94E1-2E94-F146-24E0BFC0A3A8}"/>
              </a:ext>
            </a:extLst>
          </p:cNvPr>
          <p:cNvSpPr>
            <a:spLocks noGrp="1"/>
          </p:cNvSpPr>
          <p:nvPr>
            <p:ph idx="1"/>
          </p:nvPr>
        </p:nvSpPr>
        <p:spPr/>
        <p:txBody>
          <a:bodyPr vert="horz" wrap="square" lIns="0" tIns="0" rIns="91440" bIns="0" rtlCol="0" anchor="t">
            <a:normAutofit/>
          </a:bodyPr>
          <a:lstStyle/>
          <a:p>
            <a:pPr marL="449580" indent="-447675"/>
            <a:r>
              <a:rPr lang="en-GB" dirty="0">
                <a:ea typeface="+mn-lt"/>
                <a:cs typeface="+mn-lt"/>
              </a:rPr>
              <a:t>Concerned that parents might be alarmed at the prison’s grim conditions, guards made prisoners bathe, tidy up cells, and wear clean uniforms. </a:t>
            </a:r>
          </a:p>
          <a:p>
            <a:pPr marL="449580" indent="-447675"/>
            <a:r>
              <a:rPr lang="en-GB" dirty="0">
                <a:ea typeface="+mn-lt"/>
                <a:cs typeface="+mn-lt"/>
              </a:rPr>
              <a:t>They served a large meal and played music to create a welcoming façade.</a:t>
            </a:r>
          </a:p>
          <a:p>
            <a:pPr marL="449580" indent="-447675"/>
            <a:r>
              <a:rPr lang="en-GB" dirty="0">
                <a:solidFill>
                  <a:srgbClr val="FFFFFF">
                    <a:alpha val="55000"/>
                  </a:srgbClr>
                </a:solidFill>
                <a:ea typeface="+mn-lt"/>
                <a:cs typeface="+mn-lt"/>
              </a:rPr>
              <a:t>After rumours of a mass escape plan circulated, guards perceived a greater threat to their authority.</a:t>
            </a:r>
            <a:endParaRPr lang="en-GB">
              <a:solidFill>
                <a:srgbClr val="FFFFFF">
                  <a:alpha val="55000"/>
                </a:srgbClr>
              </a:solidFill>
              <a:ea typeface="+mn-lt"/>
              <a:cs typeface="+mn-lt"/>
            </a:endParaRPr>
          </a:p>
          <a:p>
            <a:pPr marL="449580" indent="-447675"/>
            <a:r>
              <a:rPr lang="en-GB" dirty="0">
                <a:solidFill>
                  <a:srgbClr val="FFFFFF">
                    <a:alpha val="55000"/>
                  </a:srgbClr>
                </a:solidFill>
              </a:rPr>
              <a:t>Forced to clean toilets, count grains of rice, shifting cell-to-cell, ensure prolonged sleep </a:t>
            </a:r>
            <a:r>
              <a:rPr lang="en-GB">
                <a:solidFill>
                  <a:srgbClr val="FFFFFF">
                    <a:alpha val="55000"/>
                  </a:srgbClr>
                </a:solidFill>
              </a:rPr>
              <a:t>deprivation.</a:t>
            </a:r>
          </a:p>
          <a:p>
            <a:pPr marL="449580" indent="-447675"/>
            <a:endParaRPr lang="en-GB" dirty="0">
              <a:solidFill>
                <a:srgbClr val="FFFFFF">
                  <a:alpha val="55000"/>
                </a:srgbClr>
              </a:solidFill>
            </a:endParaRPr>
          </a:p>
        </p:txBody>
      </p:sp>
    </p:spTree>
    <p:extLst>
      <p:ext uri="{BB962C8B-B14F-4D97-AF65-F5344CB8AC3E}">
        <p14:creationId xmlns:p14="http://schemas.microsoft.com/office/powerpoint/2010/main" val="41786778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66E58-FE00-0FBA-A041-7AC38F51D870}"/>
              </a:ext>
            </a:extLst>
          </p:cNvPr>
          <p:cNvSpPr>
            <a:spLocks noGrp="1"/>
          </p:cNvSpPr>
          <p:nvPr>
            <p:ph type="title"/>
          </p:nvPr>
        </p:nvSpPr>
        <p:spPr/>
        <p:txBody>
          <a:bodyPr/>
          <a:lstStyle/>
          <a:p>
            <a:r>
              <a:rPr lang="en-GB" dirty="0"/>
              <a:t>Stanford Prison Experiment – Day 5</a:t>
            </a:r>
          </a:p>
        </p:txBody>
      </p:sp>
      <p:sp>
        <p:nvSpPr>
          <p:cNvPr id="3" name="Content Placeholder 2">
            <a:extLst>
              <a:ext uri="{FF2B5EF4-FFF2-40B4-BE49-F238E27FC236}">
                <a16:creationId xmlns:a16="http://schemas.microsoft.com/office/drawing/2014/main" id="{E2C45F05-330F-4ED8-4A18-D709C422ABF4}"/>
              </a:ext>
            </a:extLst>
          </p:cNvPr>
          <p:cNvSpPr>
            <a:spLocks noGrp="1"/>
          </p:cNvSpPr>
          <p:nvPr>
            <p:ph idx="1"/>
          </p:nvPr>
        </p:nvSpPr>
        <p:spPr/>
        <p:txBody>
          <a:bodyPr vert="horz" wrap="square" lIns="0" tIns="0" rIns="91440" bIns="0" rtlCol="0" anchor="t">
            <a:normAutofit/>
          </a:bodyPr>
          <a:lstStyle/>
          <a:p>
            <a:pPr marL="449580" indent="-447675"/>
            <a:r>
              <a:rPr lang="en-GB" dirty="0">
                <a:ea typeface="+mn-lt"/>
                <a:cs typeface="+mn-lt"/>
              </a:rPr>
              <a:t>A Catholic priest, formerly a prison chaplain, was invited to assess how realistic the prison environment was. </a:t>
            </a:r>
          </a:p>
          <a:p>
            <a:pPr marL="449580" indent="-447675"/>
            <a:r>
              <a:rPr lang="en-GB" dirty="0">
                <a:ea typeface="+mn-lt"/>
                <a:cs typeface="+mn-lt"/>
              </a:rPr>
              <a:t>Surprisingly, half the prisoners identified themselves only by their ID numbers.</a:t>
            </a:r>
          </a:p>
          <a:p>
            <a:pPr marL="449580" indent="-447675"/>
            <a:r>
              <a:rPr lang="en-GB" dirty="0">
                <a:ea typeface="+mn-lt"/>
                <a:cs typeface="+mn-lt"/>
              </a:rPr>
              <a:t>The priest told prisoners that hiring a lawyer was their best chance of leaving, emphasizing how trapped they felt in the simulated incarceration.</a:t>
            </a:r>
          </a:p>
          <a:p>
            <a:pPr marL="449580" indent="-447675"/>
            <a:r>
              <a:rPr lang="en-GB" dirty="0">
                <a:solidFill>
                  <a:srgbClr val="FFFFFF">
                    <a:alpha val="55000"/>
                  </a:srgbClr>
                </a:solidFill>
                <a:ea typeface="+mn-lt"/>
                <a:cs typeface="+mn-lt"/>
              </a:rPr>
              <a:t>While meeting the priest, Prisoner #819 began sobbing uncontrollably. </a:t>
            </a:r>
          </a:p>
          <a:p>
            <a:pPr marL="449580" indent="-447675"/>
            <a:r>
              <a:rPr lang="en-GB" dirty="0">
                <a:solidFill>
                  <a:srgbClr val="FFFFFF">
                    <a:alpha val="55000"/>
                  </a:srgbClr>
                </a:solidFill>
                <a:ea typeface="+mn-lt"/>
                <a:cs typeface="+mn-lt"/>
              </a:rPr>
              <a:t>Researchers moved him to a separate room to rest.</a:t>
            </a:r>
            <a:endParaRPr lang="en-GB" dirty="0">
              <a:solidFill>
                <a:srgbClr val="FFFFFF">
                  <a:alpha val="55000"/>
                </a:srgbClr>
              </a:solidFill>
            </a:endParaRPr>
          </a:p>
        </p:txBody>
      </p:sp>
    </p:spTree>
    <p:extLst>
      <p:ext uri="{BB962C8B-B14F-4D97-AF65-F5344CB8AC3E}">
        <p14:creationId xmlns:p14="http://schemas.microsoft.com/office/powerpoint/2010/main" val="5150987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5FC3F-939D-37EB-818A-5ABD55D4B6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EC6F22-7A3A-E758-E0E4-4301C8131050}"/>
              </a:ext>
            </a:extLst>
          </p:cNvPr>
          <p:cNvSpPr>
            <a:spLocks noGrp="1"/>
          </p:cNvSpPr>
          <p:nvPr>
            <p:ph type="title"/>
          </p:nvPr>
        </p:nvSpPr>
        <p:spPr/>
        <p:txBody>
          <a:bodyPr/>
          <a:lstStyle/>
          <a:p>
            <a:r>
              <a:rPr lang="en-GB" dirty="0"/>
              <a:t>Stanford Prison Experiment – Day 5</a:t>
            </a:r>
          </a:p>
        </p:txBody>
      </p:sp>
      <p:sp>
        <p:nvSpPr>
          <p:cNvPr id="3" name="Content Placeholder 2">
            <a:extLst>
              <a:ext uri="{FF2B5EF4-FFF2-40B4-BE49-F238E27FC236}">
                <a16:creationId xmlns:a16="http://schemas.microsoft.com/office/drawing/2014/main" id="{8F2BC46A-6312-C4D1-2235-D6EDF7B20AF7}"/>
              </a:ext>
            </a:extLst>
          </p:cNvPr>
          <p:cNvSpPr>
            <a:spLocks noGrp="1"/>
          </p:cNvSpPr>
          <p:nvPr>
            <p:ph idx="1"/>
          </p:nvPr>
        </p:nvSpPr>
        <p:spPr/>
        <p:txBody>
          <a:bodyPr vert="horz" wrap="square" lIns="0" tIns="0" rIns="91440" bIns="0" rtlCol="0" anchor="t">
            <a:normAutofit/>
          </a:bodyPr>
          <a:lstStyle/>
          <a:p>
            <a:pPr marL="449580" indent="-447675"/>
            <a:r>
              <a:rPr lang="en-GB" dirty="0">
                <a:ea typeface="+mn-lt"/>
                <a:cs typeface="+mn-lt"/>
              </a:rPr>
              <a:t>Meanwhile, guards lined up the other inmates and led them in chanting </a:t>
            </a:r>
            <a:endParaRPr lang="en-US" dirty="0">
              <a:ea typeface="+mn-lt"/>
              <a:cs typeface="+mn-lt"/>
            </a:endParaRPr>
          </a:p>
          <a:p>
            <a:pPr marL="449580" indent="-447675"/>
            <a:r>
              <a:rPr lang="en-GB" dirty="0">
                <a:ea typeface="+mn-lt"/>
                <a:cs typeface="+mn-lt"/>
              </a:rPr>
              <a:t>“Prisoner #819 is a bad prisoner. Because of what Prisoner #819 did, my cell is a mess, Mr. Correctional Officer.”</a:t>
            </a:r>
          </a:p>
          <a:p>
            <a:pPr marL="449580" indent="-447675"/>
            <a:r>
              <a:rPr lang="en-GB" dirty="0">
                <a:solidFill>
                  <a:srgbClr val="FFFFFF">
                    <a:alpha val="55000"/>
                  </a:srgbClr>
                </a:solidFill>
                <a:ea typeface="+mn-lt"/>
                <a:cs typeface="+mn-lt"/>
              </a:rPr>
              <a:t>Zimbardo intervened, reminding #819 that none of this was real, that the guards and prisoners were simply students, and that he could leave anytime. </a:t>
            </a:r>
          </a:p>
          <a:p>
            <a:pPr marL="449580" indent="-447675"/>
            <a:r>
              <a:rPr lang="en-GB" dirty="0">
                <a:solidFill>
                  <a:srgbClr val="FFFFFF">
                    <a:alpha val="55000"/>
                  </a:srgbClr>
                </a:solidFill>
                <a:ea typeface="+mn-lt"/>
                <a:cs typeface="+mn-lt"/>
              </a:rPr>
              <a:t>In a moment of clarity, #819 recognized the experiment’s artificial nature and agreed to go.</a:t>
            </a:r>
            <a:endParaRPr lang="en-GB" dirty="0">
              <a:solidFill>
                <a:srgbClr val="FFFFFF">
                  <a:alpha val="55000"/>
                </a:srgbClr>
              </a:solidFill>
            </a:endParaRPr>
          </a:p>
        </p:txBody>
      </p:sp>
    </p:spTree>
    <p:extLst>
      <p:ext uri="{BB962C8B-B14F-4D97-AF65-F5344CB8AC3E}">
        <p14:creationId xmlns:p14="http://schemas.microsoft.com/office/powerpoint/2010/main" val="23899512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9CA5F-521B-9529-ACB9-599566C99F69}"/>
              </a:ext>
            </a:extLst>
          </p:cNvPr>
          <p:cNvSpPr>
            <a:spLocks noGrp="1"/>
          </p:cNvSpPr>
          <p:nvPr>
            <p:ph type="title"/>
          </p:nvPr>
        </p:nvSpPr>
        <p:spPr/>
        <p:txBody>
          <a:bodyPr/>
          <a:lstStyle/>
          <a:p>
            <a:r>
              <a:rPr lang="en-GB" dirty="0"/>
              <a:t>Stanford Prison Experiment – Day 6</a:t>
            </a:r>
          </a:p>
        </p:txBody>
      </p:sp>
      <p:sp>
        <p:nvSpPr>
          <p:cNvPr id="3" name="Content Placeholder 2">
            <a:extLst>
              <a:ext uri="{FF2B5EF4-FFF2-40B4-BE49-F238E27FC236}">
                <a16:creationId xmlns:a16="http://schemas.microsoft.com/office/drawing/2014/main" id="{57308D31-433C-BB00-1058-17E506FBFAA8}"/>
              </a:ext>
            </a:extLst>
          </p:cNvPr>
          <p:cNvSpPr>
            <a:spLocks noGrp="1"/>
          </p:cNvSpPr>
          <p:nvPr>
            <p:ph idx="1"/>
          </p:nvPr>
        </p:nvSpPr>
        <p:spPr/>
        <p:txBody>
          <a:bodyPr vert="horz" wrap="square" lIns="0" tIns="0" rIns="91440" bIns="0" rtlCol="0" anchor="t">
            <a:normAutofit/>
          </a:bodyPr>
          <a:lstStyle/>
          <a:p>
            <a:pPr marL="449580" indent="-447675"/>
            <a:r>
              <a:rPr lang="en-GB" dirty="0">
                <a:solidFill>
                  <a:srgbClr val="FFFFFF">
                    <a:alpha val="55000"/>
                  </a:srgbClr>
                </a:solidFill>
              </a:rPr>
              <a:t>The end of the experiment.</a:t>
            </a:r>
          </a:p>
          <a:p>
            <a:pPr marL="449580" indent="-447675"/>
            <a:r>
              <a:rPr lang="en-GB" dirty="0">
                <a:solidFill>
                  <a:srgbClr val="FFFFFF">
                    <a:alpha val="55000"/>
                  </a:srgbClr>
                </a:solidFill>
              </a:rPr>
              <a:t>Guard aggression reached a real peak here. </a:t>
            </a:r>
          </a:p>
          <a:p>
            <a:pPr marL="449580" indent="-447675"/>
            <a:r>
              <a:rPr lang="en-GB" dirty="0">
                <a:solidFill>
                  <a:srgbClr val="FFFFFF">
                    <a:alpha val="55000"/>
                  </a:srgbClr>
                </a:solidFill>
              </a:rPr>
              <a:t>A recent PhD graduate came in to observe and was horrified by the scenes. </a:t>
            </a:r>
          </a:p>
          <a:p>
            <a:pPr marL="449580" indent="-447675"/>
            <a:r>
              <a:rPr lang="en-GB" dirty="0">
                <a:solidFill>
                  <a:srgbClr val="FFFFFF">
                    <a:alpha val="55000"/>
                  </a:srgbClr>
                </a:solidFill>
              </a:rPr>
              <a:t>She openly challenged Zimbardo. </a:t>
            </a:r>
          </a:p>
          <a:p>
            <a:pPr marL="449580" indent="-447675"/>
            <a:r>
              <a:rPr lang="en-GB" dirty="0">
                <a:solidFill>
                  <a:srgbClr val="FFFFFF">
                    <a:alpha val="55000"/>
                  </a:srgbClr>
                </a:solidFill>
              </a:rPr>
              <a:t>He agreed to end the study. </a:t>
            </a:r>
          </a:p>
        </p:txBody>
      </p:sp>
    </p:spTree>
    <p:extLst>
      <p:ext uri="{BB962C8B-B14F-4D97-AF65-F5344CB8AC3E}">
        <p14:creationId xmlns:p14="http://schemas.microsoft.com/office/powerpoint/2010/main" val="23998876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D5EF9-C07C-BD3E-29CC-F39CDBD8A3F0}"/>
              </a:ext>
            </a:extLst>
          </p:cNvPr>
          <p:cNvSpPr>
            <a:spLocks noGrp="1"/>
          </p:cNvSpPr>
          <p:nvPr>
            <p:ph type="title"/>
          </p:nvPr>
        </p:nvSpPr>
        <p:spPr/>
        <p:txBody>
          <a:bodyPr/>
          <a:lstStyle/>
          <a:p>
            <a:r>
              <a:rPr lang="en-GB" dirty="0"/>
              <a:t>Stanford Prison Experiment</a:t>
            </a:r>
          </a:p>
        </p:txBody>
      </p:sp>
      <p:sp>
        <p:nvSpPr>
          <p:cNvPr id="3" name="Content Placeholder 2">
            <a:extLst>
              <a:ext uri="{FF2B5EF4-FFF2-40B4-BE49-F238E27FC236}">
                <a16:creationId xmlns:a16="http://schemas.microsoft.com/office/drawing/2014/main" id="{EA59774D-6BDD-E7AF-9CF1-952C75F4F6D7}"/>
              </a:ext>
            </a:extLst>
          </p:cNvPr>
          <p:cNvSpPr>
            <a:spLocks noGrp="1"/>
          </p:cNvSpPr>
          <p:nvPr>
            <p:ph idx="1"/>
          </p:nvPr>
        </p:nvSpPr>
        <p:spPr/>
        <p:txBody>
          <a:bodyPr vert="horz" wrap="square" lIns="0" tIns="0" rIns="91440" bIns="0" rtlCol="0" anchor="t">
            <a:normAutofit/>
          </a:bodyPr>
          <a:lstStyle/>
          <a:p>
            <a:pPr marL="449580" indent="-447675"/>
            <a:r>
              <a:rPr lang="en-GB" dirty="0">
                <a:ea typeface="+mn-lt"/>
                <a:cs typeface="+mn-lt"/>
                <a:hlinkClick r:id="rId2"/>
              </a:rPr>
              <a:t>https://www.youtube.com/watch?v=GePFFf5gRKo</a:t>
            </a:r>
            <a:r>
              <a:rPr lang="en-GB" dirty="0">
                <a:ea typeface="+mn-lt"/>
                <a:cs typeface="+mn-lt"/>
              </a:rPr>
              <a:t> </a:t>
            </a:r>
            <a:endParaRPr lang="en-GB" dirty="0">
              <a:solidFill>
                <a:srgbClr val="FFFFFF">
                  <a:alpha val="55000"/>
                </a:srgbClr>
              </a:solidFill>
            </a:endParaRPr>
          </a:p>
        </p:txBody>
      </p:sp>
    </p:spTree>
    <p:extLst>
      <p:ext uri="{BB962C8B-B14F-4D97-AF65-F5344CB8AC3E}">
        <p14:creationId xmlns:p14="http://schemas.microsoft.com/office/powerpoint/2010/main" val="22722644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7551C-04E0-E7F8-ABE6-2DCC73B9B797}"/>
              </a:ext>
            </a:extLst>
          </p:cNvPr>
          <p:cNvSpPr>
            <a:spLocks noGrp="1"/>
          </p:cNvSpPr>
          <p:nvPr>
            <p:ph type="title"/>
          </p:nvPr>
        </p:nvSpPr>
        <p:spPr>
          <a:xfrm>
            <a:off x="448056" y="374904"/>
            <a:ext cx="11301984" cy="987552"/>
          </a:xfrm>
        </p:spPr>
        <p:txBody>
          <a:bodyPr>
            <a:normAutofit/>
          </a:bodyPr>
          <a:lstStyle/>
          <a:p>
            <a:r>
              <a:rPr lang="en-GB" sz="6400"/>
              <a:t>Deindividuation Process</a:t>
            </a:r>
          </a:p>
        </p:txBody>
      </p:sp>
      <p:sp>
        <p:nvSpPr>
          <p:cNvPr id="3" name="Content Placeholder 2">
            <a:extLst>
              <a:ext uri="{FF2B5EF4-FFF2-40B4-BE49-F238E27FC236}">
                <a16:creationId xmlns:a16="http://schemas.microsoft.com/office/drawing/2014/main" id="{B9E167E1-3AF2-B850-C648-D1A228EEFCD9}"/>
              </a:ext>
            </a:extLst>
          </p:cNvPr>
          <p:cNvSpPr>
            <a:spLocks noGrp="1"/>
          </p:cNvSpPr>
          <p:nvPr>
            <p:ph idx="1"/>
          </p:nvPr>
        </p:nvSpPr>
        <p:spPr>
          <a:xfrm>
            <a:off x="448056" y="1947672"/>
            <a:ext cx="7379208" cy="4005072"/>
          </a:xfrm>
        </p:spPr>
        <p:txBody>
          <a:bodyPr vert="horz" lIns="0" tIns="0" rIns="91440" bIns="0" rtlCol="0">
            <a:normAutofit/>
          </a:bodyPr>
          <a:lstStyle/>
          <a:p>
            <a:pPr marL="449580" indent="-447675"/>
            <a:r>
              <a:rPr lang="en-GB" dirty="0">
                <a:ea typeface="+mn-lt"/>
                <a:cs typeface="+mn-lt"/>
              </a:rPr>
              <a:t>Stripped naked and deloused </a:t>
            </a:r>
            <a:endParaRPr lang="en-GB"/>
          </a:p>
          <a:p>
            <a:pPr marL="449580" indent="-447675"/>
            <a:r>
              <a:rPr lang="en-GB" dirty="0">
                <a:ea typeface="+mn-lt"/>
                <a:cs typeface="+mn-lt"/>
              </a:rPr>
              <a:t>Relieved of personal possessions </a:t>
            </a:r>
            <a:endParaRPr lang="en-GB"/>
          </a:p>
          <a:p>
            <a:pPr marL="449580" indent="-447675"/>
            <a:r>
              <a:rPr lang="en-GB" dirty="0">
                <a:ea typeface="+mn-lt"/>
                <a:cs typeface="+mn-lt"/>
              </a:rPr>
              <a:t>Issued smock-like clothing labelled with ID numbers only </a:t>
            </a:r>
            <a:endParaRPr lang="en-GB" dirty="0"/>
          </a:p>
          <a:p>
            <a:pPr marL="449580" indent="-447675"/>
            <a:r>
              <a:rPr lang="en-GB" dirty="0">
                <a:ea typeface="+mn-lt"/>
                <a:cs typeface="+mn-lt"/>
              </a:rPr>
              <a:t>Given a tight nylon cap to cover their hair </a:t>
            </a:r>
            <a:endParaRPr lang="en-GB"/>
          </a:p>
          <a:p>
            <a:pPr marL="449580" indent="-447675"/>
            <a:r>
              <a:rPr lang="en-GB" dirty="0">
                <a:ea typeface="+mn-lt"/>
                <a:cs typeface="+mn-lt"/>
              </a:rPr>
              <a:t>Fitted with a lockable chain around one ankle </a:t>
            </a:r>
            <a:endParaRPr lang="en-GB"/>
          </a:p>
          <a:p>
            <a:pPr marL="449580" indent="-447675"/>
            <a:r>
              <a:rPr lang="en-GB" dirty="0">
                <a:ea typeface="+mn-lt"/>
                <a:cs typeface="+mn-lt"/>
              </a:rPr>
              <a:t>Prisoners were referred to solely by their assigned numbers, a tactic intended to induce anonymity and submission.</a:t>
            </a:r>
            <a:endParaRPr lang="en-GB"/>
          </a:p>
        </p:txBody>
      </p:sp>
    </p:spTree>
    <p:extLst>
      <p:ext uri="{BB962C8B-B14F-4D97-AF65-F5344CB8AC3E}">
        <p14:creationId xmlns:p14="http://schemas.microsoft.com/office/powerpoint/2010/main" val="42547560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0AAC3-AE60-B2C6-F73D-EF3E50514D7A}"/>
              </a:ext>
            </a:extLst>
          </p:cNvPr>
          <p:cNvSpPr>
            <a:spLocks noGrp="1"/>
          </p:cNvSpPr>
          <p:nvPr>
            <p:ph type="title"/>
          </p:nvPr>
        </p:nvSpPr>
        <p:spPr>
          <a:xfrm>
            <a:off x="450000" y="388799"/>
            <a:ext cx="4694400" cy="5965199"/>
          </a:xfrm>
        </p:spPr>
        <p:txBody>
          <a:bodyPr>
            <a:normAutofit/>
          </a:bodyPr>
          <a:lstStyle/>
          <a:p>
            <a:r>
              <a:rPr lang="en-GB" dirty="0"/>
              <a:t>Nuremberg Code</a:t>
            </a:r>
          </a:p>
        </p:txBody>
      </p:sp>
      <p:graphicFrame>
        <p:nvGraphicFramePr>
          <p:cNvPr id="5" name="Content Placeholder 2">
            <a:extLst>
              <a:ext uri="{FF2B5EF4-FFF2-40B4-BE49-F238E27FC236}">
                <a16:creationId xmlns:a16="http://schemas.microsoft.com/office/drawing/2014/main" id="{59C1249B-133F-106C-0C1F-3A8BCBB2B3FE}"/>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43769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C821F-02DE-F0F4-6E58-8A039C25A6F4}"/>
              </a:ext>
            </a:extLst>
          </p:cNvPr>
          <p:cNvSpPr>
            <a:spLocks noGrp="1"/>
          </p:cNvSpPr>
          <p:nvPr>
            <p:ph type="title"/>
          </p:nvPr>
        </p:nvSpPr>
        <p:spPr>
          <a:xfrm>
            <a:off x="448056" y="452299"/>
            <a:ext cx="3870800" cy="5965199"/>
          </a:xfrm>
        </p:spPr>
        <p:txBody>
          <a:bodyPr>
            <a:normAutofit/>
          </a:bodyPr>
          <a:lstStyle/>
          <a:p>
            <a:r>
              <a:rPr lang="en-GB" dirty="0"/>
              <a:t>Nuremberg Code: Key Principles</a:t>
            </a:r>
          </a:p>
        </p:txBody>
      </p:sp>
      <p:graphicFrame>
        <p:nvGraphicFramePr>
          <p:cNvPr id="5" name="Content Placeholder 2">
            <a:extLst>
              <a:ext uri="{FF2B5EF4-FFF2-40B4-BE49-F238E27FC236}">
                <a16:creationId xmlns:a16="http://schemas.microsoft.com/office/drawing/2014/main" id="{8D5A8FC5-8092-B65B-5B9E-EE71567A4C06}"/>
              </a:ext>
            </a:extLst>
          </p:cNvPr>
          <p:cNvGraphicFramePr>
            <a:graphicFrameLocks noGrp="1"/>
          </p:cNvGraphicFramePr>
          <p:nvPr>
            <p:ph idx="1"/>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89364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17119-1C1F-934D-37B3-618B7ED776D6}"/>
              </a:ext>
            </a:extLst>
          </p:cNvPr>
          <p:cNvSpPr>
            <a:spLocks noGrp="1"/>
          </p:cNvSpPr>
          <p:nvPr>
            <p:ph type="title"/>
          </p:nvPr>
        </p:nvSpPr>
        <p:spPr/>
        <p:txBody>
          <a:bodyPr/>
          <a:lstStyle/>
          <a:p>
            <a:r>
              <a:rPr lang="en-GB" dirty="0"/>
              <a:t>Nuremberg Code</a:t>
            </a:r>
          </a:p>
        </p:txBody>
      </p:sp>
      <p:sp>
        <p:nvSpPr>
          <p:cNvPr id="3" name="Content Placeholder 2">
            <a:extLst>
              <a:ext uri="{FF2B5EF4-FFF2-40B4-BE49-F238E27FC236}">
                <a16:creationId xmlns:a16="http://schemas.microsoft.com/office/drawing/2014/main" id="{53CF9C73-AA1B-6459-485B-E7CAE6874435}"/>
              </a:ext>
            </a:extLst>
          </p:cNvPr>
          <p:cNvSpPr>
            <a:spLocks noGrp="1"/>
          </p:cNvSpPr>
          <p:nvPr>
            <p:ph idx="1"/>
          </p:nvPr>
        </p:nvSpPr>
        <p:spPr/>
        <p:txBody>
          <a:bodyPr vert="horz" wrap="square" lIns="0" tIns="0" rIns="91440" bIns="0" rtlCol="0" anchor="t">
            <a:normAutofit fontScale="85000" lnSpcReduction="10000"/>
          </a:bodyPr>
          <a:lstStyle/>
          <a:p>
            <a:pPr marL="449580" indent="-447675"/>
            <a:r>
              <a:rPr lang="en-GB" dirty="0">
                <a:ea typeface="+mn-lt"/>
                <a:cs typeface="+mn-lt"/>
              </a:rPr>
              <a:t>1. The voluntary consent of the human subject is absolutely essential. </a:t>
            </a:r>
          </a:p>
          <a:p>
            <a:pPr marL="449580" indent="-447675"/>
            <a:r>
              <a:rPr lang="en-GB" dirty="0">
                <a:ea typeface="+mn-lt"/>
                <a:cs typeface="+mn-lt"/>
              </a:rPr>
              <a:t>2. The experiment should be such as to yield fruitful results for the good of society, unprocurable by other methods or means of study, and not random and unnecessary in nature. </a:t>
            </a:r>
            <a:endParaRPr lang="en-GB">
              <a:ea typeface="+mn-lt"/>
              <a:cs typeface="+mn-lt"/>
            </a:endParaRPr>
          </a:p>
          <a:p>
            <a:pPr marL="449580" indent="-447675"/>
            <a:r>
              <a:rPr lang="en-GB" dirty="0">
                <a:ea typeface="+mn-lt"/>
                <a:cs typeface="+mn-lt"/>
              </a:rPr>
              <a:t>3. The experiment should be so designed and based on the results of animal experimentation and a knowledge of the natural history of the disease or other problem under study that the anticipated results will justify the performance of the experiment. </a:t>
            </a:r>
            <a:endParaRPr lang="en-GB">
              <a:ea typeface="+mn-lt"/>
              <a:cs typeface="+mn-lt"/>
            </a:endParaRPr>
          </a:p>
          <a:p>
            <a:pPr marL="449580" indent="-447675"/>
            <a:r>
              <a:rPr lang="en-GB" dirty="0">
                <a:ea typeface="+mn-lt"/>
                <a:cs typeface="+mn-lt"/>
              </a:rPr>
              <a:t>4. The experiment should be so conducted as to avoid all unnecessary physical and mental suffering and injury.</a:t>
            </a:r>
          </a:p>
          <a:p>
            <a:pPr marL="449580" indent="-447675"/>
            <a:r>
              <a:rPr lang="en-GB" dirty="0">
                <a:ea typeface="+mn-lt"/>
                <a:cs typeface="+mn-lt"/>
              </a:rPr>
              <a:t> 5. No experiment should be conducted where there is an a priori reason to believe that death or disabling injury will occur; except, perhaps, in those experiments where the experimental physicians also serve as subjects. </a:t>
            </a:r>
            <a:endParaRPr lang="en-GB">
              <a:ea typeface="+mn-lt"/>
              <a:cs typeface="+mn-lt"/>
            </a:endParaRPr>
          </a:p>
          <a:p>
            <a:pPr marL="449580" indent="-447675"/>
            <a:endParaRPr lang="en-GB">
              <a:solidFill>
                <a:srgbClr val="FFFFFF">
                  <a:alpha val="55000"/>
                </a:srgbClr>
              </a:solidFill>
            </a:endParaRPr>
          </a:p>
        </p:txBody>
      </p:sp>
    </p:spTree>
    <p:extLst>
      <p:ext uri="{BB962C8B-B14F-4D97-AF65-F5344CB8AC3E}">
        <p14:creationId xmlns:p14="http://schemas.microsoft.com/office/powerpoint/2010/main" val="28209301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D2629-FA5F-B359-72A4-3DFD6E1B47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6C24F4-E86B-3F62-8C73-F7AD39942310}"/>
              </a:ext>
            </a:extLst>
          </p:cNvPr>
          <p:cNvSpPr>
            <a:spLocks noGrp="1"/>
          </p:cNvSpPr>
          <p:nvPr>
            <p:ph type="title"/>
          </p:nvPr>
        </p:nvSpPr>
        <p:spPr/>
        <p:txBody>
          <a:bodyPr/>
          <a:lstStyle/>
          <a:p>
            <a:r>
              <a:rPr lang="en-GB" dirty="0"/>
              <a:t>Nuremberg Code</a:t>
            </a:r>
          </a:p>
        </p:txBody>
      </p:sp>
      <p:sp>
        <p:nvSpPr>
          <p:cNvPr id="3" name="Content Placeholder 2">
            <a:extLst>
              <a:ext uri="{FF2B5EF4-FFF2-40B4-BE49-F238E27FC236}">
                <a16:creationId xmlns:a16="http://schemas.microsoft.com/office/drawing/2014/main" id="{8F92C054-2FA7-4D65-B540-7ECA95D0E713}"/>
              </a:ext>
            </a:extLst>
          </p:cNvPr>
          <p:cNvSpPr>
            <a:spLocks noGrp="1"/>
          </p:cNvSpPr>
          <p:nvPr>
            <p:ph idx="1"/>
          </p:nvPr>
        </p:nvSpPr>
        <p:spPr/>
        <p:txBody>
          <a:bodyPr vert="horz" wrap="square" lIns="0" tIns="0" rIns="91440" bIns="0" rtlCol="0" anchor="t">
            <a:normAutofit/>
          </a:bodyPr>
          <a:lstStyle/>
          <a:p>
            <a:pPr marL="449580" indent="-447675"/>
            <a:r>
              <a:rPr lang="en-GB" sz="1100" dirty="0">
                <a:solidFill>
                  <a:srgbClr val="FFFFFF"/>
                </a:solidFill>
                <a:ea typeface="+mn-lt"/>
                <a:cs typeface="+mn-lt"/>
              </a:rPr>
              <a:t>6. The degree of risk to be taken should never exceed that determined by the humanitarian importance of the problem to be solved by the experiment. </a:t>
            </a:r>
            <a:endParaRPr lang="en-GB" sz="1100" dirty="0">
              <a:ea typeface="+mn-lt"/>
              <a:cs typeface="+mn-lt"/>
            </a:endParaRPr>
          </a:p>
          <a:p>
            <a:pPr marL="449580" indent="-447675"/>
            <a:r>
              <a:rPr lang="en-GB" sz="1100" dirty="0">
                <a:solidFill>
                  <a:srgbClr val="FFFFFF"/>
                </a:solidFill>
                <a:ea typeface="+mn-lt"/>
                <a:cs typeface="+mn-lt"/>
              </a:rPr>
              <a:t>7. Proper preparations should be made and adequate facilities provided to protect the experimental subject against even remote possibilities of injury, disability, or death. </a:t>
            </a:r>
            <a:endParaRPr lang="en-GB" sz="1100" dirty="0">
              <a:ea typeface="+mn-lt"/>
              <a:cs typeface="+mn-lt"/>
            </a:endParaRPr>
          </a:p>
          <a:p>
            <a:pPr marL="449580" indent="-447675"/>
            <a:r>
              <a:rPr lang="en-GB" sz="1100" dirty="0">
                <a:solidFill>
                  <a:srgbClr val="FFFFFF"/>
                </a:solidFill>
                <a:ea typeface="+mn-lt"/>
                <a:cs typeface="+mn-lt"/>
              </a:rPr>
              <a:t>8. The experiment should be conducted only by scientifically qualified persons. The highest degree of skill and care should be required through all stages of the experiment of those who conduct or engage in the experiment. </a:t>
            </a:r>
            <a:endParaRPr lang="en-GB" sz="1100" dirty="0">
              <a:ea typeface="+mn-lt"/>
              <a:cs typeface="+mn-lt"/>
            </a:endParaRPr>
          </a:p>
          <a:p>
            <a:pPr marL="449580" indent="-447675"/>
            <a:r>
              <a:rPr lang="en-GB" sz="1100" dirty="0">
                <a:solidFill>
                  <a:srgbClr val="FFFFFF"/>
                </a:solidFill>
                <a:ea typeface="+mn-lt"/>
                <a:cs typeface="+mn-lt"/>
              </a:rPr>
              <a:t>9. During the course of the experiment the human subject should be at liberty to bring the experiment to an end if he has reached the physical or mental state where continuation of the experiment seems to him to be impossible. </a:t>
            </a:r>
            <a:endParaRPr lang="en-GB" sz="1100" dirty="0">
              <a:ea typeface="+mn-lt"/>
              <a:cs typeface="+mn-lt"/>
            </a:endParaRPr>
          </a:p>
          <a:p>
            <a:pPr marL="449580" indent="-447675"/>
            <a:r>
              <a:rPr lang="en-GB" sz="1100" dirty="0">
                <a:solidFill>
                  <a:srgbClr val="FFFFFF"/>
                </a:solidFill>
                <a:ea typeface="+mn-lt"/>
                <a:cs typeface="+mn-lt"/>
              </a:rPr>
              <a:t>10.During the course of the experiment the scientist in charge must be prepared to terminate the experiment at any stage, if he has probable cause to believe, in the exercise of the good faith, superior skill and careful judgment required of him that a continuation of the experiment is likely to result in injury, disability, or death to the experimental subject. </a:t>
            </a:r>
            <a:endParaRPr lang="en-GB" dirty="0"/>
          </a:p>
        </p:txBody>
      </p:sp>
    </p:spTree>
    <p:extLst>
      <p:ext uri="{BB962C8B-B14F-4D97-AF65-F5344CB8AC3E}">
        <p14:creationId xmlns:p14="http://schemas.microsoft.com/office/powerpoint/2010/main" val="25724658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839BA-E2CC-74ED-47B9-FE3C28E3FB01}"/>
              </a:ext>
            </a:extLst>
          </p:cNvPr>
          <p:cNvSpPr>
            <a:spLocks noGrp="1"/>
          </p:cNvSpPr>
          <p:nvPr>
            <p:ph type="title"/>
          </p:nvPr>
        </p:nvSpPr>
        <p:spPr>
          <a:xfrm>
            <a:off x="448056" y="228600"/>
            <a:ext cx="6647688" cy="6190488"/>
          </a:xfrm>
        </p:spPr>
        <p:txBody>
          <a:bodyPr>
            <a:normAutofit/>
          </a:bodyPr>
          <a:lstStyle/>
          <a:p>
            <a:r>
              <a:rPr lang="en-GB" sz="6400"/>
              <a:t>Thinking Activity</a:t>
            </a:r>
          </a:p>
        </p:txBody>
      </p:sp>
      <p:sp>
        <p:nvSpPr>
          <p:cNvPr id="3" name="Content Placeholder 2">
            <a:extLst>
              <a:ext uri="{FF2B5EF4-FFF2-40B4-BE49-F238E27FC236}">
                <a16:creationId xmlns:a16="http://schemas.microsoft.com/office/drawing/2014/main" id="{0F5673EE-1560-96CF-5A31-C85EAB3B3A0D}"/>
              </a:ext>
            </a:extLst>
          </p:cNvPr>
          <p:cNvSpPr>
            <a:spLocks noGrp="1"/>
          </p:cNvSpPr>
          <p:nvPr>
            <p:ph idx="1"/>
          </p:nvPr>
        </p:nvSpPr>
        <p:spPr>
          <a:xfrm>
            <a:off x="7964424" y="329184"/>
            <a:ext cx="3310128" cy="6089904"/>
          </a:xfrm>
        </p:spPr>
        <p:txBody>
          <a:bodyPr vert="horz" lIns="0" tIns="0" rIns="91440" bIns="0" rtlCol="0">
            <a:normAutofit/>
          </a:bodyPr>
          <a:lstStyle/>
          <a:p>
            <a:pPr marL="449580" indent="-447675"/>
            <a:r>
              <a:rPr lang="en-GB" dirty="0">
                <a:ea typeface="+mn-lt"/>
                <a:cs typeface="+mn-lt"/>
              </a:rPr>
              <a:t>"The Milgram experiment is conducted. You are a member of the Nuremberg Code tribunal. Does it pass? Why or why not?"</a:t>
            </a:r>
          </a:p>
        </p:txBody>
      </p:sp>
    </p:spTree>
    <p:extLst>
      <p:ext uri="{BB962C8B-B14F-4D97-AF65-F5344CB8AC3E}">
        <p14:creationId xmlns:p14="http://schemas.microsoft.com/office/powerpoint/2010/main" val="14441740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70009-4115-0294-30EF-C9A72B38F31B}"/>
              </a:ext>
            </a:extLst>
          </p:cNvPr>
          <p:cNvSpPr>
            <a:spLocks noGrp="1"/>
          </p:cNvSpPr>
          <p:nvPr>
            <p:ph type="title"/>
          </p:nvPr>
        </p:nvSpPr>
        <p:spPr>
          <a:xfrm>
            <a:off x="448056" y="374904"/>
            <a:ext cx="11301984" cy="987552"/>
          </a:xfrm>
        </p:spPr>
        <p:txBody>
          <a:bodyPr>
            <a:normAutofit/>
          </a:bodyPr>
          <a:lstStyle/>
          <a:p>
            <a:r>
              <a:rPr lang="en-GB" sz="6400"/>
              <a:t>Declaration of Helsinki</a:t>
            </a:r>
          </a:p>
        </p:txBody>
      </p:sp>
      <p:sp>
        <p:nvSpPr>
          <p:cNvPr id="3" name="Content Placeholder 2">
            <a:extLst>
              <a:ext uri="{FF2B5EF4-FFF2-40B4-BE49-F238E27FC236}">
                <a16:creationId xmlns:a16="http://schemas.microsoft.com/office/drawing/2014/main" id="{F3E8B2D3-2311-F4AF-74B9-315F38302A97}"/>
              </a:ext>
            </a:extLst>
          </p:cNvPr>
          <p:cNvSpPr>
            <a:spLocks noGrp="1"/>
          </p:cNvSpPr>
          <p:nvPr>
            <p:ph idx="1"/>
          </p:nvPr>
        </p:nvSpPr>
        <p:spPr>
          <a:xfrm>
            <a:off x="448056" y="1947672"/>
            <a:ext cx="7379208" cy="4005072"/>
          </a:xfrm>
        </p:spPr>
        <p:txBody>
          <a:bodyPr vert="horz" lIns="0" tIns="0" rIns="91440" bIns="0" rtlCol="0">
            <a:normAutofit/>
          </a:bodyPr>
          <a:lstStyle/>
          <a:p>
            <a:pPr marL="449580" indent="-447675">
              <a:lnSpc>
                <a:spcPct val="130000"/>
              </a:lnSpc>
            </a:pPr>
            <a:r>
              <a:rPr lang="en-GB" sz="1700">
                <a:ea typeface="+mn-lt"/>
                <a:cs typeface="+mn-lt"/>
              </a:rPr>
              <a:t>Developed by the World Medical Association (WMA), this is a statement of ethical principles for medical research, including research on identifiable human material and data.</a:t>
            </a:r>
            <a:endParaRPr lang="en-GB" sz="1700"/>
          </a:p>
          <a:p>
            <a:pPr marL="449580" indent="-447675">
              <a:lnSpc>
                <a:spcPct val="130000"/>
              </a:lnSpc>
            </a:pPr>
            <a:endParaRPr lang="en-GB" sz="1700"/>
          </a:p>
          <a:p>
            <a:pPr marL="449580" indent="-447675">
              <a:lnSpc>
                <a:spcPct val="130000"/>
              </a:lnSpc>
            </a:pPr>
            <a:r>
              <a:rPr lang="en-GB" sz="1700">
                <a:ea typeface="+mn-lt"/>
                <a:cs typeface="+mn-lt"/>
              </a:rPr>
              <a:t>Who does it apply to? </a:t>
            </a:r>
          </a:p>
          <a:p>
            <a:pPr marL="449580" indent="-447675">
              <a:lnSpc>
                <a:spcPct val="130000"/>
              </a:lnSpc>
            </a:pPr>
            <a:r>
              <a:rPr lang="en-GB" sz="1700">
                <a:ea typeface="+mn-lt"/>
                <a:cs typeface="+mn-lt"/>
              </a:rPr>
              <a:t>Primarily physicians and medical researchers.</a:t>
            </a:r>
            <a:endParaRPr lang="en-GB" sz="1700"/>
          </a:p>
          <a:p>
            <a:pPr marL="449580" indent="-447675">
              <a:lnSpc>
                <a:spcPct val="130000"/>
              </a:lnSpc>
            </a:pPr>
            <a:r>
              <a:rPr lang="en-GB" sz="1700">
                <a:ea typeface="+mn-lt"/>
                <a:cs typeface="+mn-lt"/>
              </a:rPr>
              <a:t>What did it add? </a:t>
            </a:r>
          </a:p>
          <a:p>
            <a:pPr marL="449580" indent="-447675">
              <a:lnSpc>
                <a:spcPct val="130000"/>
              </a:lnSpc>
            </a:pPr>
            <a:r>
              <a:rPr lang="en-GB" sz="1700">
                <a:ea typeface="+mn-lt"/>
                <a:cs typeface="+mn-lt"/>
              </a:rPr>
              <a:t>It's an extension of Nuremberg, but specifically for medical research. It crucially introduced the concept of the "ethics review committee."</a:t>
            </a:r>
            <a:endParaRPr lang="en-GB" sz="1700"/>
          </a:p>
        </p:txBody>
      </p:sp>
    </p:spTree>
    <p:extLst>
      <p:ext uri="{BB962C8B-B14F-4D97-AF65-F5344CB8AC3E}">
        <p14:creationId xmlns:p14="http://schemas.microsoft.com/office/powerpoint/2010/main" val="33427796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7B80F-B4B9-6BA3-6185-7AC76644328B}"/>
              </a:ext>
            </a:extLst>
          </p:cNvPr>
          <p:cNvSpPr>
            <a:spLocks noGrp="1"/>
          </p:cNvSpPr>
          <p:nvPr>
            <p:ph type="title"/>
          </p:nvPr>
        </p:nvSpPr>
        <p:spPr>
          <a:xfrm>
            <a:off x="448056" y="444555"/>
            <a:ext cx="3756190" cy="5965199"/>
          </a:xfrm>
        </p:spPr>
        <p:txBody>
          <a:bodyPr>
            <a:normAutofit/>
          </a:bodyPr>
          <a:lstStyle/>
          <a:p>
            <a:r>
              <a:rPr lang="en-GB" dirty="0"/>
              <a:t>Helsinki: Distinctions</a:t>
            </a:r>
          </a:p>
        </p:txBody>
      </p:sp>
      <p:graphicFrame>
        <p:nvGraphicFramePr>
          <p:cNvPr id="5" name="Content Placeholder 2">
            <a:extLst>
              <a:ext uri="{FF2B5EF4-FFF2-40B4-BE49-F238E27FC236}">
                <a16:creationId xmlns:a16="http://schemas.microsoft.com/office/drawing/2014/main" id="{5814C48E-536E-7AC6-2D7F-1195B5198685}"/>
              </a:ext>
            </a:extLst>
          </p:cNvPr>
          <p:cNvGraphicFramePr>
            <a:graphicFrameLocks noGrp="1"/>
          </p:cNvGraphicFramePr>
          <p:nvPr>
            <p:ph idx="1"/>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02129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E14D8-33C8-CB60-780A-01EEDC51FC9E}"/>
              </a:ext>
            </a:extLst>
          </p:cNvPr>
          <p:cNvSpPr>
            <a:spLocks noGrp="1"/>
          </p:cNvSpPr>
          <p:nvPr>
            <p:ph type="title"/>
          </p:nvPr>
        </p:nvSpPr>
        <p:spPr>
          <a:xfrm>
            <a:off x="450000" y="388799"/>
            <a:ext cx="4694400" cy="5965199"/>
          </a:xfrm>
        </p:spPr>
        <p:txBody>
          <a:bodyPr>
            <a:normAutofit/>
          </a:bodyPr>
          <a:lstStyle/>
          <a:p>
            <a:r>
              <a:rPr lang="en-GB" dirty="0"/>
              <a:t>Ethical Principles</a:t>
            </a:r>
          </a:p>
        </p:txBody>
      </p:sp>
      <p:graphicFrame>
        <p:nvGraphicFramePr>
          <p:cNvPr id="5" name="Content Placeholder 2">
            <a:extLst>
              <a:ext uri="{FF2B5EF4-FFF2-40B4-BE49-F238E27FC236}">
                <a16:creationId xmlns:a16="http://schemas.microsoft.com/office/drawing/2014/main" id="{5ED64F71-BF43-D20D-DC43-5F2A1F3C3B2F}"/>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68084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E25D0-3738-F086-6EAA-AEAED6E62446}"/>
              </a:ext>
            </a:extLst>
          </p:cNvPr>
          <p:cNvSpPr>
            <a:spLocks noGrp="1"/>
          </p:cNvSpPr>
          <p:nvPr>
            <p:ph type="title"/>
          </p:nvPr>
        </p:nvSpPr>
        <p:spPr/>
        <p:txBody>
          <a:bodyPr/>
          <a:lstStyle/>
          <a:p>
            <a:r>
              <a:rPr lang="en-GB" dirty="0"/>
              <a:t>Principles in Practice</a:t>
            </a:r>
          </a:p>
        </p:txBody>
      </p:sp>
      <p:sp>
        <p:nvSpPr>
          <p:cNvPr id="3" name="Content Placeholder 2">
            <a:extLst>
              <a:ext uri="{FF2B5EF4-FFF2-40B4-BE49-F238E27FC236}">
                <a16:creationId xmlns:a16="http://schemas.microsoft.com/office/drawing/2014/main" id="{157D61D2-7676-FD68-F9ED-A24083F88AAB}"/>
              </a:ext>
            </a:extLst>
          </p:cNvPr>
          <p:cNvSpPr>
            <a:spLocks noGrp="1"/>
          </p:cNvSpPr>
          <p:nvPr>
            <p:ph idx="1"/>
          </p:nvPr>
        </p:nvSpPr>
        <p:spPr/>
        <p:txBody>
          <a:bodyPr vert="horz" wrap="square" lIns="0" tIns="0" rIns="91440" bIns="0" rtlCol="0" anchor="t">
            <a:normAutofit/>
          </a:bodyPr>
          <a:lstStyle/>
          <a:p>
            <a:pPr marL="449580" indent="-447675"/>
            <a:r>
              <a:rPr lang="en-GB" b="1" dirty="0">
                <a:ea typeface="+mn-lt"/>
                <a:cs typeface="+mn-lt"/>
              </a:rPr>
              <a:t>Informed Consent:</a:t>
            </a:r>
            <a:r>
              <a:rPr lang="en-GB" dirty="0">
                <a:ea typeface="+mn-lt"/>
                <a:cs typeface="+mn-lt"/>
              </a:rPr>
              <a:t> Not just a signature. Is the person *really* informed? What about in a care home? Or a busy hospital ward?</a:t>
            </a:r>
          </a:p>
          <a:p>
            <a:pPr marL="449580" indent="-447675"/>
            <a:r>
              <a:rPr lang="en-GB" b="1" dirty="0">
                <a:ea typeface="+mn-lt"/>
                <a:cs typeface="+mn-lt"/>
              </a:rPr>
              <a:t>Confidentiality &amp; Anonymity:</a:t>
            </a:r>
            <a:r>
              <a:rPr lang="en-GB" dirty="0">
                <a:ea typeface="+mn-lt"/>
                <a:cs typeface="+mn-lt"/>
              </a:rPr>
              <a:t> How do you protect data? What is "identifiable" in a small community?</a:t>
            </a:r>
          </a:p>
          <a:p>
            <a:pPr marL="449580" indent="-447675"/>
            <a:r>
              <a:rPr lang="en-GB" b="1" dirty="0">
                <a:ea typeface="+mn-lt"/>
                <a:cs typeface="+mn-lt"/>
              </a:rPr>
              <a:t>Managing Power Dynamics:</a:t>
            </a:r>
            <a:r>
              <a:rPr lang="en-GB" dirty="0">
                <a:ea typeface="+mn-lt"/>
                <a:cs typeface="+mn-lt"/>
              </a:rPr>
              <a:t> Are you their researcher, or their social worker/nurse? Can they *really* say no to you?</a:t>
            </a:r>
          </a:p>
          <a:p>
            <a:pPr marL="449580" indent="-447675"/>
            <a:r>
              <a:rPr lang="en-GB" b="1" dirty="0">
                <a:ea typeface="+mn-lt"/>
                <a:cs typeface="+mn-lt"/>
              </a:rPr>
              <a:t>Avoiding Harm (Beneficence):</a:t>
            </a:r>
            <a:r>
              <a:rPr lang="en-GB" dirty="0">
                <a:ea typeface="+mn-lt"/>
                <a:cs typeface="+mn-lt"/>
              </a:rPr>
              <a:t> What counts as harm? What about re-traumatizing someone by asking about their past?</a:t>
            </a:r>
          </a:p>
          <a:p>
            <a:pPr marL="449580" indent="-447675"/>
            <a:endParaRPr lang="en-GB" dirty="0">
              <a:solidFill>
                <a:srgbClr val="FFFFFF">
                  <a:alpha val="55000"/>
                </a:srgbClr>
              </a:solidFill>
            </a:endParaRPr>
          </a:p>
        </p:txBody>
      </p:sp>
    </p:spTree>
    <p:extLst>
      <p:ext uri="{BB962C8B-B14F-4D97-AF65-F5344CB8AC3E}">
        <p14:creationId xmlns:p14="http://schemas.microsoft.com/office/powerpoint/2010/main" val="41614666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8C47B39-4C34-1682-CD8D-01288E6C94D9}"/>
              </a:ext>
            </a:extLst>
          </p:cNvPr>
          <p:cNvSpPr>
            <a:spLocks noGrp="1"/>
          </p:cNvSpPr>
          <p:nvPr>
            <p:ph sz="quarter" idx="10"/>
          </p:nvPr>
        </p:nvSpPr>
        <p:spPr>
          <a:xfrm>
            <a:off x="4765962" y="394731"/>
            <a:ext cx="7163768" cy="6388841"/>
          </a:xfrm>
        </p:spPr>
        <p:txBody>
          <a:bodyPr vert="horz" lIns="0" tIns="0" rIns="91440" bIns="0" rtlCol="0" anchor="t">
            <a:normAutofit fontScale="47500" lnSpcReduction="20000"/>
          </a:bodyPr>
          <a:lstStyle/>
          <a:p>
            <a:pPr marL="449580" indent="-447675" algn="l">
              <a:lnSpc>
                <a:spcPct val="120000"/>
              </a:lnSpc>
              <a:spcBef>
                <a:spcPts val="0"/>
              </a:spcBef>
            </a:pPr>
            <a:r>
              <a:rPr lang="en-GB" sz="4000" b="1" i="0" dirty="0">
                <a:solidFill>
                  <a:schemeClr val="tx1"/>
                </a:solidFill>
                <a:effectLst/>
                <a:latin typeface="Google Sans"/>
              </a:rPr>
              <a:t>Scenario 1:</a:t>
            </a:r>
            <a:r>
              <a:rPr lang="en-GB" sz="4000" b="0" i="0" dirty="0">
                <a:solidFill>
                  <a:schemeClr val="tx1"/>
                </a:solidFill>
                <a:effectLst/>
                <a:latin typeface="Google Sans"/>
              </a:rPr>
              <a:t> A researcher is writing a literature review on a controversial topic, such as the use of gene editing in humans. The researcher is aware that there are strong ethical arguments both for and against gene editing. How can the researcher ensure that their literature review is fair and balanced, and that they do not misrepresent the views of others?</a:t>
            </a:r>
          </a:p>
          <a:p>
            <a:pPr marL="0" indent="0" algn="l">
              <a:lnSpc>
                <a:spcPct val="120000"/>
              </a:lnSpc>
              <a:spcBef>
                <a:spcPts val="0"/>
              </a:spcBef>
              <a:buNone/>
            </a:pPr>
            <a:endParaRPr lang="en-GB" sz="4000" b="0" i="0" dirty="0">
              <a:solidFill>
                <a:schemeClr val="tx1"/>
              </a:solidFill>
              <a:effectLst/>
              <a:latin typeface="Google Sans"/>
            </a:endParaRPr>
          </a:p>
          <a:p>
            <a:pPr marL="449580" indent="-447675" algn="l">
              <a:lnSpc>
                <a:spcPct val="120000"/>
              </a:lnSpc>
              <a:spcBef>
                <a:spcPts val="0"/>
              </a:spcBef>
            </a:pPr>
            <a:r>
              <a:rPr lang="en-GB" sz="4000" b="1" i="0" dirty="0">
                <a:solidFill>
                  <a:schemeClr val="tx1"/>
                </a:solidFill>
                <a:effectLst/>
                <a:latin typeface="Google Sans"/>
              </a:rPr>
              <a:t>Scenario 2: </a:t>
            </a:r>
            <a:r>
              <a:rPr lang="en-GB" sz="4000" b="0" i="0" dirty="0">
                <a:solidFill>
                  <a:schemeClr val="tx1"/>
                </a:solidFill>
                <a:effectLst/>
                <a:latin typeface="Google Sans"/>
              </a:rPr>
              <a:t>A researcher is writing a literature review on a topic that involves research with vulnerable populations, such as children or people with disabilities. The researcher needs to be mindful of the ethical considerations involved in conducting research with these populations. How can the researcher ensure that their literature review is respectful of vulnerable populations and that it does not promote harmful stereotypes or attitudes?</a:t>
            </a:r>
          </a:p>
          <a:p>
            <a:pPr marL="0" indent="0" algn="l">
              <a:lnSpc>
                <a:spcPct val="120000"/>
              </a:lnSpc>
              <a:spcBef>
                <a:spcPts val="0"/>
              </a:spcBef>
              <a:buNone/>
            </a:pPr>
            <a:endParaRPr lang="en-GB" sz="4000" b="0" i="0" dirty="0">
              <a:solidFill>
                <a:schemeClr val="tx1"/>
              </a:solidFill>
              <a:effectLst/>
              <a:latin typeface="Google Sans"/>
            </a:endParaRPr>
          </a:p>
          <a:p>
            <a:pPr marL="449580" indent="-447675" algn="l">
              <a:lnSpc>
                <a:spcPct val="120000"/>
              </a:lnSpc>
              <a:spcBef>
                <a:spcPts val="0"/>
              </a:spcBef>
            </a:pPr>
            <a:r>
              <a:rPr lang="en-GB" sz="4000" b="1" i="0" dirty="0">
                <a:solidFill>
                  <a:schemeClr val="tx1"/>
                </a:solidFill>
                <a:effectLst/>
                <a:latin typeface="Google Sans"/>
              </a:rPr>
              <a:t>Scenario 3:</a:t>
            </a:r>
            <a:r>
              <a:rPr lang="en-GB" sz="4000" b="0" i="0" dirty="0">
                <a:solidFill>
                  <a:schemeClr val="tx1"/>
                </a:solidFill>
                <a:effectLst/>
                <a:latin typeface="Google Sans"/>
              </a:rPr>
              <a:t> A researcher is writing a literature review on a topic that is new and emerging. There is a limited amount of research available on this topic, and the researcher is tempted to cite their own unpublished work in order to fill in the gaps. Is this ethical? How can the researcher ensure that their literature review is accurate and complete, while also being transparent about their own biases and interests?</a:t>
            </a:r>
          </a:p>
          <a:p>
            <a:pPr marL="449580" indent="-447675"/>
            <a:endParaRPr lang="en-GB" dirty="0">
              <a:solidFill>
                <a:schemeClr val="tx1"/>
              </a:solidFill>
            </a:endParaRPr>
          </a:p>
        </p:txBody>
      </p:sp>
      <p:sp>
        <p:nvSpPr>
          <p:cNvPr id="7" name="TextBox 6">
            <a:extLst>
              <a:ext uri="{FF2B5EF4-FFF2-40B4-BE49-F238E27FC236}">
                <a16:creationId xmlns:a16="http://schemas.microsoft.com/office/drawing/2014/main" id="{AF580407-7029-9CEA-D31A-4C7018032D01}"/>
              </a:ext>
            </a:extLst>
          </p:cNvPr>
          <p:cNvSpPr txBox="1"/>
          <p:nvPr/>
        </p:nvSpPr>
        <p:spPr>
          <a:xfrm>
            <a:off x="559140" y="1060728"/>
            <a:ext cx="3660259" cy="5324535"/>
          </a:xfrm>
          <a:prstGeom prst="rect">
            <a:avLst/>
          </a:prstGeom>
          <a:noFill/>
        </p:spPr>
        <p:txBody>
          <a:bodyPr wrap="square" lIns="91440" tIns="45720" rIns="91440" bIns="45720" anchor="t">
            <a:spAutoFit/>
          </a:bodyPr>
          <a:lstStyle/>
          <a:p>
            <a:pPr algn="ctr"/>
            <a:r>
              <a:rPr lang="en-GB" sz="2000" b="1" i="0" dirty="0">
                <a:effectLst/>
              </a:rPr>
              <a:t>Questions for discussion:</a:t>
            </a:r>
          </a:p>
          <a:p>
            <a:pPr algn="ctr"/>
            <a:endParaRPr lang="en-GB" sz="2000" b="1" i="0" dirty="0">
              <a:effectLst/>
            </a:endParaRPr>
          </a:p>
          <a:p>
            <a:pPr algn="ctr"/>
            <a:endParaRPr lang="en-GB" sz="2000" b="1" i="0" dirty="0">
              <a:effectLst/>
            </a:endParaRPr>
          </a:p>
          <a:p>
            <a:pPr marL="285750" indent="-285750" algn="l">
              <a:buFont typeface="Arial" panose="020B0604020202020204" pitchFamily="34" charset="0"/>
              <a:buChar char="•"/>
            </a:pPr>
            <a:r>
              <a:rPr lang="en-GB" sz="2000" b="0" i="0" dirty="0">
                <a:effectLst/>
              </a:rPr>
              <a:t>What are the key ethical issues involved in the scenario?</a:t>
            </a:r>
          </a:p>
          <a:p>
            <a:pPr marL="285750" indent="-285750" algn="l">
              <a:buFont typeface="Arial" panose="020B0604020202020204" pitchFamily="34" charset="0"/>
              <a:buChar char="•"/>
            </a:pPr>
            <a:r>
              <a:rPr lang="en-GB" sz="2000" b="0" i="0" dirty="0">
                <a:effectLst/>
              </a:rPr>
              <a:t>How can the researcher ensure that their literature review is conducted in an ethical manner?</a:t>
            </a:r>
          </a:p>
          <a:p>
            <a:pPr marL="285750" indent="-285750" algn="l">
              <a:buFont typeface="Arial" panose="020B0604020202020204" pitchFamily="34" charset="0"/>
              <a:buChar char="•"/>
            </a:pPr>
            <a:r>
              <a:rPr lang="en-GB" sz="2000" b="0" i="0" dirty="0">
                <a:effectLst/>
              </a:rPr>
              <a:t>What are the potential consequences of unethical research practices in literature reviews?</a:t>
            </a:r>
          </a:p>
          <a:p>
            <a:pPr marL="285750" indent="-285750" algn="l">
              <a:buFont typeface="Arial" panose="020B0604020202020204" pitchFamily="34" charset="0"/>
              <a:buChar char="•"/>
            </a:pPr>
            <a:r>
              <a:rPr lang="en-GB" sz="2000" b="0" i="0" dirty="0">
                <a:effectLst/>
              </a:rPr>
              <a:t>How can we promote ethical research practices in the field?</a:t>
            </a:r>
          </a:p>
        </p:txBody>
      </p:sp>
    </p:spTree>
    <p:extLst>
      <p:ext uri="{BB962C8B-B14F-4D97-AF65-F5344CB8AC3E}">
        <p14:creationId xmlns:p14="http://schemas.microsoft.com/office/powerpoint/2010/main" val="41476501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F5881-243F-87BB-E09F-1F8375BE301D}"/>
              </a:ext>
            </a:extLst>
          </p:cNvPr>
          <p:cNvSpPr>
            <a:spLocks noGrp="1"/>
          </p:cNvSpPr>
          <p:nvPr>
            <p:ph type="title"/>
          </p:nvPr>
        </p:nvSpPr>
        <p:spPr>
          <a:xfrm>
            <a:off x="448056" y="388800"/>
            <a:ext cx="11300532" cy="986400"/>
          </a:xfrm>
        </p:spPr>
        <p:txBody>
          <a:bodyPr anchor="b">
            <a:normAutofit/>
          </a:bodyPr>
          <a:lstStyle/>
          <a:p>
            <a:r>
              <a:rPr lang="en-GB" sz="6400"/>
              <a:t>Ethical Dilemma</a:t>
            </a:r>
          </a:p>
        </p:txBody>
      </p:sp>
      <p:pic>
        <p:nvPicPr>
          <p:cNvPr id="7" name="Graphic 6" descr="Suburban scene">
            <a:extLst>
              <a:ext uri="{FF2B5EF4-FFF2-40B4-BE49-F238E27FC236}">
                <a16:creationId xmlns:a16="http://schemas.microsoft.com/office/drawing/2014/main" id="{9063B5D2-BF20-A9B6-BC7E-98BAFACA435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EA566C57-A8B2-9BCC-885B-3E704C018116}"/>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dirty="0">
                <a:ea typeface="+mn-lt"/>
                <a:cs typeface="+mn-lt"/>
              </a:rPr>
              <a:t>You want to research a new therapy for dementia patients in a care home. Many have fluctuating capacity. Families are eager. The manager will only let you proceed if their 'best' residents are in the 'new therapy' group.</a:t>
            </a:r>
            <a:endParaRPr lang="en-GB"/>
          </a:p>
        </p:txBody>
      </p:sp>
    </p:spTree>
    <p:extLst>
      <p:ext uri="{BB962C8B-B14F-4D97-AF65-F5344CB8AC3E}">
        <p14:creationId xmlns:p14="http://schemas.microsoft.com/office/powerpoint/2010/main" val="10823519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04CFF-EB01-E0F0-E1D7-305C15C2A18D}"/>
              </a:ext>
            </a:extLst>
          </p:cNvPr>
          <p:cNvSpPr>
            <a:spLocks noGrp="1"/>
          </p:cNvSpPr>
          <p:nvPr>
            <p:ph type="title"/>
          </p:nvPr>
        </p:nvSpPr>
        <p:spPr/>
        <p:txBody>
          <a:bodyPr/>
          <a:lstStyle/>
          <a:p>
            <a:r>
              <a:rPr lang="en-GB" dirty="0"/>
              <a:t>Ethical Dilemma</a:t>
            </a:r>
          </a:p>
        </p:txBody>
      </p:sp>
      <p:sp>
        <p:nvSpPr>
          <p:cNvPr id="3" name="Content Placeholder 2">
            <a:extLst>
              <a:ext uri="{FF2B5EF4-FFF2-40B4-BE49-F238E27FC236}">
                <a16:creationId xmlns:a16="http://schemas.microsoft.com/office/drawing/2014/main" id="{D079D800-BB82-E5EE-B578-3E5ADF03489F}"/>
              </a:ext>
            </a:extLst>
          </p:cNvPr>
          <p:cNvSpPr>
            <a:spLocks noGrp="1"/>
          </p:cNvSpPr>
          <p:nvPr>
            <p:ph idx="1"/>
          </p:nvPr>
        </p:nvSpPr>
        <p:spPr/>
        <p:txBody>
          <a:bodyPr vert="horz" wrap="square" lIns="0" tIns="0" rIns="91440" bIns="0" rtlCol="0" anchor="t">
            <a:normAutofit/>
          </a:bodyPr>
          <a:lstStyle/>
          <a:p>
            <a:pPr marL="449580" indent="-447675" algn="ctr"/>
            <a:r>
              <a:rPr lang="en-GB" sz="2100" b="1" dirty="0">
                <a:solidFill>
                  <a:srgbClr val="F3F0DF"/>
                </a:solidFill>
                <a:latin typeface="Merriweather"/>
              </a:rPr>
              <a:t>Respect for Persons</a:t>
            </a:r>
            <a:endParaRPr lang="en-GB" dirty="0">
              <a:solidFill>
                <a:srgbClr val="FFFFFF">
                  <a:alpha val="55000"/>
                </a:srgbClr>
              </a:solidFill>
            </a:endParaRPr>
          </a:p>
          <a:p>
            <a:pPr marL="449580" indent="-447675" algn="ctr"/>
            <a:r>
              <a:rPr lang="en-GB" sz="1400" dirty="0">
                <a:solidFill>
                  <a:srgbClr val="F3F0DF"/>
                </a:solidFill>
                <a:latin typeface="DM Sans"/>
              </a:rPr>
              <a:t>How do you get valid, ongoing consent from patients with fluctuating capacity? Is the family's consent enough?</a:t>
            </a:r>
            <a:endParaRPr lang="en-GB" dirty="0"/>
          </a:p>
          <a:p>
            <a:pPr marL="449580" indent="-447675" algn="ctr"/>
            <a:r>
              <a:rPr lang="en-GB" sz="2100" b="1" dirty="0">
                <a:solidFill>
                  <a:srgbClr val="F3F0DF"/>
                </a:solidFill>
                <a:latin typeface="Merriweather"/>
              </a:rPr>
              <a:t>Justice</a:t>
            </a:r>
            <a:endParaRPr lang="en-GB" dirty="0"/>
          </a:p>
          <a:p>
            <a:pPr marL="449580" indent="-447675" algn="ctr"/>
            <a:r>
              <a:rPr lang="en-GB" sz="1400" dirty="0">
                <a:solidFill>
                  <a:srgbClr val="F3F0DF"/>
                </a:solidFill>
                <a:latin typeface="DM Sans"/>
              </a:rPr>
              <a:t>The manager is breaking "fair selection." This creates a biased sample and withholds potential benefit unfairly.</a:t>
            </a:r>
            <a:endParaRPr lang="en-GB" dirty="0"/>
          </a:p>
          <a:p>
            <a:pPr marL="449580" indent="-447675" algn="ctr"/>
            <a:r>
              <a:rPr lang="en-GB" sz="2100" b="1" dirty="0">
                <a:solidFill>
                  <a:srgbClr val="F3F0DF"/>
                </a:solidFill>
                <a:latin typeface="Merriweather"/>
              </a:rPr>
              <a:t>Beneficence</a:t>
            </a:r>
            <a:endParaRPr lang="en-GB" dirty="0"/>
          </a:p>
          <a:p>
            <a:pPr marL="449580" indent="-447675" algn="ctr"/>
            <a:r>
              <a:rPr lang="en-GB" sz="1400" dirty="0">
                <a:solidFill>
                  <a:srgbClr val="F3F0DF"/>
                </a:solidFill>
                <a:latin typeface="DM Sans"/>
              </a:rPr>
              <a:t>What if the new therapy is distressing? How do you monitor for harm vs. benefits in a non-verbal population?</a:t>
            </a:r>
            <a:endParaRPr lang="en-GB" dirty="0"/>
          </a:p>
          <a:p>
            <a:pPr marL="449580" indent="-447675"/>
            <a:endParaRPr lang="en-GB" dirty="0">
              <a:solidFill>
                <a:srgbClr val="FFFFFF">
                  <a:alpha val="55000"/>
                </a:srgbClr>
              </a:solidFill>
            </a:endParaRPr>
          </a:p>
        </p:txBody>
      </p:sp>
    </p:spTree>
    <p:extLst>
      <p:ext uri="{BB962C8B-B14F-4D97-AF65-F5344CB8AC3E}">
        <p14:creationId xmlns:p14="http://schemas.microsoft.com/office/powerpoint/2010/main" val="28403436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8109E-85B1-497B-2BC5-012BA8740497}"/>
              </a:ext>
            </a:extLst>
          </p:cNvPr>
          <p:cNvSpPr>
            <a:spLocks noGrp="1"/>
          </p:cNvSpPr>
          <p:nvPr>
            <p:ph type="title"/>
          </p:nvPr>
        </p:nvSpPr>
        <p:spPr>
          <a:xfrm>
            <a:off x="448056" y="388799"/>
            <a:ext cx="2854800" cy="5965199"/>
          </a:xfrm>
        </p:spPr>
        <p:txBody>
          <a:bodyPr>
            <a:normAutofit/>
          </a:bodyPr>
          <a:lstStyle/>
          <a:p>
            <a:r>
              <a:rPr lang="en-GB" dirty="0"/>
              <a:t>Pressure Points: Why do Things go Wrong?</a:t>
            </a:r>
          </a:p>
        </p:txBody>
      </p:sp>
      <p:graphicFrame>
        <p:nvGraphicFramePr>
          <p:cNvPr id="5" name="Content Placeholder 2">
            <a:extLst>
              <a:ext uri="{FF2B5EF4-FFF2-40B4-BE49-F238E27FC236}">
                <a16:creationId xmlns:a16="http://schemas.microsoft.com/office/drawing/2014/main" id="{D2094317-B55C-3BC2-0FA6-A94BB34C5909}"/>
              </a:ext>
            </a:extLst>
          </p:cNvPr>
          <p:cNvGraphicFramePr>
            <a:graphicFrameLocks noGrp="1"/>
          </p:cNvGraphicFramePr>
          <p:nvPr>
            <p:ph idx="1"/>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21232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22719-DE96-3B1D-02C5-4A6F929A173A}"/>
              </a:ext>
            </a:extLst>
          </p:cNvPr>
          <p:cNvSpPr>
            <a:spLocks noGrp="1"/>
          </p:cNvSpPr>
          <p:nvPr>
            <p:ph type="title"/>
          </p:nvPr>
        </p:nvSpPr>
        <p:spPr>
          <a:xfrm>
            <a:off x="450000" y="388799"/>
            <a:ext cx="4694400" cy="5965199"/>
          </a:xfrm>
        </p:spPr>
        <p:txBody>
          <a:bodyPr>
            <a:normAutofit/>
          </a:bodyPr>
          <a:lstStyle/>
          <a:p>
            <a:r>
              <a:rPr lang="en-GB" dirty="0"/>
              <a:t>Ethical Breaches</a:t>
            </a:r>
          </a:p>
        </p:txBody>
      </p:sp>
      <p:graphicFrame>
        <p:nvGraphicFramePr>
          <p:cNvPr id="5" name="Content Placeholder 2">
            <a:extLst>
              <a:ext uri="{FF2B5EF4-FFF2-40B4-BE49-F238E27FC236}">
                <a16:creationId xmlns:a16="http://schemas.microsoft.com/office/drawing/2014/main" id="{6C920A3A-459C-4383-3A49-2810334AA2FE}"/>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31642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4F4DE-8A54-760A-4EB7-24485B95C0F7}"/>
              </a:ext>
            </a:extLst>
          </p:cNvPr>
          <p:cNvSpPr>
            <a:spLocks noGrp="1"/>
          </p:cNvSpPr>
          <p:nvPr>
            <p:ph type="title"/>
          </p:nvPr>
        </p:nvSpPr>
        <p:spPr>
          <a:xfrm>
            <a:off x="448056" y="226800"/>
            <a:ext cx="11301984" cy="984885"/>
          </a:xfrm>
        </p:spPr>
        <p:txBody>
          <a:bodyPr>
            <a:normAutofit/>
          </a:bodyPr>
          <a:lstStyle/>
          <a:p>
            <a:r>
              <a:rPr lang="en-GB" sz="6400"/>
              <a:t>Andrew Wakefield</a:t>
            </a:r>
          </a:p>
        </p:txBody>
      </p:sp>
      <p:graphicFrame>
        <p:nvGraphicFramePr>
          <p:cNvPr id="5" name="Content Placeholder 2">
            <a:extLst>
              <a:ext uri="{FF2B5EF4-FFF2-40B4-BE49-F238E27FC236}">
                <a16:creationId xmlns:a16="http://schemas.microsoft.com/office/drawing/2014/main" id="{069CEE3E-CC67-71B2-40F3-49E5158EBDC2}"/>
              </a:ext>
            </a:extLst>
          </p:cNvPr>
          <p:cNvGraphicFramePr>
            <a:graphicFrameLocks noGrp="1"/>
          </p:cNvGraphicFramePr>
          <p:nvPr>
            <p:ph idx="1"/>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59888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A7FC5-3E6E-79DE-411C-D30768A7ADD8}"/>
              </a:ext>
            </a:extLst>
          </p:cNvPr>
          <p:cNvSpPr>
            <a:spLocks noGrp="1"/>
          </p:cNvSpPr>
          <p:nvPr>
            <p:ph type="title"/>
          </p:nvPr>
        </p:nvSpPr>
        <p:spPr>
          <a:xfrm>
            <a:off x="450000" y="388799"/>
            <a:ext cx="4694400" cy="5965199"/>
          </a:xfrm>
        </p:spPr>
        <p:txBody>
          <a:bodyPr>
            <a:normAutofit/>
          </a:bodyPr>
          <a:lstStyle/>
          <a:p>
            <a:r>
              <a:rPr lang="en-GB" dirty="0"/>
              <a:t>The Fallout</a:t>
            </a:r>
          </a:p>
        </p:txBody>
      </p:sp>
      <p:graphicFrame>
        <p:nvGraphicFramePr>
          <p:cNvPr id="5" name="Content Placeholder 2">
            <a:extLst>
              <a:ext uri="{FF2B5EF4-FFF2-40B4-BE49-F238E27FC236}">
                <a16:creationId xmlns:a16="http://schemas.microsoft.com/office/drawing/2014/main" id="{11FB1563-C112-5F11-E7FA-86883D02ABA8}"/>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11266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746BD-3B74-0F0D-1A66-2FB38ACFA100}"/>
              </a:ext>
            </a:extLst>
          </p:cNvPr>
          <p:cNvSpPr>
            <a:spLocks noGrp="1"/>
          </p:cNvSpPr>
          <p:nvPr>
            <p:ph type="title"/>
          </p:nvPr>
        </p:nvSpPr>
        <p:spPr>
          <a:xfrm>
            <a:off x="450000" y="388799"/>
            <a:ext cx="4694400" cy="5965199"/>
          </a:xfrm>
        </p:spPr>
        <p:txBody>
          <a:bodyPr>
            <a:normAutofit/>
          </a:bodyPr>
          <a:lstStyle/>
          <a:p>
            <a:r>
              <a:rPr lang="en-GB" dirty="0"/>
              <a:t>Henrietta Lacks</a:t>
            </a:r>
          </a:p>
        </p:txBody>
      </p:sp>
      <p:graphicFrame>
        <p:nvGraphicFramePr>
          <p:cNvPr id="5" name="Content Placeholder 2">
            <a:extLst>
              <a:ext uri="{FF2B5EF4-FFF2-40B4-BE49-F238E27FC236}">
                <a16:creationId xmlns:a16="http://schemas.microsoft.com/office/drawing/2014/main" id="{134B8EC9-CC73-AD11-DF4A-5D40AFFBA036}"/>
              </a:ext>
            </a:extLst>
          </p:cNvPr>
          <p:cNvGraphicFramePr>
            <a:graphicFrameLocks noGrp="1"/>
          </p:cNvGraphicFramePr>
          <p:nvPr>
            <p:ph idx="1"/>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67973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10CEE-84C8-075D-F2AB-CD740344C57E}"/>
              </a:ext>
            </a:extLst>
          </p:cNvPr>
          <p:cNvSpPr>
            <a:spLocks noGrp="1"/>
          </p:cNvSpPr>
          <p:nvPr>
            <p:ph type="title"/>
          </p:nvPr>
        </p:nvSpPr>
        <p:spPr>
          <a:xfrm>
            <a:off x="448056" y="388799"/>
            <a:ext cx="2854800" cy="6026399"/>
          </a:xfrm>
        </p:spPr>
        <p:txBody>
          <a:bodyPr>
            <a:normAutofit/>
          </a:bodyPr>
          <a:lstStyle/>
          <a:p>
            <a:r>
              <a:rPr lang="en-GB" dirty="0"/>
              <a:t>Ethical Research Pathways</a:t>
            </a:r>
            <a:endParaRPr lang="en-US" dirty="0"/>
          </a:p>
        </p:txBody>
      </p:sp>
      <p:sp>
        <p:nvSpPr>
          <p:cNvPr id="3" name="Content Placeholder 2">
            <a:extLst>
              <a:ext uri="{FF2B5EF4-FFF2-40B4-BE49-F238E27FC236}">
                <a16:creationId xmlns:a16="http://schemas.microsoft.com/office/drawing/2014/main" id="{778DE40E-A2E1-F9ED-4244-15D20BED4815}"/>
              </a:ext>
            </a:extLst>
          </p:cNvPr>
          <p:cNvSpPr>
            <a:spLocks noGrp="1"/>
          </p:cNvSpPr>
          <p:nvPr>
            <p:ph idx="1"/>
          </p:nvPr>
        </p:nvSpPr>
        <p:spPr>
          <a:xfrm>
            <a:off x="4222800" y="323998"/>
            <a:ext cx="7056000" cy="6091199"/>
          </a:xfrm>
        </p:spPr>
        <p:txBody>
          <a:bodyPr vert="horz" lIns="0" tIns="0" rIns="91440" bIns="0" rtlCol="0">
            <a:normAutofit/>
          </a:bodyPr>
          <a:lstStyle/>
          <a:p>
            <a:pPr marL="449580" indent="-447675">
              <a:lnSpc>
                <a:spcPct val="130000"/>
              </a:lnSpc>
            </a:pPr>
            <a:r>
              <a:rPr lang="en-GB" sz="1500" b="1">
                <a:latin typeface="Merriweather"/>
              </a:rPr>
              <a:t>1. The Idea</a:t>
            </a:r>
            <a:endParaRPr lang="en-GB" sz="1500"/>
          </a:p>
          <a:p>
            <a:pPr marL="449580" indent="-447675">
              <a:lnSpc>
                <a:spcPct val="130000"/>
              </a:lnSpc>
            </a:pPr>
            <a:r>
              <a:rPr lang="en-GB" sz="1500">
                <a:latin typeface="DM Sans"/>
              </a:rPr>
              <a:t>Is this research *needed*? Does it ask a valid question? Have you assessed the potential risks?</a:t>
            </a:r>
            <a:endParaRPr lang="en-GB" sz="1500"/>
          </a:p>
          <a:p>
            <a:pPr marL="449580" indent="-447675">
              <a:lnSpc>
                <a:spcPct val="130000"/>
              </a:lnSpc>
            </a:pPr>
            <a:r>
              <a:rPr lang="en-GB" sz="1500" b="1">
                <a:latin typeface="Merriweather"/>
              </a:rPr>
              <a:t>2. The Design</a:t>
            </a:r>
            <a:endParaRPr lang="en-GB" sz="1500"/>
          </a:p>
          <a:p>
            <a:pPr marL="449580" indent="-447675">
              <a:lnSpc>
                <a:spcPct val="130000"/>
              </a:lnSpc>
            </a:pPr>
            <a:r>
              <a:rPr lang="en-GB" sz="1500">
                <a:latin typeface="DM Sans"/>
              </a:rPr>
              <a:t>How will you design *out* bias? Is your sample fair? (Justice). How will you protect data?</a:t>
            </a:r>
            <a:endParaRPr lang="en-GB" sz="1500"/>
          </a:p>
          <a:p>
            <a:pPr marL="449580" indent="-447675">
              <a:lnSpc>
                <a:spcPct val="130000"/>
              </a:lnSpc>
            </a:pPr>
            <a:r>
              <a:rPr lang="en-GB" sz="1500" b="1">
                <a:latin typeface="Merriweather"/>
              </a:rPr>
              <a:t>3. Ethics Review</a:t>
            </a:r>
            <a:endParaRPr lang="en-GB" sz="1500"/>
          </a:p>
          <a:p>
            <a:pPr marL="449580" indent="-447675">
              <a:lnSpc>
                <a:spcPct val="130000"/>
              </a:lnSpc>
            </a:pPr>
            <a:r>
              <a:rPr lang="en-GB" sz="1500">
                <a:latin typeface="DM Sans"/>
              </a:rPr>
              <a:t>Submit your protocol, PIS, and Consent Form to an Ethics Committee (REC/IRB).</a:t>
            </a:r>
            <a:endParaRPr lang="en-GB" sz="1500"/>
          </a:p>
          <a:p>
            <a:pPr marL="449580" indent="-447675">
              <a:lnSpc>
                <a:spcPct val="130000"/>
              </a:lnSpc>
            </a:pPr>
            <a:r>
              <a:rPr lang="en-GB" sz="1500" b="1">
                <a:latin typeface="Merriweather"/>
              </a:rPr>
              <a:t>4. Fieldwork</a:t>
            </a:r>
            <a:endParaRPr lang="en-GB" sz="1500"/>
          </a:p>
          <a:p>
            <a:pPr marL="449580" indent="-447675">
              <a:lnSpc>
                <a:spcPct val="130000"/>
              </a:lnSpc>
            </a:pPr>
            <a:r>
              <a:rPr lang="en-GB" sz="1500">
                <a:latin typeface="DM Sans"/>
              </a:rPr>
              <a:t>Gaining *ongoing*, informed consent. Managing data securely. Monitoring for harm.</a:t>
            </a:r>
            <a:endParaRPr lang="en-GB" sz="1500"/>
          </a:p>
          <a:p>
            <a:pPr marL="449580" indent="-447675">
              <a:lnSpc>
                <a:spcPct val="130000"/>
              </a:lnSpc>
            </a:pPr>
            <a:r>
              <a:rPr lang="en-GB" sz="1500" b="1">
                <a:latin typeface="Merriweather"/>
              </a:rPr>
              <a:t>5. Dissemination</a:t>
            </a:r>
            <a:endParaRPr lang="en-GB" sz="1500"/>
          </a:p>
          <a:p>
            <a:pPr marL="449580" indent="-447675">
              <a:lnSpc>
                <a:spcPct val="130000"/>
              </a:lnSpc>
            </a:pPr>
            <a:r>
              <a:rPr lang="en-GB" sz="1500">
                <a:latin typeface="DM Sans"/>
              </a:rPr>
              <a:t>Reporting your findings honestly (even if they aren't what you hoped!) and sharing results with participants.</a:t>
            </a:r>
            <a:endParaRPr lang="en-GB" sz="1500"/>
          </a:p>
          <a:p>
            <a:pPr marL="449580" indent="-447675">
              <a:lnSpc>
                <a:spcPct val="130000"/>
              </a:lnSpc>
            </a:pPr>
            <a:endParaRPr lang="en-GB" sz="1500"/>
          </a:p>
        </p:txBody>
      </p:sp>
    </p:spTree>
    <p:extLst>
      <p:ext uri="{BB962C8B-B14F-4D97-AF65-F5344CB8AC3E}">
        <p14:creationId xmlns:p14="http://schemas.microsoft.com/office/powerpoint/2010/main" val="35031752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C45E-8ECD-A4CE-F22C-A948E6C07B01}"/>
              </a:ext>
            </a:extLst>
          </p:cNvPr>
          <p:cNvSpPr>
            <a:spLocks noGrp="1"/>
          </p:cNvSpPr>
          <p:nvPr>
            <p:ph type="title"/>
          </p:nvPr>
        </p:nvSpPr>
        <p:spPr>
          <a:xfrm>
            <a:off x="448056" y="388799"/>
            <a:ext cx="2854800" cy="5965199"/>
          </a:xfrm>
        </p:spPr>
        <p:txBody>
          <a:bodyPr>
            <a:normAutofit/>
          </a:bodyPr>
          <a:lstStyle/>
          <a:p>
            <a:r>
              <a:rPr lang="en-GB" dirty="0"/>
              <a:t>Golden Rules</a:t>
            </a:r>
            <a:endParaRPr lang="en-US" dirty="0"/>
          </a:p>
        </p:txBody>
      </p:sp>
      <p:graphicFrame>
        <p:nvGraphicFramePr>
          <p:cNvPr id="5" name="Content Placeholder 2">
            <a:extLst>
              <a:ext uri="{FF2B5EF4-FFF2-40B4-BE49-F238E27FC236}">
                <a16:creationId xmlns:a16="http://schemas.microsoft.com/office/drawing/2014/main" id="{7F42B50B-31F1-D167-BF7B-8F223BDB9A48}"/>
              </a:ext>
            </a:extLst>
          </p:cNvPr>
          <p:cNvGraphicFramePr>
            <a:graphicFrameLocks noGrp="1"/>
          </p:cNvGraphicFramePr>
          <p:nvPr>
            <p:ph idx="1"/>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01506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11F77E0A-DD37-49FD-8A32-B10C2F767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Rectangle 12">
            <a:extLst>
              <a:ext uri="{FF2B5EF4-FFF2-40B4-BE49-F238E27FC236}">
                <a16:creationId xmlns:a16="http://schemas.microsoft.com/office/drawing/2014/main" id="{23404169-BD75-4B89-8AB7-F7323FE35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A7C41DE-2AE8-FC23-52BF-3ABBB2EDDEF0}"/>
              </a:ext>
            </a:extLst>
          </p:cNvPr>
          <p:cNvSpPr>
            <a:spLocks noGrp="1"/>
          </p:cNvSpPr>
          <p:nvPr>
            <p:ph type="title"/>
          </p:nvPr>
        </p:nvSpPr>
        <p:spPr>
          <a:xfrm>
            <a:off x="777240" y="493988"/>
            <a:ext cx="3948953" cy="5817056"/>
          </a:xfrm>
        </p:spPr>
        <p:txBody>
          <a:bodyPr anchor="ctr">
            <a:normAutofit/>
          </a:bodyPr>
          <a:lstStyle/>
          <a:p>
            <a:r>
              <a:rPr lang="en-US" sz="4400">
                <a:solidFill>
                  <a:schemeClr val="bg1"/>
                </a:solidFill>
              </a:rPr>
              <a:t>Keeping Research Ethical</a:t>
            </a:r>
          </a:p>
        </p:txBody>
      </p:sp>
      <p:sp useBgFill="1">
        <p:nvSpPr>
          <p:cNvPr id="15" name="Rectangle 14">
            <a:extLst>
              <a:ext uri="{FF2B5EF4-FFF2-40B4-BE49-F238E27FC236}">
                <a16:creationId xmlns:a16="http://schemas.microsoft.com/office/drawing/2014/main" id="{570263F1-450D-4A49-A435-B58A96D19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8949" y="0"/>
            <a:ext cx="681305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5A60DCB-B9EC-D98D-A5F7-9AE27BE92CB9}"/>
              </a:ext>
            </a:extLst>
          </p:cNvPr>
          <p:cNvGraphicFramePr>
            <a:graphicFrameLocks noGrp="1"/>
          </p:cNvGraphicFramePr>
          <p:nvPr>
            <p:ph idx="1"/>
            <p:extLst>
              <p:ext uri="{D42A27DB-BD31-4B8C-83A1-F6EECF244321}">
                <p14:modId xmlns:p14="http://schemas.microsoft.com/office/powerpoint/2010/main" val="3371638936"/>
              </p:ext>
            </p:extLst>
          </p:nvPr>
        </p:nvGraphicFramePr>
        <p:xfrm>
          <a:off x="5824166" y="375359"/>
          <a:ext cx="6055638"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8146590"/>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0FA77C2-C5AA-7831-1F01-7E28305557F6}"/>
              </a:ext>
            </a:extLst>
          </p:cNvPr>
          <p:cNvSpPr>
            <a:spLocks noGrp="1"/>
          </p:cNvSpPr>
          <p:nvPr>
            <p:ph type="title"/>
          </p:nvPr>
        </p:nvSpPr>
        <p:spPr>
          <a:xfrm>
            <a:off x="3731243" y="777240"/>
            <a:ext cx="4792929" cy="2647260"/>
          </a:xfrm>
        </p:spPr>
        <p:txBody>
          <a:bodyPr anchor="b">
            <a:normAutofit/>
          </a:bodyPr>
          <a:lstStyle/>
          <a:p>
            <a:pPr algn="ctr"/>
            <a:r>
              <a:rPr lang="en-US" sz="4400"/>
              <a:t>Your Proposal</a:t>
            </a:r>
          </a:p>
        </p:txBody>
      </p:sp>
      <p:sp>
        <p:nvSpPr>
          <p:cNvPr id="13" name="Rectangle 12">
            <a:extLst>
              <a:ext uri="{FF2B5EF4-FFF2-40B4-BE49-F238E27FC236}">
                <a16:creationId xmlns:a16="http://schemas.microsoft.com/office/drawing/2014/main" id="{AFB2EC2C-A33F-49EE-AB41-F93852346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3429000" cy="3429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a:extLst>
              <a:ext uri="{FF2B5EF4-FFF2-40B4-BE49-F238E27FC236}">
                <a16:creationId xmlns:a16="http://schemas.microsoft.com/office/drawing/2014/main" id="{F68B9A43-D405-4564-90D7-037BDBC77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 y="0"/>
            <a:ext cx="3429000" cy="3429000"/>
          </a:xfrm>
          <a:prstGeom prst="rect">
            <a:avLst/>
          </a:prstGeom>
        </p:spPr>
      </p:pic>
      <p:sp>
        <p:nvSpPr>
          <p:cNvPr id="17" name="Rectangle 16">
            <a:extLst>
              <a:ext uri="{FF2B5EF4-FFF2-40B4-BE49-F238E27FC236}">
                <a16:creationId xmlns:a16="http://schemas.microsoft.com/office/drawing/2014/main" id="{F757B3A0-8B17-4AE0-BD9C-475E1D760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14508A8-C16B-B777-F71A-694BA36846B4}"/>
              </a:ext>
            </a:extLst>
          </p:cNvPr>
          <p:cNvPicPr>
            <a:picLocks noChangeAspect="1"/>
          </p:cNvPicPr>
          <p:nvPr/>
        </p:nvPicPr>
        <p:blipFill>
          <a:blip r:embed="rId3"/>
          <a:srcRect l="9687" r="37573" b="6240"/>
          <a:stretch>
            <a:fillRect/>
          </a:stretch>
        </p:blipFill>
        <p:spPr>
          <a:xfrm>
            <a:off x="8764802" y="10"/>
            <a:ext cx="3427200" cy="3427190"/>
          </a:xfrm>
          <a:prstGeom prst="rect">
            <a:avLst/>
          </a:prstGeom>
        </p:spPr>
      </p:pic>
      <p:sp>
        <p:nvSpPr>
          <p:cNvPr id="19" name="Rectangle 18">
            <a:extLst>
              <a:ext uri="{FF2B5EF4-FFF2-40B4-BE49-F238E27FC236}">
                <a16:creationId xmlns:a16="http://schemas.microsoft.com/office/drawing/2014/main" id="{5210CEDD-F054-4BF3-B856-98FED59AE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3427200"/>
            <a:ext cx="3430800" cy="34308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a:extLst>
              <a:ext uri="{FF2B5EF4-FFF2-40B4-BE49-F238E27FC236}">
                <a16:creationId xmlns:a16="http://schemas.microsoft.com/office/drawing/2014/main" id="{641AACEA-00E6-4D31-9A7C-74455B228E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50" y="3429000"/>
            <a:ext cx="3429000" cy="3429000"/>
          </a:xfrm>
          <a:prstGeom prst="rect">
            <a:avLst/>
          </a:prstGeom>
        </p:spPr>
      </p:pic>
      <p:sp>
        <p:nvSpPr>
          <p:cNvPr id="3" name="Content Placeholder 2">
            <a:extLst>
              <a:ext uri="{FF2B5EF4-FFF2-40B4-BE49-F238E27FC236}">
                <a16:creationId xmlns:a16="http://schemas.microsoft.com/office/drawing/2014/main" id="{B7445D97-8478-A04C-D9DD-BD70FE614286}"/>
              </a:ext>
            </a:extLst>
          </p:cNvPr>
          <p:cNvSpPr>
            <a:spLocks noGrp="1"/>
          </p:cNvSpPr>
          <p:nvPr>
            <p:ph idx="1"/>
          </p:nvPr>
        </p:nvSpPr>
        <p:spPr>
          <a:xfrm>
            <a:off x="3731243" y="3652284"/>
            <a:ext cx="4792929" cy="2524678"/>
          </a:xfrm>
        </p:spPr>
        <p:txBody>
          <a:bodyPr vert="horz" lIns="91440" tIns="45720" rIns="91440" bIns="45720" rtlCol="0" anchor="t">
            <a:normAutofit/>
          </a:bodyPr>
          <a:lstStyle/>
          <a:p>
            <a:pPr algn="ctr"/>
            <a:r>
              <a:rPr lang="en-US">
                <a:ea typeface="Calibri"/>
                <a:cs typeface="Calibri"/>
              </a:rPr>
              <a:t>Now we need to translate this over. </a:t>
            </a:r>
          </a:p>
          <a:p>
            <a:pPr algn="ctr">
              <a:buClr>
                <a:srgbClr val="D6658F"/>
              </a:buClr>
            </a:pPr>
            <a:endParaRPr lang="en-US">
              <a:ea typeface="Calibri"/>
              <a:cs typeface="Calibri"/>
            </a:endParaRPr>
          </a:p>
        </p:txBody>
      </p:sp>
      <p:sp>
        <p:nvSpPr>
          <p:cNvPr id="23" name="Rectangle 22">
            <a:extLst>
              <a:ext uri="{FF2B5EF4-FFF2-40B4-BE49-F238E27FC236}">
                <a16:creationId xmlns:a16="http://schemas.microsoft.com/office/drawing/2014/main" id="{17B5949A-E34F-4EE9-A608-55EEADE0E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24">
            <a:extLst>
              <a:ext uri="{FF2B5EF4-FFF2-40B4-BE49-F238E27FC236}">
                <a16:creationId xmlns:a16="http://schemas.microsoft.com/office/drawing/2014/main" id="{31CA331F-7ACF-4D95-B4E6-ECA9C09DFB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67754" y="3424500"/>
            <a:ext cx="3429000" cy="3429000"/>
          </a:xfrm>
          <a:prstGeom prst="rect">
            <a:avLst/>
          </a:prstGeom>
        </p:spPr>
      </p:pic>
    </p:spTree>
    <p:extLst>
      <p:ext uri="{BB962C8B-B14F-4D97-AF65-F5344CB8AC3E}">
        <p14:creationId xmlns:p14="http://schemas.microsoft.com/office/powerpoint/2010/main" val="8982855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1D592FA5-A401-2784-BCC4-FFD7D0883D6B}"/>
              </a:ext>
            </a:extLst>
          </p:cNvPr>
          <p:cNvSpPr>
            <a:spLocks noGrp="1"/>
          </p:cNvSpPr>
          <p:nvPr>
            <p:ph type="title"/>
          </p:nvPr>
        </p:nvSpPr>
        <p:spPr>
          <a:xfrm>
            <a:off x="777240" y="493988"/>
            <a:ext cx="3948953" cy="5817056"/>
          </a:xfrm>
        </p:spPr>
        <p:txBody>
          <a:bodyPr anchor="ctr">
            <a:normAutofit/>
          </a:bodyPr>
          <a:lstStyle/>
          <a:p>
            <a:r>
              <a:rPr lang="en-US" sz="4400"/>
              <a:t>Some Dilemmas</a:t>
            </a:r>
          </a:p>
        </p:txBody>
      </p:sp>
      <p:graphicFrame>
        <p:nvGraphicFramePr>
          <p:cNvPr id="5" name="Content Placeholder 2">
            <a:extLst>
              <a:ext uri="{FF2B5EF4-FFF2-40B4-BE49-F238E27FC236}">
                <a16:creationId xmlns:a16="http://schemas.microsoft.com/office/drawing/2014/main" id="{B2D944CA-12E3-5D68-B406-BC218D792804}"/>
              </a:ext>
            </a:extLst>
          </p:cNvPr>
          <p:cNvGraphicFramePr>
            <a:graphicFrameLocks noGrp="1"/>
          </p:cNvGraphicFramePr>
          <p:nvPr>
            <p:ph idx="1"/>
            <p:extLst>
              <p:ext uri="{D42A27DB-BD31-4B8C-83A1-F6EECF244321}">
                <p14:modId xmlns:p14="http://schemas.microsoft.com/office/powerpoint/2010/main" val="879128570"/>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122057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4A9AE79-B154-B8BB-CA73-162114D54B8D}"/>
              </a:ext>
            </a:extLst>
          </p:cNvPr>
          <p:cNvSpPr>
            <a:spLocks noGrp="1"/>
          </p:cNvSpPr>
          <p:nvPr>
            <p:ph type="title"/>
          </p:nvPr>
        </p:nvSpPr>
        <p:spPr>
          <a:xfrm>
            <a:off x="777240" y="493988"/>
            <a:ext cx="5046927" cy="5817056"/>
          </a:xfrm>
        </p:spPr>
        <p:txBody>
          <a:bodyPr anchor="ctr">
            <a:normAutofit/>
          </a:bodyPr>
          <a:lstStyle/>
          <a:p>
            <a:r>
              <a:rPr lang="en-US" sz="4400"/>
              <a:t>Plenary</a:t>
            </a:r>
          </a:p>
        </p:txBody>
      </p:sp>
      <p:graphicFrame>
        <p:nvGraphicFramePr>
          <p:cNvPr id="5" name="Content Placeholder 2">
            <a:extLst>
              <a:ext uri="{FF2B5EF4-FFF2-40B4-BE49-F238E27FC236}">
                <a16:creationId xmlns:a16="http://schemas.microsoft.com/office/drawing/2014/main" id="{0C208467-0E2F-3990-048D-AE393CEE2D88}"/>
              </a:ext>
            </a:extLst>
          </p:cNvPr>
          <p:cNvGraphicFramePr>
            <a:graphicFrameLocks noGrp="1"/>
          </p:cNvGraphicFramePr>
          <p:nvPr>
            <p:ph idx="1"/>
            <p:extLst>
              <p:ext uri="{D42A27DB-BD31-4B8C-83A1-F6EECF244321}">
                <p14:modId xmlns:p14="http://schemas.microsoft.com/office/powerpoint/2010/main" val="1806157673"/>
              </p:ext>
            </p:extLst>
          </p:nvPr>
        </p:nvGraphicFramePr>
        <p:xfrm>
          <a:off x="6500190" y="493988"/>
          <a:ext cx="5379613" cy="5817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2919913"/>
      </p:ext>
    </p:extLst>
  </p:cSld>
  <p:clrMapOvr>
    <a:masterClrMapping/>
  </p:clrMapOvr>
</p:sld>
</file>

<file path=ppt/theme/theme1.xml><?xml version="1.0" encoding="utf-8"?>
<a:theme xmlns:a="http://schemas.openxmlformats.org/drawingml/2006/main" name="CelebrationVTI">
  <a:themeElements>
    <a:clrScheme name="Custom 25">
      <a:dk1>
        <a:sysClr val="windowText" lastClr="000000"/>
      </a:dk1>
      <a:lt1>
        <a:sysClr val="window" lastClr="FFFFFF"/>
      </a:lt1>
      <a:dk2>
        <a:srgbClr val="420023"/>
      </a:dk2>
      <a:lt2>
        <a:srgbClr val="FDFBF9"/>
      </a:lt2>
      <a:accent1>
        <a:srgbClr val="91274F"/>
      </a:accent1>
      <a:accent2>
        <a:srgbClr val="97446E"/>
      </a:accent2>
      <a:accent3>
        <a:srgbClr val="24BEEE"/>
      </a:accent3>
      <a:accent4>
        <a:srgbClr val="A52B3A"/>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60</Slides>
  <Notes>1</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CelebrationVTI</vt:lpstr>
      <vt:lpstr>Doing Research Responsibly</vt:lpstr>
      <vt:lpstr>Aims and Objectives</vt:lpstr>
      <vt:lpstr>Ethical Dilemma</vt:lpstr>
      <vt:lpstr>Ethical Dilemmas</vt:lpstr>
      <vt:lpstr>Ethical Dilemmas – Truth vs Loyalty</vt:lpstr>
      <vt:lpstr>Ethical Dilemmas – Individual vs Community</vt:lpstr>
      <vt:lpstr>Ethical Dilemmas – Short Term vs Long Term</vt:lpstr>
      <vt:lpstr>Ethical Dilemmas – Justice vs Mercy</vt:lpstr>
      <vt:lpstr>Ethics</vt:lpstr>
      <vt:lpstr>Ethics: What?</vt:lpstr>
      <vt:lpstr>Ethics in HSC</vt:lpstr>
      <vt:lpstr>Ethical Debates</vt:lpstr>
      <vt:lpstr>Importance of Ethics </vt:lpstr>
      <vt:lpstr>Importance of Ethics</vt:lpstr>
      <vt:lpstr>Importance of Ethics</vt:lpstr>
      <vt:lpstr>Historical Failures of Ethics</vt:lpstr>
      <vt:lpstr>Tuskegee Syphilis Study</vt:lpstr>
      <vt:lpstr>Milgram's Study of Obedience</vt:lpstr>
      <vt:lpstr>Milgram's Study of Obedience</vt:lpstr>
      <vt:lpstr>Milgram's Study of Obedience</vt:lpstr>
      <vt:lpstr>PowerPoint Presentation</vt:lpstr>
      <vt:lpstr>Milgram's Study of Obedience</vt:lpstr>
      <vt:lpstr>Milgram's Study of Obedience</vt:lpstr>
      <vt:lpstr>Milgram's Study of Obedience </vt:lpstr>
      <vt:lpstr>Milgram's Study of Obedience</vt:lpstr>
      <vt:lpstr>Stanford Prison Experiment</vt:lpstr>
      <vt:lpstr>Stanford Prison Experiment</vt:lpstr>
      <vt:lpstr>Stanford Prison Experiment</vt:lpstr>
      <vt:lpstr>Stanford Prison Experiment</vt:lpstr>
      <vt:lpstr>Stanford Prison Experiment</vt:lpstr>
      <vt:lpstr>Stanford Prison Experiment</vt:lpstr>
      <vt:lpstr>Stanford Prison Experiment – Day 4</vt:lpstr>
      <vt:lpstr>Stanford Prison Experiment – Day 5</vt:lpstr>
      <vt:lpstr>Stanford Prison Experiment – Day 5</vt:lpstr>
      <vt:lpstr>Stanford Prison Experiment – Day 6</vt:lpstr>
      <vt:lpstr>Stanford Prison Experiment</vt:lpstr>
      <vt:lpstr>Deindividuation Process</vt:lpstr>
      <vt:lpstr>Nuremberg Code</vt:lpstr>
      <vt:lpstr>Nuremberg Code: Key Principles</vt:lpstr>
      <vt:lpstr>Nuremberg Code</vt:lpstr>
      <vt:lpstr>Nuremberg Code</vt:lpstr>
      <vt:lpstr>Thinking Activity</vt:lpstr>
      <vt:lpstr>Declaration of Helsinki</vt:lpstr>
      <vt:lpstr>Helsinki: Distinctions</vt:lpstr>
      <vt:lpstr>Ethical Principles</vt:lpstr>
      <vt:lpstr>Principles in Practice</vt:lpstr>
      <vt:lpstr>PowerPoint Presentation</vt:lpstr>
      <vt:lpstr>Ethical Dilemma</vt:lpstr>
      <vt:lpstr>Ethical Dilemma</vt:lpstr>
      <vt:lpstr>Pressure Points: Why do Things go Wrong?</vt:lpstr>
      <vt:lpstr>Ethical Breaches</vt:lpstr>
      <vt:lpstr>Andrew Wakefield</vt:lpstr>
      <vt:lpstr>The Fallout</vt:lpstr>
      <vt:lpstr>Henrietta Lacks</vt:lpstr>
      <vt:lpstr>Ethical Research Pathways</vt:lpstr>
      <vt:lpstr>Golden Rules</vt:lpstr>
      <vt:lpstr>Keeping Research Ethical</vt:lpstr>
      <vt:lpstr>Your Proposal</vt:lpstr>
      <vt:lpstr>Some Dilemmas</vt:lpstr>
      <vt:lpstr>Plenary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52</cp:revision>
  <dcterms:created xsi:type="dcterms:W3CDTF">2026-08-11T13:21:23Z</dcterms:created>
  <dcterms:modified xsi:type="dcterms:W3CDTF">2026-08-11T14:30:48Z</dcterms:modified>
</cp:coreProperties>
</file>