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7" r:id="rId4"/>
  </p:sldMasterIdLst>
  <p:sldIdLst>
    <p:sldId id="256" r:id="rId5"/>
    <p:sldId id="259" r:id="rId6"/>
    <p:sldId id="257" r:id="rId7"/>
    <p:sldId id="258" r:id="rId8"/>
    <p:sldId id="260" r:id="rId9"/>
    <p:sldId id="261" r:id="rId10"/>
    <p:sldId id="262" r:id="rId11"/>
    <p:sldId id="264" r:id="rId12"/>
    <p:sldId id="26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3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en-GB" dirty="0">
                <a:solidFill>
                  <a:schemeClr val="bg1"/>
                </a:solidFill>
              </a:rPr>
              <a:t>How confident are you at using technology?</a:t>
            </a: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How confident are you at using technology?</c:v>
                </c:pt>
              </c:strCache>
            </c:strRef>
          </c:tx>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6E63-415A-BE43-DE2042D9F260}"/>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2-6E63-415A-BE43-DE2042D9F260}"/>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6E63-415A-BE43-DE2042D9F260}"/>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4-6E63-415A-BE43-DE2042D9F260}"/>
              </c:ext>
            </c:extLst>
          </c:dPt>
          <c:dLbls>
            <c:dLbl>
              <c:idx val="0"/>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1-6E63-415A-BE43-DE2042D9F260}"/>
                </c:ext>
              </c:extLst>
            </c:dLbl>
            <c:dLbl>
              <c:idx val="1"/>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2-6E63-415A-BE43-DE2042D9F260}"/>
                </c:ext>
              </c:extLst>
            </c:dLbl>
            <c:dLbl>
              <c:idx val="2"/>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3"/>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3-6E63-415A-BE43-DE2042D9F260}"/>
                </c:ext>
              </c:extLst>
            </c:dLbl>
            <c:dLbl>
              <c:idx val="3"/>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4"/>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4-6E63-415A-BE43-DE2042D9F260}"/>
                </c:ext>
              </c:extLst>
            </c:dLbl>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very confident </c:v>
                </c:pt>
                <c:pt idx="1">
                  <c:v>confident </c:v>
                </c:pt>
                <c:pt idx="2">
                  <c:v>somewhat confident </c:v>
                </c:pt>
                <c:pt idx="3">
                  <c:v>not confident at all </c:v>
                </c:pt>
              </c:strCache>
            </c:strRef>
          </c:cat>
          <c:val>
            <c:numRef>
              <c:f>Sheet1!$B$2:$B$5</c:f>
              <c:numCache>
                <c:formatCode>General</c:formatCode>
                <c:ptCount val="4"/>
                <c:pt idx="0">
                  <c:v>20</c:v>
                </c:pt>
                <c:pt idx="1">
                  <c:v>20</c:v>
                </c:pt>
                <c:pt idx="2">
                  <c:v>10</c:v>
                </c:pt>
                <c:pt idx="3">
                  <c:v>50</c:v>
                </c:pt>
              </c:numCache>
            </c:numRef>
          </c:val>
          <c:extLst>
            <c:ext xmlns:c16="http://schemas.microsoft.com/office/drawing/2014/chart" uri="{C3380CC4-5D6E-409C-BE32-E72D297353CC}">
              <c16:uniqueId val="{00000000-6E63-415A-BE43-DE2042D9F260}"/>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en-GB" dirty="0">
                <a:solidFill>
                  <a:schemeClr val="bg1"/>
                </a:solidFill>
              </a:rPr>
              <a:t>What are the things you find difficult when using technology?</a:t>
            </a: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What are the things you find difficult when using technology?</c:v>
                </c:pt>
              </c:strCache>
            </c:strRef>
          </c:tx>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8613-444B-B95F-9E54A4976B4C}"/>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2-8613-444B-B95F-9E54A4976B4C}"/>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8613-444B-B95F-9E54A4976B4C}"/>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4-8613-444B-B95F-9E54A4976B4C}"/>
              </c:ext>
            </c:extLst>
          </c:dPt>
          <c:dLbls>
            <c:dLbl>
              <c:idx val="0"/>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1-8613-444B-B95F-9E54A4976B4C}"/>
                </c:ext>
              </c:extLst>
            </c:dLbl>
            <c:dLbl>
              <c:idx val="1"/>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2-8613-444B-B95F-9E54A4976B4C}"/>
                </c:ext>
              </c:extLst>
            </c:dLbl>
            <c:dLbl>
              <c:idx val="2"/>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3"/>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3-8613-444B-B95F-9E54A4976B4C}"/>
                </c:ext>
              </c:extLst>
            </c:dLbl>
            <c:dLbl>
              <c:idx val="3"/>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4"/>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4-8613-444B-B95F-9E54A4976B4C}"/>
                </c:ext>
              </c:extLst>
            </c:dLbl>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using powerpoint</c:v>
                </c:pt>
                <c:pt idx="1">
                  <c:v>using word</c:v>
                </c:pt>
                <c:pt idx="2">
                  <c:v>downloading apps </c:v>
                </c:pt>
                <c:pt idx="3">
                  <c:v>everything</c:v>
                </c:pt>
              </c:strCache>
            </c:strRef>
          </c:cat>
          <c:val>
            <c:numRef>
              <c:f>Sheet1!$B$2:$B$5</c:f>
              <c:numCache>
                <c:formatCode>General</c:formatCode>
                <c:ptCount val="4"/>
                <c:pt idx="0">
                  <c:v>20</c:v>
                </c:pt>
                <c:pt idx="1">
                  <c:v>10</c:v>
                </c:pt>
                <c:pt idx="2">
                  <c:v>25</c:v>
                </c:pt>
                <c:pt idx="3">
                  <c:v>45</c:v>
                </c:pt>
              </c:numCache>
            </c:numRef>
          </c:val>
          <c:extLst>
            <c:ext xmlns:c16="http://schemas.microsoft.com/office/drawing/2014/chart" uri="{C3380CC4-5D6E-409C-BE32-E72D297353CC}">
              <c16:uniqueId val="{00000000-8613-444B-B95F-9E54A4976B4C}"/>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en-GB" dirty="0">
                <a:solidFill>
                  <a:schemeClr val="bg1"/>
                </a:solidFill>
              </a:rPr>
              <a:t>What are the things you find easier when using technology?</a:t>
            </a: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What are the things you find easier when using technology?</c:v>
                </c:pt>
              </c:strCache>
            </c:strRef>
          </c:tx>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6862-4B69-8B9C-7238BEB0E20E}"/>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2-6862-4B69-8B9C-7238BEB0E20E}"/>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6862-4B69-8B9C-7238BEB0E20E}"/>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4-6862-4B69-8B9C-7238BEB0E20E}"/>
              </c:ext>
            </c:extLst>
          </c:dPt>
          <c:dLbls>
            <c:dLbl>
              <c:idx val="0"/>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1-6862-4B69-8B9C-7238BEB0E20E}"/>
                </c:ext>
              </c:extLst>
            </c:dLbl>
            <c:dLbl>
              <c:idx val="1"/>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2-6862-4B69-8B9C-7238BEB0E20E}"/>
                </c:ext>
              </c:extLst>
            </c:dLbl>
            <c:dLbl>
              <c:idx val="2"/>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3"/>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3-6862-4B69-8B9C-7238BEB0E20E}"/>
                </c:ext>
              </c:extLst>
            </c:dLbl>
            <c:dLbl>
              <c:idx val="3"/>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4"/>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4-6862-4B69-8B9C-7238BEB0E20E}"/>
                </c:ext>
              </c:extLst>
            </c:dLbl>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using google</c:v>
                </c:pt>
                <c:pt idx="1">
                  <c:v>using certain apps</c:v>
                </c:pt>
                <c:pt idx="2">
                  <c:v>using youtube</c:v>
                </c:pt>
                <c:pt idx="3">
                  <c:v>everything</c:v>
                </c:pt>
              </c:strCache>
            </c:strRef>
          </c:cat>
          <c:val>
            <c:numRef>
              <c:f>Sheet1!$B$2:$B$5</c:f>
              <c:numCache>
                <c:formatCode>General</c:formatCode>
                <c:ptCount val="4"/>
                <c:pt idx="0">
                  <c:v>40</c:v>
                </c:pt>
                <c:pt idx="1">
                  <c:v>20</c:v>
                </c:pt>
                <c:pt idx="2">
                  <c:v>30</c:v>
                </c:pt>
                <c:pt idx="3">
                  <c:v>10</c:v>
                </c:pt>
              </c:numCache>
            </c:numRef>
          </c:val>
          <c:extLst>
            <c:ext xmlns:c16="http://schemas.microsoft.com/office/drawing/2014/chart" uri="{C3380CC4-5D6E-409C-BE32-E72D297353CC}">
              <c16:uniqueId val="{00000000-6862-4B69-8B9C-7238BEB0E20E}"/>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en-GB" dirty="0">
                <a:solidFill>
                  <a:schemeClr val="bg1"/>
                </a:solidFill>
              </a:rPr>
              <a:t>How often do you use technology?</a:t>
            </a: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How often do you use technology?</c:v>
                </c:pt>
              </c:strCache>
            </c:strRef>
          </c:tx>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21D4-4C74-AF90-197874E99CF3}"/>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2-21D4-4C74-AF90-197874E99CF3}"/>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21D4-4C74-AF90-197874E99CF3}"/>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4-21D4-4C74-AF90-197874E99CF3}"/>
              </c:ext>
            </c:extLst>
          </c:dPt>
          <c:dLbls>
            <c:dLbl>
              <c:idx val="0"/>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1-21D4-4C74-AF90-197874E99CF3}"/>
                </c:ext>
              </c:extLst>
            </c:dLbl>
            <c:dLbl>
              <c:idx val="1"/>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2-21D4-4C74-AF90-197874E99CF3}"/>
                </c:ext>
              </c:extLst>
            </c:dLbl>
            <c:dLbl>
              <c:idx val="2"/>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3"/>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3-21D4-4C74-AF90-197874E99CF3}"/>
                </c:ext>
              </c:extLst>
            </c:dLbl>
            <c:dLbl>
              <c:idx val="3"/>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4"/>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4-21D4-4C74-AF90-197874E99CF3}"/>
                </c:ext>
              </c:extLst>
            </c:dLbl>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all the time</c:v>
                </c:pt>
                <c:pt idx="1">
                  <c:v>most of the time</c:v>
                </c:pt>
                <c:pt idx="2">
                  <c:v>some of the time</c:v>
                </c:pt>
                <c:pt idx="3">
                  <c:v>not at all</c:v>
                </c:pt>
              </c:strCache>
            </c:strRef>
          </c:cat>
          <c:val>
            <c:numRef>
              <c:f>Sheet1!$B$2:$B$5</c:f>
              <c:numCache>
                <c:formatCode>General</c:formatCode>
                <c:ptCount val="4"/>
                <c:pt idx="0">
                  <c:v>30</c:v>
                </c:pt>
                <c:pt idx="1">
                  <c:v>20</c:v>
                </c:pt>
                <c:pt idx="2">
                  <c:v>35</c:v>
                </c:pt>
                <c:pt idx="3">
                  <c:v>10</c:v>
                </c:pt>
              </c:numCache>
            </c:numRef>
          </c:val>
          <c:extLst>
            <c:ext xmlns:c16="http://schemas.microsoft.com/office/drawing/2014/chart" uri="{C3380CC4-5D6E-409C-BE32-E72D297353CC}">
              <c16:uniqueId val="{00000000-21D4-4C74-AF90-197874E99CF3}"/>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en-GB" dirty="0">
                <a:solidFill>
                  <a:schemeClr val="bg1"/>
                </a:solidFill>
              </a:rPr>
              <a:t>In a group setting are you confident in using technology or do you rely on others?</a:t>
            </a: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In a group setting are you confident in using technology or do you rely on others?</c:v>
                </c:pt>
              </c:strCache>
            </c:strRef>
          </c:tx>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6BB7-4211-8EDE-5A20A0677E08}"/>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6BB7-4211-8EDE-5A20A0677E08}"/>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6BB7-4211-8EDE-5A20A0677E08}"/>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6BB7-4211-8EDE-5A20A0677E08}"/>
              </c:ext>
            </c:extLst>
          </c:dPt>
          <c:dLbls>
            <c:dLbl>
              <c:idx val="0"/>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1-6BB7-4211-8EDE-5A20A0677E08}"/>
                </c:ext>
              </c:extLst>
            </c:dLbl>
            <c:dLbl>
              <c:idx val="1"/>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3-6BB7-4211-8EDE-5A20A0677E08}"/>
                </c:ext>
              </c:extLst>
            </c:dLbl>
            <c:dLbl>
              <c:idx val="2"/>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3"/>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5-6BB7-4211-8EDE-5A20A0677E08}"/>
                </c:ext>
              </c:extLst>
            </c:dLbl>
            <c:dLbl>
              <c:idx val="3"/>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4"/>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7-6BB7-4211-8EDE-5A20A0677E08}"/>
                </c:ext>
              </c:extLst>
            </c:dLbl>
            <c:spPr>
              <a:noFill/>
              <a:ln>
                <a:noFill/>
              </a:ln>
              <a:effectLst/>
            </c:spPr>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2"/>
                <c:pt idx="0">
                  <c:v>I am confident </c:v>
                </c:pt>
                <c:pt idx="1">
                  <c:v>I rely on others</c:v>
                </c:pt>
              </c:strCache>
            </c:strRef>
          </c:cat>
          <c:val>
            <c:numRef>
              <c:f>Sheet1!$B$2:$B$5</c:f>
              <c:numCache>
                <c:formatCode>General</c:formatCode>
                <c:ptCount val="4"/>
                <c:pt idx="0">
                  <c:v>30</c:v>
                </c:pt>
                <c:pt idx="1">
                  <c:v>70</c:v>
                </c:pt>
              </c:numCache>
            </c:numRef>
          </c:val>
          <c:extLst>
            <c:ext xmlns:c16="http://schemas.microsoft.com/office/drawing/2014/chart" uri="{C3380CC4-5D6E-409C-BE32-E72D297353CC}">
              <c16:uniqueId val="{00000008-6BB7-4211-8EDE-5A20A0677E08}"/>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en-GB" dirty="0">
                <a:solidFill>
                  <a:schemeClr val="bg1"/>
                </a:solidFill>
              </a:rPr>
              <a:t>What would help you to be more confident?</a:t>
            </a: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What would help you to be more confident?</c:v>
                </c:pt>
              </c:strCache>
            </c:strRef>
          </c:tx>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91C1-411E-8E69-2A09315D8724}"/>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2-91C1-411E-8E69-2A09315D8724}"/>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91C1-411E-8E69-2A09315D8724}"/>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4-91C1-411E-8E69-2A09315D8724}"/>
              </c:ext>
            </c:extLst>
          </c:dPt>
          <c:dLbls>
            <c:dLbl>
              <c:idx val="0"/>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1-91C1-411E-8E69-2A09315D8724}"/>
                </c:ext>
              </c:extLst>
            </c:dLbl>
            <c:dLbl>
              <c:idx val="1"/>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2-91C1-411E-8E69-2A09315D8724}"/>
                </c:ext>
              </c:extLst>
            </c:dLbl>
            <c:dLbl>
              <c:idx val="2"/>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3"/>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3-91C1-411E-8E69-2A09315D8724}"/>
                </c:ext>
              </c:extLst>
            </c:dLbl>
            <c:dLbl>
              <c:idx val="3"/>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4"/>
                      </a:solidFill>
                      <a:latin typeface="+mn-lt"/>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4-91C1-411E-8E69-2A09315D8724}"/>
                </c:ext>
              </c:extLst>
            </c:dLbl>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learning how to do it with classes </c:v>
                </c:pt>
                <c:pt idx="1">
                  <c:v>asking for help </c:v>
                </c:pt>
                <c:pt idx="2">
                  <c:v>using technology more often</c:v>
                </c:pt>
                <c:pt idx="3">
                  <c:v>nothing at all I am confident </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0-91C1-411E-8E69-2A09315D8724}"/>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6/24/2022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52171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01343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6/24/2022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33002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6/24/2022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10912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6/24/2022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06660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6/24/2022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91284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6/24/2022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61344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54040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79064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33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05151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6/24/2022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882447410"/>
      </p:ext>
    </p:extLst>
  </p:cSld>
  <p:clrMap bg1="lt1" tx1="dk1" bg2="lt2" tx2="dk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chart" Target="../charts/chart3.xml"/></Relationships>
</file>

<file path=ppt/slides/_rels/slide6.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B99058B-6B81-BED2-7396-7E5728604F44}"/>
              </a:ext>
            </a:extLst>
          </p:cNvPr>
          <p:cNvPicPr>
            <a:picLocks noChangeAspect="1"/>
          </p:cNvPicPr>
          <p:nvPr/>
        </p:nvPicPr>
        <p:blipFill rotWithShape="1">
          <a:blip r:embed="rId2">
            <a:duotone>
              <a:prstClr val="black"/>
              <a:schemeClr val="tx2">
                <a:tint val="45000"/>
                <a:satMod val="400000"/>
              </a:schemeClr>
            </a:duotone>
            <a:alphaModFix amt="35000"/>
          </a:blip>
          <a:srcRect t="6720" b="9035"/>
          <a:stretch/>
        </p:blipFill>
        <p:spPr>
          <a:xfrm>
            <a:off x="-2" y="-2"/>
            <a:ext cx="12192001" cy="6858001"/>
          </a:xfrm>
          <a:prstGeom prst="rect">
            <a:avLst/>
          </a:prstGeom>
        </p:spPr>
      </p:pic>
      <p:sp>
        <p:nvSpPr>
          <p:cNvPr id="2" name="Title 1">
            <a:extLst>
              <a:ext uri="{FF2B5EF4-FFF2-40B4-BE49-F238E27FC236}">
                <a16:creationId xmlns:a16="http://schemas.microsoft.com/office/drawing/2014/main" id="{97F4F295-D084-F38D-6C46-35CF5B20CF91}"/>
              </a:ext>
            </a:extLst>
          </p:cNvPr>
          <p:cNvSpPr>
            <a:spLocks noGrp="1"/>
          </p:cNvSpPr>
          <p:nvPr>
            <p:ph type="ctrTitle"/>
          </p:nvPr>
        </p:nvSpPr>
        <p:spPr>
          <a:xfrm>
            <a:off x="801098" y="1396289"/>
            <a:ext cx="5277333" cy="1325563"/>
          </a:xfrm>
        </p:spPr>
        <p:txBody>
          <a:bodyPr vert="horz" lIns="91440" tIns="45720" rIns="91440" bIns="45720" rtlCol="0" anchor="ctr">
            <a:normAutofit fontScale="90000"/>
          </a:bodyPr>
          <a:lstStyle/>
          <a:p>
            <a:pPr algn="l"/>
            <a:r>
              <a:rPr lang="en-US" sz="3700" kern="1200" dirty="0">
                <a:solidFill>
                  <a:schemeClr val="tx1"/>
                </a:solidFill>
                <a:latin typeface="+mj-lt"/>
                <a:ea typeface="+mj-ea"/>
                <a:cs typeface="+mj-cs"/>
              </a:rPr>
              <a:t>How do students use technology to collaborate at UWTSD? </a:t>
            </a:r>
          </a:p>
        </p:txBody>
      </p:sp>
      <p:sp>
        <p:nvSpPr>
          <p:cNvPr id="3" name="Subtitle 2">
            <a:extLst>
              <a:ext uri="{FF2B5EF4-FFF2-40B4-BE49-F238E27FC236}">
                <a16:creationId xmlns:a16="http://schemas.microsoft.com/office/drawing/2014/main" id="{E8898685-E112-99A4-39B1-22C8C60492E7}"/>
              </a:ext>
            </a:extLst>
          </p:cNvPr>
          <p:cNvSpPr>
            <a:spLocks noGrp="1"/>
          </p:cNvSpPr>
          <p:nvPr>
            <p:ph type="subTitle" idx="1"/>
          </p:nvPr>
        </p:nvSpPr>
        <p:spPr>
          <a:xfrm>
            <a:off x="805543" y="2871982"/>
            <a:ext cx="5272888" cy="3181684"/>
          </a:xfrm>
        </p:spPr>
        <p:txBody>
          <a:bodyPr vert="horz" lIns="91440" tIns="45720" rIns="91440" bIns="45720" rtlCol="0" anchor="t">
            <a:normAutofit/>
          </a:bodyPr>
          <a:lstStyle/>
          <a:p>
            <a:pPr algn="l"/>
            <a:r>
              <a:rPr lang="en-US" sz="1800" dirty="0"/>
              <a:t>Presentation by: Sharon 2133276 &amp; </a:t>
            </a:r>
            <a:r>
              <a:rPr lang="en-US" sz="1800" dirty="0" err="1"/>
              <a:t>Salima</a:t>
            </a:r>
            <a:r>
              <a:rPr lang="en-US" sz="1800" dirty="0"/>
              <a:t> 2128697</a:t>
            </a:r>
          </a:p>
          <a:p>
            <a:pPr algn="l"/>
            <a:r>
              <a:rPr lang="en-US" sz="1800" dirty="0"/>
              <a:t>Tutor: Robert Nartowski</a:t>
            </a:r>
          </a:p>
          <a:p>
            <a:pPr indent="-228600" algn="l">
              <a:buFont typeface="Arial" panose="020B0604020202020204" pitchFamily="34" charset="0"/>
              <a:buChar char="•"/>
            </a:pPr>
            <a:endParaRPr lang="en-US" sz="1800" dirty="0"/>
          </a:p>
          <a:p>
            <a:pPr indent="-228600" algn="l">
              <a:buFont typeface="Arial" panose="020B0604020202020204" pitchFamily="34" charset="0"/>
              <a:buChar char="•"/>
            </a:pPr>
            <a:endParaRPr lang="en-US" sz="1800" dirty="0"/>
          </a:p>
        </p:txBody>
      </p:sp>
      <p:sp>
        <p:nvSpPr>
          <p:cNvPr id="26" name="Freeform 49">
            <a:extLst>
              <a:ext uri="{FF2B5EF4-FFF2-40B4-BE49-F238E27FC236}">
                <a16:creationId xmlns:a16="http://schemas.microsoft.com/office/drawing/2014/main" id="{EF9B8DF2-C3F5-49A2-94D2-F7B65A0F1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4" y="581159"/>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alpha val="80000"/>
            </a:srgbClr>
          </a:solidFill>
          <a:ln w="317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6FB7ABE-3EA5-98BB-D9AE-B8AEDC726DB8}"/>
              </a:ext>
            </a:extLst>
          </p:cNvPr>
          <p:cNvPicPr>
            <a:picLocks noChangeAspect="1"/>
          </p:cNvPicPr>
          <p:nvPr/>
        </p:nvPicPr>
        <p:blipFill rotWithShape="1">
          <a:blip r:embed="rId3"/>
          <a:srcRect t="19622" r="1" b="3854"/>
          <a:stretch/>
        </p:blipFill>
        <p:spPr>
          <a:xfrm>
            <a:off x="6893344" y="760562"/>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extLst>
      <p:ext uri="{BB962C8B-B14F-4D97-AF65-F5344CB8AC3E}">
        <p14:creationId xmlns:p14="http://schemas.microsoft.com/office/powerpoint/2010/main" val="23122038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A9D2268A-D939-4E78-91B6-6C7E46406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862FF10-9E70-28E6-6EDF-9E02FFAAEE9C}"/>
              </a:ext>
            </a:extLst>
          </p:cNvPr>
          <p:cNvPicPr>
            <a:picLocks noChangeAspect="1"/>
          </p:cNvPicPr>
          <p:nvPr/>
        </p:nvPicPr>
        <p:blipFill rotWithShape="1">
          <a:blip r:embed="rId2">
            <a:alphaModFix amt="40000"/>
          </a:blip>
          <a:srcRect t="33974" b="28479"/>
          <a:stretch/>
        </p:blipFill>
        <p:spPr>
          <a:xfrm>
            <a:off x="20" y="10"/>
            <a:ext cx="12191979" cy="6857990"/>
          </a:xfrm>
          <a:prstGeom prst="rect">
            <a:avLst/>
          </a:prstGeom>
        </p:spPr>
      </p:pic>
      <p:sp>
        <p:nvSpPr>
          <p:cNvPr id="2" name="Title 1">
            <a:extLst>
              <a:ext uri="{FF2B5EF4-FFF2-40B4-BE49-F238E27FC236}">
                <a16:creationId xmlns:a16="http://schemas.microsoft.com/office/drawing/2014/main" id="{8B1E2C42-0B54-CB7F-4FA5-B0A8300FE69E}"/>
              </a:ext>
            </a:extLst>
          </p:cNvPr>
          <p:cNvSpPr>
            <a:spLocks noGrp="1"/>
          </p:cNvSpPr>
          <p:nvPr>
            <p:ph type="title"/>
          </p:nvPr>
        </p:nvSpPr>
        <p:spPr>
          <a:xfrm>
            <a:off x="640080" y="853673"/>
            <a:ext cx="4023360" cy="5004794"/>
          </a:xfrm>
        </p:spPr>
        <p:txBody>
          <a:bodyPr>
            <a:normAutofit/>
          </a:bodyPr>
          <a:lstStyle/>
          <a:p>
            <a:r>
              <a:rPr lang="en-GB" sz="5400">
                <a:solidFill>
                  <a:srgbClr val="FFFFFF"/>
                </a:solidFill>
              </a:rPr>
              <a:t>Introduction </a:t>
            </a:r>
          </a:p>
        </p:txBody>
      </p:sp>
      <p:sp>
        <p:nvSpPr>
          <p:cNvPr id="3" name="Content Placeholder 2">
            <a:extLst>
              <a:ext uri="{FF2B5EF4-FFF2-40B4-BE49-F238E27FC236}">
                <a16:creationId xmlns:a16="http://schemas.microsoft.com/office/drawing/2014/main" id="{0B022D94-AF29-C3ED-2ECB-B9B4C9DC2488}"/>
              </a:ext>
            </a:extLst>
          </p:cNvPr>
          <p:cNvSpPr>
            <a:spLocks noGrp="1"/>
          </p:cNvSpPr>
          <p:nvPr>
            <p:ph idx="1"/>
          </p:nvPr>
        </p:nvSpPr>
        <p:spPr>
          <a:xfrm>
            <a:off x="5599083" y="853673"/>
            <a:ext cx="5715000" cy="5004794"/>
          </a:xfrm>
        </p:spPr>
        <p:txBody>
          <a:bodyPr anchor="ctr">
            <a:normAutofit/>
          </a:bodyPr>
          <a:lstStyle/>
          <a:p>
            <a:pPr marL="0" indent="0">
              <a:buNone/>
            </a:pPr>
            <a:r>
              <a:rPr lang="en-GB" sz="2200" dirty="0">
                <a:solidFill>
                  <a:srgbClr val="FFFFFF"/>
                </a:solidFill>
              </a:rPr>
              <a:t>In this presentation we will be researching how students find using technology to collaborate. This will include extensive research on how students use technology and how difficult/not difficult they find it using technology in their student life especially when working with others. We also believe that despite how difficult it may be for others to learn how to use technology people are going to be willing to learn how to use it </a:t>
            </a:r>
            <a:r>
              <a:rPr lang="en-GB" sz="2200">
                <a:solidFill>
                  <a:srgbClr val="FFFFFF"/>
                </a:solidFill>
              </a:rPr>
              <a:t>as it’s </a:t>
            </a:r>
            <a:r>
              <a:rPr lang="en-GB" sz="2200" dirty="0">
                <a:solidFill>
                  <a:srgbClr val="FFFFFF"/>
                </a:solidFill>
              </a:rPr>
              <a:t>a part of our present and most importantly our future. </a:t>
            </a:r>
          </a:p>
        </p:txBody>
      </p:sp>
      <p:sp>
        <p:nvSpPr>
          <p:cNvPr id="33" name="sketch box">
            <a:extLst>
              <a:ext uri="{FF2B5EF4-FFF2-40B4-BE49-F238E27FC236}">
                <a16:creationId xmlns:a16="http://schemas.microsoft.com/office/drawing/2014/main" id="{E0C43A58-225D-452D-8185-0D89D1EED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8921" y="493776"/>
            <a:ext cx="6229604" cy="5722227"/>
          </a:xfrm>
          <a:custGeom>
            <a:avLst/>
            <a:gdLst>
              <a:gd name="connsiteX0" fmla="*/ 0 w 6229604"/>
              <a:gd name="connsiteY0" fmla="*/ 0 h 5722227"/>
              <a:gd name="connsiteX1" fmla="*/ 629882 w 6229604"/>
              <a:gd name="connsiteY1" fmla="*/ 0 h 5722227"/>
              <a:gd name="connsiteX2" fmla="*/ 1135172 w 6229604"/>
              <a:gd name="connsiteY2" fmla="*/ 0 h 5722227"/>
              <a:gd name="connsiteX3" fmla="*/ 1951943 w 6229604"/>
              <a:gd name="connsiteY3" fmla="*/ 0 h 5722227"/>
              <a:gd name="connsiteX4" fmla="*/ 2581825 w 6229604"/>
              <a:gd name="connsiteY4" fmla="*/ 0 h 5722227"/>
              <a:gd name="connsiteX5" fmla="*/ 3211707 w 6229604"/>
              <a:gd name="connsiteY5" fmla="*/ 0 h 5722227"/>
              <a:gd name="connsiteX6" fmla="*/ 4028477 w 6229604"/>
              <a:gd name="connsiteY6" fmla="*/ 0 h 5722227"/>
              <a:gd name="connsiteX7" fmla="*/ 4596063 w 6229604"/>
              <a:gd name="connsiteY7" fmla="*/ 0 h 5722227"/>
              <a:gd name="connsiteX8" fmla="*/ 5412834 w 6229604"/>
              <a:gd name="connsiteY8" fmla="*/ 0 h 5722227"/>
              <a:gd name="connsiteX9" fmla="*/ 6229604 w 6229604"/>
              <a:gd name="connsiteY9" fmla="*/ 0 h 5722227"/>
              <a:gd name="connsiteX10" fmla="*/ 6229604 w 6229604"/>
              <a:gd name="connsiteY10" fmla="*/ 635803 h 5722227"/>
              <a:gd name="connsiteX11" fmla="*/ 6229604 w 6229604"/>
              <a:gd name="connsiteY11" fmla="*/ 1271606 h 5722227"/>
              <a:gd name="connsiteX12" fmla="*/ 6229604 w 6229604"/>
              <a:gd name="connsiteY12" fmla="*/ 1964631 h 5722227"/>
              <a:gd name="connsiteX13" fmla="*/ 6229604 w 6229604"/>
              <a:gd name="connsiteY13" fmla="*/ 2428767 h 5722227"/>
              <a:gd name="connsiteX14" fmla="*/ 6229604 w 6229604"/>
              <a:gd name="connsiteY14" fmla="*/ 3064570 h 5722227"/>
              <a:gd name="connsiteX15" fmla="*/ 6229604 w 6229604"/>
              <a:gd name="connsiteY15" fmla="*/ 3700373 h 5722227"/>
              <a:gd name="connsiteX16" fmla="*/ 6229604 w 6229604"/>
              <a:gd name="connsiteY16" fmla="*/ 4336176 h 5722227"/>
              <a:gd name="connsiteX17" fmla="*/ 6229604 w 6229604"/>
              <a:gd name="connsiteY17" fmla="*/ 5029202 h 5722227"/>
              <a:gd name="connsiteX18" fmla="*/ 6229604 w 6229604"/>
              <a:gd name="connsiteY18" fmla="*/ 5722227 h 5722227"/>
              <a:gd name="connsiteX19" fmla="*/ 5475130 w 6229604"/>
              <a:gd name="connsiteY19" fmla="*/ 5722227 h 5722227"/>
              <a:gd name="connsiteX20" fmla="*/ 4907544 w 6229604"/>
              <a:gd name="connsiteY20" fmla="*/ 5722227 h 5722227"/>
              <a:gd name="connsiteX21" fmla="*/ 4090773 w 6229604"/>
              <a:gd name="connsiteY21" fmla="*/ 5722227 h 5722227"/>
              <a:gd name="connsiteX22" fmla="*/ 3398595 w 6229604"/>
              <a:gd name="connsiteY22" fmla="*/ 5722227 h 5722227"/>
              <a:gd name="connsiteX23" fmla="*/ 2831009 w 6229604"/>
              <a:gd name="connsiteY23" fmla="*/ 5722227 h 5722227"/>
              <a:gd name="connsiteX24" fmla="*/ 2138831 w 6229604"/>
              <a:gd name="connsiteY24" fmla="*/ 5722227 h 5722227"/>
              <a:gd name="connsiteX25" fmla="*/ 1633541 w 6229604"/>
              <a:gd name="connsiteY25" fmla="*/ 5722227 h 5722227"/>
              <a:gd name="connsiteX26" fmla="*/ 1128251 w 6229604"/>
              <a:gd name="connsiteY26" fmla="*/ 5722227 h 5722227"/>
              <a:gd name="connsiteX27" fmla="*/ 0 w 6229604"/>
              <a:gd name="connsiteY27" fmla="*/ 5722227 h 5722227"/>
              <a:gd name="connsiteX28" fmla="*/ 0 w 6229604"/>
              <a:gd name="connsiteY28" fmla="*/ 5200869 h 5722227"/>
              <a:gd name="connsiteX29" fmla="*/ 0 w 6229604"/>
              <a:gd name="connsiteY29" fmla="*/ 4450621 h 5722227"/>
              <a:gd name="connsiteX30" fmla="*/ 0 w 6229604"/>
              <a:gd name="connsiteY30" fmla="*/ 3872040 h 5722227"/>
              <a:gd name="connsiteX31" fmla="*/ 0 w 6229604"/>
              <a:gd name="connsiteY31" fmla="*/ 3407904 h 5722227"/>
              <a:gd name="connsiteX32" fmla="*/ 0 w 6229604"/>
              <a:gd name="connsiteY32" fmla="*/ 2714879 h 5722227"/>
              <a:gd name="connsiteX33" fmla="*/ 0 w 6229604"/>
              <a:gd name="connsiteY33" fmla="*/ 2193520 h 5722227"/>
              <a:gd name="connsiteX34" fmla="*/ 0 w 6229604"/>
              <a:gd name="connsiteY34" fmla="*/ 1500495 h 5722227"/>
              <a:gd name="connsiteX35" fmla="*/ 0 w 6229604"/>
              <a:gd name="connsiteY35" fmla="*/ 750248 h 5722227"/>
              <a:gd name="connsiteX36" fmla="*/ 0 w 6229604"/>
              <a:gd name="connsiteY36" fmla="*/ 0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604" h="5722227" extrusionOk="0">
                <a:moveTo>
                  <a:pt x="0" y="0"/>
                </a:moveTo>
                <a:cubicBezTo>
                  <a:pt x="134765" y="733"/>
                  <a:pt x="359555" y="-15387"/>
                  <a:pt x="629882" y="0"/>
                </a:cubicBezTo>
                <a:cubicBezTo>
                  <a:pt x="900209" y="15387"/>
                  <a:pt x="965450" y="15937"/>
                  <a:pt x="1135172" y="0"/>
                </a:cubicBezTo>
                <a:cubicBezTo>
                  <a:pt x="1304894" y="-15937"/>
                  <a:pt x="1787212" y="10921"/>
                  <a:pt x="1951943" y="0"/>
                </a:cubicBezTo>
                <a:cubicBezTo>
                  <a:pt x="2116674" y="-10921"/>
                  <a:pt x="2378222" y="13313"/>
                  <a:pt x="2581825" y="0"/>
                </a:cubicBezTo>
                <a:cubicBezTo>
                  <a:pt x="2785428" y="-13313"/>
                  <a:pt x="2915218" y="19972"/>
                  <a:pt x="3211707" y="0"/>
                </a:cubicBezTo>
                <a:cubicBezTo>
                  <a:pt x="3508196" y="-19972"/>
                  <a:pt x="3832828" y="-34359"/>
                  <a:pt x="4028477" y="0"/>
                </a:cubicBezTo>
                <a:cubicBezTo>
                  <a:pt x="4224126" y="34359"/>
                  <a:pt x="4361257" y="4467"/>
                  <a:pt x="4596063" y="0"/>
                </a:cubicBezTo>
                <a:cubicBezTo>
                  <a:pt x="4830869" y="-4467"/>
                  <a:pt x="5091403" y="-7365"/>
                  <a:pt x="5412834" y="0"/>
                </a:cubicBezTo>
                <a:cubicBezTo>
                  <a:pt x="5734265" y="7365"/>
                  <a:pt x="6034988" y="-26786"/>
                  <a:pt x="6229604" y="0"/>
                </a:cubicBezTo>
                <a:cubicBezTo>
                  <a:pt x="6208296" y="256153"/>
                  <a:pt x="6219810" y="335049"/>
                  <a:pt x="6229604" y="635803"/>
                </a:cubicBezTo>
                <a:cubicBezTo>
                  <a:pt x="6239398" y="936557"/>
                  <a:pt x="6230184" y="1092448"/>
                  <a:pt x="6229604" y="1271606"/>
                </a:cubicBezTo>
                <a:cubicBezTo>
                  <a:pt x="6229024" y="1450764"/>
                  <a:pt x="6217841" y="1797531"/>
                  <a:pt x="6229604" y="1964631"/>
                </a:cubicBezTo>
                <a:cubicBezTo>
                  <a:pt x="6241367" y="2131731"/>
                  <a:pt x="6220367" y="2235822"/>
                  <a:pt x="6229604" y="2428767"/>
                </a:cubicBezTo>
                <a:cubicBezTo>
                  <a:pt x="6238841" y="2621712"/>
                  <a:pt x="6220929" y="2925917"/>
                  <a:pt x="6229604" y="3064570"/>
                </a:cubicBezTo>
                <a:cubicBezTo>
                  <a:pt x="6238279" y="3203223"/>
                  <a:pt x="6256755" y="3501958"/>
                  <a:pt x="6229604" y="3700373"/>
                </a:cubicBezTo>
                <a:cubicBezTo>
                  <a:pt x="6202453" y="3898788"/>
                  <a:pt x="6201714" y="4046823"/>
                  <a:pt x="6229604" y="4336176"/>
                </a:cubicBezTo>
                <a:cubicBezTo>
                  <a:pt x="6257494" y="4625529"/>
                  <a:pt x="6258821" y="4774033"/>
                  <a:pt x="6229604" y="5029202"/>
                </a:cubicBezTo>
                <a:cubicBezTo>
                  <a:pt x="6200387" y="5284371"/>
                  <a:pt x="6233334" y="5383875"/>
                  <a:pt x="6229604" y="5722227"/>
                </a:cubicBezTo>
                <a:cubicBezTo>
                  <a:pt x="6016393" y="5707881"/>
                  <a:pt x="5684528" y="5751176"/>
                  <a:pt x="5475130" y="5722227"/>
                </a:cubicBezTo>
                <a:cubicBezTo>
                  <a:pt x="5265732" y="5693278"/>
                  <a:pt x="5082862" y="5732690"/>
                  <a:pt x="4907544" y="5722227"/>
                </a:cubicBezTo>
                <a:cubicBezTo>
                  <a:pt x="4732226" y="5711764"/>
                  <a:pt x="4474837" y="5716289"/>
                  <a:pt x="4090773" y="5722227"/>
                </a:cubicBezTo>
                <a:cubicBezTo>
                  <a:pt x="3706709" y="5728165"/>
                  <a:pt x="3645902" y="5723973"/>
                  <a:pt x="3398595" y="5722227"/>
                </a:cubicBezTo>
                <a:cubicBezTo>
                  <a:pt x="3151288" y="5720481"/>
                  <a:pt x="3001606" y="5732695"/>
                  <a:pt x="2831009" y="5722227"/>
                </a:cubicBezTo>
                <a:cubicBezTo>
                  <a:pt x="2660412" y="5711759"/>
                  <a:pt x="2424161" y="5689878"/>
                  <a:pt x="2138831" y="5722227"/>
                </a:cubicBezTo>
                <a:cubicBezTo>
                  <a:pt x="1853501" y="5754576"/>
                  <a:pt x="1788223" y="5720540"/>
                  <a:pt x="1633541" y="5722227"/>
                </a:cubicBezTo>
                <a:cubicBezTo>
                  <a:pt x="1478859" y="5723915"/>
                  <a:pt x="1324151" y="5739059"/>
                  <a:pt x="1128251" y="5722227"/>
                </a:cubicBezTo>
                <a:cubicBezTo>
                  <a:pt x="932351" y="5705396"/>
                  <a:pt x="522340" y="5691488"/>
                  <a:pt x="0" y="5722227"/>
                </a:cubicBezTo>
                <a:cubicBezTo>
                  <a:pt x="-8445" y="5596771"/>
                  <a:pt x="-11215" y="5344833"/>
                  <a:pt x="0" y="5200869"/>
                </a:cubicBezTo>
                <a:cubicBezTo>
                  <a:pt x="11215" y="5056905"/>
                  <a:pt x="20310" y="4693766"/>
                  <a:pt x="0" y="4450621"/>
                </a:cubicBezTo>
                <a:cubicBezTo>
                  <a:pt x="-20310" y="4207476"/>
                  <a:pt x="817" y="4075053"/>
                  <a:pt x="0" y="3872040"/>
                </a:cubicBezTo>
                <a:cubicBezTo>
                  <a:pt x="-817" y="3669027"/>
                  <a:pt x="-21729" y="3595882"/>
                  <a:pt x="0" y="3407904"/>
                </a:cubicBezTo>
                <a:cubicBezTo>
                  <a:pt x="21729" y="3219926"/>
                  <a:pt x="-30605" y="3052469"/>
                  <a:pt x="0" y="2714879"/>
                </a:cubicBezTo>
                <a:cubicBezTo>
                  <a:pt x="30605" y="2377289"/>
                  <a:pt x="-16081" y="2430808"/>
                  <a:pt x="0" y="2193520"/>
                </a:cubicBezTo>
                <a:cubicBezTo>
                  <a:pt x="16081" y="1956232"/>
                  <a:pt x="18120" y="1817979"/>
                  <a:pt x="0" y="1500495"/>
                </a:cubicBezTo>
                <a:cubicBezTo>
                  <a:pt x="-18120" y="1183011"/>
                  <a:pt x="23969" y="972269"/>
                  <a:pt x="0" y="750248"/>
                </a:cubicBezTo>
                <a:cubicBezTo>
                  <a:pt x="-23969" y="528227"/>
                  <a:pt x="-3769" y="358360"/>
                  <a:pt x="0" y="0"/>
                </a:cubicBezTo>
                <a:close/>
              </a:path>
            </a:pathLst>
          </a:custGeom>
          <a:noFill/>
          <a:ln w="47625">
            <a:solidFill>
              <a:srgbClr val="FFFFFF">
                <a:alpha val="75000"/>
              </a:srgb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21449592"/>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9D2268A-D939-4E78-91B6-6C7E46406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E78E5BD-1CF7-27A6-BDB8-9B84DC5A1E56}"/>
              </a:ext>
            </a:extLst>
          </p:cNvPr>
          <p:cNvPicPr>
            <a:picLocks noChangeAspect="1"/>
          </p:cNvPicPr>
          <p:nvPr/>
        </p:nvPicPr>
        <p:blipFill rotWithShape="1">
          <a:blip r:embed="rId2">
            <a:alphaModFix amt="40000"/>
          </a:blip>
          <a:srcRect t="38701" r="1" b="29236"/>
          <a:stretch/>
        </p:blipFill>
        <p:spPr>
          <a:xfrm>
            <a:off x="20" y="10"/>
            <a:ext cx="12191979" cy="6857990"/>
          </a:xfrm>
          <a:prstGeom prst="rect">
            <a:avLst/>
          </a:prstGeom>
        </p:spPr>
      </p:pic>
      <p:sp>
        <p:nvSpPr>
          <p:cNvPr id="2" name="Title 1">
            <a:extLst>
              <a:ext uri="{FF2B5EF4-FFF2-40B4-BE49-F238E27FC236}">
                <a16:creationId xmlns:a16="http://schemas.microsoft.com/office/drawing/2014/main" id="{2112C800-4540-7E3A-9305-B21A1C8F2A55}"/>
              </a:ext>
            </a:extLst>
          </p:cNvPr>
          <p:cNvSpPr>
            <a:spLocks noGrp="1"/>
          </p:cNvSpPr>
          <p:nvPr>
            <p:ph type="title"/>
          </p:nvPr>
        </p:nvSpPr>
        <p:spPr>
          <a:xfrm>
            <a:off x="640080" y="853673"/>
            <a:ext cx="4023360" cy="5004794"/>
          </a:xfrm>
        </p:spPr>
        <p:txBody>
          <a:bodyPr>
            <a:normAutofit/>
          </a:bodyPr>
          <a:lstStyle/>
          <a:p>
            <a:r>
              <a:rPr lang="en-GB" sz="5400">
                <a:solidFill>
                  <a:srgbClr val="FFFFFF"/>
                </a:solidFill>
              </a:rPr>
              <a:t>Hypothesis  </a:t>
            </a:r>
          </a:p>
        </p:txBody>
      </p:sp>
      <p:sp>
        <p:nvSpPr>
          <p:cNvPr id="3" name="Content Placeholder 2">
            <a:extLst>
              <a:ext uri="{FF2B5EF4-FFF2-40B4-BE49-F238E27FC236}">
                <a16:creationId xmlns:a16="http://schemas.microsoft.com/office/drawing/2014/main" id="{3280FE78-75E7-4BED-79DE-68A4061A804C}"/>
              </a:ext>
            </a:extLst>
          </p:cNvPr>
          <p:cNvSpPr>
            <a:spLocks noGrp="1"/>
          </p:cNvSpPr>
          <p:nvPr>
            <p:ph idx="1"/>
          </p:nvPr>
        </p:nvSpPr>
        <p:spPr>
          <a:xfrm>
            <a:off x="5599083" y="853673"/>
            <a:ext cx="5715000" cy="5004794"/>
          </a:xfrm>
        </p:spPr>
        <p:txBody>
          <a:bodyPr anchor="ctr">
            <a:normAutofit/>
          </a:bodyPr>
          <a:lstStyle/>
          <a:p>
            <a:pPr marL="0" indent="0">
              <a:buNone/>
            </a:pPr>
            <a:r>
              <a:rPr lang="en-GB" sz="2200">
                <a:solidFill>
                  <a:srgbClr val="FFFFFF"/>
                </a:solidFill>
              </a:rPr>
              <a:t>Are students confident in using technology to collaborate?   Our hypothesis is that whilst some students are comfortable in using technology, most may struggle with using technology to aid in working with others and their student life in general. We believe that most students will need to be taught how to use technology thoroughly before using it in their student life to work with others. </a:t>
            </a:r>
          </a:p>
        </p:txBody>
      </p:sp>
      <p:sp>
        <p:nvSpPr>
          <p:cNvPr id="11" name="sketch box">
            <a:extLst>
              <a:ext uri="{FF2B5EF4-FFF2-40B4-BE49-F238E27FC236}">
                <a16:creationId xmlns:a16="http://schemas.microsoft.com/office/drawing/2014/main" id="{E0C43A58-225D-452D-8185-0D89D1EED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8921" y="493776"/>
            <a:ext cx="6229604" cy="5722227"/>
          </a:xfrm>
          <a:custGeom>
            <a:avLst/>
            <a:gdLst>
              <a:gd name="connsiteX0" fmla="*/ 0 w 6229604"/>
              <a:gd name="connsiteY0" fmla="*/ 0 h 5722227"/>
              <a:gd name="connsiteX1" fmla="*/ 629882 w 6229604"/>
              <a:gd name="connsiteY1" fmla="*/ 0 h 5722227"/>
              <a:gd name="connsiteX2" fmla="*/ 1135172 w 6229604"/>
              <a:gd name="connsiteY2" fmla="*/ 0 h 5722227"/>
              <a:gd name="connsiteX3" fmla="*/ 1951943 w 6229604"/>
              <a:gd name="connsiteY3" fmla="*/ 0 h 5722227"/>
              <a:gd name="connsiteX4" fmla="*/ 2581825 w 6229604"/>
              <a:gd name="connsiteY4" fmla="*/ 0 h 5722227"/>
              <a:gd name="connsiteX5" fmla="*/ 3211707 w 6229604"/>
              <a:gd name="connsiteY5" fmla="*/ 0 h 5722227"/>
              <a:gd name="connsiteX6" fmla="*/ 4028477 w 6229604"/>
              <a:gd name="connsiteY6" fmla="*/ 0 h 5722227"/>
              <a:gd name="connsiteX7" fmla="*/ 4596063 w 6229604"/>
              <a:gd name="connsiteY7" fmla="*/ 0 h 5722227"/>
              <a:gd name="connsiteX8" fmla="*/ 5412834 w 6229604"/>
              <a:gd name="connsiteY8" fmla="*/ 0 h 5722227"/>
              <a:gd name="connsiteX9" fmla="*/ 6229604 w 6229604"/>
              <a:gd name="connsiteY9" fmla="*/ 0 h 5722227"/>
              <a:gd name="connsiteX10" fmla="*/ 6229604 w 6229604"/>
              <a:gd name="connsiteY10" fmla="*/ 635803 h 5722227"/>
              <a:gd name="connsiteX11" fmla="*/ 6229604 w 6229604"/>
              <a:gd name="connsiteY11" fmla="*/ 1271606 h 5722227"/>
              <a:gd name="connsiteX12" fmla="*/ 6229604 w 6229604"/>
              <a:gd name="connsiteY12" fmla="*/ 1964631 h 5722227"/>
              <a:gd name="connsiteX13" fmla="*/ 6229604 w 6229604"/>
              <a:gd name="connsiteY13" fmla="*/ 2428767 h 5722227"/>
              <a:gd name="connsiteX14" fmla="*/ 6229604 w 6229604"/>
              <a:gd name="connsiteY14" fmla="*/ 3064570 h 5722227"/>
              <a:gd name="connsiteX15" fmla="*/ 6229604 w 6229604"/>
              <a:gd name="connsiteY15" fmla="*/ 3700373 h 5722227"/>
              <a:gd name="connsiteX16" fmla="*/ 6229604 w 6229604"/>
              <a:gd name="connsiteY16" fmla="*/ 4336176 h 5722227"/>
              <a:gd name="connsiteX17" fmla="*/ 6229604 w 6229604"/>
              <a:gd name="connsiteY17" fmla="*/ 5029202 h 5722227"/>
              <a:gd name="connsiteX18" fmla="*/ 6229604 w 6229604"/>
              <a:gd name="connsiteY18" fmla="*/ 5722227 h 5722227"/>
              <a:gd name="connsiteX19" fmla="*/ 5475130 w 6229604"/>
              <a:gd name="connsiteY19" fmla="*/ 5722227 h 5722227"/>
              <a:gd name="connsiteX20" fmla="*/ 4907544 w 6229604"/>
              <a:gd name="connsiteY20" fmla="*/ 5722227 h 5722227"/>
              <a:gd name="connsiteX21" fmla="*/ 4090773 w 6229604"/>
              <a:gd name="connsiteY21" fmla="*/ 5722227 h 5722227"/>
              <a:gd name="connsiteX22" fmla="*/ 3398595 w 6229604"/>
              <a:gd name="connsiteY22" fmla="*/ 5722227 h 5722227"/>
              <a:gd name="connsiteX23" fmla="*/ 2831009 w 6229604"/>
              <a:gd name="connsiteY23" fmla="*/ 5722227 h 5722227"/>
              <a:gd name="connsiteX24" fmla="*/ 2138831 w 6229604"/>
              <a:gd name="connsiteY24" fmla="*/ 5722227 h 5722227"/>
              <a:gd name="connsiteX25" fmla="*/ 1633541 w 6229604"/>
              <a:gd name="connsiteY25" fmla="*/ 5722227 h 5722227"/>
              <a:gd name="connsiteX26" fmla="*/ 1128251 w 6229604"/>
              <a:gd name="connsiteY26" fmla="*/ 5722227 h 5722227"/>
              <a:gd name="connsiteX27" fmla="*/ 0 w 6229604"/>
              <a:gd name="connsiteY27" fmla="*/ 5722227 h 5722227"/>
              <a:gd name="connsiteX28" fmla="*/ 0 w 6229604"/>
              <a:gd name="connsiteY28" fmla="*/ 5200869 h 5722227"/>
              <a:gd name="connsiteX29" fmla="*/ 0 w 6229604"/>
              <a:gd name="connsiteY29" fmla="*/ 4450621 h 5722227"/>
              <a:gd name="connsiteX30" fmla="*/ 0 w 6229604"/>
              <a:gd name="connsiteY30" fmla="*/ 3872040 h 5722227"/>
              <a:gd name="connsiteX31" fmla="*/ 0 w 6229604"/>
              <a:gd name="connsiteY31" fmla="*/ 3407904 h 5722227"/>
              <a:gd name="connsiteX32" fmla="*/ 0 w 6229604"/>
              <a:gd name="connsiteY32" fmla="*/ 2714879 h 5722227"/>
              <a:gd name="connsiteX33" fmla="*/ 0 w 6229604"/>
              <a:gd name="connsiteY33" fmla="*/ 2193520 h 5722227"/>
              <a:gd name="connsiteX34" fmla="*/ 0 w 6229604"/>
              <a:gd name="connsiteY34" fmla="*/ 1500495 h 5722227"/>
              <a:gd name="connsiteX35" fmla="*/ 0 w 6229604"/>
              <a:gd name="connsiteY35" fmla="*/ 750248 h 5722227"/>
              <a:gd name="connsiteX36" fmla="*/ 0 w 6229604"/>
              <a:gd name="connsiteY36" fmla="*/ 0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604" h="5722227" extrusionOk="0">
                <a:moveTo>
                  <a:pt x="0" y="0"/>
                </a:moveTo>
                <a:cubicBezTo>
                  <a:pt x="134765" y="733"/>
                  <a:pt x="359555" y="-15387"/>
                  <a:pt x="629882" y="0"/>
                </a:cubicBezTo>
                <a:cubicBezTo>
                  <a:pt x="900209" y="15387"/>
                  <a:pt x="965450" y="15937"/>
                  <a:pt x="1135172" y="0"/>
                </a:cubicBezTo>
                <a:cubicBezTo>
                  <a:pt x="1304894" y="-15937"/>
                  <a:pt x="1787212" y="10921"/>
                  <a:pt x="1951943" y="0"/>
                </a:cubicBezTo>
                <a:cubicBezTo>
                  <a:pt x="2116674" y="-10921"/>
                  <a:pt x="2378222" y="13313"/>
                  <a:pt x="2581825" y="0"/>
                </a:cubicBezTo>
                <a:cubicBezTo>
                  <a:pt x="2785428" y="-13313"/>
                  <a:pt x="2915218" y="19972"/>
                  <a:pt x="3211707" y="0"/>
                </a:cubicBezTo>
                <a:cubicBezTo>
                  <a:pt x="3508196" y="-19972"/>
                  <a:pt x="3832828" y="-34359"/>
                  <a:pt x="4028477" y="0"/>
                </a:cubicBezTo>
                <a:cubicBezTo>
                  <a:pt x="4224126" y="34359"/>
                  <a:pt x="4361257" y="4467"/>
                  <a:pt x="4596063" y="0"/>
                </a:cubicBezTo>
                <a:cubicBezTo>
                  <a:pt x="4830869" y="-4467"/>
                  <a:pt x="5091403" y="-7365"/>
                  <a:pt x="5412834" y="0"/>
                </a:cubicBezTo>
                <a:cubicBezTo>
                  <a:pt x="5734265" y="7365"/>
                  <a:pt x="6034988" y="-26786"/>
                  <a:pt x="6229604" y="0"/>
                </a:cubicBezTo>
                <a:cubicBezTo>
                  <a:pt x="6208296" y="256153"/>
                  <a:pt x="6219810" y="335049"/>
                  <a:pt x="6229604" y="635803"/>
                </a:cubicBezTo>
                <a:cubicBezTo>
                  <a:pt x="6239398" y="936557"/>
                  <a:pt x="6230184" y="1092448"/>
                  <a:pt x="6229604" y="1271606"/>
                </a:cubicBezTo>
                <a:cubicBezTo>
                  <a:pt x="6229024" y="1450764"/>
                  <a:pt x="6217841" y="1797531"/>
                  <a:pt x="6229604" y="1964631"/>
                </a:cubicBezTo>
                <a:cubicBezTo>
                  <a:pt x="6241367" y="2131731"/>
                  <a:pt x="6220367" y="2235822"/>
                  <a:pt x="6229604" y="2428767"/>
                </a:cubicBezTo>
                <a:cubicBezTo>
                  <a:pt x="6238841" y="2621712"/>
                  <a:pt x="6220929" y="2925917"/>
                  <a:pt x="6229604" y="3064570"/>
                </a:cubicBezTo>
                <a:cubicBezTo>
                  <a:pt x="6238279" y="3203223"/>
                  <a:pt x="6256755" y="3501958"/>
                  <a:pt x="6229604" y="3700373"/>
                </a:cubicBezTo>
                <a:cubicBezTo>
                  <a:pt x="6202453" y="3898788"/>
                  <a:pt x="6201714" y="4046823"/>
                  <a:pt x="6229604" y="4336176"/>
                </a:cubicBezTo>
                <a:cubicBezTo>
                  <a:pt x="6257494" y="4625529"/>
                  <a:pt x="6258821" y="4774033"/>
                  <a:pt x="6229604" y="5029202"/>
                </a:cubicBezTo>
                <a:cubicBezTo>
                  <a:pt x="6200387" y="5284371"/>
                  <a:pt x="6233334" y="5383875"/>
                  <a:pt x="6229604" y="5722227"/>
                </a:cubicBezTo>
                <a:cubicBezTo>
                  <a:pt x="6016393" y="5707881"/>
                  <a:pt x="5684528" y="5751176"/>
                  <a:pt x="5475130" y="5722227"/>
                </a:cubicBezTo>
                <a:cubicBezTo>
                  <a:pt x="5265732" y="5693278"/>
                  <a:pt x="5082862" y="5732690"/>
                  <a:pt x="4907544" y="5722227"/>
                </a:cubicBezTo>
                <a:cubicBezTo>
                  <a:pt x="4732226" y="5711764"/>
                  <a:pt x="4474837" y="5716289"/>
                  <a:pt x="4090773" y="5722227"/>
                </a:cubicBezTo>
                <a:cubicBezTo>
                  <a:pt x="3706709" y="5728165"/>
                  <a:pt x="3645902" y="5723973"/>
                  <a:pt x="3398595" y="5722227"/>
                </a:cubicBezTo>
                <a:cubicBezTo>
                  <a:pt x="3151288" y="5720481"/>
                  <a:pt x="3001606" y="5732695"/>
                  <a:pt x="2831009" y="5722227"/>
                </a:cubicBezTo>
                <a:cubicBezTo>
                  <a:pt x="2660412" y="5711759"/>
                  <a:pt x="2424161" y="5689878"/>
                  <a:pt x="2138831" y="5722227"/>
                </a:cubicBezTo>
                <a:cubicBezTo>
                  <a:pt x="1853501" y="5754576"/>
                  <a:pt x="1788223" y="5720540"/>
                  <a:pt x="1633541" y="5722227"/>
                </a:cubicBezTo>
                <a:cubicBezTo>
                  <a:pt x="1478859" y="5723915"/>
                  <a:pt x="1324151" y="5739059"/>
                  <a:pt x="1128251" y="5722227"/>
                </a:cubicBezTo>
                <a:cubicBezTo>
                  <a:pt x="932351" y="5705396"/>
                  <a:pt x="522340" y="5691488"/>
                  <a:pt x="0" y="5722227"/>
                </a:cubicBezTo>
                <a:cubicBezTo>
                  <a:pt x="-8445" y="5596771"/>
                  <a:pt x="-11215" y="5344833"/>
                  <a:pt x="0" y="5200869"/>
                </a:cubicBezTo>
                <a:cubicBezTo>
                  <a:pt x="11215" y="5056905"/>
                  <a:pt x="20310" y="4693766"/>
                  <a:pt x="0" y="4450621"/>
                </a:cubicBezTo>
                <a:cubicBezTo>
                  <a:pt x="-20310" y="4207476"/>
                  <a:pt x="817" y="4075053"/>
                  <a:pt x="0" y="3872040"/>
                </a:cubicBezTo>
                <a:cubicBezTo>
                  <a:pt x="-817" y="3669027"/>
                  <a:pt x="-21729" y="3595882"/>
                  <a:pt x="0" y="3407904"/>
                </a:cubicBezTo>
                <a:cubicBezTo>
                  <a:pt x="21729" y="3219926"/>
                  <a:pt x="-30605" y="3052469"/>
                  <a:pt x="0" y="2714879"/>
                </a:cubicBezTo>
                <a:cubicBezTo>
                  <a:pt x="30605" y="2377289"/>
                  <a:pt x="-16081" y="2430808"/>
                  <a:pt x="0" y="2193520"/>
                </a:cubicBezTo>
                <a:cubicBezTo>
                  <a:pt x="16081" y="1956232"/>
                  <a:pt x="18120" y="1817979"/>
                  <a:pt x="0" y="1500495"/>
                </a:cubicBezTo>
                <a:cubicBezTo>
                  <a:pt x="-18120" y="1183011"/>
                  <a:pt x="23969" y="972269"/>
                  <a:pt x="0" y="750248"/>
                </a:cubicBezTo>
                <a:cubicBezTo>
                  <a:pt x="-23969" y="528227"/>
                  <a:pt x="-3769" y="358360"/>
                  <a:pt x="0" y="0"/>
                </a:cubicBezTo>
                <a:close/>
              </a:path>
            </a:pathLst>
          </a:custGeom>
          <a:noFill/>
          <a:ln w="47625">
            <a:solidFill>
              <a:srgbClr val="FFFFFF">
                <a:alpha val="75000"/>
              </a:srgb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235343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9D2268A-D939-4E78-91B6-6C7E46406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C7CD0F8-D8B9-FF87-9B97-08E461B12A5E}"/>
              </a:ext>
            </a:extLst>
          </p:cNvPr>
          <p:cNvPicPr>
            <a:picLocks noChangeAspect="1"/>
          </p:cNvPicPr>
          <p:nvPr/>
        </p:nvPicPr>
        <p:blipFill rotWithShape="1">
          <a:blip r:embed="rId2">
            <a:alphaModFix amt="40000"/>
          </a:blip>
          <a:srcRect t="30452" r="1" b="37908"/>
          <a:stretch/>
        </p:blipFill>
        <p:spPr>
          <a:xfrm>
            <a:off x="20" y="10"/>
            <a:ext cx="12191979" cy="6857990"/>
          </a:xfrm>
          <a:prstGeom prst="rect">
            <a:avLst/>
          </a:prstGeom>
        </p:spPr>
      </p:pic>
      <p:sp>
        <p:nvSpPr>
          <p:cNvPr id="2" name="Title 1">
            <a:extLst>
              <a:ext uri="{FF2B5EF4-FFF2-40B4-BE49-F238E27FC236}">
                <a16:creationId xmlns:a16="http://schemas.microsoft.com/office/drawing/2014/main" id="{D58EF79B-DACC-0A54-38FD-FD64D56D2F84}"/>
              </a:ext>
            </a:extLst>
          </p:cNvPr>
          <p:cNvSpPr>
            <a:spLocks noGrp="1"/>
          </p:cNvSpPr>
          <p:nvPr>
            <p:ph type="title"/>
          </p:nvPr>
        </p:nvSpPr>
        <p:spPr>
          <a:xfrm>
            <a:off x="640080" y="853673"/>
            <a:ext cx="4023360" cy="5004794"/>
          </a:xfrm>
        </p:spPr>
        <p:txBody>
          <a:bodyPr>
            <a:normAutofit/>
          </a:bodyPr>
          <a:lstStyle/>
          <a:p>
            <a:r>
              <a:rPr lang="en-GB" sz="5400">
                <a:solidFill>
                  <a:srgbClr val="FFFFFF"/>
                </a:solidFill>
              </a:rPr>
              <a:t>Questions</a:t>
            </a:r>
          </a:p>
        </p:txBody>
      </p:sp>
      <p:sp>
        <p:nvSpPr>
          <p:cNvPr id="3" name="Content Placeholder 2">
            <a:extLst>
              <a:ext uri="{FF2B5EF4-FFF2-40B4-BE49-F238E27FC236}">
                <a16:creationId xmlns:a16="http://schemas.microsoft.com/office/drawing/2014/main" id="{83A1D496-D1E3-60D1-40CA-755B5EA40321}"/>
              </a:ext>
            </a:extLst>
          </p:cNvPr>
          <p:cNvSpPr>
            <a:spLocks noGrp="1"/>
          </p:cNvSpPr>
          <p:nvPr>
            <p:ph idx="1"/>
          </p:nvPr>
        </p:nvSpPr>
        <p:spPr>
          <a:xfrm>
            <a:off x="5599083" y="853673"/>
            <a:ext cx="5715000" cy="5004794"/>
          </a:xfrm>
        </p:spPr>
        <p:txBody>
          <a:bodyPr anchor="ctr">
            <a:normAutofit/>
          </a:bodyPr>
          <a:lstStyle/>
          <a:p>
            <a:pPr marL="0" indent="0">
              <a:buNone/>
            </a:pPr>
            <a:r>
              <a:rPr lang="en-GB" sz="2000">
                <a:solidFill>
                  <a:srgbClr val="FFFFFF"/>
                </a:solidFill>
              </a:rPr>
              <a:t>These are some questions that we have asked when the research was conducted from the research task, ‘How do students use technology to collaborate’. We have decided to do a survey and we have documented it using pie charts (which can be seen on the next two slides).</a:t>
            </a:r>
          </a:p>
          <a:p>
            <a:r>
              <a:rPr lang="en-GB" sz="2000">
                <a:solidFill>
                  <a:srgbClr val="FFFFFF"/>
                </a:solidFill>
              </a:rPr>
              <a:t>How confident are you at using technology?</a:t>
            </a:r>
          </a:p>
          <a:p>
            <a:r>
              <a:rPr lang="en-GB" sz="2000">
                <a:solidFill>
                  <a:srgbClr val="FFFFFF"/>
                </a:solidFill>
              </a:rPr>
              <a:t>What are the things you find difficult when using technology?</a:t>
            </a:r>
          </a:p>
          <a:p>
            <a:r>
              <a:rPr lang="en-GB" sz="2000">
                <a:solidFill>
                  <a:srgbClr val="FFFFFF"/>
                </a:solidFill>
              </a:rPr>
              <a:t>What are the things you find easier when using technology?</a:t>
            </a:r>
          </a:p>
          <a:p>
            <a:r>
              <a:rPr lang="en-GB" sz="2000">
                <a:solidFill>
                  <a:srgbClr val="FFFFFF"/>
                </a:solidFill>
              </a:rPr>
              <a:t>How often do you use technology?</a:t>
            </a:r>
          </a:p>
          <a:p>
            <a:r>
              <a:rPr lang="en-GB" sz="2000">
                <a:solidFill>
                  <a:srgbClr val="FFFFFF"/>
                </a:solidFill>
              </a:rPr>
              <a:t>In a group setting are you confident in using technology or do you rely on others?</a:t>
            </a:r>
          </a:p>
          <a:p>
            <a:r>
              <a:rPr lang="en-GB" sz="2000">
                <a:solidFill>
                  <a:srgbClr val="FFFFFF"/>
                </a:solidFill>
              </a:rPr>
              <a:t>What would help you to be more confident?</a:t>
            </a:r>
          </a:p>
        </p:txBody>
      </p:sp>
      <p:sp>
        <p:nvSpPr>
          <p:cNvPr id="11" name="sketch box">
            <a:extLst>
              <a:ext uri="{FF2B5EF4-FFF2-40B4-BE49-F238E27FC236}">
                <a16:creationId xmlns:a16="http://schemas.microsoft.com/office/drawing/2014/main" id="{E0C43A58-225D-452D-8185-0D89D1EED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8921" y="493776"/>
            <a:ext cx="6229604" cy="5722227"/>
          </a:xfrm>
          <a:custGeom>
            <a:avLst/>
            <a:gdLst>
              <a:gd name="connsiteX0" fmla="*/ 0 w 6229604"/>
              <a:gd name="connsiteY0" fmla="*/ 0 h 5722227"/>
              <a:gd name="connsiteX1" fmla="*/ 629882 w 6229604"/>
              <a:gd name="connsiteY1" fmla="*/ 0 h 5722227"/>
              <a:gd name="connsiteX2" fmla="*/ 1135172 w 6229604"/>
              <a:gd name="connsiteY2" fmla="*/ 0 h 5722227"/>
              <a:gd name="connsiteX3" fmla="*/ 1951943 w 6229604"/>
              <a:gd name="connsiteY3" fmla="*/ 0 h 5722227"/>
              <a:gd name="connsiteX4" fmla="*/ 2581825 w 6229604"/>
              <a:gd name="connsiteY4" fmla="*/ 0 h 5722227"/>
              <a:gd name="connsiteX5" fmla="*/ 3211707 w 6229604"/>
              <a:gd name="connsiteY5" fmla="*/ 0 h 5722227"/>
              <a:gd name="connsiteX6" fmla="*/ 4028477 w 6229604"/>
              <a:gd name="connsiteY6" fmla="*/ 0 h 5722227"/>
              <a:gd name="connsiteX7" fmla="*/ 4596063 w 6229604"/>
              <a:gd name="connsiteY7" fmla="*/ 0 h 5722227"/>
              <a:gd name="connsiteX8" fmla="*/ 5412834 w 6229604"/>
              <a:gd name="connsiteY8" fmla="*/ 0 h 5722227"/>
              <a:gd name="connsiteX9" fmla="*/ 6229604 w 6229604"/>
              <a:gd name="connsiteY9" fmla="*/ 0 h 5722227"/>
              <a:gd name="connsiteX10" fmla="*/ 6229604 w 6229604"/>
              <a:gd name="connsiteY10" fmla="*/ 635803 h 5722227"/>
              <a:gd name="connsiteX11" fmla="*/ 6229604 w 6229604"/>
              <a:gd name="connsiteY11" fmla="*/ 1271606 h 5722227"/>
              <a:gd name="connsiteX12" fmla="*/ 6229604 w 6229604"/>
              <a:gd name="connsiteY12" fmla="*/ 1964631 h 5722227"/>
              <a:gd name="connsiteX13" fmla="*/ 6229604 w 6229604"/>
              <a:gd name="connsiteY13" fmla="*/ 2428767 h 5722227"/>
              <a:gd name="connsiteX14" fmla="*/ 6229604 w 6229604"/>
              <a:gd name="connsiteY14" fmla="*/ 3064570 h 5722227"/>
              <a:gd name="connsiteX15" fmla="*/ 6229604 w 6229604"/>
              <a:gd name="connsiteY15" fmla="*/ 3700373 h 5722227"/>
              <a:gd name="connsiteX16" fmla="*/ 6229604 w 6229604"/>
              <a:gd name="connsiteY16" fmla="*/ 4336176 h 5722227"/>
              <a:gd name="connsiteX17" fmla="*/ 6229604 w 6229604"/>
              <a:gd name="connsiteY17" fmla="*/ 5029202 h 5722227"/>
              <a:gd name="connsiteX18" fmla="*/ 6229604 w 6229604"/>
              <a:gd name="connsiteY18" fmla="*/ 5722227 h 5722227"/>
              <a:gd name="connsiteX19" fmla="*/ 5475130 w 6229604"/>
              <a:gd name="connsiteY19" fmla="*/ 5722227 h 5722227"/>
              <a:gd name="connsiteX20" fmla="*/ 4907544 w 6229604"/>
              <a:gd name="connsiteY20" fmla="*/ 5722227 h 5722227"/>
              <a:gd name="connsiteX21" fmla="*/ 4090773 w 6229604"/>
              <a:gd name="connsiteY21" fmla="*/ 5722227 h 5722227"/>
              <a:gd name="connsiteX22" fmla="*/ 3398595 w 6229604"/>
              <a:gd name="connsiteY22" fmla="*/ 5722227 h 5722227"/>
              <a:gd name="connsiteX23" fmla="*/ 2831009 w 6229604"/>
              <a:gd name="connsiteY23" fmla="*/ 5722227 h 5722227"/>
              <a:gd name="connsiteX24" fmla="*/ 2138831 w 6229604"/>
              <a:gd name="connsiteY24" fmla="*/ 5722227 h 5722227"/>
              <a:gd name="connsiteX25" fmla="*/ 1633541 w 6229604"/>
              <a:gd name="connsiteY25" fmla="*/ 5722227 h 5722227"/>
              <a:gd name="connsiteX26" fmla="*/ 1128251 w 6229604"/>
              <a:gd name="connsiteY26" fmla="*/ 5722227 h 5722227"/>
              <a:gd name="connsiteX27" fmla="*/ 0 w 6229604"/>
              <a:gd name="connsiteY27" fmla="*/ 5722227 h 5722227"/>
              <a:gd name="connsiteX28" fmla="*/ 0 w 6229604"/>
              <a:gd name="connsiteY28" fmla="*/ 5200869 h 5722227"/>
              <a:gd name="connsiteX29" fmla="*/ 0 w 6229604"/>
              <a:gd name="connsiteY29" fmla="*/ 4450621 h 5722227"/>
              <a:gd name="connsiteX30" fmla="*/ 0 w 6229604"/>
              <a:gd name="connsiteY30" fmla="*/ 3872040 h 5722227"/>
              <a:gd name="connsiteX31" fmla="*/ 0 w 6229604"/>
              <a:gd name="connsiteY31" fmla="*/ 3407904 h 5722227"/>
              <a:gd name="connsiteX32" fmla="*/ 0 w 6229604"/>
              <a:gd name="connsiteY32" fmla="*/ 2714879 h 5722227"/>
              <a:gd name="connsiteX33" fmla="*/ 0 w 6229604"/>
              <a:gd name="connsiteY33" fmla="*/ 2193520 h 5722227"/>
              <a:gd name="connsiteX34" fmla="*/ 0 w 6229604"/>
              <a:gd name="connsiteY34" fmla="*/ 1500495 h 5722227"/>
              <a:gd name="connsiteX35" fmla="*/ 0 w 6229604"/>
              <a:gd name="connsiteY35" fmla="*/ 750248 h 5722227"/>
              <a:gd name="connsiteX36" fmla="*/ 0 w 6229604"/>
              <a:gd name="connsiteY36" fmla="*/ 0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604" h="5722227" extrusionOk="0">
                <a:moveTo>
                  <a:pt x="0" y="0"/>
                </a:moveTo>
                <a:cubicBezTo>
                  <a:pt x="134765" y="733"/>
                  <a:pt x="359555" y="-15387"/>
                  <a:pt x="629882" y="0"/>
                </a:cubicBezTo>
                <a:cubicBezTo>
                  <a:pt x="900209" y="15387"/>
                  <a:pt x="965450" y="15937"/>
                  <a:pt x="1135172" y="0"/>
                </a:cubicBezTo>
                <a:cubicBezTo>
                  <a:pt x="1304894" y="-15937"/>
                  <a:pt x="1787212" y="10921"/>
                  <a:pt x="1951943" y="0"/>
                </a:cubicBezTo>
                <a:cubicBezTo>
                  <a:pt x="2116674" y="-10921"/>
                  <a:pt x="2378222" y="13313"/>
                  <a:pt x="2581825" y="0"/>
                </a:cubicBezTo>
                <a:cubicBezTo>
                  <a:pt x="2785428" y="-13313"/>
                  <a:pt x="2915218" y="19972"/>
                  <a:pt x="3211707" y="0"/>
                </a:cubicBezTo>
                <a:cubicBezTo>
                  <a:pt x="3508196" y="-19972"/>
                  <a:pt x="3832828" y="-34359"/>
                  <a:pt x="4028477" y="0"/>
                </a:cubicBezTo>
                <a:cubicBezTo>
                  <a:pt x="4224126" y="34359"/>
                  <a:pt x="4361257" y="4467"/>
                  <a:pt x="4596063" y="0"/>
                </a:cubicBezTo>
                <a:cubicBezTo>
                  <a:pt x="4830869" y="-4467"/>
                  <a:pt x="5091403" y="-7365"/>
                  <a:pt x="5412834" y="0"/>
                </a:cubicBezTo>
                <a:cubicBezTo>
                  <a:pt x="5734265" y="7365"/>
                  <a:pt x="6034988" y="-26786"/>
                  <a:pt x="6229604" y="0"/>
                </a:cubicBezTo>
                <a:cubicBezTo>
                  <a:pt x="6208296" y="256153"/>
                  <a:pt x="6219810" y="335049"/>
                  <a:pt x="6229604" y="635803"/>
                </a:cubicBezTo>
                <a:cubicBezTo>
                  <a:pt x="6239398" y="936557"/>
                  <a:pt x="6230184" y="1092448"/>
                  <a:pt x="6229604" y="1271606"/>
                </a:cubicBezTo>
                <a:cubicBezTo>
                  <a:pt x="6229024" y="1450764"/>
                  <a:pt x="6217841" y="1797531"/>
                  <a:pt x="6229604" y="1964631"/>
                </a:cubicBezTo>
                <a:cubicBezTo>
                  <a:pt x="6241367" y="2131731"/>
                  <a:pt x="6220367" y="2235822"/>
                  <a:pt x="6229604" y="2428767"/>
                </a:cubicBezTo>
                <a:cubicBezTo>
                  <a:pt x="6238841" y="2621712"/>
                  <a:pt x="6220929" y="2925917"/>
                  <a:pt x="6229604" y="3064570"/>
                </a:cubicBezTo>
                <a:cubicBezTo>
                  <a:pt x="6238279" y="3203223"/>
                  <a:pt x="6256755" y="3501958"/>
                  <a:pt x="6229604" y="3700373"/>
                </a:cubicBezTo>
                <a:cubicBezTo>
                  <a:pt x="6202453" y="3898788"/>
                  <a:pt x="6201714" y="4046823"/>
                  <a:pt x="6229604" y="4336176"/>
                </a:cubicBezTo>
                <a:cubicBezTo>
                  <a:pt x="6257494" y="4625529"/>
                  <a:pt x="6258821" y="4774033"/>
                  <a:pt x="6229604" y="5029202"/>
                </a:cubicBezTo>
                <a:cubicBezTo>
                  <a:pt x="6200387" y="5284371"/>
                  <a:pt x="6233334" y="5383875"/>
                  <a:pt x="6229604" y="5722227"/>
                </a:cubicBezTo>
                <a:cubicBezTo>
                  <a:pt x="6016393" y="5707881"/>
                  <a:pt x="5684528" y="5751176"/>
                  <a:pt x="5475130" y="5722227"/>
                </a:cubicBezTo>
                <a:cubicBezTo>
                  <a:pt x="5265732" y="5693278"/>
                  <a:pt x="5082862" y="5732690"/>
                  <a:pt x="4907544" y="5722227"/>
                </a:cubicBezTo>
                <a:cubicBezTo>
                  <a:pt x="4732226" y="5711764"/>
                  <a:pt x="4474837" y="5716289"/>
                  <a:pt x="4090773" y="5722227"/>
                </a:cubicBezTo>
                <a:cubicBezTo>
                  <a:pt x="3706709" y="5728165"/>
                  <a:pt x="3645902" y="5723973"/>
                  <a:pt x="3398595" y="5722227"/>
                </a:cubicBezTo>
                <a:cubicBezTo>
                  <a:pt x="3151288" y="5720481"/>
                  <a:pt x="3001606" y="5732695"/>
                  <a:pt x="2831009" y="5722227"/>
                </a:cubicBezTo>
                <a:cubicBezTo>
                  <a:pt x="2660412" y="5711759"/>
                  <a:pt x="2424161" y="5689878"/>
                  <a:pt x="2138831" y="5722227"/>
                </a:cubicBezTo>
                <a:cubicBezTo>
                  <a:pt x="1853501" y="5754576"/>
                  <a:pt x="1788223" y="5720540"/>
                  <a:pt x="1633541" y="5722227"/>
                </a:cubicBezTo>
                <a:cubicBezTo>
                  <a:pt x="1478859" y="5723915"/>
                  <a:pt x="1324151" y="5739059"/>
                  <a:pt x="1128251" y="5722227"/>
                </a:cubicBezTo>
                <a:cubicBezTo>
                  <a:pt x="932351" y="5705396"/>
                  <a:pt x="522340" y="5691488"/>
                  <a:pt x="0" y="5722227"/>
                </a:cubicBezTo>
                <a:cubicBezTo>
                  <a:pt x="-8445" y="5596771"/>
                  <a:pt x="-11215" y="5344833"/>
                  <a:pt x="0" y="5200869"/>
                </a:cubicBezTo>
                <a:cubicBezTo>
                  <a:pt x="11215" y="5056905"/>
                  <a:pt x="20310" y="4693766"/>
                  <a:pt x="0" y="4450621"/>
                </a:cubicBezTo>
                <a:cubicBezTo>
                  <a:pt x="-20310" y="4207476"/>
                  <a:pt x="817" y="4075053"/>
                  <a:pt x="0" y="3872040"/>
                </a:cubicBezTo>
                <a:cubicBezTo>
                  <a:pt x="-817" y="3669027"/>
                  <a:pt x="-21729" y="3595882"/>
                  <a:pt x="0" y="3407904"/>
                </a:cubicBezTo>
                <a:cubicBezTo>
                  <a:pt x="21729" y="3219926"/>
                  <a:pt x="-30605" y="3052469"/>
                  <a:pt x="0" y="2714879"/>
                </a:cubicBezTo>
                <a:cubicBezTo>
                  <a:pt x="30605" y="2377289"/>
                  <a:pt x="-16081" y="2430808"/>
                  <a:pt x="0" y="2193520"/>
                </a:cubicBezTo>
                <a:cubicBezTo>
                  <a:pt x="16081" y="1956232"/>
                  <a:pt x="18120" y="1817979"/>
                  <a:pt x="0" y="1500495"/>
                </a:cubicBezTo>
                <a:cubicBezTo>
                  <a:pt x="-18120" y="1183011"/>
                  <a:pt x="23969" y="972269"/>
                  <a:pt x="0" y="750248"/>
                </a:cubicBezTo>
                <a:cubicBezTo>
                  <a:pt x="-23969" y="528227"/>
                  <a:pt x="-3769" y="358360"/>
                  <a:pt x="0" y="0"/>
                </a:cubicBezTo>
                <a:close/>
              </a:path>
            </a:pathLst>
          </a:custGeom>
          <a:noFill/>
          <a:ln w="47625">
            <a:solidFill>
              <a:srgbClr val="FFFFFF">
                <a:alpha val="75000"/>
              </a:srgb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9072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11" name="Chart 10">
            <a:extLst>
              <a:ext uri="{FF2B5EF4-FFF2-40B4-BE49-F238E27FC236}">
                <a16:creationId xmlns:a16="http://schemas.microsoft.com/office/drawing/2014/main" id="{4BD6031E-EE10-8E21-1E7C-C0D71AB9BE50}"/>
              </a:ext>
            </a:extLst>
          </p:cNvPr>
          <p:cNvGraphicFramePr/>
          <p:nvPr>
            <p:extLst>
              <p:ext uri="{D42A27DB-BD31-4B8C-83A1-F6EECF244321}">
                <p14:modId xmlns:p14="http://schemas.microsoft.com/office/powerpoint/2010/main" val="2770499032"/>
              </p:ext>
            </p:extLst>
          </p:nvPr>
        </p:nvGraphicFramePr>
        <p:xfrm>
          <a:off x="950420" y="0"/>
          <a:ext cx="4202546" cy="322534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5" name="Chart 14">
            <a:extLst>
              <a:ext uri="{FF2B5EF4-FFF2-40B4-BE49-F238E27FC236}">
                <a16:creationId xmlns:a16="http://schemas.microsoft.com/office/drawing/2014/main" id="{CC75F303-05B9-C793-3757-29106EA26A36}"/>
              </a:ext>
            </a:extLst>
          </p:cNvPr>
          <p:cNvGraphicFramePr/>
          <p:nvPr>
            <p:extLst>
              <p:ext uri="{D42A27DB-BD31-4B8C-83A1-F6EECF244321}">
                <p14:modId xmlns:p14="http://schemas.microsoft.com/office/powerpoint/2010/main" val="1466445991"/>
              </p:ext>
            </p:extLst>
          </p:nvPr>
        </p:nvGraphicFramePr>
        <p:xfrm>
          <a:off x="436877" y="3531603"/>
          <a:ext cx="4738255" cy="332639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Chart 17">
            <a:extLst>
              <a:ext uri="{FF2B5EF4-FFF2-40B4-BE49-F238E27FC236}">
                <a16:creationId xmlns:a16="http://schemas.microsoft.com/office/drawing/2014/main" id="{2398C35D-B953-3194-2984-3B8C7DD36A7B}"/>
              </a:ext>
            </a:extLst>
          </p:cNvPr>
          <p:cNvGraphicFramePr/>
          <p:nvPr>
            <p:extLst>
              <p:ext uri="{D42A27DB-BD31-4B8C-83A1-F6EECF244321}">
                <p14:modId xmlns:p14="http://schemas.microsoft.com/office/powerpoint/2010/main" val="2122886620"/>
              </p:ext>
            </p:extLst>
          </p:nvPr>
        </p:nvGraphicFramePr>
        <p:xfrm>
          <a:off x="6656646" y="92675"/>
          <a:ext cx="5017194" cy="333632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Chart 20">
            <a:extLst>
              <a:ext uri="{FF2B5EF4-FFF2-40B4-BE49-F238E27FC236}">
                <a16:creationId xmlns:a16="http://schemas.microsoft.com/office/drawing/2014/main" id="{BB5F11C4-C7AD-AAFD-0C68-8AAE21E4B6F5}"/>
              </a:ext>
            </a:extLst>
          </p:cNvPr>
          <p:cNvGraphicFramePr/>
          <p:nvPr>
            <p:extLst>
              <p:ext uri="{D42A27DB-BD31-4B8C-83A1-F6EECF244321}">
                <p14:modId xmlns:p14="http://schemas.microsoft.com/office/powerpoint/2010/main" val="1333715285"/>
              </p:ext>
            </p:extLst>
          </p:nvPr>
        </p:nvGraphicFramePr>
        <p:xfrm>
          <a:off x="6235929" y="3632660"/>
          <a:ext cx="5697913" cy="322534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8772648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7" name="Chart 6">
            <a:extLst>
              <a:ext uri="{FF2B5EF4-FFF2-40B4-BE49-F238E27FC236}">
                <a16:creationId xmlns:a16="http://schemas.microsoft.com/office/drawing/2014/main" id="{22097EFF-E943-F757-DBD2-07CD748ACF9D}"/>
              </a:ext>
            </a:extLst>
          </p:cNvPr>
          <p:cNvGraphicFramePr/>
          <p:nvPr>
            <p:extLst>
              <p:ext uri="{D42A27DB-BD31-4B8C-83A1-F6EECF244321}">
                <p14:modId xmlns:p14="http://schemas.microsoft.com/office/powerpoint/2010/main" val="2374999327"/>
              </p:ext>
            </p:extLst>
          </p:nvPr>
        </p:nvGraphicFramePr>
        <p:xfrm>
          <a:off x="191193" y="1261762"/>
          <a:ext cx="4355869" cy="379237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hart 7">
            <a:extLst>
              <a:ext uri="{FF2B5EF4-FFF2-40B4-BE49-F238E27FC236}">
                <a16:creationId xmlns:a16="http://schemas.microsoft.com/office/drawing/2014/main" id="{0371E06A-7EAC-AE1B-D662-870307F03211}"/>
              </a:ext>
            </a:extLst>
          </p:cNvPr>
          <p:cNvGraphicFramePr/>
          <p:nvPr>
            <p:extLst>
              <p:ext uri="{D42A27DB-BD31-4B8C-83A1-F6EECF244321}">
                <p14:modId xmlns:p14="http://schemas.microsoft.com/office/powerpoint/2010/main" val="795706536"/>
              </p:ext>
            </p:extLst>
          </p:nvPr>
        </p:nvGraphicFramePr>
        <p:xfrm>
          <a:off x="5257339" y="1579418"/>
          <a:ext cx="5823526" cy="42893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7093129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9">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9A637A-10B7-B40D-054C-23F1972435F5}"/>
              </a:ext>
            </a:extLst>
          </p:cNvPr>
          <p:cNvSpPr>
            <a:spLocks noGrp="1"/>
          </p:cNvSpPr>
          <p:nvPr>
            <p:ph type="title"/>
          </p:nvPr>
        </p:nvSpPr>
        <p:spPr>
          <a:xfrm>
            <a:off x="6981825" y="1641752"/>
            <a:ext cx="4391024" cy="1323439"/>
          </a:xfrm>
        </p:spPr>
        <p:txBody>
          <a:bodyPr anchor="t">
            <a:normAutofit/>
          </a:bodyPr>
          <a:lstStyle/>
          <a:p>
            <a:r>
              <a:rPr lang="en-GB" sz="4000">
                <a:solidFill>
                  <a:schemeClr val="bg1"/>
                </a:solidFill>
              </a:rPr>
              <a:t>Who did we ask?</a:t>
            </a:r>
          </a:p>
        </p:txBody>
      </p:sp>
      <p:pic>
        <p:nvPicPr>
          <p:cNvPr id="5" name="Picture 4">
            <a:extLst>
              <a:ext uri="{FF2B5EF4-FFF2-40B4-BE49-F238E27FC236}">
                <a16:creationId xmlns:a16="http://schemas.microsoft.com/office/drawing/2014/main" id="{C64EC019-50E2-931A-B134-FD5FD975ACD2}"/>
              </a:ext>
            </a:extLst>
          </p:cNvPr>
          <p:cNvPicPr>
            <a:picLocks noChangeAspect="1"/>
          </p:cNvPicPr>
          <p:nvPr/>
        </p:nvPicPr>
        <p:blipFill rotWithShape="1">
          <a:blip r:embed="rId2"/>
          <a:srcRect l="8622" r="16519" b="-1"/>
          <a:stretch/>
        </p:blipFill>
        <p:spPr>
          <a:xfrm>
            <a:off x="827088" y="1498600"/>
            <a:ext cx="5260975" cy="467677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grpSp>
        <p:nvGrpSpPr>
          <p:cNvPr id="16" name="Group 11">
            <a:extLst>
              <a:ext uri="{FF2B5EF4-FFF2-40B4-BE49-F238E27FC236}">
                <a16:creationId xmlns:a16="http://schemas.microsoft.com/office/drawing/2014/main" id="{0EAC7AFE-68C0-41EB-A1C7-108E60D7C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7088" y="4795537"/>
            <a:ext cx="5260975" cy="1410656"/>
            <a:chOff x="827088" y="4795537"/>
            <a:chExt cx="5260975" cy="1410656"/>
          </a:xfrm>
        </p:grpSpPr>
        <p:sp>
          <p:nvSpPr>
            <p:cNvPr id="17" name="Freeform: Shape 12">
              <a:extLst>
                <a:ext uri="{FF2B5EF4-FFF2-40B4-BE49-F238E27FC236}">
                  <a16:creationId xmlns:a16="http://schemas.microsoft.com/office/drawing/2014/main" id="{127393A7-D6DA-410B-8699-AA56B57BF7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8EC44C88-69E3-42EE-86E8-9B45F712B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46EB13C8-23D9-7E4D-DC90-89C6068D57D7}"/>
              </a:ext>
            </a:extLst>
          </p:cNvPr>
          <p:cNvSpPr>
            <a:spLocks noGrp="1"/>
          </p:cNvSpPr>
          <p:nvPr>
            <p:ph idx="1"/>
          </p:nvPr>
        </p:nvSpPr>
        <p:spPr>
          <a:xfrm>
            <a:off x="6981826" y="3146400"/>
            <a:ext cx="4391024" cy="2682000"/>
          </a:xfrm>
        </p:spPr>
        <p:txBody>
          <a:bodyPr>
            <a:normAutofit/>
          </a:bodyPr>
          <a:lstStyle/>
          <a:p>
            <a:pPr marL="0" indent="0">
              <a:buNone/>
            </a:pPr>
            <a:r>
              <a:rPr lang="en-GB" sz="2200">
                <a:solidFill>
                  <a:schemeClr val="bg1">
                    <a:alpha val="80000"/>
                  </a:schemeClr>
                </a:solidFill>
              </a:rPr>
              <a:t>We asked students at UWTSD from ages 18-60+ to get an accurate representation of what age ranges use technology best and if they can use it at all to aid in how well they can work with technology to use it when working with others.</a:t>
            </a:r>
          </a:p>
        </p:txBody>
      </p:sp>
    </p:spTree>
    <p:extLst>
      <p:ext uri="{BB962C8B-B14F-4D97-AF65-F5344CB8AC3E}">
        <p14:creationId xmlns:p14="http://schemas.microsoft.com/office/powerpoint/2010/main" val="348329706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10">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DE7C89C-C685-2B37-074B-C667437EAE9C}"/>
              </a:ext>
            </a:extLst>
          </p:cNvPr>
          <p:cNvPicPr>
            <a:picLocks noChangeAspect="1"/>
          </p:cNvPicPr>
          <p:nvPr/>
        </p:nvPicPr>
        <p:blipFill rotWithShape="1">
          <a:blip r:embed="rId2"/>
          <a:srcRect t="8863" b="6550"/>
          <a:stretch/>
        </p:blipFill>
        <p:spPr>
          <a:xfrm>
            <a:off x="1" y="1"/>
            <a:ext cx="12192000" cy="6857999"/>
          </a:xfrm>
          <a:prstGeom prst="rect">
            <a:avLst/>
          </a:prstGeom>
        </p:spPr>
      </p:pic>
      <p:sp>
        <p:nvSpPr>
          <p:cNvPr id="13" name="Freeform: Shape 12">
            <a:extLst>
              <a:ext uri="{FF2B5EF4-FFF2-40B4-BE49-F238E27FC236}">
                <a16:creationId xmlns:a16="http://schemas.microsoft.com/office/drawing/2014/main" id="{C74F2646-08C7-4051-81DA-751C43A03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099" y="585274"/>
            <a:ext cx="7036051" cy="5492212"/>
          </a:xfrm>
          <a:custGeom>
            <a:avLst/>
            <a:gdLst>
              <a:gd name="connsiteX0" fmla="*/ 0 w 7036051"/>
              <a:gd name="connsiteY0" fmla="*/ 0 h 5492212"/>
              <a:gd name="connsiteX1" fmla="*/ 7036051 w 7036051"/>
              <a:gd name="connsiteY1" fmla="*/ 0 h 5492212"/>
              <a:gd name="connsiteX2" fmla="*/ 7036051 w 7036051"/>
              <a:gd name="connsiteY2" fmla="*/ 5163846 h 5492212"/>
              <a:gd name="connsiteX3" fmla="*/ 7012593 w 7036051"/>
              <a:gd name="connsiteY3" fmla="*/ 5176898 h 5492212"/>
              <a:gd name="connsiteX4" fmla="*/ 6958601 w 7036051"/>
              <a:gd name="connsiteY4" fmla="*/ 5204359 h 5492212"/>
              <a:gd name="connsiteX5" fmla="*/ 6951226 w 7036051"/>
              <a:gd name="connsiteY5" fmla="*/ 5203241 h 5492212"/>
              <a:gd name="connsiteX6" fmla="*/ 6920864 w 7036051"/>
              <a:gd name="connsiteY6" fmla="*/ 5220003 h 5492212"/>
              <a:gd name="connsiteX7" fmla="*/ 6834841 w 7036051"/>
              <a:gd name="connsiteY7" fmla="*/ 5266115 h 5492212"/>
              <a:gd name="connsiteX8" fmla="*/ 6777937 w 7036051"/>
              <a:gd name="connsiteY8" fmla="*/ 5332502 h 5492212"/>
              <a:gd name="connsiteX9" fmla="*/ 6752874 w 7036051"/>
              <a:gd name="connsiteY9" fmla="*/ 5340428 h 5492212"/>
              <a:gd name="connsiteX10" fmla="*/ 6711115 w 7036051"/>
              <a:gd name="connsiteY10" fmla="*/ 5353924 h 5492212"/>
              <a:gd name="connsiteX11" fmla="*/ 6702149 w 7036051"/>
              <a:gd name="connsiteY11" fmla="*/ 5351500 h 5492212"/>
              <a:gd name="connsiteX12" fmla="*/ 6698458 w 7036051"/>
              <a:gd name="connsiteY12" fmla="*/ 5352743 h 5492212"/>
              <a:gd name="connsiteX13" fmla="*/ 6698049 w 7036051"/>
              <a:gd name="connsiteY13" fmla="*/ 5352570 h 5492212"/>
              <a:gd name="connsiteX14" fmla="*/ 6697297 w 7036051"/>
              <a:gd name="connsiteY14" fmla="*/ 5353134 h 5492212"/>
              <a:gd name="connsiteX15" fmla="*/ 6689118 w 7036051"/>
              <a:gd name="connsiteY15" fmla="*/ 5355890 h 5492212"/>
              <a:gd name="connsiteX16" fmla="*/ 6670605 w 7036051"/>
              <a:gd name="connsiteY16" fmla="*/ 5355427 h 5492212"/>
              <a:gd name="connsiteX17" fmla="*/ 6659606 w 7036051"/>
              <a:gd name="connsiteY17" fmla="*/ 5357084 h 5492212"/>
              <a:gd name="connsiteX18" fmla="*/ 6649636 w 7036051"/>
              <a:gd name="connsiteY18" fmla="*/ 5367869 h 5492212"/>
              <a:gd name="connsiteX19" fmla="*/ 6642159 w 7036051"/>
              <a:gd name="connsiteY19" fmla="*/ 5369506 h 5492212"/>
              <a:gd name="connsiteX20" fmla="*/ 6640764 w 7036051"/>
              <a:gd name="connsiteY20" fmla="*/ 5370991 h 5492212"/>
              <a:gd name="connsiteX21" fmla="*/ 6636665 w 7036051"/>
              <a:gd name="connsiteY21" fmla="*/ 5374002 h 5492212"/>
              <a:gd name="connsiteX22" fmla="*/ 6641287 w 7036051"/>
              <a:gd name="connsiteY22" fmla="*/ 5376181 h 5492212"/>
              <a:gd name="connsiteX23" fmla="*/ 6591018 w 7036051"/>
              <a:gd name="connsiteY23" fmla="*/ 5390981 h 5492212"/>
              <a:gd name="connsiteX24" fmla="*/ 6548326 w 7036051"/>
              <a:gd name="connsiteY24" fmla="*/ 5403583 h 5492212"/>
              <a:gd name="connsiteX25" fmla="*/ 6472868 w 7036051"/>
              <a:gd name="connsiteY25" fmla="*/ 5394733 h 5492212"/>
              <a:gd name="connsiteX26" fmla="*/ 6401194 w 7036051"/>
              <a:gd name="connsiteY26" fmla="*/ 5422870 h 5492212"/>
              <a:gd name="connsiteX27" fmla="*/ 6381961 w 7036051"/>
              <a:gd name="connsiteY27" fmla="*/ 5422940 h 5492212"/>
              <a:gd name="connsiteX28" fmla="*/ 6363834 w 7036051"/>
              <a:gd name="connsiteY28" fmla="*/ 5417751 h 5492212"/>
              <a:gd name="connsiteX29" fmla="*/ 6363997 w 7036051"/>
              <a:gd name="connsiteY29" fmla="*/ 5415912 h 5492212"/>
              <a:gd name="connsiteX30" fmla="*/ 6361124 w 7036051"/>
              <a:gd name="connsiteY30" fmla="*/ 5415066 h 5492212"/>
              <a:gd name="connsiteX31" fmla="*/ 6358507 w 7036051"/>
              <a:gd name="connsiteY31" fmla="*/ 5416224 h 5492212"/>
              <a:gd name="connsiteX32" fmla="*/ 6355073 w 7036051"/>
              <a:gd name="connsiteY32" fmla="*/ 5415242 h 5492212"/>
              <a:gd name="connsiteX33" fmla="*/ 6345676 w 7036051"/>
              <a:gd name="connsiteY33" fmla="*/ 5413049 h 5492212"/>
              <a:gd name="connsiteX34" fmla="*/ 6342596 w 7036051"/>
              <a:gd name="connsiteY34" fmla="*/ 5409297 h 5492212"/>
              <a:gd name="connsiteX35" fmla="*/ 6305742 w 7036051"/>
              <a:gd name="connsiteY35" fmla="*/ 5401622 h 5492212"/>
              <a:gd name="connsiteX36" fmla="*/ 6294445 w 7036051"/>
              <a:gd name="connsiteY36" fmla="*/ 5404149 h 5492212"/>
              <a:gd name="connsiteX37" fmla="*/ 6281414 w 7036051"/>
              <a:gd name="connsiteY37" fmla="*/ 5398024 h 5492212"/>
              <a:gd name="connsiteX38" fmla="*/ 6243972 w 7036051"/>
              <a:gd name="connsiteY38" fmla="*/ 5395807 h 5492212"/>
              <a:gd name="connsiteX39" fmla="*/ 6202379 w 7036051"/>
              <a:gd name="connsiteY39" fmla="*/ 5388661 h 5492212"/>
              <a:gd name="connsiteX40" fmla="*/ 6173010 w 7036051"/>
              <a:gd name="connsiteY40" fmla="*/ 5380606 h 5492212"/>
              <a:gd name="connsiteX41" fmla="*/ 6093421 w 7036051"/>
              <a:gd name="connsiteY41" fmla="*/ 5375473 h 5492212"/>
              <a:gd name="connsiteX42" fmla="*/ 5959474 w 7036051"/>
              <a:gd name="connsiteY42" fmla="*/ 5373386 h 5492212"/>
              <a:gd name="connsiteX43" fmla="*/ 5931492 w 7036051"/>
              <a:gd name="connsiteY43" fmla="*/ 5371513 h 5492212"/>
              <a:gd name="connsiteX44" fmla="*/ 5909558 w 7036051"/>
              <a:gd name="connsiteY44" fmla="*/ 5364228 h 5492212"/>
              <a:gd name="connsiteX45" fmla="*/ 5906319 w 7036051"/>
              <a:gd name="connsiteY45" fmla="*/ 5357590 h 5492212"/>
              <a:gd name="connsiteX46" fmla="*/ 5891268 w 7036051"/>
              <a:gd name="connsiteY46" fmla="*/ 5355650 h 5492212"/>
              <a:gd name="connsiteX47" fmla="*/ 5887711 w 7036051"/>
              <a:gd name="connsiteY47" fmla="*/ 5353947 h 5492212"/>
              <a:gd name="connsiteX48" fmla="*/ 5866852 w 7036051"/>
              <a:gd name="connsiteY48" fmla="*/ 5345374 h 5492212"/>
              <a:gd name="connsiteX49" fmla="*/ 5811310 w 7036051"/>
              <a:gd name="connsiteY49" fmla="*/ 5356530 h 5492212"/>
              <a:gd name="connsiteX50" fmla="*/ 5770689 w 7036051"/>
              <a:gd name="connsiteY50" fmla="*/ 5359014 h 5492212"/>
              <a:gd name="connsiteX51" fmla="*/ 5767719 w 7036051"/>
              <a:gd name="connsiteY51" fmla="*/ 5357260 h 5492212"/>
              <a:gd name="connsiteX52" fmla="*/ 5765688 w 7036051"/>
              <a:gd name="connsiteY52" fmla="*/ 5352793 h 5492212"/>
              <a:gd name="connsiteX53" fmla="*/ 5758598 w 7036051"/>
              <a:gd name="connsiteY53" fmla="*/ 5351053 h 5492212"/>
              <a:gd name="connsiteX54" fmla="*/ 5752036 w 7036051"/>
              <a:gd name="connsiteY54" fmla="*/ 5346019 h 5492212"/>
              <a:gd name="connsiteX55" fmla="*/ 5503590 w 7036051"/>
              <a:gd name="connsiteY55" fmla="*/ 5325537 h 5492212"/>
              <a:gd name="connsiteX56" fmla="*/ 5389848 w 7036051"/>
              <a:gd name="connsiteY56" fmla="*/ 5351472 h 5492212"/>
              <a:gd name="connsiteX57" fmla="*/ 5344450 w 7036051"/>
              <a:gd name="connsiteY57" fmla="*/ 5354840 h 5492212"/>
              <a:gd name="connsiteX58" fmla="*/ 5338428 w 7036051"/>
              <a:gd name="connsiteY58" fmla="*/ 5350516 h 5492212"/>
              <a:gd name="connsiteX59" fmla="*/ 5273489 w 7036051"/>
              <a:gd name="connsiteY59" fmla="*/ 5373945 h 5492212"/>
              <a:gd name="connsiteX60" fmla="*/ 5182701 w 7036051"/>
              <a:gd name="connsiteY60" fmla="*/ 5370075 h 5492212"/>
              <a:gd name="connsiteX61" fmla="*/ 5114856 w 7036051"/>
              <a:gd name="connsiteY61" fmla="*/ 5361037 h 5492212"/>
              <a:gd name="connsiteX62" fmla="*/ 5076532 w 7036051"/>
              <a:gd name="connsiteY62" fmla="*/ 5358612 h 5492212"/>
              <a:gd name="connsiteX63" fmla="*/ 5048954 w 7036051"/>
              <a:gd name="connsiteY63" fmla="*/ 5353915 h 5492212"/>
              <a:gd name="connsiteX64" fmla="*/ 4977087 w 7036051"/>
              <a:gd name="connsiteY64" fmla="*/ 5357736 h 5492212"/>
              <a:gd name="connsiteX65" fmla="*/ 4857261 w 7036051"/>
              <a:gd name="connsiteY65" fmla="*/ 5370659 h 5492212"/>
              <a:gd name="connsiteX66" fmla="*/ 4769845 w 7036051"/>
              <a:gd name="connsiteY66" fmla="*/ 5353264 h 5492212"/>
              <a:gd name="connsiteX67" fmla="*/ 4722220 w 7036051"/>
              <a:gd name="connsiteY67" fmla="*/ 5370534 h 5492212"/>
              <a:gd name="connsiteX68" fmla="*/ 4667552 w 7036051"/>
              <a:gd name="connsiteY68" fmla="*/ 5366753 h 5492212"/>
              <a:gd name="connsiteX69" fmla="*/ 4454472 w 7036051"/>
              <a:gd name="connsiteY69" fmla="*/ 5391442 h 5492212"/>
              <a:gd name="connsiteX70" fmla="*/ 4317219 w 7036051"/>
              <a:gd name="connsiteY70" fmla="*/ 5411554 h 5492212"/>
              <a:gd name="connsiteX71" fmla="*/ 4298346 w 7036051"/>
              <a:gd name="connsiteY71" fmla="*/ 5416146 h 5492212"/>
              <a:gd name="connsiteX72" fmla="*/ 4298228 w 7036051"/>
              <a:gd name="connsiteY72" fmla="*/ 5417983 h 5492212"/>
              <a:gd name="connsiteX73" fmla="*/ 4295233 w 7036051"/>
              <a:gd name="connsiteY73" fmla="*/ 5418735 h 5492212"/>
              <a:gd name="connsiteX74" fmla="*/ 4292799 w 7036051"/>
              <a:gd name="connsiteY74" fmla="*/ 5417494 h 5492212"/>
              <a:gd name="connsiteX75" fmla="*/ 4289225 w 7036051"/>
              <a:gd name="connsiteY75" fmla="*/ 5418364 h 5492212"/>
              <a:gd name="connsiteX76" fmla="*/ 4279515 w 7036051"/>
              <a:gd name="connsiteY76" fmla="*/ 5420247 h 5492212"/>
              <a:gd name="connsiteX77" fmla="*/ 4275872 w 7036051"/>
              <a:gd name="connsiteY77" fmla="*/ 5423890 h 5492212"/>
              <a:gd name="connsiteX78" fmla="*/ 4227055 w 7036051"/>
              <a:gd name="connsiteY78" fmla="*/ 5427466 h 5492212"/>
              <a:gd name="connsiteX79" fmla="*/ 4213123 w 7036051"/>
              <a:gd name="connsiteY79" fmla="*/ 5433155 h 5492212"/>
              <a:gd name="connsiteX80" fmla="*/ 4175436 w 7036051"/>
              <a:gd name="connsiteY80" fmla="*/ 5434156 h 5492212"/>
              <a:gd name="connsiteX81" fmla="*/ 4132856 w 7036051"/>
              <a:gd name="connsiteY81" fmla="*/ 5439937 h 5492212"/>
              <a:gd name="connsiteX82" fmla="*/ 4102333 w 7036051"/>
              <a:gd name="connsiteY82" fmla="*/ 5447021 h 5492212"/>
              <a:gd name="connsiteX83" fmla="*/ 4022159 w 7036051"/>
              <a:gd name="connsiteY83" fmla="*/ 5449566 h 5492212"/>
              <a:gd name="connsiteX84" fmla="*/ 3888224 w 7036051"/>
              <a:gd name="connsiteY84" fmla="*/ 5447312 h 5492212"/>
              <a:gd name="connsiteX85" fmla="*/ 3860026 w 7036051"/>
              <a:gd name="connsiteY85" fmla="*/ 5448274 h 5492212"/>
              <a:gd name="connsiteX86" fmla="*/ 3832796 w 7036051"/>
              <a:gd name="connsiteY86" fmla="*/ 5461349 h 5492212"/>
              <a:gd name="connsiteX87" fmla="*/ 3817485 w 7036051"/>
              <a:gd name="connsiteY87" fmla="*/ 5462797 h 5492212"/>
              <a:gd name="connsiteX88" fmla="*/ 3813676 w 7036051"/>
              <a:gd name="connsiteY88" fmla="*/ 5464379 h 5492212"/>
              <a:gd name="connsiteX89" fmla="*/ 3791563 w 7036051"/>
              <a:gd name="connsiteY89" fmla="*/ 5472259 h 5492212"/>
              <a:gd name="connsiteX90" fmla="*/ 3737858 w 7036051"/>
              <a:gd name="connsiteY90" fmla="*/ 5459331 h 5492212"/>
              <a:gd name="connsiteX91" fmla="*/ 3697716 w 7036051"/>
              <a:gd name="connsiteY91" fmla="*/ 5455539 h 5492212"/>
              <a:gd name="connsiteX92" fmla="*/ 3694487 w 7036051"/>
              <a:gd name="connsiteY92" fmla="*/ 5457193 h 5492212"/>
              <a:gd name="connsiteX93" fmla="*/ 3691779 w 7036051"/>
              <a:gd name="connsiteY93" fmla="*/ 5461582 h 5492212"/>
              <a:gd name="connsiteX94" fmla="*/ 3684442 w 7036051"/>
              <a:gd name="connsiteY94" fmla="*/ 5463086 h 5492212"/>
              <a:gd name="connsiteX95" fmla="*/ 3677129 w 7036051"/>
              <a:gd name="connsiteY95" fmla="*/ 5467898 h 5492212"/>
              <a:gd name="connsiteX96" fmla="*/ 3438897 w 7036051"/>
              <a:gd name="connsiteY96" fmla="*/ 5462195 h 5492212"/>
              <a:gd name="connsiteX97" fmla="*/ 3389756 w 7036051"/>
              <a:gd name="connsiteY97" fmla="*/ 5444428 h 5492212"/>
              <a:gd name="connsiteX98" fmla="*/ 3316666 w 7036051"/>
              <a:gd name="connsiteY98" fmla="*/ 5450736 h 5492212"/>
              <a:gd name="connsiteX99" fmla="*/ 3271894 w 7036051"/>
              <a:gd name="connsiteY99" fmla="*/ 5445907 h 5492212"/>
              <a:gd name="connsiteX100" fmla="*/ 3265228 w 7036051"/>
              <a:gd name="connsiteY100" fmla="*/ 5450024 h 5492212"/>
              <a:gd name="connsiteX101" fmla="*/ 3204017 w 7036051"/>
              <a:gd name="connsiteY101" fmla="*/ 5424552 h 5492212"/>
              <a:gd name="connsiteX102" fmla="*/ 3112867 w 7036051"/>
              <a:gd name="connsiteY102" fmla="*/ 5425473 h 5492212"/>
              <a:gd name="connsiteX103" fmla="*/ 3043809 w 7036051"/>
              <a:gd name="connsiteY103" fmla="*/ 5432293 h 5492212"/>
              <a:gd name="connsiteX104" fmla="*/ 3005211 w 7036051"/>
              <a:gd name="connsiteY104" fmla="*/ 5433472 h 5492212"/>
              <a:gd name="connsiteX105" fmla="*/ 2976986 w 7036051"/>
              <a:gd name="connsiteY105" fmla="*/ 5437264 h 5492212"/>
              <a:gd name="connsiteX106" fmla="*/ 2905879 w 7036051"/>
              <a:gd name="connsiteY106" fmla="*/ 5431128 h 5492212"/>
              <a:gd name="connsiteX107" fmla="*/ 2788318 w 7036051"/>
              <a:gd name="connsiteY107" fmla="*/ 5414358 h 5492212"/>
              <a:gd name="connsiteX108" fmla="*/ 2653590 w 7036051"/>
              <a:gd name="connsiteY108" fmla="*/ 5410111 h 5492212"/>
              <a:gd name="connsiteX109" fmla="*/ 2598481 w 7036051"/>
              <a:gd name="connsiteY109" fmla="*/ 5412114 h 5492212"/>
              <a:gd name="connsiteX110" fmla="*/ 2333897 w 7036051"/>
              <a:gd name="connsiteY110" fmla="*/ 5408505 h 5492212"/>
              <a:gd name="connsiteX111" fmla="*/ 2271841 w 7036051"/>
              <a:gd name="connsiteY111" fmla="*/ 5396433 h 5492212"/>
              <a:gd name="connsiteX112" fmla="*/ 2143705 w 7036051"/>
              <a:gd name="connsiteY112" fmla="*/ 5345095 h 5492212"/>
              <a:gd name="connsiteX113" fmla="*/ 1986408 w 7036051"/>
              <a:gd name="connsiteY113" fmla="*/ 5335524 h 5492212"/>
              <a:gd name="connsiteX114" fmla="*/ 1975333 w 7036051"/>
              <a:gd name="connsiteY114" fmla="*/ 5325099 h 5492212"/>
              <a:gd name="connsiteX115" fmla="*/ 1972441 w 7036051"/>
              <a:gd name="connsiteY115" fmla="*/ 5323775 h 5492212"/>
              <a:gd name="connsiteX116" fmla="*/ 1971497 w 7036051"/>
              <a:gd name="connsiteY116" fmla="*/ 5324412 h 5492212"/>
              <a:gd name="connsiteX117" fmla="*/ 1956886 w 7036051"/>
              <a:gd name="connsiteY117" fmla="*/ 5327069 h 5492212"/>
              <a:gd name="connsiteX118" fmla="*/ 1924833 w 7036051"/>
              <a:gd name="connsiteY118" fmla="*/ 5344911 h 5492212"/>
              <a:gd name="connsiteX119" fmla="*/ 1885856 w 7036051"/>
              <a:gd name="connsiteY119" fmla="*/ 5367299 h 5492212"/>
              <a:gd name="connsiteX120" fmla="*/ 1855937 w 7036051"/>
              <a:gd name="connsiteY120" fmla="*/ 5372820 h 5492212"/>
              <a:gd name="connsiteX121" fmla="*/ 1784500 w 7036051"/>
              <a:gd name="connsiteY121" fmla="*/ 5395926 h 5492212"/>
              <a:gd name="connsiteX122" fmla="*/ 1737998 w 7036051"/>
              <a:gd name="connsiteY122" fmla="*/ 5407426 h 5492212"/>
              <a:gd name="connsiteX123" fmla="*/ 1736716 w 7036051"/>
              <a:gd name="connsiteY123" fmla="*/ 5407939 h 5492212"/>
              <a:gd name="connsiteX124" fmla="*/ 1726742 w 7036051"/>
              <a:gd name="connsiteY124" fmla="*/ 5405934 h 5492212"/>
              <a:gd name="connsiteX125" fmla="*/ 1726849 w 7036051"/>
              <a:gd name="connsiteY125" fmla="*/ 5401221 h 5492212"/>
              <a:gd name="connsiteX126" fmla="*/ 1718134 w 7036051"/>
              <a:gd name="connsiteY126" fmla="*/ 5398128 h 5492212"/>
              <a:gd name="connsiteX127" fmla="*/ 1701063 w 7036051"/>
              <a:gd name="connsiteY127" fmla="*/ 5400545 h 5492212"/>
              <a:gd name="connsiteX128" fmla="*/ 1694634 w 7036051"/>
              <a:gd name="connsiteY128" fmla="*/ 5398728 h 5492212"/>
              <a:gd name="connsiteX129" fmla="*/ 1692270 w 7036051"/>
              <a:gd name="connsiteY129" fmla="*/ 5399053 h 5492212"/>
              <a:gd name="connsiteX130" fmla="*/ 1686657 w 7036051"/>
              <a:gd name="connsiteY130" fmla="*/ 5399247 h 5492212"/>
              <a:gd name="connsiteX131" fmla="*/ 1687479 w 7036051"/>
              <a:gd name="connsiteY131" fmla="*/ 5402165 h 5492212"/>
              <a:gd name="connsiteX132" fmla="*/ 1680969 w 7036051"/>
              <a:gd name="connsiteY132" fmla="*/ 5407963 h 5492212"/>
              <a:gd name="connsiteX133" fmla="*/ 1648682 w 7036051"/>
              <a:gd name="connsiteY133" fmla="*/ 5407558 h 5492212"/>
              <a:gd name="connsiteX134" fmla="*/ 1646819 w 7036051"/>
              <a:gd name="connsiteY134" fmla="*/ 5404306 h 5492212"/>
              <a:gd name="connsiteX135" fmla="*/ 1642743 w 7036051"/>
              <a:gd name="connsiteY135" fmla="*/ 5403927 h 5492212"/>
              <a:gd name="connsiteX136" fmla="*/ 1639788 w 7036051"/>
              <a:gd name="connsiteY136" fmla="*/ 5407135 h 5492212"/>
              <a:gd name="connsiteX137" fmla="*/ 1585803 w 7036051"/>
              <a:gd name="connsiteY137" fmla="*/ 5416574 h 5492212"/>
              <a:gd name="connsiteX138" fmla="*/ 1513331 w 7036051"/>
              <a:gd name="connsiteY138" fmla="*/ 5423805 h 5492212"/>
              <a:gd name="connsiteX139" fmla="*/ 1460734 w 7036051"/>
              <a:gd name="connsiteY139" fmla="*/ 5411778 h 5492212"/>
              <a:gd name="connsiteX140" fmla="*/ 1456045 w 7036051"/>
              <a:gd name="connsiteY140" fmla="*/ 5414928 h 5492212"/>
              <a:gd name="connsiteX141" fmla="*/ 1419653 w 7036051"/>
              <a:gd name="connsiteY141" fmla="*/ 5415060 h 5492212"/>
              <a:gd name="connsiteX142" fmla="*/ 1292605 w 7036051"/>
              <a:gd name="connsiteY142" fmla="*/ 5394671 h 5492212"/>
              <a:gd name="connsiteX143" fmla="*/ 1221477 w 7036051"/>
              <a:gd name="connsiteY143" fmla="*/ 5395509 h 5492212"/>
              <a:gd name="connsiteX144" fmla="*/ 1196159 w 7036051"/>
              <a:gd name="connsiteY144" fmla="*/ 5399169 h 5492212"/>
              <a:gd name="connsiteX145" fmla="*/ 1153748 w 7036051"/>
              <a:gd name="connsiteY145" fmla="*/ 5405093 h 5492212"/>
              <a:gd name="connsiteX146" fmla="*/ 1121874 w 7036051"/>
              <a:gd name="connsiteY146" fmla="*/ 5417803 h 5492212"/>
              <a:gd name="connsiteX147" fmla="*/ 1086481 w 7036051"/>
              <a:gd name="connsiteY147" fmla="*/ 5419474 h 5492212"/>
              <a:gd name="connsiteX148" fmla="*/ 1078485 w 7036051"/>
              <a:gd name="connsiteY148" fmla="*/ 5409150 h 5492212"/>
              <a:gd name="connsiteX149" fmla="*/ 1040550 w 7036051"/>
              <a:gd name="connsiteY149" fmla="*/ 5414415 h 5492212"/>
              <a:gd name="connsiteX150" fmla="*/ 982981 w 7036051"/>
              <a:gd name="connsiteY150" fmla="*/ 5423575 h 5492212"/>
              <a:gd name="connsiteX151" fmla="*/ 949836 w 7036051"/>
              <a:gd name="connsiteY151" fmla="*/ 5426093 h 5492212"/>
              <a:gd name="connsiteX152" fmla="*/ 859237 w 7036051"/>
              <a:gd name="connsiteY152" fmla="*/ 5435973 h 5492212"/>
              <a:gd name="connsiteX153" fmla="*/ 768445 w 7036051"/>
              <a:gd name="connsiteY153" fmla="*/ 5448159 h 5492212"/>
              <a:gd name="connsiteX154" fmla="*/ 714393 w 7036051"/>
              <a:gd name="connsiteY154" fmla="*/ 5468302 h 5492212"/>
              <a:gd name="connsiteX155" fmla="*/ 639791 w 7036051"/>
              <a:gd name="connsiteY155" fmla="*/ 5476924 h 5492212"/>
              <a:gd name="connsiteX156" fmla="*/ 627266 w 7036051"/>
              <a:gd name="connsiteY156" fmla="*/ 5480260 h 5492212"/>
              <a:gd name="connsiteX157" fmla="*/ 609977 w 7036051"/>
              <a:gd name="connsiteY157" fmla="*/ 5478891 h 5492212"/>
              <a:gd name="connsiteX158" fmla="*/ 540688 w 7036051"/>
              <a:gd name="connsiteY158" fmla="*/ 5472807 h 5492212"/>
              <a:gd name="connsiteX159" fmla="*/ 486194 w 7036051"/>
              <a:gd name="connsiteY159" fmla="*/ 5462661 h 5492212"/>
              <a:gd name="connsiteX160" fmla="*/ 418164 w 7036051"/>
              <a:gd name="connsiteY160" fmla="*/ 5472485 h 5492212"/>
              <a:gd name="connsiteX161" fmla="*/ 376724 w 7036051"/>
              <a:gd name="connsiteY161" fmla="*/ 5470967 h 5492212"/>
              <a:gd name="connsiteX162" fmla="*/ 308908 w 7036051"/>
              <a:gd name="connsiteY162" fmla="*/ 5457025 h 5492212"/>
              <a:gd name="connsiteX163" fmla="*/ 219416 w 7036051"/>
              <a:gd name="connsiteY163" fmla="*/ 5463995 h 5492212"/>
              <a:gd name="connsiteX164" fmla="*/ 200977 w 7036051"/>
              <a:gd name="connsiteY164" fmla="*/ 5480608 h 5492212"/>
              <a:gd name="connsiteX165" fmla="*/ 176226 w 7036051"/>
              <a:gd name="connsiteY165" fmla="*/ 5491022 h 5492212"/>
              <a:gd name="connsiteX166" fmla="*/ 165702 w 7036051"/>
              <a:gd name="connsiteY166" fmla="*/ 5468604 h 5492212"/>
              <a:gd name="connsiteX167" fmla="*/ 88282 w 7036051"/>
              <a:gd name="connsiteY167" fmla="*/ 5453658 h 5492212"/>
              <a:gd name="connsiteX168" fmla="*/ 49602 w 7036051"/>
              <a:gd name="connsiteY168" fmla="*/ 5448762 h 5492212"/>
              <a:gd name="connsiteX169" fmla="*/ 22844 w 7036051"/>
              <a:gd name="connsiteY169" fmla="*/ 5450459 h 5492212"/>
              <a:gd name="connsiteX170" fmla="*/ 0 w 7036051"/>
              <a:gd name="connsiteY170" fmla="*/ 5447653 h 549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Lst>
            <a:rect l="l" t="t" r="r" b="b"/>
            <a:pathLst>
              <a:path w="7036051" h="5492212">
                <a:moveTo>
                  <a:pt x="0" y="0"/>
                </a:moveTo>
                <a:lnTo>
                  <a:pt x="7036051" y="0"/>
                </a:lnTo>
                <a:lnTo>
                  <a:pt x="7036051" y="5163846"/>
                </a:lnTo>
                <a:lnTo>
                  <a:pt x="7012593" y="5176898"/>
                </a:lnTo>
                <a:cubicBezTo>
                  <a:pt x="7010768" y="5193373"/>
                  <a:pt x="6968133" y="5178026"/>
                  <a:pt x="6958601" y="5204359"/>
                </a:cubicBezTo>
                <a:cubicBezTo>
                  <a:pt x="6956255" y="5203750"/>
                  <a:pt x="6953771" y="5203373"/>
                  <a:pt x="6951226" y="5203241"/>
                </a:cubicBezTo>
                <a:cubicBezTo>
                  <a:pt x="6936441" y="5202478"/>
                  <a:pt x="6922846" y="5209982"/>
                  <a:pt x="6920864" y="5220003"/>
                </a:cubicBezTo>
                <a:cubicBezTo>
                  <a:pt x="6902003" y="5258795"/>
                  <a:pt x="6863469" y="5243876"/>
                  <a:pt x="6834841" y="5266115"/>
                </a:cubicBezTo>
                <a:cubicBezTo>
                  <a:pt x="6800315" y="5289373"/>
                  <a:pt x="6805780" y="5289922"/>
                  <a:pt x="6777937" y="5332502"/>
                </a:cubicBezTo>
                <a:cubicBezTo>
                  <a:pt x="6765321" y="5328518"/>
                  <a:pt x="6759096" y="5331534"/>
                  <a:pt x="6752874" y="5340428"/>
                </a:cubicBezTo>
                <a:cubicBezTo>
                  <a:pt x="6735526" y="5351218"/>
                  <a:pt x="6717730" y="5333264"/>
                  <a:pt x="6711115" y="5353924"/>
                </a:cubicBezTo>
                <a:cubicBezTo>
                  <a:pt x="6709352" y="5351156"/>
                  <a:pt x="6706090" y="5350761"/>
                  <a:pt x="6702149" y="5351500"/>
                </a:cubicBezTo>
                <a:lnTo>
                  <a:pt x="6698458" y="5352743"/>
                </a:lnTo>
                <a:lnTo>
                  <a:pt x="6698049" y="5352570"/>
                </a:lnTo>
                <a:lnTo>
                  <a:pt x="6697297" y="5353134"/>
                </a:lnTo>
                <a:lnTo>
                  <a:pt x="6689118" y="5355890"/>
                </a:lnTo>
                <a:cubicBezTo>
                  <a:pt x="6680171" y="5359440"/>
                  <a:pt x="6671805" y="5362584"/>
                  <a:pt x="6670605" y="5355427"/>
                </a:cubicBezTo>
                <a:cubicBezTo>
                  <a:pt x="6665330" y="5354991"/>
                  <a:pt x="6661976" y="5355734"/>
                  <a:pt x="6659606" y="5357084"/>
                </a:cubicBezTo>
                <a:cubicBezTo>
                  <a:pt x="6654864" y="5359782"/>
                  <a:pt x="6654050" y="5364908"/>
                  <a:pt x="6649636" y="5367869"/>
                </a:cubicBezTo>
                <a:lnTo>
                  <a:pt x="6642159" y="5369506"/>
                </a:lnTo>
                <a:lnTo>
                  <a:pt x="6640764" y="5370991"/>
                </a:lnTo>
                <a:lnTo>
                  <a:pt x="6636665" y="5374002"/>
                </a:lnTo>
                <a:lnTo>
                  <a:pt x="6641287" y="5376181"/>
                </a:lnTo>
                <a:cubicBezTo>
                  <a:pt x="6646080" y="5377976"/>
                  <a:pt x="6597903" y="5386514"/>
                  <a:pt x="6591018" y="5390981"/>
                </a:cubicBezTo>
                <a:lnTo>
                  <a:pt x="6548326" y="5403583"/>
                </a:lnTo>
                <a:lnTo>
                  <a:pt x="6472868" y="5394733"/>
                </a:lnTo>
                <a:cubicBezTo>
                  <a:pt x="6457699" y="5415896"/>
                  <a:pt x="6417760" y="5410703"/>
                  <a:pt x="6401194" y="5422870"/>
                </a:cubicBezTo>
                <a:lnTo>
                  <a:pt x="6381961" y="5422940"/>
                </a:lnTo>
                <a:lnTo>
                  <a:pt x="6363834" y="5417751"/>
                </a:lnTo>
                <a:lnTo>
                  <a:pt x="6363997" y="5415912"/>
                </a:lnTo>
                <a:cubicBezTo>
                  <a:pt x="6363602" y="5414702"/>
                  <a:pt x="6362617" y="5414594"/>
                  <a:pt x="6361124" y="5415066"/>
                </a:cubicBezTo>
                <a:lnTo>
                  <a:pt x="6358507" y="5416224"/>
                </a:lnTo>
                <a:lnTo>
                  <a:pt x="6355073" y="5415242"/>
                </a:lnTo>
                <a:lnTo>
                  <a:pt x="6345676" y="5413049"/>
                </a:lnTo>
                <a:lnTo>
                  <a:pt x="6342596" y="5409297"/>
                </a:lnTo>
                <a:cubicBezTo>
                  <a:pt x="6333502" y="5403420"/>
                  <a:pt x="6312379" y="5410664"/>
                  <a:pt x="6305742" y="5401622"/>
                </a:cubicBezTo>
                <a:lnTo>
                  <a:pt x="6294445" y="5404149"/>
                </a:lnTo>
                <a:lnTo>
                  <a:pt x="6281414" y="5398024"/>
                </a:lnTo>
                <a:cubicBezTo>
                  <a:pt x="6269392" y="5392983"/>
                  <a:pt x="6257013" y="5390092"/>
                  <a:pt x="6243972" y="5395807"/>
                </a:cubicBezTo>
                <a:cubicBezTo>
                  <a:pt x="6248312" y="5382942"/>
                  <a:pt x="6211634" y="5399629"/>
                  <a:pt x="6202379" y="5388661"/>
                </a:cubicBezTo>
                <a:cubicBezTo>
                  <a:pt x="6196568" y="5379556"/>
                  <a:pt x="6184084" y="5382499"/>
                  <a:pt x="6173010" y="5380606"/>
                </a:cubicBezTo>
                <a:cubicBezTo>
                  <a:pt x="6162384" y="5372079"/>
                  <a:pt x="6109972" y="5371285"/>
                  <a:pt x="6093421" y="5375473"/>
                </a:cubicBezTo>
                <a:cubicBezTo>
                  <a:pt x="6048943" y="5392971"/>
                  <a:pt x="5995413" y="5360396"/>
                  <a:pt x="5959474" y="5373386"/>
                </a:cubicBezTo>
                <a:cubicBezTo>
                  <a:pt x="5949048" y="5374123"/>
                  <a:pt x="5939860" y="5373301"/>
                  <a:pt x="5931492" y="5371513"/>
                </a:cubicBezTo>
                <a:lnTo>
                  <a:pt x="5909558" y="5364228"/>
                </a:lnTo>
                <a:lnTo>
                  <a:pt x="5906319" y="5357590"/>
                </a:lnTo>
                <a:lnTo>
                  <a:pt x="5891268" y="5355650"/>
                </a:lnTo>
                <a:lnTo>
                  <a:pt x="5887711" y="5353947"/>
                </a:lnTo>
                <a:cubicBezTo>
                  <a:pt x="5880924" y="5350671"/>
                  <a:pt x="5874113" y="5347614"/>
                  <a:pt x="5866852" y="5345374"/>
                </a:cubicBezTo>
                <a:cubicBezTo>
                  <a:pt x="5859911" y="5373405"/>
                  <a:pt x="5803959" y="5330929"/>
                  <a:pt x="5811310" y="5356530"/>
                </a:cubicBezTo>
                <a:cubicBezTo>
                  <a:pt x="5780489" y="5350949"/>
                  <a:pt x="5782784" y="5364359"/>
                  <a:pt x="5770689" y="5359014"/>
                </a:cubicBezTo>
                <a:lnTo>
                  <a:pt x="5767719" y="5357260"/>
                </a:lnTo>
                <a:lnTo>
                  <a:pt x="5765688" y="5352793"/>
                </a:lnTo>
                <a:lnTo>
                  <a:pt x="5758598" y="5351053"/>
                </a:lnTo>
                <a:lnTo>
                  <a:pt x="5752036" y="5346019"/>
                </a:lnTo>
                <a:cubicBezTo>
                  <a:pt x="5676031" y="5353035"/>
                  <a:pt x="5573285" y="5304575"/>
                  <a:pt x="5503590" y="5325537"/>
                </a:cubicBezTo>
                <a:lnTo>
                  <a:pt x="5389848" y="5351472"/>
                </a:lnTo>
                <a:cubicBezTo>
                  <a:pt x="5378275" y="5360535"/>
                  <a:pt x="5357949" y="5362044"/>
                  <a:pt x="5344450" y="5354840"/>
                </a:cubicBezTo>
                <a:cubicBezTo>
                  <a:pt x="5342129" y="5353601"/>
                  <a:pt x="5340101" y="5352144"/>
                  <a:pt x="5338428" y="5350516"/>
                </a:cubicBezTo>
                <a:cubicBezTo>
                  <a:pt x="5303858" y="5372450"/>
                  <a:pt x="5291134" y="5358414"/>
                  <a:pt x="5273489" y="5373945"/>
                </a:cubicBezTo>
                <a:cubicBezTo>
                  <a:pt x="5228455" y="5376430"/>
                  <a:pt x="5198895" y="5356533"/>
                  <a:pt x="5182701" y="5370075"/>
                </a:cubicBezTo>
                <a:cubicBezTo>
                  <a:pt x="5161004" y="5366959"/>
                  <a:pt x="5136154" y="5346791"/>
                  <a:pt x="5114856" y="5361037"/>
                </a:cubicBezTo>
                <a:cubicBezTo>
                  <a:pt x="5116518" y="5347803"/>
                  <a:pt x="5086668" y="5368445"/>
                  <a:pt x="5076532" y="5358612"/>
                </a:cubicBezTo>
                <a:cubicBezTo>
                  <a:pt x="5069788" y="5350240"/>
                  <a:pt x="5059157" y="5354551"/>
                  <a:pt x="5048954" y="5353915"/>
                </a:cubicBezTo>
                <a:cubicBezTo>
                  <a:pt x="5038015" y="5346654"/>
                  <a:pt x="4991132" y="5351733"/>
                  <a:pt x="4977087" y="5357736"/>
                </a:cubicBezTo>
                <a:cubicBezTo>
                  <a:pt x="4940420" y="5380054"/>
                  <a:pt x="4887089" y="5353763"/>
                  <a:pt x="4857261" y="5370659"/>
                </a:cubicBezTo>
                <a:cubicBezTo>
                  <a:pt x="4820568" y="5378246"/>
                  <a:pt x="4797284" y="5358899"/>
                  <a:pt x="4769845" y="5353264"/>
                </a:cubicBezTo>
                <a:cubicBezTo>
                  <a:pt x="4768462" y="5381819"/>
                  <a:pt x="4711275" y="5345988"/>
                  <a:pt x="4722220" y="5370534"/>
                </a:cubicBezTo>
                <a:cubicBezTo>
                  <a:pt x="4684293" y="5367762"/>
                  <a:pt x="4704662" y="5391854"/>
                  <a:pt x="4667552" y="5366753"/>
                </a:cubicBezTo>
                <a:cubicBezTo>
                  <a:pt x="4600967" y="5382212"/>
                  <a:pt x="4513038" y="5362869"/>
                  <a:pt x="4454472" y="5391442"/>
                </a:cubicBezTo>
                <a:lnTo>
                  <a:pt x="4317219" y="5411554"/>
                </a:lnTo>
                <a:lnTo>
                  <a:pt x="4298346" y="5416146"/>
                </a:lnTo>
                <a:cubicBezTo>
                  <a:pt x="4298306" y="5416758"/>
                  <a:pt x="4298267" y="5417371"/>
                  <a:pt x="4298228" y="5417983"/>
                </a:cubicBezTo>
                <a:cubicBezTo>
                  <a:pt x="4297649" y="5419178"/>
                  <a:pt x="4296651" y="5419253"/>
                  <a:pt x="4295233" y="5418735"/>
                </a:cubicBezTo>
                <a:lnTo>
                  <a:pt x="4292799" y="5417494"/>
                </a:lnTo>
                <a:lnTo>
                  <a:pt x="4289225" y="5418364"/>
                </a:lnTo>
                <a:lnTo>
                  <a:pt x="4279515" y="5420247"/>
                </a:lnTo>
                <a:lnTo>
                  <a:pt x="4275872" y="5423890"/>
                </a:lnTo>
                <a:lnTo>
                  <a:pt x="4227055" y="5427466"/>
                </a:lnTo>
                <a:lnTo>
                  <a:pt x="4213123" y="5433155"/>
                </a:lnTo>
                <a:cubicBezTo>
                  <a:pt x="4200364" y="5437794"/>
                  <a:pt x="4187574" y="5440279"/>
                  <a:pt x="4175436" y="5434156"/>
                </a:cubicBezTo>
                <a:cubicBezTo>
                  <a:pt x="4177805" y="5447129"/>
                  <a:pt x="4143760" y="5429295"/>
                  <a:pt x="4132856" y="5439937"/>
                </a:cubicBezTo>
                <a:cubicBezTo>
                  <a:pt x="4125673" y="5448831"/>
                  <a:pt x="4113669" y="5445492"/>
                  <a:pt x="4102333" y="5447021"/>
                </a:cubicBezTo>
                <a:cubicBezTo>
                  <a:pt x="4090434" y="5455185"/>
                  <a:pt x="4038031" y="5454280"/>
                  <a:pt x="4022159" y="5449566"/>
                </a:cubicBezTo>
                <a:cubicBezTo>
                  <a:pt x="3980455" y="5430671"/>
                  <a:pt x="3922096" y="5461433"/>
                  <a:pt x="3888224" y="5447312"/>
                </a:cubicBezTo>
                <a:cubicBezTo>
                  <a:pt x="3877937" y="5446239"/>
                  <a:pt x="3868647" y="5446763"/>
                  <a:pt x="3860026" y="5448274"/>
                </a:cubicBezTo>
                <a:lnTo>
                  <a:pt x="3832796" y="5461349"/>
                </a:lnTo>
                <a:lnTo>
                  <a:pt x="3817485" y="5462797"/>
                </a:lnTo>
                <a:lnTo>
                  <a:pt x="3813676" y="5464379"/>
                </a:lnTo>
                <a:cubicBezTo>
                  <a:pt x="3806407" y="5467429"/>
                  <a:pt x="3799147" y="5470257"/>
                  <a:pt x="3791563" y="5472259"/>
                </a:cubicBezTo>
                <a:cubicBezTo>
                  <a:pt x="3788910" y="5444072"/>
                  <a:pt x="3726624" y="5484631"/>
                  <a:pt x="3737858" y="5459331"/>
                </a:cubicBezTo>
                <a:cubicBezTo>
                  <a:pt x="3706262" y="5463900"/>
                  <a:pt x="3710598" y="5450598"/>
                  <a:pt x="3697716" y="5455539"/>
                </a:cubicBezTo>
                <a:lnTo>
                  <a:pt x="3694487" y="5457193"/>
                </a:lnTo>
                <a:lnTo>
                  <a:pt x="3691779" y="5461582"/>
                </a:lnTo>
                <a:lnTo>
                  <a:pt x="3684442" y="5463086"/>
                </a:lnTo>
                <a:lnTo>
                  <a:pt x="3677129" y="5467898"/>
                </a:lnTo>
                <a:cubicBezTo>
                  <a:pt x="3602381" y="5458439"/>
                  <a:pt x="3505226" y="5485361"/>
                  <a:pt x="3438897" y="5462195"/>
                </a:cubicBezTo>
                <a:lnTo>
                  <a:pt x="3389756" y="5444428"/>
                </a:lnTo>
                <a:cubicBezTo>
                  <a:pt x="3364455" y="5437704"/>
                  <a:pt x="3342081" y="5466704"/>
                  <a:pt x="3316666" y="5450736"/>
                </a:cubicBezTo>
                <a:cubicBezTo>
                  <a:pt x="3306503" y="5441319"/>
                  <a:pt x="3286457" y="5439158"/>
                  <a:pt x="3271894" y="5445907"/>
                </a:cubicBezTo>
                <a:cubicBezTo>
                  <a:pt x="3269388" y="5447068"/>
                  <a:pt x="3267143" y="5448455"/>
                  <a:pt x="3265228" y="5450024"/>
                </a:cubicBezTo>
                <a:cubicBezTo>
                  <a:pt x="3234084" y="5427025"/>
                  <a:pt x="3219254" y="5440615"/>
                  <a:pt x="3204017" y="5424552"/>
                </a:cubicBezTo>
                <a:cubicBezTo>
                  <a:pt x="3159473" y="5420614"/>
                  <a:pt x="3126956" y="5439505"/>
                  <a:pt x="3112867" y="5425473"/>
                </a:cubicBezTo>
                <a:cubicBezTo>
                  <a:pt x="3090747" y="5427880"/>
                  <a:pt x="3062886" y="5447193"/>
                  <a:pt x="3043809" y="5432293"/>
                </a:cubicBezTo>
                <a:cubicBezTo>
                  <a:pt x="3043452" y="5445549"/>
                  <a:pt x="3016821" y="5423991"/>
                  <a:pt x="3005211" y="5433472"/>
                </a:cubicBezTo>
                <a:cubicBezTo>
                  <a:pt x="2997207" y="5441605"/>
                  <a:pt x="2987260" y="5436961"/>
                  <a:pt x="2976986" y="5437264"/>
                </a:cubicBezTo>
                <a:cubicBezTo>
                  <a:pt x="2964968" y="5444153"/>
                  <a:pt x="2918975" y="5437570"/>
                  <a:pt x="2905879" y="5431128"/>
                </a:cubicBezTo>
                <a:cubicBezTo>
                  <a:pt x="2872703" y="5407678"/>
                  <a:pt x="2815496" y="5432178"/>
                  <a:pt x="2788318" y="5414358"/>
                </a:cubicBezTo>
                <a:cubicBezTo>
                  <a:pt x="2746271" y="5410854"/>
                  <a:pt x="2685231" y="5410484"/>
                  <a:pt x="2653590" y="5410111"/>
                </a:cubicBezTo>
                <a:cubicBezTo>
                  <a:pt x="2615334" y="5411650"/>
                  <a:pt x="2639324" y="5388277"/>
                  <a:pt x="2598481" y="5412114"/>
                </a:cubicBezTo>
                <a:cubicBezTo>
                  <a:pt x="2534415" y="5394537"/>
                  <a:pt x="2387966" y="5438902"/>
                  <a:pt x="2333897" y="5408505"/>
                </a:cubicBezTo>
                <a:cubicBezTo>
                  <a:pt x="2279458" y="5405891"/>
                  <a:pt x="2312839" y="5402348"/>
                  <a:pt x="2271841" y="5396433"/>
                </a:cubicBezTo>
                <a:cubicBezTo>
                  <a:pt x="2263465" y="5363868"/>
                  <a:pt x="2168184" y="5361433"/>
                  <a:pt x="2143705" y="5345095"/>
                </a:cubicBezTo>
                <a:cubicBezTo>
                  <a:pt x="2087043" y="5343333"/>
                  <a:pt x="2041689" y="5319742"/>
                  <a:pt x="1986408" y="5335524"/>
                </a:cubicBezTo>
                <a:cubicBezTo>
                  <a:pt x="1983594" y="5331315"/>
                  <a:pt x="1979798" y="5327915"/>
                  <a:pt x="1975333" y="5325099"/>
                </a:cubicBezTo>
                <a:lnTo>
                  <a:pt x="1972441" y="5323775"/>
                </a:lnTo>
                <a:lnTo>
                  <a:pt x="1971497" y="5324412"/>
                </a:lnTo>
                <a:cubicBezTo>
                  <a:pt x="1967825" y="5325937"/>
                  <a:pt x="1963255" y="5326871"/>
                  <a:pt x="1956886" y="5327069"/>
                </a:cubicBezTo>
                <a:cubicBezTo>
                  <a:pt x="1957692" y="5357103"/>
                  <a:pt x="1944755" y="5337483"/>
                  <a:pt x="1924833" y="5344911"/>
                </a:cubicBezTo>
                <a:cubicBezTo>
                  <a:pt x="1907350" y="5349449"/>
                  <a:pt x="1899872" y="5360515"/>
                  <a:pt x="1885856" y="5367299"/>
                </a:cubicBezTo>
                <a:cubicBezTo>
                  <a:pt x="1874373" y="5371950"/>
                  <a:pt x="1870677" y="5363227"/>
                  <a:pt x="1855937" y="5372820"/>
                </a:cubicBezTo>
                <a:cubicBezTo>
                  <a:pt x="1826799" y="5367486"/>
                  <a:pt x="1805938" y="5389998"/>
                  <a:pt x="1784500" y="5395926"/>
                </a:cubicBezTo>
                <a:cubicBezTo>
                  <a:pt x="1777473" y="5395836"/>
                  <a:pt x="1756895" y="5401012"/>
                  <a:pt x="1737998" y="5407426"/>
                </a:cubicBezTo>
                <a:lnTo>
                  <a:pt x="1736716" y="5407939"/>
                </a:lnTo>
                <a:lnTo>
                  <a:pt x="1726742" y="5405934"/>
                </a:lnTo>
                <a:cubicBezTo>
                  <a:pt x="1724249" y="5404894"/>
                  <a:pt x="1723700" y="5403454"/>
                  <a:pt x="1726849" y="5401221"/>
                </a:cubicBezTo>
                <a:cubicBezTo>
                  <a:pt x="1723886" y="5399045"/>
                  <a:pt x="1720993" y="5398236"/>
                  <a:pt x="1718134" y="5398128"/>
                </a:cubicBezTo>
                <a:cubicBezTo>
                  <a:pt x="1712416" y="5397910"/>
                  <a:pt x="1706830" y="5400494"/>
                  <a:pt x="1701063" y="5400545"/>
                </a:cubicBezTo>
                <a:lnTo>
                  <a:pt x="1694634" y="5398728"/>
                </a:lnTo>
                <a:lnTo>
                  <a:pt x="1692270" y="5399053"/>
                </a:lnTo>
                <a:lnTo>
                  <a:pt x="1686657" y="5399247"/>
                </a:lnTo>
                <a:lnTo>
                  <a:pt x="1687479" y="5402165"/>
                </a:lnTo>
                <a:cubicBezTo>
                  <a:pt x="1688791" y="5404927"/>
                  <a:pt x="1689812" y="5407972"/>
                  <a:pt x="1680969" y="5407963"/>
                </a:cubicBezTo>
                <a:cubicBezTo>
                  <a:pt x="1662599" y="5406532"/>
                  <a:pt x="1656841" y="5418932"/>
                  <a:pt x="1648682" y="5407558"/>
                </a:cubicBezTo>
                <a:lnTo>
                  <a:pt x="1646819" y="5404306"/>
                </a:lnTo>
                <a:lnTo>
                  <a:pt x="1642743" y="5403927"/>
                </a:lnTo>
                <a:cubicBezTo>
                  <a:pt x="1640569" y="5404120"/>
                  <a:pt x="1639361" y="5404983"/>
                  <a:pt x="1639788" y="5407135"/>
                </a:cubicBezTo>
                <a:cubicBezTo>
                  <a:pt x="1622347" y="5398881"/>
                  <a:pt x="1603063" y="5413406"/>
                  <a:pt x="1585803" y="5416574"/>
                </a:cubicBezTo>
                <a:cubicBezTo>
                  <a:pt x="1572467" y="5408520"/>
                  <a:pt x="1549407" y="5423110"/>
                  <a:pt x="1513331" y="5423805"/>
                </a:cubicBezTo>
                <a:cubicBezTo>
                  <a:pt x="1498774" y="5414520"/>
                  <a:pt x="1489007" y="5424393"/>
                  <a:pt x="1460734" y="5411778"/>
                </a:cubicBezTo>
                <a:cubicBezTo>
                  <a:pt x="1459446" y="5412932"/>
                  <a:pt x="1457867" y="5413992"/>
                  <a:pt x="1456045" y="5414928"/>
                </a:cubicBezTo>
                <a:cubicBezTo>
                  <a:pt x="1445460" y="5420354"/>
                  <a:pt x="1429166" y="5420415"/>
                  <a:pt x="1419653" y="5415060"/>
                </a:cubicBezTo>
                <a:cubicBezTo>
                  <a:pt x="1374353" y="5398095"/>
                  <a:pt x="1332064" y="5398411"/>
                  <a:pt x="1292605" y="5394671"/>
                </a:cubicBezTo>
                <a:cubicBezTo>
                  <a:pt x="1247867" y="5392301"/>
                  <a:pt x="1276603" y="5411730"/>
                  <a:pt x="1221477" y="5395509"/>
                </a:cubicBezTo>
                <a:cubicBezTo>
                  <a:pt x="1215107" y="5402140"/>
                  <a:pt x="1207983" y="5402421"/>
                  <a:pt x="1196159" y="5399169"/>
                </a:cubicBezTo>
                <a:cubicBezTo>
                  <a:pt x="1174396" y="5398516"/>
                  <a:pt x="1175280" y="5415282"/>
                  <a:pt x="1153748" y="5405093"/>
                </a:cubicBezTo>
                <a:cubicBezTo>
                  <a:pt x="1157267" y="5414115"/>
                  <a:pt x="1112247" y="5408398"/>
                  <a:pt x="1121874" y="5417803"/>
                </a:cubicBezTo>
                <a:cubicBezTo>
                  <a:pt x="1107293" y="5425943"/>
                  <a:pt x="1100911" y="5412406"/>
                  <a:pt x="1086481" y="5419474"/>
                </a:cubicBezTo>
                <a:cubicBezTo>
                  <a:pt x="1070504" y="5421068"/>
                  <a:pt x="1096054" y="5409890"/>
                  <a:pt x="1078485" y="5409150"/>
                </a:cubicBezTo>
                <a:cubicBezTo>
                  <a:pt x="1057107" y="5409880"/>
                  <a:pt x="1057916" y="5393370"/>
                  <a:pt x="1040550" y="5414415"/>
                </a:cubicBezTo>
                <a:cubicBezTo>
                  <a:pt x="1018445" y="5409298"/>
                  <a:pt x="1013694" y="5418764"/>
                  <a:pt x="982981" y="5423575"/>
                </a:cubicBezTo>
                <a:cubicBezTo>
                  <a:pt x="970423" y="5418342"/>
                  <a:pt x="960063" y="5420960"/>
                  <a:pt x="949836" y="5426093"/>
                </a:cubicBezTo>
                <a:cubicBezTo>
                  <a:pt x="920168" y="5424861"/>
                  <a:pt x="892764" y="5432710"/>
                  <a:pt x="859237" y="5435973"/>
                </a:cubicBezTo>
                <a:cubicBezTo>
                  <a:pt x="823344" y="5430160"/>
                  <a:pt x="804272" y="5444731"/>
                  <a:pt x="768445" y="5448159"/>
                </a:cubicBezTo>
                <a:cubicBezTo>
                  <a:pt x="733630" y="5434899"/>
                  <a:pt x="744432" y="5468566"/>
                  <a:pt x="714393" y="5468302"/>
                </a:cubicBezTo>
                <a:cubicBezTo>
                  <a:pt x="665910" y="5456640"/>
                  <a:pt x="715197" y="5479526"/>
                  <a:pt x="639791" y="5476924"/>
                </a:cubicBezTo>
                <a:cubicBezTo>
                  <a:pt x="635590" y="5474880"/>
                  <a:pt x="626375" y="5477333"/>
                  <a:pt x="627266" y="5480260"/>
                </a:cubicBezTo>
                <a:cubicBezTo>
                  <a:pt x="622501" y="5479477"/>
                  <a:pt x="611196" y="5474127"/>
                  <a:pt x="609977" y="5478891"/>
                </a:cubicBezTo>
                <a:cubicBezTo>
                  <a:pt x="585928" y="5480121"/>
                  <a:pt x="562064" y="5478026"/>
                  <a:pt x="540688" y="5472807"/>
                </a:cubicBezTo>
                <a:cubicBezTo>
                  <a:pt x="494260" y="5482226"/>
                  <a:pt x="519722" y="5459453"/>
                  <a:pt x="486194" y="5462661"/>
                </a:cubicBezTo>
                <a:cubicBezTo>
                  <a:pt x="459222" y="5472731"/>
                  <a:pt x="449283" y="5465413"/>
                  <a:pt x="418164" y="5472485"/>
                </a:cubicBezTo>
                <a:cubicBezTo>
                  <a:pt x="407504" y="5457469"/>
                  <a:pt x="388899" y="5474930"/>
                  <a:pt x="376724" y="5470967"/>
                </a:cubicBezTo>
                <a:cubicBezTo>
                  <a:pt x="357541" y="5489409"/>
                  <a:pt x="329120" y="5456071"/>
                  <a:pt x="308908" y="5457025"/>
                </a:cubicBezTo>
                <a:cubicBezTo>
                  <a:pt x="274916" y="5461376"/>
                  <a:pt x="238368" y="5480973"/>
                  <a:pt x="219416" y="5463995"/>
                </a:cubicBezTo>
                <a:cubicBezTo>
                  <a:pt x="217077" y="5471389"/>
                  <a:pt x="220429" y="5481203"/>
                  <a:pt x="200977" y="5480608"/>
                </a:cubicBezTo>
                <a:cubicBezTo>
                  <a:pt x="193315" y="5484612"/>
                  <a:pt x="192227" y="5495868"/>
                  <a:pt x="176226" y="5491022"/>
                </a:cubicBezTo>
                <a:cubicBezTo>
                  <a:pt x="195501" y="5480307"/>
                  <a:pt x="163065" y="5480325"/>
                  <a:pt x="165702" y="5468604"/>
                </a:cubicBezTo>
                <a:cubicBezTo>
                  <a:pt x="141228" y="5462364"/>
                  <a:pt x="86026" y="5474606"/>
                  <a:pt x="88282" y="5453658"/>
                </a:cubicBezTo>
                <a:cubicBezTo>
                  <a:pt x="80722" y="5441690"/>
                  <a:pt x="50300" y="5462007"/>
                  <a:pt x="49602" y="5448762"/>
                </a:cubicBezTo>
                <a:cubicBezTo>
                  <a:pt x="42967" y="5453333"/>
                  <a:pt x="33469" y="5452380"/>
                  <a:pt x="22844" y="5450459"/>
                </a:cubicBezTo>
                <a:lnTo>
                  <a:pt x="0" y="5447653"/>
                </a:lnTo>
                <a:close/>
              </a:path>
            </a:pathLst>
          </a:custGeom>
          <a:solidFill>
            <a:schemeClr val="bg1"/>
          </a:solidFill>
          <a:ln>
            <a:noFill/>
          </a:ln>
          <a:effectLst>
            <a:outerShdw blurRad="50800" dist="25400" dir="5400000" algn="t"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CD6552F-C98B-4FBA-842F-3EF2D5ACA1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099" y="585274"/>
            <a:ext cx="7036051" cy="5492212"/>
          </a:xfrm>
          <a:custGeom>
            <a:avLst/>
            <a:gdLst>
              <a:gd name="connsiteX0" fmla="*/ 0 w 7036051"/>
              <a:gd name="connsiteY0" fmla="*/ 0 h 5492212"/>
              <a:gd name="connsiteX1" fmla="*/ 7036051 w 7036051"/>
              <a:gd name="connsiteY1" fmla="*/ 0 h 5492212"/>
              <a:gd name="connsiteX2" fmla="*/ 7036051 w 7036051"/>
              <a:gd name="connsiteY2" fmla="*/ 5163846 h 5492212"/>
              <a:gd name="connsiteX3" fmla="*/ 7012593 w 7036051"/>
              <a:gd name="connsiteY3" fmla="*/ 5176898 h 5492212"/>
              <a:gd name="connsiteX4" fmla="*/ 6958601 w 7036051"/>
              <a:gd name="connsiteY4" fmla="*/ 5204359 h 5492212"/>
              <a:gd name="connsiteX5" fmla="*/ 6951226 w 7036051"/>
              <a:gd name="connsiteY5" fmla="*/ 5203241 h 5492212"/>
              <a:gd name="connsiteX6" fmla="*/ 6920864 w 7036051"/>
              <a:gd name="connsiteY6" fmla="*/ 5220003 h 5492212"/>
              <a:gd name="connsiteX7" fmla="*/ 6834841 w 7036051"/>
              <a:gd name="connsiteY7" fmla="*/ 5266115 h 5492212"/>
              <a:gd name="connsiteX8" fmla="*/ 6777937 w 7036051"/>
              <a:gd name="connsiteY8" fmla="*/ 5332502 h 5492212"/>
              <a:gd name="connsiteX9" fmla="*/ 6752874 w 7036051"/>
              <a:gd name="connsiteY9" fmla="*/ 5340428 h 5492212"/>
              <a:gd name="connsiteX10" fmla="*/ 6711115 w 7036051"/>
              <a:gd name="connsiteY10" fmla="*/ 5353924 h 5492212"/>
              <a:gd name="connsiteX11" fmla="*/ 6702149 w 7036051"/>
              <a:gd name="connsiteY11" fmla="*/ 5351500 h 5492212"/>
              <a:gd name="connsiteX12" fmla="*/ 6698458 w 7036051"/>
              <a:gd name="connsiteY12" fmla="*/ 5352743 h 5492212"/>
              <a:gd name="connsiteX13" fmla="*/ 6698049 w 7036051"/>
              <a:gd name="connsiteY13" fmla="*/ 5352570 h 5492212"/>
              <a:gd name="connsiteX14" fmla="*/ 6697297 w 7036051"/>
              <a:gd name="connsiteY14" fmla="*/ 5353134 h 5492212"/>
              <a:gd name="connsiteX15" fmla="*/ 6689118 w 7036051"/>
              <a:gd name="connsiteY15" fmla="*/ 5355890 h 5492212"/>
              <a:gd name="connsiteX16" fmla="*/ 6670605 w 7036051"/>
              <a:gd name="connsiteY16" fmla="*/ 5355427 h 5492212"/>
              <a:gd name="connsiteX17" fmla="*/ 6659606 w 7036051"/>
              <a:gd name="connsiteY17" fmla="*/ 5357084 h 5492212"/>
              <a:gd name="connsiteX18" fmla="*/ 6649636 w 7036051"/>
              <a:gd name="connsiteY18" fmla="*/ 5367869 h 5492212"/>
              <a:gd name="connsiteX19" fmla="*/ 6642159 w 7036051"/>
              <a:gd name="connsiteY19" fmla="*/ 5369506 h 5492212"/>
              <a:gd name="connsiteX20" fmla="*/ 6640764 w 7036051"/>
              <a:gd name="connsiteY20" fmla="*/ 5370991 h 5492212"/>
              <a:gd name="connsiteX21" fmla="*/ 6636665 w 7036051"/>
              <a:gd name="connsiteY21" fmla="*/ 5374002 h 5492212"/>
              <a:gd name="connsiteX22" fmla="*/ 6641287 w 7036051"/>
              <a:gd name="connsiteY22" fmla="*/ 5376181 h 5492212"/>
              <a:gd name="connsiteX23" fmla="*/ 6591018 w 7036051"/>
              <a:gd name="connsiteY23" fmla="*/ 5390981 h 5492212"/>
              <a:gd name="connsiteX24" fmla="*/ 6548326 w 7036051"/>
              <a:gd name="connsiteY24" fmla="*/ 5403583 h 5492212"/>
              <a:gd name="connsiteX25" fmla="*/ 6472868 w 7036051"/>
              <a:gd name="connsiteY25" fmla="*/ 5394733 h 5492212"/>
              <a:gd name="connsiteX26" fmla="*/ 6401194 w 7036051"/>
              <a:gd name="connsiteY26" fmla="*/ 5422870 h 5492212"/>
              <a:gd name="connsiteX27" fmla="*/ 6381961 w 7036051"/>
              <a:gd name="connsiteY27" fmla="*/ 5422940 h 5492212"/>
              <a:gd name="connsiteX28" fmla="*/ 6363834 w 7036051"/>
              <a:gd name="connsiteY28" fmla="*/ 5417751 h 5492212"/>
              <a:gd name="connsiteX29" fmla="*/ 6363997 w 7036051"/>
              <a:gd name="connsiteY29" fmla="*/ 5415912 h 5492212"/>
              <a:gd name="connsiteX30" fmla="*/ 6361124 w 7036051"/>
              <a:gd name="connsiteY30" fmla="*/ 5415066 h 5492212"/>
              <a:gd name="connsiteX31" fmla="*/ 6358507 w 7036051"/>
              <a:gd name="connsiteY31" fmla="*/ 5416224 h 5492212"/>
              <a:gd name="connsiteX32" fmla="*/ 6355073 w 7036051"/>
              <a:gd name="connsiteY32" fmla="*/ 5415242 h 5492212"/>
              <a:gd name="connsiteX33" fmla="*/ 6345676 w 7036051"/>
              <a:gd name="connsiteY33" fmla="*/ 5413049 h 5492212"/>
              <a:gd name="connsiteX34" fmla="*/ 6342596 w 7036051"/>
              <a:gd name="connsiteY34" fmla="*/ 5409297 h 5492212"/>
              <a:gd name="connsiteX35" fmla="*/ 6305742 w 7036051"/>
              <a:gd name="connsiteY35" fmla="*/ 5401622 h 5492212"/>
              <a:gd name="connsiteX36" fmla="*/ 6294445 w 7036051"/>
              <a:gd name="connsiteY36" fmla="*/ 5404149 h 5492212"/>
              <a:gd name="connsiteX37" fmla="*/ 6281414 w 7036051"/>
              <a:gd name="connsiteY37" fmla="*/ 5398024 h 5492212"/>
              <a:gd name="connsiteX38" fmla="*/ 6243972 w 7036051"/>
              <a:gd name="connsiteY38" fmla="*/ 5395807 h 5492212"/>
              <a:gd name="connsiteX39" fmla="*/ 6202379 w 7036051"/>
              <a:gd name="connsiteY39" fmla="*/ 5388661 h 5492212"/>
              <a:gd name="connsiteX40" fmla="*/ 6173010 w 7036051"/>
              <a:gd name="connsiteY40" fmla="*/ 5380606 h 5492212"/>
              <a:gd name="connsiteX41" fmla="*/ 6093421 w 7036051"/>
              <a:gd name="connsiteY41" fmla="*/ 5375473 h 5492212"/>
              <a:gd name="connsiteX42" fmla="*/ 5959474 w 7036051"/>
              <a:gd name="connsiteY42" fmla="*/ 5373386 h 5492212"/>
              <a:gd name="connsiteX43" fmla="*/ 5931492 w 7036051"/>
              <a:gd name="connsiteY43" fmla="*/ 5371513 h 5492212"/>
              <a:gd name="connsiteX44" fmla="*/ 5909558 w 7036051"/>
              <a:gd name="connsiteY44" fmla="*/ 5364228 h 5492212"/>
              <a:gd name="connsiteX45" fmla="*/ 5906319 w 7036051"/>
              <a:gd name="connsiteY45" fmla="*/ 5357590 h 5492212"/>
              <a:gd name="connsiteX46" fmla="*/ 5891268 w 7036051"/>
              <a:gd name="connsiteY46" fmla="*/ 5355650 h 5492212"/>
              <a:gd name="connsiteX47" fmla="*/ 5887711 w 7036051"/>
              <a:gd name="connsiteY47" fmla="*/ 5353947 h 5492212"/>
              <a:gd name="connsiteX48" fmla="*/ 5866852 w 7036051"/>
              <a:gd name="connsiteY48" fmla="*/ 5345374 h 5492212"/>
              <a:gd name="connsiteX49" fmla="*/ 5811310 w 7036051"/>
              <a:gd name="connsiteY49" fmla="*/ 5356530 h 5492212"/>
              <a:gd name="connsiteX50" fmla="*/ 5770689 w 7036051"/>
              <a:gd name="connsiteY50" fmla="*/ 5359014 h 5492212"/>
              <a:gd name="connsiteX51" fmla="*/ 5767719 w 7036051"/>
              <a:gd name="connsiteY51" fmla="*/ 5357260 h 5492212"/>
              <a:gd name="connsiteX52" fmla="*/ 5765688 w 7036051"/>
              <a:gd name="connsiteY52" fmla="*/ 5352793 h 5492212"/>
              <a:gd name="connsiteX53" fmla="*/ 5758598 w 7036051"/>
              <a:gd name="connsiteY53" fmla="*/ 5351053 h 5492212"/>
              <a:gd name="connsiteX54" fmla="*/ 5752036 w 7036051"/>
              <a:gd name="connsiteY54" fmla="*/ 5346019 h 5492212"/>
              <a:gd name="connsiteX55" fmla="*/ 5503590 w 7036051"/>
              <a:gd name="connsiteY55" fmla="*/ 5325537 h 5492212"/>
              <a:gd name="connsiteX56" fmla="*/ 5389848 w 7036051"/>
              <a:gd name="connsiteY56" fmla="*/ 5351472 h 5492212"/>
              <a:gd name="connsiteX57" fmla="*/ 5344450 w 7036051"/>
              <a:gd name="connsiteY57" fmla="*/ 5354840 h 5492212"/>
              <a:gd name="connsiteX58" fmla="*/ 5338428 w 7036051"/>
              <a:gd name="connsiteY58" fmla="*/ 5350516 h 5492212"/>
              <a:gd name="connsiteX59" fmla="*/ 5273489 w 7036051"/>
              <a:gd name="connsiteY59" fmla="*/ 5373945 h 5492212"/>
              <a:gd name="connsiteX60" fmla="*/ 5182701 w 7036051"/>
              <a:gd name="connsiteY60" fmla="*/ 5370075 h 5492212"/>
              <a:gd name="connsiteX61" fmla="*/ 5114856 w 7036051"/>
              <a:gd name="connsiteY61" fmla="*/ 5361037 h 5492212"/>
              <a:gd name="connsiteX62" fmla="*/ 5076532 w 7036051"/>
              <a:gd name="connsiteY62" fmla="*/ 5358612 h 5492212"/>
              <a:gd name="connsiteX63" fmla="*/ 5048954 w 7036051"/>
              <a:gd name="connsiteY63" fmla="*/ 5353915 h 5492212"/>
              <a:gd name="connsiteX64" fmla="*/ 4977087 w 7036051"/>
              <a:gd name="connsiteY64" fmla="*/ 5357736 h 5492212"/>
              <a:gd name="connsiteX65" fmla="*/ 4857261 w 7036051"/>
              <a:gd name="connsiteY65" fmla="*/ 5370659 h 5492212"/>
              <a:gd name="connsiteX66" fmla="*/ 4769845 w 7036051"/>
              <a:gd name="connsiteY66" fmla="*/ 5353264 h 5492212"/>
              <a:gd name="connsiteX67" fmla="*/ 4722220 w 7036051"/>
              <a:gd name="connsiteY67" fmla="*/ 5370534 h 5492212"/>
              <a:gd name="connsiteX68" fmla="*/ 4667552 w 7036051"/>
              <a:gd name="connsiteY68" fmla="*/ 5366753 h 5492212"/>
              <a:gd name="connsiteX69" fmla="*/ 4454472 w 7036051"/>
              <a:gd name="connsiteY69" fmla="*/ 5391442 h 5492212"/>
              <a:gd name="connsiteX70" fmla="*/ 4317219 w 7036051"/>
              <a:gd name="connsiteY70" fmla="*/ 5411554 h 5492212"/>
              <a:gd name="connsiteX71" fmla="*/ 4298346 w 7036051"/>
              <a:gd name="connsiteY71" fmla="*/ 5416146 h 5492212"/>
              <a:gd name="connsiteX72" fmla="*/ 4298228 w 7036051"/>
              <a:gd name="connsiteY72" fmla="*/ 5417983 h 5492212"/>
              <a:gd name="connsiteX73" fmla="*/ 4295233 w 7036051"/>
              <a:gd name="connsiteY73" fmla="*/ 5418735 h 5492212"/>
              <a:gd name="connsiteX74" fmla="*/ 4292799 w 7036051"/>
              <a:gd name="connsiteY74" fmla="*/ 5417494 h 5492212"/>
              <a:gd name="connsiteX75" fmla="*/ 4289225 w 7036051"/>
              <a:gd name="connsiteY75" fmla="*/ 5418364 h 5492212"/>
              <a:gd name="connsiteX76" fmla="*/ 4279515 w 7036051"/>
              <a:gd name="connsiteY76" fmla="*/ 5420247 h 5492212"/>
              <a:gd name="connsiteX77" fmla="*/ 4275872 w 7036051"/>
              <a:gd name="connsiteY77" fmla="*/ 5423890 h 5492212"/>
              <a:gd name="connsiteX78" fmla="*/ 4227055 w 7036051"/>
              <a:gd name="connsiteY78" fmla="*/ 5427466 h 5492212"/>
              <a:gd name="connsiteX79" fmla="*/ 4213123 w 7036051"/>
              <a:gd name="connsiteY79" fmla="*/ 5433155 h 5492212"/>
              <a:gd name="connsiteX80" fmla="*/ 4175436 w 7036051"/>
              <a:gd name="connsiteY80" fmla="*/ 5434156 h 5492212"/>
              <a:gd name="connsiteX81" fmla="*/ 4132856 w 7036051"/>
              <a:gd name="connsiteY81" fmla="*/ 5439937 h 5492212"/>
              <a:gd name="connsiteX82" fmla="*/ 4102333 w 7036051"/>
              <a:gd name="connsiteY82" fmla="*/ 5447021 h 5492212"/>
              <a:gd name="connsiteX83" fmla="*/ 4022159 w 7036051"/>
              <a:gd name="connsiteY83" fmla="*/ 5449566 h 5492212"/>
              <a:gd name="connsiteX84" fmla="*/ 3888224 w 7036051"/>
              <a:gd name="connsiteY84" fmla="*/ 5447312 h 5492212"/>
              <a:gd name="connsiteX85" fmla="*/ 3860026 w 7036051"/>
              <a:gd name="connsiteY85" fmla="*/ 5448274 h 5492212"/>
              <a:gd name="connsiteX86" fmla="*/ 3832796 w 7036051"/>
              <a:gd name="connsiteY86" fmla="*/ 5461349 h 5492212"/>
              <a:gd name="connsiteX87" fmla="*/ 3817485 w 7036051"/>
              <a:gd name="connsiteY87" fmla="*/ 5462797 h 5492212"/>
              <a:gd name="connsiteX88" fmla="*/ 3813676 w 7036051"/>
              <a:gd name="connsiteY88" fmla="*/ 5464379 h 5492212"/>
              <a:gd name="connsiteX89" fmla="*/ 3791563 w 7036051"/>
              <a:gd name="connsiteY89" fmla="*/ 5472259 h 5492212"/>
              <a:gd name="connsiteX90" fmla="*/ 3737858 w 7036051"/>
              <a:gd name="connsiteY90" fmla="*/ 5459331 h 5492212"/>
              <a:gd name="connsiteX91" fmla="*/ 3697716 w 7036051"/>
              <a:gd name="connsiteY91" fmla="*/ 5455539 h 5492212"/>
              <a:gd name="connsiteX92" fmla="*/ 3694487 w 7036051"/>
              <a:gd name="connsiteY92" fmla="*/ 5457193 h 5492212"/>
              <a:gd name="connsiteX93" fmla="*/ 3691779 w 7036051"/>
              <a:gd name="connsiteY93" fmla="*/ 5461582 h 5492212"/>
              <a:gd name="connsiteX94" fmla="*/ 3684442 w 7036051"/>
              <a:gd name="connsiteY94" fmla="*/ 5463086 h 5492212"/>
              <a:gd name="connsiteX95" fmla="*/ 3677129 w 7036051"/>
              <a:gd name="connsiteY95" fmla="*/ 5467898 h 5492212"/>
              <a:gd name="connsiteX96" fmla="*/ 3438897 w 7036051"/>
              <a:gd name="connsiteY96" fmla="*/ 5462195 h 5492212"/>
              <a:gd name="connsiteX97" fmla="*/ 3389756 w 7036051"/>
              <a:gd name="connsiteY97" fmla="*/ 5444428 h 5492212"/>
              <a:gd name="connsiteX98" fmla="*/ 3316666 w 7036051"/>
              <a:gd name="connsiteY98" fmla="*/ 5450736 h 5492212"/>
              <a:gd name="connsiteX99" fmla="*/ 3271894 w 7036051"/>
              <a:gd name="connsiteY99" fmla="*/ 5445907 h 5492212"/>
              <a:gd name="connsiteX100" fmla="*/ 3265228 w 7036051"/>
              <a:gd name="connsiteY100" fmla="*/ 5450024 h 5492212"/>
              <a:gd name="connsiteX101" fmla="*/ 3204017 w 7036051"/>
              <a:gd name="connsiteY101" fmla="*/ 5424552 h 5492212"/>
              <a:gd name="connsiteX102" fmla="*/ 3112867 w 7036051"/>
              <a:gd name="connsiteY102" fmla="*/ 5425473 h 5492212"/>
              <a:gd name="connsiteX103" fmla="*/ 3043809 w 7036051"/>
              <a:gd name="connsiteY103" fmla="*/ 5432293 h 5492212"/>
              <a:gd name="connsiteX104" fmla="*/ 3005211 w 7036051"/>
              <a:gd name="connsiteY104" fmla="*/ 5433472 h 5492212"/>
              <a:gd name="connsiteX105" fmla="*/ 2976986 w 7036051"/>
              <a:gd name="connsiteY105" fmla="*/ 5437264 h 5492212"/>
              <a:gd name="connsiteX106" fmla="*/ 2905879 w 7036051"/>
              <a:gd name="connsiteY106" fmla="*/ 5431128 h 5492212"/>
              <a:gd name="connsiteX107" fmla="*/ 2788318 w 7036051"/>
              <a:gd name="connsiteY107" fmla="*/ 5414358 h 5492212"/>
              <a:gd name="connsiteX108" fmla="*/ 2653590 w 7036051"/>
              <a:gd name="connsiteY108" fmla="*/ 5410111 h 5492212"/>
              <a:gd name="connsiteX109" fmla="*/ 2598481 w 7036051"/>
              <a:gd name="connsiteY109" fmla="*/ 5412114 h 5492212"/>
              <a:gd name="connsiteX110" fmla="*/ 2333897 w 7036051"/>
              <a:gd name="connsiteY110" fmla="*/ 5408505 h 5492212"/>
              <a:gd name="connsiteX111" fmla="*/ 2271841 w 7036051"/>
              <a:gd name="connsiteY111" fmla="*/ 5396433 h 5492212"/>
              <a:gd name="connsiteX112" fmla="*/ 2143705 w 7036051"/>
              <a:gd name="connsiteY112" fmla="*/ 5345095 h 5492212"/>
              <a:gd name="connsiteX113" fmla="*/ 1986408 w 7036051"/>
              <a:gd name="connsiteY113" fmla="*/ 5335524 h 5492212"/>
              <a:gd name="connsiteX114" fmla="*/ 1975333 w 7036051"/>
              <a:gd name="connsiteY114" fmla="*/ 5325099 h 5492212"/>
              <a:gd name="connsiteX115" fmla="*/ 1972441 w 7036051"/>
              <a:gd name="connsiteY115" fmla="*/ 5323775 h 5492212"/>
              <a:gd name="connsiteX116" fmla="*/ 1971497 w 7036051"/>
              <a:gd name="connsiteY116" fmla="*/ 5324412 h 5492212"/>
              <a:gd name="connsiteX117" fmla="*/ 1956886 w 7036051"/>
              <a:gd name="connsiteY117" fmla="*/ 5327069 h 5492212"/>
              <a:gd name="connsiteX118" fmla="*/ 1924833 w 7036051"/>
              <a:gd name="connsiteY118" fmla="*/ 5344911 h 5492212"/>
              <a:gd name="connsiteX119" fmla="*/ 1885856 w 7036051"/>
              <a:gd name="connsiteY119" fmla="*/ 5367299 h 5492212"/>
              <a:gd name="connsiteX120" fmla="*/ 1855937 w 7036051"/>
              <a:gd name="connsiteY120" fmla="*/ 5372820 h 5492212"/>
              <a:gd name="connsiteX121" fmla="*/ 1784500 w 7036051"/>
              <a:gd name="connsiteY121" fmla="*/ 5395926 h 5492212"/>
              <a:gd name="connsiteX122" fmla="*/ 1737998 w 7036051"/>
              <a:gd name="connsiteY122" fmla="*/ 5407426 h 5492212"/>
              <a:gd name="connsiteX123" fmla="*/ 1736716 w 7036051"/>
              <a:gd name="connsiteY123" fmla="*/ 5407939 h 5492212"/>
              <a:gd name="connsiteX124" fmla="*/ 1726742 w 7036051"/>
              <a:gd name="connsiteY124" fmla="*/ 5405934 h 5492212"/>
              <a:gd name="connsiteX125" fmla="*/ 1726849 w 7036051"/>
              <a:gd name="connsiteY125" fmla="*/ 5401221 h 5492212"/>
              <a:gd name="connsiteX126" fmla="*/ 1718134 w 7036051"/>
              <a:gd name="connsiteY126" fmla="*/ 5398128 h 5492212"/>
              <a:gd name="connsiteX127" fmla="*/ 1701063 w 7036051"/>
              <a:gd name="connsiteY127" fmla="*/ 5400545 h 5492212"/>
              <a:gd name="connsiteX128" fmla="*/ 1694634 w 7036051"/>
              <a:gd name="connsiteY128" fmla="*/ 5398728 h 5492212"/>
              <a:gd name="connsiteX129" fmla="*/ 1692270 w 7036051"/>
              <a:gd name="connsiteY129" fmla="*/ 5399053 h 5492212"/>
              <a:gd name="connsiteX130" fmla="*/ 1686657 w 7036051"/>
              <a:gd name="connsiteY130" fmla="*/ 5399247 h 5492212"/>
              <a:gd name="connsiteX131" fmla="*/ 1687479 w 7036051"/>
              <a:gd name="connsiteY131" fmla="*/ 5402165 h 5492212"/>
              <a:gd name="connsiteX132" fmla="*/ 1680969 w 7036051"/>
              <a:gd name="connsiteY132" fmla="*/ 5407963 h 5492212"/>
              <a:gd name="connsiteX133" fmla="*/ 1648682 w 7036051"/>
              <a:gd name="connsiteY133" fmla="*/ 5407558 h 5492212"/>
              <a:gd name="connsiteX134" fmla="*/ 1646819 w 7036051"/>
              <a:gd name="connsiteY134" fmla="*/ 5404306 h 5492212"/>
              <a:gd name="connsiteX135" fmla="*/ 1642743 w 7036051"/>
              <a:gd name="connsiteY135" fmla="*/ 5403927 h 5492212"/>
              <a:gd name="connsiteX136" fmla="*/ 1639788 w 7036051"/>
              <a:gd name="connsiteY136" fmla="*/ 5407135 h 5492212"/>
              <a:gd name="connsiteX137" fmla="*/ 1585803 w 7036051"/>
              <a:gd name="connsiteY137" fmla="*/ 5416574 h 5492212"/>
              <a:gd name="connsiteX138" fmla="*/ 1513331 w 7036051"/>
              <a:gd name="connsiteY138" fmla="*/ 5423805 h 5492212"/>
              <a:gd name="connsiteX139" fmla="*/ 1460734 w 7036051"/>
              <a:gd name="connsiteY139" fmla="*/ 5411778 h 5492212"/>
              <a:gd name="connsiteX140" fmla="*/ 1456045 w 7036051"/>
              <a:gd name="connsiteY140" fmla="*/ 5414928 h 5492212"/>
              <a:gd name="connsiteX141" fmla="*/ 1419653 w 7036051"/>
              <a:gd name="connsiteY141" fmla="*/ 5415060 h 5492212"/>
              <a:gd name="connsiteX142" fmla="*/ 1292605 w 7036051"/>
              <a:gd name="connsiteY142" fmla="*/ 5394671 h 5492212"/>
              <a:gd name="connsiteX143" fmla="*/ 1221477 w 7036051"/>
              <a:gd name="connsiteY143" fmla="*/ 5395509 h 5492212"/>
              <a:gd name="connsiteX144" fmla="*/ 1196159 w 7036051"/>
              <a:gd name="connsiteY144" fmla="*/ 5399169 h 5492212"/>
              <a:gd name="connsiteX145" fmla="*/ 1153748 w 7036051"/>
              <a:gd name="connsiteY145" fmla="*/ 5405093 h 5492212"/>
              <a:gd name="connsiteX146" fmla="*/ 1121874 w 7036051"/>
              <a:gd name="connsiteY146" fmla="*/ 5417803 h 5492212"/>
              <a:gd name="connsiteX147" fmla="*/ 1086481 w 7036051"/>
              <a:gd name="connsiteY147" fmla="*/ 5419474 h 5492212"/>
              <a:gd name="connsiteX148" fmla="*/ 1078485 w 7036051"/>
              <a:gd name="connsiteY148" fmla="*/ 5409150 h 5492212"/>
              <a:gd name="connsiteX149" fmla="*/ 1040550 w 7036051"/>
              <a:gd name="connsiteY149" fmla="*/ 5414415 h 5492212"/>
              <a:gd name="connsiteX150" fmla="*/ 982981 w 7036051"/>
              <a:gd name="connsiteY150" fmla="*/ 5423575 h 5492212"/>
              <a:gd name="connsiteX151" fmla="*/ 949836 w 7036051"/>
              <a:gd name="connsiteY151" fmla="*/ 5426093 h 5492212"/>
              <a:gd name="connsiteX152" fmla="*/ 859237 w 7036051"/>
              <a:gd name="connsiteY152" fmla="*/ 5435973 h 5492212"/>
              <a:gd name="connsiteX153" fmla="*/ 768445 w 7036051"/>
              <a:gd name="connsiteY153" fmla="*/ 5448159 h 5492212"/>
              <a:gd name="connsiteX154" fmla="*/ 714393 w 7036051"/>
              <a:gd name="connsiteY154" fmla="*/ 5468302 h 5492212"/>
              <a:gd name="connsiteX155" fmla="*/ 639791 w 7036051"/>
              <a:gd name="connsiteY155" fmla="*/ 5476924 h 5492212"/>
              <a:gd name="connsiteX156" fmla="*/ 627266 w 7036051"/>
              <a:gd name="connsiteY156" fmla="*/ 5480260 h 5492212"/>
              <a:gd name="connsiteX157" fmla="*/ 609977 w 7036051"/>
              <a:gd name="connsiteY157" fmla="*/ 5478891 h 5492212"/>
              <a:gd name="connsiteX158" fmla="*/ 540688 w 7036051"/>
              <a:gd name="connsiteY158" fmla="*/ 5472807 h 5492212"/>
              <a:gd name="connsiteX159" fmla="*/ 486194 w 7036051"/>
              <a:gd name="connsiteY159" fmla="*/ 5462661 h 5492212"/>
              <a:gd name="connsiteX160" fmla="*/ 418164 w 7036051"/>
              <a:gd name="connsiteY160" fmla="*/ 5472485 h 5492212"/>
              <a:gd name="connsiteX161" fmla="*/ 376724 w 7036051"/>
              <a:gd name="connsiteY161" fmla="*/ 5470967 h 5492212"/>
              <a:gd name="connsiteX162" fmla="*/ 308908 w 7036051"/>
              <a:gd name="connsiteY162" fmla="*/ 5457025 h 5492212"/>
              <a:gd name="connsiteX163" fmla="*/ 219416 w 7036051"/>
              <a:gd name="connsiteY163" fmla="*/ 5463995 h 5492212"/>
              <a:gd name="connsiteX164" fmla="*/ 200977 w 7036051"/>
              <a:gd name="connsiteY164" fmla="*/ 5480608 h 5492212"/>
              <a:gd name="connsiteX165" fmla="*/ 176226 w 7036051"/>
              <a:gd name="connsiteY165" fmla="*/ 5491022 h 5492212"/>
              <a:gd name="connsiteX166" fmla="*/ 165702 w 7036051"/>
              <a:gd name="connsiteY166" fmla="*/ 5468604 h 5492212"/>
              <a:gd name="connsiteX167" fmla="*/ 88282 w 7036051"/>
              <a:gd name="connsiteY167" fmla="*/ 5453658 h 5492212"/>
              <a:gd name="connsiteX168" fmla="*/ 49602 w 7036051"/>
              <a:gd name="connsiteY168" fmla="*/ 5448762 h 5492212"/>
              <a:gd name="connsiteX169" fmla="*/ 22844 w 7036051"/>
              <a:gd name="connsiteY169" fmla="*/ 5450459 h 5492212"/>
              <a:gd name="connsiteX170" fmla="*/ 0 w 7036051"/>
              <a:gd name="connsiteY170" fmla="*/ 5447653 h 549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Lst>
            <a:rect l="l" t="t" r="r" b="b"/>
            <a:pathLst>
              <a:path w="7036051" h="5492212">
                <a:moveTo>
                  <a:pt x="0" y="0"/>
                </a:moveTo>
                <a:lnTo>
                  <a:pt x="7036051" y="0"/>
                </a:lnTo>
                <a:lnTo>
                  <a:pt x="7036051" y="5163846"/>
                </a:lnTo>
                <a:lnTo>
                  <a:pt x="7012593" y="5176898"/>
                </a:lnTo>
                <a:cubicBezTo>
                  <a:pt x="7010768" y="5193373"/>
                  <a:pt x="6968133" y="5178026"/>
                  <a:pt x="6958601" y="5204359"/>
                </a:cubicBezTo>
                <a:cubicBezTo>
                  <a:pt x="6956255" y="5203750"/>
                  <a:pt x="6953771" y="5203373"/>
                  <a:pt x="6951226" y="5203241"/>
                </a:cubicBezTo>
                <a:cubicBezTo>
                  <a:pt x="6936441" y="5202478"/>
                  <a:pt x="6922846" y="5209982"/>
                  <a:pt x="6920864" y="5220003"/>
                </a:cubicBezTo>
                <a:cubicBezTo>
                  <a:pt x="6902003" y="5258795"/>
                  <a:pt x="6863469" y="5243876"/>
                  <a:pt x="6834841" y="5266115"/>
                </a:cubicBezTo>
                <a:cubicBezTo>
                  <a:pt x="6800315" y="5289373"/>
                  <a:pt x="6805780" y="5289922"/>
                  <a:pt x="6777937" y="5332502"/>
                </a:cubicBezTo>
                <a:cubicBezTo>
                  <a:pt x="6765321" y="5328518"/>
                  <a:pt x="6759096" y="5331534"/>
                  <a:pt x="6752874" y="5340428"/>
                </a:cubicBezTo>
                <a:cubicBezTo>
                  <a:pt x="6735526" y="5351218"/>
                  <a:pt x="6717730" y="5333264"/>
                  <a:pt x="6711115" y="5353924"/>
                </a:cubicBezTo>
                <a:cubicBezTo>
                  <a:pt x="6709352" y="5351156"/>
                  <a:pt x="6706090" y="5350761"/>
                  <a:pt x="6702149" y="5351500"/>
                </a:cubicBezTo>
                <a:lnTo>
                  <a:pt x="6698458" y="5352743"/>
                </a:lnTo>
                <a:lnTo>
                  <a:pt x="6698049" y="5352570"/>
                </a:lnTo>
                <a:lnTo>
                  <a:pt x="6697297" y="5353134"/>
                </a:lnTo>
                <a:lnTo>
                  <a:pt x="6689118" y="5355890"/>
                </a:lnTo>
                <a:cubicBezTo>
                  <a:pt x="6680171" y="5359440"/>
                  <a:pt x="6671805" y="5362584"/>
                  <a:pt x="6670605" y="5355427"/>
                </a:cubicBezTo>
                <a:cubicBezTo>
                  <a:pt x="6665330" y="5354991"/>
                  <a:pt x="6661976" y="5355734"/>
                  <a:pt x="6659606" y="5357084"/>
                </a:cubicBezTo>
                <a:cubicBezTo>
                  <a:pt x="6654864" y="5359782"/>
                  <a:pt x="6654050" y="5364908"/>
                  <a:pt x="6649636" y="5367869"/>
                </a:cubicBezTo>
                <a:lnTo>
                  <a:pt x="6642159" y="5369506"/>
                </a:lnTo>
                <a:lnTo>
                  <a:pt x="6640764" y="5370991"/>
                </a:lnTo>
                <a:lnTo>
                  <a:pt x="6636665" y="5374002"/>
                </a:lnTo>
                <a:lnTo>
                  <a:pt x="6641287" y="5376181"/>
                </a:lnTo>
                <a:cubicBezTo>
                  <a:pt x="6646080" y="5377976"/>
                  <a:pt x="6597903" y="5386514"/>
                  <a:pt x="6591018" y="5390981"/>
                </a:cubicBezTo>
                <a:lnTo>
                  <a:pt x="6548326" y="5403583"/>
                </a:lnTo>
                <a:lnTo>
                  <a:pt x="6472868" y="5394733"/>
                </a:lnTo>
                <a:cubicBezTo>
                  <a:pt x="6457699" y="5415896"/>
                  <a:pt x="6417760" y="5410703"/>
                  <a:pt x="6401194" y="5422870"/>
                </a:cubicBezTo>
                <a:lnTo>
                  <a:pt x="6381961" y="5422940"/>
                </a:lnTo>
                <a:lnTo>
                  <a:pt x="6363834" y="5417751"/>
                </a:lnTo>
                <a:lnTo>
                  <a:pt x="6363997" y="5415912"/>
                </a:lnTo>
                <a:cubicBezTo>
                  <a:pt x="6363602" y="5414702"/>
                  <a:pt x="6362617" y="5414594"/>
                  <a:pt x="6361124" y="5415066"/>
                </a:cubicBezTo>
                <a:lnTo>
                  <a:pt x="6358507" y="5416224"/>
                </a:lnTo>
                <a:lnTo>
                  <a:pt x="6355073" y="5415242"/>
                </a:lnTo>
                <a:lnTo>
                  <a:pt x="6345676" y="5413049"/>
                </a:lnTo>
                <a:lnTo>
                  <a:pt x="6342596" y="5409297"/>
                </a:lnTo>
                <a:cubicBezTo>
                  <a:pt x="6333502" y="5403420"/>
                  <a:pt x="6312379" y="5410664"/>
                  <a:pt x="6305742" y="5401622"/>
                </a:cubicBezTo>
                <a:lnTo>
                  <a:pt x="6294445" y="5404149"/>
                </a:lnTo>
                <a:lnTo>
                  <a:pt x="6281414" y="5398024"/>
                </a:lnTo>
                <a:cubicBezTo>
                  <a:pt x="6269392" y="5392983"/>
                  <a:pt x="6257013" y="5390092"/>
                  <a:pt x="6243972" y="5395807"/>
                </a:cubicBezTo>
                <a:cubicBezTo>
                  <a:pt x="6248312" y="5382942"/>
                  <a:pt x="6211634" y="5399629"/>
                  <a:pt x="6202379" y="5388661"/>
                </a:cubicBezTo>
                <a:cubicBezTo>
                  <a:pt x="6196568" y="5379556"/>
                  <a:pt x="6184084" y="5382499"/>
                  <a:pt x="6173010" y="5380606"/>
                </a:cubicBezTo>
                <a:cubicBezTo>
                  <a:pt x="6162384" y="5372079"/>
                  <a:pt x="6109972" y="5371285"/>
                  <a:pt x="6093421" y="5375473"/>
                </a:cubicBezTo>
                <a:cubicBezTo>
                  <a:pt x="6048943" y="5392971"/>
                  <a:pt x="5995413" y="5360396"/>
                  <a:pt x="5959474" y="5373386"/>
                </a:cubicBezTo>
                <a:cubicBezTo>
                  <a:pt x="5949048" y="5374123"/>
                  <a:pt x="5939860" y="5373301"/>
                  <a:pt x="5931492" y="5371513"/>
                </a:cubicBezTo>
                <a:lnTo>
                  <a:pt x="5909558" y="5364228"/>
                </a:lnTo>
                <a:lnTo>
                  <a:pt x="5906319" y="5357590"/>
                </a:lnTo>
                <a:lnTo>
                  <a:pt x="5891268" y="5355650"/>
                </a:lnTo>
                <a:lnTo>
                  <a:pt x="5887711" y="5353947"/>
                </a:lnTo>
                <a:cubicBezTo>
                  <a:pt x="5880924" y="5350671"/>
                  <a:pt x="5874113" y="5347614"/>
                  <a:pt x="5866852" y="5345374"/>
                </a:cubicBezTo>
                <a:cubicBezTo>
                  <a:pt x="5859911" y="5373405"/>
                  <a:pt x="5803959" y="5330929"/>
                  <a:pt x="5811310" y="5356530"/>
                </a:cubicBezTo>
                <a:cubicBezTo>
                  <a:pt x="5780489" y="5350949"/>
                  <a:pt x="5782784" y="5364359"/>
                  <a:pt x="5770689" y="5359014"/>
                </a:cubicBezTo>
                <a:lnTo>
                  <a:pt x="5767719" y="5357260"/>
                </a:lnTo>
                <a:lnTo>
                  <a:pt x="5765688" y="5352793"/>
                </a:lnTo>
                <a:lnTo>
                  <a:pt x="5758598" y="5351053"/>
                </a:lnTo>
                <a:lnTo>
                  <a:pt x="5752036" y="5346019"/>
                </a:lnTo>
                <a:cubicBezTo>
                  <a:pt x="5676031" y="5353035"/>
                  <a:pt x="5573285" y="5304575"/>
                  <a:pt x="5503590" y="5325537"/>
                </a:cubicBezTo>
                <a:lnTo>
                  <a:pt x="5389848" y="5351472"/>
                </a:lnTo>
                <a:cubicBezTo>
                  <a:pt x="5378275" y="5360535"/>
                  <a:pt x="5357949" y="5362044"/>
                  <a:pt x="5344450" y="5354840"/>
                </a:cubicBezTo>
                <a:cubicBezTo>
                  <a:pt x="5342129" y="5353601"/>
                  <a:pt x="5340101" y="5352144"/>
                  <a:pt x="5338428" y="5350516"/>
                </a:cubicBezTo>
                <a:cubicBezTo>
                  <a:pt x="5303858" y="5372450"/>
                  <a:pt x="5291134" y="5358414"/>
                  <a:pt x="5273489" y="5373945"/>
                </a:cubicBezTo>
                <a:cubicBezTo>
                  <a:pt x="5228455" y="5376430"/>
                  <a:pt x="5198895" y="5356533"/>
                  <a:pt x="5182701" y="5370075"/>
                </a:cubicBezTo>
                <a:cubicBezTo>
                  <a:pt x="5161004" y="5366959"/>
                  <a:pt x="5136154" y="5346791"/>
                  <a:pt x="5114856" y="5361037"/>
                </a:cubicBezTo>
                <a:cubicBezTo>
                  <a:pt x="5116518" y="5347803"/>
                  <a:pt x="5086668" y="5368445"/>
                  <a:pt x="5076532" y="5358612"/>
                </a:cubicBezTo>
                <a:cubicBezTo>
                  <a:pt x="5069788" y="5350240"/>
                  <a:pt x="5059157" y="5354551"/>
                  <a:pt x="5048954" y="5353915"/>
                </a:cubicBezTo>
                <a:cubicBezTo>
                  <a:pt x="5038015" y="5346654"/>
                  <a:pt x="4991132" y="5351733"/>
                  <a:pt x="4977087" y="5357736"/>
                </a:cubicBezTo>
                <a:cubicBezTo>
                  <a:pt x="4940420" y="5380054"/>
                  <a:pt x="4887089" y="5353763"/>
                  <a:pt x="4857261" y="5370659"/>
                </a:cubicBezTo>
                <a:cubicBezTo>
                  <a:pt x="4820568" y="5378246"/>
                  <a:pt x="4797284" y="5358899"/>
                  <a:pt x="4769845" y="5353264"/>
                </a:cubicBezTo>
                <a:cubicBezTo>
                  <a:pt x="4768462" y="5381819"/>
                  <a:pt x="4711275" y="5345988"/>
                  <a:pt x="4722220" y="5370534"/>
                </a:cubicBezTo>
                <a:cubicBezTo>
                  <a:pt x="4684293" y="5367762"/>
                  <a:pt x="4704662" y="5391854"/>
                  <a:pt x="4667552" y="5366753"/>
                </a:cubicBezTo>
                <a:cubicBezTo>
                  <a:pt x="4600967" y="5382212"/>
                  <a:pt x="4513038" y="5362869"/>
                  <a:pt x="4454472" y="5391442"/>
                </a:cubicBezTo>
                <a:lnTo>
                  <a:pt x="4317219" y="5411554"/>
                </a:lnTo>
                <a:lnTo>
                  <a:pt x="4298346" y="5416146"/>
                </a:lnTo>
                <a:cubicBezTo>
                  <a:pt x="4298306" y="5416758"/>
                  <a:pt x="4298267" y="5417371"/>
                  <a:pt x="4298228" y="5417983"/>
                </a:cubicBezTo>
                <a:cubicBezTo>
                  <a:pt x="4297649" y="5419178"/>
                  <a:pt x="4296651" y="5419253"/>
                  <a:pt x="4295233" y="5418735"/>
                </a:cubicBezTo>
                <a:lnTo>
                  <a:pt x="4292799" y="5417494"/>
                </a:lnTo>
                <a:lnTo>
                  <a:pt x="4289225" y="5418364"/>
                </a:lnTo>
                <a:lnTo>
                  <a:pt x="4279515" y="5420247"/>
                </a:lnTo>
                <a:lnTo>
                  <a:pt x="4275872" y="5423890"/>
                </a:lnTo>
                <a:lnTo>
                  <a:pt x="4227055" y="5427466"/>
                </a:lnTo>
                <a:lnTo>
                  <a:pt x="4213123" y="5433155"/>
                </a:lnTo>
                <a:cubicBezTo>
                  <a:pt x="4200364" y="5437794"/>
                  <a:pt x="4187574" y="5440279"/>
                  <a:pt x="4175436" y="5434156"/>
                </a:cubicBezTo>
                <a:cubicBezTo>
                  <a:pt x="4177805" y="5447129"/>
                  <a:pt x="4143760" y="5429295"/>
                  <a:pt x="4132856" y="5439937"/>
                </a:cubicBezTo>
                <a:cubicBezTo>
                  <a:pt x="4125673" y="5448831"/>
                  <a:pt x="4113669" y="5445492"/>
                  <a:pt x="4102333" y="5447021"/>
                </a:cubicBezTo>
                <a:cubicBezTo>
                  <a:pt x="4090434" y="5455185"/>
                  <a:pt x="4038031" y="5454280"/>
                  <a:pt x="4022159" y="5449566"/>
                </a:cubicBezTo>
                <a:cubicBezTo>
                  <a:pt x="3980455" y="5430671"/>
                  <a:pt x="3922096" y="5461433"/>
                  <a:pt x="3888224" y="5447312"/>
                </a:cubicBezTo>
                <a:cubicBezTo>
                  <a:pt x="3877937" y="5446239"/>
                  <a:pt x="3868647" y="5446763"/>
                  <a:pt x="3860026" y="5448274"/>
                </a:cubicBezTo>
                <a:lnTo>
                  <a:pt x="3832796" y="5461349"/>
                </a:lnTo>
                <a:lnTo>
                  <a:pt x="3817485" y="5462797"/>
                </a:lnTo>
                <a:lnTo>
                  <a:pt x="3813676" y="5464379"/>
                </a:lnTo>
                <a:cubicBezTo>
                  <a:pt x="3806407" y="5467429"/>
                  <a:pt x="3799147" y="5470257"/>
                  <a:pt x="3791563" y="5472259"/>
                </a:cubicBezTo>
                <a:cubicBezTo>
                  <a:pt x="3788910" y="5444072"/>
                  <a:pt x="3726624" y="5484631"/>
                  <a:pt x="3737858" y="5459331"/>
                </a:cubicBezTo>
                <a:cubicBezTo>
                  <a:pt x="3706262" y="5463900"/>
                  <a:pt x="3710598" y="5450598"/>
                  <a:pt x="3697716" y="5455539"/>
                </a:cubicBezTo>
                <a:lnTo>
                  <a:pt x="3694487" y="5457193"/>
                </a:lnTo>
                <a:lnTo>
                  <a:pt x="3691779" y="5461582"/>
                </a:lnTo>
                <a:lnTo>
                  <a:pt x="3684442" y="5463086"/>
                </a:lnTo>
                <a:lnTo>
                  <a:pt x="3677129" y="5467898"/>
                </a:lnTo>
                <a:cubicBezTo>
                  <a:pt x="3602381" y="5458439"/>
                  <a:pt x="3505226" y="5485361"/>
                  <a:pt x="3438897" y="5462195"/>
                </a:cubicBezTo>
                <a:lnTo>
                  <a:pt x="3389756" y="5444428"/>
                </a:lnTo>
                <a:cubicBezTo>
                  <a:pt x="3364455" y="5437704"/>
                  <a:pt x="3342081" y="5466704"/>
                  <a:pt x="3316666" y="5450736"/>
                </a:cubicBezTo>
                <a:cubicBezTo>
                  <a:pt x="3306503" y="5441319"/>
                  <a:pt x="3286457" y="5439158"/>
                  <a:pt x="3271894" y="5445907"/>
                </a:cubicBezTo>
                <a:cubicBezTo>
                  <a:pt x="3269388" y="5447068"/>
                  <a:pt x="3267143" y="5448455"/>
                  <a:pt x="3265228" y="5450024"/>
                </a:cubicBezTo>
                <a:cubicBezTo>
                  <a:pt x="3234084" y="5427025"/>
                  <a:pt x="3219254" y="5440615"/>
                  <a:pt x="3204017" y="5424552"/>
                </a:cubicBezTo>
                <a:cubicBezTo>
                  <a:pt x="3159473" y="5420614"/>
                  <a:pt x="3126956" y="5439505"/>
                  <a:pt x="3112867" y="5425473"/>
                </a:cubicBezTo>
                <a:cubicBezTo>
                  <a:pt x="3090747" y="5427880"/>
                  <a:pt x="3062886" y="5447193"/>
                  <a:pt x="3043809" y="5432293"/>
                </a:cubicBezTo>
                <a:cubicBezTo>
                  <a:pt x="3043452" y="5445549"/>
                  <a:pt x="3016821" y="5423991"/>
                  <a:pt x="3005211" y="5433472"/>
                </a:cubicBezTo>
                <a:cubicBezTo>
                  <a:pt x="2997207" y="5441605"/>
                  <a:pt x="2987260" y="5436961"/>
                  <a:pt x="2976986" y="5437264"/>
                </a:cubicBezTo>
                <a:cubicBezTo>
                  <a:pt x="2964968" y="5444153"/>
                  <a:pt x="2918975" y="5437570"/>
                  <a:pt x="2905879" y="5431128"/>
                </a:cubicBezTo>
                <a:cubicBezTo>
                  <a:pt x="2872703" y="5407678"/>
                  <a:pt x="2815496" y="5432178"/>
                  <a:pt x="2788318" y="5414358"/>
                </a:cubicBezTo>
                <a:cubicBezTo>
                  <a:pt x="2746271" y="5410854"/>
                  <a:pt x="2685231" y="5410484"/>
                  <a:pt x="2653590" y="5410111"/>
                </a:cubicBezTo>
                <a:cubicBezTo>
                  <a:pt x="2615334" y="5411650"/>
                  <a:pt x="2639324" y="5388277"/>
                  <a:pt x="2598481" y="5412114"/>
                </a:cubicBezTo>
                <a:cubicBezTo>
                  <a:pt x="2534415" y="5394537"/>
                  <a:pt x="2387966" y="5438902"/>
                  <a:pt x="2333897" y="5408505"/>
                </a:cubicBezTo>
                <a:cubicBezTo>
                  <a:pt x="2279458" y="5405891"/>
                  <a:pt x="2312839" y="5402348"/>
                  <a:pt x="2271841" y="5396433"/>
                </a:cubicBezTo>
                <a:cubicBezTo>
                  <a:pt x="2263465" y="5363868"/>
                  <a:pt x="2168184" y="5361433"/>
                  <a:pt x="2143705" y="5345095"/>
                </a:cubicBezTo>
                <a:cubicBezTo>
                  <a:pt x="2087043" y="5343333"/>
                  <a:pt x="2041689" y="5319742"/>
                  <a:pt x="1986408" y="5335524"/>
                </a:cubicBezTo>
                <a:cubicBezTo>
                  <a:pt x="1983594" y="5331315"/>
                  <a:pt x="1979798" y="5327915"/>
                  <a:pt x="1975333" y="5325099"/>
                </a:cubicBezTo>
                <a:lnTo>
                  <a:pt x="1972441" y="5323775"/>
                </a:lnTo>
                <a:lnTo>
                  <a:pt x="1971497" y="5324412"/>
                </a:lnTo>
                <a:cubicBezTo>
                  <a:pt x="1967825" y="5325937"/>
                  <a:pt x="1963255" y="5326871"/>
                  <a:pt x="1956886" y="5327069"/>
                </a:cubicBezTo>
                <a:cubicBezTo>
                  <a:pt x="1957692" y="5357103"/>
                  <a:pt x="1944755" y="5337483"/>
                  <a:pt x="1924833" y="5344911"/>
                </a:cubicBezTo>
                <a:cubicBezTo>
                  <a:pt x="1907350" y="5349449"/>
                  <a:pt x="1899872" y="5360515"/>
                  <a:pt x="1885856" y="5367299"/>
                </a:cubicBezTo>
                <a:cubicBezTo>
                  <a:pt x="1874373" y="5371950"/>
                  <a:pt x="1870677" y="5363227"/>
                  <a:pt x="1855937" y="5372820"/>
                </a:cubicBezTo>
                <a:cubicBezTo>
                  <a:pt x="1826799" y="5367486"/>
                  <a:pt x="1805938" y="5389998"/>
                  <a:pt x="1784500" y="5395926"/>
                </a:cubicBezTo>
                <a:cubicBezTo>
                  <a:pt x="1777473" y="5395836"/>
                  <a:pt x="1756895" y="5401012"/>
                  <a:pt x="1737998" y="5407426"/>
                </a:cubicBezTo>
                <a:lnTo>
                  <a:pt x="1736716" y="5407939"/>
                </a:lnTo>
                <a:lnTo>
                  <a:pt x="1726742" y="5405934"/>
                </a:lnTo>
                <a:cubicBezTo>
                  <a:pt x="1724249" y="5404894"/>
                  <a:pt x="1723700" y="5403454"/>
                  <a:pt x="1726849" y="5401221"/>
                </a:cubicBezTo>
                <a:cubicBezTo>
                  <a:pt x="1723886" y="5399045"/>
                  <a:pt x="1720993" y="5398236"/>
                  <a:pt x="1718134" y="5398128"/>
                </a:cubicBezTo>
                <a:cubicBezTo>
                  <a:pt x="1712416" y="5397910"/>
                  <a:pt x="1706830" y="5400494"/>
                  <a:pt x="1701063" y="5400545"/>
                </a:cubicBezTo>
                <a:lnTo>
                  <a:pt x="1694634" y="5398728"/>
                </a:lnTo>
                <a:lnTo>
                  <a:pt x="1692270" y="5399053"/>
                </a:lnTo>
                <a:lnTo>
                  <a:pt x="1686657" y="5399247"/>
                </a:lnTo>
                <a:lnTo>
                  <a:pt x="1687479" y="5402165"/>
                </a:lnTo>
                <a:cubicBezTo>
                  <a:pt x="1688791" y="5404927"/>
                  <a:pt x="1689812" y="5407972"/>
                  <a:pt x="1680969" y="5407963"/>
                </a:cubicBezTo>
                <a:cubicBezTo>
                  <a:pt x="1662599" y="5406532"/>
                  <a:pt x="1656841" y="5418932"/>
                  <a:pt x="1648682" y="5407558"/>
                </a:cubicBezTo>
                <a:lnTo>
                  <a:pt x="1646819" y="5404306"/>
                </a:lnTo>
                <a:lnTo>
                  <a:pt x="1642743" y="5403927"/>
                </a:lnTo>
                <a:cubicBezTo>
                  <a:pt x="1640569" y="5404120"/>
                  <a:pt x="1639361" y="5404983"/>
                  <a:pt x="1639788" y="5407135"/>
                </a:cubicBezTo>
                <a:cubicBezTo>
                  <a:pt x="1622347" y="5398881"/>
                  <a:pt x="1603063" y="5413406"/>
                  <a:pt x="1585803" y="5416574"/>
                </a:cubicBezTo>
                <a:cubicBezTo>
                  <a:pt x="1572467" y="5408520"/>
                  <a:pt x="1549407" y="5423110"/>
                  <a:pt x="1513331" y="5423805"/>
                </a:cubicBezTo>
                <a:cubicBezTo>
                  <a:pt x="1498774" y="5414520"/>
                  <a:pt x="1489007" y="5424393"/>
                  <a:pt x="1460734" y="5411778"/>
                </a:cubicBezTo>
                <a:cubicBezTo>
                  <a:pt x="1459446" y="5412932"/>
                  <a:pt x="1457867" y="5413992"/>
                  <a:pt x="1456045" y="5414928"/>
                </a:cubicBezTo>
                <a:cubicBezTo>
                  <a:pt x="1445460" y="5420354"/>
                  <a:pt x="1429166" y="5420415"/>
                  <a:pt x="1419653" y="5415060"/>
                </a:cubicBezTo>
                <a:cubicBezTo>
                  <a:pt x="1374353" y="5398095"/>
                  <a:pt x="1332064" y="5398411"/>
                  <a:pt x="1292605" y="5394671"/>
                </a:cubicBezTo>
                <a:cubicBezTo>
                  <a:pt x="1247867" y="5392301"/>
                  <a:pt x="1276603" y="5411730"/>
                  <a:pt x="1221477" y="5395509"/>
                </a:cubicBezTo>
                <a:cubicBezTo>
                  <a:pt x="1215107" y="5402140"/>
                  <a:pt x="1207983" y="5402421"/>
                  <a:pt x="1196159" y="5399169"/>
                </a:cubicBezTo>
                <a:cubicBezTo>
                  <a:pt x="1174396" y="5398516"/>
                  <a:pt x="1175280" y="5415282"/>
                  <a:pt x="1153748" y="5405093"/>
                </a:cubicBezTo>
                <a:cubicBezTo>
                  <a:pt x="1157267" y="5414115"/>
                  <a:pt x="1112247" y="5408398"/>
                  <a:pt x="1121874" y="5417803"/>
                </a:cubicBezTo>
                <a:cubicBezTo>
                  <a:pt x="1107293" y="5425943"/>
                  <a:pt x="1100911" y="5412406"/>
                  <a:pt x="1086481" y="5419474"/>
                </a:cubicBezTo>
                <a:cubicBezTo>
                  <a:pt x="1070504" y="5421068"/>
                  <a:pt x="1096054" y="5409890"/>
                  <a:pt x="1078485" y="5409150"/>
                </a:cubicBezTo>
                <a:cubicBezTo>
                  <a:pt x="1057107" y="5409880"/>
                  <a:pt x="1057916" y="5393370"/>
                  <a:pt x="1040550" y="5414415"/>
                </a:cubicBezTo>
                <a:cubicBezTo>
                  <a:pt x="1018445" y="5409298"/>
                  <a:pt x="1013694" y="5418764"/>
                  <a:pt x="982981" y="5423575"/>
                </a:cubicBezTo>
                <a:cubicBezTo>
                  <a:pt x="970423" y="5418342"/>
                  <a:pt x="960063" y="5420960"/>
                  <a:pt x="949836" y="5426093"/>
                </a:cubicBezTo>
                <a:cubicBezTo>
                  <a:pt x="920168" y="5424861"/>
                  <a:pt x="892764" y="5432710"/>
                  <a:pt x="859237" y="5435973"/>
                </a:cubicBezTo>
                <a:cubicBezTo>
                  <a:pt x="823344" y="5430160"/>
                  <a:pt x="804272" y="5444731"/>
                  <a:pt x="768445" y="5448159"/>
                </a:cubicBezTo>
                <a:cubicBezTo>
                  <a:pt x="733630" y="5434899"/>
                  <a:pt x="744432" y="5468566"/>
                  <a:pt x="714393" y="5468302"/>
                </a:cubicBezTo>
                <a:cubicBezTo>
                  <a:pt x="665910" y="5456640"/>
                  <a:pt x="715197" y="5479526"/>
                  <a:pt x="639791" y="5476924"/>
                </a:cubicBezTo>
                <a:cubicBezTo>
                  <a:pt x="635590" y="5474880"/>
                  <a:pt x="626375" y="5477333"/>
                  <a:pt x="627266" y="5480260"/>
                </a:cubicBezTo>
                <a:cubicBezTo>
                  <a:pt x="622501" y="5479477"/>
                  <a:pt x="611196" y="5474127"/>
                  <a:pt x="609977" y="5478891"/>
                </a:cubicBezTo>
                <a:cubicBezTo>
                  <a:pt x="585928" y="5480121"/>
                  <a:pt x="562064" y="5478026"/>
                  <a:pt x="540688" y="5472807"/>
                </a:cubicBezTo>
                <a:cubicBezTo>
                  <a:pt x="494260" y="5482226"/>
                  <a:pt x="519722" y="5459453"/>
                  <a:pt x="486194" y="5462661"/>
                </a:cubicBezTo>
                <a:cubicBezTo>
                  <a:pt x="459222" y="5472731"/>
                  <a:pt x="449283" y="5465413"/>
                  <a:pt x="418164" y="5472485"/>
                </a:cubicBezTo>
                <a:cubicBezTo>
                  <a:pt x="407504" y="5457469"/>
                  <a:pt x="388899" y="5474930"/>
                  <a:pt x="376724" y="5470967"/>
                </a:cubicBezTo>
                <a:cubicBezTo>
                  <a:pt x="357541" y="5489409"/>
                  <a:pt x="329120" y="5456071"/>
                  <a:pt x="308908" y="5457025"/>
                </a:cubicBezTo>
                <a:cubicBezTo>
                  <a:pt x="274916" y="5461376"/>
                  <a:pt x="238368" y="5480973"/>
                  <a:pt x="219416" y="5463995"/>
                </a:cubicBezTo>
                <a:cubicBezTo>
                  <a:pt x="217077" y="5471389"/>
                  <a:pt x="220429" y="5481203"/>
                  <a:pt x="200977" y="5480608"/>
                </a:cubicBezTo>
                <a:cubicBezTo>
                  <a:pt x="193315" y="5484612"/>
                  <a:pt x="192227" y="5495868"/>
                  <a:pt x="176226" y="5491022"/>
                </a:cubicBezTo>
                <a:cubicBezTo>
                  <a:pt x="195501" y="5480307"/>
                  <a:pt x="163065" y="5480325"/>
                  <a:pt x="165702" y="5468604"/>
                </a:cubicBezTo>
                <a:cubicBezTo>
                  <a:pt x="141228" y="5462364"/>
                  <a:pt x="86026" y="5474606"/>
                  <a:pt x="88282" y="5453658"/>
                </a:cubicBezTo>
                <a:cubicBezTo>
                  <a:pt x="80722" y="5441690"/>
                  <a:pt x="50300" y="5462007"/>
                  <a:pt x="49602" y="5448762"/>
                </a:cubicBezTo>
                <a:cubicBezTo>
                  <a:pt x="42967" y="5453333"/>
                  <a:pt x="33469" y="5452380"/>
                  <a:pt x="22844" y="5450459"/>
                </a:cubicBezTo>
                <a:lnTo>
                  <a:pt x="0" y="5447653"/>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D79A739-213E-EA18-D408-D1945D454E89}"/>
              </a:ext>
            </a:extLst>
          </p:cNvPr>
          <p:cNvSpPr>
            <a:spLocks noGrp="1"/>
          </p:cNvSpPr>
          <p:nvPr>
            <p:ph type="title"/>
          </p:nvPr>
        </p:nvSpPr>
        <p:spPr>
          <a:xfrm>
            <a:off x="1215900" y="1071349"/>
            <a:ext cx="5886449" cy="1211475"/>
          </a:xfrm>
        </p:spPr>
        <p:txBody>
          <a:bodyPr>
            <a:normAutofit/>
          </a:bodyPr>
          <a:lstStyle/>
          <a:p>
            <a:pPr algn="ctr"/>
            <a:r>
              <a:rPr lang="en-GB" sz="3600"/>
              <a:t>Ethical consideration</a:t>
            </a:r>
          </a:p>
        </p:txBody>
      </p:sp>
      <p:sp>
        <p:nvSpPr>
          <p:cNvPr id="17"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5249" y="395108"/>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8273EFB-0C64-2E85-A6FA-23E1B93777F4}"/>
              </a:ext>
            </a:extLst>
          </p:cNvPr>
          <p:cNvSpPr>
            <a:spLocks noGrp="1"/>
          </p:cNvSpPr>
          <p:nvPr>
            <p:ph idx="1"/>
          </p:nvPr>
        </p:nvSpPr>
        <p:spPr>
          <a:xfrm>
            <a:off x="1283384" y="2419350"/>
            <a:ext cx="5751481" cy="3237647"/>
          </a:xfrm>
        </p:spPr>
        <p:txBody>
          <a:bodyPr anchor="ctr">
            <a:normAutofit/>
          </a:bodyPr>
          <a:lstStyle/>
          <a:p>
            <a:pPr marL="0" indent="0">
              <a:buNone/>
            </a:pPr>
            <a:r>
              <a:rPr lang="en-GB" sz="2000"/>
              <a:t>During our survey none of the participants were harmed and were willing to answer the questions we had for them. We have made sure that they remained anonymous and their information has been kept confidential. We have communicated to them the reason for the survey and have been completely honest to avoid deception.</a:t>
            </a:r>
          </a:p>
          <a:p>
            <a:pPr marL="0" indent="0">
              <a:buNone/>
            </a:pPr>
            <a:endParaRPr lang="en-GB" sz="2000" b="1" i="0">
              <a:effectLst/>
              <a:latin typeface="arial" panose="020B0604020202020204" pitchFamily="34" charset="0"/>
            </a:endParaRPr>
          </a:p>
        </p:txBody>
      </p:sp>
    </p:spTree>
    <p:extLst>
      <p:ext uri="{BB962C8B-B14F-4D97-AF65-F5344CB8AC3E}">
        <p14:creationId xmlns:p14="http://schemas.microsoft.com/office/powerpoint/2010/main" val="764064124"/>
      </p:ext>
    </p:extLst>
  </p:cSld>
  <p:clrMapOvr>
    <a:masterClrMapping/>
  </p:clrMapOvr>
  <p:transition spd="slow">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EA83789-DC68-B8D1-C039-CFE4F4BFC793}"/>
              </a:ext>
            </a:extLst>
          </p:cNvPr>
          <p:cNvSpPr>
            <a:spLocks noGrp="1"/>
          </p:cNvSpPr>
          <p:nvPr>
            <p:ph type="title"/>
          </p:nvPr>
        </p:nvSpPr>
        <p:spPr>
          <a:xfrm>
            <a:off x="1137036" y="548640"/>
            <a:ext cx="9543405" cy="1188720"/>
          </a:xfrm>
        </p:spPr>
        <p:txBody>
          <a:bodyPr>
            <a:normAutofit/>
          </a:bodyPr>
          <a:lstStyle/>
          <a:p>
            <a:r>
              <a:rPr lang="en-GB">
                <a:solidFill>
                  <a:schemeClr val="tx1">
                    <a:lumMod val="85000"/>
                    <a:lumOff val="15000"/>
                  </a:schemeClr>
                </a:solidFill>
              </a:rPr>
              <a:t>Reference list </a:t>
            </a:r>
          </a:p>
        </p:txBody>
      </p:sp>
      <p:sp>
        <p:nvSpPr>
          <p:cNvPr id="3" name="Content Placeholder 2">
            <a:extLst>
              <a:ext uri="{FF2B5EF4-FFF2-40B4-BE49-F238E27FC236}">
                <a16:creationId xmlns:a16="http://schemas.microsoft.com/office/drawing/2014/main" id="{B33EC34E-318F-4D74-0476-393DE2FBE209}"/>
              </a:ext>
            </a:extLst>
          </p:cNvPr>
          <p:cNvSpPr>
            <a:spLocks noGrp="1"/>
          </p:cNvSpPr>
          <p:nvPr>
            <p:ph idx="1"/>
          </p:nvPr>
        </p:nvSpPr>
        <p:spPr>
          <a:xfrm>
            <a:off x="1957987" y="2431765"/>
            <a:ext cx="8276026" cy="3320031"/>
          </a:xfrm>
        </p:spPr>
        <p:txBody>
          <a:bodyPr anchor="ctr">
            <a:normAutofit/>
          </a:bodyPr>
          <a:lstStyle/>
          <a:p>
            <a:pPr marL="0" indent="0">
              <a:buNone/>
            </a:pPr>
            <a:r>
              <a:rPr lang="en-GB" sz="1100" i="0">
                <a:solidFill>
                  <a:schemeClr val="tx1">
                    <a:lumMod val="85000"/>
                    <a:lumOff val="15000"/>
                  </a:schemeClr>
                </a:solidFill>
                <a:effectLst/>
                <a:latin typeface="Abadi" panose="020B0604020202020204" pitchFamily="34" charset="0"/>
              </a:rPr>
              <a:t>Fulton, K. (1998). </a:t>
            </a:r>
            <a:r>
              <a:rPr lang="en-GB" sz="1100" i="1">
                <a:solidFill>
                  <a:schemeClr val="tx1">
                    <a:lumMod val="85000"/>
                    <a:lumOff val="15000"/>
                  </a:schemeClr>
                </a:solidFill>
                <a:effectLst/>
                <a:latin typeface="Abadi" panose="020B0604020202020204" pitchFamily="34" charset="0"/>
              </a:rPr>
              <a:t>Learning in a Digital Age: Insights into the Issues: The Skills Students Need for Technological Fluency. T.H.E. Journal, 25 </a:t>
            </a:r>
            <a:r>
              <a:rPr lang="en-GB" sz="1100" i="0">
                <a:solidFill>
                  <a:schemeClr val="tx1">
                    <a:lumMod val="85000"/>
                    <a:lumOff val="15000"/>
                  </a:schemeClr>
                </a:solidFill>
                <a:effectLst/>
                <a:latin typeface="Abadi" panose="020B0604020202020204" pitchFamily="34" charset="0"/>
              </a:rPr>
              <a:t>(7), 60-63. </a:t>
            </a:r>
          </a:p>
          <a:p>
            <a:pPr marL="0" indent="0">
              <a:buNone/>
            </a:pPr>
            <a:r>
              <a:rPr lang="en-GB" sz="1100">
                <a:solidFill>
                  <a:schemeClr val="tx1">
                    <a:lumMod val="85000"/>
                    <a:lumOff val="15000"/>
                  </a:schemeClr>
                </a:solidFill>
                <a:latin typeface="Abadi" panose="020B0604020202020204" pitchFamily="34" charset="0"/>
              </a:rPr>
              <a:t> Fabry DL, Higgs JR. (1997). </a:t>
            </a:r>
            <a:r>
              <a:rPr lang="en-GB" sz="1100" i="1">
                <a:solidFill>
                  <a:schemeClr val="tx1">
                    <a:lumMod val="85000"/>
                    <a:lumOff val="15000"/>
                  </a:schemeClr>
                </a:solidFill>
                <a:latin typeface="Abadi" panose="020B0604020202020204" pitchFamily="34" charset="0"/>
              </a:rPr>
              <a:t>Barriers to the Effective Use of Technology in Education: Current Status. </a:t>
            </a:r>
            <a:r>
              <a:rPr lang="en-GB" sz="1100">
                <a:solidFill>
                  <a:schemeClr val="tx1">
                    <a:lumMod val="85000"/>
                    <a:lumOff val="15000"/>
                  </a:schemeClr>
                </a:solidFill>
                <a:latin typeface="Abadi" panose="020B0604020202020204" pitchFamily="34" charset="0"/>
              </a:rPr>
              <a:t>Journal of Educational Computing Research.17(4):385-395. </a:t>
            </a:r>
          </a:p>
          <a:p>
            <a:pPr marL="0" indent="0">
              <a:buNone/>
            </a:pPr>
            <a:r>
              <a:rPr lang="en-GB" sz="1100">
                <a:solidFill>
                  <a:schemeClr val="tx1">
                    <a:lumMod val="85000"/>
                    <a:lumOff val="15000"/>
                  </a:schemeClr>
                </a:solidFill>
                <a:effectLst/>
                <a:latin typeface="Abadi" panose="020B0604020104020204" pitchFamily="34" charset="0"/>
              </a:rPr>
              <a:t>J. Scott Hilberg and Gabriele Meiselwitz.(2008). </a:t>
            </a:r>
            <a:r>
              <a:rPr lang="en-GB" sz="1100" i="1">
                <a:solidFill>
                  <a:schemeClr val="tx1">
                    <a:lumMod val="85000"/>
                    <a:lumOff val="15000"/>
                  </a:schemeClr>
                </a:solidFill>
                <a:effectLst/>
                <a:latin typeface="Abadi" panose="020B0604020104020204" pitchFamily="34" charset="0"/>
              </a:rPr>
              <a:t>Undergraduate fluency with information and communication technology: perceptions and reality. </a:t>
            </a:r>
            <a:r>
              <a:rPr lang="en-GB" sz="1100">
                <a:solidFill>
                  <a:schemeClr val="tx1">
                    <a:lumMod val="85000"/>
                    <a:lumOff val="15000"/>
                  </a:schemeClr>
                </a:solidFill>
                <a:effectLst/>
                <a:latin typeface="Abadi" panose="020B0604020104020204" pitchFamily="34" charset="0"/>
              </a:rPr>
              <a:t>In Proceedings of the 9th ACM SIGITE conference on Information technology education. 5-10</a:t>
            </a:r>
          </a:p>
          <a:p>
            <a:pPr marL="0" indent="0">
              <a:buNone/>
            </a:pPr>
            <a:r>
              <a:rPr lang="en-GB" sz="1100" b="1" i="0">
                <a:solidFill>
                  <a:schemeClr val="tx1">
                    <a:lumMod val="85000"/>
                    <a:lumOff val="15000"/>
                  </a:schemeClr>
                </a:solidFill>
                <a:effectLst/>
                <a:latin typeface="Abadi" panose="020B0604020104020204" pitchFamily="34" charset="0"/>
              </a:rPr>
              <a:t> </a:t>
            </a:r>
            <a:r>
              <a:rPr lang="en-GB" sz="1100" b="0" i="0">
                <a:solidFill>
                  <a:schemeClr val="tx1">
                    <a:lumMod val="85000"/>
                    <a:lumOff val="15000"/>
                  </a:schemeClr>
                </a:solidFill>
                <a:effectLst/>
                <a:latin typeface="Abadi" panose="020B0604020104020204" pitchFamily="34" charset="0"/>
              </a:rPr>
              <a:t>Cloete, A., (2017). </a:t>
            </a:r>
            <a:r>
              <a:rPr lang="en-GB" sz="1100" b="0" i="1">
                <a:solidFill>
                  <a:schemeClr val="tx1">
                    <a:lumMod val="85000"/>
                    <a:lumOff val="15000"/>
                  </a:schemeClr>
                </a:solidFill>
                <a:effectLst/>
                <a:latin typeface="Abadi" panose="020B0604020104020204" pitchFamily="34" charset="0"/>
              </a:rPr>
              <a:t>Technology and education : challenges and opportunities. HTS : Theological Studies</a:t>
            </a:r>
            <a:r>
              <a:rPr lang="en-GB" sz="1100" b="0" i="0">
                <a:solidFill>
                  <a:schemeClr val="tx1">
                    <a:lumMod val="85000"/>
                    <a:lumOff val="15000"/>
                  </a:schemeClr>
                </a:solidFill>
                <a:effectLst/>
                <a:latin typeface="Abadi" panose="020B0604020104020204" pitchFamily="34" charset="0"/>
              </a:rPr>
              <a:t>. [online] HTS : Theological Studies. </a:t>
            </a:r>
          </a:p>
          <a:p>
            <a:pPr marL="0" indent="0">
              <a:buNone/>
            </a:pPr>
            <a:r>
              <a:rPr lang="en-GB" sz="1100" b="1" i="0">
                <a:solidFill>
                  <a:schemeClr val="tx1">
                    <a:lumMod val="85000"/>
                    <a:lumOff val="15000"/>
                  </a:schemeClr>
                </a:solidFill>
                <a:effectLst/>
                <a:latin typeface="Open Sans" panose="020B0606030504020204" pitchFamily="34" charset="0"/>
              </a:rPr>
              <a:t> </a:t>
            </a:r>
            <a:r>
              <a:rPr lang="en-GB" sz="1100" b="0" i="0">
                <a:solidFill>
                  <a:schemeClr val="tx1">
                    <a:lumMod val="85000"/>
                    <a:lumOff val="15000"/>
                  </a:schemeClr>
                </a:solidFill>
                <a:effectLst/>
                <a:latin typeface="Abadi" panose="020B0604020104020204" pitchFamily="34" charset="0"/>
              </a:rPr>
              <a:t>Johnson, D. and Johnson, R., (2004). </a:t>
            </a:r>
            <a:r>
              <a:rPr lang="en-GB" sz="1100" b="0" i="1">
                <a:solidFill>
                  <a:schemeClr val="tx1">
                    <a:lumMod val="85000"/>
                    <a:lumOff val="15000"/>
                  </a:schemeClr>
                </a:solidFill>
                <a:effectLst/>
                <a:latin typeface="Abadi" panose="020B0604020104020204" pitchFamily="34" charset="0"/>
              </a:rPr>
              <a:t>Cooperation and the Use of Technology</a:t>
            </a:r>
            <a:r>
              <a:rPr lang="en-GB" sz="1100" b="0" i="0">
                <a:solidFill>
                  <a:schemeClr val="tx1">
                    <a:lumMod val="85000"/>
                    <a:lumOff val="15000"/>
                  </a:schemeClr>
                </a:solidFill>
                <a:effectLst/>
                <a:latin typeface="Abadi" panose="020B0604020104020204" pitchFamily="34" charset="0"/>
              </a:rPr>
              <a:t>. [online] Taylor &amp; Francis. 2</a:t>
            </a:r>
            <a:r>
              <a:rPr lang="en-GB" sz="1100" b="0" i="0" baseline="30000">
                <a:solidFill>
                  <a:schemeClr val="tx1">
                    <a:lumMod val="85000"/>
                    <a:lumOff val="15000"/>
                  </a:schemeClr>
                </a:solidFill>
                <a:effectLst/>
                <a:latin typeface="Abadi" panose="020B0604020104020204" pitchFamily="34" charset="0"/>
              </a:rPr>
              <a:t>nd</a:t>
            </a:r>
            <a:r>
              <a:rPr lang="en-GB" sz="1100" b="0" i="0">
                <a:solidFill>
                  <a:schemeClr val="tx1">
                    <a:lumMod val="85000"/>
                    <a:lumOff val="15000"/>
                  </a:schemeClr>
                </a:solidFill>
                <a:effectLst/>
                <a:latin typeface="Abadi" panose="020B0604020104020204" pitchFamily="34" charset="0"/>
              </a:rPr>
              <a:t> ed </a:t>
            </a:r>
          </a:p>
          <a:p>
            <a:pPr marL="0" indent="0">
              <a:buNone/>
            </a:pPr>
            <a:r>
              <a:rPr lang="en-GB" sz="1100" b="0" i="0">
                <a:solidFill>
                  <a:schemeClr val="tx1">
                    <a:lumMod val="85000"/>
                    <a:lumOff val="15000"/>
                  </a:schemeClr>
                </a:solidFill>
                <a:effectLst/>
                <a:latin typeface="Abadi" panose="020B0604020104020204" pitchFamily="34" charset="0"/>
              </a:rPr>
              <a:t>murphy, K. and Cifuentes, L., (2006). </a:t>
            </a:r>
            <a:r>
              <a:rPr lang="en-GB" sz="1100" b="0" i="1">
                <a:solidFill>
                  <a:schemeClr val="tx1">
                    <a:lumMod val="85000"/>
                    <a:lumOff val="15000"/>
                  </a:schemeClr>
                </a:solidFill>
                <a:effectLst/>
                <a:latin typeface="Abadi" panose="020B0604020104020204" pitchFamily="34" charset="0"/>
              </a:rPr>
              <a:t>Using Web tools, collaborating, and learning online</a:t>
            </a:r>
            <a:r>
              <a:rPr lang="en-GB" sz="1100" b="0" i="0">
                <a:solidFill>
                  <a:schemeClr val="tx1">
                    <a:lumMod val="85000"/>
                    <a:lumOff val="15000"/>
                  </a:schemeClr>
                </a:solidFill>
                <a:effectLst/>
                <a:latin typeface="Abadi" panose="020B0604020104020204" pitchFamily="34" charset="0"/>
              </a:rPr>
              <a:t>. [online] Tandfonline.com. 285-305</a:t>
            </a:r>
          </a:p>
          <a:p>
            <a:pPr marL="0" indent="0">
              <a:buNone/>
            </a:pPr>
            <a:r>
              <a:rPr lang="en-GB" sz="1100" b="0" i="0">
                <a:solidFill>
                  <a:schemeClr val="tx1">
                    <a:lumMod val="85000"/>
                    <a:lumOff val="15000"/>
                  </a:schemeClr>
                </a:solidFill>
                <a:effectLst/>
                <a:latin typeface="Abadi" panose="020B0604020104020204" pitchFamily="34" charset="0"/>
              </a:rPr>
              <a:t>Yau, H. and Cheng, A., 2012. </a:t>
            </a:r>
            <a:r>
              <a:rPr lang="en-GB" sz="1100" i="1">
                <a:solidFill>
                  <a:schemeClr val="tx1">
                    <a:lumMod val="85000"/>
                    <a:lumOff val="15000"/>
                  </a:schemeClr>
                </a:solidFill>
                <a:effectLst/>
                <a:latin typeface="Abadi" panose="020B0604020104020204" pitchFamily="34" charset="0"/>
              </a:rPr>
              <a:t>Students' Age Difference of Confidence in Using Technology for Learning in Higher Education</a:t>
            </a:r>
            <a:r>
              <a:rPr lang="en-GB" sz="1100" b="1" i="0">
                <a:solidFill>
                  <a:schemeClr val="tx1">
                    <a:lumMod val="85000"/>
                    <a:lumOff val="15000"/>
                  </a:schemeClr>
                </a:solidFill>
                <a:effectLst/>
                <a:latin typeface="Abadi" panose="020B0604020104020204" pitchFamily="34" charset="0"/>
              </a:rPr>
              <a:t>.</a:t>
            </a:r>
            <a:r>
              <a:rPr lang="en-GB" sz="1100" b="0" i="0">
                <a:solidFill>
                  <a:schemeClr val="tx1">
                    <a:lumMod val="85000"/>
                    <a:lumOff val="15000"/>
                  </a:schemeClr>
                </a:solidFill>
                <a:effectLst/>
                <a:latin typeface="Abadi" panose="020B0604020104020204" pitchFamily="34" charset="0"/>
              </a:rPr>
              <a:t> </a:t>
            </a:r>
            <a:r>
              <a:rPr lang="en-GB" sz="1100">
                <a:solidFill>
                  <a:schemeClr val="tx1">
                    <a:lumMod val="85000"/>
                    <a:lumOff val="15000"/>
                  </a:schemeClr>
                </a:solidFill>
                <a:latin typeface="Abadi" panose="020B0604020104020204" pitchFamily="34" charset="0"/>
              </a:rPr>
              <a:t>Eric.ed </a:t>
            </a:r>
            <a:r>
              <a:rPr lang="en-GB" sz="1100" b="0" i="0">
                <a:solidFill>
                  <a:schemeClr val="tx1">
                    <a:lumMod val="85000"/>
                    <a:lumOff val="15000"/>
                  </a:schemeClr>
                </a:solidFill>
                <a:effectLst/>
                <a:latin typeface="Abadi" panose="020B0604020104020204" pitchFamily="34" charset="0"/>
              </a:rPr>
              <a:t>[online] 4</a:t>
            </a:r>
            <a:endParaRPr lang="en-GB" sz="1100">
              <a:solidFill>
                <a:schemeClr val="tx1">
                  <a:lumMod val="85000"/>
                  <a:lumOff val="15000"/>
                </a:schemeClr>
              </a:solidFill>
              <a:latin typeface="Abadi" panose="020B0604020104020204" pitchFamily="34" charset="0"/>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4527186"/>
      </p:ext>
    </p:extLst>
  </p:cSld>
  <p:clrMapOvr>
    <a:masterClrMapping/>
  </p:clrMapOvr>
  <p:transition spd="slow">
    <p:randomBar dir="vert"/>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E2F794267AB9149A1F1026143A8FACF" ma:contentTypeVersion="7" ma:contentTypeDescription="Create a new document." ma:contentTypeScope="" ma:versionID="3092008b80f6b7613b61f405559e3aaa">
  <xsd:schema xmlns:xsd="http://www.w3.org/2001/XMLSchema" xmlns:xs="http://www.w3.org/2001/XMLSchema" xmlns:p="http://schemas.microsoft.com/office/2006/metadata/properties" xmlns:ns3="ec64fcab-bbc9-4804-8cc6-0a77e40cec50" xmlns:ns4="ab0404f2-73f1-4c8b-8b8f-e15f0c5ca697" targetNamespace="http://schemas.microsoft.com/office/2006/metadata/properties" ma:root="true" ma:fieldsID="97bb9376b91d2c8c68992364072e39ba" ns3:_="" ns4:_="">
    <xsd:import namespace="ec64fcab-bbc9-4804-8cc6-0a77e40cec50"/>
    <xsd:import namespace="ab0404f2-73f1-4c8b-8b8f-e15f0c5ca69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64fcab-bbc9-4804-8cc6-0a77e40cec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0404f2-73f1-4c8b-8b8f-e15f0c5ca69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9D54626-81FB-431F-98DB-A353C18D6FAD}">
  <ds:schemaRefs>
    <ds:schemaRef ds:uri="http://schemas.microsoft.com/sharepoint/v3/contenttype/forms"/>
  </ds:schemaRefs>
</ds:datastoreItem>
</file>

<file path=customXml/itemProps2.xml><?xml version="1.0" encoding="utf-8"?>
<ds:datastoreItem xmlns:ds="http://schemas.openxmlformats.org/officeDocument/2006/customXml" ds:itemID="{ECE54AAC-FD2E-4A81-9965-5DC3023824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64fcab-bbc9-4804-8cc6-0a77e40cec50"/>
    <ds:schemaRef ds:uri="ab0404f2-73f1-4c8b-8b8f-e15f0c5ca69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F643000-42BE-4A11-9DD9-61FAC5F4B049}">
  <ds:schemaRefs>
    <ds:schemaRef ds:uri="http://purl.org/dc/elements/1.1/"/>
    <ds:schemaRef ds:uri="http://schemas.microsoft.com/office/2006/documentManagement/types"/>
    <ds:schemaRef ds:uri="http://schemas.microsoft.com/office/2006/metadata/properties"/>
    <ds:schemaRef ds:uri="ab0404f2-73f1-4c8b-8b8f-e15f0c5ca697"/>
    <ds:schemaRef ds:uri="http://www.w3.org/XML/1998/namespace"/>
    <ds:schemaRef ds:uri="http://purl.org/dc/terms/"/>
    <ds:schemaRef ds:uri="http://purl.org/dc/dcmitype/"/>
    <ds:schemaRef ds:uri="http://schemas.microsoft.com/office/infopath/2007/PartnerControls"/>
    <ds:schemaRef ds:uri="http://schemas.openxmlformats.org/package/2006/metadata/core-properties"/>
    <ds:schemaRef ds:uri="ec64fcab-bbc9-4804-8cc6-0a77e40cec50"/>
  </ds:schemaRefs>
</ds:datastoreItem>
</file>

<file path=docProps/app.xml><?xml version="1.0" encoding="utf-8"?>
<Properties xmlns="http://schemas.openxmlformats.org/officeDocument/2006/extended-properties" xmlns:vt="http://schemas.openxmlformats.org/officeDocument/2006/docPropsVTypes">
  <TotalTime>2961</TotalTime>
  <Words>705</Words>
  <Application>Microsoft Office PowerPoint</Application>
  <PresentationFormat>Widescreen</PresentationFormat>
  <Paragraphs>35</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Abadi</vt:lpstr>
      <vt:lpstr>Arial</vt:lpstr>
      <vt:lpstr>Arial</vt:lpstr>
      <vt:lpstr>Calibri</vt:lpstr>
      <vt:lpstr>Calibri Light</vt:lpstr>
      <vt:lpstr>Open Sans</vt:lpstr>
      <vt:lpstr>Office Theme</vt:lpstr>
      <vt:lpstr>How do students use technology to collaborate at UWTSD? </vt:lpstr>
      <vt:lpstr>Introduction </vt:lpstr>
      <vt:lpstr>Hypothesis  </vt:lpstr>
      <vt:lpstr>Questions</vt:lpstr>
      <vt:lpstr>PowerPoint Presentation</vt:lpstr>
      <vt:lpstr>PowerPoint Presentation</vt:lpstr>
      <vt:lpstr>Who did we ask?</vt:lpstr>
      <vt:lpstr>Ethical consideration</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students use technology to collaborate?</dc:title>
  <dc:creator>Sharon</dc:creator>
  <cp:lastModifiedBy>Sharon</cp:lastModifiedBy>
  <cp:revision>2</cp:revision>
  <dcterms:created xsi:type="dcterms:W3CDTF">2022-06-20T22:43:02Z</dcterms:created>
  <dcterms:modified xsi:type="dcterms:W3CDTF">2022-06-26T10:55:57Z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0x0101003E2F794267AB9149A1F1026143A8FACF</vt:lpwstr>
  </property>
</Properties>
</file>