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0" r:id="rId4"/>
    <p:sldId id="261" r:id="rId5"/>
    <p:sldId id="262" r:id="rId6"/>
    <p:sldId id="263" r:id="rId7"/>
    <p:sldId id="265" r:id="rId8"/>
    <p:sldId id="258" r:id="rId9"/>
    <p:sldId id="257" r:id="rId10"/>
    <p:sldId id="264"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116" d="100"/>
          <a:sy n="116" d="100"/>
        </p:scale>
        <p:origin x="102"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8AEC4-3BDE-5B3C-2BF7-82016DD620C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53B0797-7502-351F-4B06-B3A8764D3C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A70781E-BBBA-37B6-CF62-7B13AED0D70D}"/>
              </a:ext>
            </a:extLst>
          </p:cNvPr>
          <p:cNvSpPr>
            <a:spLocks noGrp="1"/>
          </p:cNvSpPr>
          <p:nvPr>
            <p:ph type="dt" sz="half" idx="10"/>
          </p:nvPr>
        </p:nvSpPr>
        <p:spPr/>
        <p:txBody>
          <a:bodyPr/>
          <a:lstStyle/>
          <a:p>
            <a:fld id="{4DE4EA3F-D599-425C-9CB2-D774041630D8}" type="datetimeFigureOut">
              <a:rPr lang="en-GB" smtClean="0"/>
              <a:t>03/12/2024</a:t>
            </a:fld>
            <a:endParaRPr lang="en-GB"/>
          </a:p>
        </p:txBody>
      </p:sp>
      <p:sp>
        <p:nvSpPr>
          <p:cNvPr id="5" name="Footer Placeholder 4">
            <a:extLst>
              <a:ext uri="{FF2B5EF4-FFF2-40B4-BE49-F238E27FC236}">
                <a16:creationId xmlns:a16="http://schemas.microsoft.com/office/drawing/2014/main" id="{5261595A-A1E7-8B6E-B732-D01279C5D9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BC2137-4BE3-4273-2144-0C6C3AC171FB}"/>
              </a:ext>
            </a:extLst>
          </p:cNvPr>
          <p:cNvSpPr>
            <a:spLocks noGrp="1"/>
          </p:cNvSpPr>
          <p:nvPr>
            <p:ph type="sldNum" sz="quarter" idx="12"/>
          </p:nvPr>
        </p:nvSpPr>
        <p:spPr/>
        <p:txBody>
          <a:bodyPr/>
          <a:lstStyle/>
          <a:p>
            <a:fld id="{12EBA72F-05FC-473E-BA3E-16003A949BD3}" type="slidenum">
              <a:rPr lang="en-GB" smtClean="0"/>
              <a:t>‹#›</a:t>
            </a:fld>
            <a:endParaRPr lang="en-GB"/>
          </a:p>
        </p:txBody>
      </p:sp>
    </p:spTree>
    <p:extLst>
      <p:ext uri="{BB962C8B-B14F-4D97-AF65-F5344CB8AC3E}">
        <p14:creationId xmlns:p14="http://schemas.microsoft.com/office/powerpoint/2010/main" val="309848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19B2D-A947-5306-7F16-FF7D83BDD69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4B5EEBE-4DDE-3BA7-8CCE-6A56B21D116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04C564-D203-5D5F-E4DF-C77CACCC3D14}"/>
              </a:ext>
            </a:extLst>
          </p:cNvPr>
          <p:cNvSpPr>
            <a:spLocks noGrp="1"/>
          </p:cNvSpPr>
          <p:nvPr>
            <p:ph type="dt" sz="half" idx="10"/>
          </p:nvPr>
        </p:nvSpPr>
        <p:spPr/>
        <p:txBody>
          <a:bodyPr/>
          <a:lstStyle/>
          <a:p>
            <a:fld id="{4DE4EA3F-D599-425C-9CB2-D774041630D8}" type="datetimeFigureOut">
              <a:rPr lang="en-GB" smtClean="0"/>
              <a:t>03/12/2024</a:t>
            </a:fld>
            <a:endParaRPr lang="en-GB"/>
          </a:p>
        </p:txBody>
      </p:sp>
      <p:sp>
        <p:nvSpPr>
          <p:cNvPr id="5" name="Footer Placeholder 4">
            <a:extLst>
              <a:ext uri="{FF2B5EF4-FFF2-40B4-BE49-F238E27FC236}">
                <a16:creationId xmlns:a16="http://schemas.microsoft.com/office/drawing/2014/main" id="{4AB8EF4E-9BFE-FC8C-5FF9-E15C8A5DC0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532E69-5598-09F7-736A-CFBBB5674B94}"/>
              </a:ext>
            </a:extLst>
          </p:cNvPr>
          <p:cNvSpPr>
            <a:spLocks noGrp="1"/>
          </p:cNvSpPr>
          <p:nvPr>
            <p:ph type="sldNum" sz="quarter" idx="12"/>
          </p:nvPr>
        </p:nvSpPr>
        <p:spPr/>
        <p:txBody>
          <a:bodyPr/>
          <a:lstStyle/>
          <a:p>
            <a:fld id="{12EBA72F-05FC-473E-BA3E-16003A949BD3}" type="slidenum">
              <a:rPr lang="en-GB" smtClean="0"/>
              <a:t>‹#›</a:t>
            </a:fld>
            <a:endParaRPr lang="en-GB"/>
          </a:p>
        </p:txBody>
      </p:sp>
    </p:spTree>
    <p:extLst>
      <p:ext uri="{BB962C8B-B14F-4D97-AF65-F5344CB8AC3E}">
        <p14:creationId xmlns:p14="http://schemas.microsoft.com/office/powerpoint/2010/main" val="438830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B5482-1473-63A2-6F0B-6CEADDC5E93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D500B0-D216-99E1-90EA-1371870E3EB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6B3D45-6799-5237-8AAE-E10E5F71ABB6}"/>
              </a:ext>
            </a:extLst>
          </p:cNvPr>
          <p:cNvSpPr>
            <a:spLocks noGrp="1"/>
          </p:cNvSpPr>
          <p:nvPr>
            <p:ph type="dt" sz="half" idx="10"/>
          </p:nvPr>
        </p:nvSpPr>
        <p:spPr/>
        <p:txBody>
          <a:bodyPr/>
          <a:lstStyle/>
          <a:p>
            <a:fld id="{4DE4EA3F-D599-425C-9CB2-D774041630D8}" type="datetimeFigureOut">
              <a:rPr lang="en-GB" smtClean="0"/>
              <a:t>03/12/2024</a:t>
            </a:fld>
            <a:endParaRPr lang="en-GB"/>
          </a:p>
        </p:txBody>
      </p:sp>
      <p:sp>
        <p:nvSpPr>
          <p:cNvPr id="5" name="Footer Placeholder 4">
            <a:extLst>
              <a:ext uri="{FF2B5EF4-FFF2-40B4-BE49-F238E27FC236}">
                <a16:creationId xmlns:a16="http://schemas.microsoft.com/office/drawing/2014/main" id="{5C39A43F-130C-B7D6-1DA8-0C62D9C8BE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446230-12D7-91EC-697E-636210AEA5BC}"/>
              </a:ext>
            </a:extLst>
          </p:cNvPr>
          <p:cNvSpPr>
            <a:spLocks noGrp="1"/>
          </p:cNvSpPr>
          <p:nvPr>
            <p:ph type="sldNum" sz="quarter" idx="12"/>
          </p:nvPr>
        </p:nvSpPr>
        <p:spPr/>
        <p:txBody>
          <a:bodyPr/>
          <a:lstStyle/>
          <a:p>
            <a:fld id="{12EBA72F-05FC-473E-BA3E-16003A949BD3}" type="slidenum">
              <a:rPr lang="en-GB" smtClean="0"/>
              <a:t>‹#›</a:t>
            </a:fld>
            <a:endParaRPr lang="en-GB"/>
          </a:p>
        </p:txBody>
      </p:sp>
    </p:spTree>
    <p:extLst>
      <p:ext uri="{BB962C8B-B14F-4D97-AF65-F5344CB8AC3E}">
        <p14:creationId xmlns:p14="http://schemas.microsoft.com/office/powerpoint/2010/main" val="813879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723B4-78FD-9154-3D52-C3362C3CEC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42B83C-E434-9E87-589B-D3261E7BA6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8AC5F5-2EFC-6AED-D141-7EA245FFFF1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B4D76FE-C4AD-F661-FFF8-483F2F0FC217}"/>
              </a:ext>
            </a:extLst>
          </p:cNvPr>
          <p:cNvSpPr>
            <a:spLocks noGrp="1"/>
          </p:cNvSpPr>
          <p:nvPr>
            <p:ph type="dt" sz="half" idx="10"/>
          </p:nvPr>
        </p:nvSpPr>
        <p:spPr/>
        <p:txBody>
          <a:bodyPr/>
          <a:lstStyle/>
          <a:p>
            <a:fld id="{4DE4EA3F-D599-425C-9CB2-D774041630D8}" type="datetimeFigureOut">
              <a:rPr lang="en-GB" smtClean="0"/>
              <a:t>03/12/2024</a:t>
            </a:fld>
            <a:endParaRPr lang="en-GB"/>
          </a:p>
        </p:txBody>
      </p:sp>
      <p:sp>
        <p:nvSpPr>
          <p:cNvPr id="6" name="Footer Placeholder 5">
            <a:extLst>
              <a:ext uri="{FF2B5EF4-FFF2-40B4-BE49-F238E27FC236}">
                <a16:creationId xmlns:a16="http://schemas.microsoft.com/office/drawing/2014/main" id="{9622D498-3DE9-406C-90C4-AE8B078F53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040281-1E43-31ED-B8F9-B31236CF719D}"/>
              </a:ext>
            </a:extLst>
          </p:cNvPr>
          <p:cNvSpPr>
            <a:spLocks noGrp="1"/>
          </p:cNvSpPr>
          <p:nvPr>
            <p:ph type="sldNum" sz="quarter" idx="12"/>
          </p:nvPr>
        </p:nvSpPr>
        <p:spPr/>
        <p:txBody>
          <a:bodyPr/>
          <a:lstStyle/>
          <a:p>
            <a:fld id="{12EBA72F-05FC-473E-BA3E-16003A949BD3}" type="slidenum">
              <a:rPr lang="en-GB" smtClean="0"/>
              <a:t>‹#›</a:t>
            </a:fld>
            <a:endParaRPr lang="en-GB"/>
          </a:p>
        </p:txBody>
      </p:sp>
    </p:spTree>
    <p:extLst>
      <p:ext uri="{BB962C8B-B14F-4D97-AF65-F5344CB8AC3E}">
        <p14:creationId xmlns:p14="http://schemas.microsoft.com/office/powerpoint/2010/main" val="33141504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E1F9F-DF1D-45CA-0A79-C571E098F73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07538A8-7E06-A2A2-3FE8-3446E75B026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E27899-7507-FD89-AA13-E5E94222A1D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A96AF81-0286-1845-A6F3-ED1585ACFA6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D85FCA5-3AFB-2E3C-8435-A4373D9921B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0A5F7EF-23D5-AE2A-DCDD-FAA36DB0884F}"/>
              </a:ext>
            </a:extLst>
          </p:cNvPr>
          <p:cNvSpPr>
            <a:spLocks noGrp="1"/>
          </p:cNvSpPr>
          <p:nvPr>
            <p:ph type="dt" sz="half" idx="10"/>
          </p:nvPr>
        </p:nvSpPr>
        <p:spPr/>
        <p:txBody>
          <a:bodyPr/>
          <a:lstStyle/>
          <a:p>
            <a:fld id="{4DE4EA3F-D599-425C-9CB2-D774041630D8}" type="datetimeFigureOut">
              <a:rPr lang="en-GB" smtClean="0"/>
              <a:t>03/12/2024</a:t>
            </a:fld>
            <a:endParaRPr lang="en-GB"/>
          </a:p>
        </p:txBody>
      </p:sp>
      <p:sp>
        <p:nvSpPr>
          <p:cNvPr id="8" name="Footer Placeholder 7">
            <a:extLst>
              <a:ext uri="{FF2B5EF4-FFF2-40B4-BE49-F238E27FC236}">
                <a16:creationId xmlns:a16="http://schemas.microsoft.com/office/drawing/2014/main" id="{6813333A-B196-8A35-A183-897B6B0F826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8C0D7EC-1D55-CA81-2B15-A7898F2CE3D8}"/>
              </a:ext>
            </a:extLst>
          </p:cNvPr>
          <p:cNvSpPr>
            <a:spLocks noGrp="1"/>
          </p:cNvSpPr>
          <p:nvPr>
            <p:ph type="sldNum" sz="quarter" idx="12"/>
          </p:nvPr>
        </p:nvSpPr>
        <p:spPr/>
        <p:txBody>
          <a:bodyPr/>
          <a:lstStyle/>
          <a:p>
            <a:fld id="{12EBA72F-05FC-473E-BA3E-16003A949BD3}" type="slidenum">
              <a:rPr lang="en-GB" smtClean="0"/>
              <a:t>‹#›</a:t>
            </a:fld>
            <a:endParaRPr lang="en-GB"/>
          </a:p>
        </p:txBody>
      </p:sp>
    </p:spTree>
    <p:extLst>
      <p:ext uri="{BB962C8B-B14F-4D97-AF65-F5344CB8AC3E}">
        <p14:creationId xmlns:p14="http://schemas.microsoft.com/office/powerpoint/2010/main" val="31546961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C7108-FF94-DEB6-254F-56691FDD07D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B4AF265-C42E-DDBE-9720-1030044686A2}"/>
              </a:ext>
            </a:extLst>
          </p:cNvPr>
          <p:cNvSpPr>
            <a:spLocks noGrp="1"/>
          </p:cNvSpPr>
          <p:nvPr>
            <p:ph type="dt" sz="half" idx="10"/>
          </p:nvPr>
        </p:nvSpPr>
        <p:spPr/>
        <p:txBody>
          <a:bodyPr/>
          <a:lstStyle/>
          <a:p>
            <a:fld id="{4DE4EA3F-D599-425C-9CB2-D774041630D8}" type="datetimeFigureOut">
              <a:rPr lang="en-GB" smtClean="0"/>
              <a:t>03/12/2024</a:t>
            </a:fld>
            <a:endParaRPr lang="en-GB"/>
          </a:p>
        </p:txBody>
      </p:sp>
      <p:sp>
        <p:nvSpPr>
          <p:cNvPr id="4" name="Footer Placeholder 3">
            <a:extLst>
              <a:ext uri="{FF2B5EF4-FFF2-40B4-BE49-F238E27FC236}">
                <a16:creationId xmlns:a16="http://schemas.microsoft.com/office/drawing/2014/main" id="{0F5CA896-0781-5493-E34A-2EECB762730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9DADA68-1EE7-EC7F-7A02-9E1E847D7444}"/>
              </a:ext>
            </a:extLst>
          </p:cNvPr>
          <p:cNvSpPr>
            <a:spLocks noGrp="1"/>
          </p:cNvSpPr>
          <p:nvPr>
            <p:ph type="sldNum" sz="quarter" idx="12"/>
          </p:nvPr>
        </p:nvSpPr>
        <p:spPr/>
        <p:txBody>
          <a:bodyPr/>
          <a:lstStyle/>
          <a:p>
            <a:fld id="{12EBA72F-05FC-473E-BA3E-16003A949BD3}" type="slidenum">
              <a:rPr lang="en-GB" smtClean="0"/>
              <a:t>‹#›</a:t>
            </a:fld>
            <a:endParaRPr lang="en-GB"/>
          </a:p>
        </p:txBody>
      </p:sp>
    </p:spTree>
    <p:extLst>
      <p:ext uri="{BB962C8B-B14F-4D97-AF65-F5344CB8AC3E}">
        <p14:creationId xmlns:p14="http://schemas.microsoft.com/office/powerpoint/2010/main" val="12386744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3056FF-9078-7298-2F24-EC48A9308B28}"/>
              </a:ext>
            </a:extLst>
          </p:cNvPr>
          <p:cNvSpPr>
            <a:spLocks noGrp="1"/>
          </p:cNvSpPr>
          <p:nvPr>
            <p:ph type="dt" sz="half" idx="10"/>
          </p:nvPr>
        </p:nvSpPr>
        <p:spPr/>
        <p:txBody>
          <a:bodyPr/>
          <a:lstStyle/>
          <a:p>
            <a:fld id="{4DE4EA3F-D599-425C-9CB2-D774041630D8}" type="datetimeFigureOut">
              <a:rPr lang="en-GB" smtClean="0"/>
              <a:t>03/12/2024</a:t>
            </a:fld>
            <a:endParaRPr lang="en-GB"/>
          </a:p>
        </p:txBody>
      </p:sp>
      <p:sp>
        <p:nvSpPr>
          <p:cNvPr id="3" name="Footer Placeholder 2">
            <a:extLst>
              <a:ext uri="{FF2B5EF4-FFF2-40B4-BE49-F238E27FC236}">
                <a16:creationId xmlns:a16="http://schemas.microsoft.com/office/drawing/2014/main" id="{8856251A-5324-5756-E49F-BA34B43A264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B205DE3-27C5-A896-F541-158C3DC93BA1}"/>
              </a:ext>
            </a:extLst>
          </p:cNvPr>
          <p:cNvSpPr>
            <a:spLocks noGrp="1"/>
          </p:cNvSpPr>
          <p:nvPr>
            <p:ph type="sldNum" sz="quarter" idx="12"/>
          </p:nvPr>
        </p:nvSpPr>
        <p:spPr/>
        <p:txBody>
          <a:bodyPr/>
          <a:lstStyle/>
          <a:p>
            <a:fld id="{12EBA72F-05FC-473E-BA3E-16003A949BD3}" type="slidenum">
              <a:rPr lang="en-GB" smtClean="0"/>
              <a:t>‹#›</a:t>
            </a:fld>
            <a:endParaRPr lang="en-GB"/>
          </a:p>
        </p:txBody>
      </p:sp>
    </p:spTree>
    <p:extLst>
      <p:ext uri="{BB962C8B-B14F-4D97-AF65-F5344CB8AC3E}">
        <p14:creationId xmlns:p14="http://schemas.microsoft.com/office/powerpoint/2010/main" val="9723947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C10B3-FA8C-9714-FE68-A54FAA4F9D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C78913F-3ABA-1343-1456-EC1A5622D5D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20F798F-2F4B-6C38-1B8B-EC0F76355D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E5F9873-EEE9-8D66-EC1B-A19DCF888B4C}"/>
              </a:ext>
            </a:extLst>
          </p:cNvPr>
          <p:cNvSpPr>
            <a:spLocks noGrp="1"/>
          </p:cNvSpPr>
          <p:nvPr>
            <p:ph type="dt" sz="half" idx="10"/>
          </p:nvPr>
        </p:nvSpPr>
        <p:spPr/>
        <p:txBody>
          <a:bodyPr/>
          <a:lstStyle/>
          <a:p>
            <a:fld id="{4DE4EA3F-D599-425C-9CB2-D774041630D8}" type="datetimeFigureOut">
              <a:rPr lang="en-GB" smtClean="0"/>
              <a:t>03/12/2024</a:t>
            </a:fld>
            <a:endParaRPr lang="en-GB"/>
          </a:p>
        </p:txBody>
      </p:sp>
      <p:sp>
        <p:nvSpPr>
          <p:cNvPr id="6" name="Footer Placeholder 5">
            <a:extLst>
              <a:ext uri="{FF2B5EF4-FFF2-40B4-BE49-F238E27FC236}">
                <a16:creationId xmlns:a16="http://schemas.microsoft.com/office/drawing/2014/main" id="{55965DC8-4344-D499-28F3-E44FFA1BC2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6854C-E2AA-7FBF-D4E5-8AE1238F2AB2}"/>
              </a:ext>
            </a:extLst>
          </p:cNvPr>
          <p:cNvSpPr>
            <a:spLocks noGrp="1"/>
          </p:cNvSpPr>
          <p:nvPr>
            <p:ph type="sldNum" sz="quarter" idx="12"/>
          </p:nvPr>
        </p:nvSpPr>
        <p:spPr/>
        <p:txBody>
          <a:bodyPr/>
          <a:lstStyle/>
          <a:p>
            <a:fld id="{12EBA72F-05FC-473E-BA3E-16003A949BD3}" type="slidenum">
              <a:rPr lang="en-GB" smtClean="0"/>
              <a:t>‹#›</a:t>
            </a:fld>
            <a:endParaRPr lang="en-GB"/>
          </a:p>
        </p:txBody>
      </p:sp>
    </p:spTree>
    <p:extLst>
      <p:ext uri="{BB962C8B-B14F-4D97-AF65-F5344CB8AC3E}">
        <p14:creationId xmlns:p14="http://schemas.microsoft.com/office/powerpoint/2010/main" val="18245717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06249-2791-88EB-763F-7A57DED0164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BF8F90-D7A6-FAC8-1AF4-E7ED6DC3639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76B3F26-2209-6F7C-BB07-2297C4ECFE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E8C754A-7EB3-0552-7598-A9E36BD61AAD}"/>
              </a:ext>
            </a:extLst>
          </p:cNvPr>
          <p:cNvSpPr>
            <a:spLocks noGrp="1"/>
          </p:cNvSpPr>
          <p:nvPr>
            <p:ph type="dt" sz="half" idx="10"/>
          </p:nvPr>
        </p:nvSpPr>
        <p:spPr/>
        <p:txBody>
          <a:bodyPr/>
          <a:lstStyle/>
          <a:p>
            <a:fld id="{4DE4EA3F-D599-425C-9CB2-D774041630D8}" type="datetimeFigureOut">
              <a:rPr lang="en-GB" smtClean="0"/>
              <a:t>03/12/2024</a:t>
            </a:fld>
            <a:endParaRPr lang="en-GB"/>
          </a:p>
        </p:txBody>
      </p:sp>
      <p:sp>
        <p:nvSpPr>
          <p:cNvPr id="6" name="Footer Placeholder 5">
            <a:extLst>
              <a:ext uri="{FF2B5EF4-FFF2-40B4-BE49-F238E27FC236}">
                <a16:creationId xmlns:a16="http://schemas.microsoft.com/office/drawing/2014/main" id="{1A63E412-6000-17E3-9F1F-F4334AF6CC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43E659-EFDF-FAD8-15F3-A9D492D576E5}"/>
              </a:ext>
            </a:extLst>
          </p:cNvPr>
          <p:cNvSpPr>
            <a:spLocks noGrp="1"/>
          </p:cNvSpPr>
          <p:nvPr>
            <p:ph type="sldNum" sz="quarter" idx="12"/>
          </p:nvPr>
        </p:nvSpPr>
        <p:spPr/>
        <p:txBody>
          <a:bodyPr/>
          <a:lstStyle/>
          <a:p>
            <a:fld id="{12EBA72F-05FC-473E-BA3E-16003A949BD3}" type="slidenum">
              <a:rPr lang="en-GB" smtClean="0"/>
              <a:t>‹#›</a:t>
            </a:fld>
            <a:endParaRPr lang="en-GB"/>
          </a:p>
        </p:txBody>
      </p:sp>
    </p:spTree>
    <p:extLst>
      <p:ext uri="{BB962C8B-B14F-4D97-AF65-F5344CB8AC3E}">
        <p14:creationId xmlns:p14="http://schemas.microsoft.com/office/powerpoint/2010/main" val="14550162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54316-9BAC-7341-77B9-70E20AD2B6F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7D3AF5-2069-8BC1-F866-DFFB7279D57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E0B8DF-8C45-39A1-EB1B-7455B3C12D6E}"/>
              </a:ext>
            </a:extLst>
          </p:cNvPr>
          <p:cNvSpPr>
            <a:spLocks noGrp="1"/>
          </p:cNvSpPr>
          <p:nvPr>
            <p:ph type="dt" sz="half" idx="10"/>
          </p:nvPr>
        </p:nvSpPr>
        <p:spPr/>
        <p:txBody>
          <a:bodyPr/>
          <a:lstStyle/>
          <a:p>
            <a:fld id="{4DE4EA3F-D599-425C-9CB2-D774041630D8}" type="datetimeFigureOut">
              <a:rPr lang="en-GB" smtClean="0"/>
              <a:t>03/12/2024</a:t>
            </a:fld>
            <a:endParaRPr lang="en-GB"/>
          </a:p>
        </p:txBody>
      </p:sp>
      <p:sp>
        <p:nvSpPr>
          <p:cNvPr id="5" name="Footer Placeholder 4">
            <a:extLst>
              <a:ext uri="{FF2B5EF4-FFF2-40B4-BE49-F238E27FC236}">
                <a16:creationId xmlns:a16="http://schemas.microsoft.com/office/drawing/2014/main" id="{08C693A9-81F7-5B1E-25C9-DC6B8F8CD7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214FF7-DD7F-1FE3-E1A6-9F8119B29248}"/>
              </a:ext>
            </a:extLst>
          </p:cNvPr>
          <p:cNvSpPr>
            <a:spLocks noGrp="1"/>
          </p:cNvSpPr>
          <p:nvPr>
            <p:ph type="sldNum" sz="quarter" idx="12"/>
          </p:nvPr>
        </p:nvSpPr>
        <p:spPr/>
        <p:txBody>
          <a:bodyPr/>
          <a:lstStyle/>
          <a:p>
            <a:fld id="{12EBA72F-05FC-473E-BA3E-16003A949BD3}" type="slidenum">
              <a:rPr lang="en-GB" smtClean="0"/>
              <a:t>‹#›</a:t>
            </a:fld>
            <a:endParaRPr lang="en-GB"/>
          </a:p>
        </p:txBody>
      </p:sp>
    </p:spTree>
    <p:extLst>
      <p:ext uri="{BB962C8B-B14F-4D97-AF65-F5344CB8AC3E}">
        <p14:creationId xmlns:p14="http://schemas.microsoft.com/office/powerpoint/2010/main" val="15325581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537E886-2103-FAD1-3941-726DB62CCDB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E5F5BEF-B888-8ED3-E96E-BA27188D0D4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3A3640-161E-FC42-CA81-1D6BF4E378AA}"/>
              </a:ext>
            </a:extLst>
          </p:cNvPr>
          <p:cNvSpPr>
            <a:spLocks noGrp="1"/>
          </p:cNvSpPr>
          <p:nvPr>
            <p:ph type="dt" sz="half" idx="10"/>
          </p:nvPr>
        </p:nvSpPr>
        <p:spPr/>
        <p:txBody>
          <a:bodyPr/>
          <a:lstStyle/>
          <a:p>
            <a:fld id="{4DE4EA3F-D599-425C-9CB2-D774041630D8}" type="datetimeFigureOut">
              <a:rPr lang="en-GB" smtClean="0"/>
              <a:t>03/12/2024</a:t>
            </a:fld>
            <a:endParaRPr lang="en-GB"/>
          </a:p>
        </p:txBody>
      </p:sp>
      <p:sp>
        <p:nvSpPr>
          <p:cNvPr id="5" name="Footer Placeholder 4">
            <a:extLst>
              <a:ext uri="{FF2B5EF4-FFF2-40B4-BE49-F238E27FC236}">
                <a16:creationId xmlns:a16="http://schemas.microsoft.com/office/drawing/2014/main" id="{B32C8F1D-E415-C178-02EE-DD562D0F9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B4960D-430E-3805-A742-4B98AA4E5DA6}"/>
              </a:ext>
            </a:extLst>
          </p:cNvPr>
          <p:cNvSpPr>
            <a:spLocks noGrp="1"/>
          </p:cNvSpPr>
          <p:nvPr>
            <p:ph type="sldNum" sz="quarter" idx="12"/>
          </p:nvPr>
        </p:nvSpPr>
        <p:spPr/>
        <p:txBody>
          <a:bodyPr/>
          <a:lstStyle/>
          <a:p>
            <a:fld id="{12EBA72F-05FC-473E-BA3E-16003A949BD3}" type="slidenum">
              <a:rPr lang="en-GB" smtClean="0"/>
              <a:t>‹#›</a:t>
            </a:fld>
            <a:endParaRPr lang="en-GB"/>
          </a:p>
        </p:txBody>
      </p:sp>
    </p:spTree>
    <p:extLst>
      <p:ext uri="{BB962C8B-B14F-4D97-AF65-F5344CB8AC3E}">
        <p14:creationId xmlns:p14="http://schemas.microsoft.com/office/powerpoint/2010/main" val="25225244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01F456E-E537-C08A-BC97-9D5B811A35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1CC9D4B-5CAC-C48E-603C-325E387D103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8B1F60-4842-B901-EC4F-93515C3FB0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DE4EA3F-D599-425C-9CB2-D774041630D8}" type="datetimeFigureOut">
              <a:rPr lang="en-GB" smtClean="0"/>
              <a:t>03/12/2024</a:t>
            </a:fld>
            <a:endParaRPr lang="en-GB"/>
          </a:p>
        </p:txBody>
      </p:sp>
      <p:sp>
        <p:nvSpPr>
          <p:cNvPr id="5" name="Footer Placeholder 4">
            <a:extLst>
              <a:ext uri="{FF2B5EF4-FFF2-40B4-BE49-F238E27FC236}">
                <a16:creationId xmlns:a16="http://schemas.microsoft.com/office/drawing/2014/main" id="{F205AF60-DD50-EF4A-DB8E-DB41F24240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4160C69-90E0-B9E7-D2EE-99E40FD33F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2EBA72F-05FC-473E-BA3E-16003A949BD3}" type="slidenum">
              <a:rPr lang="en-GB" smtClean="0"/>
              <a:t>‹#›</a:t>
            </a:fld>
            <a:endParaRPr lang="en-GB"/>
          </a:p>
        </p:txBody>
      </p:sp>
    </p:spTree>
    <p:extLst>
      <p:ext uri="{BB962C8B-B14F-4D97-AF65-F5344CB8AC3E}">
        <p14:creationId xmlns:p14="http://schemas.microsoft.com/office/powerpoint/2010/main" val="38599876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gov.uk/government/publications/national-anpr-standards"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gov.uk/contact-the-dvla" TargetMode="External"/><Relationship Id="rId2" Type="http://schemas.openxmlformats.org/officeDocument/2006/relationships/hyperlink" Target="https://www.police.uk/ro/report/ocr/af/how-to-report-a-crime/" TargetMode="External"/><Relationship Id="rId1" Type="http://schemas.openxmlformats.org/officeDocument/2006/relationships/slideLayout" Target="../slideLayouts/slideLayout2.xml"/><Relationship Id="rId4" Type="http://schemas.openxmlformats.org/officeDocument/2006/relationships/hyperlink" Target="https://www.police.uk/advice/advice-and-information/rs/road-safety/automatic-number-plate-recognition-anpr/"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dyfed-powys.police.uk/SysSiteAssets/foi-media/dyfed-powys/policies/anpr-policy/anpr-policy#:~:text=The%20policy%20for%20the%20development,and%20responsibility%20in%20that%20regard."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youtube.com/watch?v=CJ__63nn488"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youtube.com/watch?v=YjCVHhLg3_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C3000D1-59B2-494D-C433-655B05BA5D8B}"/>
              </a:ext>
            </a:extLst>
          </p:cNvPr>
          <p:cNvSpPr>
            <a:spLocks noGrp="1"/>
          </p:cNvSpPr>
          <p:nvPr>
            <p:ph type="ctrTitle"/>
          </p:nvPr>
        </p:nvSpPr>
        <p:spPr>
          <a:xfrm>
            <a:off x="982639" y="1012536"/>
            <a:ext cx="4613300" cy="3163224"/>
          </a:xfrm>
        </p:spPr>
        <p:txBody>
          <a:bodyPr anchor="t">
            <a:normAutofit/>
          </a:bodyPr>
          <a:lstStyle/>
          <a:p>
            <a:pPr algn="l"/>
            <a:r>
              <a:rPr lang="en-GB" sz="4800"/>
              <a:t>Automatic Number Plate Recognition </a:t>
            </a:r>
          </a:p>
        </p:txBody>
      </p:sp>
      <p:sp>
        <p:nvSpPr>
          <p:cNvPr id="12" name="Rectangle 11">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4795454-D42F-3FF2-13A2-BEB6FA77AF9A}"/>
              </a:ext>
            </a:extLst>
          </p:cNvPr>
          <p:cNvPicPr>
            <a:picLocks noChangeAspect="1"/>
          </p:cNvPicPr>
          <p:nvPr/>
        </p:nvPicPr>
        <p:blipFill>
          <a:blip r:embed="rId2"/>
          <a:srcRect l="26370" r="8129" b="1"/>
          <a:stretch/>
        </p:blipFill>
        <p:spPr>
          <a:xfrm>
            <a:off x="6096000"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Tree>
    <p:extLst>
      <p:ext uri="{BB962C8B-B14F-4D97-AF65-F5344CB8AC3E}">
        <p14:creationId xmlns:p14="http://schemas.microsoft.com/office/powerpoint/2010/main" val="1166968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B92FAF7-0AD3-4B47-9111-D0E9CD79E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D6A77139-BADB-4B2C-BD41-B67A4D37D7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526" y="2227167"/>
            <a:ext cx="4336168" cy="4630834"/>
            <a:chOff x="7855526" y="2145638"/>
            <a:chExt cx="4336168" cy="4630834"/>
          </a:xfr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p:grpSpPr>
        <p:sp useBgFill="1">
          <p:nvSpPr>
            <p:cNvPr id="13" name="Freeform: Shape 12">
              <a:extLst>
                <a:ext uri="{FF2B5EF4-FFF2-40B4-BE49-F238E27FC236}">
                  <a16:creationId xmlns:a16="http://schemas.microsoft.com/office/drawing/2014/main" id="{DAC7B25D-E1A6-459A-B45A-1912B0CD95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208150 h 4312749"/>
                <a:gd name="connsiteX4" fmla="*/ 4145996 w 4315791"/>
                <a:gd name="connsiteY4" fmla="*/ 1085198 h 4312749"/>
                <a:gd name="connsiteX5" fmla="*/ 3631470 w 4315791"/>
                <a:gd name="connsiteY5" fmla="*/ 767158 h 4312749"/>
                <a:gd name="connsiteX6" fmla="*/ 2987009 w 4315791"/>
                <a:gd name="connsiteY6" fmla="*/ 611504 h 4312749"/>
                <a:gd name="connsiteX7" fmla="*/ 1985110 w 4315791"/>
                <a:gd name="connsiteY7" fmla="*/ 855943 h 4312749"/>
                <a:gd name="connsiteX8" fmla="*/ 1223061 w 4315791"/>
                <a:gd name="connsiteY8" fmla="*/ 1585590 h 4312749"/>
                <a:gd name="connsiteX9" fmla="*/ 1023311 w 4315791"/>
                <a:gd name="connsiteY9" fmla="*/ 1849089 h 4312749"/>
                <a:gd name="connsiteX10" fmla="*/ 652067 w 4315791"/>
                <a:gd name="connsiteY10" fmla="*/ 2610233 h 4312749"/>
                <a:gd name="connsiteX11" fmla="*/ 876921 w 4315791"/>
                <a:gd name="connsiteY11" fmla="*/ 3447930 h 4312749"/>
                <a:gd name="connsiteX12" fmla="*/ 1504428 w 4315791"/>
                <a:gd name="connsiteY12" fmla="*/ 4177169 h 4312749"/>
                <a:gd name="connsiteX13" fmla="*/ 1689053 w 4315791"/>
                <a:gd name="connsiteY13" fmla="*/ 4312749 h 4312749"/>
                <a:gd name="connsiteX14" fmla="*/ 729636 w 4315791"/>
                <a:gd name="connsiteY14" fmla="*/ 4312749 h 4312749"/>
                <a:gd name="connsiteX15" fmla="*/ 638463 w 4315791"/>
                <a:gd name="connsiteY15" fmla="*/ 4216521 h 4312749"/>
                <a:gd name="connsiteX16" fmla="*/ 0 w 4315791"/>
                <a:gd name="connsiteY16" fmla="*/ 2610335 h 4312749"/>
                <a:gd name="connsiteX17" fmla="*/ 683474 w 4315791"/>
                <a:gd name="connsiteY17" fmla="*/ 1242376 h 4312749"/>
                <a:gd name="connsiteX18" fmla="*/ 2987009 w 4315791"/>
                <a:gd name="connsiteY18"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15791" h="4312749">
                  <a:moveTo>
                    <a:pt x="2987009" y="0"/>
                  </a:moveTo>
                  <a:cubicBezTo>
                    <a:pt x="3434423" y="0"/>
                    <a:pt x="3798884" y="137413"/>
                    <a:pt x="4136908" y="333995"/>
                  </a:cubicBezTo>
                  <a:lnTo>
                    <a:pt x="4315791" y="445229"/>
                  </a:lnTo>
                  <a:lnTo>
                    <a:pt x="4315791" y="1208150"/>
                  </a:lnTo>
                  <a:lnTo>
                    <a:pt x="4145996" y="1085198"/>
                  </a:lnTo>
                  <a:cubicBezTo>
                    <a:pt x="3968282" y="958859"/>
                    <a:pt x="3800518" y="848961"/>
                    <a:pt x="3631470" y="767158"/>
                  </a:cubicBezTo>
                  <a:cubicBezTo>
                    <a:pt x="3411941" y="660943"/>
                    <a:pt x="3207191" y="611504"/>
                    <a:pt x="2987009" y="611504"/>
                  </a:cubicBezTo>
                  <a:cubicBezTo>
                    <a:pt x="2599030" y="611504"/>
                    <a:pt x="2271258" y="691421"/>
                    <a:pt x="1985110" y="855943"/>
                  </a:cubicBezTo>
                  <a:cubicBezTo>
                    <a:pt x="1715153" y="1011087"/>
                    <a:pt x="1465955" y="1249819"/>
                    <a:pt x="1223061" y="1585590"/>
                  </a:cubicBezTo>
                  <a:cubicBezTo>
                    <a:pt x="1154375" y="1680490"/>
                    <a:pt x="1087756" y="1766217"/>
                    <a:pt x="1023311" y="1849089"/>
                  </a:cubicBezTo>
                  <a:cubicBezTo>
                    <a:pt x="765853" y="2180172"/>
                    <a:pt x="652067" y="2338069"/>
                    <a:pt x="652067" y="2610233"/>
                  </a:cubicBezTo>
                  <a:cubicBezTo>
                    <a:pt x="652067" y="2895038"/>
                    <a:pt x="727707" y="3176887"/>
                    <a:pt x="876921" y="3447930"/>
                  </a:cubicBezTo>
                  <a:cubicBezTo>
                    <a:pt x="1022224" y="3711838"/>
                    <a:pt x="1239145" y="3964023"/>
                    <a:pt x="1504428" y="4177169"/>
                  </a:cubicBezTo>
                  <a:lnTo>
                    <a:pt x="1689053"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4" name="Freeform: Shape 13">
              <a:extLst>
                <a:ext uri="{FF2B5EF4-FFF2-40B4-BE49-F238E27FC236}">
                  <a16:creationId xmlns:a16="http://schemas.microsoft.com/office/drawing/2014/main" id="{920A7C7E-00F6-490C-A8E7-5167EA6A4B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079495 h 4312749"/>
                <a:gd name="connsiteX4" fmla="*/ 4206793 w 4315791"/>
                <a:gd name="connsiteY4" fmla="*/ 1000737 h 4312749"/>
                <a:gd name="connsiteX5" fmla="*/ 2987119 w 4315791"/>
                <a:gd name="connsiteY5" fmla="*/ 509571 h 4312749"/>
                <a:gd name="connsiteX6" fmla="*/ 1133184 w 4315791"/>
                <a:gd name="connsiteY6" fmla="*/ 1528405 h 4312749"/>
                <a:gd name="connsiteX7" fmla="*/ 935607 w 4315791"/>
                <a:gd name="connsiteY7" fmla="*/ 1789050 h 4312749"/>
                <a:gd name="connsiteX8" fmla="*/ 543498 w 4315791"/>
                <a:gd name="connsiteY8" fmla="*/ 2610233 h 4312749"/>
                <a:gd name="connsiteX9" fmla="*/ 780416 w 4315791"/>
                <a:gd name="connsiteY9" fmla="*/ 3494616 h 4312749"/>
                <a:gd name="connsiteX10" fmla="*/ 1433786 w 4315791"/>
                <a:gd name="connsiteY10" fmla="*/ 4254537 h 4312749"/>
                <a:gd name="connsiteX11" fmla="*/ 1513041 w 4315791"/>
                <a:gd name="connsiteY11" fmla="*/ 4312749 h 4312749"/>
                <a:gd name="connsiteX12" fmla="*/ 729636 w 4315791"/>
                <a:gd name="connsiteY12" fmla="*/ 4312749 h 4312749"/>
                <a:gd name="connsiteX13" fmla="*/ 638463 w 4315791"/>
                <a:gd name="connsiteY13" fmla="*/ 4216521 h 4312749"/>
                <a:gd name="connsiteX14" fmla="*/ 0 w 4315791"/>
                <a:gd name="connsiteY14" fmla="*/ 2610335 h 4312749"/>
                <a:gd name="connsiteX15" fmla="*/ 683474 w 4315791"/>
                <a:gd name="connsiteY15" fmla="*/ 1242376 h 4312749"/>
                <a:gd name="connsiteX16" fmla="*/ 2987009 w 4315791"/>
                <a:gd name="connsiteY16"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15791" h="4312749">
                  <a:moveTo>
                    <a:pt x="2987009" y="0"/>
                  </a:moveTo>
                  <a:cubicBezTo>
                    <a:pt x="3434423" y="0"/>
                    <a:pt x="3798884" y="137413"/>
                    <a:pt x="4136908" y="333995"/>
                  </a:cubicBezTo>
                  <a:lnTo>
                    <a:pt x="4315791" y="445229"/>
                  </a:lnTo>
                  <a:lnTo>
                    <a:pt x="4315791" y="1079495"/>
                  </a:lnTo>
                  <a:lnTo>
                    <a:pt x="4206793" y="1000737"/>
                  </a:lnTo>
                  <a:cubicBezTo>
                    <a:pt x="3781561" y="699607"/>
                    <a:pt x="3436718" y="509571"/>
                    <a:pt x="2987119" y="509571"/>
                  </a:cubicBezTo>
                  <a:cubicBezTo>
                    <a:pt x="2204204" y="509571"/>
                    <a:pt x="1649730" y="814251"/>
                    <a:pt x="1133184" y="1528405"/>
                  </a:cubicBezTo>
                  <a:cubicBezTo>
                    <a:pt x="1065585" y="1621878"/>
                    <a:pt x="999510" y="1706892"/>
                    <a:pt x="935607" y="1789050"/>
                  </a:cubicBezTo>
                  <a:cubicBezTo>
                    <a:pt x="670760" y="2129716"/>
                    <a:pt x="543498" y="2306877"/>
                    <a:pt x="543498" y="2610233"/>
                  </a:cubicBezTo>
                  <a:cubicBezTo>
                    <a:pt x="543498" y="2911449"/>
                    <a:pt x="623267" y="3208997"/>
                    <a:pt x="780416" y="3494616"/>
                  </a:cubicBezTo>
                  <a:cubicBezTo>
                    <a:pt x="934194" y="3774018"/>
                    <a:pt x="1154050" y="4029772"/>
                    <a:pt x="1433786" y="4254537"/>
                  </a:cubicBezTo>
                  <a:lnTo>
                    <a:pt x="1513041"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5" name="Freeform: Shape 14">
              <a:extLst>
                <a:ext uri="{FF2B5EF4-FFF2-40B4-BE49-F238E27FC236}">
                  <a16:creationId xmlns:a16="http://schemas.microsoft.com/office/drawing/2014/main" id="{2E166FC5-8F23-41C3-879A-BFF8D5B705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7037" y="2411531"/>
              <a:ext cx="4314657" cy="4364939"/>
            </a:xfrm>
            <a:custGeom>
              <a:avLst/>
              <a:gdLst>
                <a:gd name="connsiteX0" fmla="*/ 3028307 w 4314657"/>
                <a:gd name="connsiteY0" fmla="*/ 21 h 4364939"/>
                <a:gd name="connsiteX1" fmla="*/ 3066670 w 4314657"/>
                <a:gd name="connsiteY1" fmla="*/ 836 h 4364939"/>
                <a:gd name="connsiteX2" fmla="*/ 3220125 w 4314657"/>
                <a:gd name="connsiteY2" fmla="*/ 9909 h 4364939"/>
                <a:gd name="connsiteX3" fmla="*/ 3816113 w 4314657"/>
                <a:gd name="connsiteY3" fmla="*/ 150272 h 4364939"/>
                <a:gd name="connsiteX4" fmla="*/ 4089981 w 4314657"/>
                <a:gd name="connsiteY4" fmla="*/ 272287 h 4364939"/>
                <a:gd name="connsiteX5" fmla="*/ 4314657 w 4314657"/>
                <a:gd name="connsiteY5" fmla="*/ 398926 h 4364939"/>
                <a:gd name="connsiteX6" fmla="*/ 4314657 w 4314657"/>
                <a:gd name="connsiteY6" fmla="*/ 911199 h 4364939"/>
                <a:gd name="connsiteX7" fmla="*/ 4310597 w 4314657"/>
                <a:gd name="connsiteY7" fmla="*/ 908154 h 4364939"/>
                <a:gd name="connsiteX8" fmla="*/ 4203223 w 4314657"/>
                <a:gd name="connsiteY8" fmla="*/ 829562 h 4364939"/>
                <a:gd name="connsiteX9" fmla="*/ 4095850 w 4314657"/>
                <a:gd name="connsiteY9" fmla="*/ 753520 h 4364939"/>
                <a:gd name="connsiteX10" fmla="*/ 3652987 w 4314657"/>
                <a:gd name="connsiteY10" fmla="*/ 494811 h 4364939"/>
                <a:gd name="connsiteX11" fmla="*/ 3173610 w 4314657"/>
                <a:gd name="connsiteY11" fmla="*/ 347209 h 4364939"/>
                <a:gd name="connsiteX12" fmla="*/ 3047760 w 4314657"/>
                <a:gd name="connsiteY12" fmla="*/ 332632 h 4364939"/>
                <a:gd name="connsiteX13" fmla="*/ 3016027 w 4314657"/>
                <a:gd name="connsiteY13" fmla="*/ 330186 h 4364939"/>
                <a:gd name="connsiteX14" fmla="*/ 2984184 w 4314657"/>
                <a:gd name="connsiteY14" fmla="*/ 328658 h 4364939"/>
                <a:gd name="connsiteX15" fmla="*/ 2952233 w 4314657"/>
                <a:gd name="connsiteY15" fmla="*/ 327332 h 4364939"/>
                <a:gd name="connsiteX16" fmla="*/ 2919085 w 4314657"/>
                <a:gd name="connsiteY16" fmla="*/ 327026 h 4364939"/>
                <a:gd name="connsiteX17" fmla="*/ 2852901 w 4314657"/>
                <a:gd name="connsiteY17" fmla="*/ 326720 h 4364939"/>
                <a:gd name="connsiteX18" fmla="*/ 2786826 w 4314657"/>
                <a:gd name="connsiteY18" fmla="*/ 328148 h 4364939"/>
                <a:gd name="connsiteX19" fmla="*/ 2720965 w 4314657"/>
                <a:gd name="connsiteY19" fmla="*/ 331409 h 4364939"/>
                <a:gd name="connsiteX20" fmla="*/ 2655325 w 4314657"/>
                <a:gd name="connsiteY20" fmla="*/ 336098 h 4364939"/>
                <a:gd name="connsiteX21" fmla="*/ 2524803 w 4314657"/>
                <a:gd name="connsiteY21" fmla="*/ 350573 h 4364939"/>
                <a:gd name="connsiteX22" fmla="*/ 2460139 w 4314657"/>
                <a:gd name="connsiteY22" fmla="*/ 360664 h 4364939"/>
                <a:gd name="connsiteX23" fmla="*/ 2396019 w 4314657"/>
                <a:gd name="connsiteY23" fmla="*/ 372693 h 4364939"/>
                <a:gd name="connsiteX24" fmla="*/ 2145843 w 4314657"/>
                <a:gd name="connsiteY24" fmla="*/ 440989 h 4364939"/>
                <a:gd name="connsiteX25" fmla="*/ 1698635 w 4314657"/>
                <a:gd name="connsiteY25" fmla="*/ 682676 h 4364939"/>
                <a:gd name="connsiteX26" fmla="*/ 1498450 w 4314657"/>
                <a:gd name="connsiteY26" fmla="*/ 835474 h 4364939"/>
                <a:gd name="connsiteX27" fmla="*/ 1307285 w 4314657"/>
                <a:gd name="connsiteY27" fmla="*/ 1001220 h 4364939"/>
                <a:gd name="connsiteX28" fmla="*/ 947780 w 4314657"/>
                <a:gd name="connsiteY28" fmla="*/ 1369612 h 4364939"/>
                <a:gd name="connsiteX29" fmla="*/ 905939 w 4314657"/>
                <a:gd name="connsiteY29" fmla="*/ 1419458 h 4364939"/>
                <a:gd name="connsiteX30" fmla="*/ 863228 w 4314657"/>
                <a:gd name="connsiteY30" fmla="*/ 1471545 h 4364939"/>
                <a:gd name="connsiteX31" fmla="*/ 774330 w 4314657"/>
                <a:gd name="connsiteY31" fmla="*/ 1577659 h 4364939"/>
                <a:gd name="connsiteX32" fmla="*/ 595554 w 4314657"/>
                <a:gd name="connsiteY32" fmla="*/ 1780916 h 4364939"/>
                <a:gd name="connsiteX33" fmla="*/ 430365 w 4314657"/>
                <a:gd name="connsiteY33" fmla="*/ 1982644 h 4364939"/>
                <a:gd name="connsiteX34" fmla="*/ 358855 w 4314657"/>
                <a:gd name="connsiteY34" fmla="*/ 2087025 h 4364939"/>
                <a:gd name="connsiteX35" fmla="*/ 296583 w 4314657"/>
                <a:gd name="connsiteY35" fmla="*/ 2194872 h 4364939"/>
                <a:gd name="connsiteX36" fmla="*/ 207358 w 4314657"/>
                <a:gd name="connsiteY36" fmla="*/ 2423918 h 4364939"/>
                <a:gd name="connsiteX37" fmla="*/ 177146 w 4314657"/>
                <a:gd name="connsiteY37" fmla="*/ 2668765 h 4364939"/>
                <a:gd name="connsiteX38" fmla="*/ 248763 w 4314657"/>
                <a:gd name="connsiteY38" fmla="*/ 3168854 h 4364939"/>
                <a:gd name="connsiteX39" fmla="*/ 445688 w 4314657"/>
                <a:gd name="connsiteY39" fmla="*/ 3637956 h 4364939"/>
                <a:gd name="connsiteX40" fmla="*/ 735859 w 4314657"/>
                <a:gd name="connsiteY40" fmla="*/ 4062310 h 4364939"/>
                <a:gd name="connsiteX41" fmla="*/ 910884 w 4314657"/>
                <a:gd name="connsiteY41" fmla="*/ 4254366 h 4364939"/>
                <a:gd name="connsiteX42" fmla="*/ 1030507 w 4314657"/>
                <a:gd name="connsiteY42" fmla="*/ 4364939 h 4364939"/>
                <a:gd name="connsiteX43" fmla="*/ 676755 w 4314657"/>
                <a:gd name="connsiteY43" fmla="*/ 4364939 h 4364939"/>
                <a:gd name="connsiteX44" fmla="*/ 538105 w 4314657"/>
                <a:gd name="connsiteY44" fmla="*/ 4202315 h 4364939"/>
                <a:gd name="connsiteX45" fmla="*/ 241592 w 4314657"/>
                <a:gd name="connsiteY45" fmla="*/ 3731226 h 4364939"/>
                <a:gd name="connsiteX46" fmla="*/ 60317 w 4314657"/>
                <a:gd name="connsiteY46" fmla="*/ 3211362 h 4364939"/>
                <a:gd name="connsiteX47" fmla="*/ 0 w 4314657"/>
                <a:gd name="connsiteY47" fmla="*/ 2668765 h 4364939"/>
                <a:gd name="connsiteX48" fmla="*/ 21736 w 4314657"/>
                <a:gd name="connsiteY48" fmla="*/ 2390280 h 4364939"/>
                <a:gd name="connsiteX49" fmla="*/ 27605 w 4314657"/>
                <a:gd name="connsiteY49" fmla="*/ 2355521 h 4364939"/>
                <a:gd name="connsiteX50" fmla="*/ 34669 w 4314657"/>
                <a:gd name="connsiteY50" fmla="*/ 2320862 h 4364939"/>
                <a:gd name="connsiteX51" fmla="*/ 50753 w 4314657"/>
                <a:gd name="connsiteY51" fmla="*/ 2251750 h 4364939"/>
                <a:gd name="connsiteX52" fmla="*/ 93899 w 4314657"/>
                <a:gd name="connsiteY52" fmla="*/ 2116179 h 4364939"/>
                <a:gd name="connsiteX53" fmla="*/ 150194 w 4314657"/>
                <a:gd name="connsiteY53" fmla="*/ 1985498 h 4364939"/>
                <a:gd name="connsiteX54" fmla="*/ 216486 w 4314657"/>
                <a:gd name="connsiteY54" fmla="*/ 1860628 h 4364939"/>
                <a:gd name="connsiteX55" fmla="*/ 363527 w 4314657"/>
                <a:gd name="connsiteY55" fmla="*/ 1625058 h 4364939"/>
                <a:gd name="connsiteX56" fmla="*/ 514155 w 4314657"/>
                <a:gd name="connsiteY56" fmla="*/ 1402231 h 4364939"/>
                <a:gd name="connsiteX57" fmla="*/ 586861 w 4314657"/>
                <a:gd name="connsiteY57" fmla="*/ 1293160 h 4364939"/>
                <a:gd name="connsiteX58" fmla="*/ 623702 w 4314657"/>
                <a:gd name="connsiteY58" fmla="*/ 1236892 h 4364939"/>
                <a:gd name="connsiteX59" fmla="*/ 662283 w 4314657"/>
                <a:gd name="connsiteY59" fmla="*/ 1178892 h 4364939"/>
                <a:gd name="connsiteX60" fmla="*/ 827364 w 4314657"/>
                <a:gd name="connsiteY60" fmla="*/ 951170 h 4364939"/>
                <a:gd name="connsiteX61" fmla="*/ 1016355 w 4314657"/>
                <a:gd name="connsiteY61" fmla="*/ 736089 h 4364939"/>
                <a:gd name="connsiteX62" fmla="*/ 1482474 w 4314657"/>
                <a:gd name="connsiteY62" fmla="*/ 378707 h 4364939"/>
                <a:gd name="connsiteX63" fmla="*/ 2035644 w 4314657"/>
                <a:gd name="connsiteY63" fmla="*/ 149151 h 4364939"/>
                <a:gd name="connsiteX64" fmla="*/ 2324619 w 4314657"/>
                <a:gd name="connsiteY64" fmla="*/ 72802 h 4364939"/>
                <a:gd name="connsiteX65" fmla="*/ 2618809 w 4314657"/>
                <a:gd name="connsiteY65" fmla="*/ 24078 h 4364939"/>
                <a:gd name="connsiteX66" fmla="*/ 2914849 w 4314657"/>
                <a:gd name="connsiteY66" fmla="*/ 1957 h 4364939"/>
                <a:gd name="connsiteX67" fmla="*/ 2951907 w 4314657"/>
                <a:gd name="connsiteY67" fmla="*/ 633 h 4364939"/>
                <a:gd name="connsiteX68" fmla="*/ 2990052 w 4314657"/>
                <a:gd name="connsiteY68" fmla="*/ 224 h 4364939"/>
                <a:gd name="connsiteX69" fmla="*/ 3028307 w 4314657"/>
                <a:gd name="connsiteY69" fmla="*/ 21 h 436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4314657" h="4364939">
                  <a:moveTo>
                    <a:pt x="3028307" y="21"/>
                  </a:moveTo>
                  <a:lnTo>
                    <a:pt x="3066670" y="836"/>
                  </a:lnTo>
                  <a:cubicBezTo>
                    <a:pt x="3117749" y="1856"/>
                    <a:pt x="3168937" y="5320"/>
                    <a:pt x="3220125" y="9909"/>
                  </a:cubicBezTo>
                  <a:cubicBezTo>
                    <a:pt x="3424763" y="29073"/>
                    <a:pt x="3627448" y="77898"/>
                    <a:pt x="3816113" y="150272"/>
                  </a:cubicBezTo>
                  <a:cubicBezTo>
                    <a:pt x="3910880" y="185950"/>
                    <a:pt x="4001951" y="227538"/>
                    <a:pt x="4089981" y="272287"/>
                  </a:cubicBezTo>
                  <a:lnTo>
                    <a:pt x="4314657" y="398926"/>
                  </a:lnTo>
                  <a:lnTo>
                    <a:pt x="4314657" y="911199"/>
                  </a:lnTo>
                  <a:lnTo>
                    <a:pt x="4310597" y="908154"/>
                  </a:lnTo>
                  <a:cubicBezTo>
                    <a:pt x="4274842" y="881549"/>
                    <a:pt x="4239087" y="855352"/>
                    <a:pt x="4203223" y="829562"/>
                  </a:cubicBezTo>
                  <a:cubicBezTo>
                    <a:pt x="4167576" y="803773"/>
                    <a:pt x="4131821" y="778086"/>
                    <a:pt x="4095850" y="753520"/>
                  </a:cubicBezTo>
                  <a:cubicBezTo>
                    <a:pt x="3951852" y="654949"/>
                    <a:pt x="3806115" y="565043"/>
                    <a:pt x="3652987" y="494811"/>
                  </a:cubicBezTo>
                  <a:cubicBezTo>
                    <a:pt x="3500404" y="423761"/>
                    <a:pt x="3340213" y="373101"/>
                    <a:pt x="3173610" y="347209"/>
                  </a:cubicBezTo>
                  <a:cubicBezTo>
                    <a:pt x="3131987" y="341093"/>
                    <a:pt x="3090036" y="335792"/>
                    <a:pt x="3047760" y="332632"/>
                  </a:cubicBezTo>
                  <a:lnTo>
                    <a:pt x="3016027" y="330186"/>
                  </a:lnTo>
                  <a:cubicBezTo>
                    <a:pt x="3005485" y="329472"/>
                    <a:pt x="2994834" y="329168"/>
                    <a:pt x="2984184" y="328658"/>
                  </a:cubicBezTo>
                  <a:cubicBezTo>
                    <a:pt x="2973533" y="328249"/>
                    <a:pt x="2962992" y="327638"/>
                    <a:pt x="2952233" y="327332"/>
                  </a:cubicBezTo>
                  <a:lnTo>
                    <a:pt x="2919085" y="327026"/>
                  </a:lnTo>
                  <a:cubicBezTo>
                    <a:pt x="2897025" y="326925"/>
                    <a:pt x="2874854" y="326212"/>
                    <a:pt x="2852901" y="326720"/>
                  </a:cubicBezTo>
                  <a:lnTo>
                    <a:pt x="2786826" y="328148"/>
                  </a:lnTo>
                  <a:cubicBezTo>
                    <a:pt x="2764763" y="328759"/>
                    <a:pt x="2742919" y="330391"/>
                    <a:pt x="2720965" y="331409"/>
                  </a:cubicBezTo>
                  <a:cubicBezTo>
                    <a:pt x="2699013" y="332326"/>
                    <a:pt x="2677170" y="334162"/>
                    <a:pt x="2655325" y="336098"/>
                  </a:cubicBezTo>
                  <a:cubicBezTo>
                    <a:pt x="2611528" y="339463"/>
                    <a:pt x="2568165" y="345170"/>
                    <a:pt x="2524803" y="350573"/>
                  </a:cubicBezTo>
                  <a:lnTo>
                    <a:pt x="2460139" y="360664"/>
                  </a:lnTo>
                  <a:cubicBezTo>
                    <a:pt x="2438622" y="364130"/>
                    <a:pt x="2417430" y="368717"/>
                    <a:pt x="2396019" y="372693"/>
                  </a:cubicBezTo>
                  <a:cubicBezTo>
                    <a:pt x="2310709" y="389513"/>
                    <a:pt x="2226809" y="411836"/>
                    <a:pt x="2145843" y="440989"/>
                  </a:cubicBezTo>
                  <a:cubicBezTo>
                    <a:pt x="1983479" y="499295"/>
                    <a:pt x="1835678" y="585838"/>
                    <a:pt x="1698635" y="682676"/>
                  </a:cubicBezTo>
                  <a:cubicBezTo>
                    <a:pt x="1629841" y="730992"/>
                    <a:pt x="1563549" y="782367"/>
                    <a:pt x="1498450" y="835474"/>
                  </a:cubicBezTo>
                  <a:cubicBezTo>
                    <a:pt x="1433352" y="888583"/>
                    <a:pt x="1369775" y="943932"/>
                    <a:pt x="1307285" y="1001220"/>
                  </a:cubicBezTo>
                  <a:cubicBezTo>
                    <a:pt x="1182958" y="1116304"/>
                    <a:pt x="1060588" y="1237708"/>
                    <a:pt x="947780" y="1369612"/>
                  </a:cubicBezTo>
                  <a:cubicBezTo>
                    <a:pt x="933325" y="1385818"/>
                    <a:pt x="919958" y="1402841"/>
                    <a:pt x="905939" y="1419458"/>
                  </a:cubicBezTo>
                  <a:lnTo>
                    <a:pt x="863228" y="1471545"/>
                  </a:lnTo>
                  <a:cubicBezTo>
                    <a:pt x="833776" y="1507529"/>
                    <a:pt x="804215" y="1543001"/>
                    <a:pt x="774330" y="1577659"/>
                  </a:cubicBezTo>
                  <a:cubicBezTo>
                    <a:pt x="714665" y="1647178"/>
                    <a:pt x="653806" y="1714046"/>
                    <a:pt x="595554" y="1780916"/>
                  </a:cubicBezTo>
                  <a:cubicBezTo>
                    <a:pt x="537303" y="1847683"/>
                    <a:pt x="481009" y="1914144"/>
                    <a:pt x="430365" y="1982644"/>
                  </a:cubicBezTo>
                  <a:cubicBezTo>
                    <a:pt x="405369" y="2016995"/>
                    <a:pt x="381351" y="2051756"/>
                    <a:pt x="358855" y="2087025"/>
                  </a:cubicBezTo>
                  <a:cubicBezTo>
                    <a:pt x="336685" y="2122396"/>
                    <a:pt x="315601" y="2158277"/>
                    <a:pt x="296583" y="2194872"/>
                  </a:cubicBezTo>
                  <a:cubicBezTo>
                    <a:pt x="258980" y="2268161"/>
                    <a:pt x="227572" y="2344307"/>
                    <a:pt x="207358" y="2423918"/>
                  </a:cubicBezTo>
                  <a:cubicBezTo>
                    <a:pt x="186817" y="2503426"/>
                    <a:pt x="178124" y="2585790"/>
                    <a:pt x="177146" y="2668765"/>
                  </a:cubicBezTo>
                  <a:cubicBezTo>
                    <a:pt x="177037" y="2837670"/>
                    <a:pt x="201490" y="3006472"/>
                    <a:pt x="248763" y="3168854"/>
                  </a:cubicBezTo>
                  <a:cubicBezTo>
                    <a:pt x="295931" y="3331644"/>
                    <a:pt x="363962" y="3488316"/>
                    <a:pt x="445688" y="3637956"/>
                  </a:cubicBezTo>
                  <a:cubicBezTo>
                    <a:pt x="527413" y="3787697"/>
                    <a:pt x="625115" y="3929794"/>
                    <a:pt x="735859" y="4062310"/>
                  </a:cubicBezTo>
                  <a:cubicBezTo>
                    <a:pt x="791121" y="4128668"/>
                    <a:pt x="849589" y="4192733"/>
                    <a:pt x="910884" y="4254366"/>
                  </a:cubicBezTo>
                  <a:lnTo>
                    <a:pt x="1030507" y="4364939"/>
                  </a:lnTo>
                  <a:lnTo>
                    <a:pt x="676755" y="4364939"/>
                  </a:lnTo>
                  <a:lnTo>
                    <a:pt x="538105" y="4202315"/>
                  </a:lnTo>
                  <a:cubicBezTo>
                    <a:pt x="423518" y="4054791"/>
                    <a:pt x="323372" y="3897379"/>
                    <a:pt x="241592" y="3731226"/>
                  </a:cubicBezTo>
                  <a:cubicBezTo>
                    <a:pt x="160193" y="3565073"/>
                    <a:pt x="99768" y="3389950"/>
                    <a:pt x="60317" y="3211362"/>
                  </a:cubicBezTo>
                  <a:cubicBezTo>
                    <a:pt x="20759" y="3032669"/>
                    <a:pt x="435" y="2850716"/>
                    <a:pt x="0" y="2668765"/>
                  </a:cubicBezTo>
                  <a:cubicBezTo>
                    <a:pt x="0" y="2576309"/>
                    <a:pt x="6413" y="2483039"/>
                    <a:pt x="21736" y="2390280"/>
                  </a:cubicBezTo>
                  <a:lnTo>
                    <a:pt x="27605" y="2355521"/>
                  </a:lnTo>
                  <a:lnTo>
                    <a:pt x="34669" y="2320862"/>
                  </a:lnTo>
                  <a:cubicBezTo>
                    <a:pt x="39343" y="2297723"/>
                    <a:pt x="45102" y="2274686"/>
                    <a:pt x="50753" y="2251750"/>
                  </a:cubicBezTo>
                  <a:cubicBezTo>
                    <a:pt x="62708" y="2205881"/>
                    <a:pt x="77379" y="2160723"/>
                    <a:pt x="93899" y="2116179"/>
                  </a:cubicBezTo>
                  <a:cubicBezTo>
                    <a:pt x="110744" y="2071734"/>
                    <a:pt x="129762" y="2028209"/>
                    <a:pt x="150194" y="1985498"/>
                  </a:cubicBezTo>
                  <a:cubicBezTo>
                    <a:pt x="170734" y="1942890"/>
                    <a:pt x="193229" y="1901402"/>
                    <a:pt x="216486" y="1860628"/>
                  </a:cubicBezTo>
                  <a:cubicBezTo>
                    <a:pt x="263109" y="1779183"/>
                    <a:pt x="312993" y="1701000"/>
                    <a:pt x="363527" y="1625058"/>
                  </a:cubicBezTo>
                  <a:lnTo>
                    <a:pt x="514155" y="1402231"/>
                  </a:lnTo>
                  <a:cubicBezTo>
                    <a:pt x="538825" y="1365636"/>
                    <a:pt x="563277" y="1329551"/>
                    <a:pt x="586861" y="1293160"/>
                  </a:cubicBezTo>
                  <a:lnTo>
                    <a:pt x="623702" y="1236892"/>
                  </a:lnTo>
                  <a:cubicBezTo>
                    <a:pt x="636526" y="1217525"/>
                    <a:pt x="649025" y="1198055"/>
                    <a:pt x="662283" y="1178892"/>
                  </a:cubicBezTo>
                  <a:cubicBezTo>
                    <a:pt x="713905" y="1101523"/>
                    <a:pt x="769222" y="1025786"/>
                    <a:pt x="827364" y="951170"/>
                  </a:cubicBezTo>
                  <a:cubicBezTo>
                    <a:pt x="885834" y="876861"/>
                    <a:pt x="947997" y="804283"/>
                    <a:pt x="1016355" y="736089"/>
                  </a:cubicBezTo>
                  <a:cubicBezTo>
                    <a:pt x="1152311" y="599497"/>
                    <a:pt x="1308047" y="476054"/>
                    <a:pt x="1482474" y="378707"/>
                  </a:cubicBezTo>
                  <a:cubicBezTo>
                    <a:pt x="1656793" y="281156"/>
                    <a:pt x="1845132" y="207966"/>
                    <a:pt x="2035644" y="149151"/>
                  </a:cubicBezTo>
                  <a:cubicBezTo>
                    <a:pt x="2131063" y="119997"/>
                    <a:pt x="2227460" y="94412"/>
                    <a:pt x="2324619" y="72802"/>
                  </a:cubicBezTo>
                  <a:cubicBezTo>
                    <a:pt x="2421885" y="51396"/>
                    <a:pt x="2520239" y="35291"/>
                    <a:pt x="2618809" y="24078"/>
                  </a:cubicBezTo>
                  <a:cubicBezTo>
                    <a:pt x="2717272" y="12252"/>
                    <a:pt x="2816168" y="4914"/>
                    <a:pt x="2914849" y="1957"/>
                  </a:cubicBezTo>
                  <a:lnTo>
                    <a:pt x="2951907" y="633"/>
                  </a:lnTo>
                  <a:lnTo>
                    <a:pt x="2990052" y="224"/>
                  </a:lnTo>
                  <a:cubicBezTo>
                    <a:pt x="3002768" y="224"/>
                    <a:pt x="3015592" y="-81"/>
                    <a:pt x="3028307" y="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6" name="Freeform: Shape 15">
              <a:extLst>
                <a:ext uri="{FF2B5EF4-FFF2-40B4-BE49-F238E27FC236}">
                  <a16:creationId xmlns:a16="http://schemas.microsoft.com/office/drawing/2014/main" id="{5C727C6A-DB0B-482E-B0E4-4F035FC023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55526" y="2145638"/>
              <a:ext cx="4336168" cy="4630833"/>
            </a:xfrm>
            <a:custGeom>
              <a:avLst/>
              <a:gdLst>
                <a:gd name="connsiteX0" fmla="*/ 3053738 w 4336168"/>
                <a:gd name="connsiteY0" fmla="*/ 111 h 4630833"/>
                <a:gd name="connsiteX1" fmla="*/ 3093948 w 4336168"/>
                <a:gd name="connsiteY1" fmla="*/ 316 h 4630833"/>
                <a:gd name="connsiteX2" fmla="*/ 3134268 w 4336168"/>
                <a:gd name="connsiteY2" fmla="*/ 1743 h 4630833"/>
                <a:gd name="connsiteX3" fmla="*/ 3295438 w 4336168"/>
                <a:gd name="connsiteY3" fmla="*/ 13058 h 4630833"/>
                <a:gd name="connsiteX4" fmla="*/ 3918813 w 4336168"/>
                <a:gd name="connsiteY4" fmla="*/ 169935 h 4630833"/>
                <a:gd name="connsiteX5" fmla="*/ 4203331 w 4336168"/>
                <a:gd name="connsiteY5" fmla="*/ 305405 h 4630833"/>
                <a:gd name="connsiteX6" fmla="*/ 4336168 w 4336168"/>
                <a:gd name="connsiteY6" fmla="*/ 386579 h 4630833"/>
                <a:gd name="connsiteX7" fmla="*/ 4336168 w 4336168"/>
                <a:gd name="connsiteY7" fmla="*/ 772673 h 4630833"/>
                <a:gd name="connsiteX8" fmla="*/ 4270820 w 4336168"/>
                <a:gd name="connsiteY8" fmla="*/ 728127 h 4630833"/>
                <a:gd name="connsiteX9" fmla="*/ 4030208 w 4336168"/>
                <a:gd name="connsiteY9" fmla="*/ 587253 h 4630833"/>
                <a:gd name="connsiteX10" fmla="*/ 3781010 w 4336168"/>
                <a:gd name="connsiteY10" fmla="*/ 471455 h 4630833"/>
                <a:gd name="connsiteX11" fmla="*/ 3254466 w 4336168"/>
                <a:gd name="connsiteY11" fmla="*/ 338024 h 4630833"/>
                <a:gd name="connsiteX12" fmla="*/ 3117966 w 4336168"/>
                <a:gd name="connsiteY12" fmla="*/ 326812 h 4630833"/>
                <a:gd name="connsiteX13" fmla="*/ 3083625 w 4336168"/>
                <a:gd name="connsiteY13" fmla="*/ 325179 h 4630833"/>
                <a:gd name="connsiteX14" fmla="*/ 3049173 w 4336168"/>
                <a:gd name="connsiteY14" fmla="*/ 324366 h 4630833"/>
                <a:gd name="connsiteX15" fmla="*/ 2978858 w 4336168"/>
                <a:gd name="connsiteY15" fmla="*/ 323855 h 4630833"/>
                <a:gd name="connsiteX16" fmla="*/ 2695862 w 4336168"/>
                <a:gd name="connsiteY16" fmla="*/ 335373 h 4630833"/>
                <a:gd name="connsiteX17" fmla="*/ 2417972 w 4336168"/>
                <a:gd name="connsiteY17" fmla="*/ 372070 h 4630833"/>
                <a:gd name="connsiteX18" fmla="*/ 2148451 w 4336168"/>
                <a:gd name="connsiteY18" fmla="*/ 437613 h 4630833"/>
                <a:gd name="connsiteX19" fmla="*/ 1889690 w 4336168"/>
                <a:gd name="connsiteY19" fmla="*/ 532515 h 4630833"/>
                <a:gd name="connsiteX20" fmla="*/ 1644512 w 4336168"/>
                <a:gd name="connsiteY20" fmla="*/ 658098 h 4630833"/>
                <a:gd name="connsiteX21" fmla="*/ 1200999 w 4336168"/>
                <a:gd name="connsiteY21" fmla="*/ 992137 h 4630833"/>
                <a:gd name="connsiteX22" fmla="*/ 1003531 w 4336168"/>
                <a:gd name="connsiteY22" fmla="*/ 1192234 h 4630833"/>
                <a:gd name="connsiteX23" fmla="*/ 910394 w 4336168"/>
                <a:gd name="connsiteY23" fmla="*/ 1298347 h 4630833"/>
                <a:gd name="connsiteX24" fmla="*/ 821278 w 4336168"/>
                <a:gd name="connsiteY24" fmla="*/ 1408233 h 4630833"/>
                <a:gd name="connsiteX25" fmla="*/ 732162 w 4336168"/>
                <a:gd name="connsiteY25" fmla="*/ 1521993 h 4630833"/>
                <a:gd name="connsiteX26" fmla="*/ 640548 w 4336168"/>
                <a:gd name="connsiteY26" fmla="*/ 1634323 h 4630833"/>
                <a:gd name="connsiteX27" fmla="*/ 457317 w 4336168"/>
                <a:gd name="connsiteY27" fmla="*/ 1855930 h 4630833"/>
                <a:gd name="connsiteX28" fmla="*/ 369288 w 4336168"/>
                <a:gd name="connsiteY28" fmla="*/ 1967955 h 4630833"/>
                <a:gd name="connsiteX29" fmla="*/ 287128 w 4336168"/>
                <a:gd name="connsiteY29" fmla="*/ 2083243 h 4630833"/>
                <a:gd name="connsiteX30" fmla="*/ 212683 w 4336168"/>
                <a:gd name="connsiteY30" fmla="*/ 2202607 h 4630833"/>
                <a:gd name="connsiteX31" fmla="*/ 179101 w 4336168"/>
                <a:gd name="connsiteY31" fmla="*/ 2264177 h 4630833"/>
                <a:gd name="connsiteX32" fmla="*/ 148890 w 4336168"/>
                <a:gd name="connsiteY32" fmla="*/ 2327172 h 4630833"/>
                <a:gd name="connsiteX33" fmla="*/ 61295 w 4336168"/>
                <a:gd name="connsiteY33" fmla="*/ 2590672 h 4630833"/>
                <a:gd name="connsiteX34" fmla="*/ 32604 w 4336168"/>
                <a:gd name="connsiteY34" fmla="*/ 2866202 h 4630833"/>
                <a:gd name="connsiteX35" fmla="*/ 100853 w 4336168"/>
                <a:gd name="connsiteY35" fmla="*/ 3418074 h 4630833"/>
                <a:gd name="connsiteX36" fmla="*/ 184971 w 4336168"/>
                <a:gd name="connsiteY36" fmla="*/ 3684428 h 4630833"/>
                <a:gd name="connsiteX37" fmla="*/ 210836 w 4336168"/>
                <a:gd name="connsiteY37" fmla="*/ 3749462 h 4630833"/>
                <a:gd name="connsiteX38" fmla="*/ 238440 w 4336168"/>
                <a:gd name="connsiteY38" fmla="*/ 3813783 h 4630833"/>
                <a:gd name="connsiteX39" fmla="*/ 252894 w 4336168"/>
                <a:gd name="connsiteY39" fmla="*/ 3845688 h 4630833"/>
                <a:gd name="connsiteX40" fmla="*/ 268109 w 4336168"/>
                <a:gd name="connsiteY40" fmla="*/ 3877287 h 4630833"/>
                <a:gd name="connsiteX41" fmla="*/ 299409 w 4336168"/>
                <a:gd name="connsiteY41" fmla="*/ 3939978 h 4630833"/>
                <a:gd name="connsiteX42" fmla="*/ 440689 w 4336168"/>
                <a:gd name="connsiteY42" fmla="*/ 4182378 h 4630833"/>
                <a:gd name="connsiteX43" fmla="*/ 606640 w 4336168"/>
                <a:gd name="connsiteY43" fmla="*/ 4409488 h 4630833"/>
                <a:gd name="connsiteX44" fmla="*/ 792425 w 4336168"/>
                <a:gd name="connsiteY44" fmla="*/ 4621205 h 4630833"/>
                <a:gd name="connsiteX45" fmla="*/ 802442 w 4336168"/>
                <a:gd name="connsiteY45" fmla="*/ 4630833 h 4630833"/>
                <a:gd name="connsiteX46" fmla="*/ 592561 w 4336168"/>
                <a:gd name="connsiteY46" fmla="*/ 4630833 h 4630833"/>
                <a:gd name="connsiteX47" fmla="*/ 489377 w 4336168"/>
                <a:gd name="connsiteY47" fmla="*/ 4483185 h 4630833"/>
                <a:gd name="connsiteX48" fmla="*/ 344944 w 4336168"/>
                <a:gd name="connsiteY48" fmla="*/ 4231611 h 4630833"/>
                <a:gd name="connsiteX49" fmla="*/ 224311 w 4336168"/>
                <a:gd name="connsiteY49" fmla="*/ 3970456 h 4630833"/>
                <a:gd name="connsiteX50" fmla="*/ 0 w 4336168"/>
                <a:gd name="connsiteY50" fmla="*/ 2866202 h 4630833"/>
                <a:gd name="connsiteX51" fmla="*/ 25105 w 4336168"/>
                <a:gd name="connsiteY51" fmla="*/ 2584351 h 4630833"/>
                <a:gd name="connsiteX52" fmla="*/ 105200 w 4336168"/>
                <a:gd name="connsiteY52" fmla="*/ 2310863 h 4630833"/>
                <a:gd name="connsiteX53" fmla="*/ 232245 w 4336168"/>
                <a:gd name="connsiteY53" fmla="*/ 2053172 h 4630833"/>
                <a:gd name="connsiteX54" fmla="*/ 307667 w 4336168"/>
                <a:gd name="connsiteY54" fmla="*/ 1930341 h 4630833"/>
                <a:gd name="connsiteX55" fmla="*/ 386893 w 4336168"/>
                <a:gd name="connsiteY55" fmla="*/ 1810161 h 4630833"/>
                <a:gd name="connsiteX56" fmla="*/ 548823 w 4336168"/>
                <a:gd name="connsiteY56" fmla="*/ 1573876 h 4630833"/>
                <a:gd name="connsiteX57" fmla="*/ 626419 w 4336168"/>
                <a:gd name="connsiteY57" fmla="*/ 1455224 h 4630833"/>
                <a:gd name="connsiteX58" fmla="*/ 701081 w 4336168"/>
                <a:gd name="connsiteY58" fmla="*/ 1334534 h 4630833"/>
                <a:gd name="connsiteX59" fmla="*/ 861162 w 4336168"/>
                <a:gd name="connsiteY59" fmla="*/ 1091320 h 4630833"/>
                <a:gd name="connsiteX60" fmla="*/ 1042329 w 4336168"/>
                <a:gd name="connsiteY60" fmla="*/ 858093 h 4630833"/>
                <a:gd name="connsiteX61" fmla="*/ 1487799 w 4336168"/>
                <a:gd name="connsiteY61" fmla="*/ 446686 h 4630833"/>
                <a:gd name="connsiteX62" fmla="*/ 1754060 w 4336168"/>
                <a:gd name="connsiteY62" fmla="*/ 283388 h 4630833"/>
                <a:gd name="connsiteX63" fmla="*/ 2044121 w 4336168"/>
                <a:gd name="connsiteY63" fmla="*/ 157906 h 4630833"/>
                <a:gd name="connsiteX64" fmla="*/ 2349287 w 4336168"/>
                <a:gd name="connsiteY64" fmla="*/ 71364 h 4630833"/>
                <a:gd name="connsiteX65" fmla="*/ 2661411 w 4336168"/>
                <a:gd name="connsiteY65" fmla="*/ 21213 h 4630833"/>
                <a:gd name="connsiteX66" fmla="*/ 2818124 w 4336168"/>
                <a:gd name="connsiteY66" fmla="*/ 7146 h 4630833"/>
                <a:gd name="connsiteX67" fmla="*/ 2974728 w 4336168"/>
                <a:gd name="connsiteY67" fmla="*/ 1029 h 4630833"/>
                <a:gd name="connsiteX68" fmla="*/ 3053738 w 4336168"/>
                <a:gd name="connsiteY68" fmla="*/ 111 h 4630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4336168" h="4630833">
                  <a:moveTo>
                    <a:pt x="3053738" y="111"/>
                  </a:moveTo>
                  <a:lnTo>
                    <a:pt x="3093948" y="316"/>
                  </a:lnTo>
                  <a:lnTo>
                    <a:pt x="3134268" y="1743"/>
                  </a:lnTo>
                  <a:cubicBezTo>
                    <a:pt x="3187955" y="3475"/>
                    <a:pt x="3241749" y="7756"/>
                    <a:pt x="3295438" y="13058"/>
                  </a:cubicBezTo>
                  <a:cubicBezTo>
                    <a:pt x="3510076" y="35585"/>
                    <a:pt x="3722324" y="89406"/>
                    <a:pt x="3918813" y="169935"/>
                  </a:cubicBezTo>
                  <a:cubicBezTo>
                    <a:pt x="4017384" y="209689"/>
                    <a:pt x="4111933" y="255763"/>
                    <a:pt x="4203331" y="305405"/>
                  </a:cubicBezTo>
                  <a:lnTo>
                    <a:pt x="4336168" y="386579"/>
                  </a:lnTo>
                  <a:lnTo>
                    <a:pt x="4336168" y="772673"/>
                  </a:lnTo>
                  <a:lnTo>
                    <a:pt x="4270820" y="728127"/>
                  </a:lnTo>
                  <a:cubicBezTo>
                    <a:pt x="4191920" y="677771"/>
                    <a:pt x="4111825" y="630168"/>
                    <a:pt x="4030208" y="587253"/>
                  </a:cubicBezTo>
                  <a:cubicBezTo>
                    <a:pt x="3948699" y="544136"/>
                    <a:pt x="3865886" y="504687"/>
                    <a:pt x="3781010" y="471455"/>
                  </a:cubicBezTo>
                  <a:cubicBezTo>
                    <a:pt x="3611688" y="404384"/>
                    <a:pt x="3435522" y="358818"/>
                    <a:pt x="3254466" y="338024"/>
                  </a:cubicBezTo>
                  <a:cubicBezTo>
                    <a:pt x="3209255" y="333029"/>
                    <a:pt x="3163720" y="328748"/>
                    <a:pt x="3117966" y="326812"/>
                  </a:cubicBezTo>
                  <a:lnTo>
                    <a:pt x="3083625" y="325179"/>
                  </a:lnTo>
                  <a:lnTo>
                    <a:pt x="3049173" y="324366"/>
                  </a:lnTo>
                  <a:cubicBezTo>
                    <a:pt x="3026568" y="323447"/>
                    <a:pt x="3002550" y="323855"/>
                    <a:pt x="2978858" y="323855"/>
                  </a:cubicBezTo>
                  <a:cubicBezTo>
                    <a:pt x="2883983" y="323956"/>
                    <a:pt x="2789434" y="327423"/>
                    <a:pt x="2695862" y="335373"/>
                  </a:cubicBezTo>
                  <a:cubicBezTo>
                    <a:pt x="2602290" y="343223"/>
                    <a:pt x="2509371" y="354945"/>
                    <a:pt x="2417972" y="372070"/>
                  </a:cubicBezTo>
                  <a:cubicBezTo>
                    <a:pt x="2326683" y="389500"/>
                    <a:pt x="2236697" y="411009"/>
                    <a:pt x="2148451" y="437613"/>
                  </a:cubicBezTo>
                  <a:cubicBezTo>
                    <a:pt x="2060204" y="464116"/>
                    <a:pt x="1973588" y="495411"/>
                    <a:pt x="1889690" y="532515"/>
                  </a:cubicBezTo>
                  <a:cubicBezTo>
                    <a:pt x="1805247" y="568599"/>
                    <a:pt x="1723848" y="611411"/>
                    <a:pt x="1644512" y="658098"/>
                  </a:cubicBezTo>
                  <a:cubicBezTo>
                    <a:pt x="1486169" y="751979"/>
                    <a:pt x="1338149" y="865229"/>
                    <a:pt x="1200999" y="992137"/>
                  </a:cubicBezTo>
                  <a:cubicBezTo>
                    <a:pt x="1132531" y="1055744"/>
                    <a:pt x="1066782" y="1122715"/>
                    <a:pt x="1003531" y="1192234"/>
                  </a:cubicBezTo>
                  <a:cubicBezTo>
                    <a:pt x="971688" y="1226790"/>
                    <a:pt x="941150" y="1262568"/>
                    <a:pt x="910394" y="1298347"/>
                  </a:cubicBezTo>
                  <a:cubicBezTo>
                    <a:pt x="880507" y="1334738"/>
                    <a:pt x="850187" y="1370925"/>
                    <a:pt x="821278" y="1408233"/>
                  </a:cubicBezTo>
                  <a:cubicBezTo>
                    <a:pt x="792152" y="1444624"/>
                    <a:pt x="762266" y="1484480"/>
                    <a:pt x="732162" y="1521993"/>
                  </a:cubicBezTo>
                  <a:cubicBezTo>
                    <a:pt x="701950" y="1559810"/>
                    <a:pt x="671302" y="1597219"/>
                    <a:pt x="640548" y="1634323"/>
                  </a:cubicBezTo>
                  <a:cubicBezTo>
                    <a:pt x="579362" y="1708838"/>
                    <a:pt x="516980" y="1781618"/>
                    <a:pt x="457317" y="1855930"/>
                  </a:cubicBezTo>
                  <a:cubicBezTo>
                    <a:pt x="427540" y="1893033"/>
                    <a:pt x="397870" y="1930239"/>
                    <a:pt x="369288" y="1967955"/>
                  </a:cubicBezTo>
                  <a:cubicBezTo>
                    <a:pt x="341141" y="2005976"/>
                    <a:pt x="313211" y="2044100"/>
                    <a:pt x="287128" y="2083243"/>
                  </a:cubicBezTo>
                  <a:cubicBezTo>
                    <a:pt x="260936" y="2122284"/>
                    <a:pt x="235506" y="2161835"/>
                    <a:pt x="212683" y="2202607"/>
                  </a:cubicBezTo>
                  <a:cubicBezTo>
                    <a:pt x="200728" y="2222791"/>
                    <a:pt x="190187" y="2243586"/>
                    <a:pt x="179101" y="2264177"/>
                  </a:cubicBezTo>
                  <a:cubicBezTo>
                    <a:pt x="168886" y="2285072"/>
                    <a:pt x="158127" y="2305867"/>
                    <a:pt x="148890" y="2327172"/>
                  </a:cubicBezTo>
                  <a:cubicBezTo>
                    <a:pt x="109982" y="2411777"/>
                    <a:pt x="81183" y="2500256"/>
                    <a:pt x="61295" y="2590672"/>
                  </a:cubicBezTo>
                  <a:cubicBezTo>
                    <a:pt x="42386" y="2681292"/>
                    <a:pt x="33147" y="2773643"/>
                    <a:pt x="32604" y="2866202"/>
                  </a:cubicBezTo>
                  <a:cubicBezTo>
                    <a:pt x="32495" y="3051925"/>
                    <a:pt x="55643" y="3237650"/>
                    <a:pt x="100853" y="3418074"/>
                  </a:cubicBezTo>
                  <a:cubicBezTo>
                    <a:pt x="123133" y="3508490"/>
                    <a:pt x="151498" y="3597377"/>
                    <a:pt x="184971" y="3684428"/>
                  </a:cubicBezTo>
                  <a:cubicBezTo>
                    <a:pt x="192796" y="3706344"/>
                    <a:pt x="202250" y="3727751"/>
                    <a:pt x="210836" y="3749462"/>
                  </a:cubicBezTo>
                  <a:cubicBezTo>
                    <a:pt x="219421" y="3771175"/>
                    <a:pt x="228985" y="3792479"/>
                    <a:pt x="238440" y="3813783"/>
                  </a:cubicBezTo>
                  <a:lnTo>
                    <a:pt x="252894" y="3845688"/>
                  </a:lnTo>
                  <a:lnTo>
                    <a:pt x="268109" y="3877287"/>
                  </a:lnTo>
                  <a:cubicBezTo>
                    <a:pt x="278215" y="3898287"/>
                    <a:pt x="288432" y="3919284"/>
                    <a:pt x="299409" y="3939978"/>
                  </a:cubicBezTo>
                  <a:cubicBezTo>
                    <a:pt x="341792" y="4023258"/>
                    <a:pt x="389828" y="4103787"/>
                    <a:pt x="440689" y="4182378"/>
                  </a:cubicBezTo>
                  <a:cubicBezTo>
                    <a:pt x="492420" y="4260561"/>
                    <a:pt x="547953" y="4336299"/>
                    <a:pt x="606640" y="4409488"/>
                  </a:cubicBezTo>
                  <a:cubicBezTo>
                    <a:pt x="665381" y="4482677"/>
                    <a:pt x="727435" y="4553292"/>
                    <a:pt x="792425" y="4621205"/>
                  </a:cubicBezTo>
                  <a:lnTo>
                    <a:pt x="802442" y="4630833"/>
                  </a:lnTo>
                  <a:lnTo>
                    <a:pt x="592561" y="4630833"/>
                  </a:lnTo>
                  <a:lnTo>
                    <a:pt x="489377" y="4483185"/>
                  </a:lnTo>
                  <a:cubicBezTo>
                    <a:pt x="437212" y="4401230"/>
                    <a:pt x="388850" y="4317339"/>
                    <a:pt x="344944" y="4231611"/>
                  </a:cubicBezTo>
                  <a:cubicBezTo>
                    <a:pt x="300386" y="4146191"/>
                    <a:pt x="260828" y="4058731"/>
                    <a:pt x="224311" y="3970456"/>
                  </a:cubicBezTo>
                  <a:cubicBezTo>
                    <a:pt x="78901" y="3617049"/>
                    <a:pt x="1413" y="3242136"/>
                    <a:pt x="0" y="2866202"/>
                  </a:cubicBezTo>
                  <a:cubicBezTo>
                    <a:pt x="0" y="2771912"/>
                    <a:pt x="8043" y="2677417"/>
                    <a:pt x="25105" y="2584351"/>
                  </a:cubicBezTo>
                  <a:cubicBezTo>
                    <a:pt x="42928" y="2491285"/>
                    <a:pt x="69446" y="2399444"/>
                    <a:pt x="105200" y="2310863"/>
                  </a:cubicBezTo>
                  <a:cubicBezTo>
                    <a:pt x="140304" y="2221974"/>
                    <a:pt x="184318" y="2136351"/>
                    <a:pt x="232245" y="2053172"/>
                  </a:cubicBezTo>
                  <a:cubicBezTo>
                    <a:pt x="256154" y="2011379"/>
                    <a:pt x="281802" y="1970810"/>
                    <a:pt x="307667" y="1930341"/>
                  </a:cubicBezTo>
                  <a:cubicBezTo>
                    <a:pt x="333533" y="1889873"/>
                    <a:pt x="360049" y="1849915"/>
                    <a:pt x="386893" y="1810161"/>
                  </a:cubicBezTo>
                  <a:lnTo>
                    <a:pt x="548823" y="1573876"/>
                  </a:lnTo>
                  <a:cubicBezTo>
                    <a:pt x="575341" y="1534529"/>
                    <a:pt x="601098" y="1494877"/>
                    <a:pt x="626419" y="1455224"/>
                  </a:cubicBezTo>
                  <a:cubicBezTo>
                    <a:pt x="651959" y="1415266"/>
                    <a:pt x="675434" y="1376225"/>
                    <a:pt x="701081" y="1334534"/>
                  </a:cubicBezTo>
                  <a:cubicBezTo>
                    <a:pt x="751290" y="1252070"/>
                    <a:pt x="804324" y="1170828"/>
                    <a:pt x="861162" y="1091320"/>
                  </a:cubicBezTo>
                  <a:cubicBezTo>
                    <a:pt x="917894" y="1011810"/>
                    <a:pt x="977884" y="933729"/>
                    <a:pt x="1042329" y="858093"/>
                  </a:cubicBezTo>
                  <a:cubicBezTo>
                    <a:pt x="1171765" y="707536"/>
                    <a:pt x="1319348" y="566764"/>
                    <a:pt x="1487799" y="446686"/>
                  </a:cubicBezTo>
                  <a:cubicBezTo>
                    <a:pt x="1571699" y="386340"/>
                    <a:pt x="1661031" y="332010"/>
                    <a:pt x="1754060" y="283388"/>
                  </a:cubicBezTo>
                  <a:cubicBezTo>
                    <a:pt x="1847414" y="235478"/>
                    <a:pt x="1944463" y="193278"/>
                    <a:pt x="2044121" y="157906"/>
                  </a:cubicBezTo>
                  <a:cubicBezTo>
                    <a:pt x="2143778" y="122638"/>
                    <a:pt x="2245936" y="93789"/>
                    <a:pt x="2349287" y="71364"/>
                  </a:cubicBezTo>
                  <a:cubicBezTo>
                    <a:pt x="2452641" y="48939"/>
                    <a:pt x="2556971" y="32935"/>
                    <a:pt x="2661411" y="21213"/>
                  </a:cubicBezTo>
                  <a:cubicBezTo>
                    <a:pt x="2713576" y="14994"/>
                    <a:pt x="2765850" y="11222"/>
                    <a:pt x="2818124" y="7146"/>
                  </a:cubicBezTo>
                  <a:cubicBezTo>
                    <a:pt x="2870290" y="4596"/>
                    <a:pt x="2922672" y="1640"/>
                    <a:pt x="2974728" y="1029"/>
                  </a:cubicBezTo>
                  <a:cubicBezTo>
                    <a:pt x="3000811" y="519"/>
                    <a:pt x="3026568" y="-296"/>
                    <a:pt x="3053738" y="11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8" name="Group 17">
            <a:extLst>
              <a:ext uri="{FF2B5EF4-FFF2-40B4-BE49-F238E27FC236}">
                <a16:creationId xmlns:a16="http://schemas.microsoft.com/office/drawing/2014/main" id="{2786ABD8-AB9F-46F2-A7D9-36F1F7338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112326" y="0"/>
            <a:ext cx="4683941" cy="3456291"/>
            <a:chOff x="4345582" y="0"/>
            <a:chExt cx="5069918" cy="3741104"/>
          </a:xfrm>
          <a:solidFill>
            <a:schemeClr val="accent5">
              <a:alpha val="5000"/>
            </a:schemeClr>
          </a:solidFill>
        </p:grpSpPr>
        <p:sp>
          <p:nvSpPr>
            <p:cNvPr id="19" name="Freeform: Shape 18">
              <a:extLst>
                <a:ext uri="{FF2B5EF4-FFF2-40B4-BE49-F238E27FC236}">
                  <a16:creationId xmlns:a16="http://schemas.microsoft.com/office/drawing/2014/main" id="{DB26E49F-E19A-487B-A8A4-A26128CFDC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45582" y="1"/>
              <a:ext cx="5069918" cy="3741103"/>
            </a:xfrm>
            <a:custGeom>
              <a:avLst/>
              <a:gdLst>
                <a:gd name="connsiteX0" fmla="*/ 475344 w 5069918"/>
                <a:gd name="connsiteY0" fmla="*/ 0 h 3741103"/>
                <a:gd name="connsiteX1" fmla="*/ 643707 w 5069918"/>
                <a:gd name="connsiteY1" fmla="*/ 0 h 3741103"/>
                <a:gd name="connsiteX2" fmla="*/ 635672 w 5069918"/>
                <a:gd name="connsiteY2" fmla="*/ 7778 h 3741103"/>
                <a:gd name="connsiteX3" fmla="*/ 486638 w 5069918"/>
                <a:gd name="connsiteY3" fmla="*/ 178818 h 3741103"/>
                <a:gd name="connsiteX4" fmla="*/ 353514 w 5069918"/>
                <a:gd name="connsiteY4" fmla="*/ 362293 h 3741103"/>
                <a:gd name="connsiteX5" fmla="*/ 240181 w 5069918"/>
                <a:gd name="connsiteY5" fmla="*/ 558120 h 3741103"/>
                <a:gd name="connsiteX6" fmla="*/ 215073 w 5069918"/>
                <a:gd name="connsiteY6" fmla="*/ 608766 h 3741103"/>
                <a:gd name="connsiteX7" fmla="*/ 202868 w 5069918"/>
                <a:gd name="connsiteY7" fmla="*/ 634294 h 3741103"/>
                <a:gd name="connsiteX8" fmla="*/ 191273 w 5069918"/>
                <a:gd name="connsiteY8" fmla="*/ 660069 h 3741103"/>
                <a:gd name="connsiteX9" fmla="*/ 169129 w 5069918"/>
                <a:gd name="connsiteY9" fmla="*/ 712032 h 3741103"/>
                <a:gd name="connsiteX10" fmla="*/ 148381 w 5069918"/>
                <a:gd name="connsiteY10" fmla="*/ 764571 h 3741103"/>
                <a:gd name="connsiteX11" fmla="*/ 80903 w 5069918"/>
                <a:gd name="connsiteY11" fmla="*/ 979750 h 3741103"/>
                <a:gd name="connsiteX12" fmla="*/ 26154 w 5069918"/>
                <a:gd name="connsiteY12" fmla="*/ 1425590 h 3741103"/>
                <a:gd name="connsiteX13" fmla="*/ 49170 w 5069918"/>
                <a:gd name="connsiteY13" fmla="*/ 1648182 h 3741103"/>
                <a:gd name="connsiteX14" fmla="*/ 119437 w 5069918"/>
                <a:gd name="connsiteY14" fmla="*/ 1861055 h 3741103"/>
                <a:gd name="connsiteX15" fmla="*/ 143672 w 5069918"/>
                <a:gd name="connsiteY15" fmla="*/ 1911947 h 3741103"/>
                <a:gd name="connsiteX16" fmla="*/ 170611 w 5069918"/>
                <a:gd name="connsiteY16" fmla="*/ 1961687 h 3741103"/>
                <a:gd name="connsiteX17" fmla="*/ 230330 w 5069918"/>
                <a:gd name="connsiteY17" fmla="*/ 2058118 h 3741103"/>
                <a:gd name="connsiteX18" fmla="*/ 296237 w 5069918"/>
                <a:gd name="connsiteY18" fmla="*/ 2151255 h 3741103"/>
                <a:gd name="connsiteX19" fmla="*/ 366853 w 5069918"/>
                <a:gd name="connsiteY19" fmla="*/ 2241757 h 3741103"/>
                <a:gd name="connsiteX20" fmla="*/ 513838 w 5069918"/>
                <a:gd name="connsiteY20" fmla="*/ 2420786 h 3741103"/>
                <a:gd name="connsiteX21" fmla="*/ 587330 w 5069918"/>
                <a:gd name="connsiteY21" fmla="*/ 2511534 h 3741103"/>
                <a:gd name="connsiteX22" fmla="*/ 658817 w 5069918"/>
                <a:gd name="connsiteY22" fmla="*/ 2603437 h 3741103"/>
                <a:gd name="connsiteX23" fmla="*/ 730305 w 5069918"/>
                <a:gd name="connsiteY23" fmla="*/ 2692210 h 3741103"/>
                <a:gd name="connsiteX24" fmla="*/ 805018 w 5069918"/>
                <a:gd name="connsiteY24" fmla="*/ 2777936 h 3741103"/>
                <a:gd name="connsiteX25" fmla="*/ 963424 w 5069918"/>
                <a:gd name="connsiteY25" fmla="*/ 2939588 h 3741103"/>
                <a:gd name="connsiteX26" fmla="*/ 1319204 w 5069918"/>
                <a:gd name="connsiteY26" fmla="*/ 3209447 h 3741103"/>
                <a:gd name="connsiteX27" fmla="*/ 1515882 w 5069918"/>
                <a:gd name="connsiteY27" fmla="*/ 3310902 h 3741103"/>
                <a:gd name="connsiteX28" fmla="*/ 1723456 w 5069918"/>
                <a:gd name="connsiteY28" fmla="*/ 3387570 h 3741103"/>
                <a:gd name="connsiteX29" fmla="*/ 1939662 w 5069918"/>
                <a:gd name="connsiteY29" fmla="*/ 3440520 h 3741103"/>
                <a:gd name="connsiteX30" fmla="*/ 2162581 w 5069918"/>
                <a:gd name="connsiteY30" fmla="*/ 3470167 h 3741103"/>
                <a:gd name="connsiteX31" fmla="*/ 2389597 w 5069918"/>
                <a:gd name="connsiteY31" fmla="*/ 3479472 h 3741103"/>
                <a:gd name="connsiteX32" fmla="*/ 2446002 w 5069918"/>
                <a:gd name="connsiteY32" fmla="*/ 3479059 h 3741103"/>
                <a:gd name="connsiteX33" fmla="*/ 2473639 w 5069918"/>
                <a:gd name="connsiteY33" fmla="*/ 3478402 h 3741103"/>
                <a:gd name="connsiteX34" fmla="*/ 2501187 w 5069918"/>
                <a:gd name="connsiteY34" fmla="*/ 3477083 h 3741103"/>
                <a:gd name="connsiteX35" fmla="*/ 2610685 w 5069918"/>
                <a:gd name="connsiteY35" fmla="*/ 3468025 h 3741103"/>
                <a:gd name="connsiteX36" fmla="*/ 3033071 w 5069918"/>
                <a:gd name="connsiteY36" fmla="*/ 3360230 h 3741103"/>
                <a:gd name="connsiteX37" fmla="*/ 3232974 w 5069918"/>
                <a:gd name="connsiteY37" fmla="*/ 3266681 h 3741103"/>
                <a:gd name="connsiteX38" fmla="*/ 3425990 w 5069918"/>
                <a:gd name="connsiteY38" fmla="*/ 3152873 h 3741103"/>
                <a:gd name="connsiteX39" fmla="*/ 3613601 w 5069918"/>
                <a:gd name="connsiteY39" fmla="*/ 3024078 h 3741103"/>
                <a:gd name="connsiteX40" fmla="*/ 3706185 w 5069918"/>
                <a:gd name="connsiteY40" fmla="*/ 2955893 h 3741103"/>
                <a:gd name="connsiteX41" fmla="*/ 3799729 w 5069918"/>
                <a:gd name="connsiteY41" fmla="*/ 2885155 h 3741103"/>
                <a:gd name="connsiteX42" fmla="*/ 4175561 w 5069918"/>
                <a:gd name="connsiteY42" fmla="*/ 2606072 h 3741103"/>
                <a:gd name="connsiteX43" fmla="*/ 4517132 w 5069918"/>
                <a:gd name="connsiteY43" fmla="*/ 2312331 h 3741103"/>
                <a:gd name="connsiteX44" fmla="*/ 4659758 w 5069918"/>
                <a:gd name="connsiteY44" fmla="*/ 2148703 h 3741103"/>
                <a:gd name="connsiteX45" fmla="*/ 4773178 w 5069918"/>
                <a:gd name="connsiteY45" fmla="*/ 1969674 h 3741103"/>
                <a:gd name="connsiteX46" fmla="*/ 4892092 w 5069918"/>
                <a:gd name="connsiteY46" fmla="*/ 1567562 h 3741103"/>
                <a:gd name="connsiteX47" fmla="*/ 4898804 w 5069918"/>
                <a:gd name="connsiteY47" fmla="*/ 1460754 h 3741103"/>
                <a:gd name="connsiteX48" fmla="*/ 4899153 w 5069918"/>
                <a:gd name="connsiteY48" fmla="*/ 1406239 h 3741103"/>
                <a:gd name="connsiteX49" fmla="*/ 4898456 w 5069918"/>
                <a:gd name="connsiteY49" fmla="*/ 1350735 h 3741103"/>
                <a:gd name="connsiteX50" fmla="*/ 4886774 w 5069918"/>
                <a:gd name="connsiteY50" fmla="*/ 1128886 h 3741103"/>
                <a:gd name="connsiteX51" fmla="*/ 4815896 w 5069918"/>
                <a:gd name="connsiteY51" fmla="*/ 689221 h 3741103"/>
                <a:gd name="connsiteX52" fmla="*/ 4673183 w 5069918"/>
                <a:gd name="connsiteY52" fmla="*/ 264874 h 3741103"/>
                <a:gd name="connsiteX53" fmla="*/ 4625496 w 5069918"/>
                <a:gd name="connsiteY53" fmla="*/ 162925 h 3741103"/>
                <a:gd name="connsiteX54" fmla="*/ 4572490 w 5069918"/>
                <a:gd name="connsiteY54" fmla="*/ 63364 h 3741103"/>
                <a:gd name="connsiteX55" fmla="*/ 4532299 w 5069918"/>
                <a:gd name="connsiteY55" fmla="*/ 0 h 3741103"/>
                <a:gd name="connsiteX56" fmla="*/ 4626680 w 5069918"/>
                <a:gd name="connsiteY56" fmla="*/ 0 h 3741103"/>
                <a:gd name="connsiteX57" fmla="*/ 4643978 w 5069918"/>
                <a:gd name="connsiteY57" fmla="*/ 26636 h 3741103"/>
                <a:gd name="connsiteX58" fmla="*/ 4700644 w 5069918"/>
                <a:gd name="connsiteY58" fmla="*/ 128338 h 3741103"/>
                <a:gd name="connsiteX59" fmla="*/ 4753214 w 5069918"/>
                <a:gd name="connsiteY59" fmla="*/ 232016 h 3741103"/>
                <a:gd name="connsiteX60" fmla="*/ 4921297 w 5069918"/>
                <a:gd name="connsiteY60" fmla="*/ 663363 h 3741103"/>
                <a:gd name="connsiteX61" fmla="*/ 5027482 w 5069918"/>
                <a:gd name="connsiteY61" fmla="*/ 1112991 h 3741103"/>
                <a:gd name="connsiteX62" fmla="*/ 5058082 w 5069918"/>
                <a:gd name="connsiteY62" fmla="*/ 1342088 h 3741103"/>
                <a:gd name="connsiteX63" fmla="*/ 5063486 w 5069918"/>
                <a:gd name="connsiteY63" fmla="*/ 1399651 h 3741103"/>
                <a:gd name="connsiteX64" fmla="*/ 5067846 w 5069918"/>
                <a:gd name="connsiteY64" fmla="*/ 1458284 h 3741103"/>
                <a:gd name="connsiteX65" fmla="*/ 5069414 w 5069918"/>
                <a:gd name="connsiteY65" fmla="*/ 1577772 h 3741103"/>
                <a:gd name="connsiteX66" fmla="*/ 5040732 w 5069918"/>
                <a:gd name="connsiteY66" fmla="*/ 1817822 h 3741103"/>
                <a:gd name="connsiteX67" fmla="*/ 4964102 w 5069918"/>
                <a:gd name="connsiteY67" fmla="*/ 2050871 h 3741103"/>
                <a:gd name="connsiteX68" fmla="*/ 4689486 w 5069918"/>
                <a:gd name="connsiteY68" fmla="*/ 2458008 h 3741103"/>
                <a:gd name="connsiteX69" fmla="*/ 4333792 w 5069918"/>
                <a:gd name="connsiteY69" fmla="*/ 2784606 h 3741103"/>
                <a:gd name="connsiteX70" fmla="*/ 3965197 w 5069918"/>
                <a:gd name="connsiteY70" fmla="*/ 3076041 h 3741103"/>
                <a:gd name="connsiteX71" fmla="*/ 3873745 w 5069918"/>
                <a:gd name="connsiteY71" fmla="*/ 3149167 h 3741103"/>
                <a:gd name="connsiteX72" fmla="*/ 3779416 w 5069918"/>
                <a:gd name="connsiteY72" fmla="*/ 3222705 h 3741103"/>
                <a:gd name="connsiteX73" fmla="*/ 3582739 w 5069918"/>
                <a:gd name="connsiteY73" fmla="*/ 3364594 h 3741103"/>
                <a:gd name="connsiteX74" fmla="*/ 3371851 w 5069918"/>
                <a:gd name="connsiteY74" fmla="*/ 3494377 h 3741103"/>
                <a:gd name="connsiteX75" fmla="*/ 3143615 w 5069918"/>
                <a:gd name="connsiteY75" fmla="*/ 3603819 h 3741103"/>
                <a:gd name="connsiteX76" fmla="*/ 2643552 w 5069918"/>
                <a:gd name="connsiteY76" fmla="*/ 3730555 h 3741103"/>
                <a:gd name="connsiteX77" fmla="*/ 2514264 w 5069918"/>
                <a:gd name="connsiteY77" fmla="*/ 3739696 h 3741103"/>
                <a:gd name="connsiteX78" fmla="*/ 2481920 w 5069918"/>
                <a:gd name="connsiteY78" fmla="*/ 3740849 h 3741103"/>
                <a:gd name="connsiteX79" fmla="*/ 2449664 w 5069918"/>
                <a:gd name="connsiteY79" fmla="*/ 3741014 h 3741103"/>
                <a:gd name="connsiteX80" fmla="*/ 2386284 w 5069918"/>
                <a:gd name="connsiteY80" fmla="*/ 3740273 h 3741103"/>
                <a:gd name="connsiteX81" fmla="*/ 2260658 w 5069918"/>
                <a:gd name="connsiteY81" fmla="*/ 3735331 h 3741103"/>
                <a:gd name="connsiteX82" fmla="*/ 2134945 w 5069918"/>
                <a:gd name="connsiteY82" fmla="*/ 3723967 h 3741103"/>
                <a:gd name="connsiteX83" fmla="*/ 1884564 w 5069918"/>
                <a:gd name="connsiteY83" fmla="*/ 3683451 h 3741103"/>
                <a:gd name="connsiteX84" fmla="*/ 1639764 w 5069918"/>
                <a:gd name="connsiteY84" fmla="*/ 3613537 h 3741103"/>
                <a:gd name="connsiteX85" fmla="*/ 1407081 w 5069918"/>
                <a:gd name="connsiteY85" fmla="*/ 3512164 h 3741103"/>
                <a:gd name="connsiteX86" fmla="*/ 1193491 w 5069918"/>
                <a:gd name="connsiteY86" fmla="*/ 3380240 h 3741103"/>
                <a:gd name="connsiteX87" fmla="*/ 836141 w 5069918"/>
                <a:gd name="connsiteY87" fmla="*/ 3047878 h 3741103"/>
                <a:gd name="connsiteX88" fmla="*/ 690812 w 5069918"/>
                <a:gd name="connsiteY88" fmla="*/ 2859461 h 3741103"/>
                <a:gd name="connsiteX89" fmla="*/ 562397 w 5069918"/>
                <a:gd name="connsiteY89" fmla="*/ 2662976 h 3741103"/>
                <a:gd name="connsiteX90" fmla="*/ 502504 w 5069918"/>
                <a:gd name="connsiteY90" fmla="*/ 2565474 h 3741103"/>
                <a:gd name="connsiteX91" fmla="*/ 440258 w 5069918"/>
                <a:gd name="connsiteY91" fmla="*/ 2469619 h 3741103"/>
                <a:gd name="connsiteX92" fmla="*/ 310360 w 5069918"/>
                <a:gd name="connsiteY92" fmla="*/ 2278732 h 3741103"/>
                <a:gd name="connsiteX93" fmla="*/ 246806 w 5069918"/>
                <a:gd name="connsiteY93" fmla="*/ 2181642 h 3741103"/>
                <a:gd name="connsiteX94" fmla="*/ 186303 w 5069918"/>
                <a:gd name="connsiteY94" fmla="*/ 2082411 h 3741103"/>
                <a:gd name="connsiteX95" fmla="*/ 84390 w 5069918"/>
                <a:gd name="connsiteY95" fmla="*/ 1874231 h 3741103"/>
                <a:gd name="connsiteX96" fmla="*/ 20139 w 5069918"/>
                <a:gd name="connsiteY96" fmla="*/ 1653288 h 3741103"/>
                <a:gd name="connsiteX97" fmla="*/ 0 w 5069918"/>
                <a:gd name="connsiteY97" fmla="*/ 1425590 h 3741103"/>
                <a:gd name="connsiteX98" fmla="*/ 179939 w 5069918"/>
                <a:gd name="connsiteY98" fmla="*/ 533498 h 3741103"/>
                <a:gd name="connsiteX99" fmla="*/ 276709 w 5069918"/>
                <a:gd name="connsiteY99" fmla="*/ 322519 h 3741103"/>
                <a:gd name="connsiteX100" fmla="*/ 392571 w 5069918"/>
                <a:gd name="connsiteY100" fmla="*/ 119280 h 3741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5069918" h="3741103">
                  <a:moveTo>
                    <a:pt x="475344" y="0"/>
                  </a:moveTo>
                  <a:lnTo>
                    <a:pt x="643707" y="0"/>
                  </a:lnTo>
                  <a:lnTo>
                    <a:pt x="635672" y="7778"/>
                  </a:lnTo>
                  <a:cubicBezTo>
                    <a:pt x="583538" y="62643"/>
                    <a:pt x="533759" y="119691"/>
                    <a:pt x="486638" y="178818"/>
                  </a:cubicBezTo>
                  <a:cubicBezTo>
                    <a:pt x="439560" y="237945"/>
                    <a:pt x="395012" y="299131"/>
                    <a:pt x="353514" y="362293"/>
                  </a:cubicBezTo>
                  <a:cubicBezTo>
                    <a:pt x="312714" y="425784"/>
                    <a:pt x="274180" y="490841"/>
                    <a:pt x="240181" y="558120"/>
                  </a:cubicBezTo>
                  <a:cubicBezTo>
                    <a:pt x="231376" y="574838"/>
                    <a:pt x="223180" y="591801"/>
                    <a:pt x="215073" y="608766"/>
                  </a:cubicBezTo>
                  <a:lnTo>
                    <a:pt x="202868" y="634294"/>
                  </a:lnTo>
                  <a:lnTo>
                    <a:pt x="191273" y="660069"/>
                  </a:lnTo>
                  <a:cubicBezTo>
                    <a:pt x="183688" y="677280"/>
                    <a:pt x="176016" y="694491"/>
                    <a:pt x="169129" y="712032"/>
                  </a:cubicBezTo>
                  <a:cubicBezTo>
                    <a:pt x="162242" y="729572"/>
                    <a:pt x="154658" y="746866"/>
                    <a:pt x="148381" y="764571"/>
                  </a:cubicBezTo>
                  <a:cubicBezTo>
                    <a:pt x="121529" y="834897"/>
                    <a:pt x="98775" y="906706"/>
                    <a:pt x="80903" y="979750"/>
                  </a:cubicBezTo>
                  <a:cubicBezTo>
                    <a:pt x="44636" y="1125509"/>
                    <a:pt x="26067" y="1275550"/>
                    <a:pt x="26154" y="1425590"/>
                  </a:cubicBezTo>
                  <a:cubicBezTo>
                    <a:pt x="26590" y="1500365"/>
                    <a:pt x="34001" y="1574973"/>
                    <a:pt x="49170" y="1648182"/>
                  </a:cubicBezTo>
                  <a:cubicBezTo>
                    <a:pt x="65124" y="1721226"/>
                    <a:pt x="88226" y="1792705"/>
                    <a:pt x="119437" y="1861055"/>
                  </a:cubicBezTo>
                  <a:cubicBezTo>
                    <a:pt x="126847" y="1878267"/>
                    <a:pt x="135478" y="1895066"/>
                    <a:pt x="143672" y="1911947"/>
                  </a:cubicBezTo>
                  <a:cubicBezTo>
                    <a:pt x="152565" y="1928582"/>
                    <a:pt x="161021" y="1945381"/>
                    <a:pt x="170611" y="1961687"/>
                  </a:cubicBezTo>
                  <a:cubicBezTo>
                    <a:pt x="188919" y="1994626"/>
                    <a:pt x="209319" y="2026578"/>
                    <a:pt x="230330" y="2058118"/>
                  </a:cubicBezTo>
                  <a:cubicBezTo>
                    <a:pt x="251253" y="2089740"/>
                    <a:pt x="273658" y="2120539"/>
                    <a:pt x="296237" y="2151255"/>
                  </a:cubicBezTo>
                  <a:cubicBezTo>
                    <a:pt x="319165" y="2181725"/>
                    <a:pt x="342966" y="2211782"/>
                    <a:pt x="366853" y="2241757"/>
                  </a:cubicBezTo>
                  <a:cubicBezTo>
                    <a:pt x="414714" y="2301791"/>
                    <a:pt x="464756" y="2360588"/>
                    <a:pt x="513838" y="2420786"/>
                  </a:cubicBezTo>
                  <a:cubicBezTo>
                    <a:pt x="538509" y="2450761"/>
                    <a:pt x="563094" y="2480983"/>
                    <a:pt x="587330" y="2511534"/>
                  </a:cubicBezTo>
                  <a:cubicBezTo>
                    <a:pt x="611479" y="2541839"/>
                    <a:pt x="635453" y="2574038"/>
                    <a:pt x="658817" y="2603437"/>
                  </a:cubicBezTo>
                  <a:cubicBezTo>
                    <a:pt x="682008" y="2633577"/>
                    <a:pt x="706330" y="2662811"/>
                    <a:pt x="730305" y="2692210"/>
                  </a:cubicBezTo>
                  <a:cubicBezTo>
                    <a:pt x="754977" y="2721115"/>
                    <a:pt x="779474" y="2750019"/>
                    <a:pt x="805018" y="2777936"/>
                  </a:cubicBezTo>
                  <a:cubicBezTo>
                    <a:pt x="855757" y="2834098"/>
                    <a:pt x="908500" y="2888202"/>
                    <a:pt x="963424" y="2939588"/>
                  </a:cubicBezTo>
                  <a:cubicBezTo>
                    <a:pt x="1073444" y="3042113"/>
                    <a:pt x="1192183" y="3133604"/>
                    <a:pt x="1319204" y="3209447"/>
                  </a:cubicBezTo>
                  <a:cubicBezTo>
                    <a:pt x="1382846" y="3247164"/>
                    <a:pt x="1448143" y="3281751"/>
                    <a:pt x="1515882" y="3310902"/>
                  </a:cubicBezTo>
                  <a:cubicBezTo>
                    <a:pt x="1583184" y="3340877"/>
                    <a:pt x="1652666" y="3366159"/>
                    <a:pt x="1723456" y="3387570"/>
                  </a:cubicBezTo>
                  <a:cubicBezTo>
                    <a:pt x="1794246" y="3409063"/>
                    <a:pt x="1866431" y="3426439"/>
                    <a:pt x="1939662" y="3440520"/>
                  </a:cubicBezTo>
                  <a:cubicBezTo>
                    <a:pt x="2012981" y="3454355"/>
                    <a:pt x="2087519" y="3463825"/>
                    <a:pt x="2162581" y="3470167"/>
                  </a:cubicBezTo>
                  <a:cubicBezTo>
                    <a:pt x="2237643" y="3476589"/>
                    <a:pt x="2313489" y="3479390"/>
                    <a:pt x="2389597" y="3479472"/>
                  </a:cubicBezTo>
                  <a:cubicBezTo>
                    <a:pt x="2408602" y="3479472"/>
                    <a:pt x="2427869" y="3479801"/>
                    <a:pt x="2446002" y="3479059"/>
                  </a:cubicBezTo>
                  <a:lnTo>
                    <a:pt x="2473639" y="3478402"/>
                  </a:lnTo>
                  <a:lnTo>
                    <a:pt x="2501187" y="3477083"/>
                  </a:lnTo>
                  <a:cubicBezTo>
                    <a:pt x="2537890" y="3475519"/>
                    <a:pt x="2574418" y="3472060"/>
                    <a:pt x="2610685" y="3468025"/>
                  </a:cubicBezTo>
                  <a:cubicBezTo>
                    <a:pt x="2755926" y="3451226"/>
                    <a:pt x="2897244" y="3414415"/>
                    <a:pt x="3033071" y="3360230"/>
                  </a:cubicBezTo>
                  <a:cubicBezTo>
                    <a:pt x="3101158" y="3333383"/>
                    <a:pt x="3167589" y="3301514"/>
                    <a:pt x="3232974" y="3266681"/>
                  </a:cubicBezTo>
                  <a:cubicBezTo>
                    <a:pt x="3298446" y="3232011"/>
                    <a:pt x="3362697" y="3193554"/>
                    <a:pt x="3425990" y="3152873"/>
                  </a:cubicBezTo>
                  <a:cubicBezTo>
                    <a:pt x="3489282" y="3112110"/>
                    <a:pt x="3551529" y="3068712"/>
                    <a:pt x="3613601" y="3024078"/>
                  </a:cubicBezTo>
                  <a:cubicBezTo>
                    <a:pt x="3644549" y="3001762"/>
                    <a:pt x="3675411" y="2978868"/>
                    <a:pt x="3706185" y="2955893"/>
                  </a:cubicBezTo>
                  <a:lnTo>
                    <a:pt x="3799729" y="2885155"/>
                  </a:lnTo>
                  <a:cubicBezTo>
                    <a:pt x="3926402" y="2790205"/>
                    <a:pt x="4053597" y="2699374"/>
                    <a:pt x="4175561" y="2606072"/>
                  </a:cubicBezTo>
                  <a:cubicBezTo>
                    <a:pt x="4297526" y="2512852"/>
                    <a:pt x="4414084" y="2416833"/>
                    <a:pt x="4517132" y="2312331"/>
                  </a:cubicBezTo>
                  <a:cubicBezTo>
                    <a:pt x="4568480" y="2259956"/>
                    <a:pt x="4616604" y="2205689"/>
                    <a:pt x="4659758" y="2148703"/>
                  </a:cubicBezTo>
                  <a:cubicBezTo>
                    <a:pt x="4702650" y="2091634"/>
                    <a:pt x="4741184" y="2032096"/>
                    <a:pt x="4773178" y="1969674"/>
                  </a:cubicBezTo>
                  <a:cubicBezTo>
                    <a:pt x="4837865" y="1845080"/>
                    <a:pt x="4877446" y="1709038"/>
                    <a:pt x="4892092" y="1567562"/>
                  </a:cubicBezTo>
                  <a:cubicBezTo>
                    <a:pt x="4895666" y="1532233"/>
                    <a:pt x="4897845" y="1496576"/>
                    <a:pt x="4898804" y="1460754"/>
                  </a:cubicBezTo>
                  <a:cubicBezTo>
                    <a:pt x="4899066" y="1442884"/>
                    <a:pt x="4899414" y="1425015"/>
                    <a:pt x="4899153" y="1406239"/>
                  </a:cubicBezTo>
                  <a:cubicBezTo>
                    <a:pt x="4898979" y="1387711"/>
                    <a:pt x="4899066" y="1369263"/>
                    <a:pt x="4898456" y="1350735"/>
                  </a:cubicBezTo>
                  <a:cubicBezTo>
                    <a:pt x="4896974" y="1276703"/>
                    <a:pt x="4893226" y="1202753"/>
                    <a:pt x="4886774" y="1128886"/>
                  </a:cubicBezTo>
                  <a:cubicBezTo>
                    <a:pt x="4873610" y="981232"/>
                    <a:pt x="4851030" y="833991"/>
                    <a:pt x="4815896" y="689221"/>
                  </a:cubicBezTo>
                  <a:cubicBezTo>
                    <a:pt x="4780676" y="544533"/>
                    <a:pt x="4733860" y="402068"/>
                    <a:pt x="4673183" y="264874"/>
                  </a:cubicBezTo>
                  <a:cubicBezTo>
                    <a:pt x="4658101" y="230533"/>
                    <a:pt x="4642147" y="196605"/>
                    <a:pt x="4625496" y="162925"/>
                  </a:cubicBezTo>
                  <a:cubicBezTo>
                    <a:pt x="4608583" y="129326"/>
                    <a:pt x="4590885" y="96222"/>
                    <a:pt x="4572490" y="63364"/>
                  </a:cubicBezTo>
                  <a:lnTo>
                    <a:pt x="4532299" y="0"/>
                  </a:lnTo>
                  <a:lnTo>
                    <a:pt x="4626680" y="0"/>
                  </a:lnTo>
                  <a:lnTo>
                    <a:pt x="4643978" y="26636"/>
                  </a:lnTo>
                  <a:cubicBezTo>
                    <a:pt x="4663594" y="60152"/>
                    <a:pt x="4682598" y="94080"/>
                    <a:pt x="4700644" y="128338"/>
                  </a:cubicBezTo>
                  <a:cubicBezTo>
                    <a:pt x="4718866" y="162595"/>
                    <a:pt x="4736476" y="197100"/>
                    <a:pt x="4753214" y="232016"/>
                  </a:cubicBezTo>
                  <a:cubicBezTo>
                    <a:pt x="4820082" y="371681"/>
                    <a:pt x="4875964" y="515957"/>
                    <a:pt x="4921297" y="663363"/>
                  </a:cubicBezTo>
                  <a:cubicBezTo>
                    <a:pt x="4966630" y="810687"/>
                    <a:pt x="5002460" y="960975"/>
                    <a:pt x="5027482" y="1112991"/>
                  </a:cubicBezTo>
                  <a:cubicBezTo>
                    <a:pt x="5040123" y="1189000"/>
                    <a:pt x="5050323" y="1265421"/>
                    <a:pt x="5058082" y="1342088"/>
                  </a:cubicBezTo>
                  <a:cubicBezTo>
                    <a:pt x="5060261" y="1361276"/>
                    <a:pt x="5061743" y="1380464"/>
                    <a:pt x="5063486" y="1399651"/>
                  </a:cubicBezTo>
                  <a:cubicBezTo>
                    <a:pt x="5065318" y="1418591"/>
                    <a:pt x="5066625" y="1438437"/>
                    <a:pt x="5067846" y="1458284"/>
                  </a:cubicBezTo>
                  <a:cubicBezTo>
                    <a:pt x="5069851" y="1497894"/>
                    <a:pt x="5070461" y="1537751"/>
                    <a:pt x="5069414" y="1577772"/>
                  </a:cubicBezTo>
                  <a:cubicBezTo>
                    <a:pt x="5067060" y="1657734"/>
                    <a:pt x="5057820" y="1738272"/>
                    <a:pt x="5040732" y="1817822"/>
                  </a:cubicBezTo>
                  <a:cubicBezTo>
                    <a:pt x="5023123" y="1897289"/>
                    <a:pt x="4997578" y="1975686"/>
                    <a:pt x="4964102" y="2050871"/>
                  </a:cubicBezTo>
                  <a:cubicBezTo>
                    <a:pt x="4897409" y="2201736"/>
                    <a:pt x="4799942" y="2338271"/>
                    <a:pt x="4689486" y="2458008"/>
                  </a:cubicBezTo>
                  <a:cubicBezTo>
                    <a:pt x="4579116" y="2578485"/>
                    <a:pt x="4456716" y="2684139"/>
                    <a:pt x="4333792" y="2784606"/>
                  </a:cubicBezTo>
                  <a:cubicBezTo>
                    <a:pt x="4210520" y="2884908"/>
                    <a:pt x="4085853" y="2979775"/>
                    <a:pt x="3965197" y="3076041"/>
                  </a:cubicBezTo>
                  <a:lnTo>
                    <a:pt x="3873745" y="3149167"/>
                  </a:lnTo>
                  <a:cubicBezTo>
                    <a:pt x="3842621" y="3173790"/>
                    <a:pt x="3811325" y="3198413"/>
                    <a:pt x="3779416" y="3222705"/>
                  </a:cubicBezTo>
                  <a:cubicBezTo>
                    <a:pt x="3715863" y="3271374"/>
                    <a:pt x="3650652" y="3319055"/>
                    <a:pt x="3582739" y="3364594"/>
                  </a:cubicBezTo>
                  <a:cubicBezTo>
                    <a:pt x="3514913" y="3410051"/>
                    <a:pt x="3445170" y="3454190"/>
                    <a:pt x="3371851" y="3494377"/>
                  </a:cubicBezTo>
                  <a:cubicBezTo>
                    <a:pt x="3298533" y="3534481"/>
                    <a:pt x="3222687" y="3571703"/>
                    <a:pt x="3143615" y="3603819"/>
                  </a:cubicBezTo>
                  <a:cubicBezTo>
                    <a:pt x="2985994" y="3668876"/>
                    <a:pt x="2815732" y="3712356"/>
                    <a:pt x="2643552" y="3730555"/>
                  </a:cubicBezTo>
                  <a:cubicBezTo>
                    <a:pt x="2600484" y="3734838"/>
                    <a:pt x="2557331" y="3738297"/>
                    <a:pt x="2514264" y="3739696"/>
                  </a:cubicBezTo>
                  <a:lnTo>
                    <a:pt x="2481920" y="3740849"/>
                  </a:lnTo>
                  <a:lnTo>
                    <a:pt x="2449664" y="3741014"/>
                  </a:lnTo>
                  <a:cubicBezTo>
                    <a:pt x="2427869" y="3741343"/>
                    <a:pt x="2407207" y="3740685"/>
                    <a:pt x="2386284" y="3740273"/>
                  </a:cubicBezTo>
                  <a:cubicBezTo>
                    <a:pt x="2344525" y="3739779"/>
                    <a:pt x="2302505" y="3737391"/>
                    <a:pt x="2260658" y="3735331"/>
                  </a:cubicBezTo>
                  <a:cubicBezTo>
                    <a:pt x="2218725" y="3732038"/>
                    <a:pt x="2176791" y="3728991"/>
                    <a:pt x="2134945" y="3723967"/>
                  </a:cubicBezTo>
                  <a:cubicBezTo>
                    <a:pt x="2051165" y="3714497"/>
                    <a:pt x="1967473" y="3701568"/>
                    <a:pt x="1884564" y="3683451"/>
                  </a:cubicBezTo>
                  <a:cubicBezTo>
                    <a:pt x="1801657" y="3665335"/>
                    <a:pt x="1719708" y="3642029"/>
                    <a:pt x="1639764" y="3613537"/>
                  </a:cubicBezTo>
                  <a:cubicBezTo>
                    <a:pt x="1559820" y="3584961"/>
                    <a:pt x="1481969" y="3550869"/>
                    <a:pt x="1407081" y="3512164"/>
                  </a:cubicBezTo>
                  <a:cubicBezTo>
                    <a:pt x="1332455" y="3472884"/>
                    <a:pt x="1260794" y="3428992"/>
                    <a:pt x="1193491" y="3380240"/>
                  </a:cubicBezTo>
                  <a:cubicBezTo>
                    <a:pt x="1058362" y="3283233"/>
                    <a:pt x="939973" y="3169508"/>
                    <a:pt x="836141" y="3047878"/>
                  </a:cubicBezTo>
                  <a:cubicBezTo>
                    <a:pt x="784444" y="2986774"/>
                    <a:pt x="736321" y="2923695"/>
                    <a:pt x="690812" y="2859461"/>
                  </a:cubicBezTo>
                  <a:cubicBezTo>
                    <a:pt x="645217" y="2795229"/>
                    <a:pt x="602674" y="2729596"/>
                    <a:pt x="562397" y="2662976"/>
                  </a:cubicBezTo>
                  <a:cubicBezTo>
                    <a:pt x="541823" y="2629295"/>
                    <a:pt x="522992" y="2597755"/>
                    <a:pt x="502504" y="2565474"/>
                  </a:cubicBezTo>
                  <a:cubicBezTo>
                    <a:pt x="482192" y="2533440"/>
                    <a:pt x="461530" y="2501406"/>
                    <a:pt x="440258" y="2469619"/>
                  </a:cubicBezTo>
                  <a:lnTo>
                    <a:pt x="310360" y="2278732"/>
                  </a:lnTo>
                  <a:cubicBezTo>
                    <a:pt x="288826" y="2246616"/>
                    <a:pt x="267555" y="2214335"/>
                    <a:pt x="246806" y="2181642"/>
                  </a:cubicBezTo>
                  <a:cubicBezTo>
                    <a:pt x="226057" y="2148949"/>
                    <a:pt x="205483" y="2116174"/>
                    <a:pt x="186303" y="2082411"/>
                  </a:cubicBezTo>
                  <a:cubicBezTo>
                    <a:pt x="147857" y="2015213"/>
                    <a:pt x="112550" y="1946041"/>
                    <a:pt x="84390" y="1874231"/>
                  </a:cubicBezTo>
                  <a:cubicBezTo>
                    <a:pt x="55708" y="1802669"/>
                    <a:pt x="34436" y="1728473"/>
                    <a:pt x="20139" y="1653288"/>
                  </a:cubicBezTo>
                  <a:cubicBezTo>
                    <a:pt x="6452" y="1578103"/>
                    <a:pt x="0" y="1501764"/>
                    <a:pt x="0" y="1425590"/>
                  </a:cubicBezTo>
                  <a:cubicBezTo>
                    <a:pt x="1133" y="1121885"/>
                    <a:pt x="63293" y="819004"/>
                    <a:pt x="179939" y="533498"/>
                  </a:cubicBezTo>
                  <a:cubicBezTo>
                    <a:pt x="209232" y="462183"/>
                    <a:pt x="240965" y="391527"/>
                    <a:pt x="276709" y="322519"/>
                  </a:cubicBezTo>
                  <a:cubicBezTo>
                    <a:pt x="311930" y="253262"/>
                    <a:pt x="350725" y="185489"/>
                    <a:pt x="392571" y="11928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8E67742-7BE5-458C-BC8D-9EE8557636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2838" y="1"/>
              <a:ext cx="4960548" cy="3526297"/>
            </a:xfrm>
            <a:custGeom>
              <a:avLst/>
              <a:gdLst>
                <a:gd name="connsiteX0" fmla="*/ 542883 w 4960548"/>
                <a:gd name="connsiteY0" fmla="*/ 0 h 3526297"/>
                <a:gd name="connsiteX1" fmla="*/ 826658 w 4960548"/>
                <a:gd name="connsiteY1" fmla="*/ 0 h 3526297"/>
                <a:gd name="connsiteX2" fmla="*/ 730698 w 4960548"/>
                <a:gd name="connsiteY2" fmla="*/ 89329 h 3526297"/>
                <a:gd name="connsiteX3" fmla="*/ 590295 w 4960548"/>
                <a:gd name="connsiteY3" fmla="*/ 244485 h 3526297"/>
                <a:gd name="connsiteX4" fmla="*/ 357524 w 4960548"/>
                <a:gd name="connsiteY4" fmla="*/ 587307 h 3526297"/>
                <a:gd name="connsiteX5" fmla="*/ 199554 w 4960548"/>
                <a:gd name="connsiteY5" fmla="*/ 966280 h 3526297"/>
                <a:gd name="connsiteX6" fmla="*/ 142104 w 4960548"/>
                <a:gd name="connsiteY6" fmla="*/ 1370286 h 3526297"/>
                <a:gd name="connsiteX7" fmla="*/ 166339 w 4960548"/>
                <a:gd name="connsiteY7" fmla="*/ 1568090 h 3526297"/>
                <a:gd name="connsiteX8" fmla="*/ 237914 w 4960548"/>
                <a:gd name="connsiteY8" fmla="*/ 1753129 h 3526297"/>
                <a:gd name="connsiteX9" fmla="*/ 287868 w 4960548"/>
                <a:gd name="connsiteY9" fmla="*/ 1840255 h 3526297"/>
                <a:gd name="connsiteX10" fmla="*/ 345232 w 4960548"/>
                <a:gd name="connsiteY10" fmla="*/ 1924581 h 3526297"/>
                <a:gd name="connsiteX11" fmla="*/ 477745 w 4960548"/>
                <a:gd name="connsiteY11" fmla="*/ 2087551 h 3526297"/>
                <a:gd name="connsiteX12" fmla="*/ 621156 w 4960548"/>
                <a:gd name="connsiteY12" fmla="*/ 2251756 h 3526297"/>
                <a:gd name="connsiteX13" fmla="*/ 692469 w 4960548"/>
                <a:gd name="connsiteY13" fmla="*/ 2337482 h 3526297"/>
                <a:gd name="connsiteX14" fmla="*/ 726731 w 4960548"/>
                <a:gd name="connsiteY14" fmla="*/ 2379562 h 3526297"/>
                <a:gd name="connsiteX15" fmla="*/ 760295 w 4960548"/>
                <a:gd name="connsiteY15" fmla="*/ 2419831 h 3526297"/>
                <a:gd name="connsiteX16" fmla="*/ 1048685 w 4960548"/>
                <a:gd name="connsiteY16" fmla="*/ 2717443 h 3526297"/>
                <a:gd name="connsiteX17" fmla="*/ 1202035 w 4960548"/>
                <a:gd name="connsiteY17" fmla="*/ 2851344 h 3526297"/>
                <a:gd name="connsiteX18" fmla="*/ 1362620 w 4960548"/>
                <a:gd name="connsiteY18" fmla="*/ 2974785 h 3526297"/>
                <a:gd name="connsiteX19" fmla="*/ 1721364 w 4960548"/>
                <a:gd name="connsiteY19" fmla="*/ 3170036 h 3526297"/>
                <a:gd name="connsiteX20" fmla="*/ 1922052 w 4960548"/>
                <a:gd name="connsiteY20" fmla="*/ 3225210 h 3526297"/>
                <a:gd name="connsiteX21" fmla="*/ 1973488 w 4960548"/>
                <a:gd name="connsiteY21" fmla="*/ 3234928 h 3526297"/>
                <a:gd name="connsiteX22" fmla="*/ 2025360 w 4960548"/>
                <a:gd name="connsiteY22" fmla="*/ 3243080 h 3526297"/>
                <a:gd name="connsiteX23" fmla="*/ 2130063 w 4960548"/>
                <a:gd name="connsiteY23" fmla="*/ 3254774 h 3526297"/>
                <a:gd name="connsiteX24" fmla="*/ 2182719 w 4960548"/>
                <a:gd name="connsiteY24" fmla="*/ 3258562 h 3526297"/>
                <a:gd name="connsiteX25" fmla="*/ 2235551 w 4960548"/>
                <a:gd name="connsiteY25" fmla="*/ 3261197 h 3526297"/>
                <a:gd name="connsiteX26" fmla="*/ 2288556 w 4960548"/>
                <a:gd name="connsiteY26" fmla="*/ 3262350 h 3526297"/>
                <a:gd name="connsiteX27" fmla="*/ 2341648 w 4960548"/>
                <a:gd name="connsiteY27" fmla="*/ 3262103 h 3526297"/>
                <a:gd name="connsiteX28" fmla="*/ 2368238 w 4960548"/>
                <a:gd name="connsiteY28" fmla="*/ 3261856 h 3526297"/>
                <a:gd name="connsiteX29" fmla="*/ 2393869 w 4960548"/>
                <a:gd name="connsiteY29" fmla="*/ 3260785 h 3526297"/>
                <a:gd name="connsiteX30" fmla="*/ 2419413 w 4960548"/>
                <a:gd name="connsiteY30" fmla="*/ 3259550 h 3526297"/>
                <a:gd name="connsiteX31" fmla="*/ 2444869 w 4960548"/>
                <a:gd name="connsiteY31" fmla="*/ 3257574 h 3526297"/>
                <a:gd name="connsiteX32" fmla="*/ 2545824 w 4960548"/>
                <a:gd name="connsiteY32" fmla="*/ 3245798 h 3526297"/>
                <a:gd name="connsiteX33" fmla="*/ 2930373 w 4960548"/>
                <a:gd name="connsiteY33" fmla="*/ 3126555 h 3526297"/>
                <a:gd name="connsiteX34" fmla="*/ 3285631 w 4960548"/>
                <a:gd name="connsiteY34" fmla="*/ 2917552 h 3526297"/>
                <a:gd name="connsiteX35" fmla="*/ 3371764 w 4960548"/>
                <a:gd name="connsiteY35" fmla="*/ 2856120 h 3526297"/>
                <a:gd name="connsiteX36" fmla="*/ 3457898 w 4960548"/>
                <a:gd name="connsiteY36" fmla="*/ 2792628 h 3526297"/>
                <a:gd name="connsiteX37" fmla="*/ 3632344 w 4960548"/>
                <a:gd name="connsiteY37" fmla="*/ 2660869 h 3526297"/>
                <a:gd name="connsiteX38" fmla="*/ 3990915 w 4960548"/>
                <a:gd name="connsiteY38" fmla="*/ 2405832 h 3526297"/>
                <a:gd name="connsiteX39" fmla="*/ 4324988 w 4960548"/>
                <a:gd name="connsiteY39" fmla="*/ 2152196 h 3526297"/>
                <a:gd name="connsiteX40" fmla="*/ 4592106 w 4960548"/>
                <a:gd name="connsiteY40" fmla="*/ 1861501 h 3526297"/>
                <a:gd name="connsiteX41" fmla="*/ 4683122 w 4960548"/>
                <a:gd name="connsiteY41" fmla="*/ 1692521 h 3526297"/>
                <a:gd name="connsiteX42" fmla="*/ 4738568 w 4960548"/>
                <a:gd name="connsiteY42" fmla="*/ 1507893 h 3526297"/>
                <a:gd name="connsiteX43" fmla="*/ 4753912 w 4960548"/>
                <a:gd name="connsiteY43" fmla="*/ 1411050 h 3526297"/>
                <a:gd name="connsiteX44" fmla="*/ 4756440 w 4960548"/>
                <a:gd name="connsiteY44" fmla="*/ 1386509 h 3526297"/>
                <a:gd name="connsiteX45" fmla="*/ 4758358 w 4960548"/>
                <a:gd name="connsiteY45" fmla="*/ 1361475 h 3526297"/>
                <a:gd name="connsiteX46" fmla="*/ 4761148 w 4960548"/>
                <a:gd name="connsiteY46" fmla="*/ 1309759 h 3526297"/>
                <a:gd name="connsiteX47" fmla="*/ 4756354 w 4960548"/>
                <a:gd name="connsiteY47" fmla="*/ 1102980 h 3526297"/>
                <a:gd name="connsiteX48" fmla="*/ 4725578 w 4960548"/>
                <a:gd name="connsiteY48" fmla="*/ 898753 h 3526297"/>
                <a:gd name="connsiteX49" fmla="*/ 4673358 w 4960548"/>
                <a:gd name="connsiteY49" fmla="*/ 699384 h 3526297"/>
                <a:gd name="connsiteX50" fmla="*/ 4538491 w 4960548"/>
                <a:gd name="connsiteY50" fmla="*/ 312754 h 3526297"/>
                <a:gd name="connsiteX51" fmla="*/ 4446604 w 4960548"/>
                <a:gd name="connsiteY51" fmla="*/ 129196 h 3526297"/>
                <a:gd name="connsiteX52" fmla="*/ 4419840 w 4960548"/>
                <a:gd name="connsiteY52" fmla="*/ 85222 h 3526297"/>
                <a:gd name="connsiteX53" fmla="*/ 4391680 w 4960548"/>
                <a:gd name="connsiteY53" fmla="*/ 42071 h 3526297"/>
                <a:gd name="connsiteX54" fmla="*/ 4361930 w 4960548"/>
                <a:gd name="connsiteY54" fmla="*/ 0 h 3526297"/>
                <a:gd name="connsiteX55" fmla="*/ 4588871 w 4960548"/>
                <a:gd name="connsiteY55" fmla="*/ 0 h 3526297"/>
                <a:gd name="connsiteX56" fmla="*/ 4613640 w 4960548"/>
                <a:gd name="connsiteY56" fmla="*/ 38859 h 3526297"/>
                <a:gd name="connsiteX57" fmla="*/ 4724445 w 4960548"/>
                <a:gd name="connsiteY57" fmla="*/ 234687 h 3526297"/>
                <a:gd name="connsiteX58" fmla="*/ 4876138 w 4960548"/>
                <a:gd name="connsiteY58" fmla="*/ 653022 h 3526297"/>
                <a:gd name="connsiteX59" fmla="*/ 4911707 w 4960548"/>
                <a:gd name="connsiteY59" fmla="*/ 870671 h 3526297"/>
                <a:gd name="connsiteX60" fmla="*/ 4934810 w 4960548"/>
                <a:gd name="connsiteY60" fmla="*/ 1088487 h 3526297"/>
                <a:gd name="connsiteX61" fmla="*/ 4953206 w 4960548"/>
                <a:gd name="connsiteY61" fmla="*/ 1306301 h 3526297"/>
                <a:gd name="connsiteX62" fmla="*/ 4956954 w 4960548"/>
                <a:gd name="connsiteY62" fmla="*/ 1360899 h 3526297"/>
                <a:gd name="connsiteX63" fmla="*/ 4958610 w 4960548"/>
                <a:gd name="connsiteY63" fmla="*/ 1388980 h 3526297"/>
                <a:gd name="connsiteX64" fmla="*/ 4959830 w 4960548"/>
                <a:gd name="connsiteY64" fmla="*/ 1417555 h 3526297"/>
                <a:gd name="connsiteX65" fmla="*/ 4958174 w 4960548"/>
                <a:gd name="connsiteY65" fmla="*/ 1532680 h 3526297"/>
                <a:gd name="connsiteX66" fmla="*/ 4834030 w 4960548"/>
                <a:gd name="connsiteY66" fmla="*/ 1984861 h 3526297"/>
                <a:gd name="connsiteX67" fmla="*/ 4558106 w 4960548"/>
                <a:gd name="connsiteY67" fmla="*/ 2368857 h 3526297"/>
                <a:gd name="connsiteX68" fmla="*/ 4389936 w 4960548"/>
                <a:gd name="connsiteY68" fmla="*/ 2528945 h 3526297"/>
                <a:gd name="connsiteX69" fmla="*/ 4214618 w 4960548"/>
                <a:gd name="connsiteY69" fmla="*/ 2674457 h 3526297"/>
                <a:gd name="connsiteX70" fmla="*/ 3858489 w 4960548"/>
                <a:gd name="connsiteY70" fmla="*/ 2936658 h 3526297"/>
                <a:gd name="connsiteX71" fmla="*/ 3768868 w 4960548"/>
                <a:gd name="connsiteY71" fmla="*/ 3000643 h 3526297"/>
                <a:gd name="connsiteX72" fmla="*/ 3676806 w 4960548"/>
                <a:gd name="connsiteY72" fmla="*/ 3065040 h 3526297"/>
                <a:gd name="connsiteX73" fmla="*/ 3582477 w 4960548"/>
                <a:gd name="connsiteY73" fmla="*/ 3128614 h 3526297"/>
                <a:gd name="connsiteX74" fmla="*/ 3485185 w 4960548"/>
                <a:gd name="connsiteY74" fmla="*/ 3190377 h 3526297"/>
                <a:gd name="connsiteX75" fmla="*/ 3280923 w 4960548"/>
                <a:gd name="connsiteY75" fmla="*/ 3306325 h 3526297"/>
                <a:gd name="connsiteX76" fmla="*/ 3061230 w 4960548"/>
                <a:gd name="connsiteY76" fmla="*/ 3404897 h 3526297"/>
                <a:gd name="connsiteX77" fmla="*/ 2583137 w 4960548"/>
                <a:gd name="connsiteY77" fmla="*/ 3518292 h 3526297"/>
                <a:gd name="connsiteX78" fmla="*/ 2460038 w 4960548"/>
                <a:gd name="connsiteY78" fmla="*/ 3525622 h 3526297"/>
                <a:gd name="connsiteX79" fmla="*/ 2429264 w 4960548"/>
                <a:gd name="connsiteY79" fmla="*/ 3526280 h 3526297"/>
                <a:gd name="connsiteX80" fmla="*/ 2398576 w 4960548"/>
                <a:gd name="connsiteY80" fmla="*/ 3526116 h 3526297"/>
                <a:gd name="connsiteX81" fmla="*/ 2367977 w 4960548"/>
                <a:gd name="connsiteY81" fmla="*/ 3525786 h 3526297"/>
                <a:gd name="connsiteX82" fmla="*/ 2338249 w 4960548"/>
                <a:gd name="connsiteY82" fmla="*/ 3524716 h 3526297"/>
                <a:gd name="connsiteX83" fmla="*/ 2100770 w 4960548"/>
                <a:gd name="connsiteY83" fmla="*/ 3506845 h 3526297"/>
                <a:gd name="connsiteX84" fmla="*/ 1864776 w 4960548"/>
                <a:gd name="connsiteY84" fmla="*/ 3467483 h 3526297"/>
                <a:gd name="connsiteX85" fmla="*/ 1632964 w 4960548"/>
                <a:gd name="connsiteY85" fmla="*/ 3405803 h 3526297"/>
                <a:gd name="connsiteX86" fmla="*/ 1189219 w 4960548"/>
                <a:gd name="connsiteY86" fmla="*/ 3220352 h 3526297"/>
                <a:gd name="connsiteX87" fmla="*/ 815305 w 4960548"/>
                <a:gd name="connsiteY87" fmla="*/ 2931634 h 3526297"/>
                <a:gd name="connsiteX88" fmla="*/ 663699 w 4960548"/>
                <a:gd name="connsiteY88" fmla="*/ 2757877 h 3526297"/>
                <a:gd name="connsiteX89" fmla="*/ 531274 w 4960548"/>
                <a:gd name="connsiteY89" fmla="*/ 2573907 h 3526297"/>
                <a:gd name="connsiteX90" fmla="*/ 500325 w 4960548"/>
                <a:gd name="connsiteY90" fmla="*/ 2527051 h 3526297"/>
                <a:gd name="connsiteX91" fmla="*/ 470771 w 4960548"/>
                <a:gd name="connsiteY91" fmla="*/ 2481594 h 3526297"/>
                <a:gd name="connsiteX92" fmla="*/ 412448 w 4960548"/>
                <a:gd name="connsiteY92" fmla="*/ 2393479 h 3526297"/>
                <a:gd name="connsiteX93" fmla="*/ 291616 w 4960548"/>
                <a:gd name="connsiteY93" fmla="*/ 2213464 h 3526297"/>
                <a:gd name="connsiteX94" fmla="*/ 173662 w 4960548"/>
                <a:gd name="connsiteY94" fmla="*/ 2023154 h 3526297"/>
                <a:gd name="connsiteX95" fmla="*/ 120483 w 4960548"/>
                <a:gd name="connsiteY95" fmla="*/ 1922276 h 3526297"/>
                <a:gd name="connsiteX96" fmla="*/ 75324 w 4960548"/>
                <a:gd name="connsiteY96" fmla="*/ 1816703 h 3526297"/>
                <a:gd name="connsiteX97" fmla="*/ 40713 w 4960548"/>
                <a:gd name="connsiteY97" fmla="*/ 1707179 h 3526297"/>
                <a:gd name="connsiteX98" fmla="*/ 27811 w 4960548"/>
                <a:gd name="connsiteY98" fmla="*/ 1651346 h 3526297"/>
                <a:gd name="connsiteX99" fmla="*/ 22144 w 4960548"/>
                <a:gd name="connsiteY99" fmla="*/ 1623346 h 3526297"/>
                <a:gd name="connsiteX100" fmla="*/ 17436 w 4960548"/>
                <a:gd name="connsiteY100" fmla="*/ 1595265 h 3526297"/>
                <a:gd name="connsiteX101" fmla="*/ 0 w 4960548"/>
                <a:gd name="connsiteY101" fmla="*/ 1370286 h 3526297"/>
                <a:gd name="connsiteX102" fmla="*/ 48385 w 4960548"/>
                <a:gd name="connsiteY102" fmla="*/ 931939 h 3526297"/>
                <a:gd name="connsiteX103" fmla="*/ 193801 w 4960548"/>
                <a:gd name="connsiteY103" fmla="*/ 511957 h 3526297"/>
                <a:gd name="connsiteX104" fmla="*/ 431660 w 4960548"/>
                <a:gd name="connsiteY104" fmla="*/ 131379 h 352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Lst>
              <a:rect l="l" t="t" r="r" b="b"/>
              <a:pathLst>
                <a:path w="4960548" h="3526297">
                  <a:moveTo>
                    <a:pt x="542883" y="0"/>
                  </a:moveTo>
                  <a:lnTo>
                    <a:pt x="826658" y="0"/>
                  </a:lnTo>
                  <a:lnTo>
                    <a:pt x="730698" y="89329"/>
                  </a:lnTo>
                  <a:cubicBezTo>
                    <a:pt x="681528" y="139120"/>
                    <a:pt x="634626" y="190876"/>
                    <a:pt x="590295" y="244485"/>
                  </a:cubicBezTo>
                  <a:cubicBezTo>
                    <a:pt x="501458" y="351540"/>
                    <a:pt x="423083" y="466336"/>
                    <a:pt x="357524" y="587307"/>
                  </a:cubicBezTo>
                  <a:cubicBezTo>
                    <a:pt x="291965" y="708196"/>
                    <a:pt x="237391" y="834767"/>
                    <a:pt x="199554" y="966280"/>
                  </a:cubicBezTo>
                  <a:cubicBezTo>
                    <a:pt x="161632" y="1097463"/>
                    <a:pt x="142016" y="1233833"/>
                    <a:pt x="142104" y="1370286"/>
                  </a:cubicBezTo>
                  <a:cubicBezTo>
                    <a:pt x="142888" y="1437319"/>
                    <a:pt x="149862" y="1503858"/>
                    <a:pt x="166339" y="1568090"/>
                  </a:cubicBezTo>
                  <a:cubicBezTo>
                    <a:pt x="182555" y="1632405"/>
                    <a:pt x="207750" y="1693921"/>
                    <a:pt x="237914" y="1753129"/>
                  </a:cubicBezTo>
                  <a:cubicBezTo>
                    <a:pt x="253170" y="1782693"/>
                    <a:pt x="270084" y="1811680"/>
                    <a:pt x="287868" y="1840255"/>
                  </a:cubicBezTo>
                  <a:cubicBezTo>
                    <a:pt x="305914" y="1868748"/>
                    <a:pt x="325181" y="1896830"/>
                    <a:pt x="345232" y="1924581"/>
                  </a:cubicBezTo>
                  <a:cubicBezTo>
                    <a:pt x="385858" y="1979920"/>
                    <a:pt x="431017" y="2033612"/>
                    <a:pt x="477745" y="2087551"/>
                  </a:cubicBezTo>
                  <a:cubicBezTo>
                    <a:pt x="524474" y="2141573"/>
                    <a:pt x="573294" y="2195594"/>
                    <a:pt x="621156" y="2251756"/>
                  </a:cubicBezTo>
                  <a:cubicBezTo>
                    <a:pt x="645130" y="2279755"/>
                    <a:pt x="668843" y="2308412"/>
                    <a:pt x="692469" y="2337482"/>
                  </a:cubicBezTo>
                  <a:lnTo>
                    <a:pt x="726731" y="2379562"/>
                  </a:lnTo>
                  <a:cubicBezTo>
                    <a:pt x="737977" y="2392986"/>
                    <a:pt x="748700" y="2406738"/>
                    <a:pt x="760295" y="2419831"/>
                  </a:cubicBezTo>
                  <a:cubicBezTo>
                    <a:pt x="850788" y="2526392"/>
                    <a:pt x="948952" y="2624470"/>
                    <a:pt x="1048685" y="2717443"/>
                  </a:cubicBezTo>
                  <a:cubicBezTo>
                    <a:pt x="1098814" y="2763724"/>
                    <a:pt x="1149814" y="2808439"/>
                    <a:pt x="1202035" y="2851344"/>
                  </a:cubicBezTo>
                  <a:cubicBezTo>
                    <a:pt x="1254256" y="2894248"/>
                    <a:pt x="1307435" y="2935752"/>
                    <a:pt x="1362620" y="2974785"/>
                  </a:cubicBezTo>
                  <a:cubicBezTo>
                    <a:pt x="1472554" y="3053017"/>
                    <a:pt x="1591118" y="3122932"/>
                    <a:pt x="1721364" y="3170036"/>
                  </a:cubicBezTo>
                  <a:cubicBezTo>
                    <a:pt x="1786314" y="3193588"/>
                    <a:pt x="1853617" y="3211622"/>
                    <a:pt x="1922052" y="3225210"/>
                  </a:cubicBezTo>
                  <a:cubicBezTo>
                    <a:pt x="1939227" y="3228422"/>
                    <a:pt x="1956227" y="3232128"/>
                    <a:pt x="1973488" y="3234928"/>
                  </a:cubicBezTo>
                  <a:lnTo>
                    <a:pt x="2025360" y="3243080"/>
                  </a:lnTo>
                  <a:cubicBezTo>
                    <a:pt x="2060145" y="3247445"/>
                    <a:pt x="2094930" y="3252056"/>
                    <a:pt x="2130063" y="3254774"/>
                  </a:cubicBezTo>
                  <a:cubicBezTo>
                    <a:pt x="2147587" y="3256338"/>
                    <a:pt x="2165109" y="3257821"/>
                    <a:pt x="2182719" y="3258562"/>
                  </a:cubicBezTo>
                  <a:cubicBezTo>
                    <a:pt x="2200330" y="3259385"/>
                    <a:pt x="2217853" y="3260703"/>
                    <a:pt x="2235551" y="3261197"/>
                  </a:cubicBezTo>
                  <a:lnTo>
                    <a:pt x="2288556" y="3262350"/>
                  </a:lnTo>
                  <a:cubicBezTo>
                    <a:pt x="2306166" y="3262761"/>
                    <a:pt x="2323951" y="3262185"/>
                    <a:pt x="2341648" y="3262103"/>
                  </a:cubicBezTo>
                  <a:lnTo>
                    <a:pt x="2368238" y="3261856"/>
                  </a:lnTo>
                  <a:cubicBezTo>
                    <a:pt x="2376869" y="3261609"/>
                    <a:pt x="2385325" y="3261115"/>
                    <a:pt x="2393869" y="3260785"/>
                  </a:cubicBezTo>
                  <a:cubicBezTo>
                    <a:pt x="2402412" y="3260373"/>
                    <a:pt x="2410956" y="3260127"/>
                    <a:pt x="2419413" y="3259550"/>
                  </a:cubicBezTo>
                  <a:lnTo>
                    <a:pt x="2444869" y="3257574"/>
                  </a:lnTo>
                  <a:cubicBezTo>
                    <a:pt x="2478782" y="3255021"/>
                    <a:pt x="2512434" y="3250739"/>
                    <a:pt x="2545824" y="3245798"/>
                  </a:cubicBezTo>
                  <a:cubicBezTo>
                    <a:pt x="2679470" y="3224881"/>
                    <a:pt x="2807973" y="3183954"/>
                    <a:pt x="2930373" y="3126555"/>
                  </a:cubicBezTo>
                  <a:cubicBezTo>
                    <a:pt x="3053210" y="3069817"/>
                    <a:pt x="3170118" y="2997184"/>
                    <a:pt x="3285631" y="2917552"/>
                  </a:cubicBezTo>
                  <a:cubicBezTo>
                    <a:pt x="3314487" y="2897706"/>
                    <a:pt x="3343169" y="2876954"/>
                    <a:pt x="3371764" y="2856120"/>
                  </a:cubicBezTo>
                  <a:cubicBezTo>
                    <a:pt x="3400534" y="2835285"/>
                    <a:pt x="3429216" y="2814121"/>
                    <a:pt x="3457898" y="2792628"/>
                  </a:cubicBezTo>
                  <a:lnTo>
                    <a:pt x="3632344" y="2660869"/>
                  </a:lnTo>
                  <a:cubicBezTo>
                    <a:pt x="3752043" y="2571190"/>
                    <a:pt x="3872873" y="2487687"/>
                    <a:pt x="3990915" y="2405832"/>
                  </a:cubicBezTo>
                  <a:cubicBezTo>
                    <a:pt x="4108869" y="2323976"/>
                    <a:pt x="4222378" y="2241297"/>
                    <a:pt x="4324988" y="2152196"/>
                  </a:cubicBezTo>
                  <a:cubicBezTo>
                    <a:pt x="4427598" y="2063258"/>
                    <a:pt x="4520270" y="1968474"/>
                    <a:pt x="4592106" y="1861501"/>
                  </a:cubicBezTo>
                  <a:cubicBezTo>
                    <a:pt x="4628024" y="1808057"/>
                    <a:pt x="4658712" y="1751730"/>
                    <a:pt x="4683122" y="1692521"/>
                  </a:cubicBezTo>
                  <a:cubicBezTo>
                    <a:pt x="4707706" y="1633393"/>
                    <a:pt x="4725404" y="1571467"/>
                    <a:pt x="4738568" y="1507893"/>
                  </a:cubicBezTo>
                  <a:cubicBezTo>
                    <a:pt x="4745106" y="1476106"/>
                    <a:pt x="4750338" y="1443742"/>
                    <a:pt x="4753912" y="1411050"/>
                  </a:cubicBezTo>
                  <a:cubicBezTo>
                    <a:pt x="4754958" y="1402897"/>
                    <a:pt x="4755656" y="1394662"/>
                    <a:pt x="4756440" y="1386509"/>
                  </a:cubicBezTo>
                  <a:cubicBezTo>
                    <a:pt x="4757138" y="1378274"/>
                    <a:pt x="4758010" y="1370204"/>
                    <a:pt x="4758358" y="1361475"/>
                  </a:cubicBezTo>
                  <a:lnTo>
                    <a:pt x="4761148" y="1309759"/>
                  </a:lnTo>
                  <a:cubicBezTo>
                    <a:pt x="4763676" y="1240751"/>
                    <a:pt x="4762106" y="1171659"/>
                    <a:pt x="4756354" y="1102980"/>
                  </a:cubicBezTo>
                  <a:cubicBezTo>
                    <a:pt x="4750774" y="1034218"/>
                    <a:pt x="4740050" y="966033"/>
                    <a:pt x="4725578" y="898753"/>
                  </a:cubicBezTo>
                  <a:cubicBezTo>
                    <a:pt x="4710932" y="831473"/>
                    <a:pt x="4692624" y="765100"/>
                    <a:pt x="4673358" y="699384"/>
                  </a:cubicBezTo>
                  <a:cubicBezTo>
                    <a:pt x="4634912" y="568037"/>
                    <a:pt x="4592456" y="438419"/>
                    <a:pt x="4538491" y="312754"/>
                  </a:cubicBezTo>
                  <a:cubicBezTo>
                    <a:pt x="4511464" y="250003"/>
                    <a:pt x="4481301" y="188406"/>
                    <a:pt x="4446604" y="129196"/>
                  </a:cubicBezTo>
                  <a:cubicBezTo>
                    <a:pt x="4438147" y="114291"/>
                    <a:pt x="4428819" y="99798"/>
                    <a:pt x="4419840" y="85222"/>
                  </a:cubicBezTo>
                  <a:cubicBezTo>
                    <a:pt x="4410598" y="70728"/>
                    <a:pt x="4401008" y="56482"/>
                    <a:pt x="4391680" y="42071"/>
                  </a:cubicBezTo>
                  <a:lnTo>
                    <a:pt x="4361930" y="0"/>
                  </a:lnTo>
                  <a:lnTo>
                    <a:pt x="4588871" y="0"/>
                  </a:lnTo>
                  <a:lnTo>
                    <a:pt x="4613640" y="38859"/>
                  </a:lnTo>
                  <a:cubicBezTo>
                    <a:pt x="4653306" y="102762"/>
                    <a:pt x="4690706" y="167901"/>
                    <a:pt x="4724445" y="234687"/>
                  </a:cubicBezTo>
                  <a:cubicBezTo>
                    <a:pt x="4792096" y="368257"/>
                    <a:pt x="4844230" y="508828"/>
                    <a:pt x="4876138" y="653022"/>
                  </a:cubicBezTo>
                  <a:cubicBezTo>
                    <a:pt x="4892005" y="725161"/>
                    <a:pt x="4903077" y="797874"/>
                    <a:pt x="4911707" y="870671"/>
                  </a:cubicBezTo>
                  <a:cubicBezTo>
                    <a:pt x="4920513" y="943386"/>
                    <a:pt x="4927574" y="1016019"/>
                    <a:pt x="4934810" y="1088487"/>
                  </a:cubicBezTo>
                  <a:cubicBezTo>
                    <a:pt x="4941697" y="1161036"/>
                    <a:pt x="4947799" y="1233586"/>
                    <a:pt x="4953206" y="1306301"/>
                  </a:cubicBezTo>
                  <a:lnTo>
                    <a:pt x="4956954" y="1360899"/>
                  </a:lnTo>
                  <a:cubicBezTo>
                    <a:pt x="4957651" y="1369875"/>
                    <a:pt x="4958087" y="1379510"/>
                    <a:pt x="4958610" y="1388980"/>
                  </a:cubicBezTo>
                  <a:cubicBezTo>
                    <a:pt x="4959133" y="1398450"/>
                    <a:pt x="4959656" y="1408003"/>
                    <a:pt x="4959830" y="1417555"/>
                  </a:cubicBezTo>
                  <a:cubicBezTo>
                    <a:pt x="4961138" y="1455683"/>
                    <a:pt x="4960702" y="1494140"/>
                    <a:pt x="4958174" y="1532680"/>
                  </a:cubicBezTo>
                  <a:cubicBezTo>
                    <a:pt x="4948760" y="1686920"/>
                    <a:pt x="4904908" y="1842314"/>
                    <a:pt x="4834030" y="1984861"/>
                  </a:cubicBezTo>
                  <a:cubicBezTo>
                    <a:pt x="4763328" y="2127820"/>
                    <a:pt x="4665860" y="2256121"/>
                    <a:pt x="4558106" y="2368857"/>
                  </a:cubicBezTo>
                  <a:cubicBezTo>
                    <a:pt x="4504230" y="2425432"/>
                    <a:pt x="4447650" y="2478465"/>
                    <a:pt x="4389936" y="2528945"/>
                  </a:cubicBezTo>
                  <a:cubicBezTo>
                    <a:pt x="4332223" y="2579425"/>
                    <a:pt x="4273726" y="2628011"/>
                    <a:pt x="4214618" y="2674457"/>
                  </a:cubicBezTo>
                  <a:cubicBezTo>
                    <a:pt x="4096664" y="2767759"/>
                    <a:pt x="3976094" y="2852826"/>
                    <a:pt x="3858489" y="2936658"/>
                  </a:cubicBezTo>
                  <a:lnTo>
                    <a:pt x="3768868" y="3000643"/>
                  </a:lnTo>
                  <a:cubicBezTo>
                    <a:pt x="3738530" y="3022136"/>
                    <a:pt x="3707929" y="3043794"/>
                    <a:pt x="3676806" y="3065040"/>
                  </a:cubicBezTo>
                  <a:cubicBezTo>
                    <a:pt x="3645770" y="3086369"/>
                    <a:pt x="3614386" y="3107615"/>
                    <a:pt x="3582477" y="3128614"/>
                  </a:cubicBezTo>
                  <a:cubicBezTo>
                    <a:pt x="3550483" y="3149449"/>
                    <a:pt x="3518226" y="3170118"/>
                    <a:pt x="3485185" y="3190377"/>
                  </a:cubicBezTo>
                  <a:cubicBezTo>
                    <a:pt x="3419452" y="3230975"/>
                    <a:pt x="3351625" y="3270338"/>
                    <a:pt x="3280923" y="3306325"/>
                  </a:cubicBezTo>
                  <a:cubicBezTo>
                    <a:pt x="3210307" y="3342476"/>
                    <a:pt x="3137251" y="3376074"/>
                    <a:pt x="3061230" y="3404897"/>
                  </a:cubicBezTo>
                  <a:cubicBezTo>
                    <a:pt x="2909886" y="3463366"/>
                    <a:pt x="2747295" y="3502810"/>
                    <a:pt x="2583137" y="3518292"/>
                  </a:cubicBezTo>
                  <a:cubicBezTo>
                    <a:pt x="2542075" y="3521999"/>
                    <a:pt x="2501013" y="3524798"/>
                    <a:pt x="2460038" y="3525622"/>
                  </a:cubicBezTo>
                  <a:lnTo>
                    <a:pt x="2429264" y="3526280"/>
                  </a:lnTo>
                  <a:cubicBezTo>
                    <a:pt x="2419064" y="3526363"/>
                    <a:pt x="2408777" y="3526116"/>
                    <a:pt x="2398576" y="3526116"/>
                  </a:cubicBezTo>
                  <a:lnTo>
                    <a:pt x="2367977" y="3525786"/>
                  </a:lnTo>
                  <a:lnTo>
                    <a:pt x="2338249" y="3524716"/>
                  </a:lnTo>
                  <a:cubicBezTo>
                    <a:pt x="2259089" y="3522327"/>
                    <a:pt x="2179756" y="3516399"/>
                    <a:pt x="2100770" y="3506845"/>
                  </a:cubicBezTo>
                  <a:cubicBezTo>
                    <a:pt x="2021699" y="3497787"/>
                    <a:pt x="1942801" y="3484776"/>
                    <a:pt x="1864776" y="3467483"/>
                  </a:cubicBezTo>
                  <a:cubicBezTo>
                    <a:pt x="1786836" y="3450025"/>
                    <a:pt x="1709508" y="3429355"/>
                    <a:pt x="1632964" y="3405803"/>
                  </a:cubicBezTo>
                  <a:cubicBezTo>
                    <a:pt x="1480138" y="3358288"/>
                    <a:pt x="1329055" y="3299160"/>
                    <a:pt x="1189219" y="3220352"/>
                  </a:cubicBezTo>
                  <a:cubicBezTo>
                    <a:pt x="1049296" y="3141708"/>
                    <a:pt x="924367" y="3041982"/>
                    <a:pt x="815305" y="2931634"/>
                  </a:cubicBezTo>
                  <a:cubicBezTo>
                    <a:pt x="760469" y="2876542"/>
                    <a:pt x="710603" y="2817909"/>
                    <a:pt x="663699" y="2757877"/>
                  </a:cubicBezTo>
                  <a:cubicBezTo>
                    <a:pt x="617059" y="2697597"/>
                    <a:pt x="572684" y="2636411"/>
                    <a:pt x="531274" y="2573907"/>
                  </a:cubicBezTo>
                  <a:cubicBezTo>
                    <a:pt x="520638" y="2558426"/>
                    <a:pt x="510612" y="2542697"/>
                    <a:pt x="500325" y="2527051"/>
                  </a:cubicBezTo>
                  <a:lnTo>
                    <a:pt x="470771" y="2481594"/>
                  </a:lnTo>
                  <a:cubicBezTo>
                    <a:pt x="451853" y="2452195"/>
                    <a:pt x="432238" y="2423043"/>
                    <a:pt x="412448" y="2393479"/>
                  </a:cubicBezTo>
                  <a:lnTo>
                    <a:pt x="291616" y="2213464"/>
                  </a:lnTo>
                  <a:cubicBezTo>
                    <a:pt x="251078" y="2152113"/>
                    <a:pt x="211062" y="2088951"/>
                    <a:pt x="173662" y="2023154"/>
                  </a:cubicBezTo>
                  <a:cubicBezTo>
                    <a:pt x="155005" y="1990214"/>
                    <a:pt x="136960" y="1956697"/>
                    <a:pt x="120483" y="1922276"/>
                  </a:cubicBezTo>
                  <a:cubicBezTo>
                    <a:pt x="104093" y="1887771"/>
                    <a:pt x="88837" y="1852608"/>
                    <a:pt x="75324" y="1816703"/>
                  </a:cubicBezTo>
                  <a:cubicBezTo>
                    <a:pt x="62072" y="1780717"/>
                    <a:pt x="50303" y="1744235"/>
                    <a:pt x="40713" y="1707179"/>
                  </a:cubicBezTo>
                  <a:cubicBezTo>
                    <a:pt x="36180" y="1688650"/>
                    <a:pt x="31560" y="1670039"/>
                    <a:pt x="27811" y="1651346"/>
                  </a:cubicBezTo>
                  <a:lnTo>
                    <a:pt x="22144" y="1623346"/>
                  </a:lnTo>
                  <a:lnTo>
                    <a:pt x="17436" y="1595265"/>
                  </a:lnTo>
                  <a:cubicBezTo>
                    <a:pt x="5144" y="1520328"/>
                    <a:pt x="0" y="1444978"/>
                    <a:pt x="0" y="1370286"/>
                  </a:cubicBezTo>
                  <a:cubicBezTo>
                    <a:pt x="349" y="1223293"/>
                    <a:pt x="16652" y="1076299"/>
                    <a:pt x="48385" y="931939"/>
                  </a:cubicBezTo>
                  <a:cubicBezTo>
                    <a:pt x="80032" y="787663"/>
                    <a:pt x="128504" y="646187"/>
                    <a:pt x="193801" y="511957"/>
                  </a:cubicBezTo>
                  <a:cubicBezTo>
                    <a:pt x="259404" y="377727"/>
                    <a:pt x="339740" y="250559"/>
                    <a:pt x="431660" y="13137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EB03BE98-6C07-41CD-ACA9-5244A3DA10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213739 w 4934374"/>
                <a:gd name="connsiteY1" fmla="*/ 0 h 3484134"/>
                <a:gd name="connsiteX2" fmla="*/ 1150162 w 4934374"/>
                <a:gd name="connsiteY2" fmla="*/ 47028 h 3484134"/>
                <a:gd name="connsiteX3" fmla="*/ 626038 w 4934374"/>
                <a:gd name="connsiteY3" fmla="*/ 660944 h 3484134"/>
                <a:gd name="connsiteX4" fmla="*/ 435986 w 4934374"/>
                <a:gd name="connsiteY4" fmla="*/ 1375409 h 3484134"/>
                <a:gd name="connsiteX5" fmla="*/ 750530 w 4934374"/>
                <a:gd name="connsiteY5" fmla="*/ 2038817 h 3484134"/>
                <a:gd name="connsiteX6" fmla="*/ 909024 w 4934374"/>
                <a:gd name="connsiteY6" fmla="*/ 2249384 h 3484134"/>
                <a:gd name="connsiteX7" fmla="*/ 2396223 w 4934374"/>
                <a:gd name="connsiteY7" fmla="*/ 3072468 h 3484134"/>
                <a:gd name="connsiteX8" fmla="*/ 3525201 w 4934374"/>
                <a:gd name="connsiteY8" fmla="*/ 2566101 h 3484134"/>
                <a:gd name="connsiteX9" fmla="*/ 3662596 w 4934374"/>
                <a:gd name="connsiteY9" fmla="*/ 2465552 h 3484134"/>
                <a:gd name="connsiteX10" fmla="*/ 4287500 w 4934374"/>
                <a:gd name="connsiteY10" fmla="*/ 1939915 h 3484134"/>
                <a:gd name="connsiteX11" fmla="*/ 4498563 w 4934374"/>
                <a:gd name="connsiteY11" fmla="*/ 1375409 h 3484134"/>
                <a:gd name="connsiteX12" fmla="*/ 4132831 w 4934374"/>
                <a:gd name="connsiteY12" fmla="*/ 134540 h 3484134"/>
                <a:gd name="connsiteX13" fmla="*/ 4025590 w 4934374"/>
                <a:gd name="connsiteY13" fmla="*/ 0 h 3484134"/>
                <a:gd name="connsiteX14" fmla="*/ 4555675 w 4934374"/>
                <a:gd name="connsiteY14" fmla="*/ 0 h 3484134"/>
                <a:gd name="connsiteX15" fmla="*/ 4605933 w 4934374"/>
                <a:gd name="connsiteY15" fmla="*/ 77740 h 3484134"/>
                <a:gd name="connsiteX16" fmla="*/ 4934374 w 4934374"/>
                <a:gd name="connsiteY16" fmla="*/ 1375327 h 3484134"/>
                <a:gd name="connsiteX17" fmla="*/ 3793540 w 4934374"/>
                <a:gd name="connsiteY17" fmla="*/ 2890475 h 3484134"/>
                <a:gd name="connsiteX18" fmla="*/ 2396135 w 4934374"/>
                <a:gd name="connsiteY18" fmla="*/ 3484134 h 3484134"/>
                <a:gd name="connsiteX19" fmla="*/ 548273 w 4934374"/>
                <a:gd name="connsiteY19" fmla="*/ 2480458 h 3484134"/>
                <a:gd name="connsiteX20" fmla="*/ 0 w 4934374"/>
                <a:gd name="connsiteY20" fmla="*/ 1375327 h 3484134"/>
                <a:gd name="connsiteX21" fmla="*/ 512166 w 4934374"/>
                <a:gd name="connsiteY21"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934374" h="3484134">
                  <a:moveTo>
                    <a:pt x="585303" y="0"/>
                  </a:moveTo>
                  <a:lnTo>
                    <a:pt x="1213739" y="0"/>
                  </a:lnTo>
                  <a:lnTo>
                    <a:pt x="1150162" y="47028"/>
                  </a:lnTo>
                  <a:cubicBezTo>
                    <a:pt x="925762" y="228608"/>
                    <a:pt x="749397" y="435224"/>
                    <a:pt x="626038" y="660944"/>
                  </a:cubicBezTo>
                  <a:cubicBezTo>
                    <a:pt x="499976" y="891687"/>
                    <a:pt x="435986" y="1132066"/>
                    <a:pt x="435986" y="1375409"/>
                  </a:cubicBezTo>
                  <a:cubicBezTo>
                    <a:pt x="435986" y="1620481"/>
                    <a:pt x="538074" y="1763604"/>
                    <a:pt x="750530" y="2038817"/>
                  </a:cubicBezTo>
                  <a:cubicBezTo>
                    <a:pt x="801792" y="2105190"/>
                    <a:pt x="854797" y="2173870"/>
                    <a:pt x="909024" y="2249384"/>
                  </a:cubicBezTo>
                  <a:cubicBezTo>
                    <a:pt x="1323389" y="2826326"/>
                    <a:pt x="1768180" y="3072468"/>
                    <a:pt x="2396223" y="3072468"/>
                  </a:cubicBezTo>
                  <a:cubicBezTo>
                    <a:pt x="2808409" y="3072468"/>
                    <a:pt x="3110835" y="2871947"/>
                    <a:pt x="3525201" y="2566101"/>
                  </a:cubicBezTo>
                  <a:cubicBezTo>
                    <a:pt x="3571493" y="2531926"/>
                    <a:pt x="3617786" y="2498162"/>
                    <a:pt x="3662596" y="2465552"/>
                  </a:cubicBezTo>
                  <a:cubicBezTo>
                    <a:pt x="3905479" y="2288583"/>
                    <a:pt x="4134849" y="2121414"/>
                    <a:pt x="4287500" y="1939915"/>
                  </a:cubicBezTo>
                  <a:cubicBezTo>
                    <a:pt x="4433440" y="1766404"/>
                    <a:pt x="4498563" y="1592317"/>
                    <a:pt x="4498563" y="1375409"/>
                  </a:cubicBezTo>
                  <a:cubicBezTo>
                    <a:pt x="4498563" y="899696"/>
                    <a:pt x="4369741" y="465973"/>
                    <a:pt x="4132831" y="134540"/>
                  </a:cubicBezTo>
                  <a:lnTo>
                    <a:pt x="4025590"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D13CCE92-2C5E-48BC-9713-FBEEDBAE6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354934 w 4934374"/>
                <a:gd name="connsiteY1" fmla="*/ 0 h 3484134"/>
                <a:gd name="connsiteX2" fmla="*/ 1206830 w 4934374"/>
                <a:gd name="connsiteY2" fmla="*/ 109531 h 3484134"/>
                <a:gd name="connsiteX3" fmla="*/ 703453 w 4934374"/>
                <a:gd name="connsiteY3" fmla="*/ 698660 h 3484134"/>
                <a:gd name="connsiteX4" fmla="*/ 523079 w 4934374"/>
                <a:gd name="connsiteY4" fmla="*/ 1375409 h 3484134"/>
                <a:gd name="connsiteX5" fmla="*/ 820885 w 4934374"/>
                <a:gd name="connsiteY5" fmla="*/ 1990313 h 3484134"/>
                <a:gd name="connsiteX6" fmla="*/ 981122 w 4934374"/>
                <a:gd name="connsiteY6" fmla="*/ 2203186 h 3484134"/>
                <a:gd name="connsiteX7" fmla="*/ 1592426 w 4934374"/>
                <a:gd name="connsiteY7" fmla="*/ 2792645 h 3484134"/>
                <a:gd name="connsiteX8" fmla="*/ 2396135 w 4934374"/>
                <a:gd name="connsiteY8" fmla="*/ 2990119 h 3484134"/>
                <a:gd name="connsiteX9" fmla="*/ 2913112 w 4934374"/>
                <a:gd name="connsiteY9" fmla="*/ 2864371 h 3484134"/>
                <a:gd name="connsiteX10" fmla="*/ 3471411 w 4934374"/>
                <a:gd name="connsiteY10" fmla="*/ 2501292 h 3484134"/>
                <a:gd name="connsiteX11" fmla="*/ 3609242 w 4934374"/>
                <a:gd name="connsiteY11" fmla="*/ 2400414 h 3484134"/>
                <a:gd name="connsiteX12" fmla="*/ 4219151 w 4934374"/>
                <a:gd name="connsiteY12" fmla="*/ 1888693 h 3484134"/>
                <a:gd name="connsiteX13" fmla="*/ 4411296 w 4934374"/>
                <a:gd name="connsiteY13" fmla="*/ 1375409 h 3484134"/>
                <a:gd name="connsiteX14" fmla="*/ 3957874 w 4934374"/>
                <a:gd name="connsiteY14" fmla="*/ 51887 h 3484134"/>
                <a:gd name="connsiteX15" fmla="*/ 3906637 w 4934374"/>
                <a:gd name="connsiteY15" fmla="*/ 0 h 3484134"/>
                <a:gd name="connsiteX16" fmla="*/ 4555675 w 4934374"/>
                <a:gd name="connsiteY16" fmla="*/ 0 h 3484134"/>
                <a:gd name="connsiteX17" fmla="*/ 4605933 w 4934374"/>
                <a:gd name="connsiteY17" fmla="*/ 77740 h 3484134"/>
                <a:gd name="connsiteX18" fmla="*/ 4934374 w 4934374"/>
                <a:gd name="connsiteY18" fmla="*/ 1375327 h 3484134"/>
                <a:gd name="connsiteX19" fmla="*/ 3793540 w 4934374"/>
                <a:gd name="connsiteY19" fmla="*/ 2890475 h 3484134"/>
                <a:gd name="connsiteX20" fmla="*/ 2396135 w 4934374"/>
                <a:gd name="connsiteY20" fmla="*/ 3484134 h 3484134"/>
                <a:gd name="connsiteX21" fmla="*/ 548273 w 4934374"/>
                <a:gd name="connsiteY21" fmla="*/ 2480458 h 3484134"/>
                <a:gd name="connsiteX22" fmla="*/ 0 w 4934374"/>
                <a:gd name="connsiteY22" fmla="*/ 1375327 h 3484134"/>
                <a:gd name="connsiteX23" fmla="*/ 512166 w 4934374"/>
                <a:gd name="connsiteY23"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34374" h="3484134">
                  <a:moveTo>
                    <a:pt x="585303" y="0"/>
                  </a:moveTo>
                  <a:lnTo>
                    <a:pt x="1354934" y="0"/>
                  </a:lnTo>
                  <a:lnTo>
                    <a:pt x="1206830" y="109531"/>
                  </a:lnTo>
                  <a:cubicBezTo>
                    <a:pt x="994024" y="281725"/>
                    <a:pt x="820013" y="485457"/>
                    <a:pt x="703453" y="698660"/>
                  </a:cubicBezTo>
                  <a:cubicBezTo>
                    <a:pt x="583756" y="917627"/>
                    <a:pt x="523079" y="1145324"/>
                    <a:pt x="523079" y="1375409"/>
                  </a:cubicBezTo>
                  <a:cubicBezTo>
                    <a:pt x="523079" y="1595282"/>
                    <a:pt x="614356" y="1722842"/>
                    <a:pt x="820885" y="1990313"/>
                  </a:cubicBezTo>
                  <a:cubicBezTo>
                    <a:pt x="872582" y="2057263"/>
                    <a:pt x="926023" y="2126519"/>
                    <a:pt x="981122" y="2203186"/>
                  </a:cubicBezTo>
                  <a:cubicBezTo>
                    <a:pt x="1175968" y="2474445"/>
                    <a:pt x="1375871" y="2667309"/>
                    <a:pt x="1592426" y="2792645"/>
                  </a:cubicBezTo>
                  <a:cubicBezTo>
                    <a:pt x="1821970" y="2925557"/>
                    <a:pt x="2084904" y="2990119"/>
                    <a:pt x="2396135" y="2990119"/>
                  </a:cubicBezTo>
                  <a:cubicBezTo>
                    <a:pt x="2572762" y="2990119"/>
                    <a:pt x="2737009" y="2950179"/>
                    <a:pt x="2913112" y="2864371"/>
                  </a:cubicBezTo>
                  <a:cubicBezTo>
                    <a:pt x="3093922" y="2776257"/>
                    <a:pt x="3272903" y="2647792"/>
                    <a:pt x="3471411" y="2501292"/>
                  </a:cubicBezTo>
                  <a:cubicBezTo>
                    <a:pt x="3517964" y="2466952"/>
                    <a:pt x="3564344" y="2433106"/>
                    <a:pt x="3609242" y="2400414"/>
                  </a:cubicBezTo>
                  <a:cubicBezTo>
                    <a:pt x="3847766" y="2226574"/>
                    <a:pt x="4073038" y="2062368"/>
                    <a:pt x="4219151" y="1888693"/>
                  </a:cubicBezTo>
                  <a:cubicBezTo>
                    <a:pt x="4353844" y="1728606"/>
                    <a:pt x="4411296" y="1575106"/>
                    <a:pt x="4411296" y="1375409"/>
                  </a:cubicBezTo>
                  <a:cubicBezTo>
                    <a:pt x="4411296" y="851089"/>
                    <a:pt x="4250274" y="381038"/>
                    <a:pt x="3957874" y="51887"/>
                  </a:cubicBezTo>
                  <a:lnTo>
                    <a:pt x="3906637"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EE2BD333-A0CC-FD60-0080-E7BF708A45CB}"/>
              </a:ext>
            </a:extLst>
          </p:cNvPr>
          <p:cNvPicPr>
            <a:picLocks noChangeAspect="1"/>
          </p:cNvPicPr>
          <p:nvPr/>
        </p:nvPicPr>
        <p:blipFill>
          <a:blip r:embed="rId2"/>
          <a:stretch>
            <a:fillRect/>
          </a:stretch>
        </p:blipFill>
        <p:spPr>
          <a:xfrm>
            <a:off x="6198853" y="686191"/>
            <a:ext cx="2629372" cy="888301"/>
          </a:xfrm>
          <a:prstGeom prst="rect">
            <a:avLst/>
          </a:prstGeom>
        </p:spPr>
      </p:pic>
      <p:sp>
        <p:nvSpPr>
          <p:cNvPr id="3" name="Content Placeholder 2">
            <a:extLst>
              <a:ext uri="{FF2B5EF4-FFF2-40B4-BE49-F238E27FC236}">
                <a16:creationId xmlns:a16="http://schemas.microsoft.com/office/drawing/2014/main" id="{9307D570-BCFF-F160-04E1-3B4600E4B78A}"/>
              </a:ext>
            </a:extLst>
          </p:cNvPr>
          <p:cNvSpPr>
            <a:spLocks noGrp="1"/>
          </p:cNvSpPr>
          <p:nvPr>
            <p:ph idx="1"/>
          </p:nvPr>
        </p:nvSpPr>
        <p:spPr>
          <a:xfrm>
            <a:off x="804672" y="2421682"/>
            <a:ext cx="4553909" cy="3639289"/>
          </a:xfrm>
        </p:spPr>
        <p:txBody>
          <a:bodyPr anchor="ctr">
            <a:normAutofit/>
          </a:bodyPr>
          <a:lstStyle/>
          <a:p>
            <a:pPr fontAlgn="base"/>
            <a:r>
              <a:rPr lang="en-GB" sz="1800">
                <a:solidFill>
                  <a:schemeClr val="tx2"/>
                </a:solidFill>
                <a:latin typeface="lato-regular"/>
              </a:rPr>
              <a:t>U</a:t>
            </a:r>
            <a:r>
              <a:rPr lang="en-GB" sz="1800" b="0" i="0">
                <a:solidFill>
                  <a:schemeClr val="tx2"/>
                </a:solidFill>
                <a:effectLst/>
                <a:latin typeface="lato-regular"/>
              </a:rPr>
              <a:t>se ANPR (Automatic Number Plate Recognition) technology to help detect, deter and disrupt criminal activity at a local, force, regional and national level. This includes travelling criminals (those using the road network to avoid being caught), organised crime groups and terrorists.</a:t>
            </a:r>
          </a:p>
          <a:p>
            <a:pPr fontAlgn="base"/>
            <a:r>
              <a:rPr lang="en-GB" sz="1800" b="0" i="0">
                <a:solidFill>
                  <a:schemeClr val="tx2"/>
                </a:solidFill>
                <a:effectLst/>
                <a:latin typeface="lato-regular"/>
              </a:rPr>
              <a:t>ANPR provides lines of enquiry and evidence in the investigation of crime and is used by forces throughout England, Wales, Scotland and Northern Ireland.</a:t>
            </a:r>
          </a:p>
          <a:p>
            <a:endParaRPr lang="en-GB" sz="1800">
              <a:solidFill>
                <a:schemeClr val="tx2"/>
              </a:solidFill>
            </a:endParaRPr>
          </a:p>
        </p:txBody>
      </p:sp>
      <p:pic>
        <p:nvPicPr>
          <p:cNvPr id="4" name="Picture 3">
            <a:extLst>
              <a:ext uri="{FF2B5EF4-FFF2-40B4-BE49-F238E27FC236}">
                <a16:creationId xmlns:a16="http://schemas.microsoft.com/office/drawing/2014/main" id="{377063AF-E1F5-C9C5-1156-C88F192E9BEA}"/>
              </a:ext>
            </a:extLst>
          </p:cNvPr>
          <p:cNvPicPr>
            <a:picLocks noChangeAspect="1"/>
          </p:cNvPicPr>
          <p:nvPr/>
        </p:nvPicPr>
        <p:blipFill>
          <a:blip r:embed="rId3"/>
          <a:stretch>
            <a:fillRect/>
          </a:stretch>
        </p:blipFill>
        <p:spPr>
          <a:xfrm>
            <a:off x="9195955" y="3881739"/>
            <a:ext cx="2871905" cy="1959223"/>
          </a:xfrm>
          <a:prstGeom prst="rect">
            <a:avLst/>
          </a:prstGeom>
        </p:spPr>
      </p:pic>
    </p:spTree>
    <p:extLst>
      <p:ext uri="{BB962C8B-B14F-4D97-AF65-F5344CB8AC3E}">
        <p14:creationId xmlns:p14="http://schemas.microsoft.com/office/powerpoint/2010/main" val="968387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26108A3-860A-38D1-9026-2F8CFAF9252A}"/>
              </a:ext>
            </a:extLst>
          </p:cNvPr>
          <p:cNvSpPr>
            <a:spLocks noGrp="1"/>
          </p:cNvSpPr>
          <p:nvPr>
            <p:ph idx="1"/>
          </p:nvPr>
        </p:nvSpPr>
        <p:spPr>
          <a:xfrm>
            <a:off x="803776" y="2829330"/>
            <a:ext cx="6190412" cy="3344459"/>
          </a:xfrm>
        </p:spPr>
        <p:txBody>
          <a:bodyPr anchor="t">
            <a:normAutofit/>
          </a:bodyPr>
          <a:lstStyle/>
          <a:p>
            <a:pPr fontAlgn="base"/>
            <a:r>
              <a:rPr lang="en-GB" sz="2000" b="0" i="0">
                <a:solidFill>
                  <a:schemeClr val="tx1">
                    <a:alpha val="80000"/>
                  </a:schemeClr>
                </a:solidFill>
                <a:effectLst/>
                <a:latin typeface="lato-regular"/>
              </a:rPr>
              <a:t>As a vehicle passes an ANPR camera, its registration number is read and instantly checked against database records of vehicles of interest.</a:t>
            </a:r>
          </a:p>
          <a:p>
            <a:pPr fontAlgn="base"/>
            <a:r>
              <a:rPr lang="en-GB" sz="2000" b="0" i="0">
                <a:solidFill>
                  <a:schemeClr val="tx1">
                    <a:alpha val="80000"/>
                  </a:schemeClr>
                </a:solidFill>
                <a:effectLst/>
                <a:latin typeface="lato-regular"/>
              </a:rPr>
              <a:t>Police officers can stop a vehicle, speak to the occupants and, where necessary, make arrests.</a:t>
            </a:r>
          </a:p>
          <a:p>
            <a:pPr fontAlgn="base"/>
            <a:r>
              <a:rPr lang="en-GB" sz="2000" b="0" i="0">
                <a:solidFill>
                  <a:schemeClr val="tx1">
                    <a:alpha val="80000"/>
                  </a:schemeClr>
                </a:solidFill>
                <a:effectLst/>
                <a:latin typeface="lato-regular"/>
              </a:rPr>
              <a:t>ANPR has proved to be important in the detection of many offences, including locating, for example, people wanted for arrest or missing, witnesses, stolen vehicles, uninsured vehicles and uncovering cases of major crime.</a:t>
            </a:r>
          </a:p>
          <a:p>
            <a:endParaRPr lang="en-GB" sz="2000">
              <a:solidFill>
                <a:schemeClr val="tx1">
                  <a:alpha val="80000"/>
                </a:schemeClr>
              </a:solidFill>
            </a:endParaRPr>
          </a:p>
        </p:txBody>
      </p:sp>
      <p:pic>
        <p:nvPicPr>
          <p:cNvPr id="4" name="Picture 3">
            <a:extLst>
              <a:ext uri="{FF2B5EF4-FFF2-40B4-BE49-F238E27FC236}">
                <a16:creationId xmlns:a16="http://schemas.microsoft.com/office/drawing/2014/main" id="{81F8BB77-725B-44CF-50AF-2DFC87F4B7E8}"/>
              </a:ext>
            </a:extLst>
          </p:cNvPr>
          <p:cNvPicPr>
            <a:picLocks noChangeAspect="1"/>
          </p:cNvPicPr>
          <p:nvPr/>
        </p:nvPicPr>
        <p:blipFill>
          <a:blip r:embed="rId2"/>
          <a:srcRect l="2950" r="24903" b="-2"/>
          <a:stretch/>
        </p:blipFill>
        <p:spPr>
          <a:xfrm>
            <a:off x="7451965" y="1665519"/>
            <a:ext cx="4267645" cy="4267645"/>
          </a:xfrm>
          <a:custGeom>
            <a:avLst/>
            <a:gdLst/>
            <a:ahLst/>
            <a:cxnLst/>
            <a:rect l="l" t="t" r="r" b="b"/>
            <a:pathLst>
              <a:path w="2457864" h="2457864">
                <a:moveTo>
                  <a:pt x="1228932" y="0"/>
                </a:moveTo>
                <a:cubicBezTo>
                  <a:pt x="1907652" y="0"/>
                  <a:pt x="2457864" y="550212"/>
                  <a:pt x="2457864" y="1228932"/>
                </a:cubicBezTo>
                <a:cubicBezTo>
                  <a:pt x="2457864" y="1907652"/>
                  <a:pt x="1907652" y="2457864"/>
                  <a:pt x="1228932" y="2457864"/>
                </a:cubicBezTo>
                <a:cubicBezTo>
                  <a:pt x="550212" y="2457864"/>
                  <a:pt x="0" y="1907652"/>
                  <a:pt x="0" y="1228932"/>
                </a:cubicBezTo>
                <a:cubicBezTo>
                  <a:pt x="0" y="550212"/>
                  <a:pt x="550212" y="0"/>
                  <a:pt x="1228932" y="0"/>
                </a:cubicBezTo>
                <a:close/>
              </a:path>
            </a:pathLst>
          </a:custGeom>
        </p:spPr>
      </p:pic>
      <p:sp>
        <p:nvSpPr>
          <p:cNvPr id="1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15" name="!!circle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28121608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FFD44BAB-2F3A-4B95-B9D3-E5B819787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7E2981-663E-06E1-3824-AA1F4CDC0209}"/>
              </a:ext>
            </a:extLst>
          </p:cNvPr>
          <p:cNvSpPr>
            <a:spLocks noGrp="1"/>
          </p:cNvSpPr>
          <p:nvPr>
            <p:ph idx="1"/>
          </p:nvPr>
        </p:nvSpPr>
        <p:spPr>
          <a:xfrm>
            <a:off x="804672" y="340468"/>
            <a:ext cx="5803885" cy="5720505"/>
          </a:xfrm>
        </p:spPr>
        <p:txBody>
          <a:bodyPr anchor="ctr">
            <a:normAutofit/>
          </a:bodyPr>
          <a:lstStyle/>
          <a:p>
            <a:pPr fontAlgn="base"/>
            <a:r>
              <a:rPr lang="en-GB" sz="1000" b="0" i="0" dirty="0">
                <a:solidFill>
                  <a:schemeClr val="tx2"/>
                </a:solidFill>
                <a:effectLst/>
                <a:latin typeface="lato-regular"/>
              </a:rPr>
              <a:t>A record for all vehicles passing by a camera is stored, including those for vehicles that are not known to be of interest at the time of the read.</a:t>
            </a:r>
          </a:p>
          <a:p>
            <a:pPr fontAlgn="base"/>
            <a:r>
              <a:rPr lang="en-GB" sz="1000" b="0" i="0" dirty="0">
                <a:solidFill>
                  <a:schemeClr val="tx2"/>
                </a:solidFill>
                <a:effectLst/>
                <a:latin typeface="lato-regular"/>
              </a:rPr>
              <a:t>At present ANPR cameras nationally, submit on average around 60 million ANPR ‘read’ records to national ANPR systems daily.</a:t>
            </a:r>
          </a:p>
          <a:p>
            <a:pPr fontAlgn="base"/>
            <a:r>
              <a:rPr lang="en-GB" sz="1000" b="0" i="0" dirty="0">
                <a:solidFill>
                  <a:schemeClr val="tx2"/>
                </a:solidFill>
                <a:effectLst/>
                <a:latin typeface="lato-regular"/>
              </a:rPr>
              <a:t>ANPR data from each police force is stored together with similar data from other forces for one year.</a:t>
            </a:r>
          </a:p>
          <a:p>
            <a:pPr fontAlgn="base"/>
            <a:r>
              <a:rPr lang="en-GB" sz="1000" b="0" i="0" u="sng" dirty="0">
                <a:solidFill>
                  <a:schemeClr val="tx2"/>
                </a:solidFill>
                <a:effectLst/>
                <a:latin typeface="latowebbold"/>
                <a:hlinkClick r:id="rId2" tooltip="National ANPR standards for Policing and Law Enforcement (NASPLE)"/>
              </a:rPr>
              <a:t>National ANPR Standards for Policing and Law Enforcement (NASPLE)</a:t>
            </a:r>
            <a:r>
              <a:rPr lang="en-GB" sz="1000" b="0" i="0" dirty="0">
                <a:solidFill>
                  <a:schemeClr val="tx2"/>
                </a:solidFill>
                <a:effectLst/>
                <a:latin typeface="lato-regular"/>
              </a:rPr>
              <a:t> and </a:t>
            </a:r>
            <a:r>
              <a:rPr lang="en-GB" sz="1000" b="0" i="0" u="sng" dirty="0">
                <a:solidFill>
                  <a:schemeClr val="tx2"/>
                </a:solidFill>
                <a:effectLst/>
                <a:latin typeface="latowebbold"/>
                <a:hlinkClick r:id="rId2" tooltip="National Compliance and Audit Standards for Law Enforcement ANPR (Audit Standards)"/>
              </a:rPr>
              <a:t>National Compliance and Audit Standards for Law Enforcement ANPR (Audit Standards)</a:t>
            </a:r>
            <a:r>
              <a:rPr lang="en-GB" sz="1000" b="0" i="0" dirty="0">
                <a:solidFill>
                  <a:schemeClr val="tx2"/>
                </a:solidFill>
                <a:effectLst/>
                <a:latin typeface="lato-regular"/>
              </a:rPr>
              <a:t> have clear rules to control access to ANPR data to make sure that anyone who does is only doing so for official investigation purposes.</a:t>
            </a:r>
          </a:p>
          <a:p>
            <a:pPr fontAlgn="base"/>
            <a:r>
              <a:rPr lang="en-GB" sz="1000" b="0" i="0" dirty="0">
                <a:solidFill>
                  <a:schemeClr val="tx2"/>
                </a:solidFill>
                <a:effectLst/>
                <a:latin typeface="lato-regular"/>
              </a:rPr>
              <a:t>Staff only have access to data if it's relevant to their role. Most of those who have permission may only do so for a maximum of 90 days from the date it was collected.</a:t>
            </a:r>
          </a:p>
          <a:p>
            <a:pPr fontAlgn="base"/>
            <a:r>
              <a:rPr lang="en-GB" sz="1000" b="0" i="0" dirty="0">
                <a:solidFill>
                  <a:schemeClr val="tx2"/>
                </a:solidFill>
                <a:effectLst/>
                <a:latin typeface="lato-regular"/>
              </a:rPr>
              <a:t>For serious, major or counter terrorism investigations some staff may be given access to data for up to one year, subject to authorisation of a senior officer.</a:t>
            </a:r>
          </a:p>
          <a:p>
            <a:pPr fontAlgn="base"/>
            <a:r>
              <a:rPr lang="en-GB" sz="1000" b="0" i="0" dirty="0">
                <a:solidFill>
                  <a:schemeClr val="tx2"/>
                </a:solidFill>
                <a:effectLst/>
                <a:latin typeface="lato-regular"/>
              </a:rPr>
              <a:t>Searches of ANPR data can identify vehicles associated with crime and terrorism and can dramatically speed up investigations.</a:t>
            </a:r>
          </a:p>
          <a:p>
            <a:endParaRPr lang="en-GB" sz="1000" dirty="0">
              <a:solidFill>
                <a:schemeClr val="tx2"/>
              </a:solidFill>
            </a:endParaRPr>
          </a:p>
        </p:txBody>
      </p:sp>
      <p:pic>
        <p:nvPicPr>
          <p:cNvPr id="5" name="Picture 4">
            <a:extLst>
              <a:ext uri="{FF2B5EF4-FFF2-40B4-BE49-F238E27FC236}">
                <a16:creationId xmlns:a16="http://schemas.microsoft.com/office/drawing/2014/main" id="{A863579E-0F97-5937-993A-09634B3C57E3}"/>
              </a:ext>
            </a:extLst>
          </p:cNvPr>
          <p:cNvPicPr>
            <a:picLocks noChangeAspect="1"/>
          </p:cNvPicPr>
          <p:nvPr/>
        </p:nvPicPr>
        <p:blipFill>
          <a:blip r:embed="rId3"/>
          <a:srcRect l="4558" r="20808" b="-1"/>
          <a:stretch/>
        </p:blipFill>
        <p:spPr>
          <a:xfrm>
            <a:off x="6886803" y="770037"/>
            <a:ext cx="5298683" cy="6087963"/>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grpSp>
        <p:nvGrpSpPr>
          <p:cNvPr id="30" name="Group 29">
            <a:extLst>
              <a:ext uri="{FF2B5EF4-FFF2-40B4-BE49-F238E27FC236}">
                <a16:creationId xmlns:a16="http://schemas.microsoft.com/office/drawing/2014/main" id="{5C6AE2F4-5A2E-4357-A1D8-6142F9BDC8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614766" y="695399"/>
            <a:ext cx="5570720" cy="6171739"/>
            <a:chOff x="6626306" y="695399"/>
            <a:chExt cx="5570720" cy="6171739"/>
          </a:xfrm>
        </p:grpSpPr>
        <p:sp>
          <p:nvSpPr>
            <p:cNvPr id="24" name="Freeform: Shape 23">
              <a:extLst>
                <a:ext uri="{FF2B5EF4-FFF2-40B4-BE49-F238E27FC236}">
                  <a16:creationId xmlns:a16="http://schemas.microsoft.com/office/drawing/2014/main" id="{856AC7E8-A56F-4E9D-A394-C9A2F65DD0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933035" y="910673"/>
              <a:ext cx="5263991" cy="5956465"/>
            </a:xfrm>
            <a:custGeom>
              <a:avLst/>
              <a:gdLst>
                <a:gd name="connsiteX0" fmla="*/ 2918460 w 2961539"/>
                <a:gd name="connsiteY0" fmla="*/ 1324969 h 3351127"/>
                <a:gd name="connsiteX1" fmla="*/ 2906649 w 2961539"/>
                <a:gd name="connsiteY1" fmla="*/ 1284393 h 3351127"/>
                <a:gd name="connsiteX2" fmla="*/ 2893314 w 2961539"/>
                <a:gd name="connsiteY2" fmla="*/ 1244388 h 3351127"/>
                <a:gd name="connsiteX3" fmla="*/ 2878741 w 2961539"/>
                <a:gd name="connsiteY3" fmla="*/ 1204859 h 3351127"/>
                <a:gd name="connsiteX4" fmla="*/ 2811209 w 2961539"/>
                <a:gd name="connsiteY4" fmla="*/ 1051316 h 3351127"/>
                <a:gd name="connsiteX5" fmla="*/ 2636711 w 2961539"/>
                <a:gd name="connsiteY5" fmla="*/ 768709 h 3351127"/>
                <a:gd name="connsiteX6" fmla="*/ 2418683 w 2961539"/>
                <a:gd name="connsiteY6" fmla="*/ 522202 h 3351127"/>
                <a:gd name="connsiteX7" fmla="*/ 2165699 w 2961539"/>
                <a:gd name="connsiteY7" fmla="*/ 314748 h 3351127"/>
                <a:gd name="connsiteX8" fmla="*/ 2027873 w 2961539"/>
                <a:gd name="connsiteY8" fmla="*/ 227213 h 3351127"/>
                <a:gd name="connsiteX9" fmla="*/ 1883474 w 2961539"/>
                <a:gd name="connsiteY9" fmla="*/ 151203 h 3351127"/>
                <a:gd name="connsiteX10" fmla="*/ 1576483 w 2961539"/>
                <a:gd name="connsiteY10" fmla="*/ 40618 h 3351127"/>
                <a:gd name="connsiteX11" fmla="*/ 1415415 w 2961539"/>
                <a:gd name="connsiteY11" fmla="*/ 10233 h 3351127"/>
                <a:gd name="connsiteX12" fmla="*/ 1251204 w 2961539"/>
                <a:gd name="connsiteY12" fmla="*/ 42 h 3351127"/>
                <a:gd name="connsiteX13" fmla="*/ 927163 w 2961539"/>
                <a:gd name="connsiteY13" fmla="*/ 29855 h 3351127"/>
                <a:gd name="connsiteX14" fmla="*/ 610362 w 2961539"/>
                <a:gd name="connsiteY14" fmla="*/ 116151 h 3351127"/>
                <a:gd name="connsiteX15" fmla="*/ 315468 w 2961539"/>
                <a:gd name="connsiteY15" fmla="*/ 267408 h 3351127"/>
                <a:gd name="connsiteX16" fmla="*/ 182975 w 2961539"/>
                <a:gd name="connsiteY16" fmla="*/ 368183 h 3351127"/>
                <a:gd name="connsiteX17" fmla="*/ 64294 w 2961539"/>
                <a:gd name="connsiteY17" fmla="*/ 484674 h 3351127"/>
                <a:gd name="connsiteX18" fmla="*/ 0 w 2961539"/>
                <a:gd name="connsiteY18" fmla="*/ 556778 h 3351127"/>
                <a:gd name="connsiteX19" fmla="*/ 0 w 2961539"/>
                <a:gd name="connsiteY19" fmla="*/ 956066 h 3351127"/>
                <a:gd name="connsiteX20" fmla="*/ 227552 w 2961539"/>
                <a:gd name="connsiteY20" fmla="*/ 636597 h 3351127"/>
                <a:gd name="connsiteX21" fmla="*/ 331756 w 2961539"/>
                <a:gd name="connsiteY21" fmla="*/ 534966 h 3351127"/>
                <a:gd name="connsiteX22" fmla="*/ 441770 w 2961539"/>
                <a:gd name="connsiteY22" fmla="*/ 439620 h 3351127"/>
                <a:gd name="connsiteX23" fmla="*/ 683419 w 2961539"/>
                <a:gd name="connsiteY23" fmla="*/ 274457 h 3351127"/>
                <a:gd name="connsiteX24" fmla="*/ 956596 w 2961539"/>
                <a:gd name="connsiteY24" fmla="*/ 161300 h 3351127"/>
                <a:gd name="connsiteX25" fmla="*/ 1251490 w 2961539"/>
                <a:gd name="connsiteY25" fmla="*/ 123009 h 3351127"/>
                <a:gd name="connsiteX26" fmla="*/ 1398175 w 2961539"/>
                <a:gd name="connsiteY26" fmla="*/ 135297 h 3351127"/>
                <a:gd name="connsiteX27" fmla="*/ 1542383 w 2961539"/>
                <a:gd name="connsiteY27" fmla="*/ 167967 h 3351127"/>
                <a:gd name="connsiteX28" fmla="*/ 1681925 w 2961539"/>
                <a:gd name="connsiteY28" fmla="*/ 218450 h 3351127"/>
                <a:gd name="connsiteX29" fmla="*/ 1715929 w 2961539"/>
                <a:gd name="connsiteY29" fmla="*/ 233595 h 3351127"/>
                <a:gd name="connsiteX30" fmla="*/ 1749552 w 2961539"/>
                <a:gd name="connsiteY30" fmla="*/ 249597 h 3351127"/>
                <a:gd name="connsiteX31" fmla="*/ 1782604 w 2961539"/>
                <a:gd name="connsiteY31" fmla="*/ 266646 h 3351127"/>
                <a:gd name="connsiteX32" fmla="*/ 1815275 w 2961539"/>
                <a:gd name="connsiteY32" fmla="*/ 284553 h 3351127"/>
                <a:gd name="connsiteX33" fmla="*/ 2059400 w 2961539"/>
                <a:gd name="connsiteY33" fmla="*/ 454765 h 3351127"/>
                <a:gd name="connsiteX34" fmla="*/ 2270284 w 2961539"/>
                <a:gd name="connsiteY34" fmla="*/ 663648 h 3351127"/>
                <a:gd name="connsiteX35" fmla="*/ 2362581 w 2961539"/>
                <a:gd name="connsiteY35" fmla="*/ 779091 h 3351127"/>
                <a:gd name="connsiteX36" fmla="*/ 2445353 w 2961539"/>
                <a:gd name="connsiteY36" fmla="*/ 900726 h 3351127"/>
                <a:gd name="connsiteX37" fmla="*/ 2581180 w 2961539"/>
                <a:gd name="connsiteY37" fmla="*/ 1158663 h 3351127"/>
                <a:gd name="connsiteX38" fmla="*/ 2673382 w 2961539"/>
                <a:gd name="connsiteY38" fmla="*/ 1430601 h 3351127"/>
                <a:gd name="connsiteX39" fmla="*/ 2707291 w 2961539"/>
                <a:gd name="connsiteY39" fmla="*/ 1569095 h 3351127"/>
                <a:gd name="connsiteX40" fmla="*/ 2728913 w 2961539"/>
                <a:gd name="connsiteY40" fmla="*/ 1710065 h 3351127"/>
                <a:gd name="connsiteX41" fmla="*/ 2738342 w 2961539"/>
                <a:gd name="connsiteY41" fmla="*/ 1853321 h 3351127"/>
                <a:gd name="connsiteX42" fmla="*/ 2733294 w 2961539"/>
                <a:gd name="connsiteY42" fmla="*/ 1998482 h 3351127"/>
                <a:gd name="connsiteX43" fmla="*/ 2704433 w 2961539"/>
                <a:gd name="connsiteY43" fmla="*/ 2140785 h 3351127"/>
                <a:gd name="connsiteX44" fmla="*/ 2645759 w 2961539"/>
                <a:gd name="connsiteY44" fmla="*/ 2264515 h 3351127"/>
                <a:gd name="connsiteX45" fmla="*/ 2552986 w 2961539"/>
                <a:gd name="connsiteY45" fmla="*/ 2354717 h 3351127"/>
                <a:gd name="connsiteX46" fmla="*/ 2492026 w 2961539"/>
                <a:gd name="connsiteY46" fmla="*/ 2389769 h 3351127"/>
                <a:gd name="connsiteX47" fmla="*/ 2423541 w 2961539"/>
                <a:gd name="connsiteY47" fmla="*/ 2423583 h 3351127"/>
                <a:gd name="connsiteX48" fmla="*/ 2278475 w 2961539"/>
                <a:gd name="connsiteY48" fmla="*/ 2502640 h 3351127"/>
                <a:gd name="connsiteX49" fmla="*/ 2143697 w 2961539"/>
                <a:gd name="connsiteY49" fmla="*/ 2606463 h 3351127"/>
                <a:gd name="connsiteX50" fmla="*/ 2113312 w 2961539"/>
                <a:gd name="connsiteY50" fmla="*/ 2635514 h 3351127"/>
                <a:gd name="connsiteX51" fmla="*/ 2084927 w 2961539"/>
                <a:gd name="connsiteY51" fmla="*/ 2664184 h 3351127"/>
                <a:gd name="connsiteX52" fmla="*/ 2030349 w 2961539"/>
                <a:gd name="connsiteY52" fmla="*/ 2722573 h 3351127"/>
                <a:gd name="connsiteX53" fmla="*/ 1929098 w 2961539"/>
                <a:gd name="connsiteY53" fmla="*/ 2842683 h 3351127"/>
                <a:gd name="connsiteX54" fmla="*/ 1880045 w 2961539"/>
                <a:gd name="connsiteY54" fmla="*/ 2902309 h 3351127"/>
                <a:gd name="connsiteX55" fmla="*/ 1831086 w 2961539"/>
                <a:gd name="connsiteY55" fmla="*/ 2960888 h 3351127"/>
                <a:gd name="connsiteX56" fmla="*/ 1730121 w 2961539"/>
                <a:gd name="connsiteY56" fmla="*/ 3071854 h 3351127"/>
                <a:gd name="connsiteX57" fmla="*/ 1620488 w 2961539"/>
                <a:gd name="connsiteY57" fmla="*/ 3169200 h 3351127"/>
                <a:gd name="connsiteX58" fmla="*/ 1497616 w 2961539"/>
                <a:gd name="connsiteY58" fmla="*/ 3244447 h 3351127"/>
                <a:gd name="connsiteX59" fmla="*/ 1361313 w 2961539"/>
                <a:gd name="connsiteY59" fmla="*/ 3288739 h 3351127"/>
                <a:gd name="connsiteX60" fmla="*/ 1289590 w 2961539"/>
                <a:gd name="connsiteY60" fmla="*/ 3297978 h 3351127"/>
                <a:gd name="connsiteX61" fmla="*/ 1253204 w 2961539"/>
                <a:gd name="connsiteY61" fmla="*/ 3299407 h 3351127"/>
                <a:gd name="connsiteX62" fmla="*/ 1215676 w 2961539"/>
                <a:gd name="connsiteY62" fmla="*/ 3299216 h 3351127"/>
                <a:gd name="connsiteX63" fmla="*/ 918972 w 2961539"/>
                <a:gd name="connsiteY63" fmla="*/ 3254639 h 3351127"/>
                <a:gd name="connsiteX64" fmla="*/ 642557 w 2961539"/>
                <a:gd name="connsiteY64" fmla="*/ 3139672 h 3351127"/>
                <a:gd name="connsiteX65" fmla="*/ 515112 w 2961539"/>
                <a:gd name="connsiteY65" fmla="*/ 3061853 h 3351127"/>
                <a:gd name="connsiteX66" fmla="*/ 484442 w 2961539"/>
                <a:gd name="connsiteY66" fmla="*/ 3040612 h 3351127"/>
                <a:gd name="connsiteX67" fmla="*/ 454343 w 2961539"/>
                <a:gd name="connsiteY67" fmla="*/ 3018610 h 3351127"/>
                <a:gd name="connsiteX68" fmla="*/ 424625 w 2961539"/>
                <a:gd name="connsiteY68" fmla="*/ 2996131 h 3351127"/>
                <a:gd name="connsiteX69" fmla="*/ 395478 w 2961539"/>
                <a:gd name="connsiteY69" fmla="*/ 2973080 h 3351127"/>
                <a:gd name="connsiteX70" fmla="*/ 181547 w 2961539"/>
                <a:gd name="connsiteY70" fmla="*/ 2767626 h 3351127"/>
                <a:gd name="connsiteX71" fmla="*/ 134112 w 2961539"/>
                <a:gd name="connsiteY71" fmla="*/ 2710761 h 3351127"/>
                <a:gd name="connsiteX72" fmla="*/ 89821 w 2961539"/>
                <a:gd name="connsiteY72" fmla="*/ 2652087 h 3351127"/>
                <a:gd name="connsiteX73" fmla="*/ 10096 w 2961539"/>
                <a:gd name="connsiteY73" fmla="*/ 2529025 h 3351127"/>
                <a:gd name="connsiteX74" fmla="*/ 191 w 2961539"/>
                <a:gd name="connsiteY74" fmla="*/ 2511499 h 3351127"/>
                <a:gd name="connsiteX75" fmla="*/ 191 w 2961539"/>
                <a:gd name="connsiteY75" fmla="*/ 2835063 h 3351127"/>
                <a:gd name="connsiteX76" fmla="*/ 50959 w 2961539"/>
                <a:gd name="connsiteY76" fmla="*/ 2888879 h 3351127"/>
                <a:gd name="connsiteX77" fmla="*/ 300038 w 2961539"/>
                <a:gd name="connsiteY77" fmla="*/ 3100525 h 3351127"/>
                <a:gd name="connsiteX78" fmla="*/ 438150 w 2961539"/>
                <a:gd name="connsiteY78" fmla="*/ 3186916 h 3351127"/>
                <a:gd name="connsiteX79" fmla="*/ 584264 w 2961539"/>
                <a:gd name="connsiteY79" fmla="*/ 3258830 h 3351127"/>
                <a:gd name="connsiteX80" fmla="*/ 862965 w 2961539"/>
                <a:gd name="connsiteY80" fmla="*/ 3351127 h 3351127"/>
                <a:gd name="connsiteX81" fmla="*/ 1534478 w 2961539"/>
                <a:gd name="connsiteY81" fmla="*/ 3351127 h 3351127"/>
                <a:gd name="connsiteX82" fmla="*/ 1540955 w 2961539"/>
                <a:gd name="connsiteY82" fmla="*/ 3348841 h 3351127"/>
                <a:gd name="connsiteX83" fmla="*/ 1691831 w 2961539"/>
                <a:gd name="connsiteY83" fmla="*/ 3275403 h 3351127"/>
                <a:gd name="connsiteX84" fmla="*/ 1827086 w 2961539"/>
                <a:gd name="connsiteY84" fmla="*/ 3179963 h 3351127"/>
                <a:gd name="connsiteX85" fmla="*/ 1948625 w 2961539"/>
                <a:gd name="connsiteY85" fmla="*/ 3072426 h 3351127"/>
                <a:gd name="connsiteX86" fmla="*/ 2005584 w 2961539"/>
                <a:gd name="connsiteY86" fmla="*/ 3016514 h 3351127"/>
                <a:gd name="connsiteX87" fmla="*/ 2060639 w 2961539"/>
                <a:gd name="connsiteY87" fmla="*/ 2959935 h 3351127"/>
                <a:gd name="connsiteX88" fmla="*/ 2167223 w 2961539"/>
                <a:gd name="connsiteY88" fmla="*/ 2847350 h 3351127"/>
                <a:gd name="connsiteX89" fmla="*/ 2218754 w 2961539"/>
                <a:gd name="connsiteY89" fmla="*/ 2791438 h 3351127"/>
                <a:gd name="connsiteX90" fmla="*/ 2244471 w 2961539"/>
                <a:gd name="connsiteY90" fmla="*/ 2763911 h 3351127"/>
                <a:gd name="connsiteX91" fmla="*/ 2269427 w 2961539"/>
                <a:gd name="connsiteY91" fmla="*/ 2738098 h 3351127"/>
                <a:gd name="connsiteX92" fmla="*/ 2321243 w 2961539"/>
                <a:gd name="connsiteY92" fmla="*/ 2689807 h 3351127"/>
                <a:gd name="connsiteX93" fmla="*/ 2376297 w 2961539"/>
                <a:gd name="connsiteY93" fmla="*/ 2645230 h 3351127"/>
                <a:gd name="connsiteX94" fmla="*/ 2499265 w 2961539"/>
                <a:gd name="connsiteY94" fmla="*/ 2564934 h 3351127"/>
                <a:gd name="connsiteX95" fmla="*/ 2639187 w 2961539"/>
                <a:gd name="connsiteY95" fmla="*/ 2476732 h 3351127"/>
                <a:gd name="connsiteX96" fmla="*/ 2674239 w 2961539"/>
                <a:gd name="connsiteY96" fmla="*/ 2448729 h 3351127"/>
                <a:gd name="connsiteX97" fmla="*/ 2707481 w 2961539"/>
                <a:gd name="connsiteY97" fmla="*/ 2417487 h 3351127"/>
                <a:gd name="connsiteX98" fmla="*/ 2765298 w 2961539"/>
                <a:gd name="connsiteY98" fmla="*/ 2347097 h 3351127"/>
                <a:gd name="connsiteX99" fmla="*/ 2810447 w 2961539"/>
                <a:gd name="connsiteY99" fmla="*/ 2270802 h 3351127"/>
                <a:gd name="connsiteX100" fmla="*/ 2845499 w 2961539"/>
                <a:gd name="connsiteY100" fmla="*/ 2192411 h 3351127"/>
                <a:gd name="connsiteX101" fmla="*/ 2901315 w 2961539"/>
                <a:gd name="connsiteY101" fmla="*/ 2034772 h 3351127"/>
                <a:gd name="connsiteX102" fmla="*/ 2943130 w 2961539"/>
                <a:gd name="connsiteY102" fmla="*/ 1871704 h 3351127"/>
                <a:gd name="connsiteX103" fmla="*/ 2961037 w 2961539"/>
                <a:gd name="connsiteY103" fmla="*/ 1703302 h 3351127"/>
                <a:gd name="connsiteX104" fmla="*/ 2928842 w 2961539"/>
                <a:gd name="connsiteY104" fmla="*/ 1366308 h 3351127"/>
                <a:gd name="connsiteX105" fmla="*/ 2918460 w 2961539"/>
                <a:gd name="connsiteY105" fmla="*/ 1324969 h 3351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Lst>
              <a:rect l="l" t="t" r="r" b="b"/>
              <a:pathLst>
                <a:path w="2961539" h="3351127">
                  <a:moveTo>
                    <a:pt x="2918460" y="1324969"/>
                  </a:moveTo>
                  <a:lnTo>
                    <a:pt x="2906649" y="1284393"/>
                  </a:lnTo>
                  <a:lnTo>
                    <a:pt x="2893314" y="1244388"/>
                  </a:lnTo>
                  <a:cubicBezTo>
                    <a:pt x="2888837" y="1231053"/>
                    <a:pt x="2883694" y="1218004"/>
                    <a:pt x="2878741" y="1204859"/>
                  </a:cubicBezTo>
                  <a:cubicBezTo>
                    <a:pt x="2858453" y="1152567"/>
                    <a:pt x="2836069" y="1101227"/>
                    <a:pt x="2811209" y="1051316"/>
                  </a:cubicBezTo>
                  <a:cubicBezTo>
                    <a:pt x="2761107" y="951684"/>
                    <a:pt x="2702814" y="857006"/>
                    <a:pt x="2636711" y="768709"/>
                  </a:cubicBezTo>
                  <a:cubicBezTo>
                    <a:pt x="2570798" y="680412"/>
                    <a:pt x="2497455" y="598212"/>
                    <a:pt x="2418683" y="522202"/>
                  </a:cubicBezTo>
                  <a:cubicBezTo>
                    <a:pt x="2339912" y="446193"/>
                    <a:pt x="2254949" y="377232"/>
                    <a:pt x="2165699" y="314748"/>
                  </a:cubicBezTo>
                  <a:cubicBezTo>
                    <a:pt x="2121122" y="283506"/>
                    <a:pt x="2075021" y="254359"/>
                    <a:pt x="2027873" y="227213"/>
                  </a:cubicBezTo>
                  <a:cubicBezTo>
                    <a:pt x="1980914" y="199781"/>
                    <a:pt x="1932623" y="174635"/>
                    <a:pt x="1883474" y="151203"/>
                  </a:cubicBezTo>
                  <a:cubicBezTo>
                    <a:pt x="1785176" y="104721"/>
                    <a:pt x="1682496" y="67002"/>
                    <a:pt x="1576483" y="40618"/>
                  </a:cubicBezTo>
                  <a:cubicBezTo>
                    <a:pt x="1523524" y="27474"/>
                    <a:pt x="1469803" y="16901"/>
                    <a:pt x="1415415" y="10233"/>
                  </a:cubicBezTo>
                  <a:cubicBezTo>
                    <a:pt x="1361123" y="3185"/>
                    <a:pt x="1306163" y="-435"/>
                    <a:pt x="1251204" y="42"/>
                  </a:cubicBezTo>
                  <a:cubicBezTo>
                    <a:pt x="1142714" y="804"/>
                    <a:pt x="1034415" y="10805"/>
                    <a:pt x="927163" y="29855"/>
                  </a:cubicBezTo>
                  <a:cubicBezTo>
                    <a:pt x="820007" y="49095"/>
                    <a:pt x="713423" y="76813"/>
                    <a:pt x="610362" y="116151"/>
                  </a:cubicBezTo>
                  <a:cubicBezTo>
                    <a:pt x="507301" y="155394"/>
                    <a:pt x="407861" y="205782"/>
                    <a:pt x="315468" y="267408"/>
                  </a:cubicBezTo>
                  <a:cubicBezTo>
                    <a:pt x="269367" y="298269"/>
                    <a:pt x="224504" y="331226"/>
                    <a:pt x="182975" y="368183"/>
                  </a:cubicBezTo>
                  <a:cubicBezTo>
                    <a:pt x="141542" y="405140"/>
                    <a:pt x="102489" y="444573"/>
                    <a:pt x="64294" y="484674"/>
                  </a:cubicBezTo>
                  <a:cubicBezTo>
                    <a:pt x="42291" y="508105"/>
                    <a:pt x="20860" y="532203"/>
                    <a:pt x="0" y="556778"/>
                  </a:cubicBezTo>
                  <a:lnTo>
                    <a:pt x="0" y="956066"/>
                  </a:lnTo>
                  <a:cubicBezTo>
                    <a:pt x="62579" y="840909"/>
                    <a:pt x="138970" y="733276"/>
                    <a:pt x="227552" y="636597"/>
                  </a:cubicBezTo>
                  <a:cubicBezTo>
                    <a:pt x="260223" y="600593"/>
                    <a:pt x="295466" y="567160"/>
                    <a:pt x="331756" y="534966"/>
                  </a:cubicBezTo>
                  <a:cubicBezTo>
                    <a:pt x="367951" y="502771"/>
                    <a:pt x="403955" y="470196"/>
                    <a:pt x="441770" y="439620"/>
                  </a:cubicBezTo>
                  <a:cubicBezTo>
                    <a:pt x="517208" y="378375"/>
                    <a:pt x="597503" y="322177"/>
                    <a:pt x="683419" y="274457"/>
                  </a:cubicBezTo>
                  <a:cubicBezTo>
                    <a:pt x="769239" y="226832"/>
                    <a:pt x="860679" y="187208"/>
                    <a:pt x="956596" y="161300"/>
                  </a:cubicBezTo>
                  <a:cubicBezTo>
                    <a:pt x="1052322" y="135201"/>
                    <a:pt x="1151954" y="122247"/>
                    <a:pt x="1251490" y="123009"/>
                  </a:cubicBezTo>
                  <a:cubicBezTo>
                    <a:pt x="1300448" y="123581"/>
                    <a:pt x="1349502" y="127772"/>
                    <a:pt x="1398175" y="135297"/>
                  </a:cubicBezTo>
                  <a:cubicBezTo>
                    <a:pt x="1446752" y="143107"/>
                    <a:pt x="1495044" y="153870"/>
                    <a:pt x="1542383" y="167967"/>
                  </a:cubicBezTo>
                  <a:cubicBezTo>
                    <a:pt x="1589723" y="182160"/>
                    <a:pt x="1636490" y="198733"/>
                    <a:pt x="1681925" y="218450"/>
                  </a:cubicBezTo>
                  <a:cubicBezTo>
                    <a:pt x="1693259" y="223498"/>
                    <a:pt x="1704689" y="228261"/>
                    <a:pt x="1715929" y="233595"/>
                  </a:cubicBezTo>
                  <a:lnTo>
                    <a:pt x="1749552" y="249597"/>
                  </a:lnTo>
                  <a:lnTo>
                    <a:pt x="1782604" y="266646"/>
                  </a:lnTo>
                  <a:cubicBezTo>
                    <a:pt x="1793558" y="272457"/>
                    <a:pt x="1804416" y="278553"/>
                    <a:pt x="1815275" y="284553"/>
                  </a:cubicBezTo>
                  <a:cubicBezTo>
                    <a:pt x="1901762" y="333321"/>
                    <a:pt x="1983486" y="390662"/>
                    <a:pt x="2059400" y="454765"/>
                  </a:cubicBezTo>
                  <a:cubicBezTo>
                    <a:pt x="2135410" y="518583"/>
                    <a:pt x="2205990" y="588687"/>
                    <a:pt x="2270284" y="663648"/>
                  </a:cubicBezTo>
                  <a:cubicBezTo>
                    <a:pt x="2302574" y="701082"/>
                    <a:pt x="2333530" y="739372"/>
                    <a:pt x="2362581" y="779091"/>
                  </a:cubicBezTo>
                  <a:cubicBezTo>
                    <a:pt x="2391632" y="818811"/>
                    <a:pt x="2419255" y="859387"/>
                    <a:pt x="2445353" y="900726"/>
                  </a:cubicBezTo>
                  <a:cubicBezTo>
                    <a:pt x="2497455" y="983593"/>
                    <a:pt x="2542889" y="1069890"/>
                    <a:pt x="2581180" y="1158663"/>
                  </a:cubicBezTo>
                  <a:cubicBezTo>
                    <a:pt x="2619470" y="1247436"/>
                    <a:pt x="2648617" y="1338876"/>
                    <a:pt x="2673382" y="1430601"/>
                  </a:cubicBezTo>
                  <a:cubicBezTo>
                    <a:pt x="2685764" y="1476512"/>
                    <a:pt x="2697480" y="1522518"/>
                    <a:pt x="2707291" y="1569095"/>
                  </a:cubicBezTo>
                  <a:cubicBezTo>
                    <a:pt x="2717197" y="1615672"/>
                    <a:pt x="2724245" y="1662726"/>
                    <a:pt x="2728913" y="1710065"/>
                  </a:cubicBezTo>
                  <a:cubicBezTo>
                    <a:pt x="2733485" y="1757404"/>
                    <a:pt x="2736818" y="1805124"/>
                    <a:pt x="2738342" y="1853321"/>
                  </a:cubicBezTo>
                  <a:cubicBezTo>
                    <a:pt x="2739390" y="1901422"/>
                    <a:pt x="2738247" y="1950000"/>
                    <a:pt x="2733294" y="1998482"/>
                  </a:cubicBezTo>
                  <a:cubicBezTo>
                    <a:pt x="2728151" y="2046774"/>
                    <a:pt x="2718911" y="2095542"/>
                    <a:pt x="2704433" y="2140785"/>
                  </a:cubicBezTo>
                  <a:cubicBezTo>
                    <a:pt x="2689860" y="2186029"/>
                    <a:pt x="2670429" y="2228320"/>
                    <a:pt x="2645759" y="2264515"/>
                  </a:cubicBezTo>
                  <a:cubicBezTo>
                    <a:pt x="2620899" y="2300710"/>
                    <a:pt x="2590514" y="2330047"/>
                    <a:pt x="2552986" y="2354717"/>
                  </a:cubicBezTo>
                  <a:cubicBezTo>
                    <a:pt x="2534317" y="2367195"/>
                    <a:pt x="2513838" y="2378530"/>
                    <a:pt x="2492026" y="2389769"/>
                  </a:cubicBezTo>
                  <a:cubicBezTo>
                    <a:pt x="2470309" y="2401009"/>
                    <a:pt x="2447258" y="2412058"/>
                    <a:pt x="2423541" y="2423583"/>
                  </a:cubicBezTo>
                  <a:cubicBezTo>
                    <a:pt x="2376107" y="2446633"/>
                    <a:pt x="2326100" y="2472065"/>
                    <a:pt x="2278475" y="2502640"/>
                  </a:cubicBezTo>
                  <a:cubicBezTo>
                    <a:pt x="2230850" y="2533120"/>
                    <a:pt x="2185130" y="2567982"/>
                    <a:pt x="2143697" y="2606463"/>
                  </a:cubicBezTo>
                  <a:cubicBezTo>
                    <a:pt x="2133410" y="2615988"/>
                    <a:pt x="2122837" y="2625989"/>
                    <a:pt x="2113312" y="2635514"/>
                  </a:cubicBezTo>
                  <a:lnTo>
                    <a:pt x="2084927" y="2664184"/>
                  </a:lnTo>
                  <a:cubicBezTo>
                    <a:pt x="2066258" y="2683425"/>
                    <a:pt x="2048066" y="2702951"/>
                    <a:pt x="2030349" y="2722573"/>
                  </a:cubicBezTo>
                  <a:cubicBezTo>
                    <a:pt x="1995011" y="2762101"/>
                    <a:pt x="1962055" y="2802773"/>
                    <a:pt x="1929098" y="2842683"/>
                  </a:cubicBezTo>
                  <a:lnTo>
                    <a:pt x="1880045" y="2902309"/>
                  </a:lnTo>
                  <a:cubicBezTo>
                    <a:pt x="1863757" y="2922026"/>
                    <a:pt x="1847564" y="2941648"/>
                    <a:pt x="1831086" y="2960888"/>
                  </a:cubicBezTo>
                  <a:cubicBezTo>
                    <a:pt x="1798130" y="2999178"/>
                    <a:pt x="1764983" y="3036707"/>
                    <a:pt x="1730121" y="3071854"/>
                  </a:cubicBezTo>
                  <a:cubicBezTo>
                    <a:pt x="1695355" y="3107001"/>
                    <a:pt x="1659160" y="3140053"/>
                    <a:pt x="1620488" y="3169200"/>
                  </a:cubicBezTo>
                  <a:cubicBezTo>
                    <a:pt x="1581912" y="3198442"/>
                    <a:pt x="1541145" y="3224254"/>
                    <a:pt x="1497616" y="3244447"/>
                  </a:cubicBezTo>
                  <a:cubicBezTo>
                    <a:pt x="1454277" y="3264735"/>
                    <a:pt x="1408462" y="3279690"/>
                    <a:pt x="1361313" y="3288739"/>
                  </a:cubicBezTo>
                  <a:cubicBezTo>
                    <a:pt x="1337691" y="3293406"/>
                    <a:pt x="1313688" y="3296168"/>
                    <a:pt x="1289590" y="3297978"/>
                  </a:cubicBezTo>
                  <a:cubicBezTo>
                    <a:pt x="1277493" y="3298740"/>
                    <a:pt x="1265396" y="3299216"/>
                    <a:pt x="1253204" y="3299407"/>
                  </a:cubicBezTo>
                  <a:lnTo>
                    <a:pt x="1215676" y="3299216"/>
                  </a:lnTo>
                  <a:cubicBezTo>
                    <a:pt x="1115378" y="3296930"/>
                    <a:pt x="1015365" y="3281785"/>
                    <a:pt x="918972" y="3254639"/>
                  </a:cubicBezTo>
                  <a:cubicBezTo>
                    <a:pt x="822484" y="3227302"/>
                    <a:pt x="729996" y="3187583"/>
                    <a:pt x="642557" y="3139672"/>
                  </a:cubicBezTo>
                  <a:cubicBezTo>
                    <a:pt x="598837" y="3115765"/>
                    <a:pt x="556451" y="3089571"/>
                    <a:pt x="515112" y="3061853"/>
                  </a:cubicBezTo>
                  <a:lnTo>
                    <a:pt x="484442" y="3040612"/>
                  </a:lnTo>
                  <a:lnTo>
                    <a:pt x="454343" y="3018610"/>
                  </a:lnTo>
                  <a:lnTo>
                    <a:pt x="424625" y="2996131"/>
                  </a:lnTo>
                  <a:cubicBezTo>
                    <a:pt x="414719" y="2988606"/>
                    <a:pt x="405194" y="2980605"/>
                    <a:pt x="395478" y="2973080"/>
                  </a:cubicBezTo>
                  <a:cubicBezTo>
                    <a:pt x="318230" y="2910882"/>
                    <a:pt x="246507" y="2842111"/>
                    <a:pt x="181547" y="2767626"/>
                  </a:cubicBezTo>
                  <a:cubicBezTo>
                    <a:pt x="165259" y="2749052"/>
                    <a:pt x="149543" y="2730002"/>
                    <a:pt x="134112" y="2710761"/>
                  </a:cubicBezTo>
                  <a:cubicBezTo>
                    <a:pt x="118967" y="2691521"/>
                    <a:pt x="104013" y="2672090"/>
                    <a:pt x="89821" y="2652087"/>
                  </a:cubicBezTo>
                  <a:cubicBezTo>
                    <a:pt x="61246" y="2612273"/>
                    <a:pt x="34766" y="2571220"/>
                    <a:pt x="10096" y="2529025"/>
                  </a:cubicBezTo>
                  <a:cubicBezTo>
                    <a:pt x="6668" y="2523214"/>
                    <a:pt x="3429" y="2517309"/>
                    <a:pt x="191" y="2511499"/>
                  </a:cubicBezTo>
                  <a:lnTo>
                    <a:pt x="191" y="2835063"/>
                  </a:lnTo>
                  <a:cubicBezTo>
                    <a:pt x="16764" y="2853351"/>
                    <a:pt x="33719" y="2871353"/>
                    <a:pt x="50959" y="2888879"/>
                  </a:cubicBezTo>
                  <a:cubicBezTo>
                    <a:pt x="127635" y="2966698"/>
                    <a:pt x="210788" y="3037945"/>
                    <a:pt x="300038" y="3100525"/>
                  </a:cubicBezTo>
                  <a:cubicBezTo>
                    <a:pt x="344424" y="3131671"/>
                    <a:pt x="390525" y="3160627"/>
                    <a:pt x="438150" y="3186916"/>
                  </a:cubicBezTo>
                  <a:cubicBezTo>
                    <a:pt x="485585" y="3213491"/>
                    <a:pt x="534543" y="3237303"/>
                    <a:pt x="584264" y="3258830"/>
                  </a:cubicBezTo>
                  <a:cubicBezTo>
                    <a:pt x="674561" y="3297597"/>
                    <a:pt x="767906" y="3328362"/>
                    <a:pt x="862965" y="3351127"/>
                  </a:cubicBezTo>
                  <a:lnTo>
                    <a:pt x="1534478" y="3351127"/>
                  </a:lnTo>
                  <a:cubicBezTo>
                    <a:pt x="1536668" y="3350365"/>
                    <a:pt x="1538764" y="3349603"/>
                    <a:pt x="1540955" y="3348841"/>
                  </a:cubicBezTo>
                  <a:cubicBezTo>
                    <a:pt x="1593628" y="3329220"/>
                    <a:pt x="1644110" y="3304169"/>
                    <a:pt x="1691831" y="3275403"/>
                  </a:cubicBezTo>
                  <a:cubicBezTo>
                    <a:pt x="1739551" y="3246543"/>
                    <a:pt x="1784509" y="3214253"/>
                    <a:pt x="1827086" y="3179963"/>
                  </a:cubicBezTo>
                  <a:cubicBezTo>
                    <a:pt x="1869662" y="3145578"/>
                    <a:pt x="1910143" y="3109573"/>
                    <a:pt x="1948625" y="3072426"/>
                  </a:cubicBezTo>
                  <a:cubicBezTo>
                    <a:pt x="1967960" y="3053852"/>
                    <a:pt x="1986915" y="3035278"/>
                    <a:pt x="2005584" y="3016514"/>
                  </a:cubicBezTo>
                  <a:cubicBezTo>
                    <a:pt x="2024158" y="2997655"/>
                    <a:pt x="2042541" y="2978890"/>
                    <a:pt x="2060639" y="2959935"/>
                  </a:cubicBezTo>
                  <a:cubicBezTo>
                    <a:pt x="2096834" y="2922121"/>
                    <a:pt x="2132552" y="2884783"/>
                    <a:pt x="2167223" y="2847350"/>
                  </a:cubicBezTo>
                  <a:lnTo>
                    <a:pt x="2218754" y="2791438"/>
                  </a:lnTo>
                  <a:lnTo>
                    <a:pt x="2244471" y="2763911"/>
                  </a:lnTo>
                  <a:cubicBezTo>
                    <a:pt x="2253044" y="2754862"/>
                    <a:pt x="2260949" y="2746576"/>
                    <a:pt x="2269427" y="2738098"/>
                  </a:cubicBezTo>
                  <a:cubicBezTo>
                    <a:pt x="2286191" y="2721430"/>
                    <a:pt x="2303336" y="2705142"/>
                    <a:pt x="2321243" y="2689807"/>
                  </a:cubicBezTo>
                  <a:cubicBezTo>
                    <a:pt x="2338959" y="2674281"/>
                    <a:pt x="2357247" y="2659326"/>
                    <a:pt x="2376297" y="2645230"/>
                  </a:cubicBezTo>
                  <a:cubicBezTo>
                    <a:pt x="2414302" y="2616750"/>
                    <a:pt x="2454974" y="2590937"/>
                    <a:pt x="2499265" y="2564934"/>
                  </a:cubicBezTo>
                  <a:cubicBezTo>
                    <a:pt x="2543270" y="2538645"/>
                    <a:pt x="2591562" y="2512165"/>
                    <a:pt x="2639187" y="2476732"/>
                  </a:cubicBezTo>
                  <a:cubicBezTo>
                    <a:pt x="2650998" y="2467874"/>
                    <a:pt x="2662809" y="2458635"/>
                    <a:pt x="2674239" y="2448729"/>
                  </a:cubicBezTo>
                  <a:cubicBezTo>
                    <a:pt x="2685669" y="2438823"/>
                    <a:pt x="2696718" y="2428345"/>
                    <a:pt x="2707481" y="2417487"/>
                  </a:cubicBezTo>
                  <a:cubicBezTo>
                    <a:pt x="2728817" y="2395675"/>
                    <a:pt x="2748248" y="2371862"/>
                    <a:pt x="2765298" y="2347097"/>
                  </a:cubicBezTo>
                  <a:cubicBezTo>
                    <a:pt x="2782538" y="2322427"/>
                    <a:pt x="2797112" y="2296614"/>
                    <a:pt x="2810447" y="2270802"/>
                  </a:cubicBezTo>
                  <a:cubicBezTo>
                    <a:pt x="2823496" y="2244799"/>
                    <a:pt x="2834926" y="2218605"/>
                    <a:pt x="2845499" y="2192411"/>
                  </a:cubicBezTo>
                  <a:cubicBezTo>
                    <a:pt x="2866739" y="2139928"/>
                    <a:pt x="2884551" y="2088017"/>
                    <a:pt x="2901315" y="2034772"/>
                  </a:cubicBezTo>
                  <a:cubicBezTo>
                    <a:pt x="2918079" y="1981528"/>
                    <a:pt x="2932653" y="1927140"/>
                    <a:pt x="2943130" y="1871704"/>
                  </a:cubicBezTo>
                  <a:cubicBezTo>
                    <a:pt x="2953607" y="1816269"/>
                    <a:pt x="2959608" y="1759785"/>
                    <a:pt x="2961037" y="1703302"/>
                  </a:cubicBezTo>
                  <a:cubicBezTo>
                    <a:pt x="2963895" y="1590241"/>
                    <a:pt x="2954750" y="1476226"/>
                    <a:pt x="2928842" y="1366308"/>
                  </a:cubicBezTo>
                  <a:cubicBezTo>
                    <a:pt x="2925413" y="1352306"/>
                    <a:pt x="2922270" y="1338590"/>
                    <a:pt x="2918460" y="1324969"/>
                  </a:cubicBezTo>
                  <a:close/>
                </a:path>
              </a:pathLst>
            </a:custGeom>
            <a:solidFill>
              <a:schemeClr val="bg1">
                <a:alpha val="30000"/>
              </a:schemeClr>
            </a:solid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7A0D558E-7A90-4D66-BE03-397AEF32F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913315" y="863680"/>
              <a:ext cx="5283711" cy="6003457"/>
            </a:xfrm>
            <a:custGeom>
              <a:avLst/>
              <a:gdLst>
                <a:gd name="connsiteX0" fmla="*/ 1247966 w 2972634"/>
                <a:gd name="connsiteY0" fmla="*/ 0 h 3377565"/>
                <a:gd name="connsiteX1" fmla="*/ 0 w 2972634"/>
                <a:gd name="connsiteY1" fmla="*/ 557308 h 3377565"/>
                <a:gd name="connsiteX2" fmla="*/ 0 w 2972634"/>
                <a:gd name="connsiteY2" fmla="*/ 1091660 h 3377565"/>
                <a:gd name="connsiteX3" fmla="*/ 264414 w 2972634"/>
                <a:gd name="connsiteY3" fmla="*/ 717423 h 3377565"/>
                <a:gd name="connsiteX4" fmla="*/ 1247966 w 2972634"/>
                <a:gd name="connsiteY4" fmla="*/ 302324 h 3377565"/>
                <a:gd name="connsiteX5" fmla="*/ 1843850 w 2972634"/>
                <a:gd name="connsiteY5" fmla="*/ 472916 h 3377565"/>
                <a:gd name="connsiteX6" fmla="*/ 2372106 w 2972634"/>
                <a:gd name="connsiteY6" fmla="*/ 934688 h 3377565"/>
                <a:gd name="connsiteX7" fmla="*/ 2635377 w 2972634"/>
                <a:gd name="connsiteY7" fmla="*/ 1471041 h 3377565"/>
                <a:gd name="connsiteX8" fmla="*/ 2630996 w 2972634"/>
                <a:gd name="connsiteY8" fmla="*/ 2037112 h 3377565"/>
                <a:gd name="connsiteX9" fmla="*/ 2555558 w 2972634"/>
                <a:gd name="connsiteY9" fmla="*/ 2200085 h 3377565"/>
                <a:gd name="connsiteX10" fmla="*/ 2429828 w 2972634"/>
                <a:gd name="connsiteY10" fmla="*/ 2280285 h 3377565"/>
                <a:gd name="connsiteX11" fmla="*/ 2040255 w 2972634"/>
                <a:gd name="connsiteY11" fmla="*/ 2560892 h 3377565"/>
                <a:gd name="connsiteX12" fmla="*/ 1873377 w 2972634"/>
                <a:gd name="connsiteY12" fmla="*/ 2739295 h 3377565"/>
                <a:gd name="connsiteX13" fmla="*/ 1553147 w 2972634"/>
                <a:gd name="connsiteY13" fmla="*/ 3048476 h 3377565"/>
                <a:gd name="connsiteX14" fmla="*/ 1247966 w 2972634"/>
                <a:gd name="connsiteY14" fmla="*/ 3149822 h 3377565"/>
                <a:gd name="connsiteX15" fmla="*/ 662083 w 2972634"/>
                <a:gd name="connsiteY15" fmla="*/ 3018377 h 3377565"/>
                <a:gd name="connsiteX16" fmla="*/ 197263 w 2972634"/>
                <a:gd name="connsiteY16" fmla="*/ 2661476 h 3377565"/>
                <a:gd name="connsiteX17" fmla="*/ 0 w 2972634"/>
                <a:gd name="connsiteY17" fmla="*/ 2360581 h 3377565"/>
                <a:gd name="connsiteX18" fmla="*/ 0 w 2972634"/>
                <a:gd name="connsiteY18" fmla="*/ 2894933 h 3377565"/>
                <a:gd name="connsiteX19" fmla="*/ 753428 w 2972634"/>
                <a:gd name="connsiteY19" fmla="*/ 3377565 h 3377565"/>
                <a:gd name="connsiteX20" fmla="*/ 1587341 w 2972634"/>
                <a:gd name="connsiteY20" fmla="*/ 3377565 h 3377565"/>
                <a:gd name="connsiteX21" fmla="*/ 2255996 w 2972634"/>
                <a:gd name="connsiteY21" fmla="*/ 2772823 h 3377565"/>
                <a:gd name="connsiteX22" fmla="*/ 2922270 w 2972634"/>
                <a:gd name="connsiteY22" fmla="*/ 2118551 h 3377565"/>
                <a:gd name="connsiteX23" fmla="*/ 1247966 w 2972634"/>
                <a:gd name="connsiteY23" fmla="*/ 0 h 337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72634" h="3377565">
                  <a:moveTo>
                    <a:pt x="1247966" y="0"/>
                  </a:moveTo>
                  <a:cubicBezTo>
                    <a:pt x="754285" y="0"/>
                    <a:pt x="309944" y="214694"/>
                    <a:pt x="0" y="557308"/>
                  </a:cubicBezTo>
                  <a:lnTo>
                    <a:pt x="0" y="1091660"/>
                  </a:lnTo>
                  <a:cubicBezTo>
                    <a:pt x="67437" y="953357"/>
                    <a:pt x="156019" y="827723"/>
                    <a:pt x="264414" y="717423"/>
                  </a:cubicBezTo>
                  <a:cubicBezTo>
                    <a:pt x="527399" y="449771"/>
                    <a:pt x="876776" y="302324"/>
                    <a:pt x="1247966" y="302324"/>
                  </a:cubicBezTo>
                  <a:cubicBezTo>
                    <a:pt x="1438370" y="302324"/>
                    <a:pt x="1644491" y="361283"/>
                    <a:pt x="1843850" y="472916"/>
                  </a:cubicBezTo>
                  <a:cubicBezTo>
                    <a:pt x="2046161" y="586169"/>
                    <a:pt x="2228755" y="745808"/>
                    <a:pt x="2372106" y="934688"/>
                  </a:cubicBezTo>
                  <a:cubicBezTo>
                    <a:pt x="2498884" y="1101757"/>
                    <a:pt x="2589848" y="1287209"/>
                    <a:pt x="2635377" y="1471041"/>
                  </a:cubicBezTo>
                  <a:cubicBezTo>
                    <a:pt x="2683288" y="1664779"/>
                    <a:pt x="2681859" y="1855279"/>
                    <a:pt x="2630996" y="2037112"/>
                  </a:cubicBezTo>
                  <a:cubicBezTo>
                    <a:pt x="2608993" y="2115788"/>
                    <a:pt x="2583656" y="2170557"/>
                    <a:pt x="2555558" y="2200085"/>
                  </a:cubicBezTo>
                  <a:cubicBezTo>
                    <a:pt x="2531650" y="2225135"/>
                    <a:pt x="2494121" y="2245900"/>
                    <a:pt x="2429828" y="2280285"/>
                  </a:cubicBezTo>
                  <a:cubicBezTo>
                    <a:pt x="2328482" y="2334578"/>
                    <a:pt x="2189607" y="2408873"/>
                    <a:pt x="2040255" y="2560892"/>
                  </a:cubicBezTo>
                  <a:cubicBezTo>
                    <a:pt x="1981486" y="2620709"/>
                    <a:pt x="1926527" y="2681002"/>
                    <a:pt x="1873377" y="2739295"/>
                  </a:cubicBezTo>
                  <a:cubicBezTo>
                    <a:pt x="1763839" y="2859405"/>
                    <a:pt x="1660398" y="2972943"/>
                    <a:pt x="1553147" y="3048476"/>
                  </a:cubicBezTo>
                  <a:cubicBezTo>
                    <a:pt x="1453610" y="3118580"/>
                    <a:pt x="1359503" y="3149822"/>
                    <a:pt x="1247966" y="3149822"/>
                  </a:cubicBezTo>
                  <a:cubicBezTo>
                    <a:pt x="1043178" y="3149822"/>
                    <a:pt x="846011" y="3105626"/>
                    <a:pt x="662083" y="3018377"/>
                  </a:cubicBezTo>
                  <a:cubicBezTo>
                    <a:pt x="486156" y="2934938"/>
                    <a:pt x="325374" y="2811494"/>
                    <a:pt x="197263" y="2661476"/>
                  </a:cubicBezTo>
                  <a:cubicBezTo>
                    <a:pt x="118682" y="2569464"/>
                    <a:pt x="52673" y="2468594"/>
                    <a:pt x="0" y="2360581"/>
                  </a:cubicBezTo>
                  <a:lnTo>
                    <a:pt x="0" y="2894933"/>
                  </a:lnTo>
                  <a:cubicBezTo>
                    <a:pt x="201930" y="3118104"/>
                    <a:pt x="460915" y="3286982"/>
                    <a:pt x="753428" y="3377565"/>
                  </a:cubicBezTo>
                  <a:lnTo>
                    <a:pt x="1587341" y="3377565"/>
                  </a:lnTo>
                  <a:cubicBezTo>
                    <a:pt x="1849850" y="3254312"/>
                    <a:pt x="2033492" y="2999327"/>
                    <a:pt x="2255996" y="2772823"/>
                  </a:cubicBezTo>
                  <a:cubicBezTo>
                    <a:pt x="2562892" y="2460498"/>
                    <a:pt x="2794159" y="2577084"/>
                    <a:pt x="2922270" y="2118551"/>
                  </a:cubicBezTo>
                  <a:cubicBezTo>
                    <a:pt x="3213830" y="1075182"/>
                    <a:pt x="2184654" y="0"/>
                    <a:pt x="1247966" y="0"/>
                  </a:cubicBezTo>
                  <a:close/>
                </a:path>
              </a:pathLst>
            </a:custGeom>
            <a:solidFill>
              <a:schemeClr val="bg1">
                <a:alpha val="30000"/>
              </a:schemeClr>
            </a:solid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51BA3E7A-EB58-48E8-B67C-31A7466415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913197" y="855729"/>
              <a:ext cx="5283829" cy="6003795"/>
            </a:xfrm>
            <a:custGeom>
              <a:avLst/>
              <a:gdLst>
                <a:gd name="connsiteX0" fmla="*/ 1247966 w 2972700"/>
                <a:gd name="connsiteY0" fmla="*/ 0 h 3377755"/>
                <a:gd name="connsiteX1" fmla="*/ 0 w 2972700"/>
                <a:gd name="connsiteY1" fmla="*/ 557308 h 3377755"/>
                <a:gd name="connsiteX2" fmla="*/ 0 w 2972700"/>
                <a:gd name="connsiteY2" fmla="*/ 1245489 h 3377755"/>
                <a:gd name="connsiteX3" fmla="*/ 20288 w 2972700"/>
                <a:gd name="connsiteY3" fmla="*/ 1193387 h 3377755"/>
                <a:gd name="connsiteX4" fmla="*/ 307467 w 2972700"/>
                <a:gd name="connsiteY4" fmla="*/ 759809 h 3377755"/>
                <a:gd name="connsiteX5" fmla="*/ 1247966 w 2972700"/>
                <a:gd name="connsiteY5" fmla="*/ 362903 h 3377755"/>
                <a:gd name="connsiteX6" fmla="*/ 1814322 w 2972700"/>
                <a:gd name="connsiteY6" fmla="*/ 525780 h 3377755"/>
                <a:gd name="connsiteX7" fmla="*/ 2324005 w 2972700"/>
                <a:gd name="connsiteY7" fmla="*/ 971360 h 3377755"/>
                <a:gd name="connsiteX8" fmla="*/ 2576703 w 2972700"/>
                <a:gd name="connsiteY8" fmla="*/ 1485710 h 3377755"/>
                <a:gd name="connsiteX9" fmla="*/ 2572798 w 2972700"/>
                <a:gd name="connsiteY9" fmla="*/ 2021015 h 3377755"/>
                <a:gd name="connsiteX10" fmla="*/ 2511838 w 2972700"/>
                <a:gd name="connsiteY10" fmla="*/ 2158556 h 3377755"/>
                <a:gd name="connsiteX11" fmla="*/ 2401348 w 2972700"/>
                <a:gd name="connsiteY11" fmla="*/ 2227136 h 3377755"/>
                <a:gd name="connsiteX12" fmla="*/ 1997107 w 2972700"/>
                <a:gd name="connsiteY12" fmla="*/ 2518696 h 3377755"/>
                <a:gd name="connsiteX13" fmla="*/ 1828705 w 2972700"/>
                <a:gd name="connsiteY13" fmla="*/ 2698718 h 3377755"/>
                <a:gd name="connsiteX14" fmla="*/ 1247966 w 2972700"/>
                <a:gd name="connsiteY14" fmla="*/ 3089529 h 3377755"/>
                <a:gd name="connsiteX15" fmla="*/ 687991 w 2972700"/>
                <a:gd name="connsiteY15" fmla="*/ 2963894 h 3377755"/>
                <a:gd name="connsiteX16" fmla="*/ 243269 w 2972700"/>
                <a:gd name="connsiteY16" fmla="*/ 2622328 h 3377755"/>
                <a:gd name="connsiteX17" fmla="*/ 2477 w 2972700"/>
                <a:gd name="connsiteY17" fmla="*/ 2213610 h 3377755"/>
                <a:gd name="connsiteX18" fmla="*/ 95 w 2972700"/>
                <a:gd name="connsiteY18" fmla="*/ 2206943 h 3377755"/>
                <a:gd name="connsiteX19" fmla="*/ 95 w 2972700"/>
                <a:gd name="connsiteY19" fmla="*/ 2895124 h 3377755"/>
                <a:gd name="connsiteX20" fmla="*/ 753523 w 2972700"/>
                <a:gd name="connsiteY20" fmla="*/ 3377756 h 3377755"/>
                <a:gd name="connsiteX21" fmla="*/ 1587437 w 2972700"/>
                <a:gd name="connsiteY21" fmla="*/ 3377756 h 3377755"/>
                <a:gd name="connsiteX22" fmla="*/ 2256092 w 2972700"/>
                <a:gd name="connsiteY22" fmla="*/ 2773013 h 3377755"/>
                <a:gd name="connsiteX23" fmla="*/ 2922365 w 2972700"/>
                <a:gd name="connsiteY23" fmla="*/ 2118741 h 3377755"/>
                <a:gd name="connsiteX24" fmla="*/ 1247966 w 2972700"/>
                <a:gd name="connsiteY24" fmla="*/ 0 h 3377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972700" h="3377755">
                  <a:moveTo>
                    <a:pt x="1247966" y="0"/>
                  </a:moveTo>
                  <a:cubicBezTo>
                    <a:pt x="754285" y="0"/>
                    <a:pt x="309944" y="214694"/>
                    <a:pt x="0" y="557308"/>
                  </a:cubicBezTo>
                  <a:lnTo>
                    <a:pt x="0" y="1245489"/>
                  </a:lnTo>
                  <a:cubicBezTo>
                    <a:pt x="6477" y="1228058"/>
                    <a:pt x="13145" y="1210628"/>
                    <a:pt x="20288" y="1193387"/>
                  </a:cubicBezTo>
                  <a:cubicBezTo>
                    <a:pt x="87821" y="1030891"/>
                    <a:pt x="184404" y="885063"/>
                    <a:pt x="307467" y="759809"/>
                  </a:cubicBezTo>
                  <a:cubicBezTo>
                    <a:pt x="559118" y="503873"/>
                    <a:pt x="893064" y="362903"/>
                    <a:pt x="1247966" y="362903"/>
                  </a:cubicBezTo>
                  <a:cubicBezTo>
                    <a:pt x="1428083" y="362903"/>
                    <a:pt x="1623917" y="419195"/>
                    <a:pt x="1814322" y="525780"/>
                  </a:cubicBezTo>
                  <a:cubicBezTo>
                    <a:pt x="2009394" y="634937"/>
                    <a:pt x="2185607" y="789051"/>
                    <a:pt x="2324005" y="971360"/>
                  </a:cubicBezTo>
                  <a:cubicBezTo>
                    <a:pt x="2445830" y="1131856"/>
                    <a:pt x="2533174" y="1309688"/>
                    <a:pt x="2576703" y="1485710"/>
                  </a:cubicBezTo>
                  <a:cubicBezTo>
                    <a:pt x="2622042" y="1669161"/>
                    <a:pt x="2620804" y="1849279"/>
                    <a:pt x="2572798" y="2021015"/>
                  </a:cubicBezTo>
                  <a:cubicBezTo>
                    <a:pt x="2554034" y="2088071"/>
                    <a:pt x="2532412" y="2136934"/>
                    <a:pt x="2511838" y="2158556"/>
                  </a:cubicBezTo>
                  <a:cubicBezTo>
                    <a:pt x="2493455" y="2177796"/>
                    <a:pt x="2452878" y="2199608"/>
                    <a:pt x="2401348" y="2227136"/>
                  </a:cubicBezTo>
                  <a:cubicBezTo>
                    <a:pt x="2296573" y="2283238"/>
                    <a:pt x="2153031" y="2360010"/>
                    <a:pt x="1997107" y="2518696"/>
                  </a:cubicBezTo>
                  <a:cubicBezTo>
                    <a:pt x="1937576" y="2579370"/>
                    <a:pt x="1882235" y="2640044"/>
                    <a:pt x="1828705" y="2698718"/>
                  </a:cubicBezTo>
                  <a:cubicBezTo>
                    <a:pt x="1594580" y="2955512"/>
                    <a:pt x="1462468" y="3089529"/>
                    <a:pt x="1247966" y="3089529"/>
                  </a:cubicBezTo>
                  <a:cubicBezTo>
                    <a:pt x="1052227" y="3089529"/>
                    <a:pt x="863822" y="3047238"/>
                    <a:pt x="687991" y="2963894"/>
                  </a:cubicBezTo>
                  <a:cubicBezTo>
                    <a:pt x="519684" y="2884075"/>
                    <a:pt x="365855" y="2765965"/>
                    <a:pt x="243269" y="2622328"/>
                  </a:cubicBezTo>
                  <a:cubicBezTo>
                    <a:pt x="139541" y="2500884"/>
                    <a:pt x="58484" y="2363343"/>
                    <a:pt x="2477" y="2213610"/>
                  </a:cubicBezTo>
                  <a:cubicBezTo>
                    <a:pt x="1619" y="2211419"/>
                    <a:pt x="857" y="2209133"/>
                    <a:pt x="95" y="2206943"/>
                  </a:cubicBezTo>
                  <a:lnTo>
                    <a:pt x="95" y="2895124"/>
                  </a:lnTo>
                  <a:cubicBezTo>
                    <a:pt x="202025" y="3118295"/>
                    <a:pt x="461010" y="3287173"/>
                    <a:pt x="753523" y="3377756"/>
                  </a:cubicBezTo>
                  <a:lnTo>
                    <a:pt x="1587437" y="3377756"/>
                  </a:lnTo>
                  <a:cubicBezTo>
                    <a:pt x="1849946" y="3254502"/>
                    <a:pt x="2033588" y="2999518"/>
                    <a:pt x="2256092" y="2773013"/>
                  </a:cubicBezTo>
                  <a:cubicBezTo>
                    <a:pt x="2562987" y="2460689"/>
                    <a:pt x="2794254" y="2577275"/>
                    <a:pt x="2922365" y="2118741"/>
                  </a:cubicBezTo>
                  <a:cubicBezTo>
                    <a:pt x="3213830" y="1075182"/>
                    <a:pt x="2184654" y="0"/>
                    <a:pt x="1247966" y="0"/>
                  </a:cubicBezTo>
                  <a:close/>
                </a:path>
              </a:pathLst>
            </a:custGeom>
            <a:solidFill>
              <a:schemeClr val="bg1">
                <a:alpha val="30000"/>
              </a:schemeClr>
            </a:solidFill>
            <a:ln w="9525" cap="flat">
              <a:noFill/>
              <a:prstDash val="solid"/>
              <a:miter/>
            </a:ln>
          </p:spPr>
          <p:txBody>
            <a:bodyPr rtlCol="0" anchor="ctr"/>
            <a:lstStyle/>
            <a:p>
              <a:endParaRPr lang="en-US"/>
            </a:p>
          </p:txBody>
        </p:sp>
        <p:sp useBgFill="1">
          <p:nvSpPr>
            <p:cNvPr id="32" name="Freeform: Shape 31">
              <a:extLst>
                <a:ext uri="{FF2B5EF4-FFF2-40B4-BE49-F238E27FC236}">
                  <a16:creationId xmlns:a16="http://schemas.microsoft.com/office/drawing/2014/main" id="{85A1FD08-DCDA-4E01-BB3D-303ED3136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626306" y="695399"/>
              <a:ext cx="5570720" cy="6162601"/>
            </a:xfrm>
            <a:custGeom>
              <a:avLst/>
              <a:gdLst>
                <a:gd name="connsiteX0" fmla="*/ 1262253 w 3134106"/>
                <a:gd name="connsiteY0" fmla="*/ 0 h 3467100"/>
                <a:gd name="connsiteX1" fmla="*/ 0 w 3134106"/>
                <a:gd name="connsiteY1" fmla="*/ 482156 h 3467100"/>
                <a:gd name="connsiteX2" fmla="*/ 0 w 3134106"/>
                <a:gd name="connsiteY2" fmla="*/ 777526 h 3467100"/>
                <a:gd name="connsiteX3" fmla="*/ 106966 w 3134106"/>
                <a:gd name="connsiteY3" fmla="*/ 645319 h 3467100"/>
                <a:gd name="connsiteX4" fmla="*/ 621316 w 3134106"/>
                <a:gd name="connsiteY4" fmla="*/ 259556 h 3467100"/>
                <a:gd name="connsiteX5" fmla="*/ 658749 w 3134106"/>
                <a:gd name="connsiteY5" fmla="*/ 242888 h 3467100"/>
                <a:gd name="connsiteX6" fmla="*/ 696468 w 3134106"/>
                <a:gd name="connsiteY6" fmla="*/ 226790 h 3467100"/>
                <a:gd name="connsiteX7" fmla="*/ 734854 w 3134106"/>
                <a:gd name="connsiteY7" fmla="*/ 212217 h 3467100"/>
                <a:gd name="connsiteX8" fmla="*/ 773525 w 3134106"/>
                <a:gd name="connsiteY8" fmla="*/ 198215 h 3467100"/>
                <a:gd name="connsiteX9" fmla="*/ 812768 w 3134106"/>
                <a:gd name="connsiteY9" fmla="*/ 185642 h 3467100"/>
                <a:gd name="connsiteX10" fmla="*/ 852202 w 3134106"/>
                <a:gd name="connsiteY10" fmla="*/ 173736 h 3467100"/>
                <a:gd name="connsiteX11" fmla="*/ 892112 w 3134106"/>
                <a:gd name="connsiteY11" fmla="*/ 163354 h 3467100"/>
                <a:gd name="connsiteX12" fmla="*/ 912114 w 3134106"/>
                <a:gd name="connsiteY12" fmla="*/ 158210 h 3467100"/>
                <a:gd name="connsiteX13" fmla="*/ 922115 w 3134106"/>
                <a:gd name="connsiteY13" fmla="*/ 155639 h 3467100"/>
                <a:gd name="connsiteX14" fmla="*/ 932212 w 3134106"/>
                <a:gd name="connsiteY14" fmla="*/ 153543 h 3467100"/>
                <a:gd name="connsiteX15" fmla="*/ 1260634 w 3134106"/>
                <a:gd name="connsiteY15" fmla="*/ 117062 h 3467100"/>
                <a:gd name="connsiteX16" fmla="*/ 1587341 w 3134106"/>
                <a:gd name="connsiteY16" fmla="*/ 161544 h 3467100"/>
                <a:gd name="connsiteX17" fmla="*/ 1743647 w 3134106"/>
                <a:gd name="connsiteY17" fmla="*/ 213741 h 3467100"/>
                <a:gd name="connsiteX18" fmla="*/ 1892808 w 3134106"/>
                <a:gd name="connsiteY18" fmla="*/ 282702 h 3467100"/>
                <a:gd name="connsiteX19" fmla="*/ 2033683 w 3134106"/>
                <a:gd name="connsiteY19" fmla="*/ 365950 h 3467100"/>
                <a:gd name="connsiteX20" fmla="*/ 2165509 w 3134106"/>
                <a:gd name="connsiteY20" fmla="*/ 461677 h 3467100"/>
                <a:gd name="connsiteX21" fmla="*/ 2288286 w 3134106"/>
                <a:gd name="connsiteY21" fmla="*/ 567500 h 3467100"/>
                <a:gd name="connsiteX22" fmla="*/ 2401348 w 3134106"/>
                <a:gd name="connsiteY22" fmla="*/ 682371 h 3467100"/>
                <a:gd name="connsiteX23" fmla="*/ 2505075 w 3134106"/>
                <a:gd name="connsiteY23" fmla="*/ 804577 h 3467100"/>
                <a:gd name="connsiteX24" fmla="*/ 2598801 w 3134106"/>
                <a:gd name="connsiteY24" fmla="*/ 933355 h 3467100"/>
                <a:gd name="connsiteX25" fmla="*/ 2682240 w 3134106"/>
                <a:gd name="connsiteY25" fmla="*/ 1067943 h 3467100"/>
                <a:gd name="connsiteX26" fmla="*/ 2754725 w 3134106"/>
                <a:gd name="connsiteY26" fmla="*/ 1207770 h 3467100"/>
                <a:gd name="connsiteX27" fmla="*/ 2861596 w 3134106"/>
                <a:gd name="connsiteY27" fmla="*/ 1501140 h 3467100"/>
                <a:gd name="connsiteX28" fmla="*/ 2893314 w 3134106"/>
                <a:gd name="connsiteY28" fmla="*/ 1653254 h 3467100"/>
                <a:gd name="connsiteX29" fmla="*/ 2898743 w 3134106"/>
                <a:gd name="connsiteY29" fmla="*/ 1691640 h 3467100"/>
                <a:gd name="connsiteX30" fmla="*/ 2903220 w 3134106"/>
                <a:gd name="connsiteY30" fmla="*/ 1730216 h 3467100"/>
                <a:gd name="connsiteX31" fmla="*/ 2906840 w 3134106"/>
                <a:gd name="connsiteY31" fmla="*/ 1768888 h 3467100"/>
                <a:gd name="connsiteX32" fmla="*/ 2909221 w 3134106"/>
                <a:gd name="connsiteY32" fmla="*/ 1807655 h 3467100"/>
                <a:gd name="connsiteX33" fmla="*/ 2907506 w 3134106"/>
                <a:gd name="connsiteY33" fmla="*/ 1963007 h 3467100"/>
                <a:gd name="connsiteX34" fmla="*/ 2904458 w 3134106"/>
                <a:gd name="connsiteY34" fmla="*/ 2001869 h 3467100"/>
                <a:gd name="connsiteX35" fmla="*/ 2900267 w 3134106"/>
                <a:gd name="connsiteY35" fmla="*/ 2040636 h 3467100"/>
                <a:gd name="connsiteX36" fmla="*/ 2894648 w 3134106"/>
                <a:gd name="connsiteY36" fmla="*/ 2079308 h 3467100"/>
                <a:gd name="connsiteX37" fmla="*/ 2888075 w 3134106"/>
                <a:gd name="connsiteY37" fmla="*/ 2117884 h 3467100"/>
                <a:gd name="connsiteX38" fmla="*/ 2849785 w 3134106"/>
                <a:gd name="connsiteY38" fmla="*/ 2268855 h 3467100"/>
                <a:gd name="connsiteX39" fmla="*/ 2785491 w 3134106"/>
                <a:gd name="connsiteY39" fmla="*/ 2404777 h 3467100"/>
                <a:gd name="connsiteX40" fmla="*/ 2682049 w 3134106"/>
                <a:gd name="connsiteY40" fmla="*/ 2511647 h 3467100"/>
                <a:gd name="connsiteX41" fmla="*/ 2544318 w 3134106"/>
                <a:gd name="connsiteY41" fmla="*/ 2596229 h 3467100"/>
                <a:gd name="connsiteX42" fmla="*/ 2270474 w 3134106"/>
                <a:gd name="connsiteY42" fmla="*/ 2796349 h 3467100"/>
                <a:gd name="connsiteX43" fmla="*/ 2211896 w 3134106"/>
                <a:gd name="connsiteY43" fmla="*/ 2856357 h 3467100"/>
                <a:gd name="connsiteX44" fmla="*/ 2155127 w 3134106"/>
                <a:gd name="connsiteY44" fmla="*/ 2916936 h 3467100"/>
                <a:gd name="connsiteX45" fmla="*/ 2042636 w 3134106"/>
                <a:gd name="connsiteY45" fmla="*/ 3038094 h 3467100"/>
                <a:gd name="connsiteX46" fmla="*/ 1985963 w 3134106"/>
                <a:gd name="connsiteY46" fmla="*/ 3097721 h 3467100"/>
                <a:gd name="connsiteX47" fmla="*/ 1928051 w 3134106"/>
                <a:gd name="connsiteY47" fmla="*/ 3155728 h 3467100"/>
                <a:gd name="connsiteX48" fmla="*/ 1806702 w 3134106"/>
                <a:gd name="connsiteY48" fmla="*/ 3264313 h 3467100"/>
                <a:gd name="connsiteX49" fmla="*/ 1674400 w 3134106"/>
                <a:gd name="connsiteY49" fmla="*/ 3356134 h 3467100"/>
                <a:gd name="connsiteX50" fmla="*/ 1529906 w 3134106"/>
                <a:gd name="connsiteY50" fmla="*/ 3422333 h 3467100"/>
                <a:gd name="connsiteX51" fmla="*/ 1492187 w 3134106"/>
                <a:gd name="connsiteY51" fmla="*/ 3434048 h 3467100"/>
                <a:gd name="connsiteX52" fmla="*/ 1453896 w 3134106"/>
                <a:gd name="connsiteY52" fmla="*/ 3443669 h 3467100"/>
                <a:gd name="connsiteX53" fmla="*/ 1415129 w 3134106"/>
                <a:gd name="connsiteY53" fmla="*/ 3451003 h 3467100"/>
                <a:gd name="connsiteX54" fmla="*/ 1376077 w 3134106"/>
                <a:gd name="connsiteY54" fmla="*/ 3456241 h 3467100"/>
                <a:gd name="connsiteX55" fmla="*/ 1336834 w 3134106"/>
                <a:gd name="connsiteY55" fmla="*/ 3459480 h 3467100"/>
                <a:gd name="connsiteX56" fmla="*/ 1297496 w 3134106"/>
                <a:gd name="connsiteY56" fmla="*/ 3460718 h 3467100"/>
                <a:gd name="connsiteX57" fmla="*/ 1258062 w 3134106"/>
                <a:gd name="connsiteY57" fmla="*/ 3460052 h 3467100"/>
                <a:gd name="connsiteX58" fmla="*/ 1217676 w 3134106"/>
                <a:gd name="connsiteY58" fmla="*/ 3457480 h 3467100"/>
                <a:gd name="connsiteX59" fmla="*/ 900113 w 3134106"/>
                <a:gd name="connsiteY59" fmla="*/ 3406426 h 3467100"/>
                <a:gd name="connsiteX60" fmla="*/ 823246 w 3134106"/>
                <a:gd name="connsiteY60" fmla="*/ 3383947 h 3467100"/>
                <a:gd name="connsiteX61" fmla="*/ 747808 w 3134106"/>
                <a:gd name="connsiteY61" fmla="*/ 3357753 h 3467100"/>
                <a:gd name="connsiteX62" fmla="*/ 710660 w 3134106"/>
                <a:gd name="connsiteY62" fmla="*/ 3343370 h 3467100"/>
                <a:gd name="connsiteX63" fmla="*/ 673799 w 3134106"/>
                <a:gd name="connsiteY63" fmla="*/ 3328321 h 3467100"/>
                <a:gd name="connsiteX64" fmla="*/ 655415 w 3134106"/>
                <a:gd name="connsiteY64" fmla="*/ 3320796 h 3467100"/>
                <a:gd name="connsiteX65" fmla="*/ 637413 w 3134106"/>
                <a:gd name="connsiteY65" fmla="*/ 3312319 h 3467100"/>
                <a:gd name="connsiteX66" fmla="*/ 601409 w 3134106"/>
                <a:gd name="connsiteY66" fmla="*/ 3295460 h 3467100"/>
                <a:gd name="connsiteX67" fmla="*/ 96012 w 3134106"/>
                <a:gd name="connsiteY67" fmla="*/ 2922746 h 3467100"/>
                <a:gd name="connsiteX68" fmla="*/ 0 w 3134106"/>
                <a:gd name="connsiteY68" fmla="*/ 2808256 h 3467100"/>
                <a:gd name="connsiteX69" fmla="*/ 0 w 3134106"/>
                <a:gd name="connsiteY69" fmla="*/ 3204020 h 3467100"/>
                <a:gd name="connsiteX70" fmla="*/ 376523 w 3134106"/>
                <a:gd name="connsiteY70" fmla="*/ 3467100 h 3467100"/>
                <a:gd name="connsiteX71" fmla="*/ 2147983 w 3134106"/>
                <a:gd name="connsiteY71" fmla="*/ 3467100 h 3467100"/>
                <a:gd name="connsiteX72" fmla="*/ 3134106 w 3134106"/>
                <a:gd name="connsiteY72" fmla="*/ 1843088 h 3467100"/>
                <a:gd name="connsiteX73" fmla="*/ 1262253 w 3134106"/>
                <a:gd name="connsiteY73" fmla="*/ 0 h 3467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3134106" h="3467100">
                  <a:moveTo>
                    <a:pt x="1262253" y="0"/>
                  </a:moveTo>
                  <a:cubicBezTo>
                    <a:pt x="775907" y="0"/>
                    <a:pt x="332804" y="182690"/>
                    <a:pt x="0" y="482156"/>
                  </a:cubicBezTo>
                  <a:lnTo>
                    <a:pt x="0" y="777526"/>
                  </a:lnTo>
                  <a:cubicBezTo>
                    <a:pt x="33338" y="731901"/>
                    <a:pt x="68961" y="687705"/>
                    <a:pt x="106966" y="645319"/>
                  </a:cubicBezTo>
                  <a:cubicBezTo>
                    <a:pt x="248603" y="486632"/>
                    <a:pt x="423100" y="351854"/>
                    <a:pt x="621316" y="259556"/>
                  </a:cubicBezTo>
                  <a:lnTo>
                    <a:pt x="658749" y="242888"/>
                  </a:lnTo>
                  <a:cubicBezTo>
                    <a:pt x="671322" y="237458"/>
                    <a:pt x="683609" y="231362"/>
                    <a:pt x="696468" y="226790"/>
                  </a:cubicBezTo>
                  <a:lnTo>
                    <a:pt x="734854" y="212217"/>
                  </a:lnTo>
                  <a:cubicBezTo>
                    <a:pt x="747713" y="207550"/>
                    <a:pt x="760381" y="202121"/>
                    <a:pt x="773525" y="198215"/>
                  </a:cubicBezTo>
                  <a:lnTo>
                    <a:pt x="812768" y="185642"/>
                  </a:lnTo>
                  <a:cubicBezTo>
                    <a:pt x="825913" y="181547"/>
                    <a:pt x="838867" y="176879"/>
                    <a:pt x="852202" y="173736"/>
                  </a:cubicBezTo>
                  <a:lnTo>
                    <a:pt x="892112" y="163354"/>
                  </a:lnTo>
                  <a:lnTo>
                    <a:pt x="912114" y="158210"/>
                  </a:lnTo>
                  <a:lnTo>
                    <a:pt x="922115" y="155639"/>
                  </a:lnTo>
                  <a:lnTo>
                    <a:pt x="932212" y="153543"/>
                  </a:lnTo>
                  <a:cubicBezTo>
                    <a:pt x="1039749" y="129635"/>
                    <a:pt x="1150144" y="117443"/>
                    <a:pt x="1260634" y="117062"/>
                  </a:cubicBezTo>
                  <a:cubicBezTo>
                    <a:pt x="1370933" y="116967"/>
                    <a:pt x="1481138" y="132874"/>
                    <a:pt x="1587341" y="161544"/>
                  </a:cubicBezTo>
                  <a:cubicBezTo>
                    <a:pt x="1640491" y="175831"/>
                    <a:pt x="1692688" y="193358"/>
                    <a:pt x="1743647" y="213741"/>
                  </a:cubicBezTo>
                  <a:cubicBezTo>
                    <a:pt x="1794796" y="233744"/>
                    <a:pt x="1844421" y="257175"/>
                    <a:pt x="1892808" y="282702"/>
                  </a:cubicBezTo>
                  <a:cubicBezTo>
                    <a:pt x="1941290" y="308134"/>
                    <a:pt x="1988153" y="336233"/>
                    <a:pt x="2033683" y="365950"/>
                  </a:cubicBezTo>
                  <a:cubicBezTo>
                    <a:pt x="2079117" y="395954"/>
                    <a:pt x="2123027" y="428054"/>
                    <a:pt x="2165509" y="461677"/>
                  </a:cubicBezTo>
                  <a:cubicBezTo>
                    <a:pt x="2207990" y="495300"/>
                    <a:pt x="2248948" y="530733"/>
                    <a:pt x="2288286" y="567500"/>
                  </a:cubicBezTo>
                  <a:cubicBezTo>
                    <a:pt x="2327720" y="604266"/>
                    <a:pt x="2365153" y="642938"/>
                    <a:pt x="2401348" y="682371"/>
                  </a:cubicBezTo>
                  <a:cubicBezTo>
                    <a:pt x="2437543" y="721900"/>
                    <a:pt x="2472119" y="762667"/>
                    <a:pt x="2505075" y="804577"/>
                  </a:cubicBezTo>
                  <a:cubicBezTo>
                    <a:pt x="2537841" y="846677"/>
                    <a:pt x="2569369" y="889445"/>
                    <a:pt x="2598801" y="933355"/>
                  </a:cubicBezTo>
                  <a:cubicBezTo>
                    <a:pt x="2628329" y="977265"/>
                    <a:pt x="2656428" y="1022128"/>
                    <a:pt x="2682240" y="1067943"/>
                  </a:cubicBezTo>
                  <a:cubicBezTo>
                    <a:pt x="2708243" y="1113663"/>
                    <a:pt x="2732437" y="1160336"/>
                    <a:pt x="2754725" y="1207770"/>
                  </a:cubicBezTo>
                  <a:cubicBezTo>
                    <a:pt x="2799112" y="1302639"/>
                    <a:pt x="2835021" y="1400747"/>
                    <a:pt x="2861596" y="1501140"/>
                  </a:cubicBezTo>
                  <a:cubicBezTo>
                    <a:pt x="2874645" y="1551337"/>
                    <a:pt x="2885218" y="1602105"/>
                    <a:pt x="2893314" y="1653254"/>
                  </a:cubicBezTo>
                  <a:cubicBezTo>
                    <a:pt x="2895314" y="1666018"/>
                    <a:pt x="2897410" y="1678781"/>
                    <a:pt x="2898743" y="1691640"/>
                  </a:cubicBezTo>
                  <a:cubicBezTo>
                    <a:pt x="2900172" y="1704499"/>
                    <a:pt x="2902172" y="1717262"/>
                    <a:pt x="2903220" y="1730216"/>
                  </a:cubicBezTo>
                  <a:cubicBezTo>
                    <a:pt x="2904363" y="1743075"/>
                    <a:pt x="2905792" y="1755934"/>
                    <a:pt x="2906840" y="1768888"/>
                  </a:cubicBezTo>
                  <a:lnTo>
                    <a:pt x="2909221" y="1807655"/>
                  </a:lnTo>
                  <a:cubicBezTo>
                    <a:pt x="2911316" y="1859375"/>
                    <a:pt x="2911221" y="1911191"/>
                    <a:pt x="2907506" y="1963007"/>
                  </a:cubicBezTo>
                  <a:cubicBezTo>
                    <a:pt x="2906459" y="1975961"/>
                    <a:pt x="2906078" y="1988915"/>
                    <a:pt x="2904458" y="2001869"/>
                  </a:cubicBezTo>
                  <a:lnTo>
                    <a:pt x="2900267" y="2040636"/>
                  </a:lnTo>
                  <a:lnTo>
                    <a:pt x="2894648" y="2079308"/>
                  </a:lnTo>
                  <a:cubicBezTo>
                    <a:pt x="2892838" y="2092166"/>
                    <a:pt x="2890171" y="2104930"/>
                    <a:pt x="2888075" y="2117884"/>
                  </a:cubicBezTo>
                  <a:cubicBezTo>
                    <a:pt x="2878360" y="2169128"/>
                    <a:pt x="2866168" y="2220278"/>
                    <a:pt x="2849785" y="2268855"/>
                  </a:cubicBezTo>
                  <a:cubicBezTo>
                    <a:pt x="2833402" y="2317433"/>
                    <a:pt x="2813018" y="2363915"/>
                    <a:pt x="2785491" y="2404777"/>
                  </a:cubicBezTo>
                  <a:cubicBezTo>
                    <a:pt x="2758440" y="2446115"/>
                    <a:pt x="2723579" y="2481263"/>
                    <a:pt x="2682049" y="2511647"/>
                  </a:cubicBezTo>
                  <a:cubicBezTo>
                    <a:pt x="2640616" y="2542223"/>
                    <a:pt x="2592705" y="2568321"/>
                    <a:pt x="2544318" y="2596229"/>
                  </a:cubicBezTo>
                  <a:cubicBezTo>
                    <a:pt x="2446687" y="2650808"/>
                    <a:pt x="2350580" y="2716530"/>
                    <a:pt x="2270474" y="2796349"/>
                  </a:cubicBezTo>
                  <a:cubicBezTo>
                    <a:pt x="2250091" y="2816257"/>
                    <a:pt x="2230946" y="2836164"/>
                    <a:pt x="2211896" y="2856357"/>
                  </a:cubicBezTo>
                  <a:lnTo>
                    <a:pt x="2155127" y="2916936"/>
                  </a:lnTo>
                  <a:cubicBezTo>
                    <a:pt x="2117503" y="2957417"/>
                    <a:pt x="2080260" y="2998089"/>
                    <a:pt x="2042636" y="3038094"/>
                  </a:cubicBezTo>
                  <a:cubicBezTo>
                    <a:pt x="2023872" y="3058097"/>
                    <a:pt x="2005013" y="3078099"/>
                    <a:pt x="1985963" y="3097721"/>
                  </a:cubicBezTo>
                  <a:cubicBezTo>
                    <a:pt x="1966913" y="3117342"/>
                    <a:pt x="1947577" y="3136678"/>
                    <a:pt x="1928051" y="3155728"/>
                  </a:cubicBezTo>
                  <a:cubicBezTo>
                    <a:pt x="1889093" y="3193828"/>
                    <a:pt x="1848707" y="3230309"/>
                    <a:pt x="1806702" y="3264313"/>
                  </a:cubicBezTo>
                  <a:cubicBezTo>
                    <a:pt x="1764792" y="3298412"/>
                    <a:pt x="1720406" y="3329083"/>
                    <a:pt x="1674400" y="3356134"/>
                  </a:cubicBezTo>
                  <a:cubicBezTo>
                    <a:pt x="1628204" y="3382804"/>
                    <a:pt x="1579912" y="3405473"/>
                    <a:pt x="1529906" y="3422333"/>
                  </a:cubicBezTo>
                  <a:cubicBezTo>
                    <a:pt x="1517428" y="3426714"/>
                    <a:pt x="1504664" y="3430048"/>
                    <a:pt x="1492187" y="3434048"/>
                  </a:cubicBezTo>
                  <a:cubicBezTo>
                    <a:pt x="1479518" y="3437478"/>
                    <a:pt x="1466660" y="3440430"/>
                    <a:pt x="1453896" y="3443669"/>
                  </a:cubicBezTo>
                  <a:cubicBezTo>
                    <a:pt x="1440942" y="3446145"/>
                    <a:pt x="1428083" y="3448717"/>
                    <a:pt x="1415129" y="3451003"/>
                  </a:cubicBezTo>
                  <a:cubicBezTo>
                    <a:pt x="1402080" y="3452717"/>
                    <a:pt x="1389126" y="3454813"/>
                    <a:pt x="1376077" y="3456241"/>
                  </a:cubicBezTo>
                  <a:cubicBezTo>
                    <a:pt x="1362932" y="3457289"/>
                    <a:pt x="1349978" y="3458718"/>
                    <a:pt x="1336834" y="3459480"/>
                  </a:cubicBezTo>
                  <a:cubicBezTo>
                    <a:pt x="1323689" y="3459861"/>
                    <a:pt x="1310640" y="3460623"/>
                    <a:pt x="1297496" y="3460718"/>
                  </a:cubicBezTo>
                  <a:cubicBezTo>
                    <a:pt x="1284351" y="3460433"/>
                    <a:pt x="1271302" y="3460528"/>
                    <a:pt x="1258062" y="3460052"/>
                  </a:cubicBezTo>
                  <a:lnTo>
                    <a:pt x="1217676" y="3457480"/>
                  </a:lnTo>
                  <a:cubicBezTo>
                    <a:pt x="1110044" y="3450717"/>
                    <a:pt x="1003554" y="3433286"/>
                    <a:pt x="900113" y="3406426"/>
                  </a:cubicBezTo>
                  <a:lnTo>
                    <a:pt x="823246" y="3383947"/>
                  </a:lnTo>
                  <a:cubicBezTo>
                    <a:pt x="797909" y="3375660"/>
                    <a:pt x="772954" y="3366326"/>
                    <a:pt x="747808" y="3357753"/>
                  </a:cubicBezTo>
                  <a:cubicBezTo>
                    <a:pt x="735140" y="3353753"/>
                    <a:pt x="722948" y="3348323"/>
                    <a:pt x="710660" y="3343370"/>
                  </a:cubicBezTo>
                  <a:lnTo>
                    <a:pt x="673799" y="3328321"/>
                  </a:lnTo>
                  <a:lnTo>
                    <a:pt x="655415" y="3320796"/>
                  </a:lnTo>
                  <a:lnTo>
                    <a:pt x="637413" y="3312319"/>
                  </a:lnTo>
                  <a:lnTo>
                    <a:pt x="601409" y="3295460"/>
                  </a:lnTo>
                  <a:cubicBezTo>
                    <a:pt x="410909" y="3202877"/>
                    <a:pt x="238125" y="3076575"/>
                    <a:pt x="96012" y="2922746"/>
                  </a:cubicBezTo>
                  <a:cubicBezTo>
                    <a:pt x="62103" y="2886075"/>
                    <a:pt x="30194" y="2847785"/>
                    <a:pt x="0" y="2808256"/>
                  </a:cubicBezTo>
                  <a:lnTo>
                    <a:pt x="0" y="3204020"/>
                  </a:lnTo>
                  <a:cubicBezTo>
                    <a:pt x="113538" y="3306223"/>
                    <a:pt x="239935" y="3394710"/>
                    <a:pt x="376523" y="3467100"/>
                  </a:cubicBezTo>
                  <a:lnTo>
                    <a:pt x="2147983" y="3467100"/>
                  </a:lnTo>
                  <a:cubicBezTo>
                    <a:pt x="2735009" y="3156014"/>
                    <a:pt x="3134106" y="2545461"/>
                    <a:pt x="3134106" y="1843088"/>
                  </a:cubicBezTo>
                  <a:cubicBezTo>
                    <a:pt x="3134106" y="825151"/>
                    <a:pt x="2296097" y="0"/>
                    <a:pt x="1262253" y="0"/>
                  </a:cubicBezTo>
                  <a:close/>
                </a:path>
              </a:pathLst>
            </a:custGeom>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10596909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EE855D-11E4-6D58-E3B0-89DCCF1D5433}"/>
              </a:ext>
            </a:extLst>
          </p:cNvPr>
          <p:cNvSpPr>
            <a:spLocks noGrp="1"/>
          </p:cNvSpPr>
          <p:nvPr>
            <p:ph idx="1"/>
          </p:nvPr>
        </p:nvSpPr>
        <p:spPr/>
        <p:txBody>
          <a:bodyPr>
            <a:normAutofit fontScale="70000" lnSpcReduction="20000"/>
          </a:bodyPr>
          <a:lstStyle/>
          <a:p>
            <a:pPr algn="l" fontAlgn="base"/>
            <a:r>
              <a:rPr lang="en-GB" b="0" i="0" dirty="0">
                <a:solidFill>
                  <a:srgbClr val="1F2025"/>
                </a:solidFill>
                <a:effectLst/>
                <a:latin typeface="lato-regular"/>
              </a:rPr>
              <a:t>As well as being in police vehicles, ANPR cameras are used at fixed locations. In line with national policy, we don't reveal details of those locations as this information is likely to be of benefit to offenders and could reduce the value of ANPR.</a:t>
            </a:r>
          </a:p>
          <a:p>
            <a:pPr algn="l" fontAlgn="base"/>
            <a:r>
              <a:rPr lang="en-GB" b="0" i="0" dirty="0">
                <a:solidFill>
                  <a:srgbClr val="1F2025"/>
                </a:solidFill>
                <a:effectLst/>
                <a:latin typeface="lato-regular"/>
              </a:rPr>
              <a:t>National guidelines state that, if we want to install more ANPR cameras, we must do an assessment that demonstrates a clear need, taking account of the following factors:</a:t>
            </a:r>
          </a:p>
          <a:p>
            <a:pPr algn="l" fontAlgn="base">
              <a:buFont typeface="Arial" panose="020B0604020202020204" pitchFamily="34" charset="0"/>
              <a:buChar char="•"/>
            </a:pPr>
            <a:r>
              <a:rPr lang="en-GB" b="0" i="0" dirty="0">
                <a:solidFill>
                  <a:srgbClr val="1F2025"/>
                </a:solidFill>
                <a:effectLst/>
                <a:latin typeface="inherit"/>
              </a:rPr>
              <a:t>national security and counter terrorism</a:t>
            </a:r>
          </a:p>
          <a:p>
            <a:pPr algn="l" fontAlgn="base">
              <a:buFont typeface="Arial" panose="020B0604020202020204" pitchFamily="34" charset="0"/>
              <a:buChar char="•"/>
            </a:pPr>
            <a:r>
              <a:rPr lang="en-GB" b="0" i="0" dirty="0">
                <a:solidFill>
                  <a:srgbClr val="1F2025"/>
                </a:solidFill>
                <a:effectLst/>
                <a:latin typeface="inherit"/>
              </a:rPr>
              <a:t>serious, organised and major crime</a:t>
            </a:r>
          </a:p>
          <a:p>
            <a:pPr algn="l" fontAlgn="base">
              <a:buFont typeface="Arial" panose="020B0604020202020204" pitchFamily="34" charset="0"/>
              <a:buChar char="•"/>
            </a:pPr>
            <a:r>
              <a:rPr lang="en-GB" b="0" i="0" dirty="0">
                <a:solidFill>
                  <a:srgbClr val="1F2025"/>
                </a:solidFill>
                <a:effectLst/>
                <a:latin typeface="inherit"/>
              </a:rPr>
              <a:t>local crime</a:t>
            </a:r>
          </a:p>
          <a:p>
            <a:pPr algn="l" fontAlgn="base">
              <a:buFont typeface="Arial" panose="020B0604020202020204" pitchFamily="34" charset="0"/>
              <a:buChar char="•"/>
            </a:pPr>
            <a:r>
              <a:rPr lang="en-GB" b="0" i="0" dirty="0">
                <a:solidFill>
                  <a:srgbClr val="1F2025"/>
                </a:solidFill>
                <a:effectLst/>
                <a:latin typeface="inherit"/>
              </a:rPr>
              <a:t>community confidence and reassurance, and crime prevention and reduction.</a:t>
            </a:r>
          </a:p>
          <a:p>
            <a:pPr algn="l" fontAlgn="base"/>
            <a:r>
              <a:rPr lang="en-GB" b="0" i="0" dirty="0">
                <a:solidFill>
                  <a:srgbClr val="1F2025"/>
                </a:solidFill>
                <a:effectLst/>
                <a:latin typeface="lato-regular"/>
              </a:rPr>
              <a:t>In assessing whether new cameras are to be set up, we'll do a Data Privacy Impact Assessment (DPIA). We'll consult with people and organisations with a reasonable interest in the proposal, unless that would be against the purpose of the development which is to detect, deter and disrupt criminality.</a:t>
            </a:r>
          </a:p>
          <a:p>
            <a:pPr algn="l" fontAlgn="base"/>
            <a:r>
              <a:rPr lang="en-GB" b="0" i="0" dirty="0">
                <a:solidFill>
                  <a:srgbClr val="1F2025"/>
                </a:solidFill>
                <a:effectLst/>
                <a:latin typeface="lato-regular"/>
              </a:rPr>
              <a:t>We're committed to regularly review the location of ANPR cameras to make sure their use remains justified. All reviews will consider the impacts on privacy.</a:t>
            </a:r>
          </a:p>
          <a:p>
            <a:endParaRPr lang="en-GB" dirty="0"/>
          </a:p>
        </p:txBody>
      </p:sp>
    </p:spTree>
    <p:extLst>
      <p:ext uri="{BB962C8B-B14F-4D97-AF65-F5344CB8AC3E}">
        <p14:creationId xmlns:p14="http://schemas.microsoft.com/office/powerpoint/2010/main" val="16971536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529EA-9435-7EB6-3C8C-1778216CADF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41092AF-9874-5462-6B92-EE03327046B9}"/>
              </a:ext>
            </a:extLst>
          </p:cNvPr>
          <p:cNvSpPr>
            <a:spLocks noGrp="1"/>
          </p:cNvSpPr>
          <p:nvPr>
            <p:ph idx="1"/>
          </p:nvPr>
        </p:nvSpPr>
        <p:spPr/>
        <p:txBody>
          <a:bodyPr>
            <a:normAutofit fontScale="92500" lnSpcReduction="20000"/>
          </a:bodyPr>
          <a:lstStyle/>
          <a:p>
            <a:pPr algn="l" fontAlgn="base"/>
            <a:r>
              <a:rPr lang="en-GB" b="0" i="0" dirty="0">
                <a:solidFill>
                  <a:srgbClr val="1F2025"/>
                </a:solidFill>
                <a:effectLst/>
                <a:latin typeface="lato-regular"/>
              </a:rPr>
              <a:t>Vehicle cloning is when a criminal puts your vehicle's number plate on another vehicle to hide the identity. This is done to carry out criminal activity or to avoid tickets </a:t>
            </a:r>
            <a:r>
              <a:rPr lang="en-GB" b="0" i="0" dirty="0" err="1">
                <a:solidFill>
                  <a:srgbClr val="1F2025"/>
                </a:solidFill>
                <a:effectLst/>
                <a:latin typeface="lato-regular"/>
              </a:rPr>
              <a:t>eg</a:t>
            </a:r>
            <a:r>
              <a:rPr lang="en-GB" b="0" i="0" dirty="0">
                <a:solidFill>
                  <a:srgbClr val="1F2025"/>
                </a:solidFill>
                <a:effectLst/>
                <a:latin typeface="lato-regular"/>
              </a:rPr>
              <a:t> speeding tickets, parking fines, or toll and congestion charges.</a:t>
            </a:r>
          </a:p>
          <a:p>
            <a:pPr algn="l" fontAlgn="base"/>
            <a:r>
              <a:rPr lang="en-GB" b="0" i="0" dirty="0">
                <a:solidFill>
                  <a:srgbClr val="1F2025"/>
                </a:solidFill>
                <a:effectLst/>
                <a:latin typeface="lato-regular"/>
              </a:rPr>
              <a:t>If have you received a ticket that you suspect is the result of your vehicle being cloned, </a:t>
            </a:r>
            <a:r>
              <a:rPr lang="en-GB" b="0" i="0" u="sng" dirty="0">
                <a:solidFill>
                  <a:srgbClr val="00728E"/>
                </a:solidFill>
                <a:effectLst/>
                <a:latin typeface="latowebbold"/>
                <a:hlinkClick r:id="rId2"/>
              </a:rPr>
              <a:t>please report it</a:t>
            </a:r>
            <a:r>
              <a:rPr lang="en-GB" b="0" i="0" dirty="0">
                <a:solidFill>
                  <a:srgbClr val="1F2025"/>
                </a:solidFill>
                <a:effectLst/>
                <a:latin typeface="lato-regular"/>
              </a:rPr>
              <a:t>.</a:t>
            </a:r>
          </a:p>
          <a:p>
            <a:pPr algn="l" fontAlgn="base"/>
            <a:r>
              <a:rPr lang="en-GB" b="0" i="0" dirty="0">
                <a:solidFill>
                  <a:srgbClr val="1F2025"/>
                </a:solidFill>
                <a:effectLst/>
                <a:latin typeface="lato-regular"/>
              </a:rPr>
              <a:t>You should also </a:t>
            </a:r>
            <a:r>
              <a:rPr lang="en-GB" b="0" i="0" u="sng" dirty="0">
                <a:solidFill>
                  <a:srgbClr val="00728E"/>
                </a:solidFill>
                <a:effectLst/>
                <a:latin typeface="latowebbold"/>
                <a:hlinkClick r:id="rId3"/>
              </a:rPr>
              <a:t>notify the DVLA</a:t>
            </a:r>
            <a:r>
              <a:rPr lang="en-GB" b="0" i="0" dirty="0">
                <a:solidFill>
                  <a:srgbClr val="1F2025"/>
                </a:solidFill>
                <a:effectLst/>
                <a:latin typeface="lato-regular"/>
              </a:rPr>
              <a:t>.</a:t>
            </a:r>
          </a:p>
          <a:p>
            <a:pPr algn="l" fontAlgn="base"/>
            <a:r>
              <a:rPr lang="en-GB" b="0" i="0" dirty="0">
                <a:solidFill>
                  <a:srgbClr val="1F2025"/>
                </a:solidFill>
                <a:effectLst/>
                <a:latin typeface="lato-regular"/>
              </a:rPr>
              <a:t>You can then contact the organisation that issued the fine, explain your vehicle has been cloned and request cancellation. Tell them the DVLA and police have been informed and send supporting evidence if available, such as a police issued crime reference number.</a:t>
            </a:r>
          </a:p>
          <a:p>
            <a:pPr algn="l" fontAlgn="base"/>
            <a:endParaRPr lang="en-GB" dirty="0">
              <a:solidFill>
                <a:srgbClr val="1F2025"/>
              </a:solidFill>
              <a:latin typeface="lato-regular"/>
            </a:endParaRPr>
          </a:p>
          <a:p>
            <a:pPr algn="l" fontAlgn="base"/>
            <a:r>
              <a:rPr lang="en-GB">
                <a:hlinkClick r:id="rId4"/>
              </a:rPr>
              <a:t>Automatic Number Plate Recognition (ANPR) | Police.uk</a:t>
            </a:r>
            <a:endParaRPr lang="en-GB" b="0" i="0" dirty="0">
              <a:solidFill>
                <a:srgbClr val="1F2025"/>
              </a:solidFill>
              <a:effectLst/>
              <a:latin typeface="lato-regular"/>
            </a:endParaRPr>
          </a:p>
          <a:p>
            <a:endParaRPr lang="en-GB" dirty="0"/>
          </a:p>
        </p:txBody>
      </p:sp>
    </p:spTree>
    <p:extLst>
      <p:ext uri="{BB962C8B-B14F-4D97-AF65-F5344CB8AC3E}">
        <p14:creationId xmlns:p14="http://schemas.microsoft.com/office/powerpoint/2010/main" val="29915612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76F7ED-0409-06D0-54AF-F9FEDE1E0C6D}"/>
              </a:ext>
            </a:extLst>
          </p:cNvPr>
          <p:cNvSpPr>
            <a:spLocks noGrp="1"/>
          </p:cNvSpPr>
          <p:nvPr>
            <p:ph type="title"/>
          </p:nvPr>
        </p:nvSpPr>
        <p:spPr>
          <a:xfrm>
            <a:off x="1136397" y="502020"/>
            <a:ext cx="5323715" cy="1642970"/>
          </a:xfrm>
        </p:spPr>
        <p:txBody>
          <a:bodyPr anchor="b">
            <a:normAutofit/>
          </a:bodyPr>
          <a:lstStyle/>
          <a:p>
            <a:r>
              <a:rPr lang="en-GB" sz="3700"/>
              <a:t>Each Police Force will require a policy document for their ANPR system.</a:t>
            </a:r>
          </a:p>
        </p:txBody>
      </p:sp>
      <p:sp>
        <p:nvSpPr>
          <p:cNvPr id="3" name="Content Placeholder 2">
            <a:extLst>
              <a:ext uri="{FF2B5EF4-FFF2-40B4-BE49-F238E27FC236}">
                <a16:creationId xmlns:a16="http://schemas.microsoft.com/office/drawing/2014/main" id="{0EC9C2A1-5580-87C9-19B2-3F47BE9D5D1C}"/>
              </a:ext>
            </a:extLst>
          </p:cNvPr>
          <p:cNvSpPr>
            <a:spLocks noGrp="1"/>
          </p:cNvSpPr>
          <p:nvPr>
            <p:ph idx="1"/>
          </p:nvPr>
        </p:nvSpPr>
        <p:spPr>
          <a:xfrm>
            <a:off x="1144923" y="2405894"/>
            <a:ext cx="5315189" cy="3535083"/>
          </a:xfrm>
        </p:spPr>
        <p:txBody>
          <a:bodyPr anchor="t">
            <a:normAutofit/>
          </a:bodyPr>
          <a:lstStyle/>
          <a:p>
            <a:r>
              <a:rPr lang="en-GB" sz="2000">
                <a:hlinkClick r:id="rId2"/>
              </a:rPr>
              <a:t>https://www.dyfed-powys.police.uk/SysSiteAssets/foi-media/dyfed-powys/policies/anpr-policy/anpr-policy</a:t>
            </a:r>
            <a:endParaRPr lang="en-GB" sz="2000"/>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BCAE11EB-C33B-F1A6-734E-031920CEED35}"/>
              </a:ext>
            </a:extLst>
          </p:cNvPr>
          <p:cNvPicPr>
            <a:picLocks noChangeAspect="1"/>
          </p:cNvPicPr>
          <p:nvPr/>
        </p:nvPicPr>
        <p:blipFill>
          <a:blip r:embed="rId3"/>
          <a:stretch>
            <a:fillRect/>
          </a:stretch>
        </p:blipFill>
        <p:spPr>
          <a:xfrm>
            <a:off x="7075967" y="1249930"/>
            <a:ext cx="4170530" cy="4390032"/>
          </a:xfrm>
          <a:prstGeom prst="rect">
            <a:avLst/>
          </a:prstGeom>
        </p:spPr>
      </p:pic>
    </p:spTree>
    <p:extLst>
      <p:ext uri="{BB962C8B-B14F-4D97-AF65-F5344CB8AC3E}">
        <p14:creationId xmlns:p14="http://schemas.microsoft.com/office/powerpoint/2010/main" val="28701518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0A2657-0AF9-C409-1863-B5CFC705ECB7}"/>
              </a:ext>
            </a:extLst>
          </p:cNvPr>
          <p:cNvSpPr>
            <a:spLocks noGrp="1"/>
          </p:cNvSpPr>
          <p:nvPr>
            <p:ph type="title"/>
          </p:nvPr>
        </p:nvSpPr>
        <p:spPr>
          <a:xfrm>
            <a:off x="838201" y="365125"/>
            <a:ext cx="5251316" cy="4566798"/>
          </a:xfrm>
        </p:spPr>
        <p:txBody>
          <a:bodyPr>
            <a:normAutofit/>
          </a:bodyPr>
          <a:lstStyle/>
          <a:p>
            <a:r>
              <a:rPr lang="en-GB" sz="4100" dirty="0">
                <a:hlinkClick r:id="rId2"/>
              </a:rPr>
              <a:t>Automatic Number Plate Recognition (ANPR) Technology</a:t>
            </a:r>
            <a:endParaRPr lang="en-GB" sz="4100" dirty="0"/>
          </a:p>
        </p:txBody>
      </p:sp>
      <p:pic>
        <p:nvPicPr>
          <p:cNvPr id="5" name="Content Placeholder 4">
            <a:extLst>
              <a:ext uri="{FF2B5EF4-FFF2-40B4-BE49-F238E27FC236}">
                <a16:creationId xmlns:a16="http://schemas.microsoft.com/office/drawing/2014/main" id="{5DF74B95-C17D-209E-966C-DF91A848ACDA}"/>
              </a:ext>
            </a:extLst>
          </p:cNvPr>
          <p:cNvPicPr>
            <a:picLocks noChangeAspect="1"/>
          </p:cNvPicPr>
          <p:nvPr/>
        </p:nvPicPr>
        <p:blipFill>
          <a:blip r:embed="rId3"/>
          <a:srcRect l="20397" r="34173"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1417889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05D898-E6D0-56F5-122D-E08FCC77F38C}"/>
              </a:ext>
            </a:extLst>
          </p:cNvPr>
          <p:cNvSpPr>
            <a:spLocks noGrp="1"/>
          </p:cNvSpPr>
          <p:nvPr>
            <p:ph type="title"/>
          </p:nvPr>
        </p:nvSpPr>
        <p:spPr>
          <a:xfrm>
            <a:off x="1136397" y="502020"/>
            <a:ext cx="5323715" cy="3282040"/>
          </a:xfrm>
        </p:spPr>
        <p:txBody>
          <a:bodyPr anchor="b">
            <a:normAutofit/>
          </a:bodyPr>
          <a:lstStyle/>
          <a:p>
            <a:r>
              <a:rPr lang="en-GB" sz="2800" dirty="0">
                <a:hlinkClick r:id="rId2"/>
              </a:rPr>
              <a:t>Huge three-day ANPR operation sends clear message to criminals in and out of Northamptonshire</a:t>
            </a:r>
            <a:endParaRPr lang="en-GB" sz="2800" dirty="0"/>
          </a:p>
        </p:txBody>
      </p:sp>
      <p:sp>
        <p:nvSpPr>
          <p:cNvPr id="33" name="Rectangle 3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a:extLst>
              <a:ext uri="{FF2B5EF4-FFF2-40B4-BE49-F238E27FC236}">
                <a16:creationId xmlns:a16="http://schemas.microsoft.com/office/drawing/2014/main" id="{D305217A-262B-E555-D435-2401E8C7E933}"/>
              </a:ext>
            </a:extLst>
          </p:cNvPr>
          <p:cNvPicPr>
            <a:picLocks noChangeAspect="1"/>
          </p:cNvPicPr>
          <p:nvPr/>
        </p:nvPicPr>
        <p:blipFill>
          <a:blip r:embed="rId3"/>
          <a:stretch>
            <a:fillRect/>
          </a:stretch>
        </p:blipFill>
        <p:spPr>
          <a:xfrm>
            <a:off x="7075967" y="2183361"/>
            <a:ext cx="4170530" cy="2523170"/>
          </a:xfrm>
          <a:prstGeom prst="rect">
            <a:avLst/>
          </a:prstGeom>
        </p:spPr>
      </p:pic>
    </p:spTree>
    <p:extLst>
      <p:ext uri="{BB962C8B-B14F-4D97-AF65-F5344CB8AC3E}">
        <p14:creationId xmlns:p14="http://schemas.microsoft.com/office/powerpoint/2010/main" val="28308593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CCA9C-6698-CFE3-8CD3-9C5B5EE4E2E9}"/>
              </a:ext>
            </a:extLst>
          </p:cNvPr>
          <p:cNvSpPr>
            <a:spLocks noGrp="1"/>
          </p:cNvSpPr>
          <p:nvPr>
            <p:ph type="title"/>
          </p:nvPr>
        </p:nvSpPr>
        <p:spPr/>
        <p:txBody>
          <a:bodyPr/>
          <a:lstStyle/>
          <a:p>
            <a:r>
              <a:rPr lang="en-GB" dirty="0"/>
              <a:t>Case Exercise</a:t>
            </a:r>
          </a:p>
        </p:txBody>
      </p:sp>
      <p:sp>
        <p:nvSpPr>
          <p:cNvPr id="3" name="Content Placeholder 2">
            <a:extLst>
              <a:ext uri="{FF2B5EF4-FFF2-40B4-BE49-F238E27FC236}">
                <a16:creationId xmlns:a16="http://schemas.microsoft.com/office/drawing/2014/main" id="{FAE932C6-FBB7-9EFE-29C6-9817D9194FEA}"/>
              </a:ext>
            </a:extLst>
          </p:cNvPr>
          <p:cNvSpPr>
            <a:spLocks noGrp="1"/>
          </p:cNvSpPr>
          <p:nvPr>
            <p:ph idx="1"/>
          </p:nvPr>
        </p:nvSpPr>
        <p:spPr/>
        <p:txBody>
          <a:bodyPr/>
          <a:lstStyle/>
          <a:p>
            <a:r>
              <a:rPr lang="en-GB" dirty="0"/>
              <a:t>Map</a:t>
            </a:r>
          </a:p>
          <a:p>
            <a:r>
              <a:rPr lang="en-GB" dirty="0"/>
              <a:t>ANPR</a:t>
            </a:r>
          </a:p>
          <a:p>
            <a:r>
              <a:rPr lang="en-GB" dirty="0"/>
              <a:t>Scenario</a:t>
            </a:r>
          </a:p>
          <a:p>
            <a:r>
              <a:rPr lang="en-GB" dirty="0"/>
              <a:t>Intel</a:t>
            </a:r>
          </a:p>
          <a:p>
            <a:r>
              <a:rPr lang="en-GB" dirty="0"/>
              <a:t>Students </a:t>
            </a:r>
            <a:r>
              <a:rPr lang="en-GB"/>
              <a:t>plan activities</a:t>
            </a:r>
          </a:p>
        </p:txBody>
      </p:sp>
    </p:spTree>
    <p:extLst>
      <p:ext uri="{BB962C8B-B14F-4D97-AF65-F5344CB8AC3E}">
        <p14:creationId xmlns:p14="http://schemas.microsoft.com/office/powerpoint/2010/main" val="36881707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C0211-D36F-9484-1691-913353C3A60B}"/>
              </a:ext>
            </a:extLst>
          </p:cNvPr>
          <p:cNvSpPr>
            <a:spLocks noGrp="1"/>
          </p:cNvSpPr>
          <p:nvPr>
            <p:ph type="title"/>
          </p:nvPr>
        </p:nvSpPr>
        <p:spPr/>
        <p:txBody>
          <a:bodyPr/>
          <a:lstStyle/>
          <a:p>
            <a:r>
              <a:rPr lang="en-GB" dirty="0"/>
              <a:t>1.</a:t>
            </a:r>
          </a:p>
        </p:txBody>
      </p:sp>
      <p:sp>
        <p:nvSpPr>
          <p:cNvPr id="3" name="Content Placeholder 2">
            <a:extLst>
              <a:ext uri="{FF2B5EF4-FFF2-40B4-BE49-F238E27FC236}">
                <a16:creationId xmlns:a16="http://schemas.microsoft.com/office/drawing/2014/main" id="{F596BB78-788A-E188-1D85-B118577C79EB}"/>
              </a:ext>
            </a:extLst>
          </p:cNvPr>
          <p:cNvSpPr>
            <a:spLocks noGrp="1"/>
          </p:cNvSpPr>
          <p:nvPr>
            <p:ph idx="1"/>
          </p:nvPr>
        </p:nvSpPr>
        <p:spPr/>
        <p:txBody>
          <a:bodyPr/>
          <a:lstStyle/>
          <a:p>
            <a:r>
              <a:rPr lang="en-GB" dirty="0"/>
              <a:t>You are the Inspector with the responsibility for the Town and surrounding area of Hays Castle in South East Wales, which sits on the England Wales Border.</a:t>
            </a:r>
          </a:p>
          <a:p>
            <a:endParaRPr lang="en-GB" dirty="0"/>
          </a:p>
          <a:p>
            <a:r>
              <a:rPr lang="en-GB" dirty="0"/>
              <a:t>You have just been advised that you have a budget to acquire CCTV and ANPR cameras for your town and surrounding area.</a:t>
            </a:r>
          </a:p>
          <a:p>
            <a:endParaRPr lang="en-GB" dirty="0"/>
          </a:p>
          <a:p>
            <a:r>
              <a:rPr lang="en-GB" dirty="0"/>
              <a:t>What considerations are you going to make, prior to purchasing and installing the equipment?</a:t>
            </a:r>
          </a:p>
        </p:txBody>
      </p:sp>
    </p:spTree>
    <p:extLst>
      <p:ext uri="{BB962C8B-B14F-4D97-AF65-F5344CB8AC3E}">
        <p14:creationId xmlns:p14="http://schemas.microsoft.com/office/powerpoint/2010/main" val="13187749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FBCF6-D25C-DDD5-5D02-5F54B22128F2}"/>
              </a:ext>
            </a:extLst>
          </p:cNvPr>
          <p:cNvSpPr>
            <a:spLocks noGrp="1"/>
          </p:cNvSpPr>
          <p:nvPr>
            <p:ph type="title"/>
          </p:nvPr>
        </p:nvSpPr>
        <p:spPr/>
        <p:txBody>
          <a:bodyPr/>
          <a:lstStyle/>
          <a:p>
            <a:r>
              <a:rPr lang="en-GB" dirty="0"/>
              <a:t>2.</a:t>
            </a:r>
          </a:p>
        </p:txBody>
      </p:sp>
      <p:sp>
        <p:nvSpPr>
          <p:cNvPr id="3" name="Content Placeholder 2">
            <a:extLst>
              <a:ext uri="{FF2B5EF4-FFF2-40B4-BE49-F238E27FC236}">
                <a16:creationId xmlns:a16="http://schemas.microsoft.com/office/drawing/2014/main" id="{60994EC7-570B-24FE-C69D-B6A61BF486AF}"/>
              </a:ext>
            </a:extLst>
          </p:cNvPr>
          <p:cNvSpPr>
            <a:spLocks noGrp="1"/>
          </p:cNvSpPr>
          <p:nvPr>
            <p:ph idx="1"/>
          </p:nvPr>
        </p:nvSpPr>
        <p:spPr/>
        <p:txBody>
          <a:bodyPr/>
          <a:lstStyle/>
          <a:p>
            <a:r>
              <a:rPr lang="en-GB" dirty="0"/>
              <a:t>You have identified that you have a motorway exit on the outskirts of the town which connects to two A class roads and a number of minor roads which lead off it.</a:t>
            </a:r>
          </a:p>
          <a:p>
            <a:endParaRPr lang="en-GB" dirty="0"/>
          </a:p>
          <a:p>
            <a:r>
              <a:rPr lang="en-GB" dirty="0"/>
              <a:t>There are a number of large retail and industrial parks accessed via those A roads, a hospital and a number of schools.</a:t>
            </a:r>
          </a:p>
          <a:p>
            <a:endParaRPr lang="en-GB" dirty="0"/>
          </a:p>
          <a:p>
            <a:r>
              <a:rPr lang="en-GB" dirty="0"/>
              <a:t>Does this affect your decision making process?</a:t>
            </a:r>
          </a:p>
        </p:txBody>
      </p:sp>
    </p:spTree>
    <p:extLst>
      <p:ext uri="{BB962C8B-B14F-4D97-AF65-F5344CB8AC3E}">
        <p14:creationId xmlns:p14="http://schemas.microsoft.com/office/powerpoint/2010/main" val="22068296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B3194-0D16-7A8A-081D-2B6F0FF3C444}"/>
              </a:ext>
            </a:extLst>
          </p:cNvPr>
          <p:cNvSpPr>
            <a:spLocks noGrp="1"/>
          </p:cNvSpPr>
          <p:nvPr>
            <p:ph type="title"/>
          </p:nvPr>
        </p:nvSpPr>
        <p:spPr/>
        <p:txBody>
          <a:bodyPr>
            <a:normAutofit/>
          </a:bodyPr>
          <a:lstStyle/>
          <a:p>
            <a:r>
              <a:rPr lang="en-GB" dirty="0"/>
              <a:t>3. </a:t>
            </a:r>
          </a:p>
        </p:txBody>
      </p:sp>
      <p:sp>
        <p:nvSpPr>
          <p:cNvPr id="3" name="Content Placeholder 2">
            <a:extLst>
              <a:ext uri="{FF2B5EF4-FFF2-40B4-BE49-F238E27FC236}">
                <a16:creationId xmlns:a16="http://schemas.microsoft.com/office/drawing/2014/main" id="{81C3A19D-2033-789D-FB21-4E9A3F5F0000}"/>
              </a:ext>
            </a:extLst>
          </p:cNvPr>
          <p:cNvSpPr>
            <a:spLocks noGrp="1"/>
          </p:cNvSpPr>
          <p:nvPr>
            <p:ph idx="1"/>
          </p:nvPr>
        </p:nvSpPr>
        <p:spPr/>
        <p:txBody>
          <a:bodyPr/>
          <a:lstStyle/>
          <a:p>
            <a:r>
              <a:rPr lang="en-GB" dirty="0"/>
              <a:t>You have decided to undertake a crime pattern analysis to assist you in where you plan to place the cameras.</a:t>
            </a:r>
          </a:p>
          <a:p>
            <a:endParaRPr lang="en-GB" dirty="0"/>
          </a:p>
          <a:p>
            <a:r>
              <a:rPr lang="en-GB" dirty="0"/>
              <a:t>Discuss how you would do this, how it would affect your decision making process and anything you may wish to take into consideration.</a:t>
            </a:r>
          </a:p>
        </p:txBody>
      </p:sp>
    </p:spTree>
    <p:extLst>
      <p:ext uri="{BB962C8B-B14F-4D97-AF65-F5344CB8AC3E}">
        <p14:creationId xmlns:p14="http://schemas.microsoft.com/office/powerpoint/2010/main" val="17305446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9BD7F-D40D-4649-8AD5-5227D77FEA90}"/>
              </a:ext>
            </a:extLst>
          </p:cNvPr>
          <p:cNvSpPr>
            <a:spLocks noGrp="1"/>
          </p:cNvSpPr>
          <p:nvPr>
            <p:ph type="title"/>
          </p:nvPr>
        </p:nvSpPr>
        <p:spPr/>
        <p:txBody>
          <a:bodyPr/>
          <a:lstStyle/>
          <a:p>
            <a:r>
              <a:rPr lang="en-GB" dirty="0"/>
              <a:t>4.</a:t>
            </a:r>
          </a:p>
        </p:txBody>
      </p:sp>
      <p:sp>
        <p:nvSpPr>
          <p:cNvPr id="3" name="Content Placeholder 2">
            <a:extLst>
              <a:ext uri="{FF2B5EF4-FFF2-40B4-BE49-F238E27FC236}">
                <a16:creationId xmlns:a16="http://schemas.microsoft.com/office/drawing/2014/main" id="{B72D951A-98DF-E7E8-C57D-8B784A27CEDF}"/>
              </a:ext>
            </a:extLst>
          </p:cNvPr>
          <p:cNvSpPr>
            <a:spLocks noGrp="1"/>
          </p:cNvSpPr>
          <p:nvPr>
            <p:ph idx="1"/>
          </p:nvPr>
        </p:nvSpPr>
        <p:spPr/>
        <p:txBody>
          <a:bodyPr/>
          <a:lstStyle/>
          <a:p>
            <a:r>
              <a:rPr lang="en-GB" dirty="0"/>
              <a:t>Congratulations!</a:t>
            </a:r>
          </a:p>
          <a:p>
            <a:endParaRPr lang="en-GB" dirty="0"/>
          </a:p>
          <a:p>
            <a:r>
              <a:rPr lang="en-GB" dirty="0"/>
              <a:t>You successfully identified three locations for the Cameras to be placed, One just before the motorway exit and two at points on the two main A class roads.</a:t>
            </a:r>
          </a:p>
        </p:txBody>
      </p:sp>
    </p:spTree>
    <p:extLst>
      <p:ext uri="{BB962C8B-B14F-4D97-AF65-F5344CB8AC3E}">
        <p14:creationId xmlns:p14="http://schemas.microsoft.com/office/powerpoint/2010/main" val="10324300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E3103-148A-BA13-7A1F-5C943E9E048F}"/>
              </a:ext>
            </a:extLst>
          </p:cNvPr>
          <p:cNvSpPr>
            <a:spLocks noGrp="1"/>
          </p:cNvSpPr>
          <p:nvPr>
            <p:ph type="title"/>
          </p:nvPr>
        </p:nvSpPr>
        <p:spPr/>
        <p:txBody>
          <a:bodyPr/>
          <a:lstStyle/>
          <a:p>
            <a:r>
              <a:rPr lang="en-GB" dirty="0"/>
              <a:t>5.</a:t>
            </a:r>
          </a:p>
        </p:txBody>
      </p:sp>
      <p:sp>
        <p:nvSpPr>
          <p:cNvPr id="3" name="Content Placeholder 2">
            <a:extLst>
              <a:ext uri="{FF2B5EF4-FFF2-40B4-BE49-F238E27FC236}">
                <a16:creationId xmlns:a16="http://schemas.microsoft.com/office/drawing/2014/main" id="{C16CE660-BE66-7EDD-66FC-DDD35B9DA9C2}"/>
              </a:ext>
            </a:extLst>
          </p:cNvPr>
          <p:cNvSpPr>
            <a:spLocks noGrp="1"/>
          </p:cNvSpPr>
          <p:nvPr>
            <p:ph idx="1"/>
          </p:nvPr>
        </p:nvSpPr>
        <p:spPr/>
        <p:txBody>
          <a:bodyPr/>
          <a:lstStyle/>
          <a:p>
            <a:r>
              <a:rPr lang="en-GB" dirty="0"/>
              <a:t>Unfortunately, in the approach to Christmas, you find that there has been an increase in the number of overnight burglaries at the retail parks.  Confident that you find out who has done this, you intend to use your new Cameras to do so.  Discuss how you intend to achieve this.</a:t>
            </a:r>
          </a:p>
        </p:txBody>
      </p:sp>
    </p:spTree>
    <p:extLst>
      <p:ext uri="{BB962C8B-B14F-4D97-AF65-F5344CB8AC3E}">
        <p14:creationId xmlns:p14="http://schemas.microsoft.com/office/powerpoint/2010/main" val="34023839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40545-9C63-766C-F8CA-993EE09EEB14}"/>
              </a:ext>
            </a:extLst>
          </p:cNvPr>
          <p:cNvSpPr>
            <a:spLocks noGrp="1"/>
          </p:cNvSpPr>
          <p:nvPr>
            <p:ph type="title"/>
          </p:nvPr>
        </p:nvSpPr>
        <p:spPr/>
        <p:txBody>
          <a:bodyPr/>
          <a:lstStyle/>
          <a:p>
            <a:r>
              <a:rPr lang="en-GB" dirty="0"/>
              <a:t>6.</a:t>
            </a:r>
          </a:p>
        </p:txBody>
      </p:sp>
      <p:sp>
        <p:nvSpPr>
          <p:cNvPr id="3" name="Content Placeholder 2">
            <a:extLst>
              <a:ext uri="{FF2B5EF4-FFF2-40B4-BE49-F238E27FC236}">
                <a16:creationId xmlns:a16="http://schemas.microsoft.com/office/drawing/2014/main" id="{78F0263E-9C16-2D62-9B95-A696DA452A57}"/>
              </a:ext>
            </a:extLst>
          </p:cNvPr>
          <p:cNvSpPr>
            <a:spLocks noGrp="1"/>
          </p:cNvSpPr>
          <p:nvPr>
            <p:ph idx="1"/>
          </p:nvPr>
        </p:nvSpPr>
        <p:spPr/>
        <p:txBody>
          <a:bodyPr>
            <a:normAutofit lnSpcReduction="10000"/>
          </a:bodyPr>
          <a:lstStyle/>
          <a:p>
            <a:r>
              <a:rPr lang="en-GB" dirty="0"/>
              <a:t>In addition to checking significant times during which the burglaries are believed to be committed you remember that Johnny Jones, has moved back to the area and is residing in a bail hostel having been released from custody a few weeks ago.  You are aware that there is a static CCTV camera at the end of the road just down from the bail hostel and you think it would be a good idea to check out his activities “Just in case” he is involved in these offences.</a:t>
            </a:r>
          </a:p>
          <a:p>
            <a:endParaRPr lang="en-GB" dirty="0"/>
          </a:p>
          <a:p>
            <a:r>
              <a:rPr lang="en-GB" dirty="0"/>
              <a:t>What are your thoughts and could you undertake surveillance of his actions in these circumstances?</a:t>
            </a:r>
          </a:p>
        </p:txBody>
      </p:sp>
    </p:spTree>
    <p:extLst>
      <p:ext uri="{BB962C8B-B14F-4D97-AF65-F5344CB8AC3E}">
        <p14:creationId xmlns:p14="http://schemas.microsoft.com/office/powerpoint/2010/main" val="36991901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265BB-EADF-78F4-0C83-D83DADE5C214}"/>
              </a:ext>
            </a:extLst>
          </p:cNvPr>
          <p:cNvSpPr>
            <a:spLocks noGrp="1"/>
          </p:cNvSpPr>
          <p:nvPr>
            <p:ph type="title"/>
          </p:nvPr>
        </p:nvSpPr>
        <p:spPr/>
        <p:txBody>
          <a:bodyPr/>
          <a:lstStyle/>
          <a:p>
            <a:r>
              <a:rPr lang="en-GB" dirty="0"/>
              <a:t>7.</a:t>
            </a:r>
          </a:p>
        </p:txBody>
      </p:sp>
      <p:sp>
        <p:nvSpPr>
          <p:cNvPr id="3" name="Content Placeholder 2">
            <a:extLst>
              <a:ext uri="{FF2B5EF4-FFF2-40B4-BE49-F238E27FC236}">
                <a16:creationId xmlns:a16="http://schemas.microsoft.com/office/drawing/2014/main" id="{C6BB3F05-BBF4-A211-8854-B59BCF958805}"/>
              </a:ext>
            </a:extLst>
          </p:cNvPr>
          <p:cNvSpPr>
            <a:spLocks noGrp="1"/>
          </p:cNvSpPr>
          <p:nvPr>
            <p:ph idx="1"/>
          </p:nvPr>
        </p:nvSpPr>
        <p:spPr/>
        <p:txBody>
          <a:bodyPr>
            <a:normAutofit lnSpcReduction="10000"/>
          </a:bodyPr>
          <a:lstStyle/>
          <a:p>
            <a:r>
              <a:rPr lang="en-GB" dirty="0"/>
              <a:t>You have had a lucky break, just when you thought these offences were undetectable, one of your team, bored one night went for a patrol over the mountain road and stopped a vehicle on its way back out of town.  The vehicle was three people up, all of whom had previous convictions for thefts and they had a number of televisions on board, all boxed and new that they could not account for.  Enquires later revealed that they belonged to a retail store that had been subject to a burglary earlier that evening.</a:t>
            </a:r>
          </a:p>
          <a:p>
            <a:endParaRPr lang="en-GB" dirty="0"/>
          </a:p>
          <a:p>
            <a:r>
              <a:rPr lang="en-GB" dirty="0"/>
              <a:t>What are your thoughts and what actions might you now consider?</a:t>
            </a:r>
          </a:p>
        </p:txBody>
      </p:sp>
    </p:spTree>
    <p:extLst>
      <p:ext uri="{BB962C8B-B14F-4D97-AF65-F5344CB8AC3E}">
        <p14:creationId xmlns:p14="http://schemas.microsoft.com/office/powerpoint/2010/main" val="23898468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1255</Words>
  <Application>Microsoft Office PowerPoint</Application>
  <PresentationFormat>Widescreen</PresentationFormat>
  <Paragraphs>67</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inherit</vt:lpstr>
      <vt:lpstr>lato-regular</vt:lpstr>
      <vt:lpstr>latowebbold</vt:lpstr>
      <vt:lpstr>Aptos</vt:lpstr>
      <vt:lpstr>Aptos Display</vt:lpstr>
      <vt:lpstr>Arial</vt:lpstr>
      <vt:lpstr>Office Theme</vt:lpstr>
      <vt:lpstr>Automatic Number Plate Recognition </vt:lpstr>
      <vt:lpstr>PowerPoint Presentation</vt:lpstr>
      <vt:lpstr>PowerPoint Presentation</vt:lpstr>
      <vt:lpstr>PowerPoint Presentation</vt:lpstr>
      <vt:lpstr>PowerPoint Presentation</vt:lpstr>
      <vt:lpstr>PowerPoint Presentation</vt:lpstr>
      <vt:lpstr>Each Police Force will require a policy document for their ANPR system.</vt:lpstr>
      <vt:lpstr>Automatic Number Plate Recognition (ANPR) Technology</vt:lpstr>
      <vt:lpstr>Huge three-day ANPR operation sends clear message to criminals in and out of Northamptonshire</vt:lpstr>
      <vt:lpstr>Case Exercise</vt:lpstr>
      <vt:lpstr>1.</vt:lpstr>
      <vt:lpstr>2.</vt:lpstr>
      <vt:lpstr>3. </vt:lpstr>
      <vt:lpstr>4.</vt:lpstr>
      <vt:lpstr>5.</vt:lpstr>
      <vt:lpstr>6.</vt:lpstr>
      <vt:lpstr>7.</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5</cp:revision>
  <dcterms:created xsi:type="dcterms:W3CDTF">2024-12-01T22:20:02Z</dcterms:created>
  <dcterms:modified xsi:type="dcterms:W3CDTF">2024-12-03T13:52:35Z</dcterms:modified>
</cp:coreProperties>
</file>