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4" r:id="rId1"/>
    <p:sldMasterId id="2147483761" r:id="rId2"/>
    <p:sldMasterId id="2147483837" r:id="rId3"/>
    <p:sldMasterId id="2147483915" r:id="rId4"/>
  </p:sldMasterIdLst>
  <p:notesMasterIdLst>
    <p:notesMasterId r:id="rId25"/>
  </p:notesMasterIdLst>
  <p:sldIdLst>
    <p:sldId id="474" r:id="rId5"/>
    <p:sldId id="258" r:id="rId6"/>
    <p:sldId id="260" r:id="rId7"/>
    <p:sldId id="475" r:id="rId8"/>
    <p:sldId id="256" r:id="rId9"/>
    <p:sldId id="396" r:id="rId10"/>
    <p:sldId id="1056" r:id="rId11"/>
    <p:sldId id="1481" r:id="rId12"/>
    <p:sldId id="293" r:id="rId13"/>
    <p:sldId id="1485" r:id="rId14"/>
    <p:sldId id="1482" r:id="rId15"/>
    <p:sldId id="1062" r:id="rId16"/>
    <p:sldId id="1053" r:id="rId17"/>
    <p:sldId id="1057" r:id="rId18"/>
    <p:sldId id="1063" r:id="rId19"/>
    <p:sldId id="1064" r:id="rId20"/>
    <p:sldId id="1483" r:id="rId21"/>
    <p:sldId id="1484" r:id="rId22"/>
    <p:sldId id="406" r:id="rId23"/>
    <p:sldId id="265" r:id="rId2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9FF"/>
    <a:srgbClr val="EBD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843" autoAdjust="0"/>
    <p:restoredTop sz="94660"/>
  </p:normalViewPr>
  <p:slideViewPr>
    <p:cSldViewPr snapToGrid="0">
      <p:cViewPr varScale="1">
        <p:scale>
          <a:sx n="60" d="100"/>
          <a:sy n="60" d="100"/>
        </p:scale>
        <p:origin x="192" y="8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24F88B-4BEC-4DE1-A9F2-5DE075044BC9}" type="datetimeFigureOut">
              <a:t>11/7/24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D7DC03-4094-4227-9F54-4DFFCBF54F2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98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1455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Image Placeholder 1">
            <a:extLst>
              <a:ext uri="{FF2B5EF4-FFF2-40B4-BE49-F238E27FC236}">
                <a16:creationId xmlns:a16="http://schemas.microsoft.com/office/drawing/2014/main" id="{25ED27C3-5C8D-B547-B18A-8A97E4D4483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Notes Placeholder 2">
            <a:extLst>
              <a:ext uri="{FF2B5EF4-FFF2-40B4-BE49-F238E27FC236}">
                <a16:creationId xmlns:a16="http://schemas.microsoft.com/office/drawing/2014/main" id="{71BB2360-41DE-9343-B2BA-E63CFB5FC0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cy-GB" dirty="0"/>
              <a:t>12 Segments</a:t>
            </a:r>
          </a:p>
        </p:txBody>
      </p:sp>
      <p:sp>
        <p:nvSpPr>
          <p:cNvPr id="26627" name="Slide Number Placeholder 3">
            <a:extLst>
              <a:ext uri="{FF2B5EF4-FFF2-40B4-BE49-F238E27FC236}">
                <a16:creationId xmlns:a16="http://schemas.microsoft.com/office/drawing/2014/main" id="{0106A50C-5F77-F742-AAAC-162BCE81F87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66E015-6C07-5148-ADA4-616A57B5EA13}" type="slidenum">
              <a:rPr lang="en-GB" altLang="cy-GB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GB" altLang="cy-GB"/>
          </a:p>
        </p:txBody>
      </p:sp>
    </p:spTree>
    <p:extLst>
      <p:ext uri="{BB962C8B-B14F-4D97-AF65-F5344CB8AC3E}">
        <p14:creationId xmlns:p14="http://schemas.microsoft.com/office/powerpoint/2010/main" val="13830807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6210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740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" name="Group 633">
            <a:extLst>
              <a:ext uri="{FF2B5EF4-FFF2-40B4-BE49-F238E27FC236}">
                <a16:creationId xmlns:a16="http://schemas.microsoft.com/office/drawing/2014/main" id="{AAEE2BD1-B8F7-479D-941B-7C91AF788893}"/>
              </a:ext>
            </a:extLst>
          </p:cNvPr>
          <p:cNvGrpSpPr/>
          <p:nvPr userDrawn="1"/>
        </p:nvGrpSpPr>
        <p:grpSpPr>
          <a:xfrm>
            <a:off x="-266651" y="244950"/>
            <a:ext cx="12743631" cy="6344328"/>
            <a:chOff x="-266651" y="244950"/>
            <a:chExt cx="12743631" cy="6344328"/>
          </a:xfrm>
          <a:solidFill>
            <a:schemeClr val="bg1">
              <a:alpha val="10000"/>
            </a:schemeClr>
          </a:solidFill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830C1C8E-FDE2-439F-80D9-FB4D6EE1615F}"/>
                </a:ext>
              </a:extLst>
            </p:cNvPr>
            <p:cNvGrpSpPr/>
            <p:nvPr userDrawn="1"/>
          </p:nvGrpSpPr>
          <p:grpSpPr>
            <a:xfrm>
              <a:off x="26804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4" name="Oval 1">
                <a:extLst>
                  <a:ext uri="{FF2B5EF4-FFF2-40B4-BE49-F238E27FC236}">
                    <a16:creationId xmlns:a16="http://schemas.microsoft.com/office/drawing/2014/main" id="{FA9A91F6-421C-410C-BB90-DE3EE2BF2FD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" name="Oval 1">
                <a:extLst>
                  <a:ext uri="{FF2B5EF4-FFF2-40B4-BE49-F238E27FC236}">
                    <a16:creationId xmlns:a16="http://schemas.microsoft.com/office/drawing/2014/main" id="{183E29A1-4F71-4814-944E-0CE8B235063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" name="Oval 1">
                <a:extLst>
                  <a:ext uri="{FF2B5EF4-FFF2-40B4-BE49-F238E27FC236}">
                    <a16:creationId xmlns:a16="http://schemas.microsoft.com/office/drawing/2014/main" id="{22B4A808-26CE-4C92-9ACB-ACD71BFB388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" name="Oval 1">
                <a:extLst>
                  <a:ext uri="{FF2B5EF4-FFF2-40B4-BE49-F238E27FC236}">
                    <a16:creationId xmlns:a16="http://schemas.microsoft.com/office/drawing/2014/main" id="{41392400-9AAD-4D35-BF1F-E4C93B95824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" name="Oval 1">
                <a:extLst>
                  <a:ext uri="{FF2B5EF4-FFF2-40B4-BE49-F238E27FC236}">
                    <a16:creationId xmlns:a16="http://schemas.microsoft.com/office/drawing/2014/main" id="{EAE676CF-D694-4B09-AB1C-F61E459071A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" name="Oval 1">
                <a:extLst>
                  <a:ext uri="{FF2B5EF4-FFF2-40B4-BE49-F238E27FC236}">
                    <a16:creationId xmlns:a16="http://schemas.microsoft.com/office/drawing/2014/main" id="{7CB33FEB-A4DE-4217-A530-751C069A217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" name="Oval 1">
                <a:extLst>
                  <a:ext uri="{FF2B5EF4-FFF2-40B4-BE49-F238E27FC236}">
                    <a16:creationId xmlns:a16="http://schemas.microsoft.com/office/drawing/2014/main" id="{4B19AB9F-8557-44A9-B946-8DEF220BA2E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E038E5BD-FD77-47D0-867B-755250C4655D}"/>
                </a:ext>
              </a:extLst>
            </p:cNvPr>
            <p:cNvGrpSpPr/>
            <p:nvPr userDrawn="1"/>
          </p:nvGrpSpPr>
          <p:grpSpPr>
            <a:xfrm>
              <a:off x="135699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2" name="Oval 1">
                <a:extLst>
                  <a:ext uri="{FF2B5EF4-FFF2-40B4-BE49-F238E27FC236}">
                    <a16:creationId xmlns:a16="http://schemas.microsoft.com/office/drawing/2014/main" id="{CE071054-DE68-4EEC-9C32-479F3AC5A83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" name="Oval 1">
                <a:extLst>
                  <a:ext uri="{FF2B5EF4-FFF2-40B4-BE49-F238E27FC236}">
                    <a16:creationId xmlns:a16="http://schemas.microsoft.com/office/drawing/2014/main" id="{97FD0A8C-095E-4889-8E17-2F169A5C5AE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" name="Oval 1">
                <a:extLst>
                  <a:ext uri="{FF2B5EF4-FFF2-40B4-BE49-F238E27FC236}">
                    <a16:creationId xmlns:a16="http://schemas.microsoft.com/office/drawing/2014/main" id="{B5AA2E8E-879B-491C-A99E-CADE9D41C92C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" name="Oval 1">
                <a:extLst>
                  <a:ext uri="{FF2B5EF4-FFF2-40B4-BE49-F238E27FC236}">
                    <a16:creationId xmlns:a16="http://schemas.microsoft.com/office/drawing/2014/main" id="{A8CA4394-EBE4-464C-9A0C-1CB3EF2AD0F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" name="Oval 1">
                <a:extLst>
                  <a:ext uri="{FF2B5EF4-FFF2-40B4-BE49-F238E27FC236}">
                    <a16:creationId xmlns:a16="http://schemas.microsoft.com/office/drawing/2014/main" id="{03D3766E-6E4C-4E7B-8444-93C433906C7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" name="Oval 1">
                <a:extLst>
                  <a:ext uri="{FF2B5EF4-FFF2-40B4-BE49-F238E27FC236}">
                    <a16:creationId xmlns:a16="http://schemas.microsoft.com/office/drawing/2014/main" id="{198B9FBA-996D-4A14-ABE1-B536C25E3A3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" name="Oval 1">
                <a:extLst>
                  <a:ext uri="{FF2B5EF4-FFF2-40B4-BE49-F238E27FC236}">
                    <a16:creationId xmlns:a16="http://schemas.microsoft.com/office/drawing/2014/main" id="{421498BD-FB34-4B84-B16A-EC7F512644B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3A20C5DF-8AB4-4B2D-97DE-4633EE466B9E}"/>
                </a:ext>
              </a:extLst>
            </p:cNvPr>
            <p:cNvGrpSpPr/>
            <p:nvPr userDrawn="1"/>
          </p:nvGrpSpPr>
          <p:grpSpPr>
            <a:xfrm>
              <a:off x="244595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0" name="Oval 1">
                <a:extLst>
                  <a:ext uri="{FF2B5EF4-FFF2-40B4-BE49-F238E27FC236}">
                    <a16:creationId xmlns:a16="http://schemas.microsoft.com/office/drawing/2014/main" id="{6B84BF65-01DE-444D-B530-612D994EAFC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" name="Oval 1">
                <a:extLst>
                  <a:ext uri="{FF2B5EF4-FFF2-40B4-BE49-F238E27FC236}">
                    <a16:creationId xmlns:a16="http://schemas.microsoft.com/office/drawing/2014/main" id="{6DDF4C6F-D2A5-4C9D-8F35-B79C4FAD40C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2" name="Oval 1">
                <a:extLst>
                  <a:ext uri="{FF2B5EF4-FFF2-40B4-BE49-F238E27FC236}">
                    <a16:creationId xmlns:a16="http://schemas.microsoft.com/office/drawing/2014/main" id="{ACA35109-5140-4C6C-88C5-13F64F69A0D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3" name="Oval 1">
                <a:extLst>
                  <a:ext uri="{FF2B5EF4-FFF2-40B4-BE49-F238E27FC236}">
                    <a16:creationId xmlns:a16="http://schemas.microsoft.com/office/drawing/2014/main" id="{18D9B9DB-CC19-4100-A75C-8F348A864BE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" name="Oval 1">
                <a:extLst>
                  <a:ext uri="{FF2B5EF4-FFF2-40B4-BE49-F238E27FC236}">
                    <a16:creationId xmlns:a16="http://schemas.microsoft.com/office/drawing/2014/main" id="{5FF4363E-399F-46BE-8A6D-15F299A88E1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" name="Oval 1">
                <a:extLst>
                  <a:ext uri="{FF2B5EF4-FFF2-40B4-BE49-F238E27FC236}">
                    <a16:creationId xmlns:a16="http://schemas.microsoft.com/office/drawing/2014/main" id="{AE02F958-2DD1-4756-ACDD-0D259DDFA27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" name="Oval 1">
                <a:extLst>
                  <a:ext uri="{FF2B5EF4-FFF2-40B4-BE49-F238E27FC236}">
                    <a16:creationId xmlns:a16="http://schemas.microsoft.com/office/drawing/2014/main" id="{765077BA-2A48-4550-A0A9-E60CC024375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4F04C841-01B9-460D-AFD8-B51B9D6F9652}"/>
                </a:ext>
              </a:extLst>
            </p:cNvPr>
            <p:cNvGrpSpPr/>
            <p:nvPr userDrawn="1"/>
          </p:nvGrpSpPr>
          <p:grpSpPr>
            <a:xfrm>
              <a:off x="353490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" name="Oval 1">
                <a:extLst>
                  <a:ext uri="{FF2B5EF4-FFF2-40B4-BE49-F238E27FC236}">
                    <a16:creationId xmlns:a16="http://schemas.microsoft.com/office/drawing/2014/main" id="{53A5E8AF-5E7D-4E45-AA3C-8C785E54DBA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" name="Oval 1">
                <a:extLst>
                  <a:ext uri="{FF2B5EF4-FFF2-40B4-BE49-F238E27FC236}">
                    <a16:creationId xmlns:a16="http://schemas.microsoft.com/office/drawing/2014/main" id="{68CFA90B-1EC3-4D1F-8B64-952BDBEE50E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" name="Oval 1">
                <a:extLst>
                  <a:ext uri="{FF2B5EF4-FFF2-40B4-BE49-F238E27FC236}">
                    <a16:creationId xmlns:a16="http://schemas.microsoft.com/office/drawing/2014/main" id="{C92F1F6D-B4C0-40FD-BB58-D6CFC739626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" name="Oval 1">
                <a:extLst>
                  <a:ext uri="{FF2B5EF4-FFF2-40B4-BE49-F238E27FC236}">
                    <a16:creationId xmlns:a16="http://schemas.microsoft.com/office/drawing/2014/main" id="{DC75D0C4-35B0-4655-A9D3-3E3D383F12A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" name="Oval 1">
                <a:extLst>
                  <a:ext uri="{FF2B5EF4-FFF2-40B4-BE49-F238E27FC236}">
                    <a16:creationId xmlns:a16="http://schemas.microsoft.com/office/drawing/2014/main" id="{18815E51-28DD-4A37-B66A-E2B556DEBF9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3" name="Oval 1">
                <a:extLst>
                  <a:ext uri="{FF2B5EF4-FFF2-40B4-BE49-F238E27FC236}">
                    <a16:creationId xmlns:a16="http://schemas.microsoft.com/office/drawing/2014/main" id="{581385F5-0C18-4F07-86F9-3B39D118C11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" name="Oval 1">
                <a:extLst>
                  <a:ext uri="{FF2B5EF4-FFF2-40B4-BE49-F238E27FC236}">
                    <a16:creationId xmlns:a16="http://schemas.microsoft.com/office/drawing/2014/main" id="{3C9486CE-A940-433A-B8A0-0C3EFF96783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36E5A1AA-9518-4B02-978A-F41738BE00DF}"/>
                </a:ext>
              </a:extLst>
            </p:cNvPr>
            <p:cNvGrpSpPr/>
            <p:nvPr userDrawn="1"/>
          </p:nvGrpSpPr>
          <p:grpSpPr>
            <a:xfrm>
              <a:off x="462386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6" name="Oval 1">
                <a:extLst>
                  <a:ext uri="{FF2B5EF4-FFF2-40B4-BE49-F238E27FC236}">
                    <a16:creationId xmlns:a16="http://schemas.microsoft.com/office/drawing/2014/main" id="{07D239A1-F120-4BFD-A484-6F044423ED7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" name="Oval 1">
                <a:extLst>
                  <a:ext uri="{FF2B5EF4-FFF2-40B4-BE49-F238E27FC236}">
                    <a16:creationId xmlns:a16="http://schemas.microsoft.com/office/drawing/2014/main" id="{D02F4155-030A-4FC7-A4D5-5F886C212FE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" name="Oval 1">
                <a:extLst>
                  <a:ext uri="{FF2B5EF4-FFF2-40B4-BE49-F238E27FC236}">
                    <a16:creationId xmlns:a16="http://schemas.microsoft.com/office/drawing/2014/main" id="{7C26518F-E318-4FF7-8769-C1A1F400718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" name="Oval 1">
                <a:extLst>
                  <a:ext uri="{FF2B5EF4-FFF2-40B4-BE49-F238E27FC236}">
                    <a16:creationId xmlns:a16="http://schemas.microsoft.com/office/drawing/2014/main" id="{8BA53971-816A-4BAD-9961-C46548D91B6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" name="Oval 1">
                <a:extLst>
                  <a:ext uri="{FF2B5EF4-FFF2-40B4-BE49-F238E27FC236}">
                    <a16:creationId xmlns:a16="http://schemas.microsoft.com/office/drawing/2014/main" id="{3A18C2E9-06B0-4CC0-82FE-A47A460145B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" name="Oval 1">
                <a:extLst>
                  <a:ext uri="{FF2B5EF4-FFF2-40B4-BE49-F238E27FC236}">
                    <a16:creationId xmlns:a16="http://schemas.microsoft.com/office/drawing/2014/main" id="{21D87CE6-0ABB-4C16-8183-667C0CA9279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" name="Oval 1">
                <a:extLst>
                  <a:ext uri="{FF2B5EF4-FFF2-40B4-BE49-F238E27FC236}">
                    <a16:creationId xmlns:a16="http://schemas.microsoft.com/office/drawing/2014/main" id="{6EE7F134-1A81-4981-B820-DEBABD09297F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FE827B77-9C26-41CF-BC14-367E8CDB6C3D}"/>
                </a:ext>
              </a:extLst>
            </p:cNvPr>
            <p:cNvGrpSpPr/>
            <p:nvPr userDrawn="1"/>
          </p:nvGrpSpPr>
          <p:grpSpPr>
            <a:xfrm>
              <a:off x="571281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4" name="Oval 1">
                <a:extLst>
                  <a:ext uri="{FF2B5EF4-FFF2-40B4-BE49-F238E27FC236}">
                    <a16:creationId xmlns:a16="http://schemas.microsoft.com/office/drawing/2014/main" id="{2B7DBE4B-51E7-40BB-B1CA-AACF1F7E883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5" name="Oval 1">
                <a:extLst>
                  <a:ext uri="{FF2B5EF4-FFF2-40B4-BE49-F238E27FC236}">
                    <a16:creationId xmlns:a16="http://schemas.microsoft.com/office/drawing/2014/main" id="{C192DBCA-1B67-4724-9008-168F8D33847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6" name="Oval 1">
                <a:extLst>
                  <a:ext uri="{FF2B5EF4-FFF2-40B4-BE49-F238E27FC236}">
                    <a16:creationId xmlns:a16="http://schemas.microsoft.com/office/drawing/2014/main" id="{EC441A24-9DCB-4CBA-B78E-421B26D21AE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7" name="Oval 1">
                <a:extLst>
                  <a:ext uri="{FF2B5EF4-FFF2-40B4-BE49-F238E27FC236}">
                    <a16:creationId xmlns:a16="http://schemas.microsoft.com/office/drawing/2014/main" id="{06A122AE-159A-4498-8E9A-8EC61CDC5BF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8" name="Oval 1">
                <a:extLst>
                  <a:ext uri="{FF2B5EF4-FFF2-40B4-BE49-F238E27FC236}">
                    <a16:creationId xmlns:a16="http://schemas.microsoft.com/office/drawing/2014/main" id="{A9217A9B-1591-4B48-8CAA-20DD6E48E16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9" name="Oval 1">
                <a:extLst>
                  <a:ext uri="{FF2B5EF4-FFF2-40B4-BE49-F238E27FC236}">
                    <a16:creationId xmlns:a16="http://schemas.microsoft.com/office/drawing/2014/main" id="{C4CE3C65-CF19-4885-81D2-A80FB7C3317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0" name="Oval 1">
                <a:extLst>
                  <a:ext uri="{FF2B5EF4-FFF2-40B4-BE49-F238E27FC236}">
                    <a16:creationId xmlns:a16="http://schemas.microsoft.com/office/drawing/2014/main" id="{6EF82365-F72D-4CE2-A0CA-13799A441D8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A943E60A-3DA6-4DEC-9C9C-530E3A02D588}"/>
                </a:ext>
              </a:extLst>
            </p:cNvPr>
            <p:cNvGrpSpPr/>
            <p:nvPr userDrawn="1"/>
          </p:nvGrpSpPr>
          <p:grpSpPr>
            <a:xfrm>
              <a:off x="680177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62" name="Oval 1">
                <a:extLst>
                  <a:ext uri="{FF2B5EF4-FFF2-40B4-BE49-F238E27FC236}">
                    <a16:creationId xmlns:a16="http://schemas.microsoft.com/office/drawing/2014/main" id="{D915B71C-DDF3-4738-A396-D9658604217E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3" name="Oval 1">
                <a:extLst>
                  <a:ext uri="{FF2B5EF4-FFF2-40B4-BE49-F238E27FC236}">
                    <a16:creationId xmlns:a16="http://schemas.microsoft.com/office/drawing/2014/main" id="{EB625063-7748-4F8E-AA78-7FBEDD8B878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4" name="Oval 1">
                <a:extLst>
                  <a:ext uri="{FF2B5EF4-FFF2-40B4-BE49-F238E27FC236}">
                    <a16:creationId xmlns:a16="http://schemas.microsoft.com/office/drawing/2014/main" id="{780E92C4-7F48-4971-A183-DE35943FE0A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5" name="Oval 1">
                <a:extLst>
                  <a:ext uri="{FF2B5EF4-FFF2-40B4-BE49-F238E27FC236}">
                    <a16:creationId xmlns:a16="http://schemas.microsoft.com/office/drawing/2014/main" id="{F8AAFB8F-EB1C-4238-822C-68A3E3C8AF6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6" name="Oval 1">
                <a:extLst>
                  <a:ext uri="{FF2B5EF4-FFF2-40B4-BE49-F238E27FC236}">
                    <a16:creationId xmlns:a16="http://schemas.microsoft.com/office/drawing/2014/main" id="{54DF97CC-F291-4477-9EAB-C5CAE7F4434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7" name="Oval 1">
                <a:extLst>
                  <a:ext uri="{FF2B5EF4-FFF2-40B4-BE49-F238E27FC236}">
                    <a16:creationId xmlns:a16="http://schemas.microsoft.com/office/drawing/2014/main" id="{06098AC5-4554-4028-96BA-E8A8E5FAA1E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8" name="Oval 1">
                <a:extLst>
                  <a:ext uri="{FF2B5EF4-FFF2-40B4-BE49-F238E27FC236}">
                    <a16:creationId xmlns:a16="http://schemas.microsoft.com/office/drawing/2014/main" id="{4697B6DB-3662-4373-AEFF-EBDF6C185FB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09B37063-780B-4040-8CBE-32E0D7A68358}"/>
                </a:ext>
              </a:extLst>
            </p:cNvPr>
            <p:cNvGrpSpPr/>
            <p:nvPr userDrawn="1"/>
          </p:nvGrpSpPr>
          <p:grpSpPr>
            <a:xfrm>
              <a:off x="789072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70" name="Oval 1">
                <a:extLst>
                  <a:ext uri="{FF2B5EF4-FFF2-40B4-BE49-F238E27FC236}">
                    <a16:creationId xmlns:a16="http://schemas.microsoft.com/office/drawing/2014/main" id="{047F91E0-7861-467B-9778-ACA5EDB397A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1" name="Oval 1">
                <a:extLst>
                  <a:ext uri="{FF2B5EF4-FFF2-40B4-BE49-F238E27FC236}">
                    <a16:creationId xmlns:a16="http://schemas.microsoft.com/office/drawing/2014/main" id="{0D8D36FB-616C-4D41-914A-34239051E82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2" name="Oval 1">
                <a:extLst>
                  <a:ext uri="{FF2B5EF4-FFF2-40B4-BE49-F238E27FC236}">
                    <a16:creationId xmlns:a16="http://schemas.microsoft.com/office/drawing/2014/main" id="{B3F0F8B3-2B3F-41BE-925F-222C94882DE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3" name="Oval 1">
                <a:extLst>
                  <a:ext uri="{FF2B5EF4-FFF2-40B4-BE49-F238E27FC236}">
                    <a16:creationId xmlns:a16="http://schemas.microsoft.com/office/drawing/2014/main" id="{508DE865-9FCE-45FD-AC7D-D443915A3E1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4" name="Oval 1">
                <a:extLst>
                  <a:ext uri="{FF2B5EF4-FFF2-40B4-BE49-F238E27FC236}">
                    <a16:creationId xmlns:a16="http://schemas.microsoft.com/office/drawing/2014/main" id="{E8F71DDC-E6E9-4BB6-8C27-6335C2BED23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5" name="Oval 1">
                <a:extLst>
                  <a:ext uri="{FF2B5EF4-FFF2-40B4-BE49-F238E27FC236}">
                    <a16:creationId xmlns:a16="http://schemas.microsoft.com/office/drawing/2014/main" id="{AA2DC2A3-9E43-485B-B689-331484AD069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6" name="Oval 1">
                <a:extLst>
                  <a:ext uri="{FF2B5EF4-FFF2-40B4-BE49-F238E27FC236}">
                    <a16:creationId xmlns:a16="http://schemas.microsoft.com/office/drawing/2014/main" id="{7B7E784B-423A-4E6D-9C1A-923F90156D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1D49FDEE-F149-4AB9-BBFC-9A3A3AB57AFE}"/>
                </a:ext>
              </a:extLst>
            </p:cNvPr>
            <p:cNvGrpSpPr/>
            <p:nvPr userDrawn="1"/>
          </p:nvGrpSpPr>
          <p:grpSpPr>
            <a:xfrm>
              <a:off x="897968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78" name="Oval 1">
                <a:extLst>
                  <a:ext uri="{FF2B5EF4-FFF2-40B4-BE49-F238E27FC236}">
                    <a16:creationId xmlns:a16="http://schemas.microsoft.com/office/drawing/2014/main" id="{EF943AE5-7FD0-4875-A5CC-25CFB2125EB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9" name="Oval 1">
                <a:extLst>
                  <a:ext uri="{FF2B5EF4-FFF2-40B4-BE49-F238E27FC236}">
                    <a16:creationId xmlns:a16="http://schemas.microsoft.com/office/drawing/2014/main" id="{C4C87D56-6248-437D-A5EB-E8B57D4046E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0" name="Oval 1">
                <a:extLst>
                  <a:ext uri="{FF2B5EF4-FFF2-40B4-BE49-F238E27FC236}">
                    <a16:creationId xmlns:a16="http://schemas.microsoft.com/office/drawing/2014/main" id="{4838935B-E4CA-4C30-A87E-9652B3158EF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1" name="Oval 1">
                <a:extLst>
                  <a:ext uri="{FF2B5EF4-FFF2-40B4-BE49-F238E27FC236}">
                    <a16:creationId xmlns:a16="http://schemas.microsoft.com/office/drawing/2014/main" id="{E8972FA5-A67C-4B37-ABD7-B987BB3A15D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2" name="Oval 1">
                <a:extLst>
                  <a:ext uri="{FF2B5EF4-FFF2-40B4-BE49-F238E27FC236}">
                    <a16:creationId xmlns:a16="http://schemas.microsoft.com/office/drawing/2014/main" id="{DC5A7F23-4660-448E-B93E-BC86979C898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3" name="Oval 1">
                <a:extLst>
                  <a:ext uri="{FF2B5EF4-FFF2-40B4-BE49-F238E27FC236}">
                    <a16:creationId xmlns:a16="http://schemas.microsoft.com/office/drawing/2014/main" id="{27137DF6-5DDC-4750-8894-EA9391940CF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4" name="Oval 1">
                <a:extLst>
                  <a:ext uri="{FF2B5EF4-FFF2-40B4-BE49-F238E27FC236}">
                    <a16:creationId xmlns:a16="http://schemas.microsoft.com/office/drawing/2014/main" id="{93647BC4-E75D-4764-A61E-43C62510660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2755AA01-EDCF-453D-9AF7-865DDCDD3A6D}"/>
                </a:ext>
              </a:extLst>
            </p:cNvPr>
            <p:cNvGrpSpPr/>
            <p:nvPr userDrawn="1"/>
          </p:nvGrpSpPr>
          <p:grpSpPr>
            <a:xfrm>
              <a:off x="1006863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86" name="Oval 1">
                <a:extLst>
                  <a:ext uri="{FF2B5EF4-FFF2-40B4-BE49-F238E27FC236}">
                    <a16:creationId xmlns:a16="http://schemas.microsoft.com/office/drawing/2014/main" id="{55D564F4-482F-48B8-B0B1-5BDBA99382C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7" name="Oval 1">
                <a:extLst>
                  <a:ext uri="{FF2B5EF4-FFF2-40B4-BE49-F238E27FC236}">
                    <a16:creationId xmlns:a16="http://schemas.microsoft.com/office/drawing/2014/main" id="{0D42ED3E-7587-436B-AACA-355445B998E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8" name="Oval 1">
                <a:extLst>
                  <a:ext uri="{FF2B5EF4-FFF2-40B4-BE49-F238E27FC236}">
                    <a16:creationId xmlns:a16="http://schemas.microsoft.com/office/drawing/2014/main" id="{5417A321-EB8B-4BC8-AEBE-7DA56650B25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9" name="Oval 1">
                <a:extLst>
                  <a:ext uri="{FF2B5EF4-FFF2-40B4-BE49-F238E27FC236}">
                    <a16:creationId xmlns:a16="http://schemas.microsoft.com/office/drawing/2014/main" id="{DCBEBCEA-4E51-42F1-8A3B-EE861BB41CC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0" name="Oval 1">
                <a:extLst>
                  <a:ext uri="{FF2B5EF4-FFF2-40B4-BE49-F238E27FC236}">
                    <a16:creationId xmlns:a16="http://schemas.microsoft.com/office/drawing/2014/main" id="{1B397329-3598-4965-B2D7-65EE0BF4968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1" name="Oval 1">
                <a:extLst>
                  <a:ext uri="{FF2B5EF4-FFF2-40B4-BE49-F238E27FC236}">
                    <a16:creationId xmlns:a16="http://schemas.microsoft.com/office/drawing/2014/main" id="{BED179E1-95C8-4E53-ACEC-7DF8A060118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2" name="Oval 1">
                <a:extLst>
                  <a:ext uri="{FF2B5EF4-FFF2-40B4-BE49-F238E27FC236}">
                    <a16:creationId xmlns:a16="http://schemas.microsoft.com/office/drawing/2014/main" id="{07D23503-EC86-4486-B5E1-F3908CCE816A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E4944660-A503-44FC-9F57-6540AC910EEF}"/>
                </a:ext>
              </a:extLst>
            </p:cNvPr>
            <p:cNvGrpSpPr/>
            <p:nvPr userDrawn="1"/>
          </p:nvGrpSpPr>
          <p:grpSpPr>
            <a:xfrm>
              <a:off x="1115759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94" name="Oval 1">
                <a:extLst>
                  <a:ext uri="{FF2B5EF4-FFF2-40B4-BE49-F238E27FC236}">
                    <a16:creationId xmlns:a16="http://schemas.microsoft.com/office/drawing/2014/main" id="{EEE2323A-A870-41EC-A822-5FB8B01B4D8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5" name="Oval 1">
                <a:extLst>
                  <a:ext uri="{FF2B5EF4-FFF2-40B4-BE49-F238E27FC236}">
                    <a16:creationId xmlns:a16="http://schemas.microsoft.com/office/drawing/2014/main" id="{E4535C8D-6A2F-4C87-82FB-660DE320F1F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6" name="Oval 1">
                <a:extLst>
                  <a:ext uri="{FF2B5EF4-FFF2-40B4-BE49-F238E27FC236}">
                    <a16:creationId xmlns:a16="http://schemas.microsoft.com/office/drawing/2014/main" id="{B5434BD0-8410-4132-BB42-D994F1EB343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7" name="Oval 1">
                <a:extLst>
                  <a:ext uri="{FF2B5EF4-FFF2-40B4-BE49-F238E27FC236}">
                    <a16:creationId xmlns:a16="http://schemas.microsoft.com/office/drawing/2014/main" id="{0A83619E-71D1-4EF9-A70E-55A3253915A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8" name="Oval 1">
                <a:extLst>
                  <a:ext uri="{FF2B5EF4-FFF2-40B4-BE49-F238E27FC236}">
                    <a16:creationId xmlns:a16="http://schemas.microsoft.com/office/drawing/2014/main" id="{BEFED74B-D616-4B5F-92C0-6A55AB8A07E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9" name="Oval 1">
                <a:extLst>
                  <a:ext uri="{FF2B5EF4-FFF2-40B4-BE49-F238E27FC236}">
                    <a16:creationId xmlns:a16="http://schemas.microsoft.com/office/drawing/2014/main" id="{F48D50AF-1622-422C-A1AE-A7D8F122B6C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00" name="Oval 1">
                <a:extLst>
                  <a:ext uri="{FF2B5EF4-FFF2-40B4-BE49-F238E27FC236}">
                    <a16:creationId xmlns:a16="http://schemas.microsoft.com/office/drawing/2014/main" id="{C401085A-43CE-484F-838D-E3F18C446F47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A6DFDB51-E471-4666-AB77-5FC3E7C22F36}"/>
                </a:ext>
              </a:extLst>
            </p:cNvPr>
            <p:cNvGrpSpPr/>
            <p:nvPr userDrawn="1"/>
          </p:nvGrpSpPr>
          <p:grpSpPr>
            <a:xfrm>
              <a:off x="-266651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7" name="Oval 1">
                <a:extLst>
                  <a:ext uri="{FF2B5EF4-FFF2-40B4-BE49-F238E27FC236}">
                    <a16:creationId xmlns:a16="http://schemas.microsoft.com/office/drawing/2014/main" id="{8965FB81-B4E7-4F06-94C3-5D526C03AF8E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8" name="Oval 1">
                <a:extLst>
                  <a:ext uri="{FF2B5EF4-FFF2-40B4-BE49-F238E27FC236}">
                    <a16:creationId xmlns:a16="http://schemas.microsoft.com/office/drawing/2014/main" id="{5A1502AB-5C9E-4B3C-9647-464095CBB6D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9" name="Oval 1">
                <a:extLst>
                  <a:ext uri="{FF2B5EF4-FFF2-40B4-BE49-F238E27FC236}">
                    <a16:creationId xmlns:a16="http://schemas.microsoft.com/office/drawing/2014/main" id="{D174C663-A849-4D04-99BC-726F08CBE8B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0" name="Oval 1">
                <a:extLst>
                  <a:ext uri="{FF2B5EF4-FFF2-40B4-BE49-F238E27FC236}">
                    <a16:creationId xmlns:a16="http://schemas.microsoft.com/office/drawing/2014/main" id="{B314A63F-C38F-4FE8-AE2A-AAC95535DAC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1" name="Oval 1">
                <a:extLst>
                  <a:ext uri="{FF2B5EF4-FFF2-40B4-BE49-F238E27FC236}">
                    <a16:creationId xmlns:a16="http://schemas.microsoft.com/office/drawing/2014/main" id="{48A4F960-0CD5-409A-B7EF-F760786D7E2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2" name="Oval 1">
                <a:extLst>
                  <a:ext uri="{FF2B5EF4-FFF2-40B4-BE49-F238E27FC236}">
                    <a16:creationId xmlns:a16="http://schemas.microsoft.com/office/drawing/2014/main" id="{BFE5CFD2-5A98-4E1C-8C08-F616A6A7357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3" name="Oval 1">
                <a:extLst>
                  <a:ext uri="{FF2B5EF4-FFF2-40B4-BE49-F238E27FC236}">
                    <a16:creationId xmlns:a16="http://schemas.microsoft.com/office/drawing/2014/main" id="{ED839B65-2EE4-4696-AD18-4DF0A3C169C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id="{A8E20EE4-FB39-4F09-B413-EE9513CBD41C}"/>
                </a:ext>
              </a:extLst>
            </p:cNvPr>
            <p:cNvGrpSpPr/>
            <p:nvPr userDrawn="1"/>
          </p:nvGrpSpPr>
          <p:grpSpPr>
            <a:xfrm>
              <a:off x="82230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0" name="Oval 1">
                <a:extLst>
                  <a:ext uri="{FF2B5EF4-FFF2-40B4-BE49-F238E27FC236}">
                    <a16:creationId xmlns:a16="http://schemas.microsoft.com/office/drawing/2014/main" id="{15881DA4-B267-4A12-A10A-F7BD022AE7C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1" name="Oval 1">
                <a:extLst>
                  <a:ext uri="{FF2B5EF4-FFF2-40B4-BE49-F238E27FC236}">
                    <a16:creationId xmlns:a16="http://schemas.microsoft.com/office/drawing/2014/main" id="{8E09CDAF-5704-4D3A-A96F-DC3C8302D6C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2" name="Oval 1">
                <a:extLst>
                  <a:ext uri="{FF2B5EF4-FFF2-40B4-BE49-F238E27FC236}">
                    <a16:creationId xmlns:a16="http://schemas.microsoft.com/office/drawing/2014/main" id="{BCD6FB34-D1F5-4A85-9259-9AE62A51129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3" name="Oval 1">
                <a:extLst>
                  <a:ext uri="{FF2B5EF4-FFF2-40B4-BE49-F238E27FC236}">
                    <a16:creationId xmlns:a16="http://schemas.microsoft.com/office/drawing/2014/main" id="{172AF59E-6249-4B53-ADD0-AE0CC6B5BE4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4" name="Oval 1">
                <a:extLst>
                  <a:ext uri="{FF2B5EF4-FFF2-40B4-BE49-F238E27FC236}">
                    <a16:creationId xmlns:a16="http://schemas.microsoft.com/office/drawing/2014/main" id="{433ED12A-84D5-4C1E-BD14-B9935B0983D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5" name="Oval 1">
                <a:extLst>
                  <a:ext uri="{FF2B5EF4-FFF2-40B4-BE49-F238E27FC236}">
                    <a16:creationId xmlns:a16="http://schemas.microsoft.com/office/drawing/2014/main" id="{3CFC4F2E-FE71-48A9-AFA9-86E44A7F376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6" name="Oval 1">
                <a:extLst>
                  <a:ext uri="{FF2B5EF4-FFF2-40B4-BE49-F238E27FC236}">
                    <a16:creationId xmlns:a16="http://schemas.microsoft.com/office/drawing/2014/main" id="{1D9A78C9-6847-4A24-864F-958BD541BD5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738D0EA4-A92D-4CC4-BD18-5B66A8BB9DF6}"/>
                </a:ext>
              </a:extLst>
            </p:cNvPr>
            <p:cNvGrpSpPr/>
            <p:nvPr userDrawn="1"/>
          </p:nvGrpSpPr>
          <p:grpSpPr>
            <a:xfrm>
              <a:off x="191125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93" name="Oval 1">
                <a:extLst>
                  <a:ext uri="{FF2B5EF4-FFF2-40B4-BE49-F238E27FC236}">
                    <a16:creationId xmlns:a16="http://schemas.microsoft.com/office/drawing/2014/main" id="{014D9D6F-225B-4787-9371-65053747A1D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4" name="Oval 1">
                <a:extLst>
                  <a:ext uri="{FF2B5EF4-FFF2-40B4-BE49-F238E27FC236}">
                    <a16:creationId xmlns:a16="http://schemas.microsoft.com/office/drawing/2014/main" id="{9400DFFD-EFAB-42CA-8332-CEB64416BFF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5" name="Oval 1">
                <a:extLst>
                  <a:ext uri="{FF2B5EF4-FFF2-40B4-BE49-F238E27FC236}">
                    <a16:creationId xmlns:a16="http://schemas.microsoft.com/office/drawing/2014/main" id="{FA873414-04FB-4633-9353-38446DAED3F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6" name="Oval 1">
                <a:extLst>
                  <a:ext uri="{FF2B5EF4-FFF2-40B4-BE49-F238E27FC236}">
                    <a16:creationId xmlns:a16="http://schemas.microsoft.com/office/drawing/2014/main" id="{0AB922CD-240C-4EAD-A0CE-4A471420ABE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7" name="Oval 1">
                <a:extLst>
                  <a:ext uri="{FF2B5EF4-FFF2-40B4-BE49-F238E27FC236}">
                    <a16:creationId xmlns:a16="http://schemas.microsoft.com/office/drawing/2014/main" id="{01E6B792-DD2A-4AEB-9DAB-A892A73554D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8" name="Oval 1">
                <a:extLst>
                  <a:ext uri="{FF2B5EF4-FFF2-40B4-BE49-F238E27FC236}">
                    <a16:creationId xmlns:a16="http://schemas.microsoft.com/office/drawing/2014/main" id="{9AA64F2C-443E-46A1-B69C-675CF356B3D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9" name="Oval 1">
                <a:extLst>
                  <a:ext uri="{FF2B5EF4-FFF2-40B4-BE49-F238E27FC236}">
                    <a16:creationId xmlns:a16="http://schemas.microsoft.com/office/drawing/2014/main" id="{D8E6270F-06A7-4DE1-97CF-9911D5D93F82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1B4FDC42-49B4-4941-A2CC-DC908C2AF2BE}"/>
                </a:ext>
              </a:extLst>
            </p:cNvPr>
            <p:cNvGrpSpPr/>
            <p:nvPr userDrawn="1"/>
          </p:nvGrpSpPr>
          <p:grpSpPr>
            <a:xfrm>
              <a:off x="300021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86" name="Oval 1">
                <a:extLst>
                  <a:ext uri="{FF2B5EF4-FFF2-40B4-BE49-F238E27FC236}">
                    <a16:creationId xmlns:a16="http://schemas.microsoft.com/office/drawing/2014/main" id="{E3DFCCCC-1689-4FC7-9DFC-745EFE0C3FC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7" name="Oval 1">
                <a:extLst>
                  <a:ext uri="{FF2B5EF4-FFF2-40B4-BE49-F238E27FC236}">
                    <a16:creationId xmlns:a16="http://schemas.microsoft.com/office/drawing/2014/main" id="{F8E41217-1487-40A6-9B6A-0C6CBABD4C48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8" name="Oval 1">
                <a:extLst>
                  <a:ext uri="{FF2B5EF4-FFF2-40B4-BE49-F238E27FC236}">
                    <a16:creationId xmlns:a16="http://schemas.microsoft.com/office/drawing/2014/main" id="{BCA2B11A-42EC-4F2F-8494-D0C3465E058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9" name="Oval 1">
                <a:extLst>
                  <a:ext uri="{FF2B5EF4-FFF2-40B4-BE49-F238E27FC236}">
                    <a16:creationId xmlns:a16="http://schemas.microsoft.com/office/drawing/2014/main" id="{89C384A1-6C5C-4694-BEB4-03BE9CB90EE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0" name="Oval 1">
                <a:extLst>
                  <a:ext uri="{FF2B5EF4-FFF2-40B4-BE49-F238E27FC236}">
                    <a16:creationId xmlns:a16="http://schemas.microsoft.com/office/drawing/2014/main" id="{F857CAA0-1E92-4219-A461-4E22897A4FB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1" name="Oval 1">
                <a:extLst>
                  <a:ext uri="{FF2B5EF4-FFF2-40B4-BE49-F238E27FC236}">
                    <a16:creationId xmlns:a16="http://schemas.microsoft.com/office/drawing/2014/main" id="{27929E92-5619-4981-90F8-F9DBB64D2C5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2" name="Oval 1">
                <a:extLst>
                  <a:ext uri="{FF2B5EF4-FFF2-40B4-BE49-F238E27FC236}">
                    <a16:creationId xmlns:a16="http://schemas.microsoft.com/office/drawing/2014/main" id="{4B0B8725-F875-41AF-9964-BDD03F7260D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4" name="Group 113">
              <a:extLst>
                <a:ext uri="{FF2B5EF4-FFF2-40B4-BE49-F238E27FC236}">
                  <a16:creationId xmlns:a16="http://schemas.microsoft.com/office/drawing/2014/main" id="{44486968-FBA3-4D41-BB9D-BB0FA8956755}"/>
                </a:ext>
              </a:extLst>
            </p:cNvPr>
            <p:cNvGrpSpPr/>
            <p:nvPr userDrawn="1"/>
          </p:nvGrpSpPr>
          <p:grpSpPr>
            <a:xfrm>
              <a:off x="408916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9" name="Oval 1">
                <a:extLst>
                  <a:ext uri="{FF2B5EF4-FFF2-40B4-BE49-F238E27FC236}">
                    <a16:creationId xmlns:a16="http://schemas.microsoft.com/office/drawing/2014/main" id="{A9544BC1-56E3-4C99-A083-F6D6B758703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0" name="Oval 1">
                <a:extLst>
                  <a:ext uri="{FF2B5EF4-FFF2-40B4-BE49-F238E27FC236}">
                    <a16:creationId xmlns:a16="http://schemas.microsoft.com/office/drawing/2014/main" id="{C02EB3C1-167F-42E7-91E3-27321673E7F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1" name="Oval 1">
                <a:extLst>
                  <a:ext uri="{FF2B5EF4-FFF2-40B4-BE49-F238E27FC236}">
                    <a16:creationId xmlns:a16="http://schemas.microsoft.com/office/drawing/2014/main" id="{3DD92943-DD04-479B-8B39-B788EA43F0E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2" name="Oval 1">
                <a:extLst>
                  <a:ext uri="{FF2B5EF4-FFF2-40B4-BE49-F238E27FC236}">
                    <a16:creationId xmlns:a16="http://schemas.microsoft.com/office/drawing/2014/main" id="{FF626458-A0FE-4894-8A6B-2B1677DBF86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3" name="Oval 1">
                <a:extLst>
                  <a:ext uri="{FF2B5EF4-FFF2-40B4-BE49-F238E27FC236}">
                    <a16:creationId xmlns:a16="http://schemas.microsoft.com/office/drawing/2014/main" id="{F368B288-A2EB-479E-A615-C9AA5BF42BE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4" name="Oval 1">
                <a:extLst>
                  <a:ext uri="{FF2B5EF4-FFF2-40B4-BE49-F238E27FC236}">
                    <a16:creationId xmlns:a16="http://schemas.microsoft.com/office/drawing/2014/main" id="{3E0D9520-7DF1-441F-92A4-05FE897FA41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5" name="Oval 1">
                <a:extLst>
                  <a:ext uri="{FF2B5EF4-FFF2-40B4-BE49-F238E27FC236}">
                    <a16:creationId xmlns:a16="http://schemas.microsoft.com/office/drawing/2014/main" id="{8397F0A9-BA04-4C23-B4F3-06062436992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A7BBED51-CBAC-48C4-B88A-3EC7A3C71CD1}"/>
                </a:ext>
              </a:extLst>
            </p:cNvPr>
            <p:cNvGrpSpPr/>
            <p:nvPr userDrawn="1"/>
          </p:nvGrpSpPr>
          <p:grpSpPr>
            <a:xfrm>
              <a:off x="517812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2" name="Oval 1">
                <a:extLst>
                  <a:ext uri="{FF2B5EF4-FFF2-40B4-BE49-F238E27FC236}">
                    <a16:creationId xmlns:a16="http://schemas.microsoft.com/office/drawing/2014/main" id="{CDDF289D-E44D-4061-BA29-15D77170996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3" name="Oval 1">
                <a:extLst>
                  <a:ext uri="{FF2B5EF4-FFF2-40B4-BE49-F238E27FC236}">
                    <a16:creationId xmlns:a16="http://schemas.microsoft.com/office/drawing/2014/main" id="{BFF48ED2-FCE6-4929-942C-E757A8F5968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4" name="Oval 1">
                <a:extLst>
                  <a:ext uri="{FF2B5EF4-FFF2-40B4-BE49-F238E27FC236}">
                    <a16:creationId xmlns:a16="http://schemas.microsoft.com/office/drawing/2014/main" id="{501ED4C9-D15F-4099-91A8-64513CFE32A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5" name="Oval 1">
                <a:extLst>
                  <a:ext uri="{FF2B5EF4-FFF2-40B4-BE49-F238E27FC236}">
                    <a16:creationId xmlns:a16="http://schemas.microsoft.com/office/drawing/2014/main" id="{98CEA150-5370-4FB9-A194-FE350A6C092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6" name="Oval 1">
                <a:extLst>
                  <a:ext uri="{FF2B5EF4-FFF2-40B4-BE49-F238E27FC236}">
                    <a16:creationId xmlns:a16="http://schemas.microsoft.com/office/drawing/2014/main" id="{70D5E3D4-2503-4F73-B628-4DB5ED19151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7" name="Oval 1">
                <a:extLst>
                  <a:ext uri="{FF2B5EF4-FFF2-40B4-BE49-F238E27FC236}">
                    <a16:creationId xmlns:a16="http://schemas.microsoft.com/office/drawing/2014/main" id="{EDA60CA5-72C1-42FE-B72C-F8B79729A8A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8" name="Oval 1">
                <a:extLst>
                  <a:ext uri="{FF2B5EF4-FFF2-40B4-BE49-F238E27FC236}">
                    <a16:creationId xmlns:a16="http://schemas.microsoft.com/office/drawing/2014/main" id="{28E26D00-DA73-4682-ADE5-BA29615C386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DC442234-984C-40B9-A212-556F864F5C4A}"/>
                </a:ext>
              </a:extLst>
            </p:cNvPr>
            <p:cNvGrpSpPr/>
            <p:nvPr userDrawn="1"/>
          </p:nvGrpSpPr>
          <p:grpSpPr>
            <a:xfrm>
              <a:off x="626707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65" name="Oval 1">
                <a:extLst>
                  <a:ext uri="{FF2B5EF4-FFF2-40B4-BE49-F238E27FC236}">
                    <a16:creationId xmlns:a16="http://schemas.microsoft.com/office/drawing/2014/main" id="{925EF868-2C48-4538-938C-1D6A1F0F71F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6" name="Oval 1">
                <a:extLst>
                  <a:ext uri="{FF2B5EF4-FFF2-40B4-BE49-F238E27FC236}">
                    <a16:creationId xmlns:a16="http://schemas.microsoft.com/office/drawing/2014/main" id="{47C29C89-69EC-46E4-B515-287DF1E9C50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7" name="Oval 1">
                <a:extLst>
                  <a:ext uri="{FF2B5EF4-FFF2-40B4-BE49-F238E27FC236}">
                    <a16:creationId xmlns:a16="http://schemas.microsoft.com/office/drawing/2014/main" id="{1EACDA4F-9C23-406F-9CA5-CF653AAA2DF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8" name="Oval 1">
                <a:extLst>
                  <a:ext uri="{FF2B5EF4-FFF2-40B4-BE49-F238E27FC236}">
                    <a16:creationId xmlns:a16="http://schemas.microsoft.com/office/drawing/2014/main" id="{A5A906D3-0FBB-431E-A0F1-584382C7121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9" name="Oval 1">
                <a:extLst>
                  <a:ext uri="{FF2B5EF4-FFF2-40B4-BE49-F238E27FC236}">
                    <a16:creationId xmlns:a16="http://schemas.microsoft.com/office/drawing/2014/main" id="{B3EFA4B7-DDEA-42D2-B2A0-2D00179CA038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0" name="Oval 1">
                <a:extLst>
                  <a:ext uri="{FF2B5EF4-FFF2-40B4-BE49-F238E27FC236}">
                    <a16:creationId xmlns:a16="http://schemas.microsoft.com/office/drawing/2014/main" id="{BC323743-992D-42EA-9F62-9B5E6D1A6C8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1" name="Oval 1">
                <a:extLst>
                  <a:ext uri="{FF2B5EF4-FFF2-40B4-BE49-F238E27FC236}">
                    <a16:creationId xmlns:a16="http://schemas.microsoft.com/office/drawing/2014/main" id="{A6E3B9E5-FFD4-4D8A-8B6B-E043BDB5582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CBB3AF6B-455A-4405-8EE4-A235BBF76311}"/>
                </a:ext>
              </a:extLst>
            </p:cNvPr>
            <p:cNvGrpSpPr/>
            <p:nvPr userDrawn="1"/>
          </p:nvGrpSpPr>
          <p:grpSpPr>
            <a:xfrm>
              <a:off x="735603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8" name="Oval 1">
                <a:extLst>
                  <a:ext uri="{FF2B5EF4-FFF2-40B4-BE49-F238E27FC236}">
                    <a16:creationId xmlns:a16="http://schemas.microsoft.com/office/drawing/2014/main" id="{2E5D079D-7E2C-4AE1-BEAE-CA427EC07B7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9" name="Oval 1">
                <a:extLst>
                  <a:ext uri="{FF2B5EF4-FFF2-40B4-BE49-F238E27FC236}">
                    <a16:creationId xmlns:a16="http://schemas.microsoft.com/office/drawing/2014/main" id="{AE9C7C10-184D-4405-97BA-3F40D3EEF1B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0" name="Oval 1">
                <a:extLst>
                  <a:ext uri="{FF2B5EF4-FFF2-40B4-BE49-F238E27FC236}">
                    <a16:creationId xmlns:a16="http://schemas.microsoft.com/office/drawing/2014/main" id="{1FE5217B-62C6-4AF2-8036-09E54D12D21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1" name="Oval 1">
                <a:extLst>
                  <a:ext uri="{FF2B5EF4-FFF2-40B4-BE49-F238E27FC236}">
                    <a16:creationId xmlns:a16="http://schemas.microsoft.com/office/drawing/2014/main" id="{FD0E8545-8CDF-406B-B757-C4068A64E4F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2" name="Oval 1">
                <a:extLst>
                  <a:ext uri="{FF2B5EF4-FFF2-40B4-BE49-F238E27FC236}">
                    <a16:creationId xmlns:a16="http://schemas.microsoft.com/office/drawing/2014/main" id="{44D0D74C-E7CD-41BA-A7D8-C2912771081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3" name="Oval 1">
                <a:extLst>
                  <a:ext uri="{FF2B5EF4-FFF2-40B4-BE49-F238E27FC236}">
                    <a16:creationId xmlns:a16="http://schemas.microsoft.com/office/drawing/2014/main" id="{E5ECDDF5-FBDD-49BE-82A5-BC7B5921923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4" name="Oval 1">
                <a:extLst>
                  <a:ext uri="{FF2B5EF4-FFF2-40B4-BE49-F238E27FC236}">
                    <a16:creationId xmlns:a16="http://schemas.microsoft.com/office/drawing/2014/main" id="{8F17ACF3-D082-45CD-AC5D-6AC8743B31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8" name="Group 117">
              <a:extLst>
                <a:ext uri="{FF2B5EF4-FFF2-40B4-BE49-F238E27FC236}">
                  <a16:creationId xmlns:a16="http://schemas.microsoft.com/office/drawing/2014/main" id="{F633D73E-1F9B-457D-9BEE-173BB6DEFC17}"/>
                </a:ext>
              </a:extLst>
            </p:cNvPr>
            <p:cNvGrpSpPr/>
            <p:nvPr userDrawn="1"/>
          </p:nvGrpSpPr>
          <p:grpSpPr>
            <a:xfrm>
              <a:off x="844498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1" name="Oval 1">
                <a:extLst>
                  <a:ext uri="{FF2B5EF4-FFF2-40B4-BE49-F238E27FC236}">
                    <a16:creationId xmlns:a16="http://schemas.microsoft.com/office/drawing/2014/main" id="{0657AE75-1E18-475A-8A9D-10643AC2F64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2" name="Oval 1">
                <a:extLst>
                  <a:ext uri="{FF2B5EF4-FFF2-40B4-BE49-F238E27FC236}">
                    <a16:creationId xmlns:a16="http://schemas.microsoft.com/office/drawing/2014/main" id="{1BBC03FE-AA67-462A-995A-DC9EC735D90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3" name="Oval 1">
                <a:extLst>
                  <a:ext uri="{FF2B5EF4-FFF2-40B4-BE49-F238E27FC236}">
                    <a16:creationId xmlns:a16="http://schemas.microsoft.com/office/drawing/2014/main" id="{B7882B59-7ECB-4100-9208-4A33A1E9336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4" name="Oval 1">
                <a:extLst>
                  <a:ext uri="{FF2B5EF4-FFF2-40B4-BE49-F238E27FC236}">
                    <a16:creationId xmlns:a16="http://schemas.microsoft.com/office/drawing/2014/main" id="{535A7F54-08F1-4362-9A8D-0ED5DF90573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5" name="Oval 1">
                <a:extLst>
                  <a:ext uri="{FF2B5EF4-FFF2-40B4-BE49-F238E27FC236}">
                    <a16:creationId xmlns:a16="http://schemas.microsoft.com/office/drawing/2014/main" id="{761F554C-2B3E-4F8C-AC5F-0D514E67152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6" name="Oval 1">
                <a:extLst>
                  <a:ext uri="{FF2B5EF4-FFF2-40B4-BE49-F238E27FC236}">
                    <a16:creationId xmlns:a16="http://schemas.microsoft.com/office/drawing/2014/main" id="{DB55F4AF-D907-4A5B-B87C-A292DE57CF6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7" name="Oval 1">
                <a:extLst>
                  <a:ext uri="{FF2B5EF4-FFF2-40B4-BE49-F238E27FC236}">
                    <a16:creationId xmlns:a16="http://schemas.microsoft.com/office/drawing/2014/main" id="{DA5CE7CF-EE9B-4BEE-9BB8-367F05099DF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3458710B-04CE-4008-A2C9-4610D93742FE}"/>
                </a:ext>
              </a:extLst>
            </p:cNvPr>
            <p:cNvGrpSpPr/>
            <p:nvPr userDrawn="1"/>
          </p:nvGrpSpPr>
          <p:grpSpPr>
            <a:xfrm>
              <a:off x="953394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44" name="Oval 1">
                <a:extLst>
                  <a:ext uri="{FF2B5EF4-FFF2-40B4-BE49-F238E27FC236}">
                    <a16:creationId xmlns:a16="http://schemas.microsoft.com/office/drawing/2014/main" id="{9F6AC8E6-EE77-47AF-BA9E-D8AB7BD9E25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5" name="Oval 1">
                <a:extLst>
                  <a:ext uri="{FF2B5EF4-FFF2-40B4-BE49-F238E27FC236}">
                    <a16:creationId xmlns:a16="http://schemas.microsoft.com/office/drawing/2014/main" id="{95B81020-99BF-4CC5-88E8-9BC80489A12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6" name="Oval 1">
                <a:extLst>
                  <a:ext uri="{FF2B5EF4-FFF2-40B4-BE49-F238E27FC236}">
                    <a16:creationId xmlns:a16="http://schemas.microsoft.com/office/drawing/2014/main" id="{D236628F-BEBA-42AD-A628-C5A755DF7E0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7" name="Oval 1">
                <a:extLst>
                  <a:ext uri="{FF2B5EF4-FFF2-40B4-BE49-F238E27FC236}">
                    <a16:creationId xmlns:a16="http://schemas.microsoft.com/office/drawing/2014/main" id="{FBC69AE0-89CF-48BA-9E18-A6E43153EE7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8" name="Oval 1">
                <a:extLst>
                  <a:ext uri="{FF2B5EF4-FFF2-40B4-BE49-F238E27FC236}">
                    <a16:creationId xmlns:a16="http://schemas.microsoft.com/office/drawing/2014/main" id="{E174697E-49EB-4A4B-9327-836175F0DD4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9" name="Oval 1">
                <a:extLst>
                  <a:ext uri="{FF2B5EF4-FFF2-40B4-BE49-F238E27FC236}">
                    <a16:creationId xmlns:a16="http://schemas.microsoft.com/office/drawing/2014/main" id="{7053F18B-2D3F-41C3-BDC1-E105F0D84D0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0" name="Oval 1">
                <a:extLst>
                  <a:ext uri="{FF2B5EF4-FFF2-40B4-BE49-F238E27FC236}">
                    <a16:creationId xmlns:a16="http://schemas.microsoft.com/office/drawing/2014/main" id="{0F89AC28-A36F-4C84-B391-826ECC4109E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20" name="Group 119">
              <a:extLst>
                <a:ext uri="{FF2B5EF4-FFF2-40B4-BE49-F238E27FC236}">
                  <a16:creationId xmlns:a16="http://schemas.microsoft.com/office/drawing/2014/main" id="{5A77B5AE-ACC0-4940-8430-ECB4DC9A7A75}"/>
                </a:ext>
              </a:extLst>
            </p:cNvPr>
            <p:cNvGrpSpPr/>
            <p:nvPr userDrawn="1"/>
          </p:nvGrpSpPr>
          <p:grpSpPr>
            <a:xfrm>
              <a:off x="1062289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7" name="Oval 1">
                <a:extLst>
                  <a:ext uri="{FF2B5EF4-FFF2-40B4-BE49-F238E27FC236}">
                    <a16:creationId xmlns:a16="http://schemas.microsoft.com/office/drawing/2014/main" id="{D1C342E3-7806-4BB6-823F-59A931BABA4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8" name="Oval 1">
                <a:extLst>
                  <a:ext uri="{FF2B5EF4-FFF2-40B4-BE49-F238E27FC236}">
                    <a16:creationId xmlns:a16="http://schemas.microsoft.com/office/drawing/2014/main" id="{9B9A4655-64B5-4C92-9C56-89A9A525E24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9" name="Oval 1">
                <a:extLst>
                  <a:ext uri="{FF2B5EF4-FFF2-40B4-BE49-F238E27FC236}">
                    <a16:creationId xmlns:a16="http://schemas.microsoft.com/office/drawing/2014/main" id="{C817AC75-B328-481F-BAD8-7123C8C8148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0" name="Oval 1">
                <a:extLst>
                  <a:ext uri="{FF2B5EF4-FFF2-40B4-BE49-F238E27FC236}">
                    <a16:creationId xmlns:a16="http://schemas.microsoft.com/office/drawing/2014/main" id="{97C758C2-A8D7-4CC1-BCF9-2D2EB4F0168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1" name="Oval 1">
                <a:extLst>
                  <a:ext uri="{FF2B5EF4-FFF2-40B4-BE49-F238E27FC236}">
                    <a16:creationId xmlns:a16="http://schemas.microsoft.com/office/drawing/2014/main" id="{85BD77C0-5883-4793-8769-CFD6AE58C24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2" name="Oval 1">
                <a:extLst>
                  <a:ext uri="{FF2B5EF4-FFF2-40B4-BE49-F238E27FC236}">
                    <a16:creationId xmlns:a16="http://schemas.microsoft.com/office/drawing/2014/main" id="{A2F9DD95-226C-4F08-8FE4-B62E7434205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3" name="Oval 1">
                <a:extLst>
                  <a:ext uri="{FF2B5EF4-FFF2-40B4-BE49-F238E27FC236}">
                    <a16:creationId xmlns:a16="http://schemas.microsoft.com/office/drawing/2014/main" id="{B88C4BE5-A6F2-4584-896C-A47AFE18C63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C81236BD-D35C-464C-94FF-5F26E3A3AC11}"/>
                </a:ext>
              </a:extLst>
            </p:cNvPr>
            <p:cNvGrpSpPr/>
            <p:nvPr userDrawn="1"/>
          </p:nvGrpSpPr>
          <p:grpSpPr>
            <a:xfrm>
              <a:off x="1171185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0" name="Oval 1">
                <a:extLst>
                  <a:ext uri="{FF2B5EF4-FFF2-40B4-BE49-F238E27FC236}">
                    <a16:creationId xmlns:a16="http://schemas.microsoft.com/office/drawing/2014/main" id="{1DE5AF4D-9C5B-4E41-8D85-67C272C66DA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1" name="Oval 1">
                <a:extLst>
                  <a:ext uri="{FF2B5EF4-FFF2-40B4-BE49-F238E27FC236}">
                    <a16:creationId xmlns:a16="http://schemas.microsoft.com/office/drawing/2014/main" id="{D93A957B-0F3B-4CEE-89DB-0CA9204410C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2" name="Oval 1">
                <a:extLst>
                  <a:ext uri="{FF2B5EF4-FFF2-40B4-BE49-F238E27FC236}">
                    <a16:creationId xmlns:a16="http://schemas.microsoft.com/office/drawing/2014/main" id="{711853BA-ED26-4D3A-A909-3B869519375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3" name="Oval 1">
                <a:extLst>
                  <a:ext uri="{FF2B5EF4-FFF2-40B4-BE49-F238E27FC236}">
                    <a16:creationId xmlns:a16="http://schemas.microsoft.com/office/drawing/2014/main" id="{87476A62-6C36-4FF9-8CD0-11BB312D0F6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4" name="Oval 1">
                <a:extLst>
                  <a:ext uri="{FF2B5EF4-FFF2-40B4-BE49-F238E27FC236}">
                    <a16:creationId xmlns:a16="http://schemas.microsoft.com/office/drawing/2014/main" id="{8F0AC196-6D64-45F5-B466-8232C1EDB29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5" name="Oval 1">
                <a:extLst>
                  <a:ext uri="{FF2B5EF4-FFF2-40B4-BE49-F238E27FC236}">
                    <a16:creationId xmlns:a16="http://schemas.microsoft.com/office/drawing/2014/main" id="{96C0F48E-4939-45EB-A6C2-DB6C71F004B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6" name="Oval 1">
                <a:extLst>
                  <a:ext uri="{FF2B5EF4-FFF2-40B4-BE49-F238E27FC236}">
                    <a16:creationId xmlns:a16="http://schemas.microsoft.com/office/drawing/2014/main" id="{5B8D82BE-2382-49A3-9C75-13DACE79B60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6" name="Group 215">
              <a:extLst>
                <a:ext uri="{FF2B5EF4-FFF2-40B4-BE49-F238E27FC236}">
                  <a16:creationId xmlns:a16="http://schemas.microsoft.com/office/drawing/2014/main" id="{F14464D2-10A9-4FB2-8E70-8818EAD1F353}"/>
                </a:ext>
              </a:extLst>
            </p:cNvPr>
            <p:cNvGrpSpPr/>
            <p:nvPr userDrawn="1"/>
          </p:nvGrpSpPr>
          <p:grpSpPr>
            <a:xfrm>
              <a:off x="26804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05" name="Oval 1">
                <a:extLst>
                  <a:ext uri="{FF2B5EF4-FFF2-40B4-BE49-F238E27FC236}">
                    <a16:creationId xmlns:a16="http://schemas.microsoft.com/office/drawing/2014/main" id="{301494E5-9811-4DA7-9BA1-74CDD2BCC81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6" name="Oval 1">
                <a:extLst>
                  <a:ext uri="{FF2B5EF4-FFF2-40B4-BE49-F238E27FC236}">
                    <a16:creationId xmlns:a16="http://schemas.microsoft.com/office/drawing/2014/main" id="{50A77B0D-7AA8-41A5-8392-FCF21F3A59C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7" name="Oval 1">
                <a:extLst>
                  <a:ext uri="{FF2B5EF4-FFF2-40B4-BE49-F238E27FC236}">
                    <a16:creationId xmlns:a16="http://schemas.microsoft.com/office/drawing/2014/main" id="{82C67999-F35A-436C-AD88-565EFEBC1FE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8" name="Oval 1">
                <a:extLst>
                  <a:ext uri="{FF2B5EF4-FFF2-40B4-BE49-F238E27FC236}">
                    <a16:creationId xmlns:a16="http://schemas.microsoft.com/office/drawing/2014/main" id="{574DBBAF-8E16-4965-9DF7-F74959A1EDC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9" name="Oval 1">
                <a:extLst>
                  <a:ext uri="{FF2B5EF4-FFF2-40B4-BE49-F238E27FC236}">
                    <a16:creationId xmlns:a16="http://schemas.microsoft.com/office/drawing/2014/main" id="{0C17E385-9A7A-4988-8E7E-0A720D1F665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0" name="Oval 1">
                <a:extLst>
                  <a:ext uri="{FF2B5EF4-FFF2-40B4-BE49-F238E27FC236}">
                    <a16:creationId xmlns:a16="http://schemas.microsoft.com/office/drawing/2014/main" id="{9A931031-03C3-4FEB-99F6-2998581D88B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1" name="Oval 1">
                <a:extLst>
                  <a:ext uri="{FF2B5EF4-FFF2-40B4-BE49-F238E27FC236}">
                    <a16:creationId xmlns:a16="http://schemas.microsoft.com/office/drawing/2014/main" id="{39DE1C84-072F-47F6-964F-AAE5DCFEB5A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7" name="Group 216">
              <a:extLst>
                <a:ext uri="{FF2B5EF4-FFF2-40B4-BE49-F238E27FC236}">
                  <a16:creationId xmlns:a16="http://schemas.microsoft.com/office/drawing/2014/main" id="{E9D44115-8A72-4873-A7C8-B987C4D30AA4}"/>
                </a:ext>
              </a:extLst>
            </p:cNvPr>
            <p:cNvGrpSpPr/>
            <p:nvPr userDrawn="1"/>
          </p:nvGrpSpPr>
          <p:grpSpPr>
            <a:xfrm>
              <a:off x="135699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8" name="Oval 1">
                <a:extLst>
                  <a:ext uri="{FF2B5EF4-FFF2-40B4-BE49-F238E27FC236}">
                    <a16:creationId xmlns:a16="http://schemas.microsoft.com/office/drawing/2014/main" id="{6D21BDB0-89FE-405E-8A9F-ABEDA10E54F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9" name="Oval 1">
                <a:extLst>
                  <a:ext uri="{FF2B5EF4-FFF2-40B4-BE49-F238E27FC236}">
                    <a16:creationId xmlns:a16="http://schemas.microsoft.com/office/drawing/2014/main" id="{B8C8F68E-B13E-4F45-BBC7-6795D62252C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0" name="Oval 1">
                <a:extLst>
                  <a:ext uri="{FF2B5EF4-FFF2-40B4-BE49-F238E27FC236}">
                    <a16:creationId xmlns:a16="http://schemas.microsoft.com/office/drawing/2014/main" id="{B302722F-A3DD-44E3-AF54-9CA17BF865D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1" name="Oval 1">
                <a:extLst>
                  <a:ext uri="{FF2B5EF4-FFF2-40B4-BE49-F238E27FC236}">
                    <a16:creationId xmlns:a16="http://schemas.microsoft.com/office/drawing/2014/main" id="{5845312C-441D-49D0-96E5-F352877319D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2" name="Oval 1">
                <a:extLst>
                  <a:ext uri="{FF2B5EF4-FFF2-40B4-BE49-F238E27FC236}">
                    <a16:creationId xmlns:a16="http://schemas.microsoft.com/office/drawing/2014/main" id="{A2BC1643-2DE6-4AEF-A2C9-1EA47CB3152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3" name="Oval 1">
                <a:extLst>
                  <a:ext uri="{FF2B5EF4-FFF2-40B4-BE49-F238E27FC236}">
                    <a16:creationId xmlns:a16="http://schemas.microsoft.com/office/drawing/2014/main" id="{DC40EA8C-0640-44BD-83B4-285B4C46234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4" name="Oval 1">
                <a:extLst>
                  <a:ext uri="{FF2B5EF4-FFF2-40B4-BE49-F238E27FC236}">
                    <a16:creationId xmlns:a16="http://schemas.microsoft.com/office/drawing/2014/main" id="{D0B01690-1AAC-488F-A060-8ED8F7C358DA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8" name="Group 217">
              <a:extLst>
                <a:ext uri="{FF2B5EF4-FFF2-40B4-BE49-F238E27FC236}">
                  <a16:creationId xmlns:a16="http://schemas.microsoft.com/office/drawing/2014/main" id="{FC8E2677-16F6-4374-A112-F057AC57DEF8}"/>
                </a:ext>
              </a:extLst>
            </p:cNvPr>
            <p:cNvGrpSpPr/>
            <p:nvPr userDrawn="1"/>
          </p:nvGrpSpPr>
          <p:grpSpPr>
            <a:xfrm>
              <a:off x="244595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1" name="Oval 1">
                <a:extLst>
                  <a:ext uri="{FF2B5EF4-FFF2-40B4-BE49-F238E27FC236}">
                    <a16:creationId xmlns:a16="http://schemas.microsoft.com/office/drawing/2014/main" id="{3BC4EFFA-9FE4-4EAC-875D-F0A2242DA432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2" name="Oval 1">
                <a:extLst>
                  <a:ext uri="{FF2B5EF4-FFF2-40B4-BE49-F238E27FC236}">
                    <a16:creationId xmlns:a16="http://schemas.microsoft.com/office/drawing/2014/main" id="{D8569310-E7B7-4CC7-A75A-86B706EE3CC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3" name="Oval 1">
                <a:extLst>
                  <a:ext uri="{FF2B5EF4-FFF2-40B4-BE49-F238E27FC236}">
                    <a16:creationId xmlns:a16="http://schemas.microsoft.com/office/drawing/2014/main" id="{F0572D45-0CBF-4620-811C-82760878A08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4" name="Oval 1">
                <a:extLst>
                  <a:ext uri="{FF2B5EF4-FFF2-40B4-BE49-F238E27FC236}">
                    <a16:creationId xmlns:a16="http://schemas.microsoft.com/office/drawing/2014/main" id="{BC8734DF-D801-48FC-B550-FDDA55286F3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5" name="Oval 1">
                <a:extLst>
                  <a:ext uri="{FF2B5EF4-FFF2-40B4-BE49-F238E27FC236}">
                    <a16:creationId xmlns:a16="http://schemas.microsoft.com/office/drawing/2014/main" id="{0A10FFF8-B5F0-44A1-8427-2EA5886A4AB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6" name="Oval 1">
                <a:extLst>
                  <a:ext uri="{FF2B5EF4-FFF2-40B4-BE49-F238E27FC236}">
                    <a16:creationId xmlns:a16="http://schemas.microsoft.com/office/drawing/2014/main" id="{A58C4581-9180-40EC-B26C-B0D34C01E76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7" name="Oval 1">
                <a:extLst>
                  <a:ext uri="{FF2B5EF4-FFF2-40B4-BE49-F238E27FC236}">
                    <a16:creationId xmlns:a16="http://schemas.microsoft.com/office/drawing/2014/main" id="{5BF961FB-1999-4630-9214-98AC29FBF557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9" name="Group 218">
              <a:extLst>
                <a:ext uri="{FF2B5EF4-FFF2-40B4-BE49-F238E27FC236}">
                  <a16:creationId xmlns:a16="http://schemas.microsoft.com/office/drawing/2014/main" id="{54EFF5D8-F98F-4AB4-BA13-A444BCCB03E6}"/>
                </a:ext>
              </a:extLst>
            </p:cNvPr>
            <p:cNvGrpSpPr/>
            <p:nvPr userDrawn="1"/>
          </p:nvGrpSpPr>
          <p:grpSpPr>
            <a:xfrm>
              <a:off x="353490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84" name="Oval 1">
                <a:extLst>
                  <a:ext uri="{FF2B5EF4-FFF2-40B4-BE49-F238E27FC236}">
                    <a16:creationId xmlns:a16="http://schemas.microsoft.com/office/drawing/2014/main" id="{913AFB7F-4025-49B9-B942-20BDAB94EC2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5" name="Oval 1">
                <a:extLst>
                  <a:ext uri="{FF2B5EF4-FFF2-40B4-BE49-F238E27FC236}">
                    <a16:creationId xmlns:a16="http://schemas.microsoft.com/office/drawing/2014/main" id="{09644E16-CB75-447F-B889-2746ADF1DFD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6" name="Oval 1">
                <a:extLst>
                  <a:ext uri="{FF2B5EF4-FFF2-40B4-BE49-F238E27FC236}">
                    <a16:creationId xmlns:a16="http://schemas.microsoft.com/office/drawing/2014/main" id="{EF94728B-5534-4769-ACFE-ED268D2782F8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7" name="Oval 1">
                <a:extLst>
                  <a:ext uri="{FF2B5EF4-FFF2-40B4-BE49-F238E27FC236}">
                    <a16:creationId xmlns:a16="http://schemas.microsoft.com/office/drawing/2014/main" id="{C2C4784D-711C-46BE-AAA0-096F006554E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8" name="Oval 1">
                <a:extLst>
                  <a:ext uri="{FF2B5EF4-FFF2-40B4-BE49-F238E27FC236}">
                    <a16:creationId xmlns:a16="http://schemas.microsoft.com/office/drawing/2014/main" id="{43A3D8F2-9D98-42F8-A48C-FD9140CD315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9" name="Oval 1">
                <a:extLst>
                  <a:ext uri="{FF2B5EF4-FFF2-40B4-BE49-F238E27FC236}">
                    <a16:creationId xmlns:a16="http://schemas.microsoft.com/office/drawing/2014/main" id="{9BC0E833-E8E7-48B3-AD4B-38A24B55C36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0" name="Oval 1">
                <a:extLst>
                  <a:ext uri="{FF2B5EF4-FFF2-40B4-BE49-F238E27FC236}">
                    <a16:creationId xmlns:a16="http://schemas.microsoft.com/office/drawing/2014/main" id="{F4A8DBD2-3E9F-41A8-8E40-8A61B0E9BD9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0" name="Group 219">
              <a:extLst>
                <a:ext uri="{FF2B5EF4-FFF2-40B4-BE49-F238E27FC236}">
                  <a16:creationId xmlns:a16="http://schemas.microsoft.com/office/drawing/2014/main" id="{CAB0B0FE-A1B6-4C1B-8E07-923F652E714C}"/>
                </a:ext>
              </a:extLst>
            </p:cNvPr>
            <p:cNvGrpSpPr/>
            <p:nvPr userDrawn="1"/>
          </p:nvGrpSpPr>
          <p:grpSpPr>
            <a:xfrm>
              <a:off x="462386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7" name="Oval 1">
                <a:extLst>
                  <a:ext uri="{FF2B5EF4-FFF2-40B4-BE49-F238E27FC236}">
                    <a16:creationId xmlns:a16="http://schemas.microsoft.com/office/drawing/2014/main" id="{852EADE0-A1E7-4930-A500-6E308A68DAA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8" name="Oval 1">
                <a:extLst>
                  <a:ext uri="{FF2B5EF4-FFF2-40B4-BE49-F238E27FC236}">
                    <a16:creationId xmlns:a16="http://schemas.microsoft.com/office/drawing/2014/main" id="{60F591C3-4BA9-46F4-801F-A80330DE975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9" name="Oval 1">
                <a:extLst>
                  <a:ext uri="{FF2B5EF4-FFF2-40B4-BE49-F238E27FC236}">
                    <a16:creationId xmlns:a16="http://schemas.microsoft.com/office/drawing/2014/main" id="{B0852BFE-F43D-46D5-9A47-64F9BC8D063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0" name="Oval 1">
                <a:extLst>
                  <a:ext uri="{FF2B5EF4-FFF2-40B4-BE49-F238E27FC236}">
                    <a16:creationId xmlns:a16="http://schemas.microsoft.com/office/drawing/2014/main" id="{EB7EF357-4A21-4150-A19D-92169E4689F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1" name="Oval 1">
                <a:extLst>
                  <a:ext uri="{FF2B5EF4-FFF2-40B4-BE49-F238E27FC236}">
                    <a16:creationId xmlns:a16="http://schemas.microsoft.com/office/drawing/2014/main" id="{75E784B5-2A68-4856-B2BE-EBCC5A7C423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2" name="Oval 1">
                <a:extLst>
                  <a:ext uri="{FF2B5EF4-FFF2-40B4-BE49-F238E27FC236}">
                    <a16:creationId xmlns:a16="http://schemas.microsoft.com/office/drawing/2014/main" id="{80611295-158E-4E22-BE55-D104D49B6AF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3" name="Oval 1">
                <a:extLst>
                  <a:ext uri="{FF2B5EF4-FFF2-40B4-BE49-F238E27FC236}">
                    <a16:creationId xmlns:a16="http://schemas.microsoft.com/office/drawing/2014/main" id="{B28833CF-AB6A-46F6-8548-896D19E8AC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1" name="Group 220">
              <a:extLst>
                <a:ext uri="{FF2B5EF4-FFF2-40B4-BE49-F238E27FC236}">
                  <a16:creationId xmlns:a16="http://schemas.microsoft.com/office/drawing/2014/main" id="{365FDD51-433B-4C7F-9073-5F658D70C3D6}"/>
                </a:ext>
              </a:extLst>
            </p:cNvPr>
            <p:cNvGrpSpPr/>
            <p:nvPr userDrawn="1"/>
          </p:nvGrpSpPr>
          <p:grpSpPr>
            <a:xfrm>
              <a:off x="571281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0" name="Oval 1">
                <a:extLst>
                  <a:ext uri="{FF2B5EF4-FFF2-40B4-BE49-F238E27FC236}">
                    <a16:creationId xmlns:a16="http://schemas.microsoft.com/office/drawing/2014/main" id="{098CA79B-6D49-4D05-A9EF-EAF8DDB32BA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1" name="Oval 1">
                <a:extLst>
                  <a:ext uri="{FF2B5EF4-FFF2-40B4-BE49-F238E27FC236}">
                    <a16:creationId xmlns:a16="http://schemas.microsoft.com/office/drawing/2014/main" id="{A5DD9E77-D8D9-44EF-8AD2-75C47BFB8DF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2" name="Oval 1">
                <a:extLst>
                  <a:ext uri="{FF2B5EF4-FFF2-40B4-BE49-F238E27FC236}">
                    <a16:creationId xmlns:a16="http://schemas.microsoft.com/office/drawing/2014/main" id="{13D6887A-368C-4424-81DF-101B31FB336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3" name="Oval 1">
                <a:extLst>
                  <a:ext uri="{FF2B5EF4-FFF2-40B4-BE49-F238E27FC236}">
                    <a16:creationId xmlns:a16="http://schemas.microsoft.com/office/drawing/2014/main" id="{BAF39C98-72A2-4E5D-B97E-9CE6C33270C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4" name="Oval 1">
                <a:extLst>
                  <a:ext uri="{FF2B5EF4-FFF2-40B4-BE49-F238E27FC236}">
                    <a16:creationId xmlns:a16="http://schemas.microsoft.com/office/drawing/2014/main" id="{A242AB6E-7222-48F4-842B-4685B2465DD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5" name="Oval 1">
                <a:extLst>
                  <a:ext uri="{FF2B5EF4-FFF2-40B4-BE49-F238E27FC236}">
                    <a16:creationId xmlns:a16="http://schemas.microsoft.com/office/drawing/2014/main" id="{593A8479-F86F-4649-A700-AC0723B65B4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6" name="Oval 1">
                <a:extLst>
                  <a:ext uri="{FF2B5EF4-FFF2-40B4-BE49-F238E27FC236}">
                    <a16:creationId xmlns:a16="http://schemas.microsoft.com/office/drawing/2014/main" id="{4302FFE7-FD26-4E88-B4BD-3B377A64830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id="{8D81A92C-8542-4CE7-85A3-CCD2078283CA}"/>
                </a:ext>
              </a:extLst>
            </p:cNvPr>
            <p:cNvGrpSpPr/>
            <p:nvPr userDrawn="1"/>
          </p:nvGrpSpPr>
          <p:grpSpPr>
            <a:xfrm>
              <a:off x="680177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63" name="Oval 1">
                <a:extLst>
                  <a:ext uri="{FF2B5EF4-FFF2-40B4-BE49-F238E27FC236}">
                    <a16:creationId xmlns:a16="http://schemas.microsoft.com/office/drawing/2014/main" id="{F7EE7604-5EB8-4C21-BBDC-253B258A30A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4" name="Oval 1">
                <a:extLst>
                  <a:ext uri="{FF2B5EF4-FFF2-40B4-BE49-F238E27FC236}">
                    <a16:creationId xmlns:a16="http://schemas.microsoft.com/office/drawing/2014/main" id="{61C7B262-818D-4997-93BB-E67A6E27A8A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5" name="Oval 1">
                <a:extLst>
                  <a:ext uri="{FF2B5EF4-FFF2-40B4-BE49-F238E27FC236}">
                    <a16:creationId xmlns:a16="http://schemas.microsoft.com/office/drawing/2014/main" id="{1FC0CF28-61E4-4BEE-A381-6E4961A6E79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6" name="Oval 1">
                <a:extLst>
                  <a:ext uri="{FF2B5EF4-FFF2-40B4-BE49-F238E27FC236}">
                    <a16:creationId xmlns:a16="http://schemas.microsoft.com/office/drawing/2014/main" id="{374B04E3-AE9D-47E1-B2DD-D3AA6236AEB0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7" name="Oval 1">
                <a:extLst>
                  <a:ext uri="{FF2B5EF4-FFF2-40B4-BE49-F238E27FC236}">
                    <a16:creationId xmlns:a16="http://schemas.microsoft.com/office/drawing/2014/main" id="{D73DCF28-5B98-4310-9E2A-E71CD2509F5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8" name="Oval 1">
                <a:extLst>
                  <a:ext uri="{FF2B5EF4-FFF2-40B4-BE49-F238E27FC236}">
                    <a16:creationId xmlns:a16="http://schemas.microsoft.com/office/drawing/2014/main" id="{D5E0A89D-01BD-43C4-AB6E-56DDC64296C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9" name="Oval 1">
                <a:extLst>
                  <a:ext uri="{FF2B5EF4-FFF2-40B4-BE49-F238E27FC236}">
                    <a16:creationId xmlns:a16="http://schemas.microsoft.com/office/drawing/2014/main" id="{72F7EE70-86DF-4298-94D3-5F5151B2C82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3" name="Group 222">
              <a:extLst>
                <a:ext uri="{FF2B5EF4-FFF2-40B4-BE49-F238E27FC236}">
                  <a16:creationId xmlns:a16="http://schemas.microsoft.com/office/drawing/2014/main" id="{2021167B-C443-4F2A-8F9D-651A0539ED4B}"/>
                </a:ext>
              </a:extLst>
            </p:cNvPr>
            <p:cNvGrpSpPr/>
            <p:nvPr userDrawn="1"/>
          </p:nvGrpSpPr>
          <p:grpSpPr>
            <a:xfrm>
              <a:off x="789072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56" name="Oval 1">
                <a:extLst>
                  <a:ext uri="{FF2B5EF4-FFF2-40B4-BE49-F238E27FC236}">
                    <a16:creationId xmlns:a16="http://schemas.microsoft.com/office/drawing/2014/main" id="{291AD89B-ECC0-4426-A068-1A31AC3B21E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7" name="Oval 1">
                <a:extLst>
                  <a:ext uri="{FF2B5EF4-FFF2-40B4-BE49-F238E27FC236}">
                    <a16:creationId xmlns:a16="http://schemas.microsoft.com/office/drawing/2014/main" id="{CB40BF81-EE23-4773-AB5E-D71857BBB5B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8" name="Oval 1">
                <a:extLst>
                  <a:ext uri="{FF2B5EF4-FFF2-40B4-BE49-F238E27FC236}">
                    <a16:creationId xmlns:a16="http://schemas.microsoft.com/office/drawing/2014/main" id="{8AB2F411-FA66-4AA6-8D6F-31CA4037059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9" name="Oval 1">
                <a:extLst>
                  <a:ext uri="{FF2B5EF4-FFF2-40B4-BE49-F238E27FC236}">
                    <a16:creationId xmlns:a16="http://schemas.microsoft.com/office/drawing/2014/main" id="{2C0B7855-AC05-46C9-9B44-43E33BDF283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0" name="Oval 1">
                <a:extLst>
                  <a:ext uri="{FF2B5EF4-FFF2-40B4-BE49-F238E27FC236}">
                    <a16:creationId xmlns:a16="http://schemas.microsoft.com/office/drawing/2014/main" id="{B37209B3-E72C-4543-80F9-515385007B9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1" name="Oval 1">
                <a:extLst>
                  <a:ext uri="{FF2B5EF4-FFF2-40B4-BE49-F238E27FC236}">
                    <a16:creationId xmlns:a16="http://schemas.microsoft.com/office/drawing/2014/main" id="{31BD4AF5-95F0-42B3-B82F-B51DF4504FB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2" name="Oval 1">
                <a:extLst>
                  <a:ext uri="{FF2B5EF4-FFF2-40B4-BE49-F238E27FC236}">
                    <a16:creationId xmlns:a16="http://schemas.microsoft.com/office/drawing/2014/main" id="{CEBCF8F9-78EC-4C02-8FB8-C335B451FEB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id="{133309A0-9776-4AE3-9B53-F2592EF5B021}"/>
                </a:ext>
              </a:extLst>
            </p:cNvPr>
            <p:cNvGrpSpPr/>
            <p:nvPr userDrawn="1"/>
          </p:nvGrpSpPr>
          <p:grpSpPr>
            <a:xfrm>
              <a:off x="897968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9" name="Oval 1">
                <a:extLst>
                  <a:ext uri="{FF2B5EF4-FFF2-40B4-BE49-F238E27FC236}">
                    <a16:creationId xmlns:a16="http://schemas.microsoft.com/office/drawing/2014/main" id="{65F74877-E088-40C2-9359-99BF21EFC5F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0" name="Oval 1">
                <a:extLst>
                  <a:ext uri="{FF2B5EF4-FFF2-40B4-BE49-F238E27FC236}">
                    <a16:creationId xmlns:a16="http://schemas.microsoft.com/office/drawing/2014/main" id="{8D331C2F-DD21-45C5-ADF8-B3D2BAF327E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1" name="Oval 1">
                <a:extLst>
                  <a:ext uri="{FF2B5EF4-FFF2-40B4-BE49-F238E27FC236}">
                    <a16:creationId xmlns:a16="http://schemas.microsoft.com/office/drawing/2014/main" id="{091E2836-39D4-4D30-A9AA-E20B728900A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2" name="Oval 1">
                <a:extLst>
                  <a:ext uri="{FF2B5EF4-FFF2-40B4-BE49-F238E27FC236}">
                    <a16:creationId xmlns:a16="http://schemas.microsoft.com/office/drawing/2014/main" id="{CDB24CB3-DA0C-43D4-B0D6-59A0EA578B9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3" name="Oval 1">
                <a:extLst>
                  <a:ext uri="{FF2B5EF4-FFF2-40B4-BE49-F238E27FC236}">
                    <a16:creationId xmlns:a16="http://schemas.microsoft.com/office/drawing/2014/main" id="{CD818273-1F7D-4BD6-8744-5CD185325F9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4" name="Oval 1">
                <a:extLst>
                  <a:ext uri="{FF2B5EF4-FFF2-40B4-BE49-F238E27FC236}">
                    <a16:creationId xmlns:a16="http://schemas.microsoft.com/office/drawing/2014/main" id="{1D4B0673-CC3C-4C99-91B6-EC6F1B87126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5" name="Oval 1">
                <a:extLst>
                  <a:ext uri="{FF2B5EF4-FFF2-40B4-BE49-F238E27FC236}">
                    <a16:creationId xmlns:a16="http://schemas.microsoft.com/office/drawing/2014/main" id="{0DBE440C-D1DA-405F-ABDE-D6DAE687BD9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5" name="Group 224">
              <a:extLst>
                <a:ext uri="{FF2B5EF4-FFF2-40B4-BE49-F238E27FC236}">
                  <a16:creationId xmlns:a16="http://schemas.microsoft.com/office/drawing/2014/main" id="{CB2BE451-5C8D-4710-BB51-8D09F6E43440}"/>
                </a:ext>
              </a:extLst>
            </p:cNvPr>
            <p:cNvGrpSpPr/>
            <p:nvPr userDrawn="1"/>
          </p:nvGrpSpPr>
          <p:grpSpPr>
            <a:xfrm>
              <a:off x="1006863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2" name="Oval 1">
                <a:extLst>
                  <a:ext uri="{FF2B5EF4-FFF2-40B4-BE49-F238E27FC236}">
                    <a16:creationId xmlns:a16="http://schemas.microsoft.com/office/drawing/2014/main" id="{426CCEE7-446B-46B8-A852-4820419F45E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3" name="Oval 1">
                <a:extLst>
                  <a:ext uri="{FF2B5EF4-FFF2-40B4-BE49-F238E27FC236}">
                    <a16:creationId xmlns:a16="http://schemas.microsoft.com/office/drawing/2014/main" id="{50AEEE89-9EE1-4B9A-98B8-23B139117C6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4" name="Oval 1">
                <a:extLst>
                  <a:ext uri="{FF2B5EF4-FFF2-40B4-BE49-F238E27FC236}">
                    <a16:creationId xmlns:a16="http://schemas.microsoft.com/office/drawing/2014/main" id="{C76D04A2-0B6B-45BA-A572-753C87AB8E1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5" name="Oval 1">
                <a:extLst>
                  <a:ext uri="{FF2B5EF4-FFF2-40B4-BE49-F238E27FC236}">
                    <a16:creationId xmlns:a16="http://schemas.microsoft.com/office/drawing/2014/main" id="{3CDD114F-F985-47C6-B0AD-36D8F502D02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6" name="Oval 1">
                <a:extLst>
                  <a:ext uri="{FF2B5EF4-FFF2-40B4-BE49-F238E27FC236}">
                    <a16:creationId xmlns:a16="http://schemas.microsoft.com/office/drawing/2014/main" id="{150DA853-EC14-418B-A3BF-F1A272EFBDE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7" name="Oval 1">
                <a:extLst>
                  <a:ext uri="{FF2B5EF4-FFF2-40B4-BE49-F238E27FC236}">
                    <a16:creationId xmlns:a16="http://schemas.microsoft.com/office/drawing/2014/main" id="{3D439950-675C-46EE-8535-7C1BA50792B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8" name="Oval 1">
                <a:extLst>
                  <a:ext uri="{FF2B5EF4-FFF2-40B4-BE49-F238E27FC236}">
                    <a16:creationId xmlns:a16="http://schemas.microsoft.com/office/drawing/2014/main" id="{0EB1BE16-6B11-4985-931C-97C372B07C0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6" name="Group 225">
              <a:extLst>
                <a:ext uri="{FF2B5EF4-FFF2-40B4-BE49-F238E27FC236}">
                  <a16:creationId xmlns:a16="http://schemas.microsoft.com/office/drawing/2014/main" id="{5672D141-3C0F-43B0-8361-F771131D1752}"/>
                </a:ext>
              </a:extLst>
            </p:cNvPr>
            <p:cNvGrpSpPr/>
            <p:nvPr userDrawn="1"/>
          </p:nvGrpSpPr>
          <p:grpSpPr>
            <a:xfrm>
              <a:off x="1115759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35" name="Oval 1">
                <a:extLst>
                  <a:ext uri="{FF2B5EF4-FFF2-40B4-BE49-F238E27FC236}">
                    <a16:creationId xmlns:a16="http://schemas.microsoft.com/office/drawing/2014/main" id="{2FFD47FB-9F47-4824-8354-2A020A9F104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6" name="Oval 1">
                <a:extLst>
                  <a:ext uri="{FF2B5EF4-FFF2-40B4-BE49-F238E27FC236}">
                    <a16:creationId xmlns:a16="http://schemas.microsoft.com/office/drawing/2014/main" id="{6C4BBB56-28B0-48AC-9135-DD72D14AFF3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7" name="Oval 1">
                <a:extLst>
                  <a:ext uri="{FF2B5EF4-FFF2-40B4-BE49-F238E27FC236}">
                    <a16:creationId xmlns:a16="http://schemas.microsoft.com/office/drawing/2014/main" id="{0E779184-4201-4BAF-A27C-A9034D4BF65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8" name="Oval 1">
                <a:extLst>
                  <a:ext uri="{FF2B5EF4-FFF2-40B4-BE49-F238E27FC236}">
                    <a16:creationId xmlns:a16="http://schemas.microsoft.com/office/drawing/2014/main" id="{72DA6237-4084-456A-979D-34B667953C8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9" name="Oval 1">
                <a:extLst>
                  <a:ext uri="{FF2B5EF4-FFF2-40B4-BE49-F238E27FC236}">
                    <a16:creationId xmlns:a16="http://schemas.microsoft.com/office/drawing/2014/main" id="{CF81FE2A-073F-4858-BA75-7C10B8220D7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0" name="Oval 1">
                <a:extLst>
                  <a:ext uri="{FF2B5EF4-FFF2-40B4-BE49-F238E27FC236}">
                    <a16:creationId xmlns:a16="http://schemas.microsoft.com/office/drawing/2014/main" id="{10B3097C-B3E1-495E-8570-27F217A5267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1" name="Oval 1">
                <a:extLst>
                  <a:ext uri="{FF2B5EF4-FFF2-40B4-BE49-F238E27FC236}">
                    <a16:creationId xmlns:a16="http://schemas.microsoft.com/office/drawing/2014/main" id="{FBAD990D-849D-493B-8E49-B536FEF01E1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0" name="Group 319">
              <a:extLst>
                <a:ext uri="{FF2B5EF4-FFF2-40B4-BE49-F238E27FC236}">
                  <a16:creationId xmlns:a16="http://schemas.microsoft.com/office/drawing/2014/main" id="{DF42CEDB-F74D-44D1-B911-3DFD01DF5BF9}"/>
                </a:ext>
              </a:extLst>
            </p:cNvPr>
            <p:cNvGrpSpPr/>
            <p:nvPr userDrawn="1"/>
          </p:nvGrpSpPr>
          <p:grpSpPr>
            <a:xfrm>
              <a:off x="-266651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7" name="Oval 1">
                <a:extLst>
                  <a:ext uri="{FF2B5EF4-FFF2-40B4-BE49-F238E27FC236}">
                    <a16:creationId xmlns:a16="http://schemas.microsoft.com/office/drawing/2014/main" id="{14690A84-3C42-44BA-8059-B3243D8F347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8" name="Oval 1">
                <a:extLst>
                  <a:ext uri="{FF2B5EF4-FFF2-40B4-BE49-F238E27FC236}">
                    <a16:creationId xmlns:a16="http://schemas.microsoft.com/office/drawing/2014/main" id="{55440534-7EE9-4A0C-BB8E-4D9F153B433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9" name="Oval 1">
                <a:extLst>
                  <a:ext uri="{FF2B5EF4-FFF2-40B4-BE49-F238E27FC236}">
                    <a16:creationId xmlns:a16="http://schemas.microsoft.com/office/drawing/2014/main" id="{39756053-3092-4C58-BFA1-53380DF0371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0" name="Oval 1">
                <a:extLst>
                  <a:ext uri="{FF2B5EF4-FFF2-40B4-BE49-F238E27FC236}">
                    <a16:creationId xmlns:a16="http://schemas.microsoft.com/office/drawing/2014/main" id="{63D1DCC7-6D17-42E2-AB77-08536058509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1" name="Oval 1">
                <a:extLst>
                  <a:ext uri="{FF2B5EF4-FFF2-40B4-BE49-F238E27FC236}">
                    <a16:creationId xmlns:a16="http://schemas.microsoft.com/office/drawing/2014/main" id="{F2B25E19-793B-43B3-A223-64A1A2323E6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2" name="Oval 1">
                <a:extLst>
                  <a:ext uri="{FF2B5EF4-FFF2-40B4-BE49-F238E27FC236}">
                    <a16:creationId xmlns:a16="http://schemas.microsoft.com/office/drawing/2014/main" id="{60281DD9-A6A8-4983-B50C-F1E9B0F7350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3" name="Oval 1">
                <a:extLst>
                  <a:ext uri="{FF2B5EF4-FFF2-40B4-BE49-F238E27FC236}">
                    <a16:creationId xmlns:a16="http://schemas.microsoft.com/office/drawing/2014/main" id="{33E460DF-01CB-4EE5-8854-3E2CE7E53FC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1" name="Group 320">
              <a:extLst>
                <a:ext uri="{FF2B5EF4-FFF2-40B4-BE49-F238E27FC236}">
                  <a16:creationId xmlns:a16="http://schemas.microsoft.com/office/drawing/2014/main" id="{F678D5CF-2047-4D5E-90C6-84CD26B8F408}"/>
                </a:ext>
              </a:extLst>
            </p:cNvPr>
            <p:cNvGrpSpPr/>
            <p:nvPr userDrawn="1"/>
          </p:nvGrpSpPr>
          <p:grpSpPr>
            <a:xfrm>
              <a:off x="82230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0" name="Oval 1">
                <a:extLst>
                  <a:ext uri="{FF2B5EF4-FFF2-40B4-BE49-F238E27FC236}">
                    <a16:creationId xmlns:a16="http://schemas.microsoft.com/office/drawing/2014/main" id="{C92714ED-3F52-4DD1-A643-FE93D8D6636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1" name="Oval 1">
                <a:extLst>
                  <a:ext uri="{FF2B5EF4-FFF2-40B4-BE49-F238E27FC236}">
                    <a16:creationId xmlns:a16="http://schemas.microsoft.com/office/drawing/2014/main" id="{0942FC6B-1096-4256-9988-ED60FBB5BA2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2" name="Oval 1">
                <a:extLst>
                  <a:ext uri="{FF2B5EF4-FFF2-40B4-BE49-F238E27FC236}">
                    <a16:creationId xmlns:a16="http://schemas.microsoft.com/office/drawing/2014/main" id="{CA3F93FE-A8F3-4747-8F9D-1AFDFB11BE3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3" name="Oval 1">
                <a:extLst>
                  <a:ext uri="{FF2B5EF4-FFF2-40B4-BE49-F238E27FC236}">
                    <a16:creationId xmlns:a16="http://schemas.microsoft.com/office/drawing/2014/main" id="{110767A6-8682-4305-9E00-EB6D09EC84B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4" name="Oval 1">
                <a:extLst>
                  <a:ext uri="{FF2B5EF4-FFF2-40B4-BE49-F238E27FC236}">
                    <a16:creationId xmlns:a16="http://schemas.microsoft.com/office/drawing/2014/main" id="{6AED6ECD-16DF-4EA7-B189-A24D33894CB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5" name="Oval 1">
                <a:extLst>
                  <a:ext uri="{FF2B5EF4-FFF2-40B4-BE49-F238E27FC236}">
                    <a16:creationId xmlns:a16="http://schemas.microsoft.com/office/drawing/2014/main" id="{A1F9EE80-2794-4B96-B496-0FDAC65CA4C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6" name="Oval 1">
                <a:extLst>
                  <a:ext uri="{FF2B5EF4-FFF2-40B4-BE49-F238E27FC236}">
                    <a16:creationId xmlns:a16="http://schemas.microsoft.com/office/drawing/2014/main" id="{E6D6165D-C553-4E25-913F-EF06D9257D5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2" name="Group 321">
              <a:extLst>
                <a:ext uri="{FF2B5EF4-FFF2-40B4-BE49-F238E27FC236}">
                  <a16:creationId xmlns:a16="http://schemas.microsoft.com/office/drawing/2014/main" id="{4184871A-E30D-426F-851C-C680A20E55CA}"/>
                </a:ext>
              </a:extLst>
            </p:cNvPr>
            <p:cNvGrpSpPr/>
            <p:nvPr userDrawn="1"/>
          </p:nvGrpSpPr>
          <p:grpSpPr>
            <a:xfrm>
              <a:off x="191125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03" name="Oval 1">
                <a:extLst>
                  <a:ext uri="{FF2B5EF4-FFF2-40B4-BE49-F238E27FC236}">
                    <a16:creationId xmlns:a16="http://schemas.microsoft.com/office/drawing/2014/main" id="{63404088-2CE7-4ECF-A96A-3087F8ED729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4" name="Oval 1">
                <a:extLst>
                  <a:ext uri="{FF2B5EF4-FFF2-40B4-BE49-F238E27FC236}">
                    <a16:creationId xmlns:a16="http://schemas.microsoft.com/office/drawing/2014/main" id="{5007BA0C-9D02-4570-8FC2-23A9AEEE6B3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5" name="Oval 1">
                <a:extLst>
                  <a:ext uri="{FF2B5EF4-FFF2-40B4-BE49-F238E27FC236}">
                    <a16:creationId xmlns:a16="http://schemas.microsoft.com/office/drawing/2014/main" id="{D8D187FA-9B3B-4827-A520-AC4FB51AD3E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6" name="Oval 1">
                <a:extLst>
                  <a:ext uri="{FF2B5EF4-FFF2-40B4-BE49-F238E27FC236}">
                    <a16:creationId xmlns:a16="http://schemas.microsoft.com/office/drawing/2014/main" id="{B1031414-E722-4AD4-9ABA-C14E731CF6A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7" name="Oval 1">
                <a:extLst>
                  <a:ext uri="{FF2B5EF4-FFF2-40B4-BE49-F238E27FC236}">
                    <a16:creationId xmlns:a16="http://schemas.microsoft.com/office/drawing/2014/main" id="{38A2C119-7C0E-46B8-92AD-C5A4D9D32CF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8" name="Oval 1">
                <a:extLst>
                  <a:ext uri="{FF2B5EF4-FFF2-40B4-BE49-F238E27FC236}">
                    <a16:creationId xmlns:a16="http://schemas.microsoft.com/office/drawing/2014/main" id="{BB257C4B-419D-4BB9-A147-B205903DE87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9" name="Oval 1">
                <a:extLst>
                  <a:ext uri="{FF2B5EF4-FFF2-40B4-BE49-F238E27FC236}">
                    <a16:creationId xmlns:a16="http://schemas.microsoft.com/office/drawing/2014/main" id="{14710596-D130-40B0-A4EF-FF5BC0EC9EC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3" name="Group 322">
              <a:extLst>
                <a:ext uri="{FF2B5EF4-FFF2-40B4-BE49-F238E27FC236}">
                  <a16:creationId xmlns:a16="http://schemas.microsoft.com/office/drawing/2014/main" id="{C7F5039F-B52C-42C1-82DA-C390C659FC41}"/>
                </a:ext>
              </a:extLst>
            </p:cNvPr>
            <p:cNvGrpSpPr/>
            <p:nvPr userDrawn="1"/>
          </p:nvGrpSpPr>
          <p:grpSpPr>
            <a:xfrm>
              <a:off x="300021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96" name="Oval 1">
                <a:extLst>
                  <a:ext uri="{FF2B5EF4-FFF2-40B4-BE49-F238E27FC236}">
                    <a16:creationId xmlns:a16="http://schemas.microsoft.com/office/drawing/2014/main" id="{507D29B4-EBB5-4EC3-9AC9-EA041B8894A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7" name="Oval 1">
                <a:extLst>
                  <a:ext uri="{FF2B5EF4-FFF2-40B4-BE49-F238E27FC236}">
                    <a16:creationId xmlns:a16="http://schemas.microsoft.com/office/drawing/2014/main" id="{C6872E85-252C-47C6-9366-CB0FC7E3B8E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8" name="Oval 1">
                <a:extLst>
                  <a:ext uri="{FF2B5EF4-FFF2-40B4-BE49-F238E27FC236}">
                    <a16:creationId xmlns:a16="http://schemas.microsoft.com/office/drawing/2014/main" id="{B05A98B2-C395-40F3-8106-E022889CAA9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9" name="Oval 1">
                <a:extLst>
                  <a:ext uri="{FF2B5EF4-FFF2-40B4-BE49-F238E27FC236}">
                    <a16:creationId xmlns:a16="http://schemas.microsoft.com/office/drawing/2014/main" id="{DD6785B2-439B-4897-A370-49581035295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0" name="Oval 1">
                <a:extLst>
                  <a:ext uri="{FF2B5EF4-FFF2-40B4-BE49-F238E27FC236}">
                    <a16:creationId xmlns:a16="http://schemas.microsoft.com/office/drawing/2014/main" id="{1E5DA950-21B5-4A1B-887E-3EC4C924D2A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1" name="Oval 1">
                <a:extLst>
                  <a:ext uri="{FF2B5EF4-FFF2-40B4-BE49-F238E27FC236}">
                    <a16:creationId xmlns:a16="http://schemas.microsoft.com/office/drawing/2014/main" id="{CEA06909-EF56-406D-814B-F30CF077304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2" name="Oval 1">
                <a:extLst>
                  <a:ext uri="{FF2B5EF4-FFF2-40B4-BE49-F238E27FC236}">
                    <a16:creationId xmlns:a16="http://schemas.microsoft.com/office/drawing/2014/main" id="{D0F1E089-D165-48D7-A180-993C3E6C0D5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4" name="Group 323">
              <a:extLst>
                <a:ext uri="{FF2B5EF4-FFF2-40B4-BE49-F238E27FC236}">
                  <a16:creationId xmlns:a16="http://schemas.microsoft.com/office/drawing/2014/main" id="{0C168988-4BFA-4596-B851-967085FC11D9}"/>
                </a:ext>
              </a:extLst>
            </p:cNvPr>
            <p:cNvGrpSpPr/>
            <p:nvPr userDrawn="1"/>
          </p:nvGrpSpPr>
          <p:grpSpPr>
            <a:xfrm>
              <a:off x="408916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9" name="Oval 1">
                <a:extLst>
                  <a:ext uri="{FF2B5EF4-FFF2-40B4-BE49-F238E27FC236}">
                    <a16:creationId xmlns:a16="http://schemas.microsoft.com/office/drawing/2014/main" id="{4FC3D676-72A3-41D6-BFEA-2B35D321CAB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0" name="Oval 1">
                <a:extLst>
                  <a:ext uri="{FF2B5EF4-FFF2-40B4-BE49-F238E27FC236}">
                    <a16:creationId xmlns:a16="http://schemas.microsoft.com/office/drawing/2014/main" id="{16516F65-40D1-4659-89C4-D5F8CB80A43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1" name="Oval 1">
                <a:extLst>
                  <a:ext uri="{FF2B5EF4-FFF2-40B4-BE49-F238E27FC236}">
                    <a16:creationId xmlns:a16="http://schemas.microsoft.com/office/drawing/2014/main" id="{B218787D-7E5D-431E-A3A4-92FFC2D3A39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2" name="Oval 1">
                <a:extLst>
                  <a:ext uri="{FF2B5EF4-FFF2-40B4-BE49-F238E27FC236}">
                    <a16:creationId xmlns:a16="http://schemas.microsoft.com/office/drawing/2014/main" id="{49B0B94F-5410-402E-8E2A-9B18B3ADDF2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3" name="Oval 1">
                <a:extLst>
                  <a:ext uri="{FF2B5EF4-FFF2-40B4-BE49-F238E27FC236}">
                    <a16:creationId xmlns:a16="http://schemas.microsoft.com/office/drawing/2014/main" id="{DFC5CD85-64DB-4DD7-A510-91600DA1F18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4" name="Oval 1">
                <a:extLst>
                  <a:ext uri="{FF2B5EF4-FFF2-40B4-BE49-F238E27FC236}">
                    <a16:creationId xmlns:a16="http://schemas.microsoft.com/office/drawing/2014/main" id="{CB6D600D-F1BB-4173-95B0-B48B2802962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5" name="Oval 1">
                <a:extLst>
                  <a:ext uri="{FF2B5EF4-FFF2-40B4-BE49-F238E27FC236}">
                    <a16:creationId xmlns:a16="http://schemas.microsoft.com/office/drawing/2014/main" id="{C56ACB2B-B3C4-4F9F-BE79-9F2590AE676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5" name="Group 324">
              <a:extLst>
                <a:ext uri="{FF2B5EF4-FFF2-40B4-BE49-F238E27FC236}">
                  <a16:creationId xmlns:a16="http://schemas.microsoft.com/office/drawing/2014/main" id="{E841C163-5E8B-4B31-A792-2F922A39538D}"/>
                </a:ext>
              </a:extLst>
            </p:cNvPr>
            <p:cNvGrpSpPr/>
            <p:nvPr userDrawn="1"/>
          </p:nvGrpSpPr>
          <p:grpSpPr>
            <a:xfrm>
              <a:off x="517812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2" name="Oval 1">
                <a:extLst>
                  <a:ext uri="{FF2B5EF4-FFF2-40B4-BE49-F238E27FC236}">
                    <a16:creationId xmlns:a16="http://schemas.microsoft.com/office/drawing/2014/main" id="{96CCBEED-FE50-4823-BCD6-8D3EB5E5457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3" name="Oval 1">
                <a:extLst>
                  <a:ext uri="{FF2B5EF4-FFF2-40B4-BE49-F238E27FC236}">
                    <a16:creationId xmlns:a16="http://schemas.microsoft.com/office/drawing/2014/main" id="{B1B56F96-34DA-474C-A2BE-5959D540EEB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4" name="Oval 1">
                <a:extLst>
                  <a:ext uri="{FF2B5EF4-FFF2-40B4-BE49-F238E27FC236}">
                    <a16:creationId xmlns:a16="http://schemas.microsoft.com/office/drawing/2014/main" id="{2060835C-AEC3-4AD8-A9F2-ACB58D3D741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5" name="Oval 1">
                <a:extLst>
                  <a:ext uri="{FF2B5EF4-FFF2-40B4-BE49-F238E27FC236}">
                    <a16:creationId xmlns:a16="http://schemas.microsoft.com/office/drawing/2014/main" id="{B42D6724-1C8E-4181-9B4E-090A0FAD3EE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6" name="Oval 1">
                <a:extLst>
                  <a:ext uri="{FF2B5EF4-FFF2-40B4-BE49-F238E27FC236}">
                    <a16:creationId xmlns:a16="http://schemas.microsoft.com/office/drawing/2014/main" id="{90291146-1077-4C1F-9271-3FA71A92FEC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7" name="Oval 1">
                <a:extLst>
                  <a:ext uri="{FF2B5EF4-FFF2-40B4-BE49-F238E27FC236}">
                    <a16:creationId xmlns:a16="http://schemas.microsoft.com/office/drawing/2014/main" id="{5477F2E3-B6C4-4E16-A870-4B1175A40D1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8" name="Oval 1">
                <a:extLst>
                  <a:ext uri="{FF2B5EF4-FFF2-40B4-BE49-F238E27FC236}">
                    <a16:creationId xmlns:a16="http://schemas.microsoft.com/office/drawing/2014/main" id="{749799BA-4EB6-4357-B8CB-5C20A80F8EC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6" name="Group 325">
              <a:extLst>
                <a:ext uri="{FF2B5EF4-FFF2-40B4-BE49-F238E27FC236}">
                  <a16:creationId xmlns:a16="http://schemas.microsoft.com/office/drawing/2014/main" id="{4A4CACDF-1C91-4882-BD07-E1D241061D9B}"/>
                </a:ext>
              </a:extLst>
            </p:cNvPr>
            <p:cNvGrpSpPr/>
            <p:nvPr userDrawn="1"/>
          </p:nvGrpSpPr>
          <p:grpSpPr>
            <a:xfrm>
              <a:off x="626707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75" name="Oval 1">
                <a:extLst>
                  <a:ext uri="{FF2B5EF4-FFF2-40B4-BE49-F238E27FC236}">
                    <a16:creationId xmlns:a16="http://schemas.microsoft.com/office/drawing/2014/main" id="{5644006D-E40F-4D5C-AD56-58C5EF8BB7E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6" name="Oval 1">
                <a:extLst>
                  <a:ext uri="{FF2B5EF4-FFF2-40B4-BE49-F238E27FC236}">
                    <a16:creationId xmlns:a16="http://schemas.microsoft.com/office/drawing/2014/main" id="{55CA7091-EE2C-400E-9113-0C62532583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7" name="Oval 1">
                <a:extLst>
                  <a:ext uri="{FF2B5EF4-FFF2-40B4-BE49-F238E27FC236}">
                    <a16:creationId xmlns:a16="http://schemas.microsoft.com/office/drawing/2014/main" id="{3F59F937-D90E-47D6-9DD0-0D89037B9CC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8" name="Oval 1">
                <a:extLst>
                  <a:ext uri="{FF2B5EF4-FFF2-40B4-BE49-F238E27FC236}">
                    <a16:creationId xmlns:a16="http://schemas.microsoft.com/office/drawing/2014/main" id="{8B72CF1F-7962-4526-AE2A-46049C692DE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9" name="Oval 1">
                <a:extLst>
                  <a:ext uri="{FF2B5EF4-FFF2-40B4-BE49-F238E27FC236}">
                    <a16:creationId xmlns:a16="http://schemas.microsoft.com/office/drawing/2014/main" id="{4BA2B5AA-5BBB-433B-886C-D2920C99C44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0" name="Oval 1">
                <a:extLst>
                  <a:ext uri="{FF2B5EF4-FFF2-40B4-BE49-F238E27FC236}">
                    <a16:creationId xmlns:a16="http://schemas.microsoft.com/office/drawing/2014/main" id="{DB99023F-33BB-42D2-9111-052415AD8BA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1" name="Oval 1">
                <a:extLst>
                  <a:ext uri="{FF2B5EF4-FFF2-40B4-BE49-F238E27FC236}">
                    <a16:creationId xmlns:a16="http://schemas.microsoft.com/office/drawing/2014/main" id="{1DC9894A-33EC-43E8-8831-AA37E9DC006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7" name="Group 326">
              <a:extLst>
                <a:ext uri="{FF2B5EF4-FFF2-40B4-BE49-F238E27FC236}">
                  <a16:creationId xmlns:a16="http://schemas.microsoft.com/office/drawing/2014/main" id="{F1DE98EE-FC51-4318-AB50-D8A496602A06}"/>
                </a:ext>
              </a:extLst>
            </p:cNvPr>
            <p:cNvGrpSpPr/>
            <p:nvPr userDrawn="1"/>
          </p:nvGrpSpPr>
          <p:grpSpPr>
            <a:xfrm>
              <a:off x="735603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8" name="Oval 1">
                <a:extLst>
                  <a:ext uri="{FF2B5EF4-FFF2-40B4-BE49-F238E27FC236}">
                    <a16:creationId xmlns:a16="http://schemas.microsoft.com/office/drawing/2014/main" id="{78317CC8-888C-4CDB-9C3C-60C1566393E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9" name="Oval 1">
                <a:extLst>
                  <a:ext uri="{FF2B5EF4-FFF2-40B4-BE49-F238E27FC236}">
                    <a16:creationId xmlns:a16="http://schemas.microsoft.com/office/drawing/2014/main" id="{25AD0B12-7327-41FB-A5BA-6A872D9D7DA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0" name="Oval 1">
                <a:extLst>
                  <a:ext uri="{FF2B5EF4-FFF2-40B4-BE49-F238E27FC236}">
                    <a16:creationId xmlns:a16="http://schemas.microsoft.com/office/drawing/2014/main" id="{BB1355F0-F01F-432F-A75C-8FC89E3D28A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1" name="Oval 1">
                <a:extLst>
                  <a:ext uri="{FF2B5EF4-FFF2-40B4-BE49-F238E27FC236}">
                    <a16:creationId xmlns:a16="http://schemas.microsoft.com/office/drawing/2014/main" id="{4B66779B-084D-4F57-9A78-0FE9B29F7BF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2" name="Oval 1">
                <a:extLst>
                  <a:ext uri="{FF2B5EF4-FFF2-40B4-BE49-F238E27FC236}">
                    <a16:creationId xmlns:a16="http://schemas.microsoft.com/office/drawing/2014/main" id="{6F7CA806-291F-4F34-A7E0-9A0F672B12C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3" name="Oval 1">
                <a:extLst>
                  <a:ext uri="{FF2B5EF4-FFF2-40B4-BE49-F238E27FC236}">
                    <a16:creationId xmlns:a16="http://schemas.microsoft.com/office/drawing/2014/main" id="{5C6036EF-A194-4037-8183-26C07E3699C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4" name="Oval 1">
                <a:extLst>
                  <a:ext uri="{FF2B5EF4-FFF2-40B4-BE49-F238E27FC236}">
                    <a16:creationId xmlns:a16="http://schemas.microsoft.com/office/drawing/2014/main" id="{0F23C5F6-C713-46BD-B73F-03C092BB6FF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8" name="Group 327">
              <a:extLst>
                <a:ext uri="{FF2B5EF4-FFF2-40B4-BE49-F238E27FC236}">
                  <a16:creationId xmlns:a16="http://schemas.microsoft.com/office/drawing/2014/main" id="{BF272B81-2326-471D-8ECA-37AE6084B00E}"/>
                </a:ext>
              </a:extLst>
            </p:cNvPr>
            <p:cNvGrpSpPr/>
            <p:nvPr userDrawn="1"/>
          </p:nvGrpSpPr>
          <p:grpSpPr>
            <a:xfrm>
              <a:off x="844498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1" name="Oval 1">
                <a:extLst>
                  <a:ext uri="{FF2B5EF4-FFF2-40B4-BE49-F238E27FC236}">
                    <a16:creationId xmlns:a16="http://schemas.microsoft.com/office/drawing/2014/main" id="{96B10E4A-E1AA-46FF-92B9-7A5DA97ABF7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2" name="Oval 1">
                <a:extLst>
                  <a:ext uri="{FF2B5EF4-FFF2-40B4-BE49-F238E27FC236}">
                    <a16:creationId xmlns:a16="http://schemas.microsoft.com/office/drawing/2014/main" id="{811CB73A-E044-4E7D-82A6-5823F662BA03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3" name="Oval 1">
                <a:extLst>
                  <a:ext uri="{FF2B5EF4-FFF2-40B4-BE49-F238E27FC236}">
                    <a16:creationId xmlns:a16="http://schemas.microsoft.com/office/drawing/2014/main" id="{84557F99-AFD6-4812-BD94-5FCAA276374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4" name="Oval 1">
                <a:extLst>
                  <a:ext uri="{FF2B5EF4-FFF2-40B4-BE49-F238E27FC236}">
                    <a16:creationId xmlns:a16="http://schemas.microsoft.com/office/drawing/2014/main" id="{4B9CE767-A221-43E7-A126-E191D050257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5" name="Oval 1">
                <a:extLst>
                  <a:ext uri="{FF2B5EF4-FFF2-40B4-BE49-F238E27FC236}">
                    <a16:creationId xmlns:a16="http://schemas.microsoft.com/office/drawing/2014/main" id="{6A53C0DB-E055-43C0-A519-1A28B4DE423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6" name="Oval 1">
                <a:extLst>
                  <a:ext uri="{FF2B5EF4-FFF2-40B4-BE49-F238E27FC236}">
                    <a16:creationId xmlns:a16="http://schemas.microsoft.com/office/drawing/2014/main" id="{05B7686E-8587-496A-AB11-5A2D13C4D11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7" name="Oval 1">
                <a:extLst>
                  <a:ext uri="{FF2B5EF4-FFF2-40B4-BE49-F238E27FC236}">
                    <a16:creationId xmlns:a16="http://schemas.microsoft.com/office/drawing/2014/main" id="{B985620F-F6FD-4D70-A317-45C9B3A189B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9" name="Group 328">
              <a:extLst>
                <a:ext uri="{FF2B5EF4-FFF2-40B4-BE49-F238E27FC236}">
                  <a16:creationId xmlns:a16="http://schemas.microsoft.com/office/drawing/2014/main" id="{4FB86F54-60F0-4913-A788-492B19C42757}"/>
                </a:ext>
              </a:extLst>
            </p:cNvPr>
            <p:cNvGrpSpPr/>
            <p:nvPr userDrawn="1"/>
          </p:nvGrpSpPr>
          <p:grpSpPr>
            <a:xfrm>
              <a:off x="953394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54" name="Oval 1">
                <a:extLst>
                  <a:ext uri="{FF2B5EF4-FFF2-40B4-BE49-F238E27FC236}">
                    <a16:creationId xmlns:a16="http://schemas.microsoft.com/office/drawing/2014/main" id="{61189F8E-AFC6-4546-88D3-23EDA748769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5" name="Oval 1">
                <a:extLst>
                  <a:ext uri="{FF2B5EF4-FFF2-40B4-BE49-F238E27FC236}">
                    <a16:creationId xmlns:a16="http://schemas.microsoft.com/office/drawing/2014/main" id="{2F6F6BB7-C4B7-4A60-BB5F-7BD709CEB17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6" name="Oval 1">
                <a:extLst>
                  <a:ext uri="{FF2B5EF4-FFF2-40B4-BE49-F238E27FC236}">
                    <a16:creationId xmlns:a16="http://schemas.microsoft.com/office/drawing/2014/main" id="{690BF574-0472-4643-A9CF-43035EC1F65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7" name="Oval 1">
                <a:extLst>
                  <a:ext uri="{FF2B5EF4-FFF2-40B4-BE49-F238E27FC236}">
                    <a16:creationId xmlns:a16="http://schemas.microsoft.com/office/drawing/2014/main" id="{6EB10364-861E-4787-ABFF-4A30A82FAF3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8" name="Oval 1">
                <a:extLst>
                  <a:ext uri="{FF2B5EF4-FFF2-40B4-BE49-F238E27FC236}">
                    <a16:creationId xmlns:a16="http://schemas.microsoft.com/office/drawing/2014/main" id="{1A831214-C531-46F8-B3D5-1A026678597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9" name="Oval 1">
                <a:extLst>
                  <a:ext uri="{FF2B5EF4-FFF2-40B4-BE49-F238E27FC236}">
                    <a16:creationId xmlns:a16="http://schemas.microsoft.com/office/drawing/2014/main" id="{C52F81CC-7C7E-4287-A2F9-73B484FCC01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0" name="Oval 1">
                <a:extLst>
                  <a:ext uri="{FF2B5EF4-FFF2-40B4-BE49-F238E27FC236}">
                    <a16:creationId xmlns:a16="http://schemas.microsoft.com/office/drawing/2014/main" id="{794C1E52-7129-4495-8529-6DFA9BF9F43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30" name="Group 329">
              <a:extLst>
                <a:ext uri="{FF2B5EF4-FFF2-40B4-BE49-F238E27FC236}">
                  <a16:creationId xmlns:a16="http://schemas.microsoft.com/office/drawing/2014/main" id="{C85EDC5A-F965-4224-9001-5540B1FC1F49}"/>
                </a:ext>
              </a:extLst>
            </p:cNvPr>
            <p:cNvGrpSpPr/>
            <p:nvPr userDrawn="1"/>
          </p:nvGrpSpPr>
          <p:grpSpPr>
            <a:xfrm>
              <a:off x="1062289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7" name="Oval 1">
                <a:extLst>
                  <a:ext uri="{FF2B5EF4-FFF2-40B4-BE49-F238E27FC236}">
                    <a16:creationId xmlns:a16="http://schemas.microsoft.com/office/drawing/2014/main" id="{3C44883A-5296-463E-9AA6-20AC4B650A0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8" name="Oval 1">
                <a:extLst>
                  <a:ext uri="{FF2B5EF4-FFF2-40B4-BE49-F238E27FC236}">
                    <a16:creationId xmlns:a16="http://schemas.microsoft.com/office/drawing/2014/main" id="{F2FDCAC1-3A1A-48B6-8D28-2147754FBDD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9" name="Oval 1">
                <a:extLst>
                  <a:ext uri="{FF2B5EF4-FFF2-40B4-BE49-F238E27FC236}">
                    <a16:creationId xmlns:a16="http://schemas.microsoft.com/office/drawing/2014/main" id="{04668F08-330C-4F1A-95D1-8DCBB3E27C8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0" name="Oval 1">
                <a:extLst>
                  <a:ext uri="{FF2B5EF4-FFF2-40B4-BE49-F238E27FC236}">
                    <a16:creationId xmlns:a16="http://schemas.microsoft.com/office/drawing/2014/main" id="{27F1EB40-C8FE-46F2-9A15-01AE15A33BE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1" name="Oval 1">
                <a:extLst>
                  <a:ext uri="{FF2B5EF4-FFF2-40B4-BE49-F238E27FC236}">
                    <a16:creationId xmlns:a16="http://schemas.microsoft.com/office/drawing/2014/main" id="{7FDA7C36-8FF4-4CA2-874F-FEEC6F51362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2" name="Oval 1">
                <a:extLst>
                  <a:ext uri="{FF2B5EF4-FFF2-40B4-BE49-F238E27FC236}">
                    <a16:creationId xmlns:a16="http://schemas.microsoft.com/office/drawing/2014/main" id="{89BE717D-15CC-43A2-9771-DC16FD52DAE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3" name="Oval 1">
                <a:extLst>
                  <a:ext uri="{FF2B5EF4-FFF2-40B4-BE49-F238E27FC236}">
                    <a16:creationId xmlns:a16="http://schemas.microsoft.com/office/drawing/2014/main" id="{2D339D0E-D7BD-49F7-AC35-6CF5084EF1A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31" name="Group 330">
              <a:extLst>
                <a:ext uri="{FF2B5EF4-FFF2-40B4-BE49-F238E27FC236}">
                  <a16:creationId xmlns:a16="http://schemas.microsoft.com/office/drawing/2014/main" id="{0A1B5B54-1D4B-4CF5-A5C1-6CC3EA8AEDF1}"/>
                </a:ext>
              </a:extLst>
            </p:cNvPr>
            <p:cNvGrpSpPr/>
            <p:nvPr userDrawn="1"/>
          </p:nvGrpSpPr>
          <p:grpSpPr>
            <a:xfrm>
              <a:off x="1171185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0" name="Oval 1">
                <a:extLst>
                  <a:ext uri="{FF2B5EF4-FFF2-40B4-BE49-F238E27FC236}">
                    <a16:creationId xmlns:a16="http://schemas.microsoft.com/office/drawing/2014/main" id="{C420E0C3-FC35-4037-AFEA-8373AF8DC30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1" name="Oval 1">
                <a:extLst>
                  <a:ext uri="{FF2B5EF4-FFF2-40B4-BE49-F238E27FC236}">
                    <a16:creationId xmlns:a16="http://schemas.microsoft.com/office/drawing/2014/main" id="{6F76EACA-3EA6-43C2-9189-2435E0FD282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2" name="Oval 1">
                <a:extLst>
                  <a:ext uri="{FF2B5EF4-FFF2-40B4-BE49-F238E27FC236}">
                    <a16:creationId xmlns:a16="http://schemas.microsoft.com/office/drawing/2014/main" id="{B5E71963-59AE-4F8B-B19E-9C74D6EB014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3" name="Oval 1">
                <a:extLst>
                  <a:ext uri="{FF2B5EF4-FFF2-40B4-BE49-F238E27FC236}">
                    <a16:creationId xmlns:a16="http://schemas.microsoft.com/office/drawing/2014/main" id="{A828261B-7658-4437-BB26-8B99641D92D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4" name="Oval 1">
                <a:extLst>
                  <a:ext uri="{FF2B5EF4-FFF2-40B4-BE49-F238E27FC236}">
                    <a16:creationId xmlns:a16="http://schemas.microsoft.com/office/drawing/2014/main" id="{9752A7AA-896F-484B-9416-5560A3D02B3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5" name="Oval 1">
                <a:extLst>
                  <a:ext uri="{FF2B5EF4-FFF2-40B4-BE49-F238E27FC236}">
                    <a16:creationId xmlns:a16="http://schemas.microsoft.com/office/drawing/2014/main" id="{3B13BC75-195A-40B8-B6E4-F174115D6A4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6" name="Oval 1">
                <a:extLst>
                  <a:ext uri="{FF2B5EF4-FFF2-40B4-BE49-F238E27FC236}">
                    <a16:creationId xmlns:a16="http://schemas.microsoft.com/office/drawing/2014/main" id="{1EB72F7D-8270-42B1-A5EF-92E5E8FFE9C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6" name="Group 425">
              <a:extLst>
                <a:ext uri="{FF2B5EF4-FFF2-40B4-BE49-F238E27FC236}">
                  <a16:creationId xmlns:a16="http://schemas.microsoft.com/office/drawing/2014/main" id="{EDFBD3A0-9CDA-4021-AD03-19824CC2356D}"/>
                </a:ext>
              </a:extLst>
            </p:cNvPr>
            <p:cNvGrpSpPr/>
            <p:nvPr userDrawn="1"/>
          </p:nvGrpSpPr>
          <p:grpSpPr>
            <a:xfrm>
              <a:off x="26804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15" name="Oval 1">
                <a:extLst>
                  <a:ext uri="{FF2B5EF4-FFF2-40B4-BE49-F238E27FC236}">
                    <a16:creationId xmlns:a16="http://schemas.microsoft.com/office/drawing/2014/main" id="{5FA1F0CB-86C6-4EB9-9E69-E9B14B49C4B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6" name="Oval 1">
                <a:extLst>
                  <a:ext uri="{FF2B5EF4-FFF2-40B4-BE49-F238E27FC236}">
                    <a16:creationId xmlns:a16="http://schemas.microsoft.com/office/drawing/2014/main" id="{7C8C896C-FD42-4F53-89DB-5F270AFC1B6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7" name="Oval 1">
                <a:extLst>
                  <a:ext uri="{FF2B5EF4-FFF2-40B4-BE49-F238E27FC236}">
                    <a16:creationId xmlns:a16="http://schemas.microsoft.com/office/drawing/2014/main" id="{420FA5F6-17BD-46ED-932A-4108AE818F0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8" name="Oval 1">
                <a:extLst>
                  <a:ext uri="{FF2B5EF4-FFF2-40B4-BE49-F238E27FC236}">
                    <a16:creationId xmlns:a16="http://schemas.microsoft.com/office/drawing/2014/main" id="{E7C20BD5-AB8D-4022-AE43-759CB485867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9" name="Oval 1">
                <a:extLst>
                  <a:ext uri="{FF2B5EF4-FFF2-40B4-BE49-F238E27FC236}">
                    <a16:creationId xmlns:a16="http://schemas.microsoft.com/office/drawing/2014/main" id="{81976081-F071-470A-A618-6C582A65B65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0" name="Oval 1">
                <a:extLst>
                  <a:ext uri="{FF2B5EF4-FFF2-40B4-BE49-F238E27FC236}">
                    <a16:creationId xmlns:a16="http://schemas.microsoft.com/office/drawing/2014/main" id="{F201DB05-D714-4EDD-B0B4-D3197091ADE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1" name="Oval 1">
                <a:extLst>
                  <a:ext uri="{FF2B5EF4-FFF2-40B4-BE49-F238E27FC236}">
                    <a16:creationId xmlns:a16="http://schemas.microsoft.com/office/drawing/2014/main" id="{2671785E-35B7-46A3-8B90-0FC433875FE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7" name="Group 426">
              <a:extLst>
                <a:ext uri="{FF2B5EF4-FFF2-40B4-BE49-F238E27FC236}">
                  <a16:creationId xmlns:a16="http://schemas.microsoft.com/office/drawing/2014/main" id="{41C3F8AD-F427-445B-99E6-8B945ADEFBFD}"/>
                </a:ext>
              </a:extLst>
            </p:cNvPr>
            <p:cNvGrpSpPr/>
            <p:nvPr userDrawn="1"/>
          </p:nvGrpSpPr>
          <p:grpSpPr>
            <a:xfrm>
              <a:off x="135699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08" name="Oval 1">
                <a:extLst>
                  <a:ext uri="{FF2B5EF4-FFF2-40B4-BE49-F238E27FC236}">
                    <a16:creationId xmlns:a16="http://schemas.microsoft.com/office/drawing/2014/main" id="{D5E20763-3F51-4F43-8A79-00489B9A157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9" name="Oval 1">
                <a:extLst>
                  <a:ext uri="{FF2B5EF4-FFF2-40B4-BE49-F238E27FC236}">
                    <a16:creationId xmlns:a16="http://schemas.microsoft.com/office/drawing/2014/main" id="{8A5E20C6-168E-4463-9CE7-B6598AD492C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0" name="Oval 1">
                <a:extLst>
                  <a:ext uri="{FF2B5EF4-FFF2-40B4-BE49-F238E27FC236}">
                    <a16:creationId xmlns:a16="http://schemas.microsoft.com/office/drawing/2014/main" id="{D781679E-2626-4161-8415-5E14BD4364D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1" name="Oval 1">
                <a:extLst>
                  <a:ext uri="{FF2B5EF4-FFF2-40B4-BE49-F238E27FC236}">
                    <a16:creationId xmlns:a16="http://schemas.microsoft.com/office/drawing/2014/main" id="{D34BC1C8-158D-4850-856D-BCC68105057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2" name="Oval 1">
                <a:extLst>
                  <a:ext uri="{FF2B5EF4-FFF2-40B4-BE49-F238E27FC236}">
                    <a16:creationId xmlns:a16="http://schemas.microsoft.com/office/drawing/2014/main" id="{643CDED8-A375-4E3B-9A26-4A20022F878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3" name="Oval 1">
                <a:extLst>
                  <a:ext uri="{FF2B5EF4-FFF2-40B4-BE49-F238E27FC236}">
                    <a16:creationId xmlns:a16="http://schemas.microsoft.com/office/drawing/2014/main" id="{C4AA7429-0A2C-4972-B50D-7006F3A3437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4" name="Oval 1">
                <a:extLst>
                  <a:ext uri="{FF2B5EF4-FFF2-40B4-BE49-F238E27FC236}">
                    <a16:creationId xmlns:a16="http://schemas.microsoft.com/office/drawing/2014/main" id="{FACC3B20-C629-453C-92E0-3305DE47744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8" name="Group 427">
              <a:extLst>
                <a:ext uri="{FF2B5EF4-FFF2-40B4-BE49-F238E27FC236}">
                  <a16:creationId xmlns:a16="http://schemas.microsoft.com/office/drawing/2014/main" id="{1F5F01BC-10CA-432B-B56E-F61CB334E0FD}"/>
                </a:ext>
              </a:extLst>
            </p:cNvPr>
            <p:cNvGrpSpPr/>
            <p:nvPr userDrawn="1"/>
          </p:nvGrpSpPr>
          <p:grpSpPr>
            <a:xfrm>
              <a:off x="244595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01" name="Oval 1">
                <a:extLst>
                  <a:ext uri="{FF2B5EF4-FFF2-40B4-BE49-F238E27FC236}">
                    <a16:creationId xmlns:a16="http://schemas.microsoft.com/office/drawing/2014/main" id="{95C76762-BFFA-4858-A2C7-C0FB79E30D9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2" name="Oval 1">
                <a:extLst>
                  <a:ext uri="{FF2B5EF4-FFF2-40B4-BE49-F238E27FC236}">
                    <a16:creationId xmlns:a16="http://schemas.microsoft.com/office/drawing/2014/main" id="{C82743C2-BF7A-4D1F-B564-21DF34745C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3" name="Oval 1">
                <a:extLst>
                  <a:ext uri="{FF2B5EF4-FFF2-40B4-BE49-F238E27FC236}">
                    <a16:creationId xmlns:a16="http://schemas.microsoft.com/office/drawing/2014/main" id="{333F3E19-DA0C-4DE4-AB6B-00A81F2EB29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4" name="Oval 1">
                <a:extLst>
                  <a:ext uri="{FF2B5EF4-FFF2-40B4-BE49-F238E27FC236}">
                    <a16:creationId xmlns:a16="http://schemas.microsoft.com/office/drawing/2014/main" id="{A0C9F530-B1D8-4CC3-80C8-2E66D520DDF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5" name="Oval 1">
                <a:extLst>
                  <a:ext uri="{FF2B5EF4-FFF2-40B4-BE49-F238E27FC236}">
                    <a16:creationId xmlns:a16="http://schemas.microsoft.com/office/drawing/2014/main" id="{1BA077FC-4C01-41CB-83BA-8B7C625671A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6" name="Oval 1">
                <a:extLst>
                  <a:ext uri="{FF2B5EF4-FFF2-40B4-BE49-F238E27FC236}">
                    <a16:creationId xmlns:a16="http://schemas.microsoft.com/office/drawing/2014/main" id="{99B166DB-1617-4F84-8496-A11E3771A06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7" name="Oval 1">
                <a:extLst>
                  <a:ext uri="{FF2B5EF4-FFF2-40B4-BE49-F238E27FC236}">
                    <a16:creationId xmlns:a16="http://schemas.microsoft.com/office/drawing/2014/main" id="{2733C748-5219-4AA2-9702-87A3846317D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9" name="Group 428">
              <a:extLst>
                <a:ext uri="{FF2B5EF4-FFF2-40B4-BE49-F238E27FC236}">
                  <a16:creationId xmlns:a16="http://schemas.microsoft.com/office/drawing/2014/main" id="{F3F12E35-0238-4D78-A17F-9B89FA3645E3}"/>
                </a:ext>
              </a:extLst>
            </p:cNvPr>
            <p:cNvGrpSpPr/>
            <p:nvPr userDrawn="1"/>
          </p:nvGrpSpPr>
          <p:grpSpPr>
            <a:xfrm>
              <a:off x="353490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94" name="Oval 1">
                <a:extLst>
                  <a:ext uri="{FF2B5EF4-FFF2-40B4-BE49-F238E27FC236}">
                    <a16:creationId xmlns:a16="http://schemas.microsoft.com/office/drawing/2014/main" id="{127BFEDD-B7BB-4F6A-883C-CEA4D8E55A8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5" name="Oval 1">
                <a:extLst>
                  <a:ext uri="{FF2B5EF4-FFF2-40B4-BE49-F238E27FC236}">
                    <a16:creationId xmlns:a16="http://schemas.microsoft.com/office/drawing/2014/main" id="{9FAFA518-E555-4609-A1FA-492B6BB2A92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6" name="Oval 1">
                <a:extLst>
                  <a:ext uri="{FF2B5EF4-FFF2-40B4-BE49-F238E27FC236}">
                    <a16:creationId xmlns:a16="http://schemas.microsoft.com/office/drawing/2014/main" id="{F00A8360-6183-4A79-BFD4-60DCF8160C0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7" name="Oval 1">
                <a:extLst>
                  <a:ext uri="{FF2B5EF4-FFF2-40B4-BE49-F238E27FC236}">
                    <a16:creationId xmlns:a16="http://schemas.microsoft.com/office/drawing/2014/main" id="{3C161124-CC09-4859-AA95-BE4C50B7A7C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8" name="Oval 1">
                <a:extLst>
                  <a:ext uri="{FF2B5EF4-FFF2-40B4-BE49-F238E27FC236}">
                    <a16:creationId xmlns:a16="http://schemas.microsoft.com/office/drawing/2014/main" id="{A6C8A37B-D30E-4D76-979B-D7BE346CA7C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9" name="Oval 1">
                <a:extLst>
                  <a:ext uri="{FF2B5EF4-FFF2-40B4-BE49-F238E27FC236}">
                    <a16:creationId xmlns:a16="http://schemas.microsoft.com/office/drawing/2014/main" id="{CA0A58F2-A99E-499D-BDF5-898AA8966CF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0" name="Oval 1">
                <a:extLst>
                  <a:ext uri="{FF2B5EF4-FFF2-40B4-BE49-F238E27FC236}">
                    <a16:creationId xmlns:a16="http://schemas.microsoft.com/office/drawing/2014/main" id="{0A3E1AB9-BDC4-477E-B36D-DAF97A7AAA6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0" name="Group 429">
              <a:extLst>
                <a:ext uri="{FF2B5EF4-FFF2-40B4-BE49-F238E27FC236}">
                  <a16:creationId xmlns:a16="http://schemas.microsoft.com/office/drawing/2014/main" id="{B706CA25-F403-4EC8-82CB-D7E899EFC8FE}"/>
                </a:ext>
              </a:extLst>
            </p:cNvPr>
            <p:cNvGrpSpPr/>
            <p:nvPr userDrawn="1"/>
          </p:nvGrpSpPr>
          <p:grpSpPr>
            <a:xfrm>
              <a:off x="462386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87" name="Oval 1">
                <a:extLst>
                  <a:ext uri="{FF2B5EF4-FFF2-40B4-BE49-F238E27FC236}">
                    <a16:creationId xmlns:a16="http://schemas.microsoft.com/office/drawing/2014/main" id="{64155CDC-C00C-4C4C-BABA-1B66F917414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8" name="Oval 1">
                <a:extLst>
                  <a:ext uri="{FF2B5EF4-FFF2-40B4-BE49-F238E27FC236}">
                    <a16:creationId xmlns:a16="http://schemas.microsoft.com/office/drawing/2014/main" id="{BA31A650-3F85-40F5-9AD0-7D0D593683C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9" name="Oval 1">
                <a:extLst>
                  <a:ext uri="{FF2B5EF4-FFF2-40B4-BE49-F238E27FC236}">
                    <a16:creationId xmlns:a16="http://schemas.microsoft.com/office/drawing/2014/main" id="{86B32E13-9B0D-4F9B-8E10-94BECB8DD4D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0" name="Oval 1">
                <a:extLst>
                  <a:ext uri="{FF2B5EF4-FFF2-40B4-BE49-F238E27FC236}">
                    <a16:creationId xmlns:a16="http://schemas.microsoft.com/office/drawing/2014/main" id="{077C9236-A5BF-47E7-A034-A8E761A3D7D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1" name="Oval 1">
                <a:extLst>
                  <a:ext uri="{FF2B5EF4-FFF2-40B4-BE49-F238E27FC236}">
                    <a16:creationId xmlns:a16="http://schemas.microsoft.com/office/drawing/2014/main" id="{C6B6D810-5CB7-4333-B993-442417BE8DF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2" name="Oval 1">
                <a:extLst>
                  <a:ext uri="{FF2B5EF4-FFF2-40B4-BE49-F238E27FC236}">
                    <a16:creationId xmlns:a16="http://schemas.microsoft.com/office/drawing/2014/main" id="{8044E409-B859-43C0-A3C5-A587736A89F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3" name="Oval 1">
                <a:extLst>
                  <a:ext uri="{FF2B5EF4-FFF2-40B4-BE49-F238E27FC236}">
                    <a16:creationId xmlns:a16="http://schemas.microsoft.com/office/drawing/2014/main" id="{399AA9D7-1CA8-4290-AA4A-F314CFDD241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1" name="Group 430">
              <a:extLst>
                <a:ext uri="{FF2B5EF4-FFF2-40B4-BE49-F238E27FC236}">
                  <a16:creationId xmlns:a16="http://schemas.microsoft.com/office/drawing/2014/main" id="{A0927337-6E85-4F34-BA54-76AF861C09FF}"/>
                </a:ext>
              </a:extLst>
            </p:cNvPr>
            <p:cNvGrpSpPr/>
            <p:nvPr userDrawn="1"/>
          </p:nvGrpSpPr>
          <p:grpSpPr>
            <a:xfrm>
              <a:off x="571281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80" name="Oval 1">
                <a:extLst>
                  <a:ext uri="{FF2B5EF4-FFF2-40B4-BE49-F238E27FC236}">
                    <a16:creationId xmlns:a16="http://schemas.microsoft.com/office/drawing/2014/main" id="{95D908B3-F7E9-4533-9058-EAED71BC09F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1" name="Oval 1">
                <a:extLst>
                  <a:ext uri="{FF2B5EF4-FFF2-40B4-BE49-F238E27FC236}">
                    <a16:creationId xmlns:a16="http://schemas.microsoft.com/office/drawing/2014/main" id="{1772BA10-9F07-49F2-B454-39BE48E6305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2" name="Oval 1">
                <a:extLst>
                  <a:ext uri="{FF2B5EF4-FFF2-40B4-BE49-F238E27FC236}">
                    <a16:creationId xmlns:a16="http://schemas.microsoft.com/office/drawing/2014/main" id="{E87B98DB-93CA-429D-883D-CFF1303402F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3" name="Oval 1">
                <a:extLst>
                  <a:ext uri="{FF2B5EF4-FFF2-40B4-BE49-F238E27FC236}">
                    <a16:creationId xmlns:a16="http://schemas.microsoft.com/office/drawing/2014/main" id="{1AAA4E2B-F5DE-4686-A433-A83721167BE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4" name="Oval 1">
                <a:extLst>
                  <a:ext uri="{FF2B5EF4-FFF2-40B4-BE49-F238E27FC236}">
                    <a16:creationId xmlns:a16="http://schemas.microsoft.com/office/drawing/2014/main" id="{7DC8E3F2-E898-432D-8D99-D778C35C850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5" name="Oval 1">
                <a:extLst>
                  <a:ext uri="{FF2B5EF4-FFF2-40B4-BE49-F238E27FC236}">
                    <a16:creationId xmlns:a16="http://schemas.microsoft.com/office/drawing/2014/main" id="{20ABCF40-1E06-4303-BBAC-8F16EC8F918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6" name="Oval 1">
                <a:extLst>
                  <a:ext uri="{FF2B5EF4-FFF2-40B4-BE49-F238E27FC236}">
                    <a16:creationId xmlns:a16="http://schemas.microsoft.com/office/drawing/2014/main" id="{87B8CE4D-212F-43C4-9567-97065D87E84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2" name="Group 431">
              <a:extLst>
                <a:ext uri="{FF2B5EF4-FFF2-40B4-BE49-F238E27FC236}">
                  <a16:creationId xmlns:a16="http://schemas.microsoft.com/office/drawing/2014/main" id="{4235D3AF-3BEA-40C7-8198-FBE5360CF3E2}"/>
                </a:ext>
              </a:extLst>
            </p:cNvPr>
            <p:cNvGrpSpPr/>
            <p:nvPr userDrawn="1"/>
          </p:nvGrpSpPr>
          <p:grpSpPr>
            <a:xfrm>
              <a:off x="680177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73" name="Oval 1">
                <a:extLst>
                  <a:ext uri="{FF2B5EF4-FFF2-40B4-BE49-F238E27FC236}">
                    <a16:creationId xmlns:a16="http://schemas.microsoft.com/office/drawing/2014/main" id="{7DD7C7D2-10A7-49E3-BDA4-AE5B7A0D690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4" name="Oval 1">
                <a:extLst>
                  <a:ext uri="{FF2B5EF4-FFF2-40B4-BE49-F238E27FC236}">
                    <a16:creationId xmlns:a16="http://schemas.microsoft.com/office/drawing/2014/main" id="{F78D3F12-5A0B-42F6-AD16-379F6C93F59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5" name="Oval 1">
                <a:extLst>
                  <a:ext uri="{FF2B5EF4-FFF2-40B4-BE49-F238E27FC236}">
                    <a16:creationId xmlns:a16="http://schemas.microsoft.com/office/drawing/2014/main" id="{CD40590C-B444-4850-90E2-C300A2246BC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6" name="Oval 1">
                <a:extLst>
                  <a:ext uri="{FF2B5EF4-FFF2-40B4-BE49-F238E27FC236}">
                    <a16:creationId xmlns:a16="http://schemas.microsoft.com/office/drawing/2014/main" id="{3F6BCE5C-8008-4572-83D5-6F39B1E3DD8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7" name="Oval 1">
                <a:extLst>
                  <a:ext uri="{FF2B5EF4-FFF2-40B4-BE49-F238E27FC236}">
                    <a16:creationId xmlns:a16="http://schemas.microsoft.com/office/drawing/2014/main" id="{FCEB3771-3E6C-43DC-BF55-6B48124EA22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8" name="Oval 1">
                <a:extLst>
                  <a:ext uri="{FF2B5EF4-FFF2-40B4-BE49-F238E27FC236}">
                    <a16:creationId xmlns:a16="http://schemas.microsoft.com/office/drawing/2014/main" id="{54DB8E3D-CAE2-40A8-87C4-5B30268BA62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9" name="Oval 1">
                <a:extLst>
                  <a:ext uri="{FF2B5EF4-FFF2-40B4-BE49-F238E27FC236}">
                    <a16:creationId xmlns:a16="http://schemas.microsoft.com/office/drawing/2014/main" id="{1D5327D3-651A-4CE1-9480-786921076D1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3" name="Group 432">
              <a:extLst>
                <a:ext uri="{FF2B5EF4-FFF2-40B4-BE49-F238E27FC236}">
                  <a16:creationId xmlns:a16="http://schemas.microsoft.com/office/drawing/2014/main" id="{A1E6B4A1-2535-4DFE-AB24-9743E3CF4A15}"/>
                </a:ext>
              </a:extLst>
            </p:cNvPr>
            <p:cNvGrpSpPr/>
            <p:nvPr userDrawn="1"/>
          </p:nvGrpSpPr>
          <p:grpSpPr>
            <a:xfrm>
              <a:off x="789072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66" name="Oval 1">
                <a:extLst>
                  <a:ext uri="{FF2B5EF4-FFF2-40B4-BE49-F238E27FC236}">
                    <a16:creationId xmlns:a16="http://schemas.microsoft.com/office/drawing/2014/main" id="{A850059F-9DA3-4174-83A5-32A85242281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7" name="Oval 1">
                <a:extLst>
                  <a:ext uri="{FF2B5EF4-FFF2-40B4-BE49-F238E27FC236}">
                    <a16:creationId xmlns:a16="http://schemas.microsoft.com/office/drawing/2014/main" id="{721DF597-AE5B-4612-8B84-9AF6179F599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8" name="Oval 1">
                <a:extLst>
                  <a:ext uri="{FF2B5EF4-FFF2-40B4-BE49-F238E27FC236}">
                    <a16:creationId xmlns:a16="http://schemas.microsoft.com/office/drawing/2014/main" id="{F60A638A-26F5-4D15-9204-B214545BDBC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9" name="Oval 1">
                <a:extLst>
                  <a:ext uri="{FF2B5EF4-FFF2-40B4-BE49-F238E27FC236}">
                    <a16:creationId xmlns:a16="http://schemas.microsoft.com/office/drawing/2014/main" id="{3E51976E-157A-45BB-8E0C-F75D6180005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0" name="Oval 1">
                <a:extLst>
                  <a:ext uri="{FF2B5EF4-FFF2-40B4-BE49-F238E27FC236}">
                    <a16:creationId xmlns:a16="http://schemas.microsoft.com/office/drawing/2014/main" id="{3E437643-DBEC-4804-8C85-D575E2FDC26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1" name="Oval 1">
                <a:extLst>
                  <a:ext uri="{FF2B5EF4-FFF2-40B4-BE49-F238E27FC236}">
                    <a16:creationId xmlns:a16="http://schemas.microsoft.com/office/drawing/2014/main" id="{3B403C93-1527-4D3F-9931-8341D2CF1EE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2" name="Oval 1">
                <a:extLst>
                  <a:ext uri="{FF2B5EF4-FFF2-40B4-BE49-F238E27FC236}">
                    <a16:creationId xmlns:a16="http://schemas.microsoft.com/office/drawing/2014/main" id="{21CD0E0B-D241-4894-9076-80E69FB01FF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4" name="Group 433">
              <a:extLst>
                <a:ext uri="{FF2B5EF4-FFF2-40B4-BE49-F238E27FC236}">
                  <a16:creationId xmlns:a16="http://schemas.microsoft.com/office/drawing/2014/main" id="{37FD162E-B454-4FA2-BE93-5FD3B75DA051}"/>
                </a:ext>
              </a:extLst>
            </p:cNvPr>
            <p:cNvGrpSpPr/>
            <p:nvPr userDrawn="1"/>
          </p:nvGrpSpPr>
          <p:grpSpPr>
            <a:xfrm>
              <a:off x="897968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59" name="Oval 1">
                <a:extLst>
                  <a:ext uri="{FF2B5EF4-FFF2-40B4-BE49-F238E27FC236}">
                    <a16:creationId xmlns:a16="http://schemas.microsoft.com/office/drawing/2014/main" id="{DFCCADEC-3334-4AFE-997B-F643ED9E24C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0" name="Oval 1">
                <a:extLst>
                  <a:ext uri="{FF2B5EF4-FFF2-40B4-BE49-F238E27FC236}">
                    <a16:creationId xmlns:a16="http://schemas.microsoft.com/office/drawing/2014/main" id="{3F5F4DA7-F44C-40C2-B4D4-60B58D81DEE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1" name="Oval 1">
                <a:extLst>
                  <a:ext uri="{FF2B5EF4-FFF2-40B4-BE49-F238E27FC236}">
                    <a16:creationId xmlns:a16="http://schemas.microsoft.com/office/drawing/2014/main" id="{45F7952E-3EFD-4A1B-B837-852AFA4BAF4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2" name="Oval 1">
                <a:extLst>
                  <a:ext uri="{FF2B5EF4-FFF2-40B4-BE49-F238E27FC236}">
                    <a16:creationId xmlns:a16="http://schemas.microsoft.com/office/drawing/2014/main" id="{DFDFB8A5-BB86-45D9-AB65-3438DA054D3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3" name="Oval 1">
                <a:extLst>
                  <a:ext uri="{FF2B5EF4-FFF2-40B4-BE49-F238E27FC236}">
                    <a16:creationId xmlns:a16="http://schemas.microsoft.com/office/drawing/2014/main" id="{29607C19-F0A6-4AE4-889C-84CC2B2373D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4" name="Oval 1">
                <a:extLst>
                  <a:ext uri="{FF2B5EF4-FFF2-40B4-BE49-F238E27FC236}">
                    <a16:creationId xmlns:a16="http://schemas.microsoft.com/office/drawing/2014/main" id="{4B934CA9-4EB7-4ACE-B7DB-E6B61E48986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5" name="Oval 1">
                <a:extLst>
                  <a:ext uri="{FF2B5EF4-FFF2-40B4-BE49-F238E27FC236}">
                    <a16:creationId xmlns:a16="http://schemas.microsoft.com/office/drawing/2014/main" id="{CA7B57BA-70FF-47B7-B5E0-8B2083AA0DB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5" name="Group 434">
              <a:extLst>
                <a:ext uri="{FF2B5EF4-FFF2-40B4-BE49-F238E27FC236}">
                  <a16:creationId xmlns:a16="http://schemas.microsoft.com/office/drawing/2014/main" id="{23459013-521C-4ACF-96A2-A726AB29A073}"/>
                </a:ext>
              </a:extLst>
            </p:cNvPr>
            <p:cNvGrpSpPr/>
            <p:nvPr userDrawn="1"/>
          </p:nvGrpSpPr>
          <p:grpSpPr>
            <a:xfrm>
              <a:off x="1006863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52" name="Oval 1">
                <a:extLst>
                  <a:ext uri="{FF2B5EF4-FFF2-40B4-BE49-F238E27FC236}">
                    <a16:creationId xmlns:a16="http://schemas.microsoft.com/office/drawing/2014/main" id="{0CA4D272-BCC3-41AC-BEB0-43BB5870AAF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3" name="Oval 1">
                <a:extLst>
                  <a:ext uri="{FF2B5EF4-FFF2-40B4-BE49-F238E27FC236}">
                    <a16:creationId xmlns:a16="http://schemas.microsoft.com/office/drawing/2014/main" id="{8F0336CD-DBC3-425C-B302-6BD868A4185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4" name="Oval 1">
                <a:extLst>
                  <a:ext uri="{FF2B5EF4-FFF2-40B4-BE49-F238E27FC236}">
                    <a16:creationId xmlns:a16="http://schemas.microsoft.com/office/drawing/2014/main" id="{811647FF-1516-49CA-8582-C65EB7EA092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5" name="Oval 1">
                <a:extLst>
                  <a:ext uri="{FF2B5EF4-FFF2-40B4-BE49-F238E27FC236}">
                    <a16:creationId xmlns:a16="http://schemas.microsoft.com/office/drawing/2014/main" id="{A79B7019-7693-4957-BEA1-4D6F9B32F63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6" name="Oval 1">
                <a:extLst>
                  <a:ext uri="{FF2B5EF4-FFF2-40B4-BE49-F238E27FC236}">
                    <a16:creationId xmlns:a16="http://schemas.microsoft.com/office/drawing/2014/main" id="{B8AB5824-B4E1-40CE-A3BE-84E9FE4EEA7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7" name="Oval 1">
                <a:extLst>
                  <a:ext uri="{FF2B5EF4-FFF2-40B4-BE49-F238E27FC236}">
                    <a16:creationId xmlns:a16="http://schemas.microsoft.com/office/drawing/2014/main" id="{B8FFF183-78C5-46E8-AE5D-4A367B266CD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8" name="Oval 1">
                <a:extLst>
                  <a:ext uri="{FF2B5EF4-FFF2-40B4-BE49-F238E27FC236}">
                    <a16:creationId xmlns:a16="http://schemas.microsoft.com/office/drawing/2014/main" id="{8FCC0277-261A-4431-8B27-0E56A529C60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6" name="Group 435">
              <a:extLst>
                <a:ext uri="{FF2B5EF4-FFF2-40B4-BE49-F238E27FC236}">
                  <a16:creationId xmlns:a16="http://schemas.microsoft.com/office/drawing/2014/main" id="{22B2799B-9C44-4860-A222-F106642E5F87}"/>
                </a:ext>
              </a:extLst>
            </p:cNvPr>
            <p:cNvGrpSpPr/>
            <p:nvPr userDrawn="1"/>
          </p:nvGrpSpPr>
          <p:grpSpPr>
            <a:xfrm>
              <a:off x="1115759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45" name="Oval 1">
                <a:extLst>
                  <a:ext uri="{FF2B5EF4-FFF2-40B4-BE49-F238E27FC236}">
                    <a16:creationId xmlns:a16="http://schemas.microsoft.com/office/drawing/2014/main" id="{1BC6EECC-F3D2-4574-99F7-4A583118A8C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6" name="Oval 1">
                <a:extLst>
                  <a:ext uri="{FF2B5EF4-FFF2-40B4-BE49-F238E27FC236}">
                    <a16:creationId xmlns:a16="http://schemas.microsoft.com/office/drawing/2014/main" id="{5060C2C2-E939-42E5-8B08-DC86D33C116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7" name="Oval 1">
                <a:extLst>
                  <a:ext uri="{FF2B5EF4-FFF2-40B4-BE49-F238E27FC236}">
                    <a16:creationId xmlns:a16="http://schemas.microsoft.com/office/drawing/2014/main" id="{76321913-3534-42A6-BE52-4EF41D81261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8" name="Oval 1">
                <a:extLst>
                  <a:ext uri="{FF2B5EF4-FFF2-40B4-BE49-F238E27FC236}">
                    <a16:creationId xmlns:a16="http://schemas.microsoft.com/office/drawing/2014/main" id="{76127CCD-AAF7-4D32-838B-B30B466A87B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9" name="Oval 1">
                <a:extLst>
                  <a:ext uri="{FF2B5EF4-FFF2-40B4-BE49-F238E27FC236}">
                    <a16:creationId xmlns:a16="http://schemas.microsoft.com/office/drawing/2014/main" id="{EEE03BBD-FF67-4EE6-BC0F-AF836AA2258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0" name="Oval 1">
                <a:extLst>
                  <a:ext uri="{FF2B5EF4-FFF2-40B4-BE49-F238E27FC236}">
                    <a16:creationId xmlns:a16="http://schemas.microsoft.com/office/drawing/2014/main" id="{FFC0645D-DEC7-4FFB-8C59-CF89917C5C5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1" name="Oval 1">
                <a:extLst>
                  <a:ext uri="{FF2B5EF4-FFF2-40B4-BE49-F238E27FC236}">
                    <a16:creationId xmlns:a16="http://schemas.microsoft.com/office/drawing/2014/main" id="{5328409C-9D89-4ED7-AC54-6DF0ADFD941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20837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4572001" y="450850"/>
            <a:ext cx="6562912" cy="4611688"/>
          </a:xfrm>
          <a:prstGeom prst="roundRect">
            <a:avLst>
              <a:gd name="adj" fmla="val 3826"/>
            </a:avLst>
          </a:prstGeom>
          <a:noFill/>
        </p:spPr>
        <p:txBody>
          <a:bodyPr/>
          <a:lstStyle>
            <a:lvl1pPr>
              <a:buNone/>
              <a:defRPr/>
            </a:lvl1pPr>
          </a:lstStyle>
          <a:p>
            <a:r>
              <a:rPr lang="cy-GB"/>
              <a:t>Click icon to add picture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9011" y="5069542"/>
            <a:ext cx="6565900" cy="662519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cy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69013" y="5732061"/>
            <a:ext cx="6565900" cy="627797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pPr/>
              <a:t>11/7/24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0258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7839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5169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8547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84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4322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7105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5819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2134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8691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252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6228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4510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7125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19FBF-C5BE-8044-9696-BC272BB931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767687-199B-1641-ABA8-49C342C7F2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F7FA51-C425-A440-A465-6CD53DC5B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B0D2A2-B4CC-7948-B89F-0F589DCA3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E34BB-C937-1440-AD99-FF7D94B78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9679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0B8D3-20AD-4A4D-8E06-FA5905C27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BD982-34D9-5D40-ACDE-E836946CC7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AA06AC-700A-C14F-9F13-BBD8C4A65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B9143F-D0C8-D94D-A3D0-173F45446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066BC8-BDE6-E843-9998-6C95A2BA8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469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4DB7D-6617-7249-8676-24DB09E02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5C38EA-6E95-A84C-A8B6-AECF84F851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0659FB-F348-DA46-81DA-C32C0FED6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BB0EA-0D3B-F247-9D24-C13823A80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D2A89-66B3-614C-8AD4-660C038D5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5634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2FDF4-DCC5-5A4E-98A5-5FD76E51A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8B58F2-6859-CB4A-BF99-596AE53D95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A8E517-573C-4C44-8905-CC752CAECA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A81511-C309-8144-84E4-FB8177C2C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11/7/24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35ED5C-2129-8345-8762-8AE8B1C03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6B6199-44A4-D14B-B76F-9DABD3EC4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8949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2D304-B739-0B4B-9482-C674A1526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4A99F5-6CF6-8E43-8925-3024CA5462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AF2E25-8CAB-6D4B-B27A-0356817D2C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837C62-78D6-BA48-8AFC-418D2DC6DB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2579D0-33DE-C54E-A614-42D597906A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28192B-2602-BB4A-9DA9-2A2B47488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11/7/24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730FBF-EE10-7D44-83A0-DF675E3FC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789D07-7FEB-0C4B-B750-3DD8429F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447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7945F-CBB3-0043-89EB-840F3D5FB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0723D7-5BBE-AB4F-9C22-700B6C8F5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11/7/24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908276-82AA-3943-8F1C-C76285384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2636ED-F48C-674F-86A2-737927495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8838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B0F7C7-29A0-8C4E-AAA4-E036874E2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11/7/24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6EF28A-FB41-5144-A62D-B5E6D1E97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AA45E7-8D9D-544D-A129-FF92CB7FC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0356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4693D-737F-7644-A5F2-69FAB2E9F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5F814-FC7A-B04A-A078-C732D0A657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C9F7D5-B939-3E47-A6C7-1CCCD79EFB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FD2CEE-45F7-0048-81D0-B5576F880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11/7/24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6A2547-0BED-3641-8197-8D4FBA23B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83EF3C-5292-2848-8F72-0BC42739C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72986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3C684-3558-E94B-8F87-02C325041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6576DC-877A-554F-8AC1-C1AED74167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012392-FA86-F34E-942C-146F3D0A74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5D60A5-8CFE-7A4A-BC8F-A8BC9D52D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11/7/24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20BF9B-5575-214C-9D6E-C5091ED7B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F457ED-29A7-2E49-8DF9-C8C041254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4661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C23FCC-D34C-E84C-8CA2-ACBEDFA48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D1F828-925B-C64C-958E-7F5CA18260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49A9DC-3CDD-C44E-9B1E-329CBB0A6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2E344-291E-914F-BA54-285F553D8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65934E-1298-704D-8BF5-A1750637D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80779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5D2D99-574A-7C49-AF87-C95DA1E63F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D7E3BA-5531-FB41-88BE-3263DA3137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4A3A9D-6867-DE4B-BA1A-C734B15A7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CE6D8-9D03-B542-9DC2-CA4253A57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4236A7-8C73-7548-A7AF-603759541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15646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7061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63798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70784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666121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53733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2914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9" y="304800"/>
            <a:ext cx="6597692" cy="719424"/>
          </a:xfrm>
        </p:spPr>
        <p:txBody>
          <a:bodyPr anchor="b"/>
          <a:lstStyle>
            <a:lvl1pPr algn="l">
              <a:defRPr sz="2200" b="0"/>
            </a:lvl1pPr>
          </a:lstStyle>
          <a:p>
            <a:r>
              <a:rPr lang="cy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57484" y="2292825"/>
            <a:ext cx="6612168" cy="383333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1160463"/>
            <a:ext cx="6597692" cy="9540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640FA7-9E61-4241-B68C-58155F4F4A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5ED7AD-9FB0-7441-8C24-82056FF4FAAA}" type="datetimeFigureOut">
              <a:rPr lang="en-US"/>
              <a:pPr>
                <a:defRPr/>
              </a:pPr>
              <a:t>11/7/24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528A56-BE6B-E540-A363-CEEF7A3F5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49D1D2-5AA0-9A48-99D6-88D2E34B0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2AB5E1-B30D-8643-A3AF-194E14945C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67731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5946-2A59-394C-9182-46A29A950522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DC24-0453-664D-B9E3-83D019252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677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45.xml"/><Relationship Id="rId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794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  <p:sldLayoutId id="2147483923" r:id="rId12"/>
    <p:sldLayoutId id="214748392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794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11/7/24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509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4" r:id="rId12"/>
    <p:sldLayoutId id="214748389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794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4A0AB9-9A4C-164F-89D0-7548AA9D0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3E2875-082D-8540-ADAC-05F0496F34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B0BA35-1949-F14B-81B6-A69355B972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BDFD4-B4A3-0244-83E9-1F4379931917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CB8BF6-B187-434F-85C6-DDC2E0881C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469248-A30B-944C-8A02-DF692CF840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04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40" r:id="rId3"/>
    <p:sldLayoutId id="2147483841" r:id="rId4"/>
    <p:sldLayoutId id="2147483842" r:id="rId5"/>
    <p:sldLayoutId id="2147483843" r:id="rId6"/>
    <p:sldLayoutId id="2147483844" r:id="rId7"/>
    <p:sldLayoutId id="2147483845" r:id="rId8"/>
    <p:sldLayoutId id="2147483846" r:id="rId9"/>
    <p:sldLayoutId id="2147483847" r:id="rId10"/>
    <p:sldLayoutId id="2147483848" r:id="rId11"/>
    <p:sldLayoutId id="2147483849" r:id="rId12"/>
    <p:sldLayoutId id="2147483788" r:id="rId13"/>
    <p:sldLayoutId id="2147483800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8250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21" r:id="rId4"/>
    <p:sldLayoutId id="2147483922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media" Target="../media/media2.m4a"/><Relationship Id="rId7" Type="http://schemas.openxmlformats.org/officeDocument/2006/relationships/image" Target="../media/image1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2.jpeg"/><Relationship Id="rId5" Type="http://schemas.openxmlformats.org/officeDocument/2006/relationships/slideLayout" Target="../slideLayouts/slideLayout13.xml"/><Relationship Id="rId4" Type="http://schemas.openxmlformats.org/officeDocument/2006/relationships/audio" Target="../media/media2.m4a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58DFE55-F09E-4349-84B6-DD79C9E2D226}"/>
              </a:ext>
            </a:extLst>
          </p:cNvPr>
          <p:cNvSpPr txBox="1"/>
          <p:nvPr/>
        </p:nvSpPr>
        <p:spPr>
          <a:xfrm>
            <a:off x="2338385" y="4162535"/>
            <a:ext cx="7515225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</a:rPr>
              <a:t>Grŵp</a:t>
            </a:r>
            <a:r>
              <a:rPr lang="en-US" sz="2400" b="1" dirty="0">
                <a:solidFill>
                  <a:srgbClr val="002060"/>
                </a:solidFill>
              </a:rPr>
              <a:t> B – </a:t>
            </a:r>
            <a:r>
              <a:rPr lang="en-US" sz="2400" b="1" dirty="0" err="1">
                <a:solidFill>
                  <a:srgbClr val="002060"/>
                </a:solidFill>
              </a:rPr>
              <a:t>Darlith</a:t>
            </a:r>
            <a:r>
              <a:rPr lang="en-US" sz="2400" b="1" dirty="0">
                <a:solidFill>
                  <a:srgbClr val="002060"/>
                </a:solidFill>
              </a:rPr>
              <a:t>/Lecture 2</a:t>
            </a:r>
          </a:p>
          <a:p>
            <a:pPr algn="ctr"/>
            <a:r>
              <a:rPr lang="en-US" sz="2400" dirty="0" err="1">
                <a:solidFill>
                  <a:srgbClr val="002060"/>
                </a:solidFill>
                <a:ea typeface="Calibri"/>
                <a:cs typeface="Calibri"/>
              </a:rPr>
              <a:t>Tachwedd</a:t>
            </a:r>
            <a:r>
              <a:rPr lang="en-US" sz="2400" dirty="0">
                <a:solidFill>
                  <a:srgbClr val="002060"/>
                </a:solidFill>
                <a:ea typeface="Calibri"/>
                <a:cs typeface="Calibri"/>
              </a:rPr>
              <a:t> 7fed 2024</a:t>
            </a:r>
            <a:endParaRPr lang="en-US" sz="24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r>
              <a:rPr lang="en-US" sz="2400" b="1" dirty="0" err="1">
                <a:solidFill>
                  <a:srgbClr val="002060"/>
                </a:solidFill>
              </a:rPr>
              <a:t>Catrin</a:t>
            </a:r>
            <a:r>
              <a:rPr lang="en-US" sz="2400" b="1" dirty="0">
                <a:solidFill>
                  <a:srgbClr val="002060"/>
                </a:solidFill>
              </a:rPr>
              <a:t> Evans-Thomas</a:t>
            </a:r>
          </a:p>
          <a:p>
            <a:pPr algn="ctr"/>
            <a:r>
              <a:rPr lang="en-US" sz="2000" dirty="0" err="1">
                <a:solidFill>
                  <a:srgbClr val="002060"/>
                </a:solidFill>
              </a:rPr>
              <a:t>c.evans-thomas@pcydds.ac.uk</a:t>
            </a:r>
            <a:endParaRPr lang="en-US" sz="2000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endParaRPr lang="en-US" sz="2400" dirty="0">
              <a:solidFill>
                <a:srgbClr val="002060"/>
              </a:solidFill>
            </a:endParaRP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273542-738C-2840-8EA5-C7BAF9C959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2360"/>
          <a:stretch/>
        </p:blipFill>
        <p:spPr>
          <a:xfrm>
            <a:off x="0" y="5885671"/>
            <a:ext cx="12192000" cy="972329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C82D3D0-9179-3847-A910-CA32BDE8CA1B}"/>
              </a:ext>
            </a:extLst>
          </p:cNvPr>
          <p:cNvSpPr txBox="1">
            <a:spLocks/>
          </p:cNvSpPr>
          <p:nvPr/>
        </p:nvSpPr>
        <p:spPr>
          <a:xfrm>
            <a:off x="2908298" y="1589986"/>
            <a:ext cx="6375400" cy="23841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r>
              <a:rPr lang="en-GB" sz="40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Llwybr</a:t>
            </a:r>
            <a:r>
              <a:rPr lang="en-GB" sz="4000" b="1" dirty="0">
                <a:solidFill>
                  <a:srgbClr val="002060"/>
                </a:solidFill>
                <a:latin typeface="Segoe Print" panose="02000800000000000000" pitchFamily="2" charset="0"/>
              </a:rPr>
              <a:t> y </a:t>
            </a:r>
            <a:r>
              <a:rPr lang="en-GB" sz="40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Gymraeg</a:t>
            </a:r>
            <a:endParaRPr lang="en-GB" sz="4000" b="1" dirty="0">
              <a:solidFill>
                <a:srgbClr val="002060"/>
              </a:solidFill>
              <a:latin typeface="Segoe Print" panose="02000800000000000000" pitchFamily="2" charset="0"/>
            </a:endParaRPr>
          </a:p>
          <a:p>
            <a:pPr algn="ctr"/>
            <a:r>
              <a:rPr lang="en-GB" sz="4000" b="1" dirty="0">
                <a:solidFill>
                  <a:srgbClr val="002060"/>
                </a:solidFill>
                <a:latin typeface="Segoe Print" panose="02000800000000000000" pitchFamily="2" charset="0"/>
              </a:rPr>
              <a:t>Welsh Pathway</a:t>
            </a:r>
          </a:p>
          <a:p>
            <a:pPr algn="ctr"/>
            <a:r>
              <a:rPr lang="en-GB" sz="4000" b="1" dirty="0">
                <a:solidFill>
                  <a:srgbClr val="002060"/>
                </a:solidFill>
                <a:latin typeface="Segoe Print" panose="02000800000000000000" pitchFamily="2" charset="0"/>
              </a:rPr>
              <a:t>BA3 2024-25</a:t>
            </a:r>
          </a:p>
          <a:p>
            <a:pPr algn="ctr"/>
            <a:endParaRPr lang="en-GB" sz="1500" b="1" dirty="0">
              <a:solidFill>
                <a:srgbClr val="002060"/>
              </a:solidFill>
            </a:endParaRPr>
          </a:p>
        </p:txBody>
      </p:sp>
      <p:pic>
        <p:nvPicPr>
          <p:cNvPr id="3" name="Picture 25" descr="Logo&#10;&#10;Description automatically generated">
            <a:extLst>
              <a:ext uri="{FF2B5EF4-FFF2-40B4-BE49-F238E27FC236}">
                <a16:creationId xmlns:a16="http://schemas.microsoft.com/office/drawing/2014/main" id="{330A134F-1040-4664-617D-AD7D5F0825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592" y="188192"/>
            <a:ext cx="4281992" cy="1025035"/>
          </a:xfrm>
          <a:prstGeom prst="rect">
            <a:avLst/>
          </a:prstGeom>
          <a:solidFill>
            <a:srgbClr val="002060"/>
          </a:solidFill>
        </p:spPr>
      </p:pic>
      <p:pic>
        <p:nvPicPr>
          <p:cNvPr id="4" name="Picture 24" descr="Logo&#10;&#10;Description automatically generated">
            <a:extLst>
              <a:ext uri="{FF2B5EF4-FFF2-40B4-BE49-F238E27FC236}">
                <a16:creationId xmlns:a16="http://schemas.microsoft.com/office/drawing/2014/main" id="{F49BE84A-06C5-F37A-7DEA-D4DFD322DF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5416" y="133328"/>
            <a:ext cx="4281992" cy="997797"/>
          </a:xfrm>
          <a:prstGeom prst="rect">
            <a:avLst/>
          </a:prstGeom>
          <a:solidFill>
            <a:srgbClr val="002060"/>
          </a:solidFill>
        </p:spPr>
      </p:pic>
    </p:spTree>
    <p:extLst>
      <p:ext uri="{BB962C8B-B14F-4D97-AF65-F5344CB8AC3E}">
        <p14:creationId xmlns:p14="http://schemas.microsoft.com/office/powerpoint/2010/main" val="17000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1A62F18-5754-9AFF-6614-222B20FBA2AA}"/>
              </a:ext>
            </a:extLst>
          </p:cNvPr>
          <p:cNvSpPr/>
          <p:nvPr/>
        </p:nvSpPr>
        <p:spPr>
          <a:xfrm>
            <a:off x="0" y="5605220"/>
            <a:ext cx="12191998" cy="125277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/>
          </a:p>
        </p:txBody>
      </p:sp>
      <p:pic>
        <p:nvPicPr>
          <p:cNvPr id="10" name="Picture 25" descr="Logo&#10;&#10;Description automatically generated">
            <a:extLst>
              <a:ext uri="{FF2B5EF4-FFF2-40B4-BE49-F238E27FC236}">
                <a16:creationId xmlns:a16="http://schemas.microsoft.com/office/drawing/2014/main" id="{B2844FE1-C21F-F14D-A04C-6D18E2AC21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5609563"/>
            <a:ext cx="5197098" cy="1244096"/>
          </a:xfrm>
          <a:prstGeom prst="rect">
            <a:avLst/>
          </a:prstGeom>
        </p:spPr>
      </p:pic>
      <p:pic>
        <p:nvPicPr>
          <p:cNvPr id="12" name="Picture 24" descr="Logo&#10;&#10;Description automatically generated">
            <a:extLst>
              <a:ext uri="{FF2B5EF4-FFF2-40B4-BE49-F238E27FC236}">
                <a16:creationId xmlns:a16="http://schemas.microsoft.com/office/drawing/2014/main" id="{FB9089C1-EA9C-74CE-377A-426053D358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756" y="5609423"/>
            <a:ext cx="5984927" cy="1399357"/>
          </a:xfrm>
          <a:prstGeom prst="rect">
            <a:avLst/>
          </a:prstGeom>
        </p:spPr>
      </p:pic>
      <p:sp>
        <p:nvSpPr>
          <p:cNvPr id="14" name="Oval Callout 5">
            <a:extLst>
              <a:ext uri="{FF2B5EF4-FFF2-40B4-BE49-F238E27FC236}">
                <a16:creationId xmlns:a16="http://schemas.microsoft.com/office/drawing/2014/main" id="{E97A95B0-7711-BF8D-255F-4ED0379880D7}"/>
              </a:ext>
            </a:extLst>
          </p:cNvPr>
          <p:cNvSpPr/>
          <p:nvPr/>
        </p:nvSpPr>
        <p:spPr>
          <a:xfrm flipH="1">
            <a:off x="4648227" y="512696"/>
            <a:ext cx="4385992" cy="2350015"/>
          </a:xfrm>
          <a:prstGeom prst="wedgeEllipseCallout">
            <a:avLst>
              <a:gd name="adj1" fmla="val 78563"/>
              <a:gd name="adj2" fmla="val 27235"/>
            </a:avLst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b="1" dirty="0">
                <a:solidFill>
                  <a:schemeClr val="bg1"/>
                </a:solidFill>
                <a:cs typeface="Calibri"/>
              </a:rPr>
              <a:t>Bore da!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B831793A-4ADC-E4C4-914D-2D0658A41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783" y="1885998"/>
            <a:ext cx="3361880" cy="331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5964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DFADEDA-18FE-9442-A9BC-FC8EB05AFE41}"/>
              </a:ext>
            </a:extLst>
          </p:cNvPr>
          <p:cNvSpPr txBox="1"/>
          <p:nvPr/>
        </p:nvSpPr>
        <p:spPr>
          <a:xfrm>
            <a:off x="9054731" y="318519"/>
            <a:ext cx="3072735" cy="21852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>
              <a:solidFill>
                <a:srgbClr val="002060"/>
              </a:solidFill>
              <a:ea typeface="Calibri" panose="020F0502020204030204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002060"/>
              </a:solidFill>
              <a:ea typeface="Calibri"/>
              <a:cs typeface="Calibri"/>
            </a:endParaRPr>
          </a:p>
          <a:p>
            <a:endParaRPr lang="en-US" sz="2000" i="1" dirty="0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endParaRPr lang="en-US" sz="2800" b="1">
              <a:solidFill>
                <a:srgbClr val="002060"/>
              </a:solidFill>
              <a:ea typeface="+mn-lt"/>
              <a:cs typeface="+mn-l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A4AE9F-5DF7-6017-0AEB-620855084D4D}"/>
              </a:ext>
            </a:extLst>
          </p:cNvPr>
          <p:cNvSpPr/>
          <p:nvPr/>
        </p:nvSpPr>
        <p:spPr>
          <a:xfrm>
            <a:off x="0" y="5623508"/>
            <a:ext cx="12191998" cy="125277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/>
          </a:p>
        </p:txBody>
      </p:sp>
      <p:pic>
        <p:nvPicPr>
          <p:cNvPr id="10" name="Picture 25" descr="Logo&#10;&#10;Description automatically generated">
            <a:extLst>
              <a:ext uri="{FF2B5EF4-FFF2-40B4-BE49-F238E27FC236}">
                <a16:creationId xmlns:a16="http://schemas.microsoft.com/office/drawing/2014/main" id="{C37AEC87-3889-2D39-11C7-7D70342E8D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5627851"/>
            <a:ext cx="5197098" cy="1244096"/>
          </a:xfrm>
          <a:prstGeom prst="rect">
            <a:avLst/>
          </a:prstGeom>
        </p:spPr>
      </p:pic>
      <p:pic>
        <p:nvPicPr>
          <p:cNvPr id="12" name="Picture 24" descr="Logo&#10;&#10;Description automatically generated">
            <a:extLst>
              <a:ext uri="{FF2B5EF4-FFF2-40B4-BE49-F238E27FC236}">
                <a16:creationId xmlns:a16="http://schemas.microsoft.com/office/drawing/2014/main" id="{7C975DA1-B11E-13F8-1159-EF754364FD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756" y="5627711"/>
            <a:ext cx="5984927" cy="139935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9C7831C9-D034-3E5D-2A74-A8E5D1AD0359}"/>
              </a:ext>
            </a:extLst>
          </p:cNvPr>
          <p:cNvSpPr txBox="1">
            <a:spLocks/>
          </p:cNvSpPr>
          <p:nvPr/>
        </p:nvSpPr>
        <p:spPr>
          <a:xfrm>
            <a:off x="605072" y="2274164"/>
            <a:ext cx="4645747" cy="189914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r>
              <a:rPr lang="en-GB" sz="30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Llwybr</a:t>
            </a:r>
            <a:r>
              <a:rPr lang="en-GB" sz="3000" b="1" dirty="0">
                <a:solidFill>
                  <a:srgbClr val="002060"/>
                </a:solidFill>
                <a:latin typeface="Segoe Print" panose="02000800000000000000" pitchFamily="2" charset="0"/>
              </a:rPr>
              <a:t> y </a:t>
            </a:r>
            <a:r>
              <a:rPr lang="en-GB" sz="30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Gymraeg</a:t>
            </a:r>
            <a:endParaRPr lang="en-GB" sz="3000" b="1" dirty="0">
              <a:solidFill>
                <a:srgbClr val="002060"/>
              </a:solidFill>
              <a:latin typeface="Segoe Print" panose="02000800000000000000" pitchFamily="2" charset="0"/>
            </a:endParaRPr>
          </a:p>
          <a:p>
            <a:pPr algn="ctr"/>
            <a:r>
              <a:rPr lang="en-GB" sz="3000" b="1" dirty="0">
                <a:solidFill>
                  <a:srgbClr val="002060"/>
                </a:solidFill>
                <a:latin typeface="Segoe Print" panose="02000800000000000000" pitchFamily="2" charset="0"/>
              </a:rPr>
              <a:t>Welsh Pathway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latin typeface="Segoe Print" panose="02000800000000000000" pitchFamily="2" charset="0"/>
              </a:rPr>
              <a:t>BA3 2024-25</a:t>
            </a:r>
          </a:p>
          <a:p>
            <a:pPr algn="ctr"/>
            <a:endParaRPr lang="en-GB" sz="1500" b="1" dirty="0">
              <a:solidFill>
                <a:srgbClr val="00206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059150-D0AD-9627-5944-E7B733210D3E}"/>
              </a:ext>
            </a:extLst>
          </p:cNvPr>
          <p:cNvSpPr txBox="1"/>
          <p:nvPr/>
        </p:nvSpPr>
        <p:spPr>
          <a:xfrm>
            <a:off x="6867191" y="441719"/>
            <a:ext cx="4299406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Tw Cen MT" panose="020B0602020104020603" pitchFamily="34" charset="0"/>
              </a:rPr>
              <a:t>Nod Ac </a:t>
            </a:r>
            <a:r>
              <a:rPr lang="en-US" sz="3600" dirty="0" err="1">
                <a:latin typeface="Tw Cen MT" panose="020B0602020104020603" pitchFamily="34" charset="0"/>
              </a:rPr>
              <a:t>Amcanion</a:t>
            </a:r>
            <a:br>
              <a:rPr lang="en-US" sz="3600" dirty="0">
                <a:latin typeface="Tw Cen MT" panose="020B0602020104020603" pitchFamily="34" charset="0"/>
              </a:rPr>
            </a:br>
            <a:r>
              <a:rPr lang="en-US" sz="3600" dirty="0">
                <a:latin typeface="Tw Cen MT" panose="020B0602020104020603" pitchFamily="34" charset="0"/>
              </a:rPr>
              <a:t>Aims and Objectives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79F9DB-0F16-C10E-9998-CE266D72C737}"/>
              </a:ext>
            </a:extLst>
          </p:cNvPr>
          <p:cNvSpPr txBox="1"/>
          <p:nvPr/>
        </p:nvSpPr>
        <p:spPr>
          <a:xfrm>
            <a:off x="11293195" y="36934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8">
            <a:extLst>
              <a:ext uri="{FF2B5EF4-FFF2-40B4-BE49-F238E27FC236}">
                <a16:creationId xmlns:a16="http://schemas.microsoft.com/office/drawing/2014/main" id="{7BECF68B-F354-8A10-3872-2EACF513D23A}"/>
              </a:ext>
            </a:extLst>
          </p:cNvPr>
          <p:cNvSpPr txBox="1">
            <a:spLocks/>
          </p:cNvSpPr>
          <p:nvPr/>
        </p:nvSpPr>
        <p:spPr>
          <a:xfrm>
            <a:off x="5565913" y="2257746"/>
            <a:ext cx="6301409" cy="2845881"/>
          </a:xfrm>
          <a:prstGeom prst="rect">
            <a:avLst/>
          </a:prstGeom>
          <a:pattFill prst="pct5">
            <a:fgClr>
              <a:schemeClr val="accent5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rgbClr val="7030A0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2800" dirty="0">
              <a:latin typeface="+mj-lt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800" dirty="0">
                <a:latin typeface="+mj-lt"/>
                <a:cs typeface="Cavolini" panose="03000502040302020204" pitchFamily="66" charset="0"/>
              </a:rPr>
              <a:t>Yr </a:t>
            </a:r>
            <a:r>
              <a:rPr lang="en-US" sz="2800" dirty="0" err="1">
                <a:latin typeface="+mj-lt"/>
                <a:cs typeface="Cavolini" panose="03000502040302020204" pitchFamily="66" charset="0"/>
              </a:rPr>
              <a:t>amherffaith</a:t>
            </a:r>
            <a:r>
              <a:rPr lang="en-US" sz="2800" dirty="0">
                <a:latin typeface="+mj-lt"/>
                <a:cs typeface="Cavolini" panose="03000502040302020204" pitchFamily="66" charset="0"/>
              </a:rPr>
              <a:t> – </a:t>
            </a:r>
            <a:r>
              <a:rPr lang="en-US" sz="2800" dirty="0" err="1">
                <a:latin typeface="+mj-lt"/>
                <a:cs typeface="Cavolini" panose="03000502040302020204" pitchFamily="66" charset="0"/>
              </a:rPr>
              <a:t>Roeddwn</a:t>
            </a:r>
            <a:r>
              <a:rPr lang="en-US" sz="2800" dirty="0">
                <a:latin typeface="+mj-lt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+mj-lt"/>
                <a:cs typeface="Cavolini" panose="03000502040302020204" pitchFamily="66" charset="0"/>
              </a:rPr>
              <a:t>i</a:t>
            </a:r>
            <a:r>
              <a:rPr lang="en-US" sz="2800" dirty="0">
                <a:latin typeface="+mj-lt"/>
                <a:cs typeface="Cavolini" panose="03000502040302020204" pitchFamily="66" charset="0"/>
              </a:rPr>
              <a:t>… / The imperfect tense (I was…)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800" dirty="0" err="1">
                <a:latin typeface="+mj-lt"/>
                <a:cs typeface="Cavolini" panose="03000502040302020204" pitchFamily="66" charset="0"/>
              </a:rPr>
              <a:t>Cyfle</a:t>
            </a:r>
            <a:r>
              <a:rPr lang="en-US" sz="2800" dirty="0">
                <a:latin typeface="+mj-lt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+mj-lt"/>
                <a:cs typeface="Cavolini" panose="03000502040302020204" pitchFamily="66" charset="0"/>
              </a:rPr>
              <a:t>i</a:t>
            </a:r>
            <a:r>
              <a:rPr lang="en-US" sz="2800" dirty="0">
                <a:latin typeface="+mj-lt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+mj-lt"/>
                <a:cs typeface="Cavolini" panose="03000502040302020204" pitchFamily="66" charset="0"/>
              </a:rPr>
              <a:t>greu</a:t>
            </a:r>
            <a:r>
              <a:rPr lang="en-US" sz="2800" dirty="0">
                <a:latin typeface="+mj-lt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+mj-lt"/>
                <a:cs typeface="Cavolini" panose="03000502040302020204" pitchFamily="66" charset="0"/>
              </a:rPr>
              <a:t>adnoddau</a:t>
            </a:r>
            <a:r>
              <a:rPr lang="en-US" sz="2800" dirty="0">
                <a:latin typeface="+mj-lt"/>
                <a:cs typeface="Cavolini" panose="03000502040302020204" pitchFamily="66" charset="0"/>
              </a:rPr>
              <a:t> a </a:t>
            </a:r>
            <a:r>
              <a:rPr lang="en-US" sz="2800" dirty="0" err="1">
                <a:latin typeface="+mj-lt"/>
                <a:cs typeface="Cavolini" panose="03000502040302020204" pitchFamily="66" charset="0"/>
              </a:rPr>
              <a:t>gwersi</a:t>
            </a:r>
            <a:r>
              <a:rPr lang="en-US" sz="2800" dirty="0">
                <a:latin typeface="+mj-lt"/>
                <a:cs typeface="Cavolini" panose="03000502040302020204" pitchFamily="66" charset="0"/>
              </a:rPr>
              <a:t> / an opportunity to create resources and lessons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dirty="0">
              <a:latin typeface="+mj-lt"/>
              <a:cs typeface="Cavolini" panose="03000502040302020204" pitchFamily="66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695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iangle 3">
            <a:extLst>
              <a:ext uri="{FF2B5EF4-FFF2-40B4-BE49-F238E27FC236}">
                <a16:creationId xmlns:a16="http://schemas.microsoft.com/office/drawing/2014/main" id="{261F6DE4-6A3C-0048-8AA2-4196D053CA75}"/>
              </a:ext>
            </a:extLst>
          </p:cNvPr>
          <p:cNvSpPr/>
          <p:nvPr/>
        </p:nvSpPr>
        <p:spPr>
          <a:xfrm>
            <a:off x="3276600" y="1174750"/>
            <a:ext cx="5594350" cy="4479925"/>
          </a:xfrm>
          <a:prstGeom prst="triangle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y-GB" dirty="0"/>
          </a:p>
        </p:txBody>
      </p:sp>
      <p:sp>
        <p:nvSpPr>
          <p:cNvPr id="26626" name="Rectangle 4">
            <a:extLst>
              <a:ext uri="{FF2B5EF4-FFF2-40B4-BE49-F238E27FC236}">
                <a16:creationId xmlns:a16="http://schemas.microsoft.com/office/drawing/2014/main" id="{96860BD0-E0F0-7644-8750-94EF31F36A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2038" y="144463"/>
            <a:ext cx="25003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cy-GB" sz="4000">
                <a:latin typeface="Segoe Print" panose="02000800000000000000" pitchFamily="2" charset="0"/>
                <a:cs typeface="Ayuthaya" pitchFamily="2" charset="-34"/>
              </a:rPr>
              <a:t>Cynnydd</a:t>
            </a:r>
          </a:p>
        </p:txBody>
      </p:sp>
      <p:sp>
        <p:nvSpPr>
          <p:cNvPr id="26627" name="Rectangle 5">
            <a:extLst>
              <a:ext uri="{FF2B5EF4-FFF2-40B4-BE49-F238E27FC236}">
                <a16:creationId xmlns:a16="http://schemas.microsoft.com/office/drawing/2014/main" id="{565ABE85-09C0-064C-B4FA-8B717B7AEA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4475" y="5654675"/>
            <a:ext cx="1762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cy-GB" sz="4000" b="1">
                <a:latin typeface="Segoe Print" panose="02000800000000000000" pitchFamily="2" charset="0"/>
                <a:cs typeface="Ayuthaya" pitchFamily="2" charset="-34"/>
              </a:rPr>
              <a:t>Hyder</a:t>
            </a:r>
          </a:p>
        </p:txBody>
      </p:sp>
      <p:sp>
        <p:nvSpPr>
          <p:cNvPr id="26628" name="Rectangle 6">
            <a:extLst>
              <a:ext uri="{FF2B5EF4-FFF2-40B4-BE49-F238E27FC236}">
                <a16:creationId xmlns:a16="http://schemas.microsoft.com/office/drawing/2014/main" id="{98FAAA33-DF4F-1D4D-BB18-714CFEA35E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8575" y="5654675"/>
            <a:ext cx="2317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cy-GB" sz="4000">
                <a:latin typeface="Segoe Print" panose="02000800000000000000" pitchFamily="2" charset="0"/>
                <a:cs typeface="Ayuthaya" pitchFamily="2" charset="-34"/>
              </a:rPr>
              <a:t>Ymarfer</a:t>
            </a:r>
          </a:p>
        </p:txBody>
      </p:sp>
      <p:sp>
        <p:nvSpPr>
          <p:cNvPr id="26629" name="Rectangle 7">
            <a:extLst>
              <a:ext uri="{FF2B5EF4-FFF2-40B4-BE49-F238E27FC236}">
                <a16:creationId xmlns:a16="http://schemas.microsoft.com/office/drawing/2014/main" id="{67327085-B3DE-FC4F-A4AD-C9786230E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6538" y="730250"/>
            <a:ext cx="15144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cy-GB" sz="2500">
                <a:solidFill>
                  <a:srgbClr val="FF0000"/>
                </a:solidFill>
                <a:latin typeface="Segoe Print" panose="02000800000000000000" pitchFamily="2" charset="0"/>
                <a:cs typeface="Ayuthaya" pitchFamily="2" charset="-34"/>
              </a:rPr>
              <a:t>progress</a:t>
            </a:r>
          </a:p>
        </p:txBody>
      </p:sp>
      <p:sp>
        <p:nvSpPr>
          <p:cNvPr id="26630" name="Rectangle 8">
            <a:extLst>
              <a:ext uri="{FF2B5EF4-FFF2-40B4-BE49-F238E27FC236}">
                <a16:creationId xmlns:a16="http://schemas.microsoft.com/office/drawing/2014/main" id="{09954C38-6609-A646-988E-ABB16170C7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42438" y="6308725"/>
            <a:ext cx="14716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cy-GB" sz="2500">
                <a:solidFill>
                  <a:srgbClr val="FF0000"/>
                </a:solidFill>
                <a:latin typeface="Segoe Print" panose="02000800000000000000" pitchFamily="2" charset="0"/>
                <a:cs typeface="Ayuthaya" pitchFamily="2" charset="-34"/>
              </a:rPr>
              <a:t>practice</a:t>
            </a:r>
          </a:p>
        </p:txBody>
      </p:sp>
      <p:sp>
        <p:nvSpPr>
          <p:cNvPr id="26631" name="Rectangle 9">
            <a:extLst>
              <a:ext uri="{FF2B5EF4-FFF2-40B4-BE49-F238E27FC236}">
                <a16:creationId xmlns:a16="http://schemas.microsoft.com/office/drawing/2014/main" id="{7B94EF63-50F5-FA41-8FFC-F8B1408EC6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8113" y="6338888"/>
            <a:ext cx="1868487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cy-GB" sz="2500">
                <a:solidFill>
                  <a:srgbClr val="FF0000"/>
                </a:solidFill>
                <a:latin typeface="Segoe Print" panose="02000800000000000000" pitchFamily="2" charset="0"/>
                <a:cs typeface="Ayuthaya" pitchFamily="2" charset="-34"/>
              </a:rPr>
              <a:t>confidence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BE74A27-9C78-3140-B9B0-F293CCAE385C}"/>
              </a:ext>
            </a:extLst>
          </p:cNvPr>
          <p:cNvCxnSpPr/>
          <p:nvPr/>
        </p:nvCxnSpPr>
        <p:spPr>
          <a:xfrm flipH="1">
            <a:off x="2697163" y="1174750"/>
            <a:ext cx="2619375" cy="4295775"/>
          </a:xfrm>
          <a:prstGeom prst="straightConnector1">
            <a:avLst/>
          </a:prstGeom>
          <a:ln w="66675" cap="flat" cmpd="sng" algn="ctr">
            <a:solidFill>
              <a:schemeClr val="dk1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EE52EF3-4C51-2846-92B6-55E45EDBE6DC}"/>
              </a:ext>
            </a:extLst>
          </p:cNvPr>
          <p:cNvCxnSpPr>
            <a:cxnSpLocks/>
          </p:cNvCxnSpPr>
          <p:nvPr/>
        </p:nvCxnSpPr>
        <p:spPr>
          <a:xfrm>
            <a:off x="6775450" y="1174750"/>
            <a:ext cx="2674938" cy="4065588"/>
          </a:xfrm>
          <a:prstGeom prst="straightConnector1">
            <a:avLst/>
          </a:prstGeom>
          <a:ln w="66675" cap="flat" cmpd="sng" algn="ctr">
            <a:solidFill>
              <a:schemeClr val="dk1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E4FCE0D-649F-0349-9869-558B934B03C6}"/>
              </a:ext>
            </a:extLst>
          </p:cNvPr>
          <p:cNvCxnSpPr>
            <a:cxnSpLocks/>
          </p:cNvCxnSpPr>
          <p:nvPr/>
        </p:nvCxnSpPr>
        <p:spPr>
          <a:xfrm flipH="1">
            <a:off x="3576638" y="6308725"/>
            <a:ext cx="5040312" cy="53975"/>
          </a:xfrm>
          <a:prstGeom prst="straightConnector1">
            <a:avLst/>
          </a:prstGeom>
          <a:ln w="66675" cap="flat" cmpd="sng" algn="ctr">
            <a:solidFill>
              <a:schemeClr val="dk1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6635" name="TextBox 16">
            <a:extLst>
              <a:ext uri="{FF2B5EF4-FFF2-40B4-BE49-F238E27FC236}">
                <a16:creationId xmlns:a16="http://schemas.microsoft.com/office/drawing/2014/main" id="{166A218F-73BC-EA4F-A9EC-876AEF44F7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9350" y="3206750"/>
            <a:ext cx="2228850" cy="155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cy-GB" sz="6000" b="1" dirty="0" err="1">
                <a:latin typeface="Segoe Print" panose="02000800000000000000" pitchFamily="2" charset="0"/>
                <a:cs typeface="Arial Unicode MS" panose="020B0604020202020204" pitchFamily="34" charset="-128"/>
              </a:rPr>
              <a:t>SGIL</a:t>
            </a:r>
            <a:r>
              <a:rPr lang="en-US" altLang="cy-GB" sz="3500" dirty="0" err="1">
                <a:solidFill>
                  <a:schemeClr val="bg1"/>
                </a:solidFill>
                <a:latin typeface="Segoe Print" panose="02000800000000000000" pitchFamily="2" charset="0"/>
                <a:cs typeface="Arial Unicode MS" panose="020B0604020202020204" pitchFamily="34" charset="-128"/>
              </a:rPr>
              <a:t>a</a:t>
            </a:r>
            <a:r>
              <a:rPr lang="en-US" altLang="cy-GB" sz="3500" dirty="0">
                <a:solidFill>
                  <a:schemeClr val="bg1"/>
                </a:solidFill>
                <a:latin typeface="Segoe Print" panose="02000800000000000000" pitchFamily="2" charset="0"/>
                <a:cs typeface="Arial Unicode MS" panose="020B0604020202020204" pitchFamily="34" charset="-128"/>
              </a:rPr>
              <a:t> skill</a:t>
            </a:r>
          </a:p>
        </p:txBody>
      </p:sp>
    </p:spTree>
    <p:extLst>
      <p:ext uri="{BB962C8B-B14F-4D97-AF65-F5344CB8AC3E}">
        <p14:creationId xmlns:p14="http://schemas.microsoft.com/office/powerpoint/2010/main" val="102773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9E52778-525F-CF49-B9F3-273FFFDB96D5}"/>
              </a:ext>
            </a:extLst>
          </p:cNvPr>
          <p:cNvGraphicFramePr>
            <a:graphicFrameLocks noGrp="1"/>
          </p:cNvGraphicFramePr>
          <p:nvPr/>
        </p:nvGraphicFramePr>
        <p:xfrm>
          <a:off x="509295" y="1138314"/>
          <a:ext cx="3347762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1705">
                  <a:extLst>
                    <a:ext uri="{9D8B030D-6E8A-4147-A177-3AD203B41FA5}">
                      <a16:colId xmlns:a16="http://schemas.microsoft.com/office/drawing/2014/main" val="600524649"/>
                    </a:ext>
                  </a:extLst>
                </a:gridCol>
                <a:gridCol w="1586057">
                  <a:extLst>
                    <a:ext uri="{9D8B030D-6E8A-4147-A177-3AD203B41FA5}">
                      <a16:colId xmlns:a16="http://schemas.microsoft.com/office/drawing/2014/main" val="3639745833"/>
                    </a:ext>
                  </a:extLst>
                </a:gridCol>
              </a:tblGrid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Heddiw...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0" i="1" noProof="0" dirty="0">
                          <a:solidFill>
                            <a:schemeClr val="tx1"/>
                          </a:solidFill>
                        </a:rPr>
                        <a:t>Today...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9628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Bore ’ma...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This morning...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32728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Prynhawn ’ma...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This afternoon...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275691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Wythnos yma...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This week...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022950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Tymor yma...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This term...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565583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884E960E-D1DA-B543-B018-18B954ACDB30}"/>
              </a:ext>
            </a:extLst>
          </p:cNvPr>
          <p:cNvGraphicFramePr>
            <a:graphicFrameLocks noGrp="1"/>
          </p:cNvGraphicFramePr>
          <p:nvPr/>
        </p:nvGraphicFramePr>
        <p:xfrm>
          <a:off x="5587671" y="1445975"/>
          <a:ext cx="3086362" cy="52723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9290">
                  <a:extLst>
                    <a:ext uri="{9D8B030D-6E8A-4147-A177-3AD203B41FA5}">
                      <a16:colId xmlns:a16="http://schemas.microsoft.com/office/drawing/2014/main" val="600524649"/>
                    </a:ext>
                  </a:extLst>
                </a:gridCol>
                <a:gridCol w="1477072">
                  <a:extLst>
                    <a:ext uri="{9D8B030D-6E8A-4147-A177-3AD203B41FA5}">
                      <a16:colId xmlns:a16="http://schemas.microsoft.com/office/drawing/2014/main" val="3639745833"/>
                    </a:ext>
                  </a:extLst>
                </a:gridCol>
              </a:tblGrid>
              <a:tr h="365081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edrych (ar)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0" noProof="0" dirty="0">
                          <a:solidFill>
                            <a:schemeClr val="tx1"/>
                          </a:solidFill>
                        </a:rPr>
                        <a:t>look (at)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9628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dweud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say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32728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astudio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study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275691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adolygu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revise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4844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dechrau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start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8230919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ymchwilio (i)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research (into)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793351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meddwl (am)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think (about)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0218595"/>
                  </a:ext>
                </a:extLst>
              </a:tr>
              <a:tr h="342025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cofio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remember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916475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gorffen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finish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3065869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rhannu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share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179706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trafod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discuss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148285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siarad (am)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talk about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718517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gofyn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ask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631110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ateb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answer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7533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darllen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read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0601491"/>
                  </a:ext>
                </a:extLst>
              </a:tr>
            </a:tbl>
          </a:graphicData>
        </a:graphic>
      </p:graphicFrame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007CB84C-8199-F946-8254-703744CF96DB}"/>
              </a:ext>
            </a:extLst>
          </p:cNvPr>
          <p:cNvSpPr/>
          <p:nvPr/>
        </p:nvSpPr>
        <p:spPr>
          <a:xfrm>
            <a:off x="5729894" y="867600"/>
            <a:ext cx="1219201" cy="46915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berfau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arferol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F55CE6-949D-C94F-8E9B-236E2804F051}"/>
              </a:ext>
            </a:extLst>
          </p:cNvPr>
          <p:cNvSpPr/>
          <p:nvPr/>
        </p:nvSpPr>
        <p:spPr>
          <a:xfrm>
            <a:off x="7292487" y="867600"/>
            <a:ext cx="1219201" cy="46915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normal verbs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3AA2F08D-77C5-2D42-8F02-161042FDCB5C}"/>
              </a:ext>
            </a:extLst>
          </p:cNvPr>
          <p:cNvSpPr/>
          <p:nvPr/>
        </p:nvSpPr>
        <p:spPr>
          <a:xfrm>
            <a:off x="1263020" y="377103"/>
            <a:ext cx="1573123" cy="490497"/>
          </a:xfrm>
          <a:prstGeom prst="round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I </a:t>
            </a:r>
            <a:r>
              <a:rPr kumimoji="0" lang="en-US" sz="1600" b="1" i="0" u="sng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ddechrau</a:t>
            </a: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…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146AEE0-12EA-C44A-B5A6-1FF45923F2CD}"/>
              </a:ext>
            </a:extLst>
          </p:cNvPr>
          <p:cNvGraphicFramePr>
            <a:graphicFrameLocks noGrp="1"/>
          </p:cNvGraphicFramePr>
          <p:nvPr/>
        </p:nvGraphicFramePr>
        <p:xfrm>
          <a:off x="219487" y="3146230"/>
          <a:ext cx="4037036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4517">
                  <a:extLst>
                    <a:ext uri="{9D8B030D-6E8A-4147-A177-3AD203B41FA5}">
                      <a16:colId xmlns:a16="http://schemas.microsoft.com/office/drawing/2014/main" val="600524649"/>
                    </a:ext>
                  </a:extLst>
                </a:gridCol>
                <a:gridCol w="1892519">
                  <a:extLst>
                    <a:ext uri="{9D8B030D-6E8A-4147-A177-3AD203B41FA5}">
                      <a16:colId xmlns:a16="http://schemas.microsoft.com/office/drawing/2014/main" val="3639745833"/>
                    </a:ext>
                  </a:extLst>
                </a:gridCol>
              </a:tblGrid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byddwn ni’n...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0" i="1" noProof="0" dirty="0">
                          <a:solidFill>
                            <a:schemeClr val="tx1"/>
                          </a:solidFill>
                        </a:rPr>
                        <a:t>we will (be)...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9628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rydyn ni’n mynd </a:t>
                      </a:r>
                      <a:r>
                        <a:rPr lang="cy-GB" sz="1800" b="1" noProof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</a:t>
                      </a:r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we are going to...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32728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gallwn </a:t>
                      </a:r>
                      <a:r>
                        <a:rPr lang="cy-GB" sz="1800" b="1" noProof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ni</a:t>
                      </a:r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we can...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275691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dw i eisiau i </a:t>
                      </a:r>
                      <a:r>
                        <a:rPr lang="cy-GB" sz="1800" b="1" noProof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</a:t>
                      </a:r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I want you to...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022950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rhaid i </a:t>
                      </a:r>
                      <a:r>
                        <a:rPr lang="cy-GB" sz="1800" b="1" noProof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ni</a:t>
                      </a:r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we must...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565583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dylen </a:t>
                      </a:r>
                      <a:r>
                        <a:rPr lang="cy-GB" sz="1800" b="1" noProof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ni</a:t>
                      </a:r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we should...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8220968"/>
                  </a:ext>
                </a:extLst>
              </a:tr>
            </a:tbl>
          </a:graphicData>
        </a:graphic>
      </p:graphicFrame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6F978E8-C1E7-024D-B12D-F55518FA4B5A}"/>
              </a:ext>
            </a:extLst>
          </p:cNvPr>
          <p:cNvSpPr/>
          <p:nvPr/>
        </p:nvSpPr>
        <p:spPr>
          <a:xfrm>
            <a:off x="2124288" y="5704958"/>
            <a:ext cx="1989492" cy="81677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*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Treiglad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meddal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ar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ôl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rhagenw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 * </a:t>
            </a: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(pronoun)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471E40F-85AF-7241-8795-F6D7EDD66880}"/>
              </a:ext>
            </a:extLst>
          </p:cNvPr>
          <p:cNvGraphicFramePr>
            <a:graphicFrameLocks noGrp="1"/>
          </p:cNvGraphicFramePr>
          <p:nvPr/>
        </p:nvGraphicFramePr>
        <p:xfrm>
          <a:off x="8952415" y="1991519"/>
          <a:ext cx="2961205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024">
                  <a:extLst>
                    <a:ext uri="{9D8B030D-6E8A-4147-A177-3AD203B41FA5}">
                      <a16:colId xmlns:a16="http://schemas.microsoft.com/office/drawing/2014/main" val="600524649"/>
                    </a:ext>
                  </a:extLst>
                </a:gridCol>
                <a:gridCol w="1388181">
                  <a:extLst>
                    <a:ext uri="{9D8B030D-6E8A-4147-A177-3AD203B41FA5}">
                      <a16:colId xmlns:a16="http://schemas.microsoft.com/office/drawing/2014/main" val="3639745833"/>
                    </a:ext>
                  </a:extLst>
                </a:gridCol>
              </a:tblGrid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thema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0" i="1" noProof="0" dirty="0">
                          <a:solidFill>
                            <a:schemeClr val="tx1"/>
                          </a:solidFill>
                        </a:rPr>
                        <a:t>a theme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9628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thema newydd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a new theme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32728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llyfr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a book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275691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llyfr darllen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a reading book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022950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syniadau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ideas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565583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cwestiwn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question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4445673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cwestiynau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questions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214702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ateb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an answer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4506539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atebion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answers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64097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gwaith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work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0696245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adnoddau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resources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519810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 gwaith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the work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534251"/>
                  </a:ext>
                </a:extLst>
              </a:tr>
            </a:tbl>
          </a:graphicData>
        </a:graphic>
      </p:graphicFrame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E3494A53-A3B7-FF4C-88F3-C92FBDB33CA2}"/>
              </a:ext>
            </a:extLst>
          </p:cNvPr>
          <p:cNvSpPr/>
          <p:nvPr/>
        </p:nvSpPr>
        <p:spPr>
          <a:xfrm>
            <a:off x="9715329" y="1268909"/>
            <a:ext cx="1435375" cy="490497"/>
          </a:xfrm>
          <a:prstGeom prst="round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Beth?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C6B30516-83BE-384D-9DFE-0745F3427184}"/>
              </a:ext>
            </a:extLst>
          </p:cNvPr>
          <p:cNvSpPr/>
          <p:nvPr/>
        </p:nvSpPr>
        <p:spPr>
          <a:xfrm>
            <a:off x="3326827" y="119456"/>
            <a:ext cx="5524500" cy="58814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Sut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ddechrau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77"/>
                <a:ea typeface="Arial Unicode MS"/>
                <a:cs typeface="+mn-cs"/>
              </a:rPr>
              <a:t>sesiwn</a:t>
            </a:r>
            <a:endParaRPr kumimoji="0" lang="en-US" sz="2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Rounded MT Bold" panose="020F0704030504030204" pitchFamily="34" charset="77"/>
              <a:ea typeface="Arial Unicode MS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2DEFAF1-6260-7D49-9C77-F76A541340A7}"/>
              </a:ext>
            </a:extLst>
          </p:cNvPr>
          <p:cNvGraphicFramePr>
            <a:graphicFrameLocks noGrp="1"/>
          </p:cNvGraphicFramePr>
          <p:nvPr/>
        </p:nvGraphicFramePr>
        <p:xfrm>
          <a:off x="4436269" y="1991519"/>
          <a:ext cx="877914" cy="373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957">
                  <a:extLst>
                    <a:ext uri="{9D8B030D-6E8A-4147-A177-3AD203B41FA5}">
                      <a16:colId xmlns:a16="http://schemas.microsoft.com/office/drawing/2014/main" val="630072418"/>
                    </a:ext>
                  </a:extLst>
                </a:gridCol>
                <a:gridCol w="438957">
                  <a:extLst>
                    <a:ext uri="{9D8B030D-6E8A-4147-A177-3AD203B41FA5}">
                      <a16:colId xmlns:a16="http://schemas.microsoft.com/office/drawing/2014/main" val="116953162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y-GB" sz="1000" dirty="0"/>
                        <a:t>Treiglad </a:t>
                      </a:r>
                    </a:p>
                    <a:p>
                      <a:pPr algn="ctr"/>
                      <a:r>
                        <a:rPr lang="cy-GB" sz="1000" dirty="0"/>
                        <a:t>MEDDAL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y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76492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41689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82771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22402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5252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dd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33878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/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57495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93551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79859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rh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0573083"/>
                  </a:ext>
                </a:extLst>
              </a:tr>
            </a:tbl>
          </a:graphicData>
        </a:graphic>
      </p:graphicFrame>
      <p:sp>
        <p:nvSpPr>
          <p:cNvPr id="4" name="Right Arrow 3">
            <a:extLst>
              <a:ext uri="{FF2B5EF4-FFF2-40B4-BE49-F238E27FC236}">
                <a16:creationId xmlns:a16="http://schemas.microsoft.com/office/drawing/2014/main" id="{C7F02D4C-48E1-AF4B-B231-BFB89C49A062}"/>
              </a:ext>
            </a:extLst>
          </p:cNvPr>
          <p:cNvSpPr/>
          <p:nvPr/>
        </p:nvSpPr>
        <p:spPr>
          <a:xfrm rot="5400000">
            <a:off x="1105772" y="5571020"/>
            <a:ext cx="755672" cy="2077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y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8" name="Right Arrow 17">
            <a:extLst>
              <a:ext uri="{FF2B5EF4-FFF2-40B4-BE49-F238E27FC236}">
                <a16:creationId xmlns:a16="http://schemas.microsoft.com/office/drawing/2014/main" id="{EE9A2D06-A0D3-EE45-86D7-09BD48D699B1}"/>
              </a:ext>
            </a:extLst>
          </p:cNvPr>
          <p:cNvSpPr/>
          <p:nvPr/>
        </p:nvSpPr>
        <p:spPr>
          <a:xfrm>
            <a:off x="1461458" y="6086169"/>
            <a:ext cx="636974" cy="1719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y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25" name="Right Arrow 24">
            <a:extLst>
              <a:ext uri="{FF2B5EF4-FFF2-40B4-BE49-F238E27FC236}">
                <a16:creationId xmlns:a16="http://schemas.microsoft.com/office/drawing/2014/main" id="{BEC3576A-996A-AC4E-8FB6-996DBEA93EFE}"/>
              </a:ext>
            </a:extLst>
          </p:cNvPr>
          <p:cNvSpPr/>
          <p:nvPr/>
        </p:nvSpPr>
        <p:spPr>
          <a:xfrm>
            <a:off x="4134302" y="6086169"/>
            <a:ext cx="636974" cy="1719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y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26" name="Right Arrow 25">
            <a:extLst>
              <a:ext uri="{FF2B5EF4-FFF2-40B4-BE49-F238E27FC236}">
                <a16:creationId xmlns:a16="http://schemas.microsoft.com/office/drawing/2014/main" id="{2ADCE17A-F741-574B-BED3-CF7E767AAF2D}"/>
              </a:ext>
            </a:extLst>
          </p:cNvPr>
          <p:cNvSpPr/>
          <p:nvPr/>
        </p:nvSpPr>
        <p:spPr>
          <a:xfrm rot="16200000">
            <a:off x="4575346" y="5912029"/>
            <a:ext cx="636974" cy="1719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y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2710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B99470D-3676-734C-9CB4-85CF282AE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777B52A-C84F-F349-8E2D-A70C7E40F095}"/>
              </a:ext>
            </a:extLst>
          </p:cNvPr>
          <p:cNvSpPr txBox="1">
            <a:spLocks/>
          </p:cNvSpPr>
          <p:nvPr/>
        </p:nvSpPr>
        <p:spPr>
          <a:xfrm>
            <a:off x="469187" y="398055"/>
            <a:ext cx="4785719" cy="921459"/>
          </a:xfrm>
          <a:prstGeom prst="rect">
            <a:avLst/>
          </a:prstGeom>
          <a:solidFill>
            <a:srgbClr val="FFFFD3"/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endParaRPr lang="en-GB" sz="1500" b="1" dirty="0">
              <a:solidFill>
                <a:srgbClr val="002060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43E6F82-5F4B-B54D-9E9A-E3D7B183178E}"/>
              </a:ext>
            </a:extLst>
          </p:cNvPr>
          <p:cNvSpPr txBox="1">
            <a:spLocks/>
          </p:cNvSpPr>
          <p:nvPr/>
        </p:nvSpPr>
        <p:spPr>
          <a:xfrm>
            <a:off x="469187" y="600801"/>
            <a:ext cx="4785719" cy="579817"/>
          </a:xfrm>
          <a:solidFill>
            <a:srgbClr val="FFFFD3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y-GB" sz="3600" dirty="0">
                <a:solidFill>
                  <a:schemeClr val="accent5">
                    <a:lumMod val="50000"/>
                  </a:schemeClr>
                </a:solidFill>
                <a:latin typeface="Marker Felt Thin" charset="0"/>
                <a:ea typeface="Marker Felt Thin" charset="0"/>
                <a:cs typeface="Marker Felt Thin" charset="0"/>
              </a:rPr>
              <a:t>Dysgu Cyfeiriol</a:t>
            </a: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129E0B15-5EEE-7447-9ED9-22C62DC7C8C2}"/>
              </a:ext>
            </a:extLst>
          </p:cNvPr>
          <p:cNvSpPr txBox="1">
            <a:spLocks noChangeAspect="1" noEditPoints="1" noChangeArrowheads="1" noChangeShapeType="1" noTextEdit="1"/>
          </p:cNvSpPr>
          <p:nvPr/>
        </p:nvSpPr>
        <p:spPr bwMode="auto">
          <a:xfrm>
            <a:off x="272417" y="2506111"/>
            <a:ext cx="5792717" cy="3790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rot="0" vert="horz" wrap="square" lIns="91440" tIns="91440" rIns="91440" bIns="91440" anchor="t" anchorCtr="0" upright="1">
            <a:noAutofit/>
          </a:bodyPr>
          <a:lstStyle/>
          <a:p>
            <a:pPr marL="45720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Mae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hi’n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hanner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awr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wedi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_____ </a:t>
            </a:r>
            <a:r>
              <a:rPr lang="en-GB" sz="16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3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.</a:t>
            </a:r>
            <a:endParaRPr lang="en-GB" sz="1600" dirty="0">
              <a:effectLst/>
              <a:ea typeface="Times New Roman" panose="02020603050405020304" pitchFamily="18" charset="0"/>
            </a:endParaRPr>
          </a:p>
          <a:p>
            <a:pPr marL="45720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Mae’r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ysgol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yn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dechrau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am ­_____ </a:t>
            </a:r>
            <a:r>
              <a:rPr lang="en-GB" sz="16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9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o’r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gloch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.</a:t>
            </a:r>
            <a:endParaRPr lang="en-GB" sz="1600" dirty="0">
              <a:effectLst/>
              <a:ea typeface="Times New Roman" panose="02020603050405020304" pitchFamily="18" charset="0"/>
            </a:endParaRPr>
          </a:p>
          <a:p>
            <a:pPr marL="45720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Bydd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hi’n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_____ </a:t>
            </a:r>
            <a:r>
              <a:rPr lang="en-GB" sz="16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10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munud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wedi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_____ </a:t>
            </a:r>
            <a:r>
              <a:rPr lang="en-GB" sz="16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7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.</a:t>
            </a:r>
            <a:endParaRPr lang="en-GB" sz="1600" dirty="0">
              <a:effectLst/>
              <a:ea typeface="Times New Roman" panose="02020603050405020304" pitchFamily="18" charset="0"/>
            </a:endParaRPr>
          </a:p>
          <a:p>
            <a:pPr marL="45720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Rydyn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ni’n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cael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amser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chwarae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am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chwarter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i _____ </a:t>
            </a:r>
            <a:r>
              <a:rPr lang="en-GB" sz="16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10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.</a:t>
            </a:r>
            <a:endParaRPr lang="en-GB" sz="1600" dirty="0">
              <a:effectLst/>
              <a:ea typeface="Times New Roman" panose="02020603050405020304" pitchFamily="18" charset="0"/>
            </a:endParaRPr>
          </a:p>
          <a:p>
            <a:pPr marL="45720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Oedd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hi’n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_____</a:t>
            </a:r>
            <a:r>
              <a:rPr lang="en-GB" sz="16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5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munud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i _____ </a:t>
            </a:r>
            <a:r>
              <a:rPr lang="en-GB" sz="16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3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?</a:t>
            </a:r>
            <a:endParaRPr lang="en-GB" sz="1600" dirty="0">
              <a:effectLst/>
              <a:ea typeface="Times New Roman" panose="02020603050405020304" pitchFamily="18" charset="0"/>
            </a:endParaRPr>
          </a:p>
          <a:p>
            <a:pPr marL="45720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Bydd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e’n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yma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am _____ </a:t>
            </a:r>
            <a:r>
              <a:rPr lang="en-GB" sz="16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4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o’r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gloch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.</a:t>
            </a:r>
            <a:endParaRPr lang="en-GB" sz="1600" dirty="0">
              <a:effectLst/>
              <a:ea typeface="Times New Roman" panose="02020603050405020304" pitchFamily="18" charset="0"/>
            </a:endParaRPr>
          </a:p>
          <a:p>
            <a:pPr marL="45720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Mae’r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bws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yn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mynd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am _____ </a:t>
            </a:r>
            <a:r>
              <a:rPr lang="en-GB" sz="16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11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o’r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gloch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.</a:t>
            </a:r>
            <a:endParaRPr lang="en-GB" sz="1600" dirty="0">
              <a:effectLst/>
              <a:ea typeface="Times New Roman" panose="02020603050405020304" pitchFamily="18" charset="0"/>
            </a:endParaRPr>
          </a:p>
          <a:p>
            <a:pPr marL="45720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Mae hi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nawr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yn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_____ </a:t>
            </a:r>
            <a:r>
              <a:rPr lang="en-GB" sz="16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2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o’r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gloch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.</a:t>
            </a:r>
            <a:endParaRPr lang="en-GB" sz="1600" dirty="0">
              <a:effectLst/>
              <a:ea typeface="Times New Roman" panose="02020603050405020304" pitchFamily="18" charset="0"/>
            </a:endParaRPr>
          </a:p>
          <a:p>
            <a:pPr marL="45720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Es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i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i’r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dre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am _____ </a:t>
            </a:r>
            <a:r>
              <a:rPr lang="en-GB" sz="16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3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o’r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gloch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.</a:t>
            </a:r>
            <a:endParaRPr lang="en-GB" sz="1600" dirty="0">
              <a:effectLst/>
              <a:ea typeface="Times New Roman" panose="02020603050405020304" pitchFamily="18" charset="0"/>
            </a:endParaRPr>
          </a:p>
          <a:p>
            <a:pPr marL="45720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Mae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hi’n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_____ </a:t>
            </a:r>
            <a:r>
              <a:rPr lang="en-GB" sz="16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12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o’r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600" dirty="0" err="1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gloch</a:t>
            </a:r>
            <a:r>
              <a:rPr lang="en-GB" sz="1600" dirty="0">
                <a:effectLst/>
                <a:ea typeface="Times New Roman" panose="02020603050405020304" pitchFamily="18" charset="0"/>
                <a:cs typeface="Comic Sans MS" panose="030F0902030302020204" pitchFamily="66" charset="0"/>
              </a:rPr>
              <a:t>.</a:t>
            </a:r>
            <a:endParaRPr lang="en-GB" sz="16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43F17633-55EF-4547-8C56-F047C329C495}"/>
              </a:ext>
            </a:extLst>
          </p:cNvPr>
          <p:cNvSpPr/>
          <p:nvPr/>
        </p:nvSpPr>
        <p:spPr>
          <a:xfrm>
            <a:off x="272416" y="1626433"/>
            <a:ext cx="5792717" cy="74637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 err="1">
                <a:ea typeface="Times New Roman" panose="02020603050405020304" pitchFamily="18" charset="0"/>
                <a:cs typeface="Comic Sans MS" panose="030F0902030302020204" pitchFamily="66" charset="0"/>
              </a:rPr>
              <a:t>Rhowch</a:t>
            </a:r>
            <a:r>
              <a:rPr lang="en-GB" sz="1400" dirty="0">
                <a:ea typeface="Times New Roman" panose="02020603050405020304" pitchFamily="18" charset="0"/>
                <a:cs typeface="Comic Sans MS" panose="030F0902030302020204" pitchFamily="66" charset="0"/>
              </a:rPr>
              <a:t> y </a:t>
            </a:r>
            <a:r>
              <a:rPr lang="en-GB" sz="1400" dirty="0" err="1">
                <a:ea typeface="Times New Roman" panose="02020603050405020304" pitchFamily="18" charset="0"/>
                <a:cs typeface="Comic Sans MS" panose="030F0902030302020204" pitchFamily="66" charset="0"/>
              </a:rPr>
              <a:t>gair</a:t>
            </a:r>
            <a:r>
              <a:rPr lang="en-GB" sz="1400" dirty="0">
                <a:ea typeface="Times New Roman" panose="02020603050405020304" pitchFamily="18" charset="0"/>
                <a:cs typeface="Comic Sans MS" panose="030F0902030302020204" pitchFamily="66" charset="0"/>
              </a:rPr>
              <a:t> am y </a:t>
            </a:r>
            <a:r>
              <a:rPr lang="en-GB" sz="1400" dirty="0" err="1">
                <a:ea typeface="Times New Roman" panose="02020603050405020304" pitchFamily="18" charset="0"/>
                <a:cs typeface="Comic Sans MS" panose="030F0902030302020204" pitchFamily="66" charset="0"/>
              </a:rPr>
              <a:t>rhif</a:t>
            </a:r>
            <a:r>
              <a:rPr lang="en-GB" sz="1400" dirty="0"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400" dirty="0" err="1">
                <a:ea typeface="Times New Roman" panose="02020603050405020304" pitchFamily="18" charset="0"/>
                <a:cs typeface="Comic Sans MS" panose="030F0902030302020204" pitchFamily="66" charset="0"/>
              </a:rPr>
              <a:t>yn</a:t>
            </a:r>
            <a:r>
              <a:rPr lang="en-GB" sz="1400" dirty="0">
                <a:ea typeface="Times New Roman" panose="02020603050405020304" pitchFamily="18" charset="0"/>
                <a:cs typeface="Comic Sans MS" panose="030F0902030302020204" pitchFamily="66" charset="0"/>
              </a:rPr>
              <a:t> y </a:t>
            </a:r>
            <a:r>
              <a:rPr lang="en-GB" sz="1400" dirty="0" err="1">
                <a:ea typeface="Times New Roman" panose="02020603050405020304" pitchFamily="18" charset="0"/>
                <a:cs typeface="Comic Sans MS" panose="030F0902030302020204" pitchFamily="66" charset="0"/>
              </a:rPr>
              <a:t>bwlch</a:t>
            </a:r>
            <a:r>
              <a:rPr lang="en-GB" sz="1400" dirty="0">
                <a:ea typeface="Times New Roman" panose="02020603050405020304" pitchFamily="18" charset="0"/>
                <a:cs typeface="Comic Sans MS" panose="030F0902030302020204" pitchFamily="66" charset="0"/>
              </a:rPr>
              <a:t>.  </a:t>
            </a:r>
            <a:r>
              <a:rPr lang="en-GB" sz="1400" dirty="0" err="1">
                <a:ea typeface="Times New Roman" panose="02020603050405020304" pitchFamily="18" charset="0"/>
                <a:cs typeface="Comic Sans MS" panose="030F0902030302020204" pitchFamily="66" charset="0"/>
              </a:rPr>
              <a:t>Treiglwch</a:t>
            </a:r>
            <a:r>
              <a:rPr lang="en-GB" sz="1400" dirty="0"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400" dirty="0" err="1">
                <a:ea typeface="Times New Roman" panose="02020603050405020304" pitchFamily="18" charset="0"/>
                <a:cs typeface="Comic Sans MS" panose="030F0902030302020204" pitchFamily="66" charset="0"/>
              </a:rPr>
              <a:t>os</a:t>
            </a:r>
            <a:r>
              <a:rPr lang="en-GB" sz="1400" dirty="0"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400" dirty="0" err="1">
                <a:ea typeface="Times New Roman" panose="02020603050405020304" pitchFamily="18" charset="0"/>
                <a:cs typeface="Comic Sans MS" panose="030F0902030302020204" pitchFamily="66" charset="0"/>
              </a:rPr>
              <a:t>oes</a:t>
            </a:r>
            <a:r>
              <a:rPr lang="en-GB" sz="1400" dirty="0">
                <a:ea typeface="Times New Roman" panose="02020603050405020304" pitchFamily="18" charset="0"/>
                <a:cs typeface="Comic Sans MS" panose="030F0902030302020204" pitchFamily="66" charset="0"/>
              </a:rPr>
              <a:t> </a:t>
            </a:r>
            <a:r>
              <a:rPr lang="en-GB" sz="1400" dirty="0" err="1">
                <a:ea typeface="Times New Roman" panose="02020603050405020304" pitchFamily="18" charset="0"/>
                <a:cs typeface="Comic Sans MS" panose="030F0902030302020204" pitchFamily="66" charset="0"/>
              </a:rPr>
              <a:t>angen</a:t>
            </a:r>
            <a:r>
              <a:rPr lang="en-GB" sz="1400" dirty="0">
                <a:ea typeface="Times New Roman" panose="02020603050405020304" pitchFamily="18" charset="0"/>
                <a:cs typeface="Comic Sans MS" panose="030F0902030302020204" pitchFamily="66" charset="0"/>
              </a:rPr>
              <a:t>.</a:t>
            </a:r>
          </a:p>
          <a:p>
            <a: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i="1" dirty="0">
                <a:ea typeface="Times New Roman" panose="02020603050405020304" pitchFamily="18" charset="0"/>
                <a:cs typeface="Comic Sans MS" panose="030F0902030302020204" pitchFamily="66" charset="0"/>
              </a:rPr>
              <a:t>Put the number in the gap. Remember the </a:t>
            </a:r>
            <a:r>
              <a:rPr lang="en-GB" sz="1400" i="1" dirty="0" err="1">
                <a:ea typeface="Times New Roman" panose="02020603050405020304" pitchFamily="18" charset="0"/>
                <a:cs typeface="Comic Sans MS" panose="030F0902030302020204" pitchFamily="66" charset="0"/>
              </a:rPr>
              <a:t>treiglad</a:t>
            </a:r>
            <a:r>
              <a:rPr lang="en-GB" sz="1400" i="1" dirty="0">
                <a:ea typeface="Times New Roman" panose="02020603050405020304" pitchFamily="18" charset="0"/>
                <a:cs typeface="Comic Sans MS" panose="030F0902030302020204" pitchFamily="66" charset="0"/>
              </a:rPr>
              <a:t> medal where needed. </a:t>
            </a:r>
            <a:endParaRPr lang="en-US" sz="1400" b="1" i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BAD95A-B52D-2242-B213-EBC4BBA314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5380" y="398055"/>
            <a:ext cx="4703324" cy="5920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195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9CB223C4-4AF5-7840-8F89-1D32239C44CE}"/>
              </a:ext>
            </a:extLst>
          </p:cNvPr>
          <p:cNvSpPr/>
          <p:nvPr/>
        </p:nvSpPr>
        <p:spPr>
          <a:xfrm>
            <a:off x="394218" y="366287"/>
            <a:ext cx="8140699" cy="1046885"/>
          </a:xfrm>
          <a:prstGeom prst="roundRect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0EF2397-2F43-EA4F-A0B8-B6A4D1A40691}"/>
              </a:ext>
            </a:extLst>
          </p:cNvPr>
          <p:cNvSpPr/>
          <p:nvPr/>
        </p:nvSpPr>
        <p:spPr>
          <a:xfrm>
            <a:off x="1515522" y="431165"/>
            <a:ext cx="5898089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GB" sz="6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Yr</a:t>
            </a:r>
            <a:r>
              <a:rPr lang="en-GB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GB" sz="6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Amherffaith</a:t>
            </a:r>
            <a:endParaRPr lang="en-GB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171DA9C9-9B43-F242-AD86-F72DF410CBAA}"/>
              </a:ext>
            </a:extLst>
          </p:cNvPr>
          <p:cNvSpPr/>
          <p:nvPr/>
        </p:nvSpPr>
        <p:spPr>
          <a:xfrm>
            <a:off x="695000" y="1666034"/>
            <a:ext cx="7539134" cy="50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dirty="0">
                <a:latin typeface="Segoe Print" panose="02000800000000000000" pitchFamily="2" charset="0"/>
              </a:rPr>
              <a:t>The conditional tense – ‘was’</a:t>
            </a:r>
            <a:endParaRPr lang="en-US" sz="3000" i="1" dirty="0">
              <a:latin typeface="Segoe Print" panose="02000800000000000000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0CDC259-51FC-354F-A8F8-1A4BF09E338F}"/>
              </a:ext>
            </a:extLst>
          </p:cNvPr>
          <p:cNvGraphicFramePr>
            <a:graphicFrameLocks noGrp="1"/>
          </p:cNvGraphicFramePr>
          <p:nvPr/>
        </p:nvGraphicFramePr>
        <p:xfrm>
          <a:off x="695000" y="2426896"/>
          <a:ext cx="3628501" cy="4105276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3628501">
                  <a:extLst>
                    <a:ext uri="{9D8B030D-6E8A-4147-A177-3AD203B41FA5}">
                      <a16:colId xmlns:a16="http://schemas.microsoft.com/office/drawing/2014/main" val="2088152935"/>
                    </a:ext>
                  </a:extLst>
                </a:gridCol>
              </a:tblGrid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1" dirty="0">
                          <a:effectLst/>
                        </a:rPr>
                        <a:t>Roeddwn i</a:t>
                      </a:r>
                      <a:endParaRPr lang="en-GB" sz="3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5996566"/>
                  </a:ext>
                </a:extLst>
              </a:tr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1" dirty="0">
                          <a:effectLst/>
                        </a:rPr>
                        <a:t>Roeddet ti</a:t>
                      </a:r>
                      <a:endParaRPr lang="en-GB" sz="3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6382120"/>
                  </a:ext>
                </a:extLst>
              </a:tr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1" dirty="0">
                          <a:effectLst/>
                        </a:rPr>
                        <a:t>Roedd e</a:t>
                      </a:r>
                      <a:endParaRPr lang="en-GB" sz="3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7945585"/>
                  </a:ext>
                </a:extLst>
              </a:tr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1" dirty="0">
                          <a:effectLst/>
                        </a:rPr>
                        <a:t>Roedd hi</a:t>
                      </a:r>
                      <a:endParaRPr lang="en-GB" sz="3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617822"/>
                  </a:ext>
                </a:extLst>
              </a:tr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1" dirty="0">
                          <a:effectLst/>
                        </a:rPr>
                        <a:t>Roedden ni</a:t>
                      </a:r>
                      <a:endParaRPr lang="en-GB" sz="3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8423560"/>
                  </a:ext>
                </a:extLst>
              </a:tr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1" dirty="0">
                          <a:effectLst/>
                        </a:rPr>
                        <a:t>Roeddech chi</a:t>
                      </a:r>
                      <a:endParaRPr lang="en-GB" sz="3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3578699"/>
                  </a:ext>
                </a:extLst>
              </a:tr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1" dirty="0">
                          <a:effectLst/>
                        </a:rPr>
                        <a:t>Roedden nhw</a:t>
                      </a:r>
                      <a:endParaRPr lang="en-GB" sz="3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896217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17F3E57-A100-7944-B5F3-6561672BE722}"/>
              </a:ext>
            </a:extLst>
          </p:cNvPr>
          <p:cNvGraphicFramePr>
            <a:graphicFrameLocks noGrp="1"/>
          </p:cNvGraphicFramePr>
          <p:nvPr/>
        </p:nvGraphicFramePr>
        <p:xfrm>
          <a:off x="4605633" y="2426896"/>
          <a:ext cx="3628501" cy="4105276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3628501">
                  <a:extLst>
                    <a:ext uri="{9D8B030D-6E8A-4147-A177-3AD203B41FA5}">
                      <a16:colId xmlns:a16="http://schemas.microsoft.com/office/drawing/2014/main" val="2088152935"/>
                    </a:ext>
                  </a:extLst>
                </a:gridCol>
              </a:tblGrid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0" i="1" dirty="0">
                          <a:effectLst/>
                        </a:rPr>
                        <a:t>I was</a:t>
                      </a:r>
                      <a:endParaRPr lang="en-GB" sz="3200" b="0" i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5996566"/>
                  </a:ext>
                </a:extLst>
              </a:tr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0" i="1" dirty="0">
                          <a:effectLst/>
                        </a:rPr>
                        <a:t>You were</a:t>
                      </a:r>
                      <a:endParaRPr lang="en-GB" sz="3200" b="0" i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6382120"/>
                  </a:ext>
                </a:extLst>
              </a:tr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0" i="1" dirty="0">
                          <a:effectLst/>
                        </a:rPr>
                        <a:t>He was</a:t>
                      </a:r>
                      <a:endParaRPr lang="en-GB" sz="3200" b="0" i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7945585"/>
                  </a:ext>
                </a:extLst>
              </a:tr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0" i="1" dirty="0">
                          <a:effectLst/>
                        </a:rPr>
                        <a:t>She was</a:t>
                      </a:r>
                      <a:endParaRPr lang="en-GB" sz="3200" b="0" i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617822"/>
                  </a:ext>
                </a:extLst>
              </a:tr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0" i="1" dirty="0">
                          <a:effectLst/>
                        </a:rPr>
                        <a:t>We were</a:t>
                      </a:r>
                      <a:endParaRPr lang="en-GB" sz="3200" b="0" i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8423560"/>
                  </a:ext>
                </a:extLst>
              </a:tr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0" i="1" dirty="0">
                          <a:effectLst/>
                        </a:rPr>
                        <a:t>You were</a:t>
                      </a:r>
                      <a:endParaRPr lang="en-GB" sz="3200" b="0" i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3578699"/>
                  </a:ext>
                </a:extLst>
              </a:tr>
              <a:tr h="586468">
                <a:tc>
                  <a:txBody>
                    <a:bodyPr/>
                    <a:lstStyle/>
                    <a:p>
                      <a:pPr algn="l"/>
                      <a:r>
                        <a:rPr lang="cy-GB" sz="3200" b="0" i="1" dirty="0">
                          <a:effectLst/>
                        </a:rPr>
                        <a:t>They were</a:t>
                      </a:r>
                      <a:endParaRPr lang="en-GB" sz="3200" b="0" i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33297" marR="133297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8962176"/>
                  </a:ext>
                </a:extLst>
              </a:tr>
            </a:tbl>
          </a:graphicData>
        </a:graphic>
      </p:graphicFrame>
      <p:sp>
        <p:nvSpPr>
          <p:cNvPr id="12" name="Oval Callout 11">
            <a:extLst>
              <a:ext uri="{FF2B5EF4-FFF2-40B4-BE49-F238E27FC236}">
                <a16:creationId xmlns:a16="http://schemas.microsoft.com/office/drawing/2014/main" id="{66D77759-2841-C345-BD8E-5119092B6883}"/>
              </a:ext>
            </a:extLst>
          </p:cNvPr>
          <p:cNvSpPr/>
          <p:nvPr/>
        </p:nvSpPr>
        <p:spPr>
          <a:xfrm>
            <a:off x="6660262" y="-2115079"/>
            <a:ext cx="2617006" cy="1411130"/>
          </a:xfrm>
          <a:prstGeom prst="wedgeEllipseCallout">
            <a:avLst>
              <a:gd name="adj1" fmla="val 75321"/>
              <a:gd name="adj2" fmla="val -5402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000" dirty="0"/>
          </a:p>
        </p:txBody>
      </p:sp>
      <p:sp>
        <p:nvSpPr>
          <p:cNvPr id="13" name="Rounded Rectangular Callout 12">
            <a:extLst>
              <a:ext uri="{FF2B5EF4-FFF2-40B4-BE49-F238E27FC236}">
                <a16:creationId xmlns:a16="http://schemas.microsoft.com/office/drawing/2014/main" id="{5EB8FA2B-46BE-5F49-828D-7783E75DA8B5}"/>
              </a:ext>
            </a:extLst>
          </p:cNvPr>
          <p:cNvSpPr/>
          <p:nvPr/>
        </p:nvSpPr>
        <p:spPr>
          <a:xfrm>
            <a:off x="8896979" y="235927"/>
            <a:ext cx="2986061" cy="2545056"/>
          </a:xfrm>
          <a:prstGeom prst="wedgeRoundRectCallout">
            <a:avLst>
              <a:gd name="adj1" fmla="val 39479"/>
              <a:gd name="adj2" fmla="val 150114"/>
              <a:gd name="adj3" fmla="val 16667"/>
            </a:avLst>
          </a:prstGeom>
          <a:solidFill>
            <a:schemeClr val="bg1"/>
          </a:solidFill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Defnyddiwch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rhain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i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siarad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am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beth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b="1" u="sng" dirty="0" err="1">
                <a:solidFill>
                  <a:schemeClr val="tx1"/>
                </a:solidFill>
                <a:latin typeface="Segoe Print" panose="02000800000000000000" pitchFamily="2" charset="0"/>
              </a:rPr>
              <a:t>roeddech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chi’n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ei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wneud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Pryd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allwch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chi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ddefnyddio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hwn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yn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y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dosbarth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?</a:t>
            </a:r>
          </a:p>
        </p:txBody>
      </p:sp>
      <p:sp>
        <p:nvSpPr>
          <p:cNvPr id="14" name="Rounded Rectangular Callout 13">
            <a:extLst>
              <a:ext uri="{FF2B5EF4-FFF2-40B4-BE49-F238E27FC236}">
                <a16:creationId xmlns:a16="http://schemas.microsoft.com/office/drawing/2014/main" id="{3ED09F01-817E-1B48-8C0B-7961D32CD458}"/>
              </a:ext>
            </a:extLst>
          </p:cNvPr>
          <p:cNvSpPr/>
          <p:nvPr/>
        </p:nvSpPr>
        <p:spPr>
          <a:xfrm>
            <a:off x="8366976" y="3145707"/>
            <a:ext cx="2464253" cy="2545055"/>
          </a:xfrm>
          <a:prstGeom prst="wedgeRoundRectCallout">
            <a:avLst>
              <a:gd name="adj1" fmla="val 71468"/>
              <a:gd name="adj2" fmla="val 37073"/>
              <a:gd name="adj3" fmla="val 16667"/>
            </a:avLst>
          </a:prstGeom>
          <a:solidFill>
            <a:schemeClr val="bg1"/>
          </a:solidFill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Use these patterns to say what you </a:t>
            </a:r>
            <a:r>
              <a:rPr lang="en-US" sz="2000" b="1" u="sng" dirty="0">
                <a:solidFill>
                  <a:schemeClr val="tx1"/>
                </a:solidFill>
                <a:latin typeface="Segoe Print" panose="02000800000000000000" pitchFamily="2" charset="0"/>
              </a:rPr>
              <a:t>used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to do. </a:t>
            </a:r>
          </a:p>
          <a:p>
            <a:pPr algn="ctr"/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Think when you could use this in the classroom?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D545A7-CD62-F2C6-D298-7223D577C8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621200" y="5280598"/>
            <a:ext cx="1411130" cy="1411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591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2A10B7-382E-1896-AAA3-B88908D253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257" y="0"/>
            <a:ext cx="95854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490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617701" y="1961203"/>
          <a:ext cx="8954814" cy="393713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51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13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422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208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Cadarnhaol</a:t>
                      </a:r>
                      <a:r>
                        <a:rPr lang="en-US" sz="2000" dirty="0"/>
                        <a:t> / </a:t>
                      </a:r>
                    </a:p>
                    <a:p>
                      <a:pPr algn="ctr"/>
                      <a:r>
                        <a:rPr lang="en-US" sz="2000" dirty="0"/>
                        <a:t>Positive</a:t>
                      </a:r>
                    </a:p>
                  </a:txBody>
                  <a:tcPr marL="68580" marR="68580" marT="34293" marB="342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Cwestiwn</a:t>
                      </a:r>
                      <a:r>
                        <a:rPr lang="en-US" sz="2000" dirty="0"/>
                        <a:t> / Question</a:t>
                      </a:r>
                    </a:p>
                  </a:txBody>
                  <a:tcPr marL="68580" marR="68580" marT="34293" marB="34293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Negyddol</a:t>
                      </a:r>
                      <a:r>
                        <a:rPr lang="en-US" sz="2000" dirty="0"/>
                        <a:t> / </a:t>
                      </a:r>
                    </a:p>
                    <a:p>
                      <a:pPr algn="ctr"/>
                      <a:r>
                        <a:rPr lang="en-US" sz="2000" dirty="0"/>
                        <a:t>Negative</a:t>
                      </a:r>
                    </a:p>
                  </a:txBody>
                  <a:tcPr marL="68580" marR="68580" marT="34293" marB="34293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895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Roeddwn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i</a:t>
                      </a:r>
                      <a:endParaRPr lang="en-US" sz="2000" b="1" dirty="0">
                        <a:latin typeface="Segoe Print" panose="02000800000000000000" pitchFamily="2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Roeddet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ti</a:t>
                      </a:r>
                      <a:endParaRPr lang="en-US" sz="2000" b="1" dirty="0">
                        <a:latin typeface="Segoe Print" panose="02000800000000000000" pitchFamily="2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Roedd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e</a:t>
                      </a:r>
                      <a:endParaRPr lang="en-US" sz="2000" b="1" dirty="0">
                        <a:latin typeface="Segoe Print" panose="02000800000000000000" pitchFamily="2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Roedd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hi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Roedden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ni</a:t>
                      </a:r>
                      <a:endParaRPr lang="en-US" sz="2000" b="1" dirty="0">
                        <a:latin typeface="Segoe Print" panose="02000800000000000000" pitchFamily="2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Roeddech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chi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Roedden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nhw</a:t>
                      </a:r>
                      <a:endParaRPr lang="en-US" sz="2000" b="1" dirty="0">
                        <a:latin typeface="Segoe Print" panose="02000800000000000000" pitchFamily="2" charset="0"/>
                      </a:endParaRPr>
                    </a:p>
                  </a:txBody>
                  <a:tcPr marL="68580" marR="68580" marT="34293" marB="342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Oeddwn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i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?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Oeddet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ti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?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Oedd e?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Oedd hi?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Oedden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ni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?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Oeddech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chi?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Oedden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nhw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?</a:t>
                      </a:r>
                    </a:p>
                  </a:txBody>
                  <a:tcPr marL="68580" marR="68580" marT="34293" marB="3429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Doeddwn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i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ddim</a:t>
                      </a:r>
                      <a:endParaRPr lang="en-US" sz="2000" b="1" dirty="0">
                        <a:latin typeface="Segoe Print" panose="02000800000000000000" pitchFamily="2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Doeddet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ti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ddim</a:t>
                      </a:r>
                      <a:endParaRPr lang="en-US" sz="2000" b="1" dirty="0">
                        <a:latin typeface="Segoe Print" panose="02000800000000000000" pitchFamily="2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Doedd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e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ddim</a:t>
                      </a:r>
                      <a:endParaRPr lang="en-US" sz="2000" b="1" dirty="0">
                        <a:latin typeface="Segoe Print" panose="02000800000000000000" pitchFamily="2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Doedd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hi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ddim</a:t>
                      </a:r>
                      <a:endParaRPr lang="en-US" sz="2000" b="1" dirty="0">
                        <a:latin typeface="Segoe Print" panose="02000800000000000000" pitchFamily="2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Doedden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ni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ddim</a:t>
                      </a:r>
                      <a:endParaRPr lang="en-US" sz="2000" b="1" dirty="0">
                        <a:latin typeface="Segoe Print" panose="02000800000000000000" pitchFamily="2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Doeddech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chi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ddim</a:t>
                      </a:r>
                      <a:endParaRPr lang="en-US" sz="2000" b="1" dirty="0">
                        <a:latin typeface="Segoe Print" panose="02000800000000000000" pitchFamily="2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Doedden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nhw</a:t>
                      </a:r>
                      <a:r>
                        <a:rPr lang="en-US" sz="20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2000" b="1" dirty="0" err="1">
                          <a:latin typeface="Segoe Print" panose="02000800000000000000" pitchFamily="2" charset="0"/>
                        </a:rPr>
                        <a:t>ddim</a:t>
                      </a:r>
                      <a:endParaRPr lang="en-US" sz="2000" b="1" dirty="0">
                        <a:latin typeface="Segoe Print" panose="02000800000000000000" pitchFamily="2" charset="0"/>
                      </a:endParaRPr>
                    </a:p>
                  </a:txBody>
                  <a:tcPr marL="68580" marR="68580" marT="34293" marB="34293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4B530615-ACE6-73F5-9509-6E416976894F}"/>
              </a:ext>
            </a:extLst>
          </p:cNvPr>
          <p:cNvSpPr/>
          <p:nvPr/>
        </p:nvSpPr>
        <p:spPr>
          <a:xfrm>
            <a:off x="2617701" y="518491"/>
            <a:ext cx="2738571" cy="11772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Roedd</a:t>
            </a:r>
            <a:endParaRPr lang="en-GB" sz="7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9335792-A55C-D840-B978-28D3E8B71580}"/>
              </a:ext>
            </a:extLst>
          </p:cNvPr>
          <p:cNvGraphicFramePr>
            <a:graphicFrameLocks noGrp="1"/>
          </p:cNvGraphicFramePr>
          <p:nvPr/>
        </p:nvGraphicFramePr>
        <p:xfrm>
          <a:off x="398106" y="2246906"/>
          <a:ext cx="1936531" cy="363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6531">
                  <a:extLst>
                    <a:ext uri="{9D8B030D-6E8A-4147-A177-3AD203B41FA5}">
                      <a16:colId xmlns:a16="http://schemas.microsoft.com/office/drawing/2014/main" val="2043829294"/>
                    </a:ext>
                  </a:extLst>
                </a:gridCol>
              </a:tblGrid>
              <a:tr h="36208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Person</a:t>
                      </a:r>
                    </a:p>
                  </a:txBody>
                  <a:tcPr marL="68580" marR="68580" marT="34293" marB="34293"/>
                </a:tc>
                <a:extLst>
                  <a:ext uri="{0D108BD9-81ED-4DB2-BD59-A6C34878D82A}">
                    <a16:rowId xmlns:a16="http://schemas.microsoft.com/office/drawing/2014/main" val="3408189799"/>
                  </a:ext>
                </a:extLst>
              </a:tr>
              <a:tr h="325895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/>
                        <a:t>Fi / Me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/>
                        <a:t>Ti</a:t>
                      </a:r>
                      <a:r>
                        <a:rPr lang="en-US" sz="2000" b="1" dirty="0"/>
                        <a:t> / You (s.)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/>
                        <a:t>Fe / Him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/>
                        <a:t>Hi / Her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/>
                        <a:t>Ni / Us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/>
                        <a:t>Chi / You (pl.)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dirty="0" err="1"/>
                        <a:t>Nhw</a:t>
                      </a:r>
                      <a:r>
                        <a:rPr lang="en-US" sz="2000" b="1" dirty="0"/>
                        <a:t> / Them</a:t>
                      </a:r>
                      <a:endParaRPr lang="en-US" sz="2000" b="1" dirty="0">
                        <a:latin typeface="Segoe Print" panose="02000800000000000000" pitchFamily="2" charset="0"/>
                      </a:endParaRPr>
                    </a:p>
                  </a:txBody>
                  <a:tcPr marL="68580" marR="68580" marT="34293" marB="34293"/>
                </a:tc>
                <a:extLst>
                  <a:ext uri="{0D108BD9-81ED-4DB2-BD59-A6C34878D82A}">
                    <a16:rowId xmlns:a16="http://schemas.microsoft.com/office/drawing/2014/main" val="35914755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1688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56C4D9F-088F-9B67-D9E8-37DF0A1DFF68}"/>
              </a:ext>
            </a:extLst>
          </p:cNvPr>
          <p:cNvSpPr/>
          <p:nvPr/>
        </p:nvSpPr>
        <p:spPr>
          <a:xfrm>
            <a:off x="1762049" y="1149659"/>
            <a:ext cx="8667902" cy="5411461"/>
          </a:xfrm>
          <a:prstGeom prst="roundRect">
            <a:avLst/>
          </a:prstGeom>
          <a:ln>
            <a:solidFill>
              <a:schemeClr val="tx1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Roeddwn i’n hwyr.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Roedden nhw’n hapus.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Roedd e’n darllen. 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Roeddet ti’n chwarae. / Roeddech chi’n chwarae.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Roedd y plant yn gweithio. 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Roedden ni’n cerdded yn y parc. 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Roedd hi’n mynd i’r siop.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Roeddwn i’n gwneud cacen.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Roedd fy chwaer fach yn chwarae gyda’r trên.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Roedden nhw’n siarad yn y wers.   </a:t>
            </a:r>
            <a:endParaRPr lang="cy-GB" sz="26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1DD9E3-DF11-BD98-2E20-1C3A0A0B4EDD}"/>
              </a:ext>
            </a:extLst>
          </p:cNvPr>
          <p:cNvSpPr txBox="1"/>
          <p:nvPr/>
        </p:nvSpPr>
        <p:spPr>
          <a:xfrm>
            <a:off x="2162542" y="296880"/>
            <a:ext cx="786691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Tw Cen MT" panose="020B0602020104020603" pitchFamily="34" charset="0"/>
              </a:rPr>
              <a:t>CYFIEITHU / TRANSLATION</a:t>
            </a:r>
          </a:p>
        </p:txBody>
      </p:sp>
    </p:spTree>
    <p:extLst>
      <p:ext uri="{BB962C8B-B14F-4D97-AF65-F5344CB8AC3E}">
        <p14:creationId xmlns:p14="http://schemas.microsoft.com/office/powerpoint/2010/main" val="37414979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60BC30D-C91F-B443-E313-16F59A1F0EDD}"/>
              </a:ext>
            </a:extLst>
          </p:cNvPr>
          <p:cNvSpPr/>
          <p:nvPr/>
        </p:nvSpPr>
        <p:spPr>
          <a:xfrm>
            <a:off x="624954" y="659555"/>
            <a:ext cx="8080227" cy="4125806"/>
          </a:xfrm>
          <a:prstGeom prst="roundRect">
            <a:avLst/>
          </a:prstGeom>
          <a:ln>
            <a:solidFill>
              <a:schemeClr val="tx1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effectLst/>
                <a:latin typeface="American Typewriter" panose="02090604020004020304" pitchFamily="18" charset="77"/>
                <a:ea typeface="MS Mincho" panose="02020609040205080304" pitchFamily="49" charset="-128"/>
                <a:cs typeface="Times New Roman" panose="02020603050405020304" pitchFamily="18" charset="0"/>
              </a:rPr>
              <a:t>Sut roedd y tywydd ddoe?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latin typeface="American Typewriter" panose="02090604020004020304" pitchFamily="18" charset="77"/>
                <a:ea typeface="MS Mincho" panose="02020609040205080304" pitchFamily="49" charset="-128"/>
                <a:cs typeface="Times New Roman" panose="02020603050405020304" pitchFamily="18" charset="0"/>
              </a:rPr>
              <a:t>Ble roedd y gêm bêl-droed nos Sadwrn? 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effectLst/>
                <a:latin typeface="American Typewriter" panose="02090604020004020304" pitchFamily="18" charset="77"/>
                <a:ea typeface="MS Mincho" panose="02020609040205080304" pitchFamily="49" charset="-128"/>
                <a:cs typeface="Times New Roman" panose="02020603050405020304" pitchFamily="18" charset="0"/>
              </a:rPr>
              <a:t>Faint o’r gloch oedd y larwm bore ’ma?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latin typeface="American Typewriter" panose="02090604020004020304" pitchFamily="18" charset="77"/>
                <a:ea typeface="MS Mincho" panose="02020609040205080304" pitchFamily="49" charset="-128"/>
                <a:cs typeface="Times New Roman" panose="02020603050405020304" pitchFamily="18" charset="0"/>
              </a:rPr>
              <a:t>Beth roeddet ti’n wneud neithiwr?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effectLst/>
                <a:latin typeface="American Typewriter" panose="02090604020004020304" pitchFamily="18" charset="77"/>
                <a:ea typeface="MS Mincho" panose="02020609040205080304" pitchFamily="49" charset="-128"/>
                <a:cs typeface="Times New Roman" panose="02020603050405020304" pitchFamily="18" charset="0"/>
              </a:rPr>
              <a:t>Beth roedden ni’n fwyta ddoe?</a:t>
            </a:r>
            <a:endParaRPr lang="cy-GB" sz="2600" dirty="0">
              <a:effectLst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E861139-1EEB-AF00-0138-66814C7FE936}"/>
              </a:ext>
            </a:extLst>
          </p:cNvPr>
          <p:cNvSpPr/>
          <p:nvPr/>
        </p:nvSpPr>
        <p:spPr>
          <a:xfrm>
            <a:off x="1400885" y="922782"/>
            <a:ext cx="6658593" cy="46520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dirty="0" err="1">
                <a:latin typeface="Segoe Print" panose="02000800000000000000" pitchFamily="2" charset="0"/>
              </a:rPr>
              <a:t>Atebwch</a:t>
            </a:r>
            <a:r>
              <a:rPr lang="en-US" sz="3000" dirty="0">
                <a:latin typeface="Segoe Print" panose="02000800000000000000" pitchFamily="2" charset="0"/>
              </a:rPr>
              <a:t> </a:t>
            </a:r>
            <a:r>
              <a:rPr lang="en-US" sz="3000" dirty="0" err="1">
                <a:latin typeface="Segoe Print" panose="02000800000000000000" pitchFamily="2" charset="0"/>
              </a:rPr>
              <a:t>rhain</a:t>
            </a:r>
            <a:r>
              <a:rPr lang="en-US" sz="3000" dirty="0">
                <a:latin typeface="Segoe Print" panose="02000800000000000000" pitchFamily="2" charset="0"/>
              </a:rPr>
              <a:t> / Answer these:</a:t>
            </a:r>
            <a:endParaRPr lang="en-US" sz="3000" i="1" dirty="0">
              <a:latin typeface="Segoe Print" panose="02000800000000000000" pitchFamily="2" charset="0"/>
            </a:endParaRPr>
          </a:p>
        </p:txBody>
      </p:sp>
      <p:pic>
        <p:nvPicPr>
          <p:cNvPr id="10" name="Picture 9" descr="mage result for speech bubble logo no background">
            <a:extLst>
              <a:ext uri="{FF2B5EF4-FFF2-40B4-BE49-F238E27FC236}">
                <a16:creationId xmlns:a16="http://schemas.microsoft.com/office/drawing/2014/main" id="{D1DABE2A-A4F7-F017-FA62-2D352881AFD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1097" y="141250"/>
            <a:ext cx="2757876" cy="2137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BEDC5D-920D-C692-5617-3C95C141CC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3169" y="335398"/>
            <a:ext cx="1173892" cy="10525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624FE6A-140E-DCCE-3969-6FF443533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1768" y="507155"/>
            <a:ext cx="1173892" cy="10525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0050641-E8D0-30B1-A66B-D0DC95E9A2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168" y="659555"/>
            <a:ext cx="1173892" cy="105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4239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60BC30D-C91F-B443-E313-16F59A1F0EDD}"/>
              </a:ext>
            </a:extLst>
          </p:cNvPr>
          <p:cNvSpPr/>
          <p:nvPr/>
        </p:nvSpPr>
        <p:spPr>
          <a:xfrm>
            <a:off x="624954" y="659555"/>
            <a:ext cx="8080227" cy="3235112"/>
          </a:xfrm>
          <a:prstGeom prst="roundRect">
            <a:avLst/>
          </a:prstGeom>
          <a:ln>
            <a:solidFill>
              <a:schemeClr val="tx1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514350" indent="-514350">
              <a:spcAft>
                <a:spcPts val="0"/>
              </a:spcAft>
              <a:buAutoNum type="arabicPeriod"/>
            </a:pPr>
            <a:endParaRPr lang="cy-GB" sz="2600" dirty="0">
              <a:latin typeface="American Typewriter" panose="02090604020004020304" pitchFamily="18" charset="77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514350" indent="-514350">
              <a:spcAft>
                <a:spcPts val="0"/>
              </a:spcAft>
              <a:buAutoNum type="arabicPeriod"/>
            </a:pPr>
            <a:endParaRPr lang="cy-GB" sz="2600" dirty="0">
              <a:effectLst/>
              <a:latin typeface="American Typewriter" panose="02090604020004020304" pitchFamily="18" charset="77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effectLst/>
                <a:latin typeface="American Typewriter" panose="02090604020004020304" pitchFamily="18" charset="77"/>
                <a:ea typeface="MS Mincho" panose="02020609040205080304" pitchFamily="49" charset="-128"/>
                <a:cs typeface="Times New Roman" panose="02020603050405020304" pitchFamily="18" charset="0"/>
              </a:rPr>
              <a:t>Sut roedd y tywydd ddoe?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latin typeface="American Typewriter" panose="02090604020004020304" pitchFamily="18" charset="77"/>
                <a:ea typeface="MS Mincho" panose="02020609040205080304" pitchFamily="49" charset="-128"/>
                <a:cs typeface="Times New Roman" panose="02020603050405020304" pitchFamily="18" charset="0"/>
              </a:rPr>
              <a:t>Ble roedd y gêm bêl-droed nos Sadwrn? 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effectLst/>
                <a:latin typeface="American Typewriter" panose="02090604020004020304" pitchFamily="18" charset="77"/>
                <a:ea typeface="MS Mincho" panose="02020609040205080304" pitchFamily="49" charset="-128"/>
                <a:cs typeface="Times New Roman" panose="02020603050405020304" pitchFamily="18" charset="0"/>
              </a:rPr>
              <a:t>Faint o’r gloch oedd y larwm bore ’ma?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latin typeface="American Typewriter" panose="02090604020004020304" pitchFamily="18" charset="77"/>
                <a:ea typeface="MS Mincho" panose="02020609040205080304" pitchFamily="49" charset="-128"/>
                <a:cs typeface="Times New Roman" panose="02020603050405020304" pitchFamily="18" charset="0"/>
              </a:rPr>
              <a:t>Beth roeddet ti’n wneud neithiwr?</a:t>
            </a:r>
          </a:p>
          <a:p>
            <a:pPr marL="514350" indent="-514350">
              <a:spcAft>
                <a:spcPts val="0"/>
              </a:spcAft>
              <a:buAutoNum type="arabicPeriod"/>
            </a:pPr>
            <a:r>
              <a:rPr lang="cy-GB" sz="2600" dirty="0">
                <a:effectLst/>
                <a:latin typeface="American Typewriter" panose="02090604020004020304" pitchFamily="18" charset="77"/>
                <a:ea typeface="MS Mincho" panose="02020609040205080304" pitchFamily="49" charset="-128"/>
                <a:cs typeface="Times New Roman" panose="02020603050405020304" pitchFamily="18" charset="0"/>
              </a:rPr>
              <a:t>Beth roedden ni’n fwyta ddoe?</a:t>
            </a:r>
            <a:endParaRPr lang="cy-GB" sz="2600" dirty="0">
              <a:effectLst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E861139-1EEB-AF00-0138-66814C7FE936}"/>
              </a:ext>
            </a:extLst>
          </p:cNvPr>
          <p:cNvSpPr/>
          <p:nvPr/>
        </p:nvSpPr>
        <p:spPr>
          <a:xfrm>
            <a:off x="1400886" y="922782"/>
            <a:ext cx="3877000" cy="6809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dirty="0" err="1">
                <a:latin typeface="Segoe Print" panose="02000800000000000000" pitchFamily="2" charset="0"/>
              </a:rPr>
              <a:t>Atebwch</a:t>
            </a:r>
            <a:r>
              <a:rPr lang="en-US" sz="3000" dirty="0">
                <a:latin typeface="Segoe Print" panose="02000800000000000000" pitchFamily="2" charset="0"/>
              </a:rPr>
              <a:t> </a:t>
            </a:r>
            <a:r>
              <a:rPr lang="en-US" sz="3000" dirty="0" err="1">
                <a:latin typeface="Segoe Print" panose="02000800000000000000" pitchFamily="2" charset="0"/>
              </a:rPr>
              <a:t>rhain</a:t>
            </a:r>
            <a:r>
              <a:rPr lang="en-US" sz="3000" dirty="0">
                <a:latin typeface="Segoe Print" panose="02000800000000000000" pitchFamily="2" charset="0"/>
              </a:rPr>
              <a:t>:</a:t>
            </a:r>
            <a:endParaRPr lang="en-US" sz="3000" i="1" dirty="0">
              <a:latin typeface="Segoe Print" panose="02000800000000000000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CA4CE79-8109-B56E-6140-2FD7BDA50C3F}"/>
              </a:ext>
            </a:extLst>
          </p:cNvPr>
          <p:cNvGraphicFramePr>
            <a:graphicFrameLocks noGrp="1"/>
          </p:cNvGraphicFramePr>
          <p:nvPr/>
        </p:nvGraphicFramePr>
        <p:xfrm>
          <a:off x="332947" y="4472178"/>
          <a:ext cx="4082514" cy="14630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202914">
                  <a:extLst>
                    <a:ext uri="{9D8B030D-6E8A-4147-A177-3AD203B41FA5}">
                      <a16:colId xmlns:a16="http://schemas.microsoft.com/office/drawing/2014/main" val="3379460587"/>
                    </a:ext>
                  </a:extLst>
                </a:gridCol>
                <a:gridCol w="1879600">
                  <a:extLst>
                    <a:ext uri="{9D8B030D-6E8A-4147-A177-3AD203B41FA5}">
                      <a16:colId xmlns:a16="http://schemas.microsoft.com/office/drawing/2014/main" val="2459502230"/>
                    </a:ext>
                  </a:extLst>
                </a:gridCol>
              </a:tblGrid>
              <a:tr h="2903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800" b="1" dirty="0">
                          <a:latin typeface="Segoe Print" panose="02000800000000000000" pitchFamily="2" charset="0"/>
                        </a:rPr>
                        <a:t>Sut?</a:t>
                      </a:r>
                      <a:endParaRPr lang="en-US" sz="1800" b="1" dirty="0">
                        <a:latin typeface="Segoe Print" panose="020008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800" b="0" i="1" dirty="0">
                          <a:latin typeface="Segoe Print" panose="02000800000000000000" pitchFamily="2" charset="0"/>
                        </a:rPr>
                        <a:t>How?</a:t>
                      </a:r>
                      <a:endParaRPr lang="en-US" sz="1800" b="0" i="1" dirty="0">
                        <a:latin typeface="Segoe Print" panose="02000800000000000000" pitchFamily="2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840623"/>
                  </a:ext>
                </a:extLst>
              </a:tr>
              <a:tr h="2903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err="1">
                          <a:latin typeface="Segoe Print" panose="02000800000000000000" pitchFamily="2" charset="0"/>
                        </a:rPr>
                        <a:t>Ble</a:t>
                      </a:r>
                      <a:r>
                        <a:rPr lang="en-US" sz="1800" b="1" dirty="0">
                          <a:latin typeface="Segoe Print" panose="02000800000000000000" pitchFamily="2" charset="0"/>
                        </a:rPr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0" i="1" dirty="0">
                          <a:latin typeface="Segoe Print" panose="02000800000000000000" pitchFamily="2" charset="0"/>
                        </a:rPr>
                        <a:t>Where?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1796457"/>
                  </a:ext>
                </a:extLst>
              </a:tr>
              <a:tr h="2903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>
                          <a:latin typeface="Segoe Print" panose="02000800000000000000" pitchFamily="2" charset="0"/>
                        </a:rPr>
                        <a:t>Faint </a:t>
                      </a:r>
                      <a:r>
                        <a:rPr lang="en-US" sz="1800" b="1" dirty="0" err="1">
                          <a:latin typeface="Segoe Print" panose="02000800000000000000" pitchFamily="2" charset="0"/>
                        </a:rPr>
                        <a:t>o’r</a:t>
                      </a:r>
                      <a:r>
                        <a:rPr lang="en-US" sz="1800" b="1" dirty="0">
                          <a:latin typeface="Segoe Print" panose="02000800000000000000" pitchFamily="2" charset="0"/>
                        </a:rPr>
                        <a:t> </a:t>
                      </a:r>
                      <a:r>
                        <a:rPr lang="en-US" sz="1800" b="1" dirty="0" err="1">
                          <a:latin typeface="Segoe Print" panose="02000800000000000000" pitchFamily="2" charset="0"/>
                        </a:rPr>
                        <a:t>gloch</a:t>
                      </a:r>
                      <a:r>
                        <a:rPr lang="en-US" sz="1800" b="1" dirty="0">
                          <a:latin typeface="Segoe Print" panose="02000800000000000000" pitchFamily="2" charset="0"/>
                        </a:rPr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0" i="1" dirty="0">
                          <a:latin typeface="Segoe Print" panose="02000800000000000000" pitchFamily="2" charset="0"/>
                        </a:rPr>
                        <a:t>At what time?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893654"/>
                  </a:ext>
                </a:extLst>
              </a:tr>
              <a:tr h="3064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>
                          <a:latin typeface="Segoe Print" panose="02000800000000000000" pitchFamily="2" charset="0"/>
                        </a:rPr>
                        <a:t>Beth?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0" i="1" dirty="0">
                          <a:latin typeface="Segoe Print" panose="02000800000000000000" pitchFamily="2" charset="0"/>
                        </a:rPr>
                        <a:t>What?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396026"/>
                  </a:ext>
                </a:extLst>
              </a:tr>
            </a:tbl>
          </a:graphicData>
        </a:graphic>
      </p:graphicFrame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96F4C604-959C-CA22-7F46-034C6191F66C}"/>
              </a:ext>
            </a:extLst>
          </p:cNvPr>
          <p:cNvSpPr txBox="1">
            <a:spLocks/>
          </p:cNvSpPr>
          <p:nvPr/>
        </p:nvSpPr>
        <p:spPr>
          <a:xfrm>
            <a:off x="4741334" y="4217921"/>
            <a:ext cx="7117719" cy="2174819"/>
          </a:xfrm>
          <a:prstGeom prst="rect">
            <a:avLst/>
          </a:prstGeom>
          <a:pattFill prst="pct5">
            <a:fgClr>
              <a:schemeClr val="accent5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rgbClr val="7030A0"/>
            </a:solidFill>
          </a:ln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Roedd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hi’n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…</a:t>
            </a:r>
          </a:p>
          <a:p>
            <a:pPr marL="514350" indent="-5143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Roedd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 y </a:t>
            </a: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gêm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yn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…</a:t>
            </a:r>
          </a:p>
          <a:p>
            <a:pPr marL="514350" indent="-5143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Roedd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 y </a:t>
            </a: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larwm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 am…</a:t>
            </a:r>
          </a:p>
          <a:p>
            <a:pPr marL="514350" indent="-5143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Roeddwn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i’n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 … / </a:t>
            </a: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Doeddwn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i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ddim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yn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…</a:t>
            </a:r>
          </a:p>
          <a:p>
            <a:pPr marL="514350" indent="-5143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Roedden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ni’n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. </a:t>
            </a:r>
            <a:r>
              <a:rPr lang="en-US" sz="2600" dirty="0" err="1">
                <a:latin typeface="Segoe Print" panose="02000800000000000000" pitchFamily="2" charset="0"/>
                <a:cs typeface="Cavolini" panose="03000502040302020204" pitchFamily="66" charset="0"/>
              </a:rPr>
              <a:t>bwyta</a:t>
            </a:r>
            <a:r>
              <a:rPr lang="en-US" sz="2600" dirty="0">
                <a:latin typeface="Segoe Print" panose="02000800000000000000" pitchFamily="2" charset="0"/>
                <a:cs typeface="Cavolini" panose="03000502040302020204" pitchFamily="66" charset="0"/>
              </a:rPr>
              <a:t>…</a:t>
            </a:r>
          </a:p>
          <a:p>
            <a:pPr marL="514350" indent="-5143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pic>
        <p:nvPicPr>
          <p:cNvPr id="9" name="Picture 8" descr="mage result for speech bubble logo no background">
            <a:extLst>
              <a:ext uri="{FF2B5EF4-FFF2-40B4-BE49-F238E27FC236}">
                <a16:creationId xmlns:a16="http://schemas.microsoft.com/office/drawing/2014/main" id="{EE07EC2E-E979-3D55-6865-55C0CBDEED7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0189" y="261257"/>
            <a:ext cx="2757876" cy="1949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2D4681B-8B37-C886-CAFF-2652E1834B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2181" y="465260"/>
            <a:ext cx="1173892" cy="105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3350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>
            <a:extLst>
              <a:ext uri="{FF2B5EF4-FFF2-40B4-BE49-F238E27FC236}">
                <a16:creationId xmlns:a16="http://schemas.microsoft.com/office/drawing/2014/main" id="{C78F1A25-22AA-7B47-83F9-59F6E54D911B}"/>
              </a:ext>
            </a:extLst>
          </p:cNvPr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2" name="Tekhnologic Logo">
            <a:extLst>
              <a:ext uri="{FF2B5EF4-FFF2-40B4-BE49-F238E27FC236}">
                <a16:creationId xmlns:a16="http://schemas.microsoft.com/office/drawing/2014/main" id="{7B0B3EE8-7A70-7E40-982A-B2CF3AB5AB75}"/>
              </a:ext>
            </a:extLst>
          </p:cNvPr>
          <p:cNvGrpSpPr>
            <a:grpSpLocks/>
          </p:cNvGrpSpPr>
          <p:nvPr/>
        </p:nvGrpSpPr>
        <p:grpSpPr bwMode="auto">
          <a:xfrm>
            <a:off x="5684838" y="6661150"/>
            <a:ext cx="822325" cy="179388"/>
            <a:chOff x="5464435" y="6630924"/>
            <a:chExt cx="820768" cy="180000"/>
          </a:xfrm>
        </p:grpSpPr>
        <p:pic>
          <p:nvPicPr>
            <p:cNvPr id="5" name="Image">
              <a:extLst>
                <a:ext uri="{FF2B5EF4-FFF2-40B4-BE49-F238E27FC236}">
                  <a16:creationId xmlns:a16="http://schemas.microsoft.com/office/drawing/2014/main" id="{24F0DFA3-2833-4171-A1DF-83A53FEEB6D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4435" y="6630924"/>
              <a:ext cx="180000" cy="180000"/>
            </a:xfrm>
            <a:prstGeom prst="rect">
              <a:avLst/>
            </a:prstGeom>
          </p:spPr>
        </p:pic>
        <p:sp>
          <p:nvSpPr>
            <p:cNvPr id="25646" name="Text">
              <a:extLst>
                <a:ext uri="{FF2B5EF4-FFF2-40B4-BE49-F238E27FC236}">
                  <a16:creationId xmlns:a16="http://schemas.microsoft.com/office/drawing/2014/main" id="{64F3382B-BEAE-1B44-9235-AFCE7919CE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4766" y="6651674"/>
              <a:ext cx="660437" cy="138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900" b="1">
                  <a:solidFill>
                    <a:srgbClr val="3059A2"/>
                  </a:solidFill>
                  <a:latin typeface="Century Gothic" panose="020B0502020202020204" pitchFamily="34" charset="0"/>
                </a:rPr>
                <a:t>tekhnologic</a:t>
              </a:r>
            </a:p>
          </p:txBody>
        </p:sp>
      </p:grpSp>
      <p:sp>
        <p:nvSpPr>
          <p:cNvPr id="7" name="Spinner BG">
            <a:extLst>
              <a:ext uri="{FF2B5EF4-FFF2-40B4-BE49-F238E27FC236}">
                <a16:creationId xmlns:a16="http://schemas.microsoft.com/office/drawing/2014/main" id="{BCF3B96D-F0DB-48FC-89ED-536ADA1BCD62}"/>
              </a:ext>
            </a:extLst>
          </p:cNvPr>
          <p:cNvSpPr/>
          <p:nvPr/>
        </p:nvSpPr>
        <p:spPr>
          <a:xfrm>
            <a:off x="2855913" y="188913"/>
            <a:ext cx="6480175" cy="6480175"/>
          </a:xfrm>
          <a:prstGeom prst="ellipse">
            <a:avLst/>
          </a:prstGeom>
          <a:solidFill>
            <a:srgbClr val="0084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Anchor">
            <a:extLst>
              <a:ext uri="{FF2B5EF4-FFF2-40B4-BE49-F238E27FC236}">
                <a16:creationId xmlns:a16="http://schemas.microsoft.com/office/drawing/2014/main" id="{F148B670-D244-48C5-9159-2E9C37A4404B}"/>
              </a:ext>
            </a:extLst>
          </p:cNvPr>
          <p:cNvSpPr/>
          <p:nvPr/>
        </p:nvSpPr>
        <p:spPr>
          <a:xfrm>
            <a:off x="5195888" y="2528888"/>
            <a:ext cx="1800225" cy="1800225"/>
          </a:xfrm>
          <a:prstGeom prst="ellipse">
            <a:avLst/>
          </a:prstGeom>
          <a:solidFill>
            <a:srgbClr val="00B050">
              <a:alpha val="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6" name="Spinning Wheel 12">
            <a:extLst>
              <a:ext uri="{FF2B5EF4-FFF2-40B4-BE49-F238E27FC236}">
                <a16:creationId xmlns:a16="http://schemas.microsoft.com/office/drawing/2014/main" id="{E14DCD70-2084-2D44-B9E2-A3F01A70E934}"/>
              </a:ext>
            </a:extLst>
          </p:cNvPr>
          <p:cNvGrpSpPr>
            <a:grpSpLocks/>
          </p:cNvGrpSpPr>
          <p:nvPr/>
        </p:nvGrpSpPr>
        <p:grpSpPr bwMode="auto">
          <a:xfrm>
            <a:off x="2884488" y="158750"/>
            <a:ext cx="6423025" cy="6483350"/>
            <a:chOff x="2885164" y="159304"/>
            <a:chExt cx="6423041" cy="6482213"/>
          </a:xfrm>
        </p:grpSpPr>
        <p:sp>
          <p:nvSpPr>
            <p:cNvPr id="37" name="Segment 12">
              <a:extLst>
                <a:ext uri="{FF2B5EF4-FFF2-40B4-BE49-F238E27FC236}">
                  <a16:creationId xmlns:a16="http://schemas.microsoft.com/office/drawing/2014/main" id="{54AF13DE-2F2F-4984-884D-A2DE034455F9}"/>
                </a:ext>
              </a:extLst>
            </p:cNvPr>
            <p:cNvSpPr/>
            <p:nvPr/>
          </p:nvSpPr>
          <p:spPr>
            <a:xfrm rot="19800000">
              <a:off x="5017181" y="249776"/>
              <a:ext cx="1552579" cy="2309407"/>
            </a:xfrm>
            <a:custGeom>
              <a:avLst/>
              <a:gdLst>
                <a:gd name="connsiteX0" fmla="*/ 1552980 w 1552980"/>
                <a:gd name="connsiteY0" fmla="*/ 407722 h 2310475"/>
                <a:gd name="connsiteX1" fmla="*/ 454425 w 1552980"/>
                <a:gd name="connsiteY1" fmla="*/ 2310475 h 2310475"/>
                <a:gd name="connsiteX2" fmla="*/ 378992 w 1552980"/>
                <a:gd name="connsiteY2" fmla="*/ 2271858 h 2310475"/>
                <a:gd name="connsiteX3" fmla="*/ 132817 w 1552980"/>
                <a:gd name="connsiteY3" fmla="*/ 2202893 h 2310475"/>
                <a:gd name="connsiteX4" fmla="*/ 0 w 1552980"/>
                <a:gd name="connsiteY4" fmla="*/ 2199398 h 2310475"/>
                <a:gd name="connsiteX5" fmla="*/ 0 w 1552980"/>
                <a:gd name="connsiteY5" fmla="*/ 2418 h 2310475"/>
                <a:gd name="connsiteX6" fmla="*/ 108314 w 1552980"/>
                <a:gd name="connsiteY6" fmla="*/ 0 h 2310475"/>
                <a:gd name="connsiteX7" fmla="*/ 1417781 w 1552980"/>
                <a:gd name="connsiteY7" fmla="*/ 334158 h 2310475"/>
                <a:gd name="connsiteX8" fmla="*/ 1552980 w 1552980"/>
                <a:gd name="connsiteY8" fmla="*/ 407722 h 2310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52980" h="2310475">
                  <a:moveTo>
                    <a:pt x="1552980" y="407722"/>
                  </a:moveTo>
                  <a:lnTo>
                    <a:pt x="454425" y="2310475"/>
                  </a:lnTo>
                  <a:lnTo>
                    <a:pt x="378992" y="2271858"/>
                  </a:lnTo>
                  <a:cubicBezTo>
                    <a:pt x="299200" y="2235997"/>
                    <a:pt x="216253" y="2213246"/>
                    <a:pt x="132817" y="2202893"/>
                  </a:cubicBezTo>
                  <a:lnTo>
                    <a:pt x="0" y="2199398"/>
                  </a:lnTo>
                  <a:lnTo>
                    <a:pt x="0" y="2418"/>
                  </a:lnTo>
                  <a:lnTo>
                    <a:pt x="108314" y="0"/>
                  </a:lnTo>
                  <a:cubicBezTo>
                    <a:pt x="552249" y="11529"/>
                    <a:pt x="999375" y="120065"/>
                    <a:pt x="1417781" y="334158"/>
                  </a:cubicBezTo>
                  <a:lnTo>
                    <a:pt x="1552980" y="407722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8" name="Segment 11">
              <a:extLst>
                <a:ext uri="{FF2B5EF4-FFF2-40B4-BE49-F238E27FC236}">
                  <a16:creationId xmlns:a16="http://schemas.microsoft.com/office/drawing/2014/main" id="{D6CAB828-A570-4668-9AD7-A4848B490781}"/>
                </a:ext>
              </a:extLst>
            </p:cNvPr>
            <p:cNvSpPr/>
            <p:nvPr/>
          </p:nvSpPr>
          <p:spPr>
            <a:xfrm rot="19800000">
              <a:off x="3705903" y="1019578"/>
              <a:ext cx="1519242" cy="2323692"/>
            </a:xfrm>
            <a:custGeom>
              <a:avLst/>
              <a:gdLst>
                <a:gd name="connsiteX0" fmla="*/ 1517681 w 1517681"/>
                <a:gd name="connsiteY0" fmla="*/ 0 h 2323810"/>
                <a:gd name="connsiteX1" fmla="*/ 1517681 w 1517681"/>
                <a:gd name="connsiteY1" fmla="*/ 2196804 h 2323810"/>
                <a:gd name="connsiteX2" fmla="*/ 1487364 w 1517681"/>
                <a:gd name="connsiteY2" fmla="*/ 2196006 h 2323810"/>
                <a:gd name="connsiteX3" fmla="*/ 1168949 w 1517681"/>
                <a:gd name="connsiteY3" fmla="*/ 2281325 h 2323810"/>
                <a:gd name="connsiteX4" fmla="*/ 1099641 w 1517681"/>
                <a:gd name="connsiteY4" fmla="*/ 2323810 h 2323810"/>
                <a:gd name="connsiteX5" fmla="*/ 0 w 1517681"/>
                <a:gd name="connsiteY5" fmla="*/ 419175 h 2323810"/>
                <a:gd name="connsiteX6" fmla="*/ 205408 w 1517681"/>
                <a:gd name="connsiteY6" fmla="*/ 306621 h 2323810"/>
                <a:gd name="connsiteX7" fmla="*/ 1334463 w 1517681"/>
                <a:gd name="connsiteY7" fmla="*/ 4091 h 2323810"/>
                <a:gd name="connsiteX8" fmla="*/ 1517681 w 1517681"/>
                <a:gd name="connsiteY8" fmla="*/ 0 h 232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17681" h="2323810">
                  <a:moveTo>
                    <a:pt x="1517681" y="0"/>
                  </a:moveTo>
                  <a:lnTo>
                    <a:pt x="1517681" y="2196804"/>
                  </a:lnTo>
                  <a:lnTo>
                    <a:pt x="1487364" y="2196006"/>
                  </a:lnTo>
                  <a:cubicBezTo>
                    <a:pt x="1376828" y="2203818"/>
                    <a:pt x="1268582" y="2232822"/>
                    <a:pt x="1168949" y="2281325"/>
                  </a:cubicBezTo>
                  <a:lnTo>
                    <a:pt x="1099641" y="2323810"/>
                  </a:lnTo>
                  <a:lnTo>
                    <a:pt x="0" y="419175"/>
                  </a:lnTo>
                  <a:lnTo>
                    <a:pt x="205408" y="306621"/>
                  </a:lnTo>
                  <a:cubicBezTo>
                    <a:pt x="558694" y="134636"/>
                    <a:pt x="942516" y="31791"/>
                    <a:pt x="1334463" y="4091"/>
                  </a:cubicBezTo>
                  <a:lnTo>
                    <a:pt x="1517681" y="0"/>
                  </a:lnTo>
                  <a:close/>
                </a:path>
              </a:pathLst>
            </a:cu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9" name="Segment 10">
              <a:extLst>
                <a:ext uri="{FF2B5EF4-FFF2-40B4-BE49-F238E27FC236}">
                  <a16:creationId xmlns:a16="http://schemas.microsoft.com/office/drawing/2014/main" id="{5E442D61-C742-4967-97B7-FC1DCBEC0CB1}"/>
                </a:ext>
              </a:extLst>
            </p:cNvPr>
            <p:cNvSpPr/>
            <p:nvPr/>
          </p:nvSpPr>
          <p:spPr>
            <a:xfrm rot="19800000">
              <a:off x="2885164" y="1773509"/>
              <a:ext cx="2203455" cy="2210999"/>
            </a:xfrm>
            <a:custGeom>
              <a:avLst/>
              <a:gdLst>
                <a:gd name="connsiteX0" fmla="*/ 1102942 w 2202670"/>
                <a:gd name="connsiteY0" fmla="*/ 0 h 2211083"/>
                <a:gd name="connsiteX1" fmla="*/ 2202670 w 2202670"/>
                <a:gd name="connsiteY1" fmla="*/ 1904786 h 2211083"/>
                <a:gd name="connsiteX2" fmla="*/ 2132846 w 2202670"/>
                <a:gd name="connsiteY2" fmla="*/ 1947587 h 2211083"/>
                <a:gd name="connsiteX3" fmla="*/ 1906159 w 2202670"/>
                <a:gd name="connsiteY3" fmla="*/ 2204586 h 2211083"/>
                <a:gd name="connsiteX4" fmla="*/ 1902833 w 2202670"/>
                <a:gd name="connsiteY4" fmla="*/ 2211083 h 2211083"/>
                <a:gd name="connsiteX5" fmla="*/ 0 w 2202670"/>
                <a:gd name="connsiteY5" fmla="*/ 1112481 h 2211083"/>
                <a:gd name="connsiteX6" fmla="*/ 3485 w 2202670"/>
                <a:gd name="connsiteY6" fmla="*/ 1106077 h 2211083"/>
                <a:gd name="connsiteX7" fmla="*/ 1052620 w 2202670"/>
                <a:gd name="connsiteY7" fmla="*/ 27574 h 2211083"/>
                <a:gd name="connsiteX8" fmla="*/ 1102942 w 2202670"/>
                <a:gd name="connsiteY8" fmla="*/ 0 h 2211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02670" h="2211083">
                  <a:moveTo>
                    <a:pt x="1102942" y="0"/>
                  </a:moveTo>
                  <a:lnTo>
                    <a:pt x="2202670" y="1904786"/>
                  </a:lnTo>
                  <a:lnTo>
                    <a:pt x="2132846" y="1947587"/>
                  </a:lnTo>
                  <a:cubicBezTo>
                    <a:pt x="2043405" y="2015166"/>
                    <a:pt x="1965736" y="2101397"/>
                    <a:pt x="1906159" y="2204586"/>
                  </a:cubicBezTo>
                  <a:lnTo>
                    <a:pt x="1902833" y="2211083"/>
                  </a:lnTo>
                  <a:lnTo>
                    <a:pt x="0" y="1112481"/>
                  </a:lnTo>
                  <a:lnTo>
                    <a:pt x="3485" y="1106077"/>
                  </a:lnTo>
                  <a:cubicBezTo>
                    <a:pt x="267546" y="648709"/>
                    <a:pt x="631849" y="285299"/>
                    <a:pt x="1052620" y="27574"/>
                  </a:cubicBezTo>
                  <a:lnTo>
                    <a:pt x="1102942" y="0"/>
                  </a:lnTo>
                  <a:close/>
                </a:path>
              </a:pathLst>
            </a:cu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0" name="Segment 9">
              <a:extLst>
                <a:ext uri="{FF2B5EF4-FFF2-40B4-BE49-F238E27FC236}">
                  <a16:creationId xmlns:a16="http://schemas.microsoft.com/office/drawing/2014/main" id="{3C0B60F7-5EC8-4712-811B-FA0C4CE42366}"/>
                </a:ext>
              </a:extLst>
            </p:cNvPr>
            <p:cNvSpPr/>
            <p:nvPr/>
          </p:nvSpPr>
          <p:spPr>
            <a:xfrm rot="19800000">
              <a:off x="2912151" y="2962337"/>
              <a:ext cx="2308231" cy="1525320"/>
            </a:xfrm>
            <a:custGeom>
              <a:avLst/>
              <a:gdLst>
                <a:gd name="connsiteX0" fmla="*/ 404237 w 2307149"/>
                <a:gd name="connsiteY0" fmla="*/ 0 h 1524450"/>
                <a:gd name="connsiteX1" fmla="*/ 2307149 w 2307149"/>
                <a:gd name="connsiteY1" fmla="*/ 1098646 h 1524450"/>
                <a:gd name="connsiteX2" fmla="*/ 2271858 w 2307149"/>
                <a:gd name="connsiteY2" fmla="*/ 1167582 h 1524450"/>
                <a:gd name="connsiteX3" fmla="*/ 2202893 w 2307149"/>
                <a:gd name="connsiteY3" fmla="*/ 1413757 h 1524450"/>
                <a:gd name="connsiteX4" fmla="*/ 2199980 w 2307149"/>
                <a:gd name="connsiteY4" fmla="*/ 1524450 h 1524450"/>
                <a:gd name="connsiteX5" fmla="*/ 1924 w 2307149"/>
                <a:gd name="connsiteY5" fmla="*/ 1524450 h 1524450"/>
                <a:gd name="connsiteX6" fmla="*/ 0 w 2307149"/>
                <a:gd name="connsiteY6" fmla="*/ 1438260 h 1524450"/>
                <a:gd name="connsiteX7" fmla="*/ 334158 w 2307149"/>
                <a:gd name="connsiteY7" fmla="*/ 128793 h 1524450"/>
                <a:gd name="connsiteX8" fmla="*/ 404237 w 2307149"/>
                <a:gd name="connsiteY8" fmla="*/ 0 h 1524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07149" h="1524450">
                  <a:moveTo>
                    <a:pt x="404237" y="0"/>
                  </a:moveTo>
                  <a:lnTo>
                    <a:pt x="2307149" y="1098646"/>
                  </a:lnTo>
                  <a:lnTo>
                    <a:pt x="2271858" y="1167582"/>
                  </a:lnTo>
                  <a:cubicBezTo>
                    <a:pt x="2235996" y="1247374"/>
                    <a:pt x="2213247" y="1330321"/>
                    <a:pt x="2202893" y="1413757"/>
                  </a:cubicBezTo>
                  <a:lnTo>
                    <a:pt x="2199980" y="1524450"/>
                  </a:lnTo>
                  <a:lnTo>
                    <a:pt x="1924" y="1524450"/>
                  </a:lnTo>
                  <a:lnTo>
                    <a:pt x="0" y="1438260"/>
                  </a:lnTo>
                  <a:cubicBezTo>
                    <a:pt x="11529" y="994326"/>
                    <a:pt x="120065" y="547200"/>
                    <a:pt x="334158" y="128793"/>
                  </a:cubicBezTo>
                  <a:lnTo>
                    <a:pt x="404237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1" name="Segment 8">
              <a:extLst>
                <a:ext uri="{FF2B5EF4-FFF2-40B4-BE49-F238E27FC236}">
                  <a16:creationId xmlns:a16="http://schemas.microsoft.com/office/drawing/2014/main" id="{06F646A7-61BE-4812-AB1C-4CD34C28F5B2}"/>
                </a:ext>
              </a:extLst>
            </p:cNvPr>
            <p:cNvSpPr/>
            <p:nvPr/>
          </p:nvSpPr>
          <p:spPr>
            <a:xfrm rot="19800000">
              <a:off x="3669391" y="4327348"/>
              <a:ext cx="2314581" cy="1523733"/>
            </a:xfrm>
            <a:custGeom>
              <a:avLst/>
              <a:gdLst>
                <a:gd name="connsiteX0" fmla="*/ 2197880 w 2314159"/>
                <a:gd name="connsiteY0" fmla="*/ 0 h 1522784"/>
                <a:gd name="connsiteX1" fmla="*/ 2196500 w 2314159"/>
                <a:gd name="connsiteY1" fmla="*/ 52441 h 1522784"/>
                <a:gd name="connsiteX2" fmla="*/ 2281819 w 2314159"/>
                <a:gd name="connsiteY2" fmla="*/ 370856 h 1522784"/>
                <a:gd name="connsiteX3" fmla="*/ 2314159 w 2314159"/>
                <a:gd name="connsiteY3" fmla="*/ 423614 h 1522784"/>
                <a:gd name="connsiteX4" fmla="*/ 410342 w 2314159"/>
                <a:gd name="connsiteY4" fmla="*/ 1522784 h 1522784"/>
                <a:gd name="connsiteX5" fmla="*/ 307115 w 2314159"/>
                <a:gd name="connsiteY5" fmla="*/ 1334397 h 1522784"/>
                <a:gd name="connsiteX6" fmla="*/ 4585 w 2314159"/>
                <a:gd name="connsiteY6" fmla="*/ 205343 h 1522784"/>
                <a:gd name="connsiteX7" fmla="*/ 0 w 2314159"/>
                <a:gd name="connsiteY7" fmla="*/ 0 h 1522784"/>
                <a:gd name="connsiteX8" fmla="*/ 2197880 w 2314159"/>
                <a:gd name="connsiteY8" fmla="*/ 0 h 1522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14159" h="1522784">
                  <a:moveTo>
                    <a:pt x="2197880" y="0"/>
                  </a:moveTo>
                  <a:lnTo>
                    <a:pt x="2196500" y="52441"/>
                  </a:lnTo>
                  <a:cubicBezTo>
                    <a:pt x="2204312" y="162978"/>
                    <a:pt x="2233316" y="271223"/>
                    <a:pt x="2281819" y="370856"/>
                  </a:cubicBezTo>
                  <a:lnTo>
                    <a:pt x="2314159" y="423614"/>
                  </a:lnTo>
                  <a:lnTo>
                    <a:pt x="410342" y="1522784"/>
                  </a:lnTo>
                  <a:lnTo>
                    <a:pt x="307115" y="1334397"/>
                  </a:lnTo>
                  <a:cubicBezTo>
                    <a:pt x="135130" y="981112"/>
                    <a:pt x="32285" y="597290"/>
                    <a:pt x="4585" y="205343"/>
                  </a:cubicBezTo>
                  <a:lnTo>
                    <a:pt x="0" y="0"/>
                  </a:lnTo>
                  <a:lnTo>
                    <a:pt x="219788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2" name="Sergment 7">
              <a:extLst>
                <a:ext uri="{FF2B5EF4-FFF2-40B4-BE49-F238E27FC236}">
                  <a16:creationId xmlns:a16="http://schemas.microsoft.com/office/drawing/2014/main" id="{1DC68BC9-E739-4EDD-859D-CA7427F94F17}"/>
                </a:ext>
              </a:extLst>
            </p:cNvPr>
            <p:cNvSpPr/>
            <p:nvPr/>
          </p:nvSpPr>
          <p:spPr>
            <a:xfrm rot="19800000">
              <a:off x="4428218" y="4425756"/>
              <a:ext cx="2212981" cy="2215761"/>
            </a:xfrm>
            <a:custGeom>
              <a:avLst/>
              <a:gdLst>
                <a:gd name="connsiteX0" fmla="*/ 1903969 w 2213507"/>
                <a:gd name="connsiteY0" fmla="*/ 0 h 2215483"/>
                <a:gd name="connsiteX1" fmla="*/ 1956914 w 2213507"/>
                <a:gd name="connsiteY1" fmla="*/ 86373 h 2215483"/>
                <a:gd name="connsiteX2" fmla="*/ 2139727 w 2213507"/>
                <a:gd name="connsiteY2" fmla="*/ 265085 h 2215483"/>
                <a:gd name="connsiteX3" fmla="*/ 2213507 w 2213507"/>
                <a:gd name="connsiteY3" fmla="*/ 312797 h 2215483"/>
                <a:gd name="connsiteX4" fmla="*/ 1114991 w 2213507"/>
                <a:gd name="connsiteY4" fmla="*/ 2215483 h 2215483"/>
                <a:gd name="connsiteX5" fmla="*/ 981024 w 2213507"/>
                <a:gd name="connsiteY5" fmla="*/ 2133552 h 2215483"/>
                <a:gd name="connsiteX6" fmla="*/ 36901 w 2213507"/>
                <a:gd name="connsiteY6" fmla="*/ 1166600 h 2215483"/>
                <a:gd name="connsiteX7" fmla="*/ 0 w 2213507"/>
                <a:gd name="connsiteY7" fmla="*/ 1099256 h 2215483"/>
                <a:gd name="connsiteX8" fmla="*/ 1903969 w 2213507"/>
                <a:gd name="connsiteY8" fmla="*/ 0 h 2215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13507" h="2215483">
                  <a:moveTo>
                    <a:pt x="1903969" y="0"/>
                  </a:moveTo>
                  <a:lnTo>
                    <a:pt x="1956914" y="86373"/>
                  </a:lnTo>
                  <a:cubicBezTo>
                    <a:pt x="2007598" y="153454"/>
                    <a:pt x="2068774" y="213914"/>
                    <a:pt x="2139727" y="265085"/>
                  </a:cubicBezTo>
                  <a:lnTo>
                    <a:pt x="2213507" y="312797"/>
                  </a:lnTo>
                  <a:lnTo>
                    <a:pt x="1114991" y="2215483"/>
                  </a:lnTo>
                  <a:lnTo>
                    <a:pt x="981024" y="2133552"/>
                  </a:lnTo>
                  <a:cubicBezTo>
                    <a:pt x="586411" y="1878248"/>
                    <a:pt x="268853" y="1545294"/>
                    <a:pt x="36901" y="1166600"/>
                  </a:cubicBezTo>
                  <a:lnTo>
                    <a:pt x="0" y="1099256"/>
                  </a:lnTo>
                  <a:lnTo>
                    <a:pt x="1903969" y="0"/>
                  </a:lnTo>
                  <a:close/>
                </a:path>
              </a:pathLst>
            </a:cu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3" name="Segment 6">
              <a:extLst>
                <a:ext uri="{FF2B5EF4-FFF2-40B4-BE49-F238E27FC236}">
                  <a16:creationId xmlns:a16="http://schemas.microsoft.com/office/drawing/2014/main" id="{712DC6AD-2399-41EE-B7B8-AFA9808DCD92}"/>
                </a:ext>
              </a:extLst>
            </p:cNvPr>
            <p:cNvSpPr/>
            <p:nvPr/>
          </p:nvSpPr>
          <p:spPr>
            <a:xfrm rot="19800000">
              <a:off x="5606146" y="4325761"/>
              <a:ext cx="1508129" cy="2309407"/>
            </a:xfrm>
            <a:custGeom>
              <a:avLst/>
              <a:gdLst>
                <a:gd name="connsiteX0" fmla="*/ 1507471 w 1507471"/>
                <a:gd name="connsiteY0" fmla="*/ 110089 h 2310696"/>
                <a:gd name="connsiteX1" fmla="*/ 1507470 w 1507471"/>
                <a:gd name="connsiteY1" fmla="*/ 2309303 h 2310696"/>
                <a:gd name="connsiteX2" fmla="*/ 1445089 w 1507471"/>
                <a:gd name="connsiteY2" fmla="*/ 2310696 h 2310696"/>
                <a:gd name="connsiteX3" fmla="*/ 135622 w 1507471"/>
                <a:gd name="connsiteY3" fmla="*/ 1976537 h 2310696"/>
                <a:gd name="connsiteX4" fmla="*/ 0 w 1507471"/>
                <a:gd name="connsiteY4" fmla="*/ 1902743 h 2310696"/>
                <a:gd name="connsiteX5" fmla="*/ 1098548 w 1507471"/>
                <a:gd name="connsiteY5" fmla="*/ 0 h 2310696"/>
                <a:gd name="connsiteX6" fmla="*/ 1174411 w 1507471"/>
                <a:gd name="connsiteY6" fmla="*/ 38838 h 2310696"/>
                <a:gd name="connsiteX7" fmla="*/ 1420586 w 1507471"/>
                <a:gd name="connsiteY7" fmla="*/ 107802 h 2310696"/>
                <a:gd name="connsiteX8" fmla="*/ 1507471 w 1507471"/>
                <a:gd name="connsiteY8" fmla="*/ 110089 h 2310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07471" h="2310696">
                  <a:moveTo>
                    <a:pt x="1507471" y="110089"/>
                  </a:moveTo>
                  <a:lnTo>
                    <a:pt x="1507470" y="2309303"/>
                  </a:lnTo>
                  <a:lnTo>
                    <a:pt x="1445089" y="2310696"/>
                  </a:lnTo>
                  <a:cubicBezTo>
                    <a:pt x="1001155" y="2299166"/>
                    <a:pt x="554029" y="2190630"/>
                    <a:pt x="135622" y="1976537"/>
                  </a:cubicBezTo>
                  <a:lnTo>
                    <a:pt x="0" y="1902743"/>
                  </a:lnTo>
                  <a:lnTo>
                    <a:pt x="1098548" y="0"/>
                  </a:lnTo>
                  <a:lnTo>
                    <a:pt x="1174411" y="38838"/>
                  </a:lnTo>
                  <a:cubicBezTo>
                    <a:pt x="1254203" y="74699"/>
                    <a:pt x="1337151" y="97449"/>
                    <a:pt x="1420586" y="107802"/>
                  </a:cubicBezTo>
                  <a:lnTo>
                    <a:pt x="1507471" y="110089"/>
                  </a:lnTo>
                  <a:close/>
                </a:path>
              </a:pathLst>
            </a:cu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4" name="Segment 5">
              <a:extLst>
                <a:ext uri="{FF2B5EF4-FFF2-40B4-BE49-F238E27FC236}">
                  <a16:creationId xmlns:a16="http://schemas.microsoft.com/office/drawing/2014/main" id="{F7D8B1BD-D1A2-44D6-8F5B-C11C0099E251}"/>
                </a:ext>
              </a:extLst>
            </p:cNvPr>
            <p:cNvSpPr/>
            <p:nvPr/>
          </p:nvSpPr>
          <p:spPr>
            <a:xfrm rot="19800000">
              <a:off x="6928536" y="3541674"/>
              <a:ext cx="1544642" cy="2312581"/>
            </a:xfrm>
            <a:custGeom>
              <a:avLst/>
              <a:gdLst>
                <a:gd name="connsiteX0" fmla="*/ 444773 w 1543866"/>
                <a:gd name="connsiteY0" fmla="*/ 0 h 2313066"/>
                <a:gd name="connsiteX1" fmla="*/ 1543866 w 1543866"/>
                <a:gd name="connsiteY1" fmla="*/ 1903686 h 2313066"/>
                <a:gd name="connsiteX2" fmla="*/ 1358205 w 1543866"/>
                <a:gd name="connsiteY2" fmla="*/ 2005420 h 2313066"/>
                <a:gd name="connsiteX3" fmla="*/ 229151 w 1543866"/>
                <a:gd name="connsiteY3" fmla="*/ 2307949 h 2313066"/>
                <a:gd name="connsiteX4" fmla="*/ 0 w 1543866"/>
                <a:gd name="connsiteY4" fmla="*/ 2313066 h 2313066"/>
                <a:gd name="connsiteX5" fmla="*/ 0 w 1543866"/>
                <a:gd name="connsiteY5" fmla="*/ 114028 h 2313066"/>
                <a:gd name="connsiteX6" fmla="*/ 76249 w 1543866"/>
                <a:gd name="connsiteY6" fmla="*/ 116034 h 2313066"/>
                <a:gd name="connsiteX7" fmla="*/ 394664 w 1543866"/>
                <a:gd name="connsiteY7" fmla="*/ 30715 h 2313066"/>
                <a:gd name="connsiteX8" fmla="*/ 444773 w 1543866"/>
                <a:gd name="connsiteY8" fmla="*/ 0 h 2313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3866" h="2313066">
                  <a:moveTo>
                    <a:pt x="444773" y="0"/>
                  </a:moveTo>
                  <a:lnTo>
                    <a:pt x="1543866" y="1903686"/>
                  </a:lnTo>
                  <a:lnTo>
                    <a:pt x="1358205" y="2005420"/>
                  </a:lnTo>
                  <a:cubicBezTo>
                    <a:pt x="1004919" y="2177405"/>
                    <a:pt x="621097" y="2280250"/>
                    <a:pt x="229151" y="2307949"/>
                  </a:cubicBezTo>
                  <a:lnTo>
                    <a:pt x="0" y="2313066"/>
                  </a:lnTo>
                  <a:lnTo>
                    <a:pt x="0" y="114028"/>
                  </a:lnTo>
                  <a:lnTo>
                    <a:pt x="76249" y="116034"/>
                  </a:lnTo>
                  <a:cubicBezTo>
                    <a:pt x="186786" y="108223"/>
                    <a:pt x="295031" y="79218"/>
                    <a:pt x="394664" y="30715"/>
                  </a:cubicBezTo>
                  <a:lnTo>
                    <a:pt x="444773" y="0"/>
                  </a:lnTo>
                  <a:close/>
                </a:path>
              </a:pathLst>
            </a:cu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5" name="Segment 4">
              <a:extLst>
                <a:ext uri="{FF2B5EF4-FFF2-40B4-BE49-F238E27FC236}">
                  <a16:creationId xmlns:a16="http://schemas.microsoft.com/office/drawing/2014/main" id="{1E13AAAA-A35D-4E13-A1CF-66F77CBEDFA4}"/>
                </a:ext>
              </a:extLst>
            </p:cNvPr>
            <p:cNvSpPr/>
            <p:nvPr/>
          </p:nvSpPr>
          <p:spPr>
            <a:xfrm rot="19800000">
              <a:off x="7092049" y="2887738"/>
              <a:ext cx="2216156" cy="2210999"/>
            </a:xfrm>
            <a:custGeom>
              <a:avLst/>
              <a:gdLst>
                <a:gd name="connsiteX0" fmla="*/ 313753 w 2216506"/>
                <a:gd name="connsiteY0" fmla="*/ 0 h 2212380"/>
                <a:gd name="connsiteX1" fmla="*/ 2216506 w 2216506"/>
                <a:gd name="connsiteY1" fmla="*/ 1098555 h 2212380"/>
                <a:gd name="connsiteX2" fmla="*/ 2136202 w 2216506"/>
                <a:gd name="connsiteY2" fmla="*/ 1229862 h 2212380"/>
                <a:gd name="connsiteX3" fmla="*/ 1169250 w 2216506"/>
                <a:gd name="connsiteY3" fmla="*/ 2173985 h 2212380"/>
                <a:gd name="connsiteX4" fmla="*/ 1099181 w 2216506"/>
                <a:gd name="connsiteY4" fmla="*/ 2212380 h 2212380"/>
                <a:gd name="connsiteX5" fmla="*/ 0 w 2216506"/>
                <a:gd name="connsiteY5" fmla="*/ 308542 h 2212380"/>
                <a:gd name="connsiteX6" fmla="*/ 89023 w 2216506"/>
                <a:gd name="connsiteY6" fmla="*/ 253972 h 2212380"/>
                <a:gd name="connsiteX7" fmla="*/ 267735 w 2216506"/>
                <a:gd name="connsiteY7" fmla="*/ 71159 h 2212380"/>
                <a:gd name="connsiteX8" fmla="*/ 313753 w 2216506"/>
                <a:gd name="connsiteY8" fmla="*/ 0 h 2212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16506" h="2212380">
                  <a:moveTo>
                    <a:pt x="313753" y="0"/>
                  </a:moveTo>
                  <a:lnTo>
                    <a:pt x="2216506" y="1098555"/>
                  </a:lnTo>
                  <a:lnTo>
                    <a:pt x="2136202" y="1229862"/>
                  </a:lnTo>
                  <a:cubicBezTo>
                    <a:pt x="1880899" y="1624475"/>
                    <a:pt x="1547943" y="1942033"/>
                    <a:pt x="1169250" y="2173985"/>
                  </a:cubicBezTo>
                  <a:lnTo>
                    <a:pt x="1099181" y="2212380"/>
                  </a:lnTo>
                  <a:lnTo>
                    <a:pt x="0" y="308542"/>
                  </a:lnTo>
                  <a:lnTo>
                    <a:pt x="89023" y="253972"/>
                  </a:lnTo>
                  <a:cubicBezTo>
                    <a:pt x="156104" y="203288"/>
                    <a:pt x="216564" y="142112"/>
                    <a:pt x="267735" y="71159"/>
                  </a:cubicBezTo>
                  <a:lnTo>
                    <a:pt x="313753" y="0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6" name="Segment 3">
              <a:extLst>
                <a:ext uri="{FF2B5EF4-FFF2-40B4-BE49-F238E27FC236}">
                  <a16:creationId xmlns:a16="http://schemas.microsoft.com/office/drawing/2014/main" id="{B16D7BB5-F9F8-41DF-B0FD-B8AD17EAB60E}"/>
                </a:ext>
              </a:extLst>
            </p:cNvPr>
            <p:cNvSpPr/>
            <p:nvPr/>
          </p:nvSpPr>
          <p:spPr>
            <a:xfrm rot="19800000">
              <a:off x="6971399" y="2373479"/>
              <a:ext cx="2311406" cy="1531668"/>
            </a:xfrm>
            <a:custGeom>
              <a:avLst/>
              <a:gdLst>
                <a:gd name="connsiteX0" fmla="*/ 2310263 w 2312118"/>
                <a:gd name="connsiteY0" fmla="*/ 0 h 1530902"/>
                <a:gd name="connsiteX1" fmla="*/ 2312118 w 2312118"/>
                <a:gd name="connsiteY1" fmla="*/ 83073 h 1530902"/>
                <a:gd name="connsiteX2" fmla="*/ 1902674 w 2312118"/>
                <a:gd name="connsiteY2" fmla="*/ 1530902 h 1530902"/>
                <a:gd name="connsiteX3" fmla="*/ 0 w 2312118"/>
                <a:gd name="connsiteY3" fmla="*/ 432392 h 1530902"/>
                <a:gd name="connsiteX4" fmla="*/ 109224 w 2312118"/>
                <a:gd name="connsiteY4" fmla="*/ 107576 h 1530902"/>
                <a:gd name="connsiteX5" fmla="*/ 112056 w 2312118"/>
                <a:gd name="connsiteY5" fmla="*/ 0 h 1530902"/>
                <a:gd name="connsiteX6" fmla="*/ 2310263 w 2312118"/>
                <a:gd name="connsiteY6" fmla="*/ 0 h 1530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12118" h="1530902">
                  <a:moveTo>
                    <a:pt x="2310263" y="0"/>
                  </a:moveTo>
                  <a:lnTo>
                    <a:pt x="2312118" y="83073"/>
                  </a:lnTo>
                  <a:cubicBezTo>
                    <a:pt x="2299307" y="576334"/>
                    <a:pt x="2166736" y="1073534"/>
                    <a:pt x="1902674" y="1530902"/>
                  </a:cubicBezTo>
                  <a:lnTo>
                    <a:pt x="0" y="432392"/>
                  </a:lnTo>
                  <a:cubicBezTo>
                    <a:pt x="59577" y="329203"/>
                    <a:pt x="95420" y="218824"/>
                    <a:pt x="109224" y="107576"/>
                  </a:cubicBezTo>
                  <a:lnTo>
                    <a:pt x="112056" y="0"/>
                  </a:lnTo>
                  <a:lnTo>
                    <a:pt x="2310263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7" name="Segment 2">
              <a:extLst>
                <a:ext uri="{FF2B5EF4-FFF2-40B4-BE49-F238E27FC236}">
                  <a16:creationId xmlns:a16="http://schemas.microsoft.com/office/drawing/2014/main" id="{FA06254C-FD79-484E-A891-DEDBB1E55C96}"/>
                </a:ext>
              </a:extLst>
            </p:cNvPr>
            <p:cNvSpPr/>
            <p:nvPr/>
          </p:nvSpPr>
          <p:spPr>
            <a:xfrm rot="19800000">
              <a:off x="6212572" y="1062434"/>
              <a:ext cx="2305056" cy="1511035"/>
            </a:xfrm>
            <a:custGeom>
              <a:avLst/>
              <a:gdLst>
                <a:gd name="connsiteX0" fmla="*/ 1903094 w 2305260"/>
                <a:gd name="connsiteY0" fmla="*/ 0 h 1510854"/>
                <a:gd name="connsiteX1" fmla="*/ 1998076 w 2305260"/>
                <a:gd name="connsiteY1" fmla="*/ 173339 h 1510854"/>
                <a:gd name="connsiteX2" fmla="*/ 2300605 w 2305260"/>
                <a:gd name="connsiteY2" fmla="*/ 1302394 h 1510854"/>
                <a:gd name="connsiteX3" fmla="*/ 2305260 w 2305260"/>
                <a:gd name="connsiteY3" fmla="*/ 1510854 h 1510854"/>
                <a:gd name="connsiteX4" fmla="*/ 107228 w 2305260"/>
                <a:gd name="connsiteY4" fmla="*/ 1510854 h 1510854"/>
                <a:gd name="connsiteX5" fmla="*/ 108690 w 2305260"/>
                <a:gd name="connsiteY5" fmla="*/ 1455295 h 1510854"/>
                <a:gd name="connsiteX6" fmla="*/ 23371 w 2305260"/>
                <a:gd name="connsiteY6" fmla="*/ 1136880 h 1510854"/>
                <a:gd name="connsiteX7" fmla="*/ 0 w 2305260"/>
                <a:gd name="connsiteY7" fmla="*/ 1098752 h 1510854"/>
                <a:gd name="connsiteX8" fmla="*/ 1903094 w 2305260"/>
                <a:gd name="connsiteY8" fmla="*/ 0 h 1510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05260" h="1510854">
                  <a:moveTo>
                    <a:pt x="1903094" y="0"/>
                  </a:moveTo>
                  <a:lnTo>
                    <a:pt x="1998076" y="173339"/>
                  </a:lnTo>
                  <a:cubicBezTo>
                    <a:pt x="2170061" y="526625"/>
                    <a:pt x="2272905" y="910447"/>
                    <a:pt x="2300605" y="1302394"/>
                  </a:cubicBezTo>
                  <a:lnTo>
                    <a:pt x="2305260" y="1510854"/>
                  </a:lnTo>
                  <a:lnTo>
                    <a:pt x="107228" y="1510854"/>
                  </a:lnTo>
                  <a:lnTo>
                    <a:pt x="108690" y="1455295"/>
                  </a:lnTo>
                  <a:cubicBezTo>
                    <a:pt x="100879" y="1344759"/>
                    <a:pt x="71874" y="1236513"/>
                    <a:pt x="23371" y="1136880"/>
                  </a:cubicBezTo>
                  <a:lnTo>
                    <a:pt x="0" y="1098752"/>
                  </a:lnTo>
                  <a:lnTo>
                    <a:pt x="1903094" y="0"/>
                  </a:lnTo>
                  <a:close/>
                </a:path>
              </a:pathLst>
            </a:custGeom>
            <a:solidFill>
              <a:srgbClr val="FF3399"/>
            </a:solidFill>
            <a:ln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8" name="Segment 1">
              <a:extLst>
                <a:ext uri="{FF2B5EF4-FFF2-40B4-BE49-F238E27FC236}">
                  <a16:creationId xmlns:a16="http://schemas.microsoft.com/office/drawing/2014/main" id="{CA9536F3-A9E2-471A-859F-8624299EC139}"/>
                </a:ext>
              </a:extLst>
            </p:cNvPr>
            <p:cNvSpPr/>
            <p:nvPr/>
          </p:nvSpPr>
          <p:spPr>
            <a:xfrm rot="19800000">
              <a:off x="5574396" y="159304"/>
              <a:ext cx="2222506" cy="2230047"/>
            </a:xfrm>
            <a:custGeom>
              <a:avLst/>
              <a:gdLst>
                <a:gd name="connsiteX0" fmla="*/ 1098510 w 2222159"/>
                <a:gd name="connsiteY0" fmla="*/ 0 h 2230365"/>
                <a:gd name="connsiteX1" fmla="*/ 2177012 w 2222159"/>
                <a:gd name="connsiteY1" fmla="*/ 1049135 h 2230365"/>
                <a:gd name="connsiteX2" fmla="*/ 2222159 w 2222159"/>
                <a:gd name="connsiteY2" fmla="*/ 1131525 h 2230365"/>
                <a:gd name="connsiteX3" fmla="*/ 318913 w 2222159"/>
                <a:gd name="connsiteY3" fmla="*/ 2230365 h 2230365"/>
                <a:gd name="connsiteX4" fmla="*/ 256999 w 2222159"/>
                <a:gd name="connsiteY4" fmla="*/ 2129361 h 2230365"/>
                <a:gd name="connsiteX5" fmla="*/ 0 w 2222159"/>
                <a:gd name="connsiteY5" fmla="*/ 1902674 h 2230365"/>
                <a:gd name="connsiteX6" fmla="*/ 1098510 w 2222159"/>
                <a:gd name="connsiteY6" fmla="*/ 0 h 2230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22159" h="2230365">
                  <a:moveTo>
                    <a:pt x="1098510" y="0"/>
                  </a:moveTo>
                  <a:cubicBezTo>
                    <a:pt x="1555877" y="264061"/>
                    <a:pt x="1919287" y="628363"/>
                    <a:pt x="2177012" y="1049135"/>
                  </a:cubicBezTo>
                  <a:lnTo>
                    <a:pt x="2222159" y="1131525"/>
                  </a:lnTo>
                  <a:lnTo>
                    <a:pt x="318913" y="2230365"/>
                  </a:lnTo>
                  <a:lnTo>
                    <a:pt x="256999" y="2129361"/>
                  </a:lnTo>
                  <a:cubicBezTo>
                    <a:pt x="189420" y="2039920"/>
                    <a:pt x="103190" y="1962251"/>
                    <a:pt x="0" y="1902674"/>
                  </a:cubicBezTo>
                  <a:lnTo>
                    <a:pt x="109851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633" name="Segment 12 Text">
              <a:extLst>
                <a:ext uri="{FF2B5EF4-FFF2-40B4-BE49-F238E27FC236}">
                  <a16:creationId xmlns:a16="http://schemas.microsoft.com/office/drawing/2014/main" id="{582B6F10-790A-F545-B3B2-BFEF104AAC6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6505175">
              <a:off x="4463267" y="1144441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I wasn’t running. </a:t>
              </a:r>
            </a:p>
          </p:txBody>
        </p:sp>
        <p:sp>
          <p:nvSpPr>
            <p:cNvPr id="25634" name="Segment 11 Text">
              <a:extLst>
                <a:ext uri="{FF2B5EF4-FFF2-40B4-BE49-F238E27FC236}">
                  <a16:creationId xmlns:a16="http://schemas.microsoft.com/office/drawing/2014/main" id="{665EF9C8-1282-C143-8895-FFD8542EEF5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8227525">
              <a:off x="3598843" y="1691676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800" b="1" dirty="0">
                  <a:latin typeface="Arial" panose="020B0604020202020204" pitchFamily="34" charset="0"/>
                  <a:cs typeface="Arial" panose="020B0604020202020204" pitchFamily="34" charset="0"/>
                </a:rPr>
                <a:t>Was she in the school?</a:t>
              </a:r>
            </a:p>
          </p:txBody>
        </p:sp>
        <p:sp>
          <p:nvSpPr>
            <p:cNvPr id="25635" name="Segment 10 Text">
              <a:extLst>
                <a:ext uri="{FF2B5EF4-FFF2-40B4-BE49-F238E27FC236}">
                  <a16:creationId xmlns:a16="http://schemas.microsoft.com/office/drawing/2014/main" id="{C2AE9761-DA75-604C-80FE-E406775A786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1488962">
              <a:off x="3086480" y="2311533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Were we absent?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cy-GB" sz="2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636" name="Segment 9 Text">
              <a:extLst>
                <a:ext uri="{FF2B5EF4-FFF2-40B4-BE49-F238E27FC236}">
                  <a16:creationId xmlns:a16="http://schemas.microsoft.com/office/drawing/2014/main" id="{9CCB4DD2-C79F-2440-B313-740526824F3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928268">
              <a:off x="3174221" y="3570954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I was in the class today. </a:t>
              </a:r>
            </a:p>
          </p:txBody>
        </p:sp>
        <p:sp>
          <p:nvSpPr>
            <p:cNvPr id="25637" name="Segment 8 Text">
              <a:extLst>
                <a:ext uri="{FF2B5EF4-FFF2-40B4-BE49-F238E27FC236}">
                  <a16:creationId xmlns:a16="http://schemas.microsoft.com/office/drawing/2014/main" id="{C3102AFF-E8CF-BD42-942D-0CE8C289017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011487">
              <a:off x="3569543" y="4394748"/>
              <a:ext cx="2062367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I was in </a:t>
              </a:r>
              <a:r>
                <a:rPr lang="en-US" altLang="cy-GB" sz="1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Mrs</a:t>
              </a:r>
              <a:r>
                <a:rPr lang="en-US" altLang="cy-GB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 Jones’ class.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cy-GB" sz="2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638" name="Segment 7 Text">
              <a:extLst>
                <a:ext uri="{FF2B5EF4-FFF2-40B4-BE49-F238E27FC236}">
                  <a16:creationId xmlns:a16="http://schemas.microsoft.com/office/drawing/2014/main" id="{FA63DA06-99D8-7042-B84C-8889F26CB97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6200893">
              <a:off x="4391780" y="4921502"/>
              <a:ext cx="2117377" cy="803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I didn’t like coffee.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cy-GB" sz="2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639" name="Segment 6 Text">
              <a:extLst>
                <a:ext uri="{FF2B5EF4-FFF2-40B4-BE49-F238E27FC236}">
                  <a16:creationId xmlns:a16="http://schemas.microsoft.com/office/drawing/2014/main" id="{E76D7805-A6CA-1846-917D-A297658A74A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4481382">
              <a:off x="5366321" y="5116468"/>
              <a:ext cx="2141705" cy="618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She didn’t like water.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cy-GB" sz="2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640" name="Segment 5 Text">
              <a:extLst>
                <a:ext uri="{FF2B5EF4-FFF2-40B4-BE49-F238E27FC236}">
                  <a16:creationId xmlns:a16="http://schemas.microsoft.com/office/drawing/2014/main" id="{6A923EAD-3A2E-AF4B-B00C-1AC119D2775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699573">
              <a:off x="6396327" y="4401569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800" b="1" dirty="0">
                  <a:latin typeface="Arial" panose="020B0604020202020204" pitchFamily="34" charset="0"/>
                  <a:cs typeface="Arial" panose="020B0604020202020204" pitchFamily="34" charset="0"/>
                </a:rPr>
                <a:t>I was quiet.</a:t>
              </a:r>
            </a:p>
          </p:txBody>
        </p:sp>
        <p:sp>
          <p:nvSpPr>
            <p:cNvPr id="25641" name="Segment 4 Text">
              <a:extLst>
                <a:ext uri="{FF2B5EF4-FFF2-40B4-BE49-F238E27FC236}">
                  <a16:creationId xmlns:a16="http://schemas.microsoft.com/office/drawing/2014/main" id="{E6ED5098-5873-2D40-8F27-4523B2A5FFD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06046">
              <a:off x="6916382" y="3531351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We were sad. </a:t>
              </a:r>
            </a:p>
          </p:txBody>
        </p:sp>
        <p:sp>
          <p:nvSpPr>
            <p:cNvPr id="25642" name="Segment 3 Text">
              <a:extLst>
                <a:ext uri="{FF2B5EF4-FFF2-40B4-BE49-F238E27FC236}">
                  <a16:creationId xmlns:a16="http://schemas.microsoft.com/office/drawing/2014/main" id="{8534576A-4B27-9D4C-9127-8216FD79435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750246">
              <a:off x="6922781" y="2537457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She was working. </a:t>
              </a:r>
            </a:p>
          </p:txBody>
        </p:sp>
        <p:sp>
          <p:nvSpPr>
            <p:cNvPr id="25643" name="Segment 2 Text">
              <a:extLst>
                <a:ext uri="{FF2B5EF4-FFF2-40B4-BE49-F238E27FC236}">
                  <a16:creationId xmlns:a16="http://schemas.microsoft.com/office/drawing/2014/main" id="{5DB3F4F0-BD72-8B46-B211-7C0D1F12728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62840">
              <a:off x="6504472" y="1620954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He was cold. </a:t>
              </a:r>
            </a:p>
          </p:txBody>
        </p:sp>
        <p:sp>
          <p:nvSpPr>
            <p:cNvPr id="25644" name="Segment 1 Text">
              <a:extLst>
                <a:ext uri="{FF2B5EF4-FFF2-40B4-BE49-F238E27FC236}">
                  <a16:creationId xmlns:a16="http://schemas.microsoft.com/office/drawing/2014/main" id="{BBA6E965-D727-C24C-9EC1-E30453B4DFC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067617">
              <a:off x="5675933" y="1067307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I was happy.</a:t>
              </a:r>
            </a:p>
          </p:txBody>
        </p:sp>
      </p:grpSp>
      <p:grpSp>
        <p:nvGrpSpPr>
          <p:cNvPr id="30" name="Spin Button">
            <a:extLst>
              <a:ext uri="{FF2B5EF4-FFF2-40B4-BE49-F238E27FC236}">
                <a16:creationId xmlns:a16="http://schemas.microsoft.com/office/drawing/2014/main" id="{7D8DE111-A8BA-FD45-9FAA-433AECD16FDE}"/>
              </a:ext>
            </a:extLst>
          </p:cNvPr>
          <p:cNvGrpSpPr>
            <a:grpSpLocks/>
          </p:cNvGrpSpPr>
          <p:nvPr/>
        </p:nvGrpSpPr>
        <p:grpSpPr bwMode="auto">
          <a:xfrm>
            <a:off x="5195888" y="2528888"/>
            <a:ext cx="1800225" cy="1800225"/>
            <a:chOff x="5196000" y="2529000"/>
            <a:chExt cx="1800000" cy="1800000"/>
          </a:xfrm>
        </p:grpSpPr>
        <p:sp>
          <p:nvSpPr>
            <p:cNvPr id="31" name="Spin Button">
              <a:extLst>
                <a:ext uri="{FF2B5EF4-FFF2-40B4-BE49-F238E27FC236}">
                  <a16:creationId xmlns:a16="http://schemas.microsoft.com/office/drawing/2014/main" id="{9AEA8EA1-DEE8-4F31-B59A-5B19D9F0ECB2}"/>
                </a:ext>
              </a:extLst>
            </p:cNvPr>
            <p:cNvSpPr/>
            <p:nvPr/>
          </p:nvSpPr>
          <p:spPr>
            <a:xfrm>
              <a:off x="5196000" y="2529000"/>
              <a:ext cx="1800000" cy="1800000"/>
            </a:xfrm>
            <a:custGeom>
              <a:avLst/>
              <a:gdLst>
                <a:gd name="connsiteX0" fmla="*/ 900000 w 1800000"/>
                <a:gd name="connsiteY0" fmla="*/ 0 h 1800000"/>
                <a:gd name="connsiteX1" fmla="*/ 1800000 w 1800000"/>
                <a:gd name="connsiteY1" fmla="*/ 900000 h 1800000"/>
                <a:gd name="connsiteX2" fmla="*/ 900000 w 1800000"/>
                <a:gd name="connsiteY2" fmla="*/ 1800000 h 1800000"/>
                <a:gd name="connsiteX3" fmla="*/ 0 w 1800000"/>
                <a:gd name="connsiteY3" fmla="*/ 900000 h 1800000"/>
                <a:gd name="connsiteX4" fmla="*/ 900000 w 1800000"/>
                <a:gd name="connsiteY4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0000" h="1800000">
                  <a:moveTo>
                    <a:pt x="900000" y="0"/>
                  </a:moveTo>
                  <a:cubicBezTo>
                    <a:pt x="1397056" y="0"/>
                    <a:pt x="1800000" y="402944"/>
                    <a:pt x="1800000" y="900000"/>
                  </a:cubicBezTo>
                  <a:cubicBezTo>
                    <a:pt x="1800000" y="1397056"/>
                    <a:pt x="1397056" y="1800000"/>
                    <a:pt x="900000" y="1800000"/>
                  </a:cubicBezTo>
                  <a:cubicBezTo>
                    <a:pt x="402944" y="1800000"/>
                    <a:pt x="0" y="1397056"/>
                    <a:pt x="0" y="900000"/>
                  </a:cubicBezTo>
                  <a:cubicBezTo>
                    <a:pt x="0" y="402944"/>
                    <a:pt x="402944" y="0"/>
                    <a:pt x="900000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9050"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0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SPIN</a:t>
              </a:r>
            </a:p>
          </p:txBody>
        </p:sp>
        <p:sp>
          <p:nvSpPr>
            <p:cNvPr id="32" name="Arrow: Curved Down 31">
              <a:extLst>
                <a:ext uri="{FF2B5EF4-FFF2-40B4-BE49-F238E27FC236}">
                  <a16:creationId xmlns:a16="http://schemas.microsoft.com/office/drawing/2014/main" id="{6E08BFD4-18AD-44C3-B109-AB78CA2C84AC}"/>
                </a:ext>
              </a:extLst>
            </p:cNvPr>
            <p:cNvSpPr/>
            <p:nvPr/>
          </p:nvSpPr>
          <p:spPr>
            <a:xfrm>
              <a:off x="5392825" y="2665508"/>
              <a:ext cx="1409524" cy="514286"/>
            </a:xfrm>
            <a:prstGeom prst="curved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3" name="Arrow: Curved Down 32">
              <a:extLst>
                <a:ext uri="{FF2B5EF4-FFF2-40B4-BE49-F238E27FC236}">
                  <a16:creationId xmlns:a16="http://schemas.microsoft.com/office/drawing/2014/main" id="{7B7ED7CB-63BC-4D0E-8121-A1B5864A5D78}"/>
                </a:ext>
              </a:extLst>
            </p:cNvPr>
            <p:cNvSpPr/>
            <p:nvPr/>
          </p:nvSpPr>
          <p:spPr>
            <a:xfrm flipH="1" flipV="1">
              <a:off x="5384888" y="3671857"/>
              <a:ext cx="1411112" cy="515873"/>
            </a:xfrm>
            <a:prstGeom prst="curved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34" name="Marker">
            <a:extLst>
              <a:ext uri="{FF2B5EF4-FFF2-40B4-BE49-F238E27FC236}">
                <a16:creationId xmlns:a16="http://schemas.microsoft.com/office/drawing/2014/main" id="{A7B16688-256D-4D3D-BCA2-9CD3DE1E0372}"/>
              </a:ext>
            </a:extLst>
          </p:cNvPr>
          <p:cNvSpPr/>
          <p:nvPr/>
        </p:nvSpPr>
        <p:spPr>
          <a:xfrm rot="10800000">
            <a:off x="5741207" y="-2198"/>
            <a:ext cx="720000" cy="720000"/>
          </a:xfrm>
          <a:prstGeom prst="triangle">
            <a:avLst/>
          </a:prstGeom>
          <a:solidFill>
            <a:srgbClr val="C00000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0493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3EF9C-6C98-9B43-8B39-745A427E6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y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E92897D-2F8E-C14E-B8FB-550F6A2B8A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/>
          <a:stretch>
            <a:fillRect/>
          </a:stretch>
        </p:blipFill>
        <p:spPr/>
      </p:pic>
      <p:pic>
        <p:nvPicPr>
          <p:cNvPr id="6" name="Picture 5" descr="Diagram&#10;&#10;Description automatically generated with low confidence">
            <a:extLst>
              <a:ext uri="{FF2B5EF4-FFF2-40B4-BE49-F238E27FC236}">
                <a16:creationId xmlns:a16="http://schemas.microsoft.com/office/drawing/2014/main" id="{2EF43EFA-EB1B-82D4-A257-68293E60C4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66" y="268013"/>
            <a:ext cx="12158134" cy="6949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688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172AC3B2-99BC-ACB3-AAE4-17A3190F2F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483" y="404535"/>
            <a:ext cx="11739034" cy="6693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865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enry VIII - Wikipedia">
            <a:extLst>
              <a:ext uri="{FF2B5EF4-FFF2-40B4-BE49-F238E27FC236}">
                <a16:creationId xmlns:a16="http://schemas.microsoft.com/office/drawing/2014/main" id="{D0F8CA4F-85FC-7100-A9BD-52172E151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497" y="355600"/>
            <a:ext cx="3197979" cy="5622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92981A8F-07D6-1E97-B193-A5C9F126DD54}"/>
              </a:ext>
            </a:extLst>
          </p:cNvPr>
          <p:cNvSpPr/>
          <p:nvPr/>
        </p:nvSpPr>
        <p:spPr>
          <a:xfrm rot="10800000">
            <a:off x="265152" y="344818"/>
            <a:ext cx="3450961" cy="3073400"/>
          </a:xfrm>
          <a:prstGeom prst="wedgeRoundRectCallout">
            <a:avLst>
              <a:gd name="adj1" fmla="val -102278"/>
              <a:gd name="adj2" fmla="val 13757"/>
              <a:gd name="adj3" fmla="val 16667"/>
            </a:avLst>
          </a:prstGeom>
          <a:solidFill>
            <a:schemeClr val="bg1"/>
          </a:solidFill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1A3A0FA7-E9A7-791C-1AE1-6F357F1E2612}"/>
              </a:ext>
            </a:extLst>
          </p:cNvPr>
          <p:cNvSpPr/>
          <p:nvPr/>
        </p:nvSpPr>
        <p:spPr>
          <a:xfrm>
            <a:off x="7651987" y="355601"/>
            <a:ext cx="4190808" cy="3073400"/>
          </a:xfrm>
          <a:prstGeom prst="wedgeRoundRectCallout">
            <a:avLst>
              <a:gd name="adj1" fmla="val -83361"/>
              <a:gd name="adj2" fmla="val -17588"/>
              <a:gd name="adj3" fmla="val 16667"/>
            </a:avLst>
          </a:prstGeom>
          <a:solidFill>
            <a:schemeClr val="bg1"/>
          </a:solidFill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3D9A4B-5454-1948-899B-2ADF8BEA6E24}"/>
              </a:ext>
            </a:extLst>
          </p:cNvPr>
          <p:cNvSpPr/>
          <p:nvPr/>
        </p:nvSpPr>
        <p:spPr>
          <a:xfrm>
            <a:off x="8199372" y="577315"/>
            <a:ext cx="3096039" cy="260840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r>
              <a:rPr lang="en-GB" sz="5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Harri’r</a:t>
            </a:r>
            <a:r>
              <a:rPr lang="en-GB" sz="5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</a:p>
          <a:p>
            <a:r>
              <a:rPr lang="en-GB" sz="5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Wythfed</a:t>
            </a:r>
            <a:r>
              <a:rPr lang="en-GB" sz="5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</a:p>
          <a:p>
            <a:r>
              <a:rPr lang="en-GB" sz="5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oeddwn</a:t>
            </a:r>
            <a:r>
              <a:rPr lang="en-GB" sz="5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GB" sz="5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i</a:t>
            </a:r>
            <a:r>
              <a:rPr lang="en-GB" sz="5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A2A999-6322-4D6C-CFF4-142E02378CEB}"/>
              </a:ext>
            </a:extLst>
          </p:cNvPr>
          <p:cNvSpPr/>
          <p:nvPr/>
        </p:nvSpPr>
        <p:spPr>
          <a:xfrm>
            <a:off x="618263" y="588098"/>
            <a:ext cx="2744737" cy="260840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GB" sz="5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Pwy</a:t>
            </a:r>
            <a:r>
              <a:rPr lang="en-GB" sz="5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</a:p>
          <a:p>
            <a:pPr algn="ctr"/>
            <a:r>
              <a:rPr lang="en-GB" sz="5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oeddwn</a:t>
            </a:r>
            <a:endParaRPr lang="en-GB" sz="5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en-GB" sz="5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i</a:t>
            </a:r>
            <a:r>
              <a:rPr lang="en-GB" sz="5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51915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isten rounded icon Royalty Free Vector Image - VectorStock">
            <a:extLst>
              <a:ext uri="{FF2B5EF4-FFF2-40B4-BE49-F238E27FC236}">
                <a16:creationId xmlns:a16="http://schemas.microsoft.com/office/drawing/2014/main" id="{F4816115-9FB5-CADD-C5AD-7A59A56230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91"/>
          <a:stretch/>
        </p:blipFill>
        <p:spPr bwMode="auto">
          <a:xfrm>
            <a:off x="10324374" y="352279"/>
            <a:ext cx="1351847" cy="1355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ular Callout 4">
            <a:extLst>
              <a:ext uri="{FF2B5EF4-FFF2-40B4-BE49-F238E27FC236}">
                <a16:creationId xmlns:a16="http://schemas.microsoft.com/office/drawing/2014/main" id="{81FFC282-1F87-F6FF-9440-C633F47660A4}"/>
              </a:ext>
            </a:extLst>
          </p:cNvPr>
          <p:cNvSpPr/>
          <p:nvPr/>
        </p:nvSpPr>
        <p:spPr>
          <a:xfrm rot="10800000">
            <a:off x="314796" y="1539253"/>
            <a:ext cx="4070969" cy="670872"/>
          </a:xfrm>
          <a:prstGeom prst="wedgeRoundRectCallout">
            <a:avLst>
              <a:gd name="adj1" fmla="val -62830"/>
              <a:gd name="adj2" fmla="val -59438"/>
              <a:gd name="adj3" fmla="val 16667"/>
            </a:avLst>
          </a:prstGeom>
          <a:solidFill>
            <a:schemeClr val="bg1"/>
          </a:solidFill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85E8568-8F6A-B120-FF6C-7D5332EB5985}"/>
              </a:ext>
            </a:extLst>
          </p:cNvPr>
          <p:cNvSpPr/>
          <p:nvPr/>
        </p:nvSpPr>
        <p:spPr>
          <a:xfrm>
            <a:off x="436956" y="1588240"/>
            <a:ext cx="3586695" cy="56169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GB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Pwy</a:t>
            </a:r>
            <a:r>
              <a:rPr lang="en-GB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GB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oeddwn</a:t>
            </a:r>
            <a:r>
              <a:rPr lang="en-GB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GB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i</a:t>
            </a:r>
            <a:r>
              <a:rPr lang="en-GB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03C9CB-B1C7-CA21-7CFC-3197F93CCD83}"/>
              </a:ext>
            </a:extLst>
          </p:cNvPr>
          <p:cNvSpPr txBox="1"/>
          <p:nvPr/>
        </p:nvSpPr>
        <p:spPr>
          <a:xfrm>
            <a:off x="314796" y="447360"/>
            <a:ext cx="407097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>
                <a:latin typeface="Tw Cen MT" panose="020B0602020104020603" pitchFamily="34" charset="0"/>
              </a:rPr>
              <a:t>Ymarfer</a:t>
            </a:r>
            <a:r>
              <a:rPr lang="en-US" sz="3600" dirty="0">
                <a:latin typeface="Tw Cen MT" panose="020B0602020104020603" pitchFamily="34" charset="0"/>
              </a:rPr>
              <a:t> </a:t>
            </a:r>
            <a:r>
              <a:rPr lang="en-US" sz="3600" dirty="0" err="1">
                <a:latin typeface="Tw Cen MT" panose="020B0602020104020603" pitchFamily="34" charset="0"/>
              </a:rPr>
              <a:t>Gwrando</a:t>
            </a:r>
            <a:endParaRPr lang="en-US" sz="3600" dirty="0">
              <a:latin typeface="Tw Cen MT" panose="020B0602020104020603" pitchFamily="34" charset="0"/>
            </a:endParaRPr>
          </a:p>
        </p:txBody>
      </p:sp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F2727DCB-AC7B-A51A-6B92-59E6A77F14E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110" t="36380" r="64548" b="5814"/>
          <a:stretch/>
        </p:blipFill>
        <p:spPr>
          <a:xfrm>
            <a:off x="314796" y="2678534"/>
            <a:ext cx="4070969" cy="3958485"/>
          </a:xfrm>
          <a:prstGeom prst="rect">
            <a:avLst/>
          </a:prstGeom>
        </p:spPr>
      </p:pic>
      <p:pic>
        <p:nvPicPr>
          <p:cNvPr id="9" name="Audio Recording 11 Dec 2022 at 18:52:11">
            <a:hlinkClick r:id="" action="ppaction://media"/>
            <a:extLst>
              <a:ext uri="{FF2B5EF4-FFF2-40B4-BE49-F238E27FC236}">
                <a16:creationId xmlns:a16="http://schemas.microsoft.com/office/drawing/2014/main" id="{E7C993DD-FC85-0C3E-D986-5854BABCE2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46419" y="2423717"/>
            <a:ext cx="2234059" cy="2234059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10" name="Audio Recording 11 Dec 2022 at 18:56:27">
            <a:hlinkClick r:id="" action="ppaction://media"/>
            <a:extLst>
              <a:ext uri="{FF2B5EF4-FFF2-40B4-BE49-F238E27FC236}">
                <a16:creationId xmlns:a16="http://schemas.microsoft.com/office/drawing/2014/main" id="{EEE71AE4-770A-4F7A-FC04-A3AA2702326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863340" y="2423717"/>
            <a:ext cx="2159817" cy="2159817"/>
          </a:xfrm>
          <a:prstGeom prst="rect">
            <a:avLst/>
          </a:prstGeom>
          <a:solidFill>
            <a:srgbClr val="92D050"/>
          </a:solidFill>
        </p:spPr>
      </p:pic>
    </p:spTree>
    <p:extLst>
      <p:ext uri="{BB962C8B-B14F-4D97-AF65-F5344CB8AC3E}">
        <p14:creationId xmlns:p14="http://schemas.microsoft.com/office/powerpoint/2010/main" val="237177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92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243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CAE5148-0E5A-A875-23FA-ABE99FB9DF50}"/>
              </a:ext>
            </a:extLst>
          </p:cNvPr>
          <p:cNvSpPr txBox="1"/>
          <p:nvPr/>
        </p:nvSpPr>
        <p:spPr>
          <a:xfrm>
            <a:off x="314796" y="447360"/>
            <a:ext cx="407097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>
                <a:latin typeface="Tw Cen MT" panose="020B0602020104020603" pitchFamily="34" charset="0"/>
              </a:rPr>
              <a:t>Nawr</a:t>
            </a:r>
            <a:r>
              <a:rPr lang="en-US" sz="3600" dirty="0">
                <a:latin typeface="Tw Cen MT" panose="020B0602020104020603" pitchFamily="34" charset="0"/>
              </a:rPr>
              <a:t> </a:t>
            </a:r>
            <a:r>
              <a:rPr lang="en-US" sz="3600" dirty="0" err="1">
                <a:latin typeface="Tw Cen MT" panose="020B0602020104020603" pitchFamily="34" charset="0"/>
              </a:rPr>
              <a:t>eich</a:t>
            </a:r>
            <a:r>
              <a:rPr lang="en-US" sz="3600" dirty="0">
                <a:latin typeface="Tw Cen MT" panose="020B0602020104020603" pitchFamily="34" charset="0"/>
              </a:rPr>
              <a:t> </a:t>
            </a:r>
            <a:r>
              <a:rPr lang="en-US" sz="3600" dirty="0" err="1">
                <a:latin typeface="Tw Cen MT" panose="020B0602020104020603" pitchFamily="34" charset="0"/>
              </a:rPr>
              <a:t>tro</a:t>
            </a:r>
            <a:r>
              <a:rPr lang="en-US" sz="3600" dirty="0">
                <a:latin typeface="Tw Cen MT" panose="020B0602020104020603" pitchFamily="34" charset="0"/>
              </a:rPr>
              <a:t> chi!</a:t>
            </a:r>
          </a:p>
        </p:txBody>
      </p:sp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A002E7D1-22FD-6017-9202-79825CD5F3D0}"/>
              </a:ext>
            </a:extLst>
          </p:cNvPr>
          <p:cNvSpPr/>
          <p:nvPr/>
        </p:nvSpPr>
        <p:spPr>
          <a:xfrm>
            <a:off x="672937" y="1453200"/>
            <a:ext cx="9591203" cy="2545055"/>
          </a:xfrm>
          <a:prstGeom prst="wedgeRoundRectCallout">
            <a:avLst>
              <a:gd name="adj1" fmla="val 64999"/>
              <a:gd name="adj2" fmla="val 47338"/>
              <a:gd name="adj3" fmla="val 16667"/>
            </a:avLst>
          </a:prstGeom>
          <a:solidFill>
            <a:schemeClr val="bg1"/>
          </a:solidFill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Dewiswch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berson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enwog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Ysgrifennwch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ddisgrifiad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ohonyn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nhw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gan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ddefnyddio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patrymau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‘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roedd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’.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Recordiwch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eich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hunain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yn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darllen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y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disgrifiad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ar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eich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dyfais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Ewch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o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gwmpas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y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dosbarth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yn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gwrando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ar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 y 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disgrifiadau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Dyfalwch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!</a:t>
            </a:r>
          </a:p>
          <a:p>
            <a:pPr algn="ctr"/>
            <a:endParaRPr lang="en-US" sz="2000" dirty="0">
              <a:solidFill>
                <a:schemeClr val="tx1"/>
              </a:solidFill>
              <a:latin typeface="Segoe Print" panose="02000800000000000000" pitchFamily="2" charset="0"/>
            </a:endParaRPr>
          </a:p>
        </p:txBody>
      </p:sp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7BC6E460-8D35-1BCB-864B-CC6B10BCA895}"/>
              </a:ext>
            </a:extLst>
          </p:cNvPr>
          <p:cNvSpPr/>
          <p:nvPr/>
        </p:nvSpPr>
        <p:spPr>
          <a:xfrm>
            <a:off x="1837709" y="4132272"/>
            <a:ext cx="9591203" cy="2545055"/>
          </a:xfrm>
          <a:prstGeom prst="wedgeRoundRectCallout">
            <a:avLst>
              <a:gd name="adj1" fmla="val -63706"/>
              <a:gd name="adj2" fmla="val 46697"/>
              <a:gd name="adj3" fmla="val 16667"/>
            </a:avLst>
          </a:prstGeom>
          <a:solidFill>
            <a:schemeClr val="bg1"/>
          </a:solidFill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Choose a famous person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Write a description of them using the ‘</a:t>
            </a:r>
            <a:r>
              <a:rPr lang="en-US" sz="2000" dirty="0" err="1">
                <a:solidFill>
                  <a:schemeClr val="tx1"/>
                </a:solidFill>
                <a:latin typeface="Segoe Print" panose="02000800000000000000" pitchFamily="2" charset="0"/>
              </a:rPr>
              <a:t>roedd</a:t>
            </a: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’ pattern.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Record yourself reading the description on your device.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Go around the class listening to the descriptions.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Print" panose="02000800000000000000" pitchFamily="2" charset="0"/>
              </a:rPr>
              <a:t>Guess!</a:t>
            </a:r>
          </a:p>
          <a:p>
            <a:pPr algn="ctr"/>
            <a:endParaRPr lang="en-US" sz="2000" dirty="0">
              <a:solidFill>
                <a:schemeClr val="tx1"/>
              </a:solidFill>
              <a:latin typeface="Segoe Print" panose="020008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3876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xt&#10;&#10;Description automatically generated">
            <a:extLst>
              <a:ext uri="{FF2B5EF4-FFF2-40B4-BE49-F238E27FC236}">
                <a16:creationId xmlns:a16="http://schemas.microsoft.com/office/drawing/2014/main" id="{2EBB159C-26AC-41B0-FDAE-DA8E5D1C34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99" y="0"/>
            <a:ext cx="12209899" cy="6847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9627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B9738B8-5480-5B4C-8CF6-8C2225BA5B0B}"/>
              </a:ext>
            </a:extLst>
          </p:cNvPr>
          <p:cNvSpPr txBox="1"/>
          <p:nvPr/>
        </p:nvSpPr>
        <p:spPr>
          <a:xfrm>
            <a:off x="5574861" y="1630205"/>
            <a:ext cx="6020609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Da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iawn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 chi,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bawb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98D599-4A5D-7440-0B29-0B85046A7DFB}"/>
              </a:ext>
            </a:extLst>
          </p:cNvPr>
          <p:cNvSpPr/>
          <p:nvPr/>
        </p:nvSpPr>
        <p:spPr>
          <a:xfrm>
            <a:off x="0" y="5605220"/>
            <a:ext cx="12191998" cy="125277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/>
          </a:p>
        </p:txBody>
      </p:sp>
      <p:pic>
        <p:nvPicPr>
          <p:cNvPr id="7" name="Picture 25" descr="Logo&#10;&#10;Description automatically generated">
            <a:extLst>
              <a:ext uri="{FF2B5EF4-FFF2-40B4-BE49-F238E27FC236}">
                <a16:creationId xmlns:a16="http://schemas.microsoft.com/office/drawing/2014/main" id="{C98D14A7-A717-F56E-BA64-6346AD2C18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5609563"/>
            <a:ext cx="5197098" cy="1244096"/>
          </a:xfrm>
          <a:prstGeom prst="rect">
            <a:avLst/>
          </a:prstGeom>
        </p:spPr>
      </p:pic>
      <p:pic>
        <p:nvPicPr>
          <p:cNvPr id="10" name="Picture 24" descr="Logo&#10;&#10;Description automatically generated">
            <a:extLst>
              <a:ext uri="{FF2B5EF4-FFF2-40B4-BE49-F238E27FC236}">
                <a16:creationId xmlns:a16="http://schemas.microsoft.com/office/drawing/2014/main" id="{EC77ACD3-FC38-8FAD-C5DD-70BC3DD12A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756" y="5609423"/>
            <a:ext cx="5984927" cy="1399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5181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Section Break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448</TotalTime>
  <Words>942</Words>
  <Application>Microsoft Macintosh PowerPoint</Application>
  <PresentationFormat>Widescreen</PresentationFormat>
  <Paragraphs>286</Paragraphs>
  <Slides>20</Slides>
  <Notes>4</Notes>
  <HiddenSlides>0</HiddenSlides>
  <MMClips>2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20</vt:i4>
      </vt:variant>
    </vt:vector>
  </HeadingPairs>
  <TitlesOfParts>
    <vt:vector size="38" baseType="lpstr">
      <vt:lpstr>MS Mincho</vt:lpstr>
      <vt:lpstr>American Typewriter</vt:lpstr>
      <vt:lpstr>Arial</vt:lpstr>
      <vt:lpstr>Arial Rounded MT Bold</vt:lpstr>
      <vt:lpstr>Calibri</vt:lpstr>
      <vt:lpstr>Calibri Light</vt:lpstr>
      <vt:lpstr>Cavolini</vt:lpstr>
      <vt:lpstr>Century Gothic</vt:lpstr>
      <vt:lpstr>Marker Felt Thin</vt:lpstr>
      <vt:lpstr>MV Boli</vt:lpstr>
      <vt:lpstr>Segoe Print</vt:lpstr>
      <vt:lpstr>Times New Roman</vt:lpstr>
      <vt:lpstr>Tw Cen MT</vt:lpstr>
      <vt:lpstr>Twinkl SemiBold</vt:lpstr>
      <vt:lpstr>office theme</vt:lpstr>
      <vt:lpstr>Office Theme</vt:lpstr>
      <vt:lpstr>Office Theme</vt:lpstr>
      <vt:lpstr>Section Break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Catrin Evans-Thomas</cp:lastModifiedBy>
  <cp:revision>256</cp:revision>
  <dcterms:created xsi:type="dcterms:W3CDTF">2023-10-02T11:32:54Z</dcterms:created>
  <dcterms:modified xsi:type="dcterms:W3CDTF">2024-11-07T12:59:38Z</dcterms:modified>
</cp:coreProperties>
</file>