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5"/>
  </p:notesMasterIdLst>
  <p:handoutMasterIdLst>
    <p:handoutMasterId r:id="rId16"/>
  </p:handoutMasterIdLst>
  <p:sldIdLst>
    <p:sldId id="256" r:id="rId5"/>
    <p:sldId id="264" r:id="rId6"/>
    <p:sldId id="266" r:id="rId7"/>
    <p:sldId id="296" r:id="rId8"/>
    <p:sldId id="294" r:id="rId9"/>
    <p:sldId id="297" r:id="rId10"/>
    <p:sldId id="298" r:id="rId11"/>
    <p:sldId id="299" r:id="rId12"/>
    <p:sldId id="290" r:id="rId13"/>
    <p:sldId id="29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76496" autoAdjust="0"/>
  </p:normalViewPr>
  <p:slideViewPr>
    <p:cSldViewPr snapToGrid="0">
      <p:cViewPr varScale="1">
        <p:scale>
          <a:sx n="81" d="100"/>
          <a:sy n="81" d="100"/>
        </p:scale>
        <p:origin x="120" y="654"/>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2B621E-93CF-4166-965A-7E18D2BE688A}"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US"/>
        </a:p>
      </dgm:t>
    </dgm:pt>
    <dgm:pt modelId="{458DE439-00D0-48F4-825C-DAC15E4F7852}">
      <dgm:prSet custT="1"/>
      <dgm:spPr/>
      <dgm:t>
        <a:bodyPr/>
        <a:lstStyle/>
        <a:p>
          <a:r>
            <a:rPr lang="en-GB" sz="2000" b="1" dirty="0"/>
            <a:t>The Contemporary Theme:</a:t>
          </a:r>
          <a:endParaRPr lang="en-US" sz="2000" dirty="0"/>
        </a:p>
      </dgm:t>
    </dgm:pt>
    <dgm:pt modelId="{5FADCB44-F05F-4FD3-987E-937FD2E88321}" type="parTrans" cxnId="{547BC338-E6AC-4B4A-B700-A2F539E03F10}">
      <dgm:prSet/>
      <dgm:spPr/>
      <dgm:t>
        <a:bodyPr/>
        <a:lstStyle/>
        <a:p>
          <a:endParaRPr lang="en-US"/>
        </a:p>
      </dgm:t>
    </dgm:pt>
    <dgm:pt modelId="{3F997705-ACCB-4DB7-B6A4-AD8AAB4A1741}" type="sibTrans" cxnId="{547BC338-E6AC-4B4A-B700-A2F539E03F10}">
      <dgm:prSet/>
      <dgm:spPr/>
      <dgm:t>
        <a:bodyPr/>
        <a:lstStyle/>
        <a:p>
          <a:endParaRPr lang="en-US"/>
        </a:p>
      </dgm:t>
    </dgm:pt>
    <dgm:pt modelId="{13534DB9-D031-4262-9599-CD22B4793BFD}">
      <dgm:prSet/>
      <dgm:spPr/>
      <dgm:t>
        <a:bodyPr/>
        <a:lstStyle/>
        <a:p>
          <a:r>
            <a:rPr lang="en-GB" dirty="0"/>
            <a:t>The COVID-19 pandemic's devastating impact on the global hospitality industry.</a:t>
          </a:r>
          <a:endParaRPr lang="en-US" dirty="0"/>
        </a:p>
      </dgm:t>
    </dgm:pt>
    <dgm:pt modelId="{BD372D84-244F-4734-A400-EFEF922E033C}" type="parTrans" cxnId="{E475AECF-382B-4409-B3A5-36BF7294A1DD}">
      <dgm:prSet/>
      <dgm:spPr/>
      <dgm:t>
        <a:bodyPr/>
        <a:lstStyle/>
        <a:p>
          <a:endParaRPr lang="en-US"/>
        </a:p>
      </dgm:t>
    </dgm:pt>
    <dgm:pt modelId="{3DF56A75-B49D-4B69-A11B-CC89C35846B4}" type="sibTrans" cxnId="{E475AECF-382B-4409-B3A5-36BF7294A1DD}">
      <dgm:prSet/>
      <dgm:spPr/>
      <dgm:t>
        <a:bodyPr/>
        <a:lstStyle/>
        <a:p>
          <a:endParaRPr lang="en-US"/>
        </a:p>
      </dgm:t>
    </dgm:pt>
    <dgm:pt modelId="{2EAA2B83-4917-469A-934F-09D533904E13}">
      <dgm:prSet/>
      <dgm:spPr/>
      <dgm:t>
        <a:bodyPr/>
        <a:lstStyle/>
        <a:p>
          <a:r>
            <a:rPr lang="en-GB"/>
            <a:t>42% drop in UK hospitality revenue in 2020 (Hutton et al., 2022).</a:t>
          </a:r>
          <a:endParaRPr lang="en-US"/>
        </a:p>
      </dgm:t>
    </dgm:pt>
    <dgm:pt modelId="{78D793CC-77E4-4149-9F85-A19A19FEAAE1}" type="parTrans" cxnId="{D7679F4B-B368-4473-BF83-3B8B593CA466}">
      <dgm:prSet/>
      <dgm:spPr/>
      <dgm:t>
        <a:bodyPr/>
        <a:lstStyle/>
        <a:p>
          <a:endParaRPr lang="en-US"/>
        </a:p>
      </dgm:t>
    </dgm:pt>
    <dgm:pt modelId="{04DD1BA5-9571-4441-BABC-6E46AC60A807}" type="sibTrans" cxnId="{D7679F4B-B368-4473-BF83-3B8B593CA466}">
      <dgm:prSet/>
      <dgm:spPr/>
      <dgm:t>
        <a:bodyPr/>
        <a:lstStyle/>
        <a:p>
          <a:endParaRPr lang="en-US"/>
        </a:p>
      </dgm:t>
    </dgm:pt>
    <dgm:pt modelId="{E3B3AA3C-D06A-4D74-ABFA-8468B989CD37}">
      <dgm:prSet custT="1"/>
      <dgm:spPr/>
      <dgm:t>
        <a:bodyPr/>
        <a:lstStyle/>
        <a:p>
          <a:r>
            <a:rPr lang="en-GB" sz="2000" b="1"/>
            <a:t>Why It Matters:</a:t>
          </a:r>
          <a:endParaRPr lang="en-US" sz="2000"/>
        </a:p>
      </dgm:t>
    </dgm:pt>
    <dgm:pt modelId="{2DC48A96-3AC2-4480-BD98-08FB32C90A81}" type="parTrans" cxnId="{306BAA5E-C395-4FE1-A040-83A417C48EBB}">
      <dgm:prSet/>
      <dgm:spPr/>
      <dgm:t>
        <a:bodyPr/>
        <a:lstStyle/>
        <a:p>
          <a:endParaRPr lang="en-US"/>
        </a:p>
      </dgm:t>
    </dgm:pt>
    <dgm:pt modelId="{25004473-0FF8-4A57-92A8-CD5C5177E505}" type="sibTrans" cxnId="{306BAA5E-C395-4FE1-A040-83A417C48EBB}">
      <dgm:prSet/>
      <dgm:spPr/>
      <dgm:t>
        <a:bodyPr/>
        <a:lstStyle/>
        <a:p>
          <a:endParaRPr lang="en-US"/>
        </a:p>
      </dgm:t>
    </dgm:pt>
    <dgm:pt modelId="{A45C5FBD-15AE-4A22-967B-3E3F3FA4D31C}">
      <dgm:prSet/>
      <dgm:spPr/>
      <dgm:t>
        <a:bodyPr/>
        <a:lstStyle/>
        <a:p>
          <a:r>
            <a:rPr lang="en-GB"/>
            <a:t>Critical sector contributing £140 billion annually to the UK economy pre-pandemic.</a:t>
          </a:r>
          <a:endParaRPr lang="en-US"/>
        </a:p>
      </dgm:t>
    </dgm:pt>
    <dgm:pt modelId="{522E79B9-5E3D-492D-9E93-051DF4D48346}" type="parTrans" cxnId="{C8F1879E-68C3-4647-9660-AFB46103CF6B}">
      <dgm:prSet/>
      <dgm:spPr/>
      <dgm:t>
        <a:bodyPr/>
        <a:lstStyle/>
        <a:p>
          <a:endParaRPr lang="en-US"/>
        </a:p>
      </dgm:t>
    </dgm:pt>
    <dgm:pt modelId="{183F4E20-069C-4B79-ABE2-28B7F464E21B}" type="sibTrans" cxnId="{C8F1879E-68C3-4647-9660-AFB46103CF6B}">
      <dgm:prSet/>
      <dgm:spPr/>
      <dgm:t>
        <a:bodyPr/>
        <a:lstStyle/>
        <a:p>
          <a:endParaRPr lang="en-US"/>
        </a:p>
      </dgm:t>
    </dgm:pt>
    <dgm:pt modelId="{725A1D59-C159-4EE2-9231-9324183453CC}">
      <dgm:prSet/>
      <dgm:spPr/>
      <dgm:t>
        <a:bodyPr/>
        <a:lstStyle/>
        <a:p>
          <a:r>
            <a:rPr lang="en-GB"/>
            <a:t>Represents 3–5% of UK business activity, with wide-reaching effects on employment and GDP.</a:t>
          </a:r>
          <a:endParaRPr lang="en-US"/>
        </a:p>
      </dgm:t>
    </dgm:pt>
    <dgm:pt modelId="{460EA5DD-99A1-41A1-B108-D441083F3CC1}" type="parTrans" cxnId="{DB0EAAD5-DB11-4240-B57A-61A2454876D6}">
      <dgm:prSet/>
      <dgm:spPr/>
      <dgm:t>
        <a:bodyPr/>
        <a:lstStyle/>
        <a:p>
          <a:endParaRPr lang="en-US"/>
        </a:p>
      </dgm:t>
    </dgm:pt>
    <dgm:pt modelId="{9D4099F1-DD15-4EBB-A10B-36B62360D3F8}" type="sibTrans" cxnId="{DB0EAAD5-DB11-4240-B57A-61A2454876D6}">
      <dgm:prSet/>
      <dgm:spPr/>
      <dgm:t>
        <a:bodyPr/>
        <a:lstStyle/>
        <a:p>
          <a:endParaRPr lang="en-US"/>
        </a:p>
      </dgm:t>
    </dgm:pt>
    <dgm:pt modelId="{E908F54A-A6A9-4824-8BB4-96CB067F56DB}">
      <dgm:prSet custT="1"/>
      <dgm:spPr/>
      <dgm:t>
        <a:bodyPr/>
        <a:lstStyle/>
        <a:p>
          <a:r>
            <a:rPr lang="en-GB" sz="2000" b="1"/>
            <a:t>Focus:</a:t>
          </a:r>
          <a:endParaRPr lang="en-US" sz="2000"/>
        </a:p>
      </dgm:t>
    </dgm:pt>
    <dgm:pt modelId="{D64F0AB4-BC15-4A25-A6D1-E3805458C597}" type="parTrans" cxnId="{8553929C-61E5-488C-9492-F64CC7734455}">
      <dgm:prSet/>
      <dgm:spPr/>
      <dgm:t>
        <a:bodyPr/>
        <a:lstStyle/>
        <a:p>
          <a:endParaRPr lang="en-US"/>
        </a:p>
      </dgm:t>
    </dgm:pt>
    <dgm:pt modelId="{1FFC03E1-6759-42FF-836A-D6B17AFA0581}" type="sibTrans" cxnId="{8553929C-61E5-488C-9492-F64CC7734455}">
      <dgm:prSet/>
      <dgm:spPr/>
      <dgm:t>
        <a:bodyPr/>
        <a:lstStyle/>
        <a:p>
          <a:endParaRPr lang="en-US"/>
        </a:p>
      </dgm:t>
    </dgm:pt>
    <dgm:pt modelId="{65EF8BAE-C017-431A-A0B9-769B99BC969B}">
      <dgm:prSet/>
      <dgm:spPr/>
      <dgm:t>
        <a:bodyPr/>
        <a:lstStyle/>
        <a:p>
          <a:r>
            <a:rPr lang="en-GB"/>
            <a:t>Explore the responses to the crisis and their effectiveness.</a:t>
          </a:r>
          <a:endParaRPr lang="en-US"/>
        </a:p>
      </dgm:t>
    </dgm:pt>
    <dgm:pt modelId="{79E54EDA-3884-4527-9CEF-EC424E54C7FC}" type="parTrans" cxnId="{15A9D72B-9289-43AC-B91D-0796222A7EEB}">
      <dgm:prSet/>
      <dgm:spPr/>
      <dgm:t>
        <a:bodyPr/>
        <a:lstStyle/>
        <a:p>
          <a:endParaRPr lang="en-US"/>
        </a:p>
      </dgm:t>
    </dgm:pt>
    <dgm:pt modelId="{0856AF09-3043-46B8-A3B3-648E555837B5}" type="sibTrans" cxnId="{15A9D72B-9289-43AC-B91D-0796222A7EEB}">
      <dgm:prSet/>
      <dgm:spPr/>
      <dgm:t>
        <a:bodyPr/>
        <a:lstStyle/>
        <a:p>
          <a:endParaRPr lang="en-US"/>
        </a:p>
      </dgm:t>
    </dgm:pt>
    <dgm:pt modelId="{73BED259-D260-4768-A4E8-B16C692BC518}">
      <dgm:prSet/>
      <dgm:spPr/>
      <dgm:t>
        <a:bodyPr/>
        <a:lstStyle/>
        <a:p>
          <a:r>
            <a:rPr lang="en-GB"/>
            <a:t>Address resilience and long-term recovery strategies.</a:t>
          </a:r>
          <a:endParaRPr lang="en-US"/>
        </a:p>
      </dgm:t>
    </dgm:pt>
    <dgm:pt modelId="{C1ABCD25-DBE6-4B5F-8C1E-C11BE67FAF65}" type="parTrans" cxnId="{12C4E38A-F666-4C88-89DF-F94844929675}">
      <dgm:prSet/>
      <dgm:spPr/>
      <dgm:t>
        <a:bodyPr/>
        <a:lstStyle/>
        <a:p>
          <a:endParaRPr lang="en-US"/>
        </a:p>
      </dgm:t>
    </dgm:pt>
    <dgm:pt modelId="{3BB33F52-040B-4326-B8D3-2E3EB835BD8B}" type="sibTrans" cxnId="{12C4E38A-F666-4C88-89DF-F94844929675}">
      <dgm:prSet/>
      <dgm:spPr/>
      <dgm:t>
        <a:bodyPr/>
        <a:lstStyle/>
        <a:p>
          <a:endParaRPr lang="en-US"/>
        </a:p>
      </dgm:t>
    </dgm:pt>
    <dgm:pt modelId="{DED67C29-CC50-4657-93EF-AA6B8DD23F7A}" type="pres">
      <dgm:prSet presAssocID="{052B621E-93CF-4166-965A-7E18D2BE688A}" presName="diagram" presStyleCnt="0">
        <dgm:presLayoutVars>
          <dgm:chPref val="1"/>
          <dgm:dir/>
          <dgm:animOne val="branch"/>
          <dgm:animLvl val="lvl"/>
          <dgm:resizeHandles/>
        </dgm:presLayoutVars>
      </dgm:prSet>
      <dgm:spPr/>
      <dgm:t>
        <a:bodyPr/>
        <a:lstStyle/>
        <a:p>
          <a:endParaRPr lang="en-US"/>
        </a:p>
      </dgm:t>
    </dgm:pt>
    <dgm:pt modelId="{CCD67562-CA20-48B5-8F22-61519C6F5E3B}" type="pres">
      <dgm:prSet presAssocID="{458DE439-00D0-48F4-825C-DAC15E4F7852}" presName="root" presStyleCnt="0"/>
      <dgm:spPr/>
    </dgm:pt>
    <dgm:pt modelId="{B502E5C8-1502-4908-993E-D989DAE2AF04}" type="pres">
      <dgm:prSet presAssocID="{458DE439-00D0-48F4-825C-DAC15E4F7852}" presName="rootComposite" presStyleCnt="0"/>
      <dgm:spPr/>
    </dgm:pt>
    <dgm:pt modelId="{3FDEC983-0466-4ED2-B841-D91197A856E1}" type="pres">
      <dgm:prSet presAssocID="{458DE439-00D0-48F4-825C-DAC15E4F7852}" presName="rootText" presStyleLbl="node1" presStyleIdx="0" presStyleCnt="3" custScaleY="71256"/>
      <dgm:spPr/>
      <dgm:t>
        <a:bodyPr/>
        <a:lstStyle/>
        <a:p>
          <a:endParaRPr lang="en-US"/>
        </a:p>
      </dgm:t>
    </dgm:pt>
    <dgm:pt modelId="{D4484A62-9CE9-4BEF-9BC4-B381BD527C51}" type="pres">
      <dgm:prSet presAssocID="{458DE439-00D0-48F4-825C-DAC15E4F7852}" presName="rootConnector" presStyleLbl="node1" presStyleIdx="0" presStyleCnt="3"/>
      <dgm:spPr/>
      <dgm:t>
        <a:bodyPr/>
        <a:lstStyle/>
        <a:p>
          <a:endParaRPr lang="en-US"/>
        </a:p>
      </dgm:t>
    </dgm:pt>
    <dgm:pt modelId="{785A2D88-FEBE-4082-9EE3-ADA1595DCAAC}" type="pres">
      <dgm:prSet presAssocID="{458DE439-00D0-48F4-825C-DAC15E4F7852}" presName="childShape" presStyleCnt="0"/>
      <dgm:spPr/>
    </dgm:pt>
    <dgm:pt modelId="{53BED985-909D-42C4-9ED0-DD900F8B50D1}" type="pres">
      <dgm:prSet presAssocID="{BD372D84-244F-4734-A400-EFEF922E033C}" presName="Name13" presStyleLbl="parChTrans1D2" presStyleIdx="0" presStyleCnt="6"/>
      <dgm:spPr/>
      <dgm:t>
        <a:bodyPr/>
        <a:lstStyle/>
        <a:p>
          <a:endParaRPr lang="en-US"/>
        </a:p>
      </dgm:t>
    </dgm:pt>
    <dgm:pt modelId="{950F3A46-2290-41C2-9386-60DA978B8013}" type="pres">
      <dgm:prSet presAssocID="{13534DB9-D031-4262-9599-CD22B4793BFD}" presName="childText" presStyleLbl="bgAcc1" presStyleIdx="0" presStyleCnt="6">
        <dgm:presLayoutVars>
          <dgm:bulletEnabled val="1"/>
        </dgm:presLayoutVars>
      </dgm:prSet>
      <dgm:spPr/>
      <dgm:t>
        <a:bodyPr/>
        <a:lstStyle/>
        <a:p>
          <a:endParaRPr lang="en-US"/>
        </a:p>
      </dgm:t>
    </dgm:pt>
    <dgm:pt modelId="{69D3658F-CCCC-4C6C-A0B6-BB0DC37A0D29}" type="pres">
      <dgm:prSet presAssocID="{78D793CC-77E4-4149-9F85-A19A19FEAAE1}" presName="Name13" presStyleLbl="parChTrans1D2" presStyleIdx="1" presStyleCnt="6"/>
      <dgm:spPr/>
      <dgm:t>
        <a:bodyPr/>
        <a:lstStyle/>
        <a:p>
          <a:endParaRPr lang="en-US"/>
        </a:p>
      </dgm:t>
    </dgm:pt>
    <dgm:pt modelId="{95B4E927-5EE9-4B46-AB80-88B2BF2B09CC}" type="pres">
      <dgm:prSet presAssocID="{2EAA2B83-4917-469A-934F-09D533904E13}" presName="childText" presStyleLbl="bgAcc1" presStyleIdx="1" presStyleCnt="6">
        <dgm:presLayoutVars>
          <dgm:bulletEnabled val="1"/>
        </dgm:presLayoutVars>
      </dgm:prSet>
      <dgm:spPr/>
      <dgm:t>
        <a:bodyPr/>
        <a:lstStyle/>
        <a:p>
          <a:endParaRPr lang="en-US"/>
        </a:p>
      </dgm:t>
    </dgm:pt>
    <dgm:pt modelId="{D1EAB999-74AC-4CAB-9D18-67A7B4F6E647}" type="pres">
      <dgm:prSet presAssocID="{E3B3AA3C-D06A-4D74-ABFA-8468B989CD37}" presName="root" presStyleCnt="0"/>
      <dgm:spPr/>
    </dgm:pt>
    <dgm:pt modelId="{9FFA84DC-A9C7-4DA8-91FF-88667A7B2AF4}" type="pres">
      <dgm:prSet presAssocID="{E3B3AA3C-D06A-4D74-ABFA-8468B989CD37}" presName="rootComposite" presStyleCnt="0"/>
      <dgm:spPr/>
    </dgm:pt>
    <dgm:pt modelId="{D49BBD00-1B94-462D-847F-03D5BB0C1763}" type="pres">
      <dgm:prSet presAssocID="{E3B3AA3C-D06A-4D74-ABFA-8468B989CD37}" presName="rootText" presStyleLbl="node1" presStyleIdx="1" presStyleCnt="3" custScaleY="71256"/>
      <dgm:spPr/>
      <dgm:t>
        <a:bodyPr/>
        <a:lstStyle/>
        <a:p>
          <a:endParaRPr lang="en-US"/>
        </a:p>
      </dgm:t>
    </dgm:pt>
    <dgm:pt modelId="{0498B062-F629-4873-84F8-149E381EC6BA}" type="pres">
      <dgm:prSet presAssocID="{E3B3AA3C-D06A-4D74-ABFA-8468B989CD37}" presName="rootConnector" presStyleLbl="node1" presStyleIdx="1" presStyleCnt="3"/>
      <dgm:spPr/>
      <dgm:t>
        <a:bodyPr/>
        <a:lstStyle/>
        <a:p>
          <a:endParaRPr lang="en-US"/>
        </a:p>
      </dgm:t>
    </dgm:pt>
    <dgm:pt modelId="{2CE322F8-0193-4E8B-B37A-C721E1D86631}" type="pres">
      <dgm:prSet presAssocID="{E3B3AA3C-D06A-4D74-ABFA-8468B989CD37}" presName="childShape" presStyleCnt="0"/>
      <dgm:spPr/>
    </dgm:pt>
    <dgm:pt modelId="{766B7F0D-7256-42DF-9939-1FC22F5A96D5}" type="pres">
      <dgm:prSet presAssocID="{522E79B9-5E3D-492D-9E93-051DF4D48346}" presName="Name13" presStyleLbl="parChTrans1D2" presStyleIdx="2" presStyleCnt="6"/>
      <dgm:spPr/>
      <dgm:t>
        <a:bodyPr/>
        <a:lstStyle/>
        <a:p>
          <a:endParaRPr lang="en-US"/>
        </a:p>
      </dgm:t>
    </dgm:pt>
    <dgm:pt modelId="{6A9309C5-A3F0-4A2B-9BC9-E29EA74E6C71}" type="pres">
      <dgm:prSet presAssocID="{A45C5FBD-15AE-4A22-967B-3E3F3FA4D31C}" presName="childText" presStyleLbl="bgAcc1" presStyleIdx="2" presStyleCnt="6">
        <dgm:presLayoutVars>
          <dgm:bulletEnabled val="1"/>
        </dgm:presLayoutVars>
      </dgm:prSet>
      <dgm:spPr/>
      <dgm:t>
        <a:bodyPr/>
        <a:lstStyle/>
        <a:p>
          <a:endParaRPr lang="en-US"/>
        </a:p>
      </dgm:t>
    </dgm:pt>
    <dgm:pt modelId="{B581908F-6219-4492-8D62-8B2764E72245}" type="pres">
      <dgm:prSet presAssocID="{460EA5DD-99A1-41A1-B108-D441083F3CC1}" presName="Name13" presStyleLbl="parChTrans1D2" presStyleIdx="3" presStyleCnt="6"/>
      <dgm:spPr/>
      <dgm:t>
        <a:bodyPr/>
        <a:lstStyle/>
        <a:p>
          <a:endParaRPr lang="en-US"/>
        </a:p>
      </dgm:t>
    </dgm:pt>
    <dgm:pt modelId="{A3411EB6-E652-497E-8B2E-840D0B16B334}" type="pres">
      <dgm:prSet presAssocID="{725A1D59-C159-4EE2-9231-9324183453CC}" presName="childText" presStyleLbl="bgAcc1" presStyleIdx="3" presStyleCnt="6">
        <dgm:presLayoutVars>
          <dgm:bulletEnabled val="1"/>
        </dgm:presLayoutVars>
      </dgm:prSet>
      <dgm:spPr/>
      <dgm:t>
        <a:bodyPr/>
        <a:lstStyle/>
        <a:p>
          <a:endParaRPr lang="en-US"/>
        </a:p>
      </dgm:t>
    </dgm:pt>
    <dgm:pt modelId="{04D40903-D7E1-4C86-BE0D-26B88DB14E41}" type="pres">
      <dgm:prSet presAssocID="{E908F54A-A6A9-4824-8BB4-96CB067F56DB}" presName="root" presStyleCnt="0"/>
      <dgm:spPr/>
    </dgm:pt>
    <dgm:pt modelId="{71A91F84-C1C6-4EBF-B630-5860862D4517}" type="pres">
      <dgm:prSet presAssocID="{E908F54A-A6A9-4824-8BB4-96CB067F56DB}" presName="rootComposite" presStyleCnt="0"/>
      <dgm:spPr/>
    </dgm:pt>
    <dgm:pt modelId="{1BAA077F-D63B-4D02-A1FA-1F51AD16E753}" type="pres">
      <dgm:prSet presAssocID="{E908F54A-A6A9-4824-8BB4-96CB067F56DB}" presName="rootText" presStyleLbl="node1" presStyleIdx="2" presStyleCnt="3" custScaleY="71256"/>
      <dgm:spPr/>
      <dgm:t>
        <a:bodyPr/>
        <a:lstStyle/>
        <a:p>
          <a:endParaRPr lang="en-US"/>
        </a:p>
      </dgm:t>
    </dgm:pt>
    <dgm:pt modelId="{0FC62909-FBFB-4338-9579-7EC4E2CB54E0}" type="pres">
      <dgm:prSet presAssocID="{E908F54A-A6A9-4824-8BB4-96CB067F56DB}" presName="rootConnector" presStyleLbl="node1" presStyleIdx="2" presStyleCnt="3"/>
      <dgm:spPr/>
      <dgm:t>
        <a:bodyPr/>
        <a:lstStyle/>
        <a:p>
          <a:endParaRPr lang="en-US"/>
        </a:p>
      </dgm:t>
    </dgm:pt>
    <dgm:pt modelId="{5DCA4D52-B8B5-4A81-9274-C6122F97D850}" type="pres">
      <dgm:prSet presAssocID="{E908F54A-A6A9-4824-8BB4-96CB067F56DB}" presName="childShape" presStyleCnt="0"/>
      <dgm:spPr/>
    </dgm:pt>
    <dgm:pt modelId="{B32955B3-CB86-4C8D-BED5-3EC27A280A6B}" type="pres">
      <dgm:prSet presAssocID="{79E54EDA-3884-4527-9CEF-EC424E54C7FC}" presName="Name13" presStyleLbl="parChTrans1D2" presStyleIdx="4" presStyleCnt="6"/>
      <dgm:spPr/>
      <dgm:t>
        <a:bodyPr/>
        <a:lstStyle/>
        <a:p>
          <a:endParaRPr lang="en-US"/>
        </a:p>
      </dgm:t>
    </dgm:pt>
    <dgm:pt modelId="{BF3799AF-84C1-4A60-AE6A-F1891FEA8EAC}" type="pres">
      <dgm:prSet presAssocID="{65EF8BAE-C017-431A-A0B9-769B99BC969B}" presName="childText" presStyleLbl="bgAcc1" presStyleIdx="4" presStyleCnt="6">
        <dgm:presLayoutVars>
          <dgm:bulletEnabled val="1"/>
        </dgm:presLayoutVars>
      </dgm:prSet>
      <dgm:spPr/>
      <dgm:t>
        <a:bodyPr/>
        <a:lstStyle/>
        <a:p>
          <a:endParaRPr lang="en-US"/>
        </a:p>
      </dgm:t>
    </dgm:pt>
    <dgm:pt modelId="{08F2F45A-ED10-4B79-A5A8-DCB48BAF4B42}" type="pres">
      <dgm:prSet presAssocID="{C1ABCD25-DBE6-4B5F-8C1E-C11BE67FAF65}" presName="Name13" presStyleLbl="parChTrans1D2" presStyleIdx="5" presStyleCnt="6"/>
      <dgm:spPr/>
      <dgm:t>
        <a:bodyPr/>
        <a:lstStyle/>
        <a:p>
          <a:endParaRPr lang="en-US"/>
        </a:p>
      </dgm:t>
    </dgm:pt>
    <dgm:pt modelId="{35ADD74A-2078-4649-BEFF-DCA8E6CDFA28}" type="pres">
      <dgm:prSet presAssocID="{73BED259-D260-4768-A4E8-B16C692BC518}" presName="childText" presStyleLbl="bgAcc1" presStyleIdx="5" presStyleCnt="6">
        <dgm:presLayoutVars>
          <dgm:bulletEnabled val="1"/>
        </dgm:presLayoutVars>
      </dgm:prSet>
      <dgm:spPr/>
      <dgm:t>
        <a:bodyPr/>
        <a:lstStyle/>
        <a:p>
          <a:endParaRPr lang="en-US"/>
        </a:p>
      </dgm:t>
    </dgm:pt>
  </dgm:ptLst>
  <dgm:cxnLst>
    <dgm:cxn modelId="{979E9234-BB1B-4CCE-B851-4FFFF53F0A29}" type="presOf" srcId="{458DE439-00D0-48F4-825C-DAC15E4F7852}" destId="{3FDEC983-0466-4ED2-B841-D91197A856E1}" srcOrd="0" destOrd="0" presId="urn:microsoft.com/office/officeart/2005/8/layout/hierarchy3"/>
    <dgm:cxn modelId="{0F5B9416-A973-4361-B1FF-10E932EE0A85}" type="presOf" srcId="{A45C5FBD-15AE-4A22-967B-3E3F3FA4D31C}" destId="{6A9309C5-A3F0-4A2B-9BC9-E29EA74E6C71}" srcOrd="0" destOrd="0" presId="urn:microsoft.com/office/officeart/2005/8/layout/hierarchy3"/>
    <dgm:cxn modelId="{5CA5225F-5924-4808-94ED-6D05D8D8A936}" type="presOf" srcId="{79E54EDA-3884-4527-9CEF-EC424E54C7FC}" destId="{B32955B3-CB86-4C8D-BED5-3EC27A280A6B}" srcOrd="0" destOrd="0" presId="urn:microsoft.com/office/officeart/2005/8/layout/hierarchy3"/>
    <dgm:cxn modelId="{5255B400-784A-4C81-95DC-E4F104F9E506}" type="presOf" srcId="{052B621E-93CF-4166-965A-7E18D2BE688A}" destId="{DED67C29-CC50-4657-93EF-AA6B8DD23F7A}" srcOrd="0" destOrd="0" presId="urn:microsoft.com/office/officeart/2005/8/layout/hierarchy3"/>
    <dgm:cxn modelId="{2A7508A3-0CB7-4488-8B96-7249CD131F9C}" type="presOf" srcId="{522E79B9-5E3D-492D-9E93-051DF4D48346}" destId="{766B7F0D-7256-42DF-9939-1FC22F5A96D5}" srcOrd="0" destOrd="0" presId="urn:microsoft.com/office/officeart/2005/8/layout/hierarchy3"/>
    <dgm:cxn modelId="{C8F1879E-68C3-4647-9660-AFB46103CF6B}" srcId="{E3B3AA3C-D06A-4D74-ABFA-8468B989CD37}" destId="{A45C5FBD-15AE-4A22-967B-3E3F3FA4D31C}" srcOrd="0" destOrd="0" parTransId="{522E79B9-5E3D-492D-9E93-051DF4D48346}" sibTransId="{183F4E20-069C-4B79-ABE2-28B7F464E21B}"/>
    <dgm:cxn modelId="{0034EABF-02E6-412C-80DE-5012D8A564D2}" type="presOf" srcId="{2EAA2B83-4917-469A-934F-09D533904E13}" destId="{95B4E927-5EE9-4B46-AB80-88B2BF2B09CC}" srcOrd="0" destOrd="0" presId="urn:microsoft.com/office/officeart/2005/8/layout/hierarchy3"/>
    <dgm:cxn modelId="{057E9F12-6712-4506-893E-E45981648DA7}" type="presOf" srcId="{13534DB9-D031-4262-9599-CD22B4793BFD}" destId="{950F3A46-2290-41C2-9386-60DA978B8013}" srcOrd="0" destOrd="0" presId="urn:microsoft.com/office/officeart/2005/8/layout/hierarchy3"/>
    <dgm:cxn modelId="{6E9BB46A-90D3-44B2-A709-0B6B1A97BC50}" type="presOf" srcId="{458DE439-00D0-48F4-825C-DAC15E4F7852}" destId="{D4484A62-9CE9-4BEF-9BC4-B381BD527C51}" srcOrd="1" destOrd="0" presId="urn:microsoft.com/office/officeart/2005/8/layout/hierarchy3"/>
    <dgm:cxn modelId="{35A43C9F-FD4C-406E-9651-4565858DEB0B}" type="presOf" srcId="{460EA5DD-99A1-41A1-B108-D441083F3CC1}" destId="{B581908F-6219-4492-8D62-8B2764E72245}" srcOrd="0" destOrd="0" presId="urn:microsoft.com/office/officeart/2005/8/layout/hierarchy3"/>
    <dgm:cxn modelId="{306BAA5E-C395-4FE1-A040-83A417C48EBB}" srcId="{052B621E-93CF-4166-965A-7E18D2BE688A}" destId="{E3B3AA3C-D06A-4D74-ABFA-8468B989CD37}" srcOrd="1" destOrd="0" parTransId="{2DC48A96-3AC2-4480-BD98-08FB32C90A81}" sibTransId="{25004473-0FF8-4A57-92A8-CD5C5177E505}"/>
    <dgm:cxn modelId="{5A8BA89A-4029-417D-84CF-608F4F41FED1}" type="presOf" srcId="{725A1D59-C159-4EE2-9231-9324183453CC}" destId="{A3411EB6-E652-497E-8B2E-840D0B16B334}" srcOrd="0" destOrd="0" presId="urn:microsoft.com/office/officeart/2005/8/layout/hierarchy3"/>
    <dgm:cxn modelId="{CFE0E0E1-18D1-4480-9D36-6AE58BB98CBC}" type="presOf" srcId="{73BED259-D260-4768-A4E8-B16C692BC518}" destId="{35ADD74A-2078-4649-BEFF-DCA8E6CDFA28}" srcOrd="0" destOrd="0" presId="urn:microsoft.com/office/officeart/2005/8/layout/hierarchy3"/>
    <dgm:cxn modelId="{E280E098-46F2-4AA4-BA25-F7D4385986AE}" type="presOf" srcId="{C1ABCD25-DBE6-4B5F-8C1E-C11BE67FAF65}" destId="{08F2F45A-ED10-4B79-A5A8-DCB48BAF4B42}" srcOrd="0" destOrd="0" presId="urn:microsoft.com/office/officeart/2005/8/layout/hierarchy3"/>
    <dgm:cxn modelId="{E9F2B759-7B4C-475D-A419-5682D649ED8F}" type="presOf" srcId="{E908F54A-A6A9-4824-8BB4-96CB067F56DB}" destId="{1BAA077F-D63B-4D02-A1FA-1F51AD16E753}" srcOrd="0" destOrd="0" presId="urn:microsoft.com/office/officeart/2005/8/layout/hierarchy3"/>
    <dgm:cxn modelId="{E475AECF-382B-4409-B3A5-36BF7294A1DD}" srcId="{458DE439-00D0-48F4-825C-DAC15E4F7852}" destId="{13534DB9-D031-4262-9599-CD22B4793BFD}" srcOrd="0" destOrd="0" parTransId="{BD372D84-244F-4734-A400-EFEF922E033C}" sibTransId="{3DF56A75-B49D-4B69-A11B-CC89C35846B4}"/>
    <dgm:cxn modelId="{9C8A4C74-D09A-4A72-B69B-261B23B6DBA0}" type="presOf" srcId="{78D793CC-77E4-4149-9F85-A19A19FEAAE1}" destId="{69D3658F-CCCC-4C6C-A0B6-BB0DC37A0D29}" srcOrd="0" destOrd="0" presId="urn:microsoft.com/office/officeart/2005/8/layout/hierarchy3"/>
    <dgm:cxn modelId="{DB0EAAD5-DB11-4240-B57A-61A2454876D6}" srcId="{E3B3AA3C-D06A-4D74-ABFA-8468B989CD37}" destId="{725A1D59-C159-4EE2-9231-9324183453CC}" srcOrd="1" destOrd="0" parTransId="{460EA5DD-99A1-41A1-B108-D441083F3CC1}" sibTransId="{9D4099F1-DD15-4EBB-A10B-36B62360D3F8}"/>
    <dgm:cxn modelId="{054F5297-3A8F-43A8-968D-A3EC165A054A}" type="presOf" srcId="{65EF8BAE-C017-431A-A0B9-769B99BC969B}" destId="{BF3799AF-84C1-4A60-AE6A-F1891FEA8EAC}" srcOrd="0" destOrd="0" presId="urn:microsoft.com/office/officeart/2005/8/layout/hierarchy3"/>
    <dgm:cxn modelId="{26809D41-E150-47E9-9B7C-C8211EC9012D}" type="presOf" srcId="{E3B3AA3C-D06A-4D74-ABFA-8468B989CD37}" destId="{0498B062-F629-4873-84F8-149E381EC6BA}" srcOrd="1" destOrd="0" presId="urn:microsoft.com/office/officeart/2005/8/layout/hierarchy3"/>
    <dgm:cxn modelId="{D7679F4B-B368-4473-BF83-3B8B593CA466}" srcId="{458DE439-00D0-48F4-825C-DAC15E4F7852}" destId="{2EAA2B83-4917-469A-934F-09D533904E13}" srcOrd="1" destOrd="0" parTransId="{78D793CC-77E4-4149-9F85-A19A19FEAAE1}" sibTransId="{04DD1BA5-9571-4441-BABC-6E46AC60A807}"/>
    <dgm:cxn modelId="{547BC338-E6AC-4B4A-B700-A2F539E03F10}" srcId="{052B621E-93CF-4166-965A-7E18D2BE688A}" destId="{458DE439-00D0-48F4-825C-DAC15E4F7852}" srcOrd="0" destOrd="0" parTransId="{5FADCB44-F05F-4FD3-987E-937FD2E88321}" sibTransId="{3F997705-ACCB-4DB7-B6A4-AD8AAB4A1741}"/>
    <dgm:cxn modelId="{12C4E38A-F666-4C88-89DF-F94844929675}" srcId="{E908F54A-A6A9-4824-8BB4-96CB067F56DB}" destId="{73BED259-D260-4768-A4E8-B16C692BC518}" srcOrd="1" destOrd="0" parTransId="{C1ABCD25-DBE6-4B5F-8C1E-C11BE67FAF65}" sibTransId="{3BB33F52-040B-4326-B8D3-2E3EB835BD8B}"/>
    <dgm:cxn modelId="{15A9D72B-9289-43AC-B91D-0796222A7EEB}" srcId="{E908F54A-A6A9-4824-8BB4-96CB067F56DB}" destId="{65EF8BAE-C017-431A-A0B9-769B99BC969B}" srcOrd="0" destOrd="0" parTransId="{79E54EDA-3884-4527-9CEF-EC424E54C7FC}" sibTransId="{0856AF09-3043-46B8-A3B3-648E555837B5}"/>
    <dgm:cxn modelId="{8553929C-61E5-488C-9492-F64CC7734455}" srcId="{052B621E-93CF-4166-965A-7E18D2BE688A}" destId="{E908F54A-A6A9-4824-8BB4-96CB067F56DB}" srcOrd="2" destOrd="0" parTransId="{D64F0AB4-BC15-4A25-A6D1-E3805458C597}" sibTransId="{1FFC03E1-6759-42FF-836A-D6B17AFA0581}"/>
    <dgm:cxn modelId="{A95BD2C1-B7CF-4AC3-B4E4-14ED0A5F6FB9}" type="presOf" srcId="{E908F54A-A6A9-4824-8BB4-96CB067F56DB}" destId="{0FC62909-FBFB-4338-9579-7EC4E2CB54E0}" srcOrd="1" destOrd="0" presId="urn:microsoft.com/office/officeart/2005/8/layout/hierarchy3"/>
    <dgm:cxn modelId="{991DFB58-9880-489E-9928-C5B1891CAD16}" type="presOf" srcId="{E3B3AA3C-D06A-4D74-ABFA-8468B989CD37}" destId="{D49BBD00-1B94-462D-847F-03D5BB0C1763}" srcOrd="0" destOrd="0" presId="urn:microsoft.com/office/officeart/2005/8/layout/hierarchy3"/>
    <dgm:cxn modelId="{5B302AD0-463A-49FF-A2B0-1BE34AEEA62F}" type="presOf" srcId="{BD372D84-244F-4734-A400-EFEF922E033C}" destId="{53BED985-909D-42C4-9ED0-DD900F8B50D1}" srcOrd="0" destOrd="0" presId="urn:microsoft.com/office/officeart/2005/8/layout/hierarchy3"/>
    <dgm:cxn modelId="{AE99592E-2F99-48B7-8ADC-6DFA0B3C81CC}" type="presParOf" srcId="{DED67C29-CC50-4657-93EF-AA6B8DD23F7A}" destId="{CCD67562-CA20-48B5-8F22-61519C6F5E3B}" srcOrd="0" destOrd="0" presId="urn:microsoft.com/office/officeart/2005/8/layout/hierarchy3"/>
    <dgm:cxn modelId="{A3B4D4C4-D09B-4077-BC14-A22DEEF82CEF}" type="presParOf" srcId="{CCD67562-CA20-48B5-8F22-61519C6F5E3B}" destId="{B502E5C8-1502-4908-993E-D989DAE2AF04}" srcOrd="0" destOrd="0" presId="urn:microsoft.com/office/officeart/2005/8/layout/hierarchy3"/>
    <dgm:cxn modelId="{75D2E8AE-03AB-4856-BE07-C593C5D86662}" type="presParOf" srcId="{B502E5C8-1502-4908-993E-D989DAE2AF04}" destId="{3FDEC983-0466-4ED2-B841-D91197A856E1}" srcOrd="0" destOrd="0" presId="urn:microsoft.com/office/officeart/2005/8/layout/hierarchy3"/>
    <dgm:cxn modelId="{EEF5ABF5-7BF7-43FE-99DD-92452DD84D7A}" type="presParOf" srcId="{B502E5C8-1502-4908-993E-D989DAE2AF04}" destId="{D4484A62-9CE9-4BEF-9BC4-B381BD527C51}" srcOrd="1" destOrd="0" presId="urn:microsoft.com/office/officeart/2005/8/layout/hierarchy3"/>
    <dgm:cxn modelId="{8BB8A92B-7FD9-4AD1-AD4C-AA88EFA5E453}" type="presParOf" srcId="{CCD67562-CA20-48B5-8F22-61519C6F5E3B}" destId="{785A2D88-FEBE-4082-9EE3-ADA1595DCAAC}" srcOrd="1" destOrd="0" presId="urn:microsoft.com/office/officeart/2005/8/layout/hierarchy3"/>
    <dgm:cxn modelId="{957C34FC-E5F1-4D46-934C-C7269D43430C}" type="presParOf" srcId="{785A2D88-FEBE-4082-9EE3-ADA1595DCAAC}" destId="{53BED985-909D-42C4-9ED0-DD900F8B50D1}" srcOrd="0" destOrd="0" presId="urn:microsoft.com/office/officeart/2005/8/layout/hierarchy3"/>
    <dgm:cxn modelId="{86FCBE93-C760-409B-8E1D-AF38997E7E25}" type="presParOf" srcId="{785A2D88-FEBE-4082-9EE3-ADA1595DCAAC}" destId="{950F3A46-2290-41C2-9386-60DA978B8013}" srcOrd="1" destOrd="0" presId="urn:microsoft.com/office/officeart/2005/8/layout/hierarchy3"/>
    <dgm:cxn modelId="{8B597B48-6D25-4272-B12F-EE7D580F8CA5}" type="presParOf" srcId="{785A2D88-FEBE-4082-9EE3-ADA1595DCAAC}" destId="{69D3658F-CCCC-4C6C-A0B6-BB0DC37A0D29}" srcOrd="2" destOrd="0" presId="urn:microsoft.com/office/officeart/2005/8/layout/hierarchy3"/>
    <dgm:cxn modelId="{BDFD74C1-9982-4EF8-849D-6AD7DD7DD514}" type="presParOf" srcId="{785A2D88-FEBE-4082-9EE3-ADA1595DCAAC}" destId="{95B4E927-5EE9-4B46-AB80-88B2BF2B09CC}" srcOrd="3" destOrd="0" presId="urn:microsoft.com/office/officeart/2005/8/layout/hierarchy3"/>
    <dgm:cxn modelId="{416ADC69-DB2E-4048-80A5-38A400C7FFE2}" type="presParOf" srcId="{DED67C29-CC50-4657-93EF-AA6B8DD23F7A}" destId="{D1EAB999-74AC-4CAB-9D18-67A7B4F6E647}" srcOrd="1" destOrd="0" presId="urn:microsoft.com/office/officeart/2005/8/layout/hierarchy3"/>
    <dgm:cxn modelId="{E3C05116-C49B-4D28-91E7-04638DF0CFCB}" type="presParOf" srcId="{D1EAB999-74AC-4CAB-9D18-67A7B4F6E647}" destId="{9FFA84DC-A9C7-4DA8-91FF-88667A7B2AF4}" srcOrd="0" destOrd="0" presId="urn:microsoft.com/office/officeart/2005/8/layout/hierarchy3"/>
    <dgm:cxn modelId="{55BFA56C-79D3-452B-AFB2-227CD0F1C0D1}" type="presParOf" srcId="{9FFA84DC-A9C7-4DA8-91FF-88667A7B2AF4}" destId="{D49BBD00-1B94-462D-847F-03D5BB0C1763}" srcOrd="0" destOrd="0" presId="urn:microsoft.com/office/officeart/2005/8/layout/hierarchy3"/>
    <dgm:cxn modelId="{52ACADE4-2AF2-401E-87C8-221C6C135026}" type="presParOf" srcId="{9FFA84DC-A9C7-4DA8-91FF-88667A7B2AF4}" destId="{0498B062-F629-4873-84F8-149E381EC6BA}" srcOrd="1" destOrd="0" presId="urn:microsoft.com/office/officeart/2005/8/layout/hierarchy3"/>
    <dgm:cxn modelId="{249C994E-E9A7-4D33-8E53-B4A3A342B211}" type="presParOf" srcId="{D1EAB999-74AC-4CAB-9D18-67A7B4F6E647}" destId="{2CE322F8-0193-4E8B-B37A-C721E1D86631}" srcOrd="1" destOrd="0" presId="urn:microsoft.com/office/officeart/2005/8/layout/hierarchy3"/>
    <dgm:cxn modelId="{0A47448D-1CFF-43C9-8296-E75CF98C8E92}" type="presParOf" srcId="{2CE322F8-0193-4E8B-B37A-C721E1D86631}" destId="{766B7F0D-7256-42DF-9939-1FC22F5A96D5}" srcOrd="0" destOrd="0" presId="urn:microsoft.com/office/officeart/2005/8/layout/hierarchy3"/>
    <dgm:cxn modelId="{E455939D-ACE6-4D8D-AA4E-33F5BDCA3B90}" type="presParOf" srcId="{2CE322F8-0193-4E8B-B37A-C721E1D86631}" destId="{6A9309C5-A3F0-4A2B-9BC9-E29EA74E6C71}" srcOrd="1" destOrd="0" presId="urn:microsoft.com/office/officeart/2005/8/layout/hierarchy3"/>
    <dgm:cxn modelId="{1DACB8F2-DF26-49E2-A3D3-F58D4BC29E2F}" type="presParOf" srcId="{2CE322F8-0193-4E8B-B37A-C721E1D86631}" destId="{B581908F-6219-4492-8D62-8B2764E72245}" srcOrd="2" destOrd="0" presId="urn:microsoft.com/office/officeart/2005/8/layout/hierarchy3"/>
    <dgm:cxn modelId="{49ABAF91-4232-4EAB-BF5A-F3B1B4D2702A}" type="presParOf" srcId="{2CE322F8-0193-4E8B-B37A-C721E1D86631}" destId="{A3411EB6-E652-497E-8B2E-840D0B16B334}" srcOrd="3" destOrd="0" presId="urn:microsoft.com/office/officeart/2005/8/layout/hierarchy3"/>
    <dgm:cxn modelId="{BCC030DB-7914-4CAE-B427-D772DD5A6479}" type="presParOf" srcId="{DED67C29-CC50-4657-93EF-AA6B8DD23F7A}" destId="{04D40903-D7E1-4C86-BE0D-26B88DB14E41}" srcOrd="2" destOrd="0" presId="urn:microsoft.com/office/officeart/2005/8/layout/hierarchy3"/>
    <dgm:cxn modelId="{8BBBAC32-B085-4933-BE84-F8A2FD46F627}" type="presParOf" srcId="{04D40903-D7E1-4C86-BE0D-26B88DB14E41}" destId="{71A91F84-C1C6-4EBF-B630-5860862D4517}" srcOrd="0" destOrd="0" presId="urn:microsoft.com/office/officeart/2005/8/layout/hierarchy3"/>
    <dgm:cxn modelId="{086A74DC-A447-4518-902A-80E963A09551}" type="presParOf" srcId="{71A91F84-C1C6-4EBF-B630-5860862D4517}" destId="{1BAA077F-D63B-4D02-A1FA-1F51AD16E753}" srcOrd="0" destOrd="0" presId="urn:microsoft.com/office/officeart/2005/8/layout/hierarchy3"/>
    <dgm:cxn modelId="{66CF804A-9434-4DAE-B425-C77C0532831A}" type="presParOf" srcId="{71A91F84-C1C6-4EBF-B630-5860862D4517}" destId="{0FC62909-FBFB-4338-9579-7EC4E2CB54E0}" srcOrd="1" destOrd="0" presId="urn:microsoft.com/office/officeart/2005/8/layout/hierarchy3"/>
    <dgm:cxn modelId="{0FCA9782-9BCB-45AC-9592-6EDE07AB6D10}" type="presParOf" srcId="{04D40903-D7E1-4C86-BE0D-26B88DB14E41}" destId="{5DCA4D52-B8B5-4A81-9274-C6122F97D850}" srcOrd="1" destOrd="0" presId="urn:microsoft.com/office/officeart/2005/8/layout/hierarchy3"/>
    <dgm:cxn modelId="{93BF9DE2-459B-44D9-953E-3319025D8AAB}" type="presParOf" srcId="{5DCA4D52-B8B5-4A81-9274-C6122F97D850}" destId="{B32955B3-CB86-4C8D-BED5-3EC27A280A6B}" srcOrd="0" destOrd="0" presId="urn:microsoft.com/office/officeart/2005/8/layout/hierarchy3"/>
    <dgm:cxn modelId="{75020F0E-0582-4FDB-92D7-8C74330CB8A4}" type="presParOf" srcId="{5DCA4D52-B8B5-4A81-9274-C6122F97D850}" destId="{BF3799AF-84C1-4A60-AE6A-F1891FEA8EAC}" srcOrd="1" destOrd="0" presId="urn:microsoft.com/office/officeart/2005/8/layout/hierarchy3"/>
    <dgm:cxn modelId="{C687FA50-F28D-4A6C-87DB-47AAC517DAB6}" type="presParOf" srcId="{5DCA4D52-B8B5-4A81-9274-C6122F97D850}" destId="{08F2F45A-ED10-4B79-A5A8-DCB48BAF4B42}" srcOrd="2" destOrd="0" presId="urn:microsoft.com/office/officeart/2005/8/layout/hierarchy3"/>
    <dgm:cxn modelId="{F9942997-E638-4E21-BFB0-DDE4619E990A}" type="presParOf" srcId="{5DCA4D52-B8B5-4A81-9274-C6122F97D850}" destId="{35ADD74A-2078-4649-BEFF-DCA8E6CDFA28}"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C6057E-17D7-437C-8E26-FC689529F192}"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4DA87992-9D51-4BCF-9C7F-A27115C26194}">
      <dgm:prSet/>
      <dgm:spPr/>
      <dgm:t>
        <a:bodyPr/>
        <a:lstStyle/>
        <a:p>
          <a:r>
            <a:rPr lang="en-GB" b="1"/>
            <a:t>Key Vulnerabilities Exposed by COVID-19:</a:t>
          </a:r>
          <a:endParaRPr lang="en-US"/>
        </a:p>
      </dgm:t>
    </dgm:pt>
    <dgm:pt modelId="{CF2FB522-3834-4598-B218-EF134565D371}" type="parTrans" cxnId="{653C8BB2-6831-4922-BAAD-D17C220CA702}">
      <dgm:prSet/>
      <dgm:spPr/>
      <dgm:t>
        <a:bodyPr/>
        <a:lstStyle/>
        <a:p>
          <a:endParaRPr lang="en-US"/>
        </a:p>
      </dgm:t>
    </dgm:pt>
    <dgm:pt modelId="{255196B0-5C85-4564-84E6-A600B19E84BD}" type="sibTrans" cxnId="{653C8BB2-6831-4922-BAAD-D17C220CA702}">
      <dgm:prSet/>
      <dgm:spPr/>
      <dgm:t>
        <a:bodyPr/>
        <a:lstStyle/>
        <a:p>
          <a:endParaRPr lang="en-US"/>
        </a:p>
      </dgm:t>
    </dgm:pt>
    <dgm:pt modelId="{0B9E4BFE-6E3F-497C-97F9-9FDE61EE7377}">
      <dgm:prSet/>
      <dgm:spPr/>
      <dgm:t>
        <a:bodyPr/>
        <a:lstStyle/>
        <a:p>
          <a:r>
            <a:rPr lang="en-GB"/>
            <a:t>Financial distress and operational disruptions (Chapman et al., 2021).</a:t>
          </a:r>
          <a:endParaRPr lang="en-US"/>
        </a:p>
      </dgm:t>
    </dgm:pt>
    <dgm:pt modelId="{E3AC445D-1574-40BF-8E75-8A6F302E7CB3}" type="parTrans" cxnId="{5F44D32D-5A9B-4F9D-B03D-1BEA81A03ED1}">
      <dgm:prSet/>
      <dgm:spPr/>
      <dgm:t>
        <a:bodyPr/>
        <a:lstStyle/>
        <a:p>
          <a:endParaRPr lang="en-US"/>
        </a:p>
      </dgm:t>
    </dgm:pt>
    <dgm:pt modelId="{19C7E995-5B23-4816-A3C7-61D083CB9F7B}" type="sibTrans" cxnId="{5F44D32D-5A9B-4F9D-B03D-1BEA81A03ED1}">
      <dgm:prSet/>
      <dgm:spPr/>
      <dgm:t>
        <a:bodyPr/>
        <a:lstStyle/>
        <a:p>
          <a:endParaRPr lang="en-US"/>
        </a:p>
      </dgm:t>
    </dgm:pt>
    <dgm:pt modelId="{9499C85B-E00A-42BE-A80D-78E18D4813AC}">
      <dgm:prSet/>
      <dgm:spPr/>
      <dgm:t>
        <a:bodyPr/>
        <a:lstStyle/>
        <a:p>
          <a:r>
            <a:rPr lang="en-GB"/>
            <a:t>Structural weaknesses in business models (Ntounis et al., 2021).</a:t>
          </a:r>
          <a:endParaRPr lang="en-US"/>
        </a:p>
      </dgm:t>
    </dgm:pt>
    <dgm:pt modelId="{6DC00D93-8ACD-47E8-9F0D-75743F110428}" type="parTrans" cxnId="{C7CB55F0-DCF5-46A6-8BC6-0F88F84DFF5D}">
      <dgm:prSet/>
      <dgm:spPr/>
      <dgm:t>
        <a:bodyPr/>
        <a:lstStyle/>
        <a:p>
          <a:endParaRPr lang="en-US"/>
        </a:p>
      </dgm:t>
    </dgm:pt>
    <dgm:pt modelId="{DEDB7407-C186-4087-A64A-9A75D7A26794}" type="sibTrans" cxnId="{C7CB55F0-DCF5-46A6-8BC6-0F88F84DFF5D}">
      <dgm:prSet/>
      <dgm:spPr/>
      <dgm:t>
        <a:bodyPr/>
        <a:lstStyle/>
        <a:p>
          <a:endParaRPr lang="en-US"/>
        </a:p>
      </dgm:t>
    </dgm:pt>
    <dgm:pt modelId="{A33AFAB3-ECD2-446A-AD0A-587F932CC74D}">
      <dgm:prSet/>
      <dgm:spPr/>
      <dgm:t>
        <a:bodyPr/>
        <a:lstStyle/>
        <a:p>
          <a:r>
            <a:rPr lang="en-GB" b="1"/>
            <a:t>Recovery Strategies from the Literature:</a:t>
          </a:r>
          <a:endParaRPr lang="en-US"/>
        </a:p>
      </dgm:t>
    </dgm:pt>
    <dgm:pt modelId="{FE018A66-81B2-4BB8-A618-ECB69ACE21CB}" type="parTrans" cxnId="{F7F38BEE-1DCE-4A71-97F1-82C032A815AD}">
      <dgm:prSet/>
      <dgm:spPr/>
      <dgm:t>
        <a:bodyPr/>
        <a:lstStyle/>
        <a:p>
          <a:endParaRPr lang="en-US"/>
        </a:p>
      </dgm:t>
    </dgm:pt>
    <dgm:pt modelId="{1A0555D6-3043-4C44-9FAE-5CBABAFE6632}" type="sibTrans" cxnId="{F7F38BEE-1DCE-4A71-97F1-82C032A815AD}">
      <dgm:prSet/>
      <dgm:spPr/>
      <dgm:t>
        <a:bodyPr/>
        <a:lstStyle/>
        <a:p>
          <a:endParaRPr lang="en-US"/>
        </a:p>
      </dgm:t>
    </dgm:pt>
    <dgm:pt modelId="{AA334DCC-919A-4798-8B73-BD5B3C0A5349}">
      <dgm:prSet/>
      <dgm:spPr/>
      <dgm:t>
        <a:bodyPr/>
        <a:lstStyle/>
        <a:p>
          <a:r>
            <a:rPr lang="en-GB" b="1" dirty="0"/>
            <a:t>Spain:</a:t>
          </a:r>
          <a:r>
            <a:rPr lang="en-GB" dirty="0"/>
            <a:t> Domestic tourism and trust-building measures (Rodríguez-Antón &amp; Alonso-Almeida, 2020).</a:t>
          </a:r>
          <a:endParaRPr lang="en-US" dirty="0"/>
        </a:p>
      </dgm:t>
    </dgm:pt>
    <dgm:pt modelId="{9B9E96A6-33BE-49D8-922E-D5F5DEA630B9}" type="parTrans" cxnId="{2A33B164-8F04-4558-92C8-ACA614B22D82}">
      <dgm:prSet/>
      <dgm:spPr/>
      <dgm:t>
        <a:bodyPr/>
        <a:lstStyle/>
        <a:p>
          <a:endParaRPr lang="en-US"/>
        </a:p>
      </dgm:t>
    </dgm:pt>
    <dgm:pt modelId="{0216A770-EB5F-48A4-90CA-E5414F851785}" type="sibTrans" cxnId="{2A33B164-8F04-4558-92C8-ACA614B22D82}">
      <dgm:prSet/>
      <dgm:spPr/>
      <dgm:t>
        <a:bodyPr/>
        <a:lstStyle/>
        <a:p>
          <a:endParaRPr lang="en-US"/>
        </a:p>
      </dgm:t>
    </dgm:pt>
    <dgm:pt modelId="{BBCCA03D-656F-4959-9C58-953904F2A68B}">
      <dgm:prSet/>
      <dgm:spPr/>
      <dgm:t>
        <a:bodyPr/>
        <a:lstStyle/>
        <a:p>
          <a:r>
            <a:rPr lang="en-GB" b="1" dirty="0"/>
            <a:t>Taiwan: </a:t>
          </a:r>
          <a:r>
            <a:rPr lang="en-GB" dirty="0"/>
            <a:t>Government-phased recovery plans (Wu et al., 2021).</a:t>
          </a:r>
          <a:endParaRPr lang="en-US" dirty="0"/>
        </a:p>
      </dgm:t>
    </dgm:pt>
    <dgm:pt modelId="{A5D87377-DB9C-4750-A999-FDBBA41B0213}" type="parTrans" cxnId="{BFE0DED2-D4A1-4CC9-A371-9182B345858B}">
      <dgm:prSet/>
      <dgm:spPr/>
      <dgm:t>
        <a:bodyPr/>
        <a:lstStyle/>
        <a:p>
          <a:endParaRPr lang="en-US"/>
        </a:p>
      </dgm:t>
    </dgm:pt>
    <dgm:pt modelId="{B3A4C401-49B7-4938-889E-764E777A0515}" type="sibTrans" cxnId="{BFE0DED2-D4A1-4CC9-A371-9182B345858B}">
      <dgm:prSet/>
      <dgm:spPr/>
      <dgm:t>
        <a:bodyPr/>
        <a:lstStyle/>
        <a:p>
          <a:endParaRPr lang="en-US"/>
        </a:p>
      </dgm:t>
    </dgm:pt>
    <dgm:pt modelId="{34FA1A35-F777-484E-BB2A-B70F71308272}">
      <dgm:prSet/>
      <dgm:spPr/>
      <dgm:t>
        <a:bodyPr/>
        <a:lstStyle/>
        <a:p>
          <a:r>
            <a:rPr lang="en-GB" b="1" dirty="0"/>
            <a:t>Global:</a:t>
          </a:r>
          <a:r>
            <a:rPr lang="en-GB" dirty="0"/>
            <a:t> Emphasis on green tourism and sustainable practices (</a:t>
          </a:r>
          <a:r>
            <a:rPr lang="en-GB" dirty="0" err="1"/>
            <a:t>Ongsakul</a:t>
          </a:r>
          <a:r>
            <a:rPr lang="en-GB" dirty="0"/>
            <a:t> et al., 2022).</a:t>
          </a:r>
          <a:endParaRPr lang="en-US" dirty="0"/>
        </a:p>
      </dgm:t>
    </dgm:pt>
    <dgm:pt modelId="{0BC410C2-6284-4FF7-A988-42484063CD86}" type="parTrans" cxnId="{795395D1-C6D4-4C9A-A40D-55D3618A7EBF}">
      <dgm:prSet/>
      <dgm:spPr/>
      <dgm:t>
        <a:bodyPr/>
        <a:lstStyle/>
        <a:p>
          <a:endParaRPr lang="en-US"/>
        </a:p>
      </dgm:t>
    </dgm:pt>
    <dgm:pt modelId="{AAC419CB-E051-4DE3-B51A-F3CBEF83BA90}" type="sibTrans" cxnId="{795395D1-C6D4-4C9A-A40D-55D3618A7EBF}">
      <dgm:prSet/>
      <dgm:spPr/>
      <dgm:t>
        <a:bodyPr/>
        <a:lstStyle/>
        <a:p>
          <a:endParaRPr lang="en-US"/>
        </a:p>
      </dgm:t>
    </dgm:pt>
    <dgm:pt modelId="{7CB3093C-5375-4426-8DD2-9F32968E2148}">
      <dgm:prSet/>
      <dgm:spPr/>
      <dgm:t>
        <a:bodyPr/>
        <a:lstStyle/>
        <a:p>
          <a:r>
            <a:rPr lang="en-GB" b="1"/>
            <a:t>Technological and Sustainable Shifts:</a:t>
          </a:r>
          <a:endParaRPr lang="en-US"/>
        </a:p>
      </dgm:t>
    </dgm:pt>
    <dgm:pt modelId="{44D32305-58CB-43FE-BBAA-04F5064574D4}" type="parTrans" cxnId="{94A5A964-E84D-4241-9162-F1DC0001BE99}">
      <dgm:prSet/>
      <dgm:spPr/>
      <dgm:t>
        <a:bodyPr/>
        <a:lstStyle/>
        <a:p>
          <a:endParaRPr lang="en-US"/>
        </a:p>
      </dgm:t>
    </dgm:pt>
    <dgm:pt modelId="{2478A3BF-5AB2-41A9-98EC-F8EA1929C84A}" type="sibTrans" cxnId="{94A5A964-E84D-4241-9162-F1DC0001BE99}">
      <dgm:prSet/>
      <dgm:spPr/>
      <dgm:t>
        <a:bodyPr/>
        <a:lstStyle/>
        <a:p>
          <a:endParaRPr lang="en-US"/>
        </a:p>
      </dgm:t>
    </dgm:pt>
    <dgm:pt modelId="{8FF08FE9-4A59-4757-AE0C-676FC67267B1}">
      <dgm:prSet/>
      <dgm:spPr/>
      <dgm:t>
        <a:bodyPr/>
        <a:lstStyle/>
        <a:p>
          <a:r>
            <a:rPr lang="en-GB"/>
            <a:t>Rapid digitalization (Holl et al., 2024).</a:t>
          </a:r>
          <a:endParaRPr lang="en-US"/>
        </a:p>
      </dgm:t>
    </dgm:pt>
    <dgm:pt modelId="{AB619364-7195-4E21-A32D-9932EA49FAE9}" type="parTrans" cxnId="{5B014FD9-6C6D-4A22-8EFD-BB6035BDEF70}">
      <dgm:prSet/>
      <dgm:spPr/>
      <dgm:t>
        <a:bodyPr/>
        <a:lstStyle/>
        <a:p>
          <a:endParaRPr lang="en-US"/>
        </a:p>
      </dgm:t>
    </dgm:pt>
    <dgm:pt modelId="{E4EC9923-C9BC-4C93-B6E6-1CBCEA0B1623}" type="sibTrans" cxnId="{5B014FD9-6C6D-4A22-8EFD-BB6035BDEF70}">
      <dgm:prSet/>
      <dgm:spPr/>
      <dgm:t>
        <a:bodyPr/>
        <a:lstStyle/>
        <a:p>
          <a:endParaRPr lang="en-US"/>
        </a:p>
      </dgm:t>
    </dgm:pt>
    <dgm:pt modelId="{F21B8588-767F-4379-9E73-638AB4C8DF7E}">
      <dgm:prSet/>
      <dgm:spPr/>
      <dgm:t>
        <a:bodyPr/>
        <a:lstStyle/>
        <a:p>
          <a:r>
            <a:rPr lang="en-GB"/>
            <a:t>Emerging demand for eco-conscious services post-pandemic.</a:t>
          </a:r>
          <a:endParaRPr lang="en-US"/>
        </a:p>
      </dgm:t>
    </dgm:pt>
    <dgm:pt modelId="{C5A7CE17-1122-4213-A59B-7AE6B6D2C45B}" type="parTrans" cxnId="{41573EF5-3066-40DF-9A84-D3D1C4E13FD1}">
      <dgm:prSet/>
      <dgm:spPr/>
      <dgm:t>
        <a:bodyPr/>
        <a:lstStyle/>
        <a:p>
          <a:endParaRPr lang="en-US"/>
        </a:p>
      </dgm:t>
    </dgm:pt>
    <dgm:pt modelId="{8136B80D-421A-40DE-81AF-BF0D51CE43B3}" type="sibTrans" cxnId="{41573EF5-3066-40DF-9A84-D3D1C4E13FD1}">
      <dgm:prSet/>
      <dgm:spPr/>
      <dgm:t>
        <a:bodyPr/>
        <a:lstStyle/>
        <a:p>
          <a:endParaRPr lang="en-US"/>
        </a:p>
      </dgm:t>
    </dgm:pt>
    <dgm:pt modelId="{F438E7C3-2416-4889-95A6-578F0E26C806}" type="pres">
      <dgm:prSet presAssocID="{DDC6057E-17D7-437C-8E26-FC689529F192}" presName="linear" presStyleCnt="0">
        <dgm:presLayoutVars>
          <dgm:animLvl val="lvl"/>
          <dgm:resizeHandles val="exact"/>
        </dgm:presLayoutVars>
      </dgm:prSet>
      <dgm:spPr/>
      <dgm:t>
        <a:bodyPr/>
        <a:lstStyle/>
        <a:p>
          <a:endParaRPr lang="en-US"/>
        </a:p>
      </dgm:t>
    </dgm:pt>
    <dgm:pt modelId="{65A1B222-8D7C-4A8B-826C-B579EDB94515}" type="pres">
      <dgm:prSet presAssocID="{4DA87992-9D51-4BCF-9C7F-A27115C26194}" presName="parentText" presStyleLbl="node1" presStyleIdx="0" presStyleCnt="3">
        <dgm:presLayoutVars>
          <dgm:chMax val="0"/>
          <dgm:bulletEnabled val="1"/>
        </dgm:presLayoutVars>
      </dgm:prSet>
      <dgm:spPr/>
      <dgm:t>
        <a:bodyPr/>
        <a:lstStyle/>
        <a:p>
          <a:endParaRPr lang="en-US"/>
        </a:p>
      </dgm:t>
    </dgm:pt>
    <dgm:pt modelId="{99FC8D16-AB7B-4608-8A0B-17CD8A8CC970}" type="pres">
      <dgm:prSet presAssocID="{4DA87992-9D51-4BCF-9C7F-A27115C26194}" presName="childText" presStyleLbl="revTx" presStyleIdx="0" presStyleCnt="3">
        <dgm:presLayoutVars>
          <dgm:bulletEnabled val="1"/>
        </dgm:presLayoutVars>
      </dgm:prSet>
      <dgm:spPr/>
      <dgm:t>
        <a:bodyPr/>
        <a:lstStyle/>
        <a:p>
          <a:endParaRPr lang="en-US"/>
        </a:p>
      </dgm:t>
    </dgm:pt>
    <dgm:pt modelId="{E29E8ACD-5D55-4089-8FDE-759B8DA87BB3}" type="pres">
      <dgm:prSet presAssocID="{A33AFAB3-ECD2-446A-AD0A-587F932CC74D}" presName="parentText" presStyleLbl="node1" presStyleIdx="1" presStyleCnt="3">
        <dgm:presLayoutVars>
          <dgm:chMax val="0"/>
          <dgm:bulletEnabled val="1"/>
        </dgm:presLayoutVars>
      </dgm:prSet>
      <dgm:spPr/>
      <dgm:t>
        <a:bodyPr/>
        <a:lstStyle/>
        <a:p>
          <a:endParaRPr lang="en-US"/>
        </a:p>
      </dgm:t>
    </dgm:pt>
    <dgm:pt modelId="{BA845118-B8EC-43F4-B700-AF341ECC1EAE}" type="pres">
      <dgm:prSet presAssocID="{A33AFAB3-ECD2-446A-AD0A-587F932CC74D}" presName="childText" presStyleLbl="revTx" presStyleIdx="1" presStyleCnt="3">
        <dgm:presLayoutVars>
          <dgm:bulletEnabled val="1"/>
        </dgm:presLayoutVars>
      </dgm:prSet>
      <dgm:spPr/>
      <dgm:t>
        <a:bodyPr/>
        <a:lstStyle/>
        <a:p>
          <a:endParaRPr lang="en-US"/>
        </a:p>
      </dgm:t>
    </dgm:pt>
    <dgm:pt modelId="{B66EAFF5-273E-4E8D-955F-E9BF7CA9A355}" type="pres">
      <dgm:prSet presAssocID="{7CB3093C-5375-4426-8DD2-9F32968E2148}" presName="parentText" presStyleLbl="node1" presStyleIdx="2" presStyleCnt="3">
        <dgm:presLayoutVars>
          <dgm:chMax val="0"/>
          <dgm:bulletEnabled val="1"/>
        </dgm:presLayoutVars>
      </dgm:prSet>
      <dgm:spPr/>
      <dgm:t>
        <a:bodyPr/>
        <a:lstStyle/>
        <a:p>
          <a:endParaRPr lang="en-US"/>
        </a:p>
      </dgm:t>
    </dgm:pt>
    <dgm:pt modelId="{1299B026-8062-46E4-B2C8-E9806D816D5B}" type="pres">
      <dgm:prSet presAssocID="{7CB3093C-5375-4426-8DD2-9F32968E2148}" presName="childText" presStyleLbl="revTx" presStyleIdx="2" presStyleCnt="3">
        <dgm:presLayoutVars>
          <dgm:bulletEnabled val="1"/>
        </dgm:presLayoutVars>
      </dgm:prSet>
      <dgm:spPr/>
      <dgm:t>
        <a:bodyPr/>
        <a:lstStyle/>
        <a:p>
          <a:endParaRPr lang="en-US"/>
        </a:p>
      </dgm:t>
    </dgm:pt>
  </dgm:ptLst>
  <dgm:cxnLst>
    <dgm:cxn modelId="{4E4CC07B-9F9A-4642-B141-F6F6B607F192}" type="presOf" srcId="{8FF08FE9-4A59-4757-AE0C-676FC67267B1}" destId="{1299B026-8062-46E4-B2C8-E9806D816D5B}" srcOrd="0" destOrd="0" presId="urn:microsoft.com/office/officeart/2005/8/layout/vList2"/>
    <dgm:cxn modelId="{41573EF5-3066-40DF-9A84-D3D1C4E13FD1}" srcId="{7CB3093C-5375-4426-8DD2-9F32968E2148}" destId="{F21B8588-767F-4379-9E73-638AB4C8DF7E}" srcOrd="1" destOrd="0" parTransId="{C5A7CE17-1122-4213-A59B-7AE6B6D2C45B}" sibTransId="{8136B80D-421A-40DE-81AF-BF0D51CE43B3}"/>
    <dgm:cxn modelId="{2A33B164-8F04-4558-92C8-ACA614B22D82}" srcId="{A33AFAB3-ECD2-446A-AD0A-587F932CC74D}" destId="{AA334DCC-919A-4798-8B73-BD5B3C0A5349}" srcOrd="0" destOrd="0" parTransId="{9B9E96A6-33BE-49D8-922E-D5F5DEA630B9}" sibTransId="{0216A770-EB5F-48A4-90CA-E5414F851785}"/>
    <dgm:cxn modelId="{F2FA7C91-4C1D-4F19-BF29-697808A0CDBE}" type="presOf" srcId="{34FA1A35-F777-484E-BB2A-B70F71308272}" destId="{BA845118-B8EC-43F4-B700-AF341ECC1EAE}" srcOrd="0" destOrd="2" presId="urn:microsoft.com/office/officeart/2005/8/layout/vList2"/>
    <dgm:cxn modelId="{3F83B4D6-3DDB-4C32-BD51-2B05E13E3732}" type="presOf" srcId="{A33AFAB3-ECD2-446A-AD0A-587F932CC74D}" destId="{E29E8ACD-5D55-4089-8FDE-759B8DA87BB3}" srcOrd="0" destOrd="0" presId="urn:microsoft.com/office/officeart/2005/8/layout/vList2"/>
    <dgm:cxn modelId="{C7CB55F0-DCF5-46A6-8BC6-0F88F84DFF5D}" srcId="{4DA87992-9D51-4BCF-9C7F-A27115C26194}" destId="{9499C85B-E00A-42BE-A80D-78E18D4813AC}" srcOrd="1" destOrd="0" parTransId="{6DC00D93-8ACD-47E8-9F0D-75743F110428}" sibTransId="{DEDB7407-C186-4087-A64A-9A75D7A26794}"/>
    <dgm:cxn modelId="{795395D1-C6D4-4C9A-A40D-55D3618A7EBF}" srcId="{A33AFAB3-ECD2-446A-AD0A-587F932CC74D}" destId="{34FA1A35-F777-484E-BB2A-B70F71308272}" srcOrd="2" destOrd="0" parTransId="{0BC410C2-6284-4FF7-A988-42484063CD86}" sibTransId="{AAC419CB-E051-4DE3-B51A-F3CBEF83BA90}"/>
    <dgm:cxn modelId="{B259ED29-7896-499A-9A7B-E9C1EDFB7E29}" type="presOf" srcId="{AA334DCC-919A-4798-8B73-BD5B3C0A5349}" destId="{BA845118-B8EC-43F4-B700-AF341ECC1EAE}" srcOrd="0" destOrd="0" presId="urn:microsoft.com/office/officeart/2005/8/layout/vList2"/>
    <dgm:cxn modelId="{87AEEB04-6005-4569-AFC8-3A39F57D100A}" type="presOf" srcId="{BBCCA03D-656F-4959-9C58-953904F2A68B}" destId="{BA845118-B8EC-43F4-B700-AF341ECC1EAE}" srcOrd="0" destOrd="1" presId="urn:microsoft.com/office/officeart/2005/8/layout/vList2"/>
    <dgm:cxn modelId="{653C8BB2-6831-4922-BAAD-D17C220CA702}" srcId="{DDC6057E-17D7-437C-8E26-FC689529F192}" destId="{4DA87992-9D51-4BCF-9C7F-A27115C26194}" srcOrd="0" destOrd="0" parTransId="{CF2FB522-3834-4598-B218-EF134565D371}" sibTransId="{255196B0-5C85-4564-84E6-A600B19E84BD}"/>
    <dgm:cxn modelId="{639B0C3A-F248-477C-A401-6894DFB9E59B}" type="presOf" srcId="{DDC6057E-17D7-437C-8E26-FC689529F192}" destId="{F438E7C3-2416-4889-95A6-578F0E26C806}" srcOrd="0" destOrd="0" presId="urn:microsoft.com/office/officeart/2005/8/layout/vList2"/>
    <dgm:cxn modelId="{5F44D32D-5A9B-4F9D-B03D-1BEA81A03ED1}" srcId="{4DA87992-9D51-4BCF-9C7F-A27115C26194}" destId="{0B9E4BFE-6E3F-497C-97F9-9FDE61EE7377}" srcOrd="0" destOrd="0" parTransId="{E3AC445D-1574-40BF-8E75-8A6F302E7CB3}" sibTransId="{19C7E995-5B23-4816-A3C7-61D083CB9F7B}"/>
    <dgm:cxn modelId="{AF3BF55E-3ED9-4734-8F0D-1E4E5F312876}" type="presOf" srcId="{0B9E4BFE-6E3F-497C-97F9-9FDE61EE7377}" destId="{99FC8D16-AB7B-4608-8A0B-17CD8A8CC970}" srcOrd="0" destOrd="0" presId="urn:microsoft.com/office/officeart/2005/8/layout/vList2"/>
    <dgm:cxn modelId="{BFE0DED2-D4A1-4CC9-A371-9182B345858B}" srcId="{A33AFAB3-ECD2-446A-AD0A-587F932CC74D}" destId="{BBCCA03D-656F-4959-9C58-953904F2A68B}" srcOrd="1" destOrd="0" parTransId="{A5D87377-DB9C-4750-A999-FDBBA41B0213}" sibTransId="{B3A4C401-49B7-4938-889E-764E777A0515}"/>
    <dgm:cxn modelId="{5B014FD9-6C6D-4A22-8EFD-BB6035BDEF70}" srcId="{7CB3093C-5375-4426-8DD2-9F32968E2148}" destId="{8FF08FE9-4A59-4757-AE0C-676FC67267B1}" srcOrd="0" destOrd="0" parTransId="{AB619364-7195-4E21-A32D-9932EA49FAE9}" sibTransId="{E4EC9923-C9BC-4C93-B6E6-1CBCEA0B1623}"/>
    <dgm:cxn modelId="{1A1A6379-C45F-4327-8904-D6FD0E0B18FD}" type="presOf" srcId="{7CB3093C-5375-4426-8DD2-9F32968E2148}" destId="{B66EAFF5-273E-4E8D-955F-E9BF7CA9A355}" srcOrd="0" destOrd="0" presId="urn:microsoft.com/office/officeart/2005/8/layout/vList2"/>
    <dgm:cxn modelId="{F620AE30-5629-4029-B6E4-1485D0DA8581}" type="presOf" srcId="{9499C85B-E00A-42BE-A80D-78E18D4813AC}" destId="{99FC8D16-AB7B-4608-8A0B-17CD8A8CC970}" srcOrd="0" destOrd="1" presId="urn:microsoft.com/office/officeart/2005/8/layout/vList2"/>
    <dgm:cxn modelId="{94A5A964-E84D-4241-9162-F1DC0001BE99}" srcId="{DDC6057E-17D7-437C-8E26-FC689529F192}" destId="{7CB3093C-5375-4426-8DD2-9F32968E2148}" srcOrd="2" destOrd="0" parTransId="{44D32305-58CB-43FE-BBAA-04F5064574D4}" sibTransId="{2478A3BF-5AB2-41A9-98EC-F8EA1929C84A}"/>
    <dgm:cxn modelId="{12690A20-A059-4B16-9AF9-D2C820283D44}" type="presOf" srcId="{F21B8588-767F-4379-9E73-638AB4C8DF7E}" destId="{1299B026-8062-46E4-B2C8-E9806D816D5B}" srcOrd="0" destOrd="1" presId="urn:microsoft.com/office/officeart/2005/8/layout/vList2"/>
    <dgm:cxn modelId="{F7F38BEE-1DCE-4A71-97F1-82C032A815AD}" srcId="{DDC6057E-17D7-437C-8E26-FC689529F192}" destId="{A33AFAB3-ECD2-446A-AD0A-587F932CC74D}" srcOrd="1" destOrd="0" parTransId="{FE018A66-81B2-4BB8-A618-ECB69ACE21CB}" sibTransId="{1A0555D6-3043-4C44-9FAE-5CBABAFE6632}"/>
    <dgm:cxn modelId="{F52D0EB4-7BA9-4661-A475-5CEBAEF5ABC7}" type="presOf" srcId="{4DA87992-9D51-4BCF-9C7F-A27115C26194}" destId="{65A1B222-8D7C-4A8B-826C-B579EDB94515}" srcOrd="0" destOrd="0" presId="urn:microsoft.com/office/officeart/2005/8/layout/vList2"/>
    <dgm:cxn modelId="{86009C0F-D97A-471C-A2E8-083265E77674}" type="presParOf" srcId="{F438E7C3-2416-4889-95A6-578F0E26C806}" destId="{65A1B222-8D7C-4A8B-826C-B579EDB94515}" srcOrd="0" destOrd="0" presId="urn:microsoft.com/office/officeart/2005/8/layout/vList2"/>
    <dgm:cxn modelId="{E7CA18E3-2463-4C0D-86E6-55B8525E18DD}" type="presParOf" srcId="{F438E7C3-2416-4889-95A6-578F0E26C806}" destId="{99FC8D16-AB7B-4608-8A0B-17CD8A8CC970}" srcOrd="1" destOrd="0" presId="urn:microsoft.com/office/officeart/2005/8/layout/vList2"/>
    <dgm:cxn modelId="{D15C6706-9BA7-4BEE-9810-04E5BAA04FE2}" type="presParOf" srcId="{F438E7C3-2416-4889-95A6-578F0E26C806}" destId="{E29E8ACD-5D55-4089-8FDE-759B8DA87BB3}" srcOrd="2" destOrd="0" presId="urn:microsoft.com/office/officeart/2005/8/layout/vList2"/>
    <dgm:cxn modelId="{C5654C03-AEC6-476E-901F-E50751544321}" type="presParOf" srcId="{F438E7C3-2416-4889-95A6-578F0E26C806}" destId="{BA845118-B8EC-43F4-B700-AF341ECC1EAE}" srcOrd="3" destOrd="0" presId="urn:microsoft.com/office/officeart/2005/8/layout/vList2"/>
    <dgm:cxn modelId="{3CDED910-AD21-4E4B-90E5-5D6E47DA3CD5}" type="presParOf" srcId="{F438E7C3-2416-4889-95A6-578F0E26C806}" destId="{B66EAFF5-273E-4E8D-955F-E9BF7CA9A355}" srcOrd="4" destOrd="0" presId="urn:microsoft.com/office/officeart/2005/8/layout/vList2"/>
    <dgm:cxn modelId="{E4566E0F-1458-4551-B3FA-7E6E63E1E572}" type="presParOf" srcId="{F438E7C3-2416-4889-95A6-578F0E26C806}" destId="{1299B026-8062-46E4-B2C8-E9806D816D5B}"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B0173B-A01D-4D9C-AE5E-73C582E2C527}" type="doc">
      <dgm:prSet loTypeId="urn:microsoft.com/office/officeart/2005/8/layout/hList1" loCatId="list" qsTypeId="urn:microsoft.com/office/officeart/2005/8/quickstyle/simple1" qsCatId="simple" csTypeId="urn:microsoft.com/office/officeart/2005/8/colors/accent2_1" csCatId="accent2"/>
      <dgm:spPr/>
      <dgm:t>
        <a:bodyPr/>
        <a:lstStyle/>
        <a:p>
          <a:endParaRPr lang="en-US"/>
        </a:p>
      </dgm:t>
    </dgm:pt>
    <dgm:pt modelId="{E47AE40E-BAC0-4150-BDED-E3A49FC833B8}">
      <dgm:prSet/>
      <dgm:spPr/>
      <dgm:t>
        <a:bodyPr/>
        <a:lstStyle/>
        <a:p>
          <a:r>
            <a:rPr lang="en-GB" b="1"/>
            <a:t>Research Design:</a:t>
          </a:r>
          <a:endParaRPr lang="en-US"/>
        </a:p>
      </dgm:t>
    </dgm:pt>
    <dgm:pt modelId="{1CC57F09-4945-4F40-9C11-BDA91D23F014}" type="parTrans" cxnId="{7B4BB8D8-89FA-4EE8-BFC3-BC35F00CCC43}">
      <dgm:prSet/>
      <dgm:spPr/>
      <dgm:t>
        <a:bodyPr/>
        <a:lstStyle/>
        <a:p>
          <a:endParaRPr lang="en-US"/>
        </a:p>
      </dgm:t>
    </dgm:pt>
    <dgm:pt modelId="{289360E7-F351-4CBE-9B06-47B28B4C6341}" type="sibTrans" cxnId="{7B4BB8D8-89FA-4EE8-BFC3-BC35F00CCC43}">
      <dgm:prSet/>
      <dgm:spPr/>
      <dgm:t>
        <a:bodyPr/>
        <a:lstStyle/>
        <a:p>
          <a:endParaRPr lang="en-US"/>
        </a:p>
      </dgm:t>
    </dgm:pt>
    <dgm:pt modelId="{C22D05ED-D0CC-49BE-ADA7-CA62E279EC35}">
      <dgm:prSet/>
      <dgm:spPr/>
      <dgm:t>
        <a:bodyPr/>
        <a:lstStyle/>
        <a:p>
          <a:r>
            <a:rPr lang="en-GB"/>
            <a:t>Qualitative approach based on secondary data.</a:t>
          </a:r>
          <a:endParaRPr lang="en-US"/>
        </a:p>
      </dgm:t>
    </dgm:pt>
    <dgm:pt modelId="{F95BD955-6874-47D8-A1B6-995D8E269238}" type="parTrans" cxnId="{0B198986-4AF9-4A1E-9328-973531A2DB69}">
      <dgm:prSet/>
      <dgm:spPr/>
      <dgm:t>
        <a:bodyPr/>
        <a:lstStyle/>
        <a:p>
          <a:endParaRPr lang="en-US"/>
        </a:p>
      </dgm:t>
    </dgm:pt>
    <dgm:pt modelId="{6F5331AA-AEAB-47A2-BE5E-B28383AF871F}" type="sibTrans" cxnId="{0B198986-4AF9-4A1E-9328-973531A2DB69}">
      <dgm:prSet/>
      <dgm:spPr/>
      <dgm:t>
        <a:bodyPr/>
        <a:lstStyle/>
        <a:p>
          <a:endParaRPr lang="en-US"/>
        </a:p>
      </dgm:t>
    </dgm:pt>
    <dgm:pt modelId="{C839F8ED-BC05-4BD3-A1EE-842BD9DC4F42}">
      <dgm:prSet/>
      <dgm:spPr/>
      <dgm:t>
        <a:bodyPr/>
        <a:lstStyle/>
        <a:p>
          <a:r>
            <a:rPr lang="en-GB"/>
            <a:t>Sources: Peer-reviewed journals, reports, and policy documents (2020–2024).</a:t>
          </a:r>
          <a:endParaRPr lang="en-US"/>
        </a:p>
      </dgm:t>
    </dgm:pt>
    <dgm:pt modelId="{5995395E-A431-4DB7-904C-856CBEA8CA44}" type="parTrans" cxnId="{8441E1F8-7BD1-4620-9BCC-4E9D2BBD7DDB}">
      <dgm:prSet/>
      <dgm:spPr/>
      <dgm:t>
        <a:bodyPr/>
        <a:lstStyle/>
        <a:p>
          <a:endParaRPr lang="en-US"/>
        </a:p>
      </dgm:t>
    </dgm:pt>
    <dgm:pt modelId="{B0163C44-2D32-4E8E-A137-2CA00B86F460}" type="sibTrans" cxnId="{8441E1F8-7BD1-4620-9BCC-4E9D2BBD7DDB}">
      <dgm:prSet/>
      <dgm:spPr/>
      <dgm:t>
        <a:bodyPr/>
        <a:lstStyle/>
        <a:p>
          <a:endParaRPr lang="en-US"/>
        </a:p>
      </dgm:t>
    </dgm:pt>
    <dgm:pt modelId="{08FA4187-6CED-4FB1-98EC-66081C919B53}">
      <dgm:prSet/>
      <dgm:spPr/>
      <dgm:t>
        <a:bodyPr/>
        <a:lstStyle/>
        <a:p>
          <a:r>
            <a:rPr lang="en-GB" b="1"/>
            <a:t>Inclusion Criteria:</a:t>
          </a:r>
          <a:endParaRPr lang="en-US"/>
        </a:p>
      </dgm:t>
    </dgm:pt>
    <dgm:pt modelId="{A079DA60-693C-491A-83DD-8C4DD425AAA4}" type="parTrans" cxnId="{388597AD-1E2B-4019-812F-DF5CAA54A312}">
      <dgm:prSet/>
      <dgm:spPr/>
      <dgm:t>
        <a:bodyPr/>
        <a:lstStyle/>
        <a:p>
          <a:endParaRPr lang="en-US"/>
        </a:p>
      </dgm:t>
    </dgm:pt>
    <dgm:pt modelId="{15727340-EF82-4BFD-BCEF-2A6B5470FBEA}" type="sibTrans" cxnId="{388597AD-1E2B-4019-812F-DF5CAA54A312}">
      <dgm:prSet/>
      <dgm:spPr/>
      <dgm:t>
        <a:bodyPr/>
        <a:lstStyle/>
        <a:p>
          <a:endParaRPr lang="en-US"/>
        </a:p>
      </dgm:t>
    </dgm:pt>
    <dgm:pt modelId="{A360F248-0D8F-43C2-8302-B125F29ED72A}">
      <dgm:prSet/>
      <dgm:spPr/>
      <dgm:t>
        <a:bodyPr/>
        <a:lstStyle/>
        <a:p>
          <a:r>
            <a:rPr lang="en-GB"/>
            <a:t>Relevance to hospitality industry and COVID-19.</a:t>
          </a:r>
          <a:endParaRPr lang="en-US"/>
        </a:p>
      </dgm:t>
    </dgm:pt>
    <dgm:pt modelId="{F79226DC-D2A7-416C-9F48-99C414A3DA33}" type="parTrans" cxnId="{DEA04C58-9F20-400F-8089-40AC0D9E741C}">
      <dgm:prSet/>
      <dgm:spPr/>
      <dgm:t>
        <a:bodyPr/>
        <a:lstStyle/>
        <a:p>
          <a:endParaRPr lang="en-US"/>
        </a:p>
      </dgm:t>
    </dgm:pt>
    <dgm:pt modelId="{50181D59-B442-46B6-9608-6E2621578F74}" type="sibTrans" cxnId="{DEA04C58-9F20-400F-8089-40AC0D9E741C}">
      <dgm:prSet/>
      <dgm:spPr/>
      <dgm:t>
        <a:bodyPr/>
        <a:lstStyle/>
        <a:p>
          <a:endParaRPr lang="en-US"/>
        </a:p>
      </dgm:t>
    </dgm:pt>
    <dgm:pt modelId="{D9CBD1A3-D6AF-4D43-A43B-119B1B5B0B31}">
      <dgm:prSet/>
      <dgm:spPr/>
      <dgm:t>
        <a:bodyPr/>
        <a:lstStyle/>
        <a:p>
          <a:r>
            <a:rPr lang="en-GB"/>
            <a:t>Focus on recovery strategies and technological/sustainability aspects.</a:t>
          </a:r>
          <a:endParaRPr lang="en-US"/>
        </a:p>
      </dgm:t>
    </dgm:pt>
    <dgm:pt modelId="{C707D296-9AD6-426F-B318-B6A3F02A5475}" type="parTrans" cxnId="{E57045EC-B913-4AA3-8729-365EB23300AA}">
      <dgm:prSet/>
      <dgm:spPr/>
      <dgm:t>
        <a:bodyPr/>
        <a:lstStyle/>
        <a:p>
          <a:endParaRPr lang="en-US"/>
        </a:p>
      </dgm:t>
    </dgm:pt>
    <dgm:pt modelId="{23F05474-8F65-4E0D-AB98-8FD45052042E}" type="sibTrans" cxnId="{E57045EC-B913-4AA3-8729-365EB23300AA}">
      <dgm:prSet/>
      <dgm:spPr/>
      <dgm:t>
        <a:bodyPr/>
        <a:lstStyle/>
        <a:p>
          <a:endParaRPr lang="en-US"/>
        </a:p>
      </dgm:t>
    </dgm:pt>
    <dgm:pt modelId="{80F86D97-2207-4A84-90DD-6692D885C367}">
      <dgm:prSet/>
      <dgm:spPr/>
      <dgm:t>
        <a:bodyPr/>
        <a:lstStyle/>
        <a:p>
          <a:r>
            <a:rPr lang="en-GB" b="1"/>
            <a:t>Analysis Tools:</a:t>
          </a:r>
          <a:endParaRPr lang="en-US"/>
        </a:p>
      </dgm:t>
    </dgm:pt>
    <dgm:pt modelId="{9C903845-ADF3-430B-8D36-ECC9615BFD95}" type="parTrans" cxnId="{CD1279D0-D5A9-414F-BB6B-1E29543BB4E2}">
      <dgm:prSet/>
      <dgm:spPr/>
      <dgm:t>
        <a:bodyPr/>
        <a:lstStyle/>
        <a:p>
          <a:endParaRPr lang="en-US"/>
        </a:p>
      </dgm:t>
    </dgm:pt>
    <dgm:pt modelId="{81D794D3-33B1-44BA-B84A-8D3985D90690}" type="sibTrans" cxnId="{CD1279D0-D5A9-414F-BB6B-1E29543BB4E2}">
      <dgm:prSet/>
      <dgm:spPr/>
      <dgm:t>
        <a:bodyPr/>
        <a:lstStyle/>
        <a:p>
          <a:endParaRPr lang="en-US"/>
        </a:p>
      </dgm:t>
    </dgm:pt>
    <dgm:pt modelId="{EFA7F8FA-4763-4BFB-BAEA-413165D727B7}">
      <dgm:prSet/>
      <dgm:spPr/>
      <dgm:t>
        <a:bodyPr/>
        <a:lstStyle/>
        <a:p>
          <a:r>
            <a:rPr lang="en-GB" b="1"/>
            <a:t>Content Analysis:</a:t>
          </a:r>
          <a:r>
            <a:rPr lang="en-GB"/>
            <a:t> For thematic classification and identifying patterns.</a:t>
          </a:r>
          <a:endParaRPr lang="en-US"/>
        </a:p>
      </dgm:t>
    </dgm:pt>
    <dgm:pt modelId="{4CD8DC31-4C1D-4AD2-A573-4641EB1A3C55}" type="parTrans" cxnId="{6AC113D4-E24E-4267-8A93-1E410E0C1907}">
      <dgm:prSet/>
      <dgm:spPr/>
      <dgm:t>
        <a:bodyPr/>
        <a:lstStyle/>
        <a:p>
          <a:endParaRPr lang="en-US"/>
        </a:p>
      </dgm:t>
    </dgm:pt>
    <dgm:pt modelId="{725D6FEF-C8D5-4124-9B40-9037F84CAEA5}" type="sibTrans" cxnId="{6AC113D4-E24E-4267-8A93-1E410E0C1907}">
      <dgm:prSet/>
      <dgm:spPr/>
      <dgm:t>
        <a:bodyPr/>
        <a:lstStyle/>
        <a:p>
          <a:endParaRPr lang="en-US"/>
        </a:p>
      </dgm:t>
    </dgm:pt>
    <dgm:pt modelId="{4C90831D-4C0D-41EF-91A4-A5655C941017}">
      <dgm:prSet/>
      <dgm:spPr/>
      <dgm:t>
        <a:bodyPr/>
        <a:lstStyle/>
        <a:p>
          <a:r>
            <a:rPr lang="en-GB" b="1"/>
            <a:t>PEST Analysis:</a:t>
          </a:r>
          <a:r>
            <a:rPr lang="en-GB"/>
            <a:t> To evaluate political, economic, social, and technological impacts.</a:t>
          </a:r>
          <a:endParaRPr lang="en-US"/>
        </a:p>
      </dgm:t>
    </dgm:pt>
    <dgm:pt modelId="{DE537FCC-4F4C-4704-8EC2-F66B0C7C000A}" type="parTrans" cxnId="{E1191B76-BF0D-4BEE-98FE-F222DBA7B985}">
      <dgm:prSet/>
      <dgm:spPr/>
      <dgm:t>
        <a:bodyPr/>
        <a:lstStyle/>
        <a:p>
          <a:endParaRPr lang="en-US"/>
        </a:p>
      </dgm:t>
    </dgm:pt>
    <dgm:pt modelId="{073C5C48-7B26-4BDC-9002-1F5788C58222}" type="sibTrans" cxnId="{E1191B76-BF0D-4BEE-98FE-F222DBA7B985}">
      <dgm:prSet/>
      <dgm:spPr/>
      <dgm:t>
        <a:bodyPr/>
        <a:lstStyle/>
        <a:p>
          <a:endParaRPr lang="en-US"/>
        </a:p>
      </dgm:t>
    </dgm:pt>
    <dgm:pt modelId="{C2E195ED-4F47-4EE7-9585-1149F64498B8}" type="pres">
      <dgm:prSet presAssocID="{4DB0173B-A01D-4D9C-AE5E-73C582E2C527}" presName="Name0" presStyleCnt="0">
        <dgm:presLayoutVars>
          <dgm:dir/>
          <dgm:animLvl val="lvl"/>
          <dgm:resizeHandles val="exact"/>
        </dgm:presLayoutVars>
      </dgm:prSet>
      <dgm:spPr/>
      <dgm:t>
        <a:bodyPr/>
        <a:lstStyle/>
        <a:p>
          <a:endParaRPr lang="en-US"/>
        </a:p>
      </dgm:t>
    </dgm:pt>
    <dgm:pt modelId="{E0D0AD3B-9A58-4729-A7C7-5775C8A1788C}" type="pres">
      <dgm:prSet presAssocID="{E47AE40E-BAC0-4150-BDED-E3A49FC833B8}" presName="composite" presStyleCnt="0"/>
      <dgm:spPr/>
    </dgm:pt>
    <dgm:pt modelId="{76BD8671-14E8-478A-A08C-9BFCE434FB49}" type="pres">
      <dgm:prSet presAssocID="{E47AE40E-BAC0-4150-BDED-E3A49FC833B8}" presName="parTx" presStyleLbl="alignNode1" presStyleIdx="0" presStyleCnt="3">
        <dgm:presLayoutVars>
          <dgm:chMax val="0"/>
          <dgm:chPref val="0"/>
          <dgm:bulletEnabled val="1"/>
        </dgm:presLayoutVars>
      </dgm:prSet>
      <dgm:spPr/>
      <dgm:t>
        <a:bodyPr/>
        <a:lstStyle/>
        <a:p>
          <a:endParaRPr lang="en-US"/>
        </a:p>
      </dgm:t>
    </dgm:pt>
    <dgm:pt modelId="{D4112E7B-1840-42B1-A9BE-B48CC982FA37}" type="pres">
      <dgm:prSet presAssocID="{E47AE40E-BAC0-4150-BDED-E3A49FC833B8}" presName="desTx" presStyleLbl="alignAccFollowNode1" presStyleIdx="0" presStyleCnt="3">
        <dgm:presLayoutVars>
          <dgm:bulletEnabled val="1"/>
        </dgm:presLayoutVars>
      </dgm:prSet>
      <dgm:spPr/>
      <dgm:t>
        <a:bodyPr/>
        <a:lstStyle/>
        <a:p>
          <a:endParaRPr lang="en-US"/>
        </a:p>
      </dgm:t>
    </dgm:pt>
    <dgm:pt modelId="{687ED656-676B-4964-A431-B5497CD85072}" type="pres">
      <dgm:prSet presAssocID="{289360E7-F351-4CBE-9B06-47B28B4C6341}" presName="space" presStyleCnt="0"/>
      <dgm:spPr/>
    </dgm:pt>
    <dgm:pt modelId="{4A8B7212-1907-4D6F-ADAC-0710D9BFB965}" type="pres">
      <dgm:prSet presAssocID="{08FA4187-6CED-4FB1-98EC-66081C919B53}" presName="composite" presStyleCnt="0"/>
      <dgm:spPr/>
    </dgm:pt>
    <dgm:pt modelId="{BE0CD625-124A-479B-9507-A354991D0160}" type="pres">
      <dgm:prSet presAssocID="{08FA4187-6CED-4FB1-98EC-66081C919B53}" presName="parTx" presStyleLbl="alignNode1" presStyleIdx="1" presStyleCnt="3">
        <dgm:presLayoutVars>
          <dgm:chMax val="0"/>
          <dgm:chPref val="0"/>
          <dgm:bulletEnabled val="1"/>
        </dgm:presLayoutVars>
      </dgm:prSet>
      <dgm:spPr/>
      <dgm:t>
        <a:bodyPr/>
        <a:lstStyle/>
        <a:p>
          <a:endParaRPr lang="en-US"/>
        </a:p>
      </dgm:t>
    </dgm:pt>
    <dgm:pt modelId="{9070C299-AF28-469E-A7A2-129443124095}" type="pres">
      <dgm:prSet presAssocID="{08FA4187-6CED-4FB1-98EC-66081C919B53}" presName="desTx" presStyleLbl="alignAccFollowNode1" presStyleIdx="1" presStyleCnt="3">
        <dgm:presLayoutVars>
          <dgm:bulletEnabled val="1"/>
        </dgm:presLayoutVars>
      </dgm:prSet>
      <dgm:spPr/>
      <dgm:t>
        <a:bodyPr/>
        <a:lstStyle/>
        <a:p>
          <a:endParaRPr lang="en-US"/>
        </a:p>
      </dgm:t>
    </dgm:pt>
    <dgm:pt modelId="{238E0C9D-6169-4FEB-8937-18CD16E5E9AE}" type="pres">
      <dgm:prSet presAssocID="{15727340-EF82-4BFD-BCEF-2A6B5470FBEA}" presName="space" presStyleCnt="0"/>
      <dgm:spPr/>
    </dgm:pt>
    <dgm:pt modelId="{94B5FE48-140A-43EE-977A-8FB160C556D4}" type="pres">
      <dgm:prSet presAssocID="{80F86D97-2207-4A84-90DD-6692D885C367}" presName="composite" presStyleCnt="0"/>
      <dgm:spPr/>
    </dgm:pt>
    <dgm:pt modelId="{EC57E11B-5714-4FF2-AA4C-65B125DA211C}" type="pres">
      <dgm:prSet presAssocID="{80F86D97-2207-4A84-90DD-6692D885C367}" presName="parTx" presStyleLbl="alignNode1" presStyleIdx="2" presStyleCnt="3">
        <dgm:presLayoutVars>
          <dgm:chMax val="0"/>
          <dgm:chPref val="0"/>
          <dgm:bulletEnabled val="1"/>
        </dgm:presLayoutVars>
      </dgm:prSet>
      <dgm:spPr/>
      <dgm:t>
        <a:bodyPr/>
        <a:lstStyle/>
        <a:p>
          <a:endParaRPr lang="en-US"/>
        </a:p>
      </dgm:t>
    </dgm:pt>
    <dgm:pt modelId="{7A6CAE09-80EF-4D5D-98D5-2FAB4324FC27}" type="pres">
      <dgm:prSet presAssocID="{80F86D97-2207-4A84-90DD-6692D885C367}" presName="desTx" presStyleLbl="alignAccFollowNode1" presStyleIdx="2" presStyleCnt="3">
        <dgm:presLayoutVars>
          <dgm:bulletEnabled val="1"/>
        </dgm:presLayoutVars>
      </dgm:prSet>
      <dgm:spPr/>
      <dgm:t>
        <a:bodyPr/>
        <a:lstStyle/>
        <a:p>
          <a:endParaRPr lang="en-US"/>
        </a:p>
      </dgm:t>
    </dgm:pt>
  </dgm:ptLst>
  <dgm:cxnLst>
    <dgm:cxn modelId="{0B198986-4AF9-4A1E-9328-973531A2DB69}" srcId="{E47AE40E-BAC0-4150-BDED-E3A49FC833B8}" destId="{C22D05ED-D0CC-49BE-ADA7-CA62E279EC35}" srcOrd="0" destOrd="0" parTransId="{F95BD955-6874-47D8-A1B6-995D8E269238}" sibTransId="{6F5331AA-AEAB-47A2-BE5E-B28383AF871F}"/>
    <dgm:cxn modelId="{E57045EC-B913-4AA3-8729-365EB23300AA}" srcId="{08FA4187-6CED-4FB1-98EC-66081C919B53}" destId="{D9CBD1A3-D6AF-4D43-A43B-119B1B5B0B31}" srcOrd="1" destOrd="0" parTransId="{C707D296-9AD6-426F-B318-B6A3F02A5475}" sibTransId="{23F05474-8F65-4E0D-AB98-8FD45052042E}"/>
    <dgm:cxn modelId="{DEA04C58-9F20-400F-8089-40AC0D9E741C}" srcId="{08FA4187-6CED-4FB1-98EC-66081C919B53}" destId="{A360F248-0D8F-43C2-8302-B125F29ED72A}" srcOrd="0" destOrd="0" parTransId="{F79226DC-D2A7-416C-9F48-99C414A3DA33}" sibTransId="{50181D59-B442-46B6-9608-6E2621578F74}"/>
    <dgm:cxn modelId="{6AC113D4-E24E-4267-8A93-1E410E0C1907}" srcId="{80F86D97-2207-4A84-90DD-6692D885C367}" destId="{EFA7F8FA-4763-4BFB-BAEA-413165D727B7}" srcOrd="0" destOrd="0" parTransId="{4CD8DC31-4C1D-4AD2-A573-4641EB1A3C55}" sibTransId="{725D6FEF-C8D5-4124-9B40-9037F84CAEA5}"/>
    <dgm:cxn modelId="{2D5C575D-AC73-4FF2-8DC8-BD6D35C30ACB}" type="presOf" srcId="{08FA4187-6CED-4FB1-98EC-66081C919B53}" destId="{BE0CD625-124A-479B-9507-A354991D0160}" srcOrd="0" destOrd="0" presId="urn:microsoft.com/office/officeart/2005/8/layout/hList1"/>
    <dgm:cxn modelId="{83ACFA39-EF7B-43F4-A222-A226080BDEC6}" type="presOf" srcId="{A360F248-0D8F-43C2-8302-B125F29ED72A}" destId="{9070C299-AF28-469E-A7A2-129443124095}" srcOrd="0" destOrd="0" presId="urn:microsoft.com/office/officeart/2005/8/layout/hList1"/>
    <dgm:cxn modelId="{90A74C8B-FC82-4F86-990A-6D5AB42AE0FC}" type="presOf" srcId="{E47AE40E-BAC0-4150-BDED-E3A49FC833B8}" destId="{76BD8671-14E8-478A-A08C-9BFCE434FB49}" srcOrd="0" destOrd="0" presId="urn:microsoft.com/office/officeart/2005/8/layout/hList1"/>
    <dgm:cxn modelId="{5D9C695C-3D87-4111-AF60-96BC93EF44A5}" type="presOf" srcId="{D9CBD1A3-D6AF-4D43-A43B-119B1B5B0B31}" destId="{9070C299-AF28-469E-A7A2-129443124095}" srcOrd="0" destOrd="1" presId="urn:microsoft.com/office/officeart/2005/8/layout/hList1"/>
    <dgm:cxn modelId="{7B4BB8D8-89FA-4EE8-BFC3-BC35F00CCC43}" srcId="{4DB0173B-A01D-4D9C-AE5E-73C582E2C527}" destId="{E47AE40E-BAC0-4150-BDED-E3A49FC833B8}" srcOrd="0" destOrd="0" parTransId="{1CC57F09-4945-4F40-9C11-BDA91D23F014}" sibTransId="{289360E7-F351-4CBE-9B06-47B28B4C6341}"/>
    <dgm:cxn modelId="{FCEBEEC9-1133-47D7-82C5-E1D5383B634A}" type="presOf" srcId="{EFA7F8FA-4763-4BFB-BAEA-413165D727B7}" destId="{7A6CAE09-80EF-4D5D-98D5-2FAB4324FC27}" srcOrd="0" destOrd="0" presId="urn:microsoft.com/office/officeart/2005/8/layout/hList1"/>
    <dgm:cxn modelId="{2F0E3CD1-EF1F-4975-A1BC-1FBCCFB5EA1F}" type="presOf" srcId="{4C90831D-4C0D-41EF-91A4-A5655C941017}" destId="{7A6CAE09-80EF-4D5D-98D5-2FAB4324FC27}" srcOrd="0" destOrd="1" presId="urn:microsoft.com/office/officeart/2005/8/layout/hList1"/>
    <dgm:cxn modelId="{AD17F0D4-012A-4C69-A97D-E028BDB00CE0}" type="presOf" srcId="{C839F8ED-BC05-4BD3-A1EE-842BD9DC4F42}" destId="{D4112E7B-1840-42B1-A9BE-B48CC982FA37}" srcOrd="0" destOrd="1" presId="urn:microsoft.com/office/officeart/2005/8/layout/hList1"/>
    <dgm:cxn modelId="{CD1279D0-D5A9-414F-BB6B-1E29543BB4E2}" srcId="{4DB0173B-A01D-4D9C-AE5E-73C582E2C527}" destId="{80F86D97-2207-4A84-90DD-6692D885C367}" srcOrd="2" destOrd="0" parTransId="{9C903845-ADF3-430B-8D36-ECC9615BFD95}" sibTransId="{81D794D3-33B1-44BA-B84A-8D3985D90690}"/>
    <dgm:cxn modelId="{AB859CC1-169C-4C17-B09E-2BE9E010494D}" type="presOf" srcId="{4DB0173B-A01D-4D9C-AE5E-73C582E2C527}" destId="{C2E195ED-4F47-4EE7-9585-1149F64498B8}" srcOrd="0" destOrd="0" presId="urn:microsoft.com/office/officeart/2005/8/layout/hList1"/>
    <dgm:cxn modelId="{8441E1F8-7BD1-4620-9BCC-4E9D2BBD7DDB}" srcId="{E47AE40E-BAC0-4150-BDED-E3A49FC833B8}" destId="{C839F8ED-BC05-4BD3-A1EE-842BD9DC4F42}" srcOrd="1" destOrd="0" parTransId="{5995395E-A431-4DB7-904C-856CBEA8CA44}" sibTransId="{B0163C44-2D32-4E8E-A137-2CA00B86F460}"/>
    <dgm:cxn modelId="{F296AE84-116A-4252-82EF-43BC89B7E92E}" type="presOf" srcId="{C22D05ED-D0CC-49BE-ADA7-CA62E279EC35}" destId="{D4112E7B-1840-42B1-A9BE-B48CC982FA37}" srcOrd="0" destOrd="0" presId="urn:microsoft.com/office/officeart/2005/8/layout/hList1"/>
    <dgm:cxn modelId="{E1191B76-BF0D-4BEE-98FE-F222DBA7B985}" srcId="{80F86D97-2207-4A84-90DD-6692D885C367}" destId="{4C90831D-4C0D-41EF-91A4-A5655C941017}" srcOrd="1" destOrd="0" parTransId="{DE537FCC-4F4C-4704-8EC2-F66B0C7C000A}" sibTransId="{073C5C48-7B26-4BDC-9002-1F5788C58222}"/>
    <dgm:cxn modelId="{388597AD-1E2B-4019-812F-DF5CAA54A312}" srcId="{4DB0173B-A01D-4D9C-AE5E-73C582E2C527}" destId="{08FA4187-6CED-4FB1-98EC-66081C919B53}" srcOrd="1" destOrd="0" parTransId="{A079DA60-693C-491A-83DD-8C4DD425AAA4}" sibTransId="{15727340-EF82-4BFD-BCEF-2A6B5470FBEA}"/>
    <dgm:cxn modelId="{C581FA8C-F4AF-4398-AD72-74AE0CA56CAD}" type="presOf" srcId="{80F86D97-2207-4A84-90DD-6692D885C367}" destId="{EC57E11B-5714-4FF2-AA4C-65B125DA211C}" srcOrd="0" destOrd="0" presId="urn:microsoft.com/office/officeart/2005/8/layout/hList1"/>
    <dgm:cxn modelId="{85A659A4-B1FC-4479-AD3F-C760BDEF6A7D}" type="presParOf" srcId="{C2E195ED-4F47-4EE7-9585-1149F64498B8}" destId="{E0D0AD3B-9A58-4729-A7C7-5775C8A1788C}" srcOrd="0" destOrd="0" presId="urn:microsoft.com/office/officeart/2005/8/layout/hList1"/>
    <dgm:cxn modelId="{28F574E0-6F9E-4838-88CE-D22AF84FDEDA}" type="presParOf" srcId="{E0D0AD3B-9A58-4729-A7C7-5775C8A1788C}" destId="{76BD8671-14E8-478A-A08C-9BFCE434FB49}" srcOrd="0" destOrd="0" presId="urn:microsoft.com/office/officeart/2005/8/layout/hList1"/>
    <dgm:cxn modelId="{41B19089-0367-45A2-B3A4-B378CFD55746}" type="presParOf" srcId="{E0D0AD3B-9A58-4729-A7C7-5775C8A1788C}" destId="{D4112E7B-1840-42B1-A9BE-B48CC982FA37}" srcOrd="1" destOrd="0" presId="urn:microsoft.com/office/officeart/2005/8/layout/hList1"/>
    <dgm:cxn modelId="{C9A34FCA-E3F2-4756-830E-45208AD3CCD4}" type="presParOf" srcId="{C2E195ED-4F47-4EE7-9585-1149F64498B8}" destId="{687ED656-676B-4964-A431-B5497CD85072}" srcOrd="1" destOrd="0" presId="urn:microsoft.com/office/officeart/2005/8/layout/hList1"/>
    <dgm:cxn modelId="{1E7989C8-1DE9-4A60-ABFC-FC69EFC1C362}" type="presParOf" srcId="{C2E195ED-4F47-4EE7-9585-1149F64498B8}" destId="{4A8B7212-1907-4D6F-ADAC-0710D9BFB965}" srcOrd="2" destOrd="0" presId="urn:microsoft.com/office/officeart/2005/8/layout/hList1"/>
    <dgm:cxn modelId="{10861AA3-6EFE-468B-BFB1-BEA383D08C30}" type="presParOf" srcId="{4A8B7212-1907-4D6F-ADAC-0710D9BFB965}" destId="{BE0CD625-124A-479B-9507-A354991D0160}" srcOrd="0" destOrd="0" presId="urn:microsoft.com/office/officeart/2005/8/layout/hList1"/>
    <dgm:cxn modelId="{9582D64E-71A2-403D-A3A4-9B55FD1B12DC}" type="presParOf" srcId="{4A8B7212-1907-4D6F-ADAC-0710D9BFB965}" destId="{9070C299-AF28-469E-A7A2-129443124095}" srcOrd="1" destOrd="0" presId="urn:microsoft.com/office/officeart/2005/8/layout/hList1"/>
    <dgm:cxn modelId="{692B15BE-28A8-44F7-89BA-8E1C4B731C49}" type="presParOf" srcId="{C2E195ED-4F47-4EE7-9585-1149F64498B8}" destId="{238E0C9D-6169-4FEB-8937-18CD16E5E9AE}" srcOrd="3" destOrd="0" presId="urn:microsoft.com/office/officeart/2005/8/layout/hList1"/>
    <dgm:cxn modelId="{9D06E93D-D296-44BA-97FD-6D966904892E}" type="presParOf" srcId="{C2E195ED-4F47-4EE7-9585-1149F64498B8}" destId="{94B5FE48-140A-43EE-977A-8FB160C556D4}" srcOrd="4" destOrd="0" presId="urn:microsoft.com/office/officeart/2005/8/layout/hList1"/>
    <dgm:cxn modelId="{4C44200E-81FB-4CA5-B843-DAABE24ED9DE}" type="presParOf" srcId="{94B5FE48-140A-43EE-977A-8FB160C556D4}" destId="{EC57E11B-5714-4FF2-AA4C-65B125DA211C}" srcOrd="0" destOrd="0" presId="urn:microsoft.com/office/officeart/2005/8/layout/hList1"/>
    <dgm:cxn modelId="{F72E3665-7394-4A04-B2D2-906FB39E614A}" type="presParOf" srcId="{94B5FE48-140A-43EE-977A-8FB160C556D4}" destId="{7A6CAE09-80EF-4D5D-98D5-2FAB4324FC2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7AC35B-F4C2-425D-B69C-088BCCE24E0A}" type="doc">
      <dgm:prSet loTypeId="urn:microsoft.com/office/officeart/2005/8/layout/hierarchy3" loCatId="hierarchy" qsTypeId="urn:microsoft.com/office/officeart/2005/8/quickstyle/simple1" qsCatId="simple" csTypeId="urn:microsoft.com/office/officeart/2005/8/colors/accent4_2" csCatId="accent4" phldr="1"/>
      <dgm:spPr/>
      <dgm:t>
        <a:bodyPr/>
        <a:lstStyle/>
        <a:p>
          <a:endParaRPr lang="en-US"/>
        </a:p>
      </dgm:t>
    </dgm:pt>
    <dgm:pt modelId="{143AEFC3-B04C-4BC0-A3CE-FD2F5B38031B}">
      <dgm:prSet custT="1"/>
      <dgm:spPr/>
      <dgm:t>
        <a:bodyPr/>
        <a:lstStyle/>
        <a:p>
          <a:r>
            <a:rPr lang="en-GB" sz="2000" b="1"/>
            <a:t>Political:</a:t>
          </a:r>
          <a:endParaRPr lang="en-US" sz="2000"/>
        </a:p>
      </dgm:t>
    </dgm:pt>
    <dgm:pt modelId="{3AC7E8A0-BD6D-4C91-B810-172A6BC9AAAC}" type="parTrans" cxnId="{436D2D49-1791-433D-ACF2-DE5F6CCC03E2}">
      <dgm:prSet/>
      <dgm:spPr/>
      <dgm:t>
        <a:bodyPr/>
        <a:lstStyle/>
        <a:p>
          <a:endParaRPr lang="en-US"/>
        </a:p>
      </dgm:t>
    </dgm:pt>
    <dgm:pt modelId="{734E954B-BED5-47A9-9EDE-639DBDC2D583}" type="sibTrans" cxnId="{436D2D49-1791-433D-ACF2-DE5F6CCC03E2}">
      <dgm:prSet/>
      <dgm:spPr/>
      <dgm:t>
        <a:bodyPr/>
        <a:lstStyle/>
        <a:p>
          <a:endParaRPr lang="en-US"/>
        </a:p>
      </dgm:t>
    </dgm:pt>
    <dgm:pt modelId="{827741AE-D4EE-47B3-B915-BC3EEA6675EB}">
      <dgm:prSet/>
      <dgm:spPr/>
      <dgm:t>
        <a:bodyPr/>
        <a:lstStyle/>
        <a:p>
          <a:r>
            <a:rPr lang="en-GB"/>
            <a:t>Lockdowns and travel bans leading to business closures (Gursoy &amp; Chi, 2020).</a:t>
          </a:r>
          <a:endParaRPr lang="en-US"/>
        </a:p>
      </dgm:t>
    </dgm:pt>
    <dgm:pt modelId="{F4DB0924-0F47-4AC6-92FE-53CC6E40286A}" type="parTrans" cxnId="{FE8458E9-96AA-4BB7-B6D4-DA909D27CE3C}">
      <dgm:prSet/>
      <dgm:spPr/>
      <dgm:t>
        <a:bodyPr/>
        <a:lstStyle/>
        <a:p>
          <a:endParaRPr lang="en-US"/>
        </a:p>
      </dgm:t>
    </dgm:pt>
    <dgm:pt modelId="{48393777-115C-4FF5-8AF3-0B274774494D}" type="sibTrans" cxnId="{FE8458E9-96AA-4BB7-B6D4-DA909D27CE3C}">
      <dgm:prSet/>
      <dgm:spPr/>
      <dgm:t>
        <a:bodyPr/>
        <a:lstStyle/>
        <a:p>
          <a:endParaRPr lang="en-US"/>
        </a:p>
      </dgm:t>
    </dgm:pt>
    <dgm:pt modelId="{911D5A02-51EC-4204-AAC2-1369B3C48CF7}">
      <dgm:prSet/>
      <dgm:spPr/>
      <dgm:t>
        <a:bodyPr/>
        <a:lstStyle/>
        <a:p>
          <a:r>
            <a:rPr lang="en-GB"/>
            <a:t>Delayed government interventions worsened SME crises.</a:t>
          </a:r>
          <a:endParaRPr lang="en-US"/>
        </a:p>
      </dgm:t>
    </dgm:pt>
    <dgm:pt modelId="{C4350FC7-BD20-47AA-A8ED-AB493FDE182C}" type="parTrans" cxnId="{12CE6617-131B-4B59-A676-649BBDFED11D}">
      <dgm:prSet/>
      <dgm:spPr/>
      <dgm:t>
        <a:bodyPr/>
        <a:lstStyle/>
        <a:p>
          <a:endParaRPr lang="en-US"/>
        </a:p>
      </dgm:t>
    </dgm:pt>
    <dgm:pt modelId="{1936A33D-47BE-48E4-8609-DB275EDB07BE}" type="sibTrans" cxnId="{12CE6617-131B-4B59-A676-649BBDFED11D}">
      <dgm:prSet/>
      <dgm:spPr/>
      <dgm:t>
        <a:bodyPr/>
        <a:lstStyle/>
        <a:p>
          <a:endParaRPr lang="en-US"/>
        </a:p>
      </dgm:t>
    </dgm:pt>
    <dgm:pt modelId="{550FAC42-541B-4050-A78D-B48659BCF787}">
      <dgm:prSet custT="1"/>
      <dgm:spPr/>
      <dgm:t>
        <a:bodyPr/>
        <a:lstStyle/>
        <a:p>
          <a:r>
            <a:rPr lang="en-GB" sz="2000" b="1"/>
            <a:t>Economic:</a:t>
          </a:r>
          <a:endParaRPr lang="en-US" sz="2000"/>
        </a:p>
      </dgm:t>
    </dgm:pt>
    <dgm:pt modelId="{29E3F0A4-E905-4170-B4B9-04C8EF92112D}" type="parTrans" cxnId="{DBDF630E-F82A-47F0-AA4E-2DB5025EBBB3}">
      <dgm:prSet/>
      <dgm:spPr/>
      <dgm:t>
        <a:bodyPr/>
        <a:lstStyle/>
        <a:p>
          <a:endParaRPr lang="en-US"/>
        </a:p>
      </dgm:t>
    </dgm:pt>
    <dgm:pt modelId="{E50FDFD5-2542-4C0E-B11C-9E58ADC92C2F}" type="sibTrans" cxnId="{DBDF630E-F82A-47F0-AA4E-2DB5025EBBB3}">
      <dgm:prSet/>
      <dgm:spPr/>
      <dgm:t>
        <a:bodyPr/>
        <a:lstStyle/>
        <a:p>
          <a:endParaRPr lang="en-US"/>
        </a:p>
      </dgm:t>
    </dgm:pt>
    <dgm:pt modelId="{8E206170-025F-4550-B2CB-BE0A347CBAFA}">
      <dgm:prSet/>
      <dgm:spPr/>
      <dgm:t>
        <a:bodyPr/>
        <a:lstStyle/>
        <a:p>
          <a:r>
            <a:rPr lang="en-GB"/>
            <a:t>£110 billion revenue loss in the UK (Hood, 2022).</a:t>
          </a:r>
          <a:endParaRPr lang="en-US"/>
        </a:p>
      </dgm:t>
    </dgm:pt>
    <dgm:pt modelId="{2BA5697F-DED8-4535-BE70-878382C9A301}" type="parTrans" cxnId="{CCB37ED9-2F90-4ED2-B915-74E49CC965C3}">
      <dgm:prSet/>
      <dgm:spPr/>
      <dgm:t>
        <a:bodyPr/>
        <a:lstStyle/>
        <a:p>
          <a:endParaRPr lang="en-US"/>
        </a:p>
      </dgm:t>
    </dgm:pt>
    <dgm:pt modelId="{37E7F42B-C455-4CA7-9489-19F949B98AB8}" type="sibTrans" cxnId="{CCB37ED9-2F90-4ED2-B915-74E49CC965C3}">
      <dgm:prSet/>
      <dgm:spPr/>
      <dgm:t>
        <a:bodyPr/>
        <a:lstStyle/>
        <a:p>
          <a:endParaRPr lang="en-US"/>
        </a:p>
      </dgm:t>
    </dgm:pt>
    <dgm:pt modelId="{563B86E3-A28A-4433-869E-814BCCE3C0FC}">
      <dgm:prSet/>
      <dgm:spPr/>
      <dgm:t>
        <a:bodyPr/>
        <a:lstStyle/>
        <a:p>
          <a:r>
            <a:rPr lang="en-GB"/>
            <a:t>Government subsidies (e.g., VAT cuts, furlough schemes) insufficient to prevent 12,000 business closures.</a:t>
          </a:r>
          <a:endParaRPr lang="en-US"/>
        </a:p>
      </dgm:t>
    </dgm:pt>
    <dgm:pt modelId="{65C99572-637F-488D-86A9-B9DD5B640A84}" type="parTrans" cxnId="{B54373FB-7EEA-4235-A9AF-67BA121191C3}">
      <dgm:prSet/>
      <dgm:spPr/>
      <dgm:t>
        <a:bodyPr/>
        <a:lstStyle/>
        <a:p>
          <a:endParaRPr lang="en-US"/>
        </a:p>
      </dgm:t>
    </dgm:pt>
    <dgm:pt modelId="{BBEBAB50-B605-4743-ABE1-B0EB0EC58280}" type="sibTrans" cxnId="{B54373FB-7EEA-4235-A9AF-67BA121191C3}">
      <dgm:prSet/>
      <dgm:spPr/>
      <dgm:t>
        <a:bodyPr/>
        <a:lstStyle/>
        <a:p>
          <a:endParaRPr lang="en-US"/>
        </a:p>
      </dgm:t>
    </dgm:pt>
    <dgm:pt modelId="{BB1CA3BB-799E-46C9-8E10-21CCAC008699}">
      <dgm:prSet custT="1"/>
      <dgm:spPr/>
      <dgm:t>
        <a:bodyPr/>
        <a:lstStyle/>
        <a:p>
          <a:r>
            <a:rPr lang="en-GB" sz="2000" b="1"/>
            <a:t>Social:</a:t>
          </a:r>
          <a:endParaRPr lang="en-US" sz="2000"/>
        </a:p>
      </dgm:t>
    </dgm:pt>
    <dgm:pt modelId="{A8307F80-359D-46E8-9B77-FA57A0B56001}" type="parTrans" cxnId="{D69BE734-67DB-4619-8086-CF9803EE823B}">
      <dgm:prSet/>
      <dgm:spPr/>
      <dgm:t>
        <a:bodyPr/>
        <a:lstStyle/>
        <a:p>
          <a:endParaRPr lang="en-US"/>
        </a:p>
      </dgm:t>
    </dgm:pt>
    <dgm:pt modelId="{3E8DA325-7CE1-4B02-857F-DBD045626977}" type="sibTrans" cxnId="{D69BE734-67DB-4619-8086-CF9803EE823B}">
      <dgm:prSet/>
      <dgm:spPr/>
      <dgm:t>
        <a:bodyPr/>
        <a:lstStyle/>
        <a:p>
          <a:endParaRPr lang="en-US"/>
        </a:p>
      </dgm:t>
    </dgm:pt>
    <dgm:pt modelId="{0CB01BA8-7EB9-47E3-812D-B31CF64B1F1C}">
      <dgm:prSet/>
      <dgm:spPr/>
      <dgm:t>
        <a:bodyPr/>
        <a:lstStyle/>
        <a:p>
          <a:r>
            <a:rPr lang="en-GB"/>
            <a:t>Shift in consumer preferences: Demand for contactless and eco-friendly services (Casal-Ribeiro et al., 2023).</a:t>
          </a:r>
          <a:endParaRPr lang="en-US"/>
        </a:p>
      </dgm:t>
    </dgm:pt>
    <dgm:pt modelId="{93051423-23D1-425D-8E81-609D9A6627F3}" type="parTrans" cxnId="{10BB24FA-F798-4C60-922E-19DA231DD0A5}">
      <dgm:prSet/>
      <dgm:spPr/>
      <dgm:t>
        <a:bodyPr/>
        <a:lstStyle/>
        <a:p>
          <a:endParaRPr lang="en-US"/>
        </a:p>
      </dgm:t>
    </dgm:pt>
    <dgm:pt modelId="{B1937EBB-BBE0-4F66-9C10-75240BFE6305}" type="sibTrans" cxnId="{10BB24FA-F798-4C60-922E-19DA231DD0A5}">
      <dgm:prSet/>
      <dgm:spPr/>
      <dgm:t>
        <a:bodyPr/>
        <a:lstStyle/>
        <a:p>
          <a:endParaRPr lang="en-US"/>
        </a:p>
      </dgm:t>
    </dgm:pt>
    <dgm:pt modelId="{E3556A76-8017-4116-A675-99FFBDEDBE75}">
      <dgm:prSet/>
      <dgm:spPr/>
      <dgm:t>
        <a:bodyPr/>
        <a:lstStyle/>
        <a:p>
          <a:r>
            <a:rPr lang="en-GB"/>
            <a:t>Employee mental health challenges reducing service quality (Rahimi et al., 2022).</a:t>
          </a:r>
          <a:endParaRPr lang="en-US"/>
        </a:p>
      </dgm:t>
    </dgm:pt>
    <dgm:pt modelId="{D6857821-7C99-4359-9173-4B3A958D4A68}" type="parTrans" cxnId="{56E6F3FA-2A02-4449-8D00-AB49F9C6E8FD}">
      <dgm:prSet/>
      <dgm:spPr/>
      <dgm:t>
        <a:bodyPr/>
        <a:lstStyle/>
        <a:p>
          <a:endParaRPr lang="en-US"/>
        </a:p>
      </dgm:t>
    </dgm:pt>
    <dgm:pt modelId="{9C9254D1-0477-41A5-A402-C6DE71E8E646}" type="sibTrans" cxnId="{56E6F3FA-2A02-4449-8D00-AB49F9C6E8FD}">
      <dgm:prSet/>
      <dgm:spPr/>
      <dgm:t>
        <a:bodyPr/>
        <a:lstStyle/>
        <a:p>
          <a:endParaRPr lang="en-US"/>
        </a:p>
      </dgm:t>
    </dgm:pt>
    <dgm:pt modelId="{05B21250-EBE6-4652-82E4-E73C9E48F08F}">
      <dgm:prSet custT="1"/>
      <dgm:spPr/>
      <dgm:t>
        <a:bodyPr/>
        <a:lstStyle/>
        <a:p>
          <a:r>
            <a:rPr lang="en-GB" sz="2000" b="1" dirty="0"/>
            <a:t>Technological:</a:t>
          </a:r>
          <a:endParaRPr lang="en-US" sz="2000" dirty="0"/>
        </a:p>
      </dgm:t>
    </dgm:pt>
    <dgm:pt modelId="{8C0F2399-BDB4-438B-AAB3-79DFB145C7F4}" type="parTrans" cxnId="{A679F6BA-66C8-4B3F-B897-6D574CFA798D}">
      <dgm:prSet/>
      <dgm:spPr/>
      <dgm:t>
        <a:bodyPr/>
        <a:lstStyle/>
        <a:p>
          <a:endParaRPr lang="en-US"/>
        </a:p>
      </dgm:t>
    </dgm:pt>
    <dgm:pt modelId="{E52A1EDB-1DCE-4AC6-BCFA-66246A9CAEB7}" type="sibTrans" cxnId="{A679F6BA-66C8-4B3F-B897-6D574CFA798D}">
      <dgm:prSet/>
      <dgm:spPr/>
      <dgm:t>
        <a:bodyPr/>
        <a:lstStyle/>
        <a:p>
          <a:endParaRPr lang="en-US"/>
        </a:p>
      </dgm:t>
    </dgm:pt>
    <dgm:pt modelId="{17A88799-A3E3-4133-83F0-F4838C2DF0A6}">
      <dgm:prSet/>
      <dgm:spPr/>
      <dgm:t>
        <a:bodyPr/>
        <a:lstStyle/>
        <a:p>
          <a:r>
            <a:rPr lang="en-GB"/>
            <a:t>Adoption of AR/VR, AI chatbots, and robot servers for enhanced customer experiences (Nikopoulou et al., 2023).</a:t>
          </a:r>
          <a:endParaRPr lang="en-US"/>
        </a:p>
      </dgm:t>
    </dgm:pt>
    <dgm:pt modelId="{F8FF1658-973C-4193-B817-D491B6CA39C7}" type="parTrans" cxnId="{D2260351-72BC-4A52-A9D4-71C25E11ED9C}">
      <dgm:prSet/>
      <dgm:spPr/>
      <dgm:t>
        <a:bodyPr/>
        <a:lstStyle/>
        <a:p>
          <a:endParaRPr lang="en-US"/>
        </a:p>
      </dgm:t>
    </dgm:pt>
    <dgm:pt modelId="{D273FC50-9ADD-49A7-8D6B-8D55BACE6BE9}" type="sibTrans" cxnId="{D2260351-72BC-4A52-A9D4-71C25E11ED9C}">
      <dgm:prSet/>
      <dgm:spPr/>
      <dgm:t>
        <a:bodyPr/>
        <a:lstStyle/>
        <a:p>
          <a:endParaRPr lang="en-US"/>
        </a:p>
      </dgm:t>
    </dgm:pt>
    <dgm:pt modelId="{3C6DF256-0F88-4B31-97F2-193D662E4318}">
      <dgm:prSet/>
      <dgm:spPr/>
      <dgm:t>
        <a:bodyPr/>
        <a:lstStyle/>
        <a:p>
          <a:r>
            <a:rPr lang="en-GB"/>
            <a:t>Introduction of virtual tourism and Industry 5.0.</a:t>
          </a:r>
          <a:endParaRPr lang="en-US"/>
        </a:p>
      </dgm:t>
    </dgm:pt>
    <dgm:pt modelId="{7D5C8F11-FD8B-4BD7-98B9-1DD4FACE6A35}" type="parTrans" cxnId="{CA789958-EF07-4621-ABC7-9D889E93C6A6}">
      <dgm:prSet/>
      <dgm:spPr/>
      <dgm:t>
        <a:bodyPr/>
        <a:lstStyle/>
        <a:p>
          <a:endParaRPr lang="en-US"/>
        </a:p>
      </dgm:t>
    </dgm:pt>
    <dgm:pt modelId="{027F03FA-8A02-498C-A1D8-756B3C71E893}" type="sibTrans" cxnId="{CA789958-EF07-4621-ABC7-9D889E93C6A6}">
      <dgm:prSet/>
      <dgm:spPr/>
      <dgm:t>
        <a:bodyPr/>
        <a:lstStyle/>
        <a:p>
          <a:endParaRPr lang="en-US"/>
        </a:p>
      </dgm:t>
    </dgm:pt>
    <dgm:pt modelId="{98C808ED-A149-4428-B2F5-525D448A87E7}" type="pres">
      <dgm:prSet presAssocID="{367AC35B-F4C2-425D-B69C-088BCCE24E0A}" presName="diagram" presStyleCnt="0">
        <dgm:presLayoutVars>
          <dgm:chPref val="1"/>
          <dgm:dir/>
          <dgm:animOne val="branch"/>
          <dgm:animLvl val="lvl"/>
          <dgm:resizeHandles/>
        </dgm:presLayoutVars>
      </dgm:prSet>
      <dgm:spPr/>
      <dgm:t>
        <a:bodyPr/>
        <a:lstStyle/>
        <a:p>
          <a:endParaRPr lang="en-US"/>
        </a:p>
      </dgm:t>
    </dgm:pt>
    <dgm:pt modelId="{1FADF722-5434-4846-948E-DE1F3D9C46A6}" type="pres">
      <dgm:prSet presAssocID="{143AEFC3-B04C-4BC0-A3CE-FD2F5B38031B}" presName="root" presStyleCnt="0"/>
      <dgm:spPr/>
    </dgm:pt>
    <dgm:pt modelId="{7175089B-0E2A-44E2-8A1B-3A69772A0FFC}" type="pres">
      <dgm:prSet presAssocID="{143AEFC3-B04C-4BC0-A3CE-FD2F5B38031B}" presName="rootComposite" presStyleCnt="0"/>
      <dgm:spPr/>
    </dgm:pt>
    <dgm:pt modelId="{CD0C7BB8-94C5-4213-871C-80321AFD7008}" type="pres">
      <dgm:prSet presAssocID="{143AEFC3-B04C-4BC0-A3CE-FD2F5B38031B}" presName="rootText" presStyleLbl="node1" presStyleIdx="0" presStyleCnt="4" custScaleY="50417"/>
      <dgm:spPr/>
      <dgm:t>
        <a:bodyPr/>
        <a:lstStyle/>
        <a:p>
          <a:endParaRPr lang="en-US"/>
        </a:p>
      </dgm:t>
    </dgm:pt>
    <dgm:pt modelId="{9F12B543-09FC-4FF9-A160-3A99F5541E45}" type="pres">
      <dgm:prSet presAssocID="{143AEFC3-B04C-4BC0-A3CE-FD2F5B38031B}" presName="rootConnector" presStyleLbl="node1" presStyleIdx="0" presStyleCnt="4"/>
      <dgm:spPr/>
      <dgm:t>
        <a:bodyPr/>
        <a:lstStyle/>
        <a:p>
          <a:endParaRPr lang="en-US"/>
        </a:p>
      </dgm:t>
    </dgm:pt>
    <dgm:pt modelId="{48C5FFB0-D812-4B57-B9CA-F75E71250B60}" type="pres">
      <dgm:prSet presAssocID="{143AEFC3-B04C-4BC0-A3CE-FD2F5B38031B}" presName="childShape" presStyleCnt="0"/>
      <dgm:spPr/>
    </dgm:pt>
    <dgm:pt modelId="{FBEAE240-4B8E-4658-9185-DBAA22ACAF58}" type="pres">
      <dgm:prSet presAssocID="{F4DB0924-0F47-4AC6-92FE-53CC6E40286A}" presName="Name13" presStyleLbl="parChTrans1D2" presStyleIdx="0" presStyleCnt="8"/>
      <dgm:spPr/>
      <dgm:t>
        <a:bodyPr/>
        <a:lstStyle/>
        <a:p>
          <a:endParaRPr lang="en-US"/>
        </a:p>
      </dgm:t>
    </dgm:pt>
    <dgm:pt modelId="{62F44B05-7269-445A-A733-36BCABCE4843}" type="pres">
      <dgm:prSet presAssocID="{827741AE-D4EE-47B3-B915-BC3EEA6675EB}" presName="childText" presStyleLbl="bgAcc1" presStyleIdx="0" presStyleCnt="8">
        <dgm:presLayoutVars>
          <dgm:bulletEnabled val="1"/>
        </dgm:presLayoutVars>
      </dgm:prSet>
      <dgm:spPr/>
      <dgm:t>
        <a:bodyPr/>
        <a:lstStyle/>
        <a:p>
          <a:endParaRPr lang="en-US"/>
        </a:p>
      </dgm:t>
    </dgm:pt>
    <dgm:pt modelId="{A6A00FD6-7AAB-4B52-A538-8014EF9916F4}" type="pres">
      <dgm:prSet presAssocID="{C4350FC7-BD20-47AA-A8ED-AB493FDE182C}" presName="Name13" presStyleLbl="parChTrans1D2" presStyleIdx="1" presStyleCnt="8"/>
      <dgm:spPr/>
      <dgm:t>
        <a:bodyPr/>
        <a:lstStyle/>
        <a:p>
          <a:endParaRPr lang="en-US"/>
        </a:p>
      </dgm:t>
    </dgm:pt>
    <dgm:pt modelId="{11497D04-86E4-49B5-A2F2-E20C217A55B0}" type="pres">
      <dgm:prSet presAssocID="{911D5A02-51EC-4204-AAC2-1369B3C48CF7}" presName="childText" presStyleLbl="bgAcc1" presStyleIdx="1" presStyleCnt="8">
        <dgm:presLayoutVars>
          <dgm:bulletEnabled val="1"/>
        </dgm:presLayoutVars>
      </dgm:prSet>
      <dgm:spPr/>
      <dgm:t>
        <a:bodyPr/>
        <a:lstStyle/>
        <a:p>
          <a:endParaRPr lang="en-US"/>
        </a:p>
      </dgm:t>
    </dgm:pt>
    <dgm:pt modelId="{41D48CE0-D16F-4D68-A01A-5896B86AC8C1}" type="pres">
      <dgm:prSet presAssocID="{550FAC42-541B-4050-A78D-B48659BCF787}" presName="root" presStyleCnt="0"/>
      <dgm:spPr/>
    </dgm:pt>
    <dgm:pt modelId="{9C527B0F-B182-432E-A313-40FBC3049600}" type="pres">
      <dgm:prSet presAssocID="{550FAC42-541B-4050-A78D-B48659BCF787}" presName="rootComposite" presStyleCnt="0"/>
      <dgm:spPr/>
    </dgm:pt>
    <dgm:pt modelId="{7F4EBF31-BC0F-4F29-8D3F-B17065013BDC}" type="pres">
      <dgm:prSet presAssocID="{550FAC42-541B-4050-A78D-B48659BCF787}" presName="rootText" presStyleLbl="node1" presStyleIdx="1" presStyleCnt="4" custScaleY="50417"/>
      <dgm:spPr/>
      <dgm:t>
        <a:bodyPr/>
        <a:lstStyle/>
        <a:p>
          <a:endParaRPr lang="en-US"/>
        </a:p>
      </dgm:t>
    </dgm:pt>
    <dgm:pt modelId="{9B331B1C-90B5-4EF9-9350-7C8F0189ADAE}" type="pres">
      <dgm:prSet presAssocID="{550FAC42-541B-4050-A78D-B48659BCF787}" presName="rootConnector" presStyleLbl="node1" presStyleIdx="1" presStyleCnt="4"/>
      <dgm:spPr/>
      <dgm:t>
        <a:bodyPr/>
        <a:lstStyle/>
        <a:p>
          <a:endParaRPr lang="en-US"/>
        </a:p>
      </dgm:t>
    </dgm:pt>
    <dgm:pt modelId="{70C9E950-C9EC-4AAD-BAA6-B29A3BB47F22}" type="pres">
      <dgm:prSet presAssocID="{550FAC42-541B-4050-A78D-B48659BCF787}" presName="childShape" presStyleCnt="0"/>
      <dgm:spPr/>
    </dgm:pt>
    <dgm:pt modelId="{048BADED-943C-4840-A500-50CA70747289}" type="pres">
      <dgm:prSet presAssocID="{2BA5697F-DED8-4535-BE70-878382C9A301}" presName="Name13" presStyleLbl="parChTrans1D2" presStyleIdx="2" presStyleCnt="8"/>
      <dgm:spPr/>
      <dgm:t>
        <a:bodyPr/>
        <a:lstStyle/>
        <a:p>
          <a:endParaRPr lang="en-US"/>
        </a:p>
      </dgm:t>
    </dgm:pt>
    <dgm:pt modelId="{79874382-554A-48B9-B5E0-BF850E9585C8}" type="pres">
      <dgm:prSet presAssocID="{8E206170-025F-4550-B2CB-BE0A347CBAFA}" presName="childText" presStyleLbl="bgAcc1" presStyleIdx="2" presStyleCnt="8">
        <dgm:presLayoutVars>
          <dgm:bulletEnabled val="1"/>
        </dgm:presLayoutVars>
      </dgm:prSet>
      <dgm:spPr/>
      <dgm:t>
        <a:bodyPr/>
        <a:lstStyle/>
        <a:p>
          <a:endParaRPr lang="en-US"/>
        </a:p>
      </dgm:t>
    </dgm:pt>
    <dgm:pt modelId="{B94C0F7C-A762-499F-93F6-0397E2FCACD1}" type="pres">
      <dgm:prSet presAssocID="{65C99572-637F-488D-86A9-B9DD5B640A84}" presName="Name13" presStyleLbl="parChTrans1D2" presStyleIdx="3" presStyleCnt="8"/>
      <dgm:spPr/>
      <dgm:t>
        <a:bodyPr/>
        <a:lstStyle/>
        <a:p>
          <a:endParaRPr lang="en-US"/>
        </a:p>
      </dgm:t>
    </dgm:pt>
    <dgm:pt modelId="{775780A1-EB69-49AD-B6BC-446BBF121E35}" type="pres">
      <dgm:prSet presAssocID="{563B86E3-A28A-4433-869E-814BCCE3C0FC}" presName="childText" presStyleLbl="bgAcc1" presStyleIdx="3" presStyleCnt="8">
        <dgm:presLayoutVars>
          <dgm:bulletEnabled val="1"/>
        </dgm:presLayoutVars>
      </dgm:prSet>
      <dgm:spPr/>
      <dgm:t>
        <a:bodyPr/>
        <a:lstStyle/>
        <a:p>
          <a:endParaRPr lang="en-US"/>
        </a:p>
      </dgm:t>
    </dgm:pt>
    <dgm:pt modelId="{51448694-01F8-4AC6-8E70-13754D2D06A9}" type="pres">
      <dgm:prSet presAssocID="{BB1CA3BB-799E-46C9-8E10-21CCAC008699}" presName="root" presStyleCnt="0"/>
      <dgm:spPr/>
    </dgm:pt>
    <dgm:pt modelId="{D350184B-38E8-4179-B1B1-8366D1AF7C93}" type="pres">
      <dgm:prSet presAssocID="{BB1CA3BB-799E-46C9-8E10-21CCAC008699}" presName="rootComposite" presStyleCnt="0"/>
      <dgm:spPr/>
    </dgm:pt>
    <dgm:pt modelId="{B927BB84-96CF-43A0-85A3-124B96D5301C}" type="pres">
      <dgm:prSet presAssocID="{BB1CA3BB-799E-46C9-8E10-21CCAC008699}" presName="rootText" presStyleLbl="node1" presStyleIdx="2" presStyleCnt="4" custScaleY="50417"/>
      <dgm:spPr/>
      <dgm:t>
        <a:bodyPr/>
        <a:lstStyle/>
        <a:p>
          <a:endParaRPr lang="en-US"/>
        </a:p>
      </dgm:t>
    </dgm:pt>
    <dgm:pt modelId="{EEE07E8C-87B9-42C4-BBD0-19235E863F36}" type="pres">
      <dgm:prSet presAssocID="{BB1CA3BB-799E-46C9-8E10-21CCAC008699}" presName="rootConnector" presStyleLbl="node1" presStyleIdx="2" presStyleCnt="4"/>
      <dgm:spPr/>
      <dgm:t>
        <a:bodyPr/>
        <a:lstStyle/>
        <a:p>
          <a:endParaRPr lang="en-US"/>
        </a:p>
      </dgm:t>
    </dgm:pt>
    <dgm:pt modelId="{180D3402-35E0-4BF6-8E98-F8C0E86E2985}" type="pres">
      <dgm:prSet presAssocID="{BB1CA3BB-799E-46C9-8E10-21CCAC008699}" presName="childShape" presStyleCnt="0"/>
      <dgm:spPr/>
    </dgm:pt>
    <dgm:pt modelId="{7CCC4342-5F61-4ACE-B258-BB022295EA46}" type="pres">
      <dgm:prSet presAssocID="{93051423-23D1-425D-8E81-609D9A6627F3}" presName="Name13" presStyleLbl="parChTrans1D2" presStyleIdx="4" presStyleCnt="8"/>
      <dgm:spPr/>
      <dgm:t>
        <a:bodyPr/>
        <a:lstStyle/>
        <a:p>
          <a:endParaRPr lang="en-US"/>
        </a:p>
      </dgm:t>
    </dgm:pt>
    <dgm:pt modelId="{80CF97B1-CB0A-4425-A0D6-3242CAD841DA}" type="pres">
      <dgm:prSet presAssocID="{0CB01BA8-7EB9-47E3-812D-B31CF64B1F1C}" presName="childText" presStyleLbl="bgAcc1" presStyleIdx="4" presStyleCnt="8">
        <dgm:presLayoutVars>
          <dgm:bulletEnabled val="1"/>
        </dgm:presLayoutVars>
      </dgm:prSet>
      <dgm:spPr/>
      <dgm:t>
        <a:bodyPr/>
        <a:lstStyle/>
        <a:p>
          <a:endParaRPr lang="en-US"/>
        </a:p>
      </dgm:t>
    </dgm:pt>
    <dgm:pt modelId="{17912133-84FB-4F05-883C-AF0CD8E09F8D}" type="pres">
      <dgm:prSet presAssocID="{D6857821-7C99-4359-9173-4B3A958D4A68}" presName="Name13" presStyleLbl="parChTrans1D2" presStyleIdx="5" presStyleCnt="8"/>
      <dgm:spPr/>
      <dgm:t>
        <a:bodyPr/>
        <a:lstStyle/>
        <a:p>
          <a:endParaRPr lang="en-US"/>
        </a:p>
      </dgm:t>
    </dgm:pt>
    <dgm:pt modelId="{C393A6B9-86BF-422E-BA95-6DA3D03FFEB3}" type="pres">
      <dgm:prSet presAssocID="{E3556A76-8017-4116-A675-99FFBDEDBE75}" presName="childText" presStyleLbl="bgAcc1" presStyleIdx="5" presStyleCnt="8">
        <dgm:presLayoutVars>
          <dgm:bulletEnabled val="1"/>
        </dgm:presLayoutVars>
      </dgm:prSet>
      <dgm:spPr/>
      <dgm:t>
        <a:bodyPr/>
        <a:lstStyle/>
        <a:p>
          <a:endParaRPr lang="en-US"/>
        </a:p>
      </dgm:t>
    </dgm:pt>
    <dgm:pt modelId="{838959BC-37FA-4348-80AB-9BA014D60B10}" type="pres">
      <dgm:prSet presAssocID="{05B21250-EBE6-4652-82E4-E73C9E48F08F}" presName="root" presStyleCnt="0"/>
      <dgm:spPr/>
    </dgm:pt>
    <dgm:pt modelId="{AFDC66B7-7603-453D-AFFF-1758646EC586}" type="pres">
      <dgm:prSet presAssocID="{05B21250-EBE6-4652-82E4-E73C9E48F08F}" presName="rootComposite" presStyleCnt="0"/>
      <dgm:spPr/>
    </dgm:pt>
    <dgm:pt modelId="{F07702B6-3F1E-45E5-B091-2C04912555D2}" type="pres">
      <dgm:prSet presAssocID="{05B21250-EBE6-4652-82E4-E73C9E48F08F}" presName="rootText" presStyleLbl="node1" presStyleIdx="3" presStyleCnt="4" custScaleY="50417"/>
      <dgm:spPr/>
      <dgm:t>
        <a:bodyPr/>
        <a:lstStyle/>
        <a:p>
          <a:endParaRPr lang="en-US"/>
        </a:p>
      </dgm:t>
    </dgm:pt>
    <dgm:pt modelId="{785738D8-7491-44B8-B534-B677F665BCAB}" type="pres">
      <dgm:prSet presAssocID="{05B21250-EBE6-4652-82E4-E73C9E48F08F}" presName="rootConnector" presStyleLbl="node1" presStyleIdx="3" presStyleCnt="4"/>
      <dgm:spPr/>
      <dgm:t>
        <a:bodyPr/>
        <a:lstStyle/>
        <a:p>
          <a:endParaRPr lang="en-US"/>
        </a:p>
      </dgm:t>
    </dgm:pt>
    <dgm:pt modelId="{35AC760C-C0C4-4AD7-BED3-B92DB8A5E251}" type="pres">
      <dgm:prSet presAssocID="{05B21250-EBE6-4652-82E4-E73C9E48F08F}" presName="childShape" presStyleCnt="0"/>
      <dgm:spPr/>
    </dgm:pt>
    <dgm:pt modelId="{9E190285-0AA7-4EC8-90F6-D89BE271ADB1}" type="pres">
      <dgm:prSet presAssocID="{F8FF1658-973C-4193-B817-D491B6CA39C7}" presName="Name13" presStyleLbl="parChTrans1D2" presStyleIdx="6" presStyleCnt="8"/>
      <dgm:spPr/>
      <dgm:t>
        <a:bodyPr/>
        <a:lstStyle/>
        <a:p>
          <a:endParaRPr lang="en-US"/>
        </a:p>
      </dgm:t>
    </dgm:pt>
    <dgm:pt modelId="{0B89BB69-85AF-42D2-AFC1-DB25BFA9678E}" type="pres">
      <dgm:prSet presAssocID="{17A88799-A3E3-4133-83F0-F4838C2DF0A6}" presName="childText" presStyleLbl="bgAcc1" presStyleIdx="6" presStyleCnt="8">
        <dgm:presLayoutVars>
          <dgm:bulletEnabled val="1"/>
        </dgm:presLayoutVars>
      </dgm:prSet>
      <dgm:spPr/>
      <dgm:t>
        <a:bodyPr/>
        <a:lstStyle/>
        <a:p>
          <a:endParaRPr lang="en-US"/>
        </a:p>
      </dgm:t>
    </dgm:pt>
    <dgm:pt modelId="{983ACBA5-9790-4F08-903D-3EA3318234EF}" type="pres">
      <dgm:prSet presAssocID="{7D5C8F11-FD8B-4BD7-98B9-1DD4FACE6A35}" presName="Name13" presStyleLbl="parChTrans1D2" presStyleIdx="7" presStyleCnt="8"/>
      <dgm:spPr/>
      <dgm:t>
        <a:bodyPr/>
        <a:lstStyle/>
        <a:p>
          <a:endParaRPr lang="en-US"/>
        </a:p>
      </dgm:t>
    </dgm:pt>
    <dgm:pt modelId="{D5A1D48C-9D16-4F7B-BACA-B73085ACDFF8}" type="pres">
      <dgm:prSet presAssocID="{3C6DF256-0F88-4B31-97F2-193D662E4318}" presName="childText" presStyleLbl="bgAcc1" presStyleIdx="7" presStyleCnt="8">
        <dgm:presLayoutVars>
          <dgm:bulletEnabled val="1"/>
        </dgm:presLayoutVars>
      </dgm:prSet>
      <dgm:spPr/>
      <dgm:t>
        <a:bodyPr/>
        <a:lstStyle/>
        <a:p>
          <a:endParaRPr lang="en-US"/>
        </a:p>
      </dgm:t>
    </dgm:pt>
  </dgm:ptLst>
  <dgm:cxnLst>
    <dgm:cxn modelId="{00692607-680D-4D42-99F6-860DB2E55F07}" type="presOf" srcId="{05B21250-EBE6-4652-82E4-E73C9E48F08F}" destId="{785738D8-7491-44B8-B534-B677F665BCAB}" srcOrd="1" destOrd="0" presId="urn:microsoft.com/office/officeart/2005/8/layout/hierarchy3"/>
    <dgm:cxn modelId="{232ADB92-E1CD-4759-844C-6F6EB112C528}" type="presOf" srcId="{7D5C8F11-FD8B-4BD7-98B9-1DD4FACE6A35}" destId="{983ACBA5-9790-4F08-903D-3EA3318234EF}" srcOrd="0" destOrd="0" presId="urn:microsoft.com/office/officeart/2005/8/layout/hierarchy3"/>
    <dgm:cxn modelId="{25414949-99A6-4457-8431-31804ABFFC0F}" type="presOf" srcId="{BB1CA3BB-799E-46C9-8E10-21CCAC008699}" destId="{EEE07E8C-87B9-42C4-BBD0-19235E863F36}" srcOrd="1" destOrd="0" presId="urn:microsoft.com/office/officeart/2005/8/layout/hierarchy3"/>
    <dgm:cxn modelId="{ECC920C7-05B5-4774-81E9-A68F233072DF}" type="presOf" srcId="{827741AE-D4EE-47B3-B915-BC3EEA6675EB}" destId="{62F44B05-7269-445A-A733-36BCABCE4843}" srcOrd="0" destOrd="0" presId="urn:microsoft.com/office/officeart/2005/8/layout/hierarchy3"/>
    <dgm:cxn modelId="{CA789958-EF07-4621-ABC7-9D889E93C6A6}" srcId="{05B21250-EBE6-4652-82E4-E73C9E48F08F}" destId="{3C6DF256-0F88-4B31-97F2-193D662E4318}" srcOrd="1" destOrd="0" parTransId="{7D5C8F11-FD8B-4BD7-98B9-1DD4FACE6A35}" sibTransId="{027F03FA-8A02-498C-A1D8-756B3C71E893}"/>
    <dgm:cxn modelId="{0169B7D7-5340-46FB-BED1-EEB8A2B22F76}" type="presOf" srcId="{65C99572-637F-488D-86A9-B9DD5B640A84}" destId="{B94C0F7C-A762-499F-93F6-0397E2FCACD1}" srcOrd="0" destOrd="0" presId="urn:microsoft.com/office/officeart/2005/8/layout/hierarchy3"/>
    <dgm:cxn modelId="{49F81031-75BE-4A1B-A038-142B96E433B8}" type="presOf" srcId="{F8FF1658-973C-4193-B817-D491B6CA39C7}" destId="{9E190285-0AA7-4EC8-90F6-D89BE271ADB1}" srcOrd="0" destOrd="0" presId="urn:microsoft.com/office/officeart/2005/8/layout/hierarchy3"/>
    <dgm:cxn modelId="{70ADC98A-C88D-42EF-A8AF-E4364665C316}" type="presOf" srcId="{D6857821-7C99-4359-9173-4B3A958D4A68}" destId="{17912133-84FB-4F05-883C-AF0CD8E09F8D}" srcOrd="0" destOrd="0" presId="urn:microsoft.com/office/officeart/2005/8/layout/hierarchy3"/>
    <dgm:cxn modelId="{FE8458E9-96AA-4BB7-B6D4-DA909D27CE3C}" srcId="{143AEFC3-B04C-4BC0-A3CE-FD2F5B38031B}" destId="{827741AE-D4EE-47B3-B915-BC3EEA6675EB}" srcOrd="0" destOrd="0" parTransId="{F4DB0924-0F47-4AC6-92FE-53CC6E40286A}" sibTransId="{48393777-115C-4FF5-8AF3-0B274774494D}"/>
    <dgm:cxn modelId="{1DEB240A-B38A-4863-AF8C-C15CCDA81FC6}" type="presOf" srcId="{550FAC42-541B-4050-A78D-B48659BCF787}" destId="{7F4EBF31-BC0F-4F29-8D3F-B17065013BDC}" srcOrd="0" destOrd="0" presId="urn:microsoft.com/office/officeart/2005/8/layout/hierarchy3"/>
    <dgm:cxn modelId="{A679F6BA-66C8-4B3F-B897-6D574CFA798D}" srcId="{367AC35B-F4C2-425D-B69C-088BCCE24E0A}" destId="{05B21250-EBE6-4652-82E4-E73C9E48F08F}" srcOrd="3" destOrd="0" parTransId="{8C0F2399-BDB4-438B-AAB3-79DFB145C7F4}" sibTransId="{E52A1EDB-1DCE-4AC6-BCFA-66246A9CAEB7}"/>
    <dgm:cxn modelId="{CCB37ED9-2F90-4ED2-B915-74E49CC965C3}" srcId="{550FAC42-541B-4050-A78D-B48659BCF787}" destId="{8E206170-025F-4550-B2CB-BE0A347CBAFA}" srcOrd="0" destOrd="0" parTransId="{2BA5697F-DED8-4535-BE70-878382C9A301}" sibTransId="{37E7F42B-C455-4CA7-9489-19F949B98AB8}"/>
    <dgm:cxn modelId="{FBD7C5FF-EA78-440E-BEB3-85DD04F029EE}" type="presOf" srcId="{C4350FC7-BD20-47AA-A8ED-AB493FDE182C}" destId="{A6A00FD6-7AAB-4B52-A538-8014EF9916F4}" srcOrd="0" destOrd="0" presId="urn:microsoft.com/office/officeart/2005/8/layout/hierarchy3"/>
    <dgm:cxn modelId="{DBDF630E-F82A-47F0-AA4E-2DB5025EBBB3}" srcId="{367AC35B-F4C2-425D-B69C-088BCCE24E0A}" destId="{550FAC42-541B-4050-A78D-B48659BCF787}" srcOrd="1" destOrd="0" parTransId="{29E3F0A4-E905-4170-B4B9-04C8EF92112D}" sibTransId="{E50FDFD5-2542-4C0E-B11C-9E58ADC92C2F}"/>
    <dgm:cxn modelId="{B54373FB-7EEA-4235-A9AF-67BA121191C3}" srcId="{550FAC42-541B-4050-A78D-B48659BCF787}" destId="{563B86E3-A28A-4433-869E-814BCCE3C0FC}" srcOrd="1" destOrd="0" parTransId="{65C99572-637F-488D-86A9-B9DD5B640A84}" sibTransId="{BBEBAB50-B605-4743-ABE1-B0EB0EC58280}"/>
    <dgm:cxn modelId="{D69BE734-67DB-4619-8086-CF9803EE823B}" srcId="{367AC35B-F4C2-425D-B69C-088BCCE24E0A}" destId="{BB1CA3BB-799E-46C9-8E10-21CCAC008699}" srcOrd="2" destOrd="0" parTransId="{A8307F80-359D-46E8-9B77-FA57A0B56001}" sibTransId="{3E8DA325-7CE1-4B02-857F-DBD045626977}"/>
    <dgm:cxn modelId="{B072B9E2-9E21-4987-B57A-D3CE82F7A194}" type="presOf" srcId="{93051423-23D1-425D-8E81-609D9A6627F3}" destId="{7CCC4342-5F61-4ACE-B258-BB022295EA46}" srcOrd="0" destOrd="0" presId="urn:microsoft.com/office/officeart/2005/8/layout/hierarchy3"/>
    <dgm:cxn modelId="{34FF352E-64B8-41F3-BC3C-34667C8D87D0}" type="presOf" srcId="{367AC35B-F4C2-425D-B69C-088BCCE24E0A}" destId="{98C808ED-A149-4428-B2F5-525D448A87E7}" srcOrd="0" destOrd="0" presId="urn:microsoft.com/office/officeart/2005/8/layout/hierarchy3"/>
    <dgm:cxn modelId="{74E8E65A-7FA0-4F73-A19B-E34AC9840444}" type="presOf" srcId="{143AEFC3-B04C-4BC0-A3CE-FD2F5B38031B}" destId="{CD0C7BB8-94C5-4213-871C-80321AFD7008}" srcOrd="0" destOrd="0" presId="urn:microsoft.com/office/officeart/2005/8/layout/hierarchy3"/>
    <dgm:cxn modelId="{BFAF8412-353F-4B06-97F6-5D168F06D7DE}" type="presOf" srcId="{05B21250-EBE6-4652-82E4-E73C9E48F08F}" destId="{F07702B6-3F1E-45E5-B091-2C04912555D2}" srcOrd="0" destOrd="0" presId="urn:microsoft.com/office/officeart/2005/8/layout/hierarchy3"/>
    <dgm:cxn modelId="{B257CCE3-E660-4DD0-99D0-BCA600FF331D}" type="presOf" srcId="{911D5A02-51EC-4204-AAC2-1369B3C48CF7}" destId="{11497D04-86E4-49B5-A2F2-E20C217A55B0}" srcOrd="0" destOrd="0" presId="urn:microsoft.com/office/officeart/2005/8/layout/hierarchy3"/>
    <dgm:cxn modelId="{67ECE3A3-75B3-4AA6-914B-E36F636529CE}" type="presOf" srcId="{BB1CA3BB-799E-46C9-8E10-21CCAC008699}" destId="{B927BB84-96CF-43A0-85A3-124B96D5301C}" srcOrd="0" destOrd="0" presId="urn:microsoft.com/office/officeart/2005/8/layout/hierarchy3"/>
    <dgm:cxn modelId="{2D73C1A7-5B39-43E7-951D-DF044F0131EE}" type="presOf" srcId="{3C6DF256-0F88-4B31-97F2-193D662E4318}" destId="{D5A1D48C-9D16-4F7B-BACA-B73085ACDFF8}" srcOrd="0" destOrd="0" presId="urn:microsoft.com/office/officeart/2005/8/layout/hierarchy3"/>
    <dgm:cxn modelId="{8446CA79-A680-4A28-BEDF-30D94E757AF3}" type="presOf" srcId="{550FAC42-541B-4050-A78D-B48659BCF787}" destId="{9B331B1C-90B5-4EF9-9350-7C8F0189ADAE}" srcOrd="1" destOrd="0" presId="urn:microsoft.com/office/officeart/2005/8/layout/hierarchy3"/>
    <dgm:cxn modelId="{8C739697-FDFE-4C9E-A83F-3A4DA392298D}" type="presOf" srcId="{143AEFC3-B04C-4BC0-A3CE-FD2F5B38031B}" destId="{9F12B543-09FC-4FF9-A160-3A99F5541E45}" srcOrd="1" destOrd="0" presId="urn:microsoft.com/office/officeart/2005/8/layout/hierarchy3"/>
    <dgm:cxn modelId="{3B1D36EB-0A65-4E90-94EF-5DA8926968BC}" type="presOf" srcId="{17A88799-A3E3-4133-83F0-F4838C2DF0A6}" destId="{0B89BB69-85AF-42D2-AFC1-DB25BFA9678E}" srcOrd="0" destOrd="0" presId="urn:microsoft.com/office/officeart/2005/8/layout/hierarchy3"/>
    <dgm:cxn modelId="{973558FC-763C-40BF-B899-5B31610679F8}" type="presOf" srcId="{E3556A76-8017-4116-A675-99FFBDEDBE75}" destId="{C393A6B9-86BF-422E-BA95-6DA3D03FFEB3}" srcOrd="0" destOrd="0" presId="urn:microsoft.com/office/officeart/2005/8/layout/hierarchy3"/>
    <dgm:cxn modelId="{D2260351-72BC-4A52-A9D4-71C25E11ED9C}" srcId="{05B21250-EBE6-4652-82E4-E73C9E48F08F}" destId="{17A88799-A3E3-4133-83F0-F4838C2DF0A6}" srcOrd="0" destOrd="0" parTransId="{F8FF1658-973C-4193-B817-D491B6CA39C7}" sibTransId="{D273FC50-9ADD-49A7-8D6B-8D55BACE6BE9}"/>
    <dgm:cxn modelId="{D765A389-87FB-4E1D-906E-62E08B05FA1C}" type="presOf" srcId="{0CB01BA8-7EB9-47E3-812D-B31CF64B1F1C}" destId="{80CF97B1-CB0A-4425-A0D6-3242CAD841DA}" srcOrd="0" destOrd="0" presId="urn:microsoft.com/office/officeart/2005/8/layout/hierarchy3"/>
    <dgm:cxn modelId="{12CE6617-131B-4B59-A676-649BBDFED11D}" srcId="{143AEFC3-B04C-4BC0-A3CE-FD2F5B38031B}" destId="{911D5A02-51EC-4204-AAC2-1369B3C48CF7}" srcOrd="1" destOrd="0" parTransId="{C4350FC7-BD20-47AA-A8ED-AB493FDE182C}" sibTransId="{1936A33D-47BE-48E4-8609-DB275EDB07BE}"/>
    <dgm:cxn modelId="{9DFA40AF-A2A7-40AF-BAB8-EFFF9252F15B}" type="presOf" srcId="{2BA5697F-DED8-4535-BE70-878382C9A301}" destId="{048BADED-943C-4840-A500-50CA70747289}" srcOrd="0" destOrd="0" presId="urn:microsoft.com/office/officeart/2005/8/layout/hierarchy3"/>
    <dgm:cxn modelId="{56E6F3FA-2A02-4449-8D00-AB49F9C6E8FD}" srcId="{BB1CA3BB-799E-46C9-8E10-21CCAC008699}" destId="{E3556A76-8017-4116-A675-99FFBDEDBE75}" srcOrd="1" destOrd="0" parTransId="{D6857821-7C99-4359-9173-4B3A958D4A68}" sibTransId="{9C9254D1-0477-41A5-A402-C6DE71E8E646}"/>
    <dgm:cxn modelId="{007D5CD7-C9EA-41DF-8389-94BBA76C85CB}" type="presOf" srcId="{8E206170-025F-4550-B2CB-BE0A347CBAFA}" destId="{79874382-554A-48B9-B5E0-BF850E9585C8}" srcOrd="0" destOrd="0" presId="urn:microsoft.com/office/officeart/2005/8/layout/hierarchy3"/>
    <dgm:cxn modelId="{436D2D49-1791-433D-ACF2-DE5F6CCC03E2}" srcId="{367AC35B-F4C2-425D-B69C-088BCCE24E0A}" destId="{143AEFC3-B04C-4BC0-A3CE-FD2F5B38031B}" srcOrd="0" destOrd="0" parTransId="{3AC7E8A0-BD6D-4C91-B810-172A6BC9AAAC}" sibTransId="{734E954B-BED5-47A9-9EDE-639DBDC2D583}"/>
    <dgm:cxn modelId="{9B34070C-B7D9-4F08-A21D-E93A1133EC53}" type="presOf" srcId="{F4DB0924-0F47-4AC6-92FE-53CC6E40286A}" destId="{FBEAE240-4B8E-4658-9185-DBAA22ACAF58}" srcOrd="0" destOrd="0" presId="urn:microsoft.com/office/officeart/2005/8/layout/hierarchy3"/>
    <dgm:cxn modelId="{6D7405B8-FCC8-4F5C-A88E-AF590004DFF3}" type="presOf" srcId="{563B86E3-A28A-4433-869E-814BCCE3C0FC}" destId="{775780A1-EB69-49AD-B6BC-446BBF121E35}" srcOrd="0" destOrd="0" presId="urn:microsoft.com/office/officeart/2005/8/layout/hierarchy3"/>
    <dgm:cxn modelId="{10BB24FA-F798-4C60-922E-19DA231DD0A5}" srcId="{BB1CA3BB-799E-46C9-8E10-21CCAC008699}" destId="{0CB01BA8-7EB9-47E3-812D-B31CF64B1F1C}" srcOrd="0" destOrd="0" parTransId="{93051423-23D1-425D-8E81-609D9A6627F3}" sibTransId="{B1937EBB-BBE0-4F66-9C10-75240BFE6305}"/>
    <dgm:cxn modelId="{0358CFA5-533D-43E8-B920-568CF8E32FAE}" type="presParOf" srcId="{98C808ED-A149-4428-B2F5-525D448A87E7}" destId="{1FADF722-5434-4846-948E-DE1F3D9C46A6}" srcOrd="0" destOrd="0" presId="urn:microsoft.com/office/officeart/2005/8/layout/hierarchy3"/>
    <dgm:cxn modelId="{ACE9D75E-12AF-47CE-BB6D-0D432100C9C9}" type="presParOf" srcId="{1FADF722-5434-4846-948E-DE1F3D9C46A6}" destId="{7175089B-0E2A-44E2-8A1B-3A69772A0FFC}" srcOrd="0" destOrd="0" presId="urn:microsoft.com/office/officeart/2005/8/layout/hierarchy3"/>
    <dgm:cxn modelId="{AB9BCCBB-21D4-4F33-87C4-4D4E76D4098C}" type="presParOf" srcId="{7175089B-0E2A-44E2-8A1B-3A69772A0FFC}" destId="{CD0C7BB8-94C5-4213-871C-80321AFD7008}" srcOrd="0" destOrd="0" presId="urn:microsoft.com/office/officeart/2005/8/layout/hierarchy3"/>
    <dgm:cxn modelId="{3DD92547-81E4-47AB-B0BF-E2A9A04FFA6A}" type="presParOf" srcId="{7175089B-0E2A-44E2-8A1B-3A69772A0FFC}" destId="{9F12B543-09FC-4FF9-A160-3A99F5541E45}" srcOrd="1" destOrd="0" presId="urn:microsoft.com/office/officeart/2005/8/layout/hierarchy3"/>
    <dgm:cxn modelId="{9CF83C77-1D3B-42A5-9484-C0477235780D}" type="presParOf" srcId="{1FADF722-5434-4846-948E-DE1F3D9C46A6}" destId="{48C5FFB0-D812-4B57-B9CA-F75E71250B60}" srcOrd="1" destOrd="0" presId="urn:microsoft.com/office/officeart/2005/8/layout/hierarchy3"/>
    <dgm:cxn modelId="{DF8DDAF4-E65F-4846-A665-8FBF8AB577C0}" type="presParOf" srcId="{48C5FFB0-D812-4B57-B9CA-F75E71250B60}" destId="{FBEAE240-4B8E-4658-9185-DBAA22ACAF58}" srcOrd="0" destOrd="0" presId="urn:microsoft.com/office/officeart/2005/8/layout/hierarchy3"/>
    <dgm:cxn modelId="{26BF6447-5DC2-437C-A5E8-56B52146D83F}" type="presParOf" srcId="{48C5FFB0-D812-4B57-B9CA-F75E71250B60}" destId="{62F44B05-7269-445A-A733-36BCABCE4843}" srcOrd="1" destOrd="0" presId="urn:microsoft.com/office/officeart/2005/8/layout/hierarchy3"/>
    <dgm:cxn modelId="{20521AAC-9409-4246-A1B2-DAF3E97FD3F4}" type="presParOf" srcId="{48C5FFB0-D812-4B57-B9CA-F75E71250B60}" destId="{A6A00FD6-7AAB-4B52-A538-8014EF9916F4}" srcOrd="2" destOrd="0" presId="urn:microsoft.com/office/officeart/2005/8/layout/hierarchy3"/>
    <dgm:cxn modelId="{D4324ED9-80F9-4714-8D1A-74B246D01CD0}" type="presParOf" srcId="{48C5FFB0-D812-4B57-B9CA-F75E71250B60}" destId="{11497D04-86E4-49B5-A2F2-E20C217A55B0}" srcOrd="3" destOrd="0" presId="urn:microsoft.com/office/officeart/2005/8/layout/hierarchy3"/>
    <dgm:cxn modelId="{2935C06A-E15F-40BB-A7A2-5D82ADA2B42A}" type="presParOf" srcId="{98C808ED-A149-4428-B2F5-525D448A87E7}" destId="{41D48CE0-D16F-4D68-A01A-5896B86AC8C1}" srcOrd="1" destOrd="0" presId="urn:microsoft.com/office/officeart/2005/8/layout/hierarchy3"/>
    <dgm:cxn modelId="{A7767E68-A6E7-4A0A-A8B0-CD74E0348511}" type="presParOf" srcId="{41D48CE0-D16F-4D68-A01A-5896B86AC8C1}" destId="{9C527B0F-B182-432E-A313-40FBC3049600}" srcOrd="0" destOrd="0" presId="urn:microsoft.com/office/officeart/2005/8/layout/hierarchy3"/>
    <dgm:cxn modelId="{634B735C-3D43-448B-A4F0-76CF0CA60795}" type="presParOf" srcId="{9C527B0F-B182-432E-A313-40FBC3049600}" destId="{7F4EBF31-BC0F-4F29-8D3F-B17065013BDC}" srcOrd="0" destOrd="0" presId="urn:microsoft.com/office/officeart/2005/8/layout/hierarchy3"/>
    <dgm:cxn modelId="{78C71BCA-CD1E-426A-8BDC-7D10EE316592}" type="presParOf" srcId="{9C527B0F-B182-432E-A313-40FBC3049600}" destId="{9B331B1C-90B5-4EF9-9350-7C8F0189ADAE}" srcOrd="1" destOrd="0" presId="urn:microsoft.com/office/officeart/2005/8/layout/hierarchy3"/>
    <dgm:cxn modelId="{9492563B-2BA7-45B9-8CD5-D555900DF41A}" type="presParOf" srcId="{41D48CE0-D16F-4D68-A01A-5896B86AC8C1}" destId="{70C9E950-C9EC-4AAD-BAA6-B29A3BB47F22}" srcOrd="1" destOrd="0" presId="urn:microsoft.com/office/officeart/2005/8/layout/hierarchy3"/>
    <dgm:cxn modelId="{C7FA3C04-5082-441F-A318-51BFE2A3A666}" type="presParOf" srcId="{70C9E950-C9EC-4AAD-BAA6-B29A3BB47F22}" destId="{048BADED-943C-4840-A500-50CA70747289}" srcOrd="0" destOrd="0" presId="urn:microsoft.com/office/officeart/2005/8/layout/hierarchy3"/>
    <dgm:cxn modelId="{88EDB062-F753-4B0A-9189-EE9B8435063D}" type="presParOf" srcId="{70C9E950-C9EC-4AAD-BAA6-B29A3BB47F22}" destId="{79874382-554A-48B9-B5E0-BF850E9585C8}" srcOrd="1" destOrd="0" presId="urn:microsoft.com/office/officeart/2005/8/layout/hierarchy3"/>
    <dgm:cxn modelId="{694C0E39-F937-4DD8-8455-2080E8C6D833}" type="presParOf" srcId="{70C9E950-C9EC-4AAD-BAA6-B29A3BB47F22}" destId="{B94C0F7C-A762-499F-93F6-0397E2FCACD1}" srcOrd="2" destOrd="0" presId="urn:microsoft.com/office/officeart/2005/8/layout/hierarchy3"/>
    <dgm:cxn modelId="{AAEA9E5F-59F5-4005-9E86-BB9B248BD503}" type="presParOf" srcId="{70C9E950-C9EC-4AAD-BAA6-B29A3BB47F22}" destId="{775780A1-EB69-49AD-B6BC-446BBF121E35}" srcOrd="3" destOrd="0" presId="urn:microsoft.com/office/officeart/2005/8/layout/hierarchy3"/>
    <dgm:cxn modelId="{7976798D-10A3-488E-86B3-A813F6B61A6A}" type="presParOf" srcId="{98C808ED-A149-4428-B2F5-525D448A87E7}" destId="{51448694-01F8-4AC6-8E70-13754D2D06A9}" srcOrd="2" destOrd="0" presId="urn:microsoft.com/office/officeart/2005/8/layout/hierarchy3"/>
    <dgm:cxn modelId="{3C3A6999-A07E-4207-996F-1CCD4C027BC5}" type="presParOf" srcId="{51448694-01F8-4AC6-8E70-13754D2D06A9}" destId="{D350184B-38E8-4179-B1B1-8366D1AF7C93}" srcOrd="0" destOrd="0" presId="urn:microsoft.com/office/officeart/2005/8/layout/hierarchy3"/>
    <dgm:cxn modelId="{F558FA5B-B7C9-4A08-B210-269BF81948A8}" type="presParOf" srcId="{D350184B-38E8-4179-B1B1-8366D1AF7C93}" destId="{B927BB84-96CF-43A0-85A3-124B96D5301C}" srcOrd="0" destOrd="0" presId="urn:microsoft.com/office/officeart/2005/8/layout/hierarchy3"/>
    <dgm:cxn modelId="{F4B7B502-18FC-47D4-A7C3-9D29616E9F41}" type="presParOf" srcId="{D350184B-38E8-4179-B1B1-8366D1AF7C93}" destId="{EEE07E8C-87B9-42C4-BBD0-19235E863F36}" srcOrd="1" destOrd="0" presId="urn:microsoft.com/office/officeart/2005/8/layout/hierarchy3"/>
    <dgm:cxn modelId="{8F1877F0-38A6-4BAC-8B09-9A9EFB882AD5}" type="presParOf" srcId="{51448694-01F8-4AC6-8E70-13754D2D06A9}" destId="{180D3402-35E0-4BF6-8E98-F8C0E86E2985}" srcOrd="1" destOrd="0" presId="urn:microsoft.com/office/officeart/2005/8/layout/hierarchy3"/>
    <dgm:cxn modelId="{102BCFED-B1CD-45F1-A136-C867C4DB3AEC}" type="presParOf" srcId="{180D3402-35E0-4BF6-8E98-F8C0E86E2985}" destId="{7CCC4342-5F61-4ACE-B258-BB022295EA46}" srcOrd="0" destOrd="0" presId="urn:microsoft.com/office/officeart/2005/8/layout/hierarchy3"/>
    <dgm:cxn modelId="{8F5486EB-8933-41FC-8917-B82ECCDE37B4}" type="presParOf" srcId="{180D3402-35E0-4BF6-8E98-F8C0E86E2985}" destId="{80CF97B1-CB0A-4425-A0D6-3242CAD841DA}" srcOrd="1" destOrd="0" presId="urn:microsoft.com/office/officeart/2005/8/layout/hierarchy3"/>
    <dgm:cxn modelId="{EE0079C0-37F3-492A-85BA-3C763D2A544B}" type="presParOf" srcId="{180D3402-35E0-4BF6-8E98-F8C0E86E2985}" destId="{17912133-84FB-4F05-883C-AF0CD8E09F8D}" srcOrd="2" destOrd="0" presId="urn:microsoft.com/office/officeart/2005/8/layout/hierarchy3"/>
    <dgm:cxn modelId="{03CB7DD7-FA5E-477B-800F-3A1E015BD4B7}" type="presParOf" srcId="{180D3402-35E0-4BF6-8E98-F8C0E86E2985}" destId="{C393A6B9-86BF-422E-BA95-6DA3D03FFEB3}" srcOrd="3" destOrd="0" presId="urn:microsoft.com/office/officeart/2005/8/layout/hierarchy3"/>
    <dgm:cxn modelId="{C4E66D60-950A-47B2-BDD2-C70D79B59E3A}" type="presParOf" srcId="{98C808ED-A149-4428-B2F5-525D448A87E7}" destId="{838959BC-37FA-4348-80AB-9BA014D60B10}" srcOrd="3" destOrd="0" presId="urn:microsoft.com/office/officeart/2005/8/layout/hierarchy3"/>
    <dgm:cxn modelId="{13AC79B8-00B5-4C86-8D44-A2AB44B3A115}" type="presParOf" srcId="{838959BC-37FA-4348-80AB-9BA014D60B10}" destId="{AFDC66B7-7603-453D-AFFF-1758646EC586}" srcOrd="0" destOrd="0" presId="urn:microsoft.com/office/officeart/2005/8/layout/hierarchy3"/>
    <dgm:cxn modelId="{0BF84376-C635-4FC5-8E44-A035B9895388}" type="presParOf" srcId="{AFDC66B7-7603-453D-AFFF-1758646EC586}" destId="{F07702B6-3F1E-45E5-B091-2C04912555D2}" srcOrd="0" destOrd="0" presId="urn:microsoft.com/office/officeart/2005/8/layout/hierarchy3"/>
    <dgm:cxn modelId="{792D495E-8F49-4614-B7B5-7052DBD8DEB2}" type="presParOf" srcId="{AFDC66B7-7603-453D-AFFF-1758646EC586}" destId="{785738D8-7491-44B8-B534-B677F665BCAB}" srcOrd="1" destOrd="0" presId="urn:microsoft.com/office/officeart/2005/8/layout/hierarchy3"/>
    <dgm:cxn modelId="{67466DE9-71EB-4341-8B75-49A8696BF842}" type="presParOf" srcId="{838959BC-37FA-4348-80AB-9BA014D60B10}" destId="{35AC760C-C0C4-4AD7-BED3-B92DB8A5E251}" srcOrd="1" destOrd="0" presId="urn:microsoft.com/office/officeart/2005/8/layout/hierarchy3"/>
    <dgm:cxn modelId="{31EFB23C-A224-4438-88BD-95CDC9549C22}" type="presParOf" srcId="{35AC760C-C0C4-4AD7-BED3-B92DB8A5E251}" destId="{9E190285-0AA7-4EC8-90F6-D89BE271ADB1}" srcOrd="0" destOrd="0" presId="urn:microsoft.com/office/officeart/2005/8/layout/hierarchy3"/>
    <dgm:cxn modelId="{26292152-2383-44F0-8EDB-64CCF9299E23}" type="presParOf" srcId="{35AC760C-C0C4-4AD7-BED3-B92DB8A5E251}" destId="{0B89BB69-85AF-42D2-AFC1-DB25BFA9678E}" srcOrd="1" destOrd="0" presId="urn:microsoft.com/office/officeart/2005/8/layout/hierarchy3"/>
    <dgm:cxn modelId="{6BFE8518-8F89-405B-A432-2B1FCFDF2953}" type="presParOf" srcId="{35AC760C-C0C4-4AD7-BED3-B92DB8A5E251}" destId="{983ACBA5-9790-4F08-903D-3EA3318234EF}" srcOrd="2" destOrd="0" presId="urn:microsoft.com/office/officeart/2005/8/layout/hierarchy3"/>
    <dgm:cxn modelId="{8C9BE91C-069C-44B4-BE43-C6BDAB00AF7E}" type="presParOf" srcId="{35AC760C-C0C4-4AD7-BED3-B92DB8A5E251}" destId="{D5A1D48C-9D16-4F7B-BACA-B73085ACDFF8}"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CF4854-047F-4358-A5D3-6735758A9846}" type="doc">
      <dgm:prSet loTypeId="urn:microsoft.com/office/officeart/2008/layout/LinedList" loCatId="hierarchy" qsTypeId="urn:microsoft.com/office/officeart/2005/8/quickstyle/simple1" qsCatId="simple" csTypeId="urn:microsoft.com/office/officeart/2005/8/colors/colorful4" csCatId="colorful"/>
      <dgm:spPr/>
      <dgm:t>
        <a:bodyPr/>
        <a:lstStyle/>
        <a:p>
          <a:endParaRPr lang="en-US"/>
        </a:p>
      </dgm:t>
    </dgm:pt>
    <dgm:pt modelId="{C7C579C2-6C28-4DF8-9A24-18A004EB5AF2}">
      <dgm:prSet custT="1"/>
      <dgm:spPr/>
      <dgm:t>
        <a:bodyPr/>
        <a:lstStyle/>
        <a:p>
          <a:r>
            <a:rPr lang="en-GB" sz="2400" b="1" dirty="0"/>
            <a:t>Positive Responses:</a:t>
          </a:r>
          <a:endParaRPr lang="en-US" sz="2400" dirty="0"/>
        </a:p>
      </dgm:t>
    </dgm:pt>
    <dgm:pt modelId="{AD576045-B449-40B5-BE6B-3ECD8226CCB7}" type="parTrans" cxnId="{1D7363DA-6C2E-4C15-87BE-643196D592A7}">
      <dgm:prSet/>
      <dgm:spPr/>
      <dgm:t>
        <a:bodyPr/>
        <a:lstStyle/>
        <a:p>
          <a:endParaRPr lang="en-US"/>
        </a:p>
      </dgm:t>
    </dgm:pt>
    <dgm:pt modelId="{B8D4460E-D36E-4530-88CC-4AF656AE8534}" type="sibTrans" cxnId="{1D7363DA-6C2E-4C15-87BE-643196D592A7}">
      <dgm:prSet/>
      <dgm:spPr/>
      <dgm:t>
        <a:bodyPr/>
        <a:lstStyle/>
        <a:p>
          <a:endParaRPr lang="en-US"/>
        </a:p>
      </dgm:t>
    </dgm:pt>
    <dgm:pt modelId="{33B68C26-7E47-4A1A-BAE3-3E898F2B2BA5}">
      <dgm:prSet/>
      <dgm:spPr/>
      <dgm:t>
        <a:bodyPr/>
        <a:lstStyle/>
        <a:p>
          <a:r>
            <a:rPr lang="en-GB"/>
            <a:t>Integration of AI for customer interactions.</a:t>
          </a:r>
          <a:endParaRPr lang="en-US"/>
        </a:p>
      </dgm:t>
    </dgm:pt>
    <dgm:pt modelId="{B1A16052-0FFF-4895-B610-4120B719A222}" type="parTrans" cxnId="{5C39943F-D75F-4863-BDCB-3E24543DC2C2}">
      <dgm:prSet/>
      <dgm:spPr/>
      <dgm:t>
        <a:bodyPr/>
        <a:lstStyle/>
        <a:p>
          <a:endParaRPr lang="en-US"/>
        </a:p>
      </dgm:t>
    </dgm:pt>
    <dgm:pt modelId="{F36080D1-454A-484D-BDC2-8D304D1B7C54}" type="sibTrans" cxnId="{5C39943F-D75F-4863-BDCB-3E24543DC2C2}">
      <dgm:prSet/>
      <dgm:spPr/>
      <dgm:t>
        <a:bodyPr/>
        <a:lstStyle/>
        <a:p>
          <a:endParaRPr lang="en-US"/>
        </a:p>
      </dgm:t>
    </dgm:pt>
    <dgm:pt modelId="{8E3D8B16-94F4-4605-9595-82F88C8AF5D0}">
      <dgm:prSet/>
      <dgm:spPr/>
      <dgm:t>
        <a:bodyPr/>
        <a:lstStyle/>
        <a:p>
          <a:r>
            <a:rPr lang="en-GB"/>
            <a:t>Green tourism gaining traction.</a:t>
          </a:r>
          <a:endParaRPr lang="en-US"/>
        </a:p>
      </dgm:t>
    </dgm:pt>
    <dgm:pt modelId="{83B0C29D-2A3E-4B26-9348-ADE87FAEAFCF}" type="parTrans" cxnId="{982C7947-158E-47C1-8798-44257DA3DF14}">
      <dgm:prSet/>
      <dgm:spPr/>
      <dgm:t>
        <a:bodyPr/>
        <a:lstStyle/>
        <a:p>
          <a:endParaRPr lang="en-US"/>
        </a:p>
      </dgm:t>
    </dgm:pt>
    <dgm:pt modelId="{AEFFD0ED-C898-4036-A5D2-E85C367BBC35}" type="sibTrans" cxnId="{982C7947-158E-47C1-8798-44257DA3DF14}">
      <dgm:prSet/>
      <dgm:spPr/>
      <dgm:t>
        <a:bodyPr/>
        <a:lstStyle/>
        <a:p>
          <a:endParaRPr lang="en-US"/>
        </a:p>
      </dgm:t>
    </dgm:pt>
    <dgm:pt modelId="{6311F1D5-1FA2-4D06-BF82-E74F23858268}">
      <dgm:prSet custT="1"/>
      <dgm:spPr/>
      <dgm:t>
        <a:bodyPr/>
        <a:lstStyle/>
        <a:p>
          <a:r>
            <a:rPr lang="en-GB" sz="2400" b="1" dirty="0"/>
            <a:t>Challenges:</a:t>
          </a:r>
          <a:endParaRPr lang="en-US" sz="2400" dirty="0"/>
        </a:p>
      </dgm:t>
    </dgm:pt>
    <dgm:pt modelId="{A197E5BE-9E0C-4BB2-BB0E-0C88DECF2C1B}" type="parTrans" cxnId="{F3CA4BC6-34AA-4D33-9131-9D7F3124174F}">
      <dgm:prSet/>
      <dgm:spPr/>
      <dgm:t>
        <a:bodyPr/>
        <a:lstStyle/>
        <a:p>
          <a:endParaRPr lang="en-US"/>
        </a:p>
      </dgm:t>
    </dgm:pt>
    <dgm:pt modelId="{3C27322F-DD07-4A65-8CF1-DB7C0C09D9B5}" type="sibTrans" cxnId="{F3CA4BC6-34AA-4D33-9131-9D7F3124174F}">
      <dgm:prSet/>
      <dgm:spPr/>
      <dgm:t>
        <a:bodyPr/>
        <a:lstStyle/>
        <a:p>
          <a:endParaRPr lang="en-US"/>
        </a:p>
      </dgm:t>
    </dgm:pt>
    <dgm:pt modelId="{AF8D0721-48A5-4018-BBBF-159C2D4A42BD}">
      <dgm:prSet/>
      <dgm:spPr/>
      <dgm:t>
        <a:bodyPr/>
        <a:lstStyle/>
        <a:p>
          <a:r>
            <a:rPr lang="en-GB"/>
            <a:t>Financial struggles for small and medium enterprises.</a:t>
          </a:r>
          <a:endParaRPr lang="en-US"/>
        </a:p>
      </dgm:t>
    </dgm:pt>
    <dgm:pt modelId="{986C4D5E-DF38-4969-BB38-8C6C9B0E8511}" type="parTrans" cxnId="{CB84531A-D4D0-42DA-8DFB-4CE1653032C5}">
      <dgm:prSet/>
      <dgm:spPr/>
      <dgm:t>
        <a:bodyPr/>
        <a:lstStyle/>
        <a:p>
          <a:endParaRPr lang="en-US"/>
        </a:p>
      </dgm:t>
    </dgm:pt>
    <dgm:pt modelId="{84D8830E-2C74-42FE-93DE-30B0146E7A79}" type="sibTrans" cxnId="{CB84531A-D4D0-42DA-8DFB-4CE1653032C5}">
      <dgm:prSet/>
      <dgm:spPr/>
      <dgm:t>
        <a:bodyPr/>
        <a:lstStyle/>
        <a:p>
          <a:endParaRPr lang="en-US"/>
        </a:p>
      </dgm:t>
    </dgm:pt>
    <dgm:pt modelId="{9AEC0783-5AAE-4C55-82A4-F6F1CD3096AE}">
      <dgm:prSet/>
      <dgm:spPr/>
      <dgm:t>
        <a:bodyPr/>
        <a:lstStyle/>
        <a:p>
          <a:r>
            <a:rPr lang="en-GB"/>
            <a:t>Workforce shortages due to layoffs.</a:t>
          </a:r>
          <a:endParaRPr lang="en-US"/>
        </a:p>
      </dgm:t>
    </dgm:pt>
    <dgm:pt modelId="{E5B0376E-9FA8-45BA-B75D-CA3149BBE278}" type="parTrans" cxnId="{F9F19AF5-19F3-49BD-AD5C-4E0939606F5E}">
      <dgm:prSet/>
      <dgm:spPr/>
      <dgm:t>
        <a:bodyPr/>
        <a:lstStyle/>
        <a:p>
          <a:endParaRPr lang="en-US"/>
        </a:p>
      </dgm:t>
    </dgm:pt>
    <dgm:pt modelId="{51E11D36-B082-4D1E-8185-A5F0D1757775}" type="sibTrans" cxnId="{F9F19AF5-19F3-49BD-AD5C-4E0939606F5E}">
      <dgm:prSet/>
      <dgm:spPr/>
      <dgm:t>
        <a:bodyPr/>
        <a:lstStyle/>
        <a:p>
          <a:endParaRPr lang="en-US"/>
        </a:p>
      </dgm:t>
    </dgm:pt>
    <dgm:pt modelId="{3404DB1E-2CCD-40B5-A702-F3E84FB720B9}">
      <dgm:prSet custT="1"/>
      <dgm:spPr/>
      <dgm:t>
        <a:bodyPr/>
        <a:lstStyle/>
        <a:p>
          <a:r>
            <a:rPr lang="en-GB" sz="2400" b="1" dirty="0"/>
            <a:t>Critical Reflection:</a:t>
          </a:r>
          <a:endParaRPr lang="en-US" sz="2400" dirty="0"/>
        </a:p>
      </dgm:t>
    </dgm:pt>
    <dgm:pt modelId="{381E6767-EF62-40AD-B9AA-84301CCE09E7}" type="parTrans" cxnId="{208784FF-E06F-475E-BBCE-871E83C3F6E5}">
      <dgm:prSet/>
      <dgm:spPr/>
      <dgm:t>
        <a:bodyPr/>
        <a:lstStyle/>
        <a:p>
          <a:endParaRPr lang="en-US"/>
        </a:p>
      </dgm:t>
    </dgm:pt>
    <dgm:pt modelId="{AA641C73-6E63-4920-B81A-21ADDE026F24}" type="sibTrans" cxnId="{208784FF-E06F-475E-BBCE-871E83C3F6E5}">
      <dgm:prSet/>
      <dgm:spPr/>
      <dgm:t>
        <a:bodyPr/>
        <a:lstStyle/>
        <a:p>
          <a:endParaRPr lang="en-US"/>
        </a:p>
      </dgm:t>
    </dgm:pt>
    <dgm:pt modelId="{F2498FDE-2C4A-44F8-85AA-A706E16F2D41}">
      <dgm:prSet/>
      <dgm:spPr/>
      <dgm:t>
        <a:bodyPr/>
        <a:lstStyle/>
        <a:p>
          <a:r>
            <a:rPr lang="en-GB"/>
            <a:t>Strengths: Technological innovations and customer trust-building measures.</a:t>
          </a:r>
          <a:endParaRPr lang="en-US"/>
        </a:p>
      </dgm:t>
    </dgm:pt>
    <dgm:pt modelId="{5FF1052C-1788-4C97-A890-2E81B701B654}" type="parTrans" cxnId="{F35CE089-4A1F-42F5-ACFD-459C17E90200}">
      <dgm:prSet/>
      <dgm:spPr/>
      <dgm:t>
        <a:bodyPr/>
        <a:lstStyle/>
        <a:p>
          <a:endParaRPr lang="en-US"/>
        </a:p>
      </dgm:t>
    </dgm:pt>
    <dgm:pt modelId="{50354945-9701-4B1B-B1B8-7BF6BAC5753A}" type="sibTrans" cxnId="{F35CE089-4A1F-42F5-ACFD-459C17E90200}">
      <dgm:prSet/>
      <dgm:spPr/>
      <dgm:t>
        <a:bodyPr/>
        <a:lstStyle/>
        <a:p>
          <a:endParaRPr lang="en-US"/>
        </a:p>
      </dgm:t>
    </dgm:pt>
    <dgm:pt modelId="{8E5E2E24-7F7A-408B-A1B1-7AFAD19F30E3}">
      <dgm:prSet/>
      <dgm:spPr/>
      <dgm:t>
        <a:bodyPr/>
        <a:lstStyle/>
        <a:p>
          <a:r>
            <a:rPr lang="en-GB" dirty="0"/>
            <a:t>Limitations: Limited financial support and inconsistent crisis management frameworks.</a:t>
          </a:r>
          <a:endParaRPr lang="en-US" dirty="0"/>
        </a:p>
      </dgm:t>
    </dgm:pt>
    <dgm:pt modelId="{94D6F1E6-454D-4D2C-AE9B-3A6178F35346}" type="parTrans" cxnId="{8224B41E-DFFD-4735-B235-7D5485C34C15}">
      <dgm:prSet/>
      <dgm:spPr/>
      <dgm:t>
        <a:bodyPr/>
        <a:lstStyle/>
        <a:p>
          <a:endParaRPr lang="en-US"/>
        </a:p>
      </dgm:t>
    </dgm:pt>
    <dgm:pt modelId="{C7ADC501-A736-4472-9B45-BAA5DD82F5CD}" type="sibTrans" cxnId="{8224B41E-DFFD-4735-B235-7D5485C34C15}">
      <dgm:prSet/>
      <dgm:spPr/>
      <dgm:t>
        <a:bodyPr/>
        <a:lstStyle/>
        <a:p>
          <a:endParaRPr lang="en-US"/>
        </a:p>
      </dgm:t>
    </dgm:pt>
    <dgm:pt modelId="{86575FAA-11A5-48B5-9E9B-BA22611F0A91}" type="pres">
      <dgm:prSet presAssocID="{7ACF4854-047F-4358-A5D3-6735758A9846}" presName="vert0" presStyleCnt="0">
        <dgm:presLayoutVars>
          <dgm:dir/>
          <dgm:animOne val="branch"/>
          <dgm:animLvl val="lvl"/>
        </dgm:presLayoutVars>
      </dgm:prSet>
      <dgm:spPr/>
      <dgm:t>
        <a:bodyPr/>
        <a:lstStyle/>
        <a:p>
          <a:endParaRPr lang="en-US"/>
        </a:p>
      </dgm:t>
    </dgm:pt>
    <dgm:pt modelId="{051BA7FD-A092-4B1A-A70C-B5DB69BA251E}" type="pres">
      <dgm:prSet presAssocID="{C7C579C2-6C28-4DF8-9A24-18A004EB5AF2}" presName="thickLine" presStyleLbl="alignNode1" presStyleIdx="0" presStyleCnt="3"/>
      <dgm:spPr/>
    </dgm:pt>
    <dgm:pt modelId="{A560B671-F81D-4B26-AF9E-0CAEF0745E4F}" type="pres">
      <dgm:prSet presAssocID="{C7C579C2-6C28-4DF8-9A24-18A004EB5AF2}" presName="horz1" presStyleCnt="0"/>
      <dgm:spPr/>
    </dgm:pt>
    <dgm:pt modelId="{61A030CF-0FAD-404E-9854-1E1D81E2256A}" type="pres">
      <dgm:prSet presAssocID="{C7C579C2-6C28-4DF8-9A24-18A004EB5AF2}" presName="tx1" presStyleLbl="revTx" presStyleIdx="0" presStyleCnt="9"/>
      <dgm:spPr/>
      <dgm:t>
        <a:bodyPr/>
        <a:lstStyle/>
        <a:p>
          <a:endParaRPr lang="en-US"/>
        </a:p>
      </dgm:t>
    </dgm:pt>
    <dgm:pt modelId="{37A2A4C4-FF97-4ADB-ABBC-9C6EE519F90C}" type="pres">
      <dgm:prSet presAssocID="{C7C579C2-6C28-4DF8-9A24-18A004EB5AF2}" presName="vert1" presStyleCnt="0"/>
      <dgm:spPr/>
    </dgm:pt>
    <dgm:pt modelId="{A413707A-BC38-4921-8D6F-AEDFE2E72FD9}" type="pres">
      <dgm:prSet presAssocID="{33B68C26-7E47-4A1A-BAE3-3E898F2B2BA5}" presName="vertSpace2a" presStyleCnt="0"/>
      <dgm:spPr/>
    </dgm:pt>
    <dgm:pt modelId="{7B5D6F4F-2A10-4703-80CB-47DAC1EB348A}" type="pres">
      <dgm:prSet presAssocID="{33B68C26-7E47-4A1A-BAE3-3E898F2B2BA5}" presName="horz2" presStyleCnt="0"/>
      <dgm:spPr/>
    </dgm:pt>
    <dgm:pt modelId="{81A8AB28-2EFD-4BB3-AE57-42294C354F5A}" type="pres">
      <dgm:prSet presAssocID="{33B68C26-7E47-4A1A-BAE3-3E898F2B2BA5}" presName="horzSpace2" presStyleCnt="0"/>
      <dgm:spPr/>
    </dgm:pt>
    <dgm:pt modelId="{9FEF2A29-4BBE-4504-B913-897E79706712}" type="pres">
      <dgm:prSet presAssocID="{33B68C26-7E47-4A1A-BAE3-3E898F2B2BA5}" presName="tx2" presStyleLbl="revTx" presStyleIdx="1" presStyleCnt="9"/>
      <dgm:spPr/>
      <dgm:t>
        <a:bodyPr/>
        <a:lstStyle/>
        <a:p>
          <a:endParaRPr lang="en-US"/>
        </a:p>
      </dgm:t>
    </dgm:pt>
    <dgm:pt modelId="{C2A09E0B-A361-44FC-8C27-132C776982DC}" type="pres">
      <dgm:prSet presAssocID="{33B68C26-7E47-4A1A-BAE3-3E898F2B2BA5}" presName="vert2" presStyleCnt="0"/>
      <dgm:spPr/>
    </dgm:pt>
    <dgm:pt modelId="{4BC9DF21-4B78-4516-9AC7-9ACE39968613}" type="pres">
      <dgm:prSet presAssocID="{33B68C26-7E47-4A1A-BAE3-3E898F2B2BA5}" presName="thinLine2b" presStyleLbl="callout" presStyleIdx="0" presStyleCnt="6"/>
      <dgm:spPr/>
    </dgm:pt>
    <dgm:pt modelId="{86F37976-44D8-407F-95F1-F874C1C4875A}" type="pres">
      <dgm:prSet presAssocID="{33B68C26-7E47-4A1A-BAE3-3E898F2B2BA5}" presName="vertSpace2b" presStyleCnt="0"/>
      <dgm:spPr/>
    </dgm:pt>
    <dgm:pt modelId="{437B485F-E9CF-4D2E-8A4C-43CCEBD05B65}" type="pres">
      <dgm:prSet presAssocID="{8E3D8B16-94F4-4605-9595-82F88C8AF5D0}" presName="horz2" presStyleCnt="0"/>
      <dgm:spPr/>
    </dgm:pt>
    <dgm:pt modelId="{357D9AF8-878A-4EB3-A2F2-56BCEC4BEC9D}" type="pres">
      <dgm:prSet presAssocID="{8E3D8B16-94F4-4605-9595-82F88C8AF5D0}" presName="horzSpace2" presStyleCnt="0"/>
      <dgm:spPr/>
    </dgm:pt>
    <dgm:pt modelId="{8FFA8E49-CC20-470E-A0E0-D39CA854F508}" type="pres">
      <dgm:prSet presAssocID="{8E3D8B16-94F4-4605-9595-82F88C8AF5D0}" presName="tx2" presStyleLbl="revTx" presStyleIdx="2" presStyleCnt="9"/>
      <dgm:spPr/>
      <dgm:t>
        <a:bodyPr/>
        <a:lstStyle/>
        <a:p>
          <a:endParaRPr lang="en-US"/>
        </a:p>
      </dgm:t>
    </dgm:pt>
    <dgm:pt modelId="{25A7BFD7-B57F-4A68-9679-4152CC27B91E}" type="pres">
      <dgm:prSet presAssocID="{8E3D8B16-94F4-4605-9595-82F88C8AF5D0}" presName="vert2" presStyleCnt="0"/>
      <dgm:spPr/>
    </dgm:pt>
    <dgm:pt modelId="{64FE9690-A0C7-4025-8D5D-76BBB398B655}" type="pres">
      <dgm:prSet presAssocID="{8E3D8B16-94F4-4605-9595-82F88C8AF5D0}" presName="thinLine2b" presStyleLbl="callout" presStyleIdx="1" presStyleCnt="6"/>
      <dgm:spPr/>
    </dgm:pt>
    <dgm:pt modelId="{340945DF-BF8A-4AD0-9241-8B7A38CC9F8C}" type="pres">
      <dgm:prSet presAssocID="{8E3D8B16-94F4-4605-9595-82F88C8AF5D0}" presName="vertSpace2b" presStyleCnt="0"/>
      <dgm:spPr/>
    </dgm:pt>
    <dgm:pt modelId="{B8FF6901-4D71-4D30-AE60-9ADEFCB1DB4A}" type="pres">
      <dgm:prSet presAssocID="{6311F1D5-1FA2-4D06-BF82-E74F23858268}" presName="thickLine" presStyleLbl="alignNode1" presStyleIdx="1" presStyleCnt="3"/>
      <dgm:spPr/>
    </dgm:pt>
    <dgm:pt modelId="{D507BEC1-7241-4624-9A9E-59056C919911}" type="pres">
      <dgm:prSet presAssocID="{6311F1D5-1FA2-4D06-BF82-E74F23858268}" presName="horz1" presStyleCnt="0"/>
      <dgm:spPr/>
    </dgm:pt>
    <dgm:pt modelId="{9A23CE3B-CF8F-422F-8789-44215CA722E7}" type="pres">
      <dgm:prSet presAssocID="{6311F1D5-1FA2-4D06-BF82-E74F23858268}" presName="tx1" presStyleLbl="revTx" presStyleIdx="3" presStyleCnt="9"/>
      <dgm:spPr/>
      <dgm:t>
        <a:bodyPr/>
        <a:lstStyle/>
        <a:p>
          <a:endParaRPr lang="en-US"/>
        </a:p>
      </dgm:t>
    </dgm:pt>
    <dgm:pt modelId="{445494F7-5F7E-4B82-978F-CD5DBF668241}" type="pres">
      <dgm:prSet presAssocID="{6311F1D5-1FA2-4D06-BF82-E74F23858268}" presName="vert1" presStyleCnt="0"/>
      <dgm:spPr/>
    </dgm:pt>
    <dgm:pt modelId="{5098E4C8-907E-47F7-B4B7-C4629086F884}" type="pres">
      <dgm:prSet presAssocID="{AF8D0721-48A5-4018-BBBF-159C2D4A42BD}" presName="vertSpace2a" presStyleCnt="0"/>
      <dgm:spPr/>
    </dgm:pt>
    <dgm:pt modelId="{D4812634-4CC5-47ED-9836-3F5D584CB317}" type="pres">
      <dgm:prSet presAssocID="{AF8D0721-48A5-4018-BBBF-159C2D4A42BD}" presName="horz2" presStyleCnt="0"/>
      <dgm:spPr/>
    </dgm:pt>
    <dgm:pt modelId="{28460396-6B4A-4671-B4AE-7EF34F37A5FA}" type="pres">
      <dgm:prSet presAssocID="{AF8D0721-48A5-4018-BBBF-159C2D4A42BD}" presName="horzSpace2" presStyleCnt="0"/>
      <dgm:spPr/>
    </dgm:pt>
    <dgm:pt modelId="{AF74E0EC-5AA5-4365-BEDC-F46E4B8C393D}" type="pres">
      <dgm:prSet presAssocID="{AF8D0721-48A5-4018-BBBF-159C2D4A42BD}" presName="tx2" presStyleLbl="revTx" presStyleIdx="4" presStyleCnt="9"/>
      <dgm:spPr/>
      <dgm:t>
        <a:bodyPr/>
        <a:lstStyle/>
        <a:p>
          <a:endParaRPr lang="en-US"/>
        </a:p>
      </dgm:t>
    </dgm:pt>
    <dgm:pt modelId="{F29DAF96-2D8B-4196-8C3A-B9BE1AAD7DB2}" type="pres">
      <dgm:prSet presAssocID="{AF8D0721-48A5-4018-BBBF-159C2D4A42BD}" presName="vert2" presStyleCnt="0"/>
      <dgm:spPr/>
    </dgm:pt>
    <dgm:pt modelId="{DAF8294E-1D2A-4BFD-AE0F-E058037B2856}" type="pres">
      <dgm:prSet presAssocID="{AF8D0721-48A5-4018-BBBF-159C2D4A42BD}" presName="thinLine2b" presStyleLbl="callout" presStyleIdx="2" presStyleCnt="6"/>
      <dgm:spPr/>
    </dgm:pt>
    <dgm:pt modelId="{25356F99-26A1-471F-9641-A04992927D67}" type="pres">
      <dgm:prSet presAssocID="{AF8D0721-48A5-4018-BBBF-159C2D4A42BD}" presName="vertSpace2b" presStyleCnt="0"/>
      <dgm:spPr/>
    </dgm:pt>
    <dgm:pt modelId="{77B2E678-54E0-4498-B820-9AB082B610AD}" type="pres">
      <dgm:prSet presAssocID="{9AEC0783-5AAE-4C55-82A4-F6F1CD3096AE}" presName="horz2" presStyleCnt="0"/>
      <dgm:spPr/>
    </dgm:pt>
    <dgm:pt modelId="{E3D7A569-EE7E-40BB-AB56-F769E34AD8D0}" type="pres">
      <dgm:prSet presAssocID="{9AEC0783-5AAE-4C55-82A4-F6F1CD3096AE}" presName="horzSpace2" presStyleCnt="0"/>
      <dgm:spPr/>
    </dgm:pt>
    <dgm:pt modelId="{9B842B6C-5B3A-4CD1-A85C-CD63303134B9}" type="pres">
      <dgm:prSet presAssocID="{9AEC0783-5AAE-4C55-82A4-F6F1CD3096AE}" presName="tx2" presStyleLbl="revTx" presStyleIdx="5" presStyleCnt="9"/>
      <dgm:spPr/>
      <dgm:t>
        <a:bodyPr/>
        <a:lstStyle/>
        <a:p>
          <a:endParaRPr lang="en-US"/>
        </a:p>
      </dgm:t>
    </dgm:pt>
    <dgm:pt modelId="{5A097728-946E-492B-B870-A66B7324E06C}" type="pres">
      <dgm:prSet presAssocID="{9AEC0783-5AAE-4C55-82A4-F6F1CD3096AE}" presName="vert2" presStyleCnt="0"/>
      <dgm:spPr/>
    </dgm:pt>
    <dgm:pt modelId="{97C8CBB6-A7CF-455B-9035-A39CD4987587}" type="pres">
      <dgm:prSet presAssocID="{9AEC0783-5AAE-4C55-82A4-F6F1CD3096AE}" presName="thinLine2b" presStyleLbl="callout" presStyleIdx="3" presStyleCnt="6"/>
      <dgm:spPr/>
    </dgm:pt>
    <dgm:pt modelId="{53DB2813-370F-4E0E-8714-D647DDBE38C9}" type="pres">
      <dgm:prSet presAssocID="{9AEC0783-5AAE-4C55-82A4-F6F1CD3096AE}" presName="vertSpace2b" presStyleCnt="0"/>
      <dgm:spPr/>
    </dgm:pt>
    <dgm:pt modelId="{49CF064F-94AC-4938-A168-C4422058D7A9}" type="pres">
      <dgm:prSet presAssocID="{3404DB1E-2CCD-40B5-A702-F3E84FB720B9}" presName="thickLine" presStyleLbl="alignNode1" presStyleIdx="2" presStyleCnt="3"/>
      <dgm:spPr/>
    </dgm:pt>
    <dgm:pt modelId="{F878BBE8-3045-4B17-B51F-A489E50E35DB}" type="pres">
      <dgm:prSet presAssocID="{3404DB1E-2CCD-40B5-A702-F3E84FB720B9}" presName="horz1" presStyleCnt="0"/>
      <dgm:spPr/>
    </dgm:pt>
    <dgm:pt modelId="{F218C9BC-2FB1-41BC-AFB4-0BCC9F4173B5}" type="pres">
      <dgm:prSet presAssocID="{3404DB1E-2CCD-40B5-A702-F3E84FB720B9}" presName="tx1" presStyleLbl="revTx" presStyleIdx="6" presStyleCnt="9"/>
      <dgm:spPr/>
      <dgm:t>
        <a:bodyPr/>
        <a:lstStyle/>
        <a:p>
          <a:endParaRPr lang="en-US"/>
        </a:p>
      </dgm:t>
    </dgm:pt>
    <dgm:pt modelId="{6EA34964-C352-48BA-A819-E197EC79060B}" type="pres">
      <dgm:prSet presAssocID="{3404DB1E-2CCD-40B5-A702-F3E84FB720B9}" presName="vert1" presStyleCnt="0"/>
      <dgm:spPr/>
    </dgm:pt>
    <dgm:pt modelId="{B1BEE883-0302-40FC-9FB6-B53FD7700C41}" type="pres">
      <dgm:prSet presAssocID="{F2498FDE-2C4A-44F8-85AA-A706E16F2D41}" presName="vertSpace2a" presStyleCnt="0"/>
      <dgm:spPr/>
    </dgm:pt>
    <dgm:pt modelId="{83B0D6AE-01BF-4608-9F56-FD6A1BC6F663}" type="pres">
      <dgm:prSet presAssocID="{F2498FDE-2C4A-44F8-85AA-A706E16F2D41}" presName="horz2" presStyleCnt="0"/>
      <dgm:spPr/>
    </dgm:pt>
    <dgm:pt modelId="{F2990506-0836-4C9B-81FE-4787B6D8D76A}" type="pres">
      <dgm:prSet presAssocID="{F2498FDE-2C4A-44F8-85AA-A706E16F2D41}" presName="horzSpace2" presStyleCnt="0"/>
      <dgm:spPr/>
    </dgm:pt>
    <dgm:pt modelId="{95675A37-DF2F-47CF-B24E-8121CDDAB9FA}" type="pres">
      <dgm:prSet presAssocID="{F2498FDE-2C4A-44F8-85AA-A706E16F2D41}" presName="tx2" presStyleLbl="revTx" presStyleIdx="7" presStyleCnt="9"/>
      <dgm:spPr/>
      <dgm:t>
        <a:bodyPr/>
        <a:lstStyle/>
        <a:p>
          <a:endParaRPr lang="en-US"/>
        </a:p>
      </dgm:t>
    </dgm:pt>
    <dgm:pt modelId="{39500528-D6C5-4762-96FE-7BFB6E12B1B7}" type="pres">
      <dgm:prSet presAssocID="{F2498FDE-2C4A-44F8-85AA-A706E16F2D41}" presName="vert2" presStyleCnt="0"/>
      <dgm:spPr/>
    </dgm:pt>
    <dgm:pt modelId="{040CFD3F-4B36-4490-AE53-3B42A2B281DD}" type="pres">
      <dgm:prSet presAssocID="{F2498FDE-2C4A-44F8-85AA-A706E16F2D41}" presName="thinLine2b" presStyleLbl="callout" presStyleIdx="4" presStyleCnt="6"/>
      <dgm:spPr/>
    </dgm:pt>
    <dgm:pt modelId="{1DC3667F-6023-43B4-B3C2-571130B3DA96}" type="pres">
      <dgm:prSet presAssocID="{F2498FDE-2C4A-44F8-85AA-A706E16F2D41}" presName="vertSpace2b" presStyleCnt="0"/>
      <dgm:spPr/>
    </dgm:pt>
    <dgm:pt modelId="{2E85244A-24D1-4D35-A838-B90C782DD647}" type="pres">
      <dgm:prSet presAssocID="{8E5E2E24-7F7A-408B-A1B1-7AFAD19F30E3}" presName="horz2" presStyleCnt="0"/>
      <dgm:spPr/>
    </dgm:pt>
    <dgm:pt modelId="{7ADA256C-4EAA-43E6-AEFB-17372902EE74}" type="pres">
      <dgm:prSet presAssocID="{8E5E2E24-7F7A-408B-A1B1-7AFAD19F30E3}" presName="horzSpace2" presStyleCnt="0"/>
      <dgm:spPr/>
    </dgm:pt>
    <dgm:pt modelId="{9AE2804B-A9B5-4F29-8F05-070982F127F0}" type="pres">
      <dgm:prSet presAssocID="{8E5E2E24-7F7A-408B-A1B1-7AFAD19F30E3}" presName="tx2" presStyleLbl="revTx" presStyleIdx="8" presStyleCnt="9"/>
      <dgm:spPr/>
      <dgm:t>
        <a:bodyPr/>
        <a:lstStyle/>
        <a:p>
          <a:endParaRPr lang="en-US"/>
        </a:p>
      </dgm:t>
    </dgm:pt>
    <dgm:pt modelId="{1F0ACF1B-074B-4899-898D-E964E602871D}" type="pres">
      <dgm:prSet presAssocID="{8E5E2E24-7F7A-408B-A1B1-7AFAD19F30E3}" presName="vert2" presStyleCnt="0"/>
      <dgm:spPr/>
    </dgm:pt>
    <dgm:pt modelId="{B45FCB4A-9067-42D1-99DE-357DFCAE9B84}" type="pres">
      <dgm:prSet presAssocID="{8E5E2E24-7F7A-408B-A1B1-7AFAD19F30E3}" presName="thinLine2b" presStyleLbl="callout" presStyleIdx="5" presStyleCnt="6"/>
      <dgm:spPr/>
    </dgm:pt>
    <dgm:pt modelId="{8BF8040E-16D3-4485-ABB5-330B585D106F}" type="pres">
      <dgm:prSet presAssocID="{8E5E2E24-7F7A-408B-A1B1-7AFAD19F30E3}" presName="vertSpace2b" presStyleCnt="0"/>
      <dgm:spPr/>
    </dgm:pt>
  </dgm:ptLst>
  <dgm:cxnLst>
    <dgm:cxn modelId="{6500CC7C-2886-4C68-895A-1008A7A70EE5}" type="presOf" srcId="{8E3D8B16-94F4-4605-9595-82F88C8AF5D0}" destId="{8FFA8E49-CC20-470E-A0E0-D39CA854F508}" srcOrd="0" destOrd="0" presId="urn:microsoft.com/office/officeart/2008/layout/LinedList"/>
    <dgm:cxn modelId="{CB84531A-D4D0-42DA-8DFB-4CE1653032C5}" srcId="{6311F1D5-1FA2-4D06-BF82-E74F23858268}" destId="{AF8D0721-48A5-4018-BBBF-159C2D4A42BD}" srcOrd="0" destOrd="0" parTransId="{986C4D5E-DF38-4969-BB38-8C6C9B0E8511}" sibTransId="{84D8830E-2C74-42FE-93DE-30B0146E7A79}"/>
    <dgm:cxn modelId="{F9F19AF5-19F3-49BD-AD5C-4E0939606F5E}" srcId="{6311F1D5-1FA2-4D06-BF82-E74F23858268}" destId="{9AEC0783-5AAE-4C55-82A4-F6F1CD3096AE}" srcOrd="1" destOrd="0" parTransId="{E5B0376E-9FA8-45BA-B75D-CA3149BBE278}" sibTransId="{51E11D36-B082-4D1E-8185-A5F0D1757775}"/>
    <dgm:cxn modelId="{5C39943F-D75F-4863-BDCB-3E24543DC2C2}" srcId="{C7C579C2-6C28-4DF8-9A24-18A004EB5AF2}" destId="{33B68C26-7E47-4A1A-BAE3-3E898F2B2BA5}" srcOrd="0" destOrd="0" parTransId="{B1A16052-0FFF-4895-B610-4120B719A222}" sibTransId="{F36080D1-454A-484D-BDC2-8D304D1B7C54}"/>
    <dgm:cxn modelId="{1D7363DA-6C2E-4C15-87BE-643196D592A7}" srcId="{7ACF4854-047F-4358-A5D3-6735758A9846}" destId="{C7C579C2-6C28-4DF8-9A24-18A004EB5AF2}" srcOrd="0" destOrd="0" parTransId="{AD576045-B449-40B5-BE6B-3ECD8226CCB7}" sibTransId="{B8D4460E-D36E-4530-88CC-4AF656AE8534}"/>
    <dgm:cxn modelId="{95838F8F-5F5A-4ED9-AB7C-D09E4285A22D}" type="presOf" srcId="{F2498FDE-2C4A-44F8-85AA-A706E16F2D41}" destId="{95675A37-DF2F-47CF-B24E-8121CDDAB9FA}" srcOrd="0" destOrd="0" presId="urn:microsoft.com/office/officeart/2008/layout/LinedList"/>
    <dgm:cxn modelId="{F35CE089-4A1F-42F5-ACFD-459C17E90200}" srcId="{3404DB1E-2CCD-40B5-A702-F3E84FB720B9}" destId="{F2498FDE-2C4A-44F8-85AA-A706E16F2D41}" srcOrd="0" destOrd="0" parTransId="{5FF1052C-1788-4C97-A890-2E81B701B654}" sibTransId="{50354945-9701-4B1B-B1B8-7BF6BAC5753A}"/>
    <dgm:cxn modelId="{02416B30-4BE3-40F8-8A50-722E9BFA3C39}" type="presOf" srcId="{9AEC0783-5AAE-4C55-82A4-F6F1CD3096AE}" destId="{9B842B6C-5B3A-4CD1-A85C-CD63303134B9}" srcOrd="0" destOrd="0" presId="urn:microsoft.com/office/officeart/2008/layout/LinedList"/>
    <dgm:cxn modelId="{F3CA4BC6-34AA-4D33-9131-9D7F3124174F}" srcId="{7ACF4854-047F-4358-A5D3-6735758A9846}" destId="{6311F1D5-1FA2-4D06-BF82-E74F23858268}" srcOrd="1" destOrd="0" parTransId="{A197E5BE-9E0C-4BB2-BB0E-0C88DECF2C1B}" sibTransId="{3C27322F-DD07-4A65-8CF1-DB7C0C09D9B5}"/>
    <dgm:cxn modelId="{CD050B31-5E7E-42AF-A974-2EB01D4582DC}" type="presOf" srcId="{6311F1D5-1FA2-4D06-BF82-E74F23858268}" destId="{9A23CE3B-CF8F-422F-8789-44215CA722E7}" srcOrd="0" destOrd="0" presId="urn:microsoft.com/office/officeart/2008/layout/LinedList"/>
    <dgm:cxn modelId="{4D29BB79-86D9-4515-A098-EDA536562800}" type="presOf" srcId="{33B68C26-7E47-4A1A-BAE3-3E898F2B2BA5}" destId="{9FEF2A29-4BBE-4504-B913-897E79706712}" srcOrd="0" destOrd="0" presId="urn:microsoft.com/office/officeart/2008/layout/LinedList"/>
    <dgm:cxn modelId="{F2799A66-ACD2-48CB-BCA1-F3B31DE39768}" type="presOf" srcId="{3404DB1E-2CCD-40B5-A702-F3E84FB720B9}" destId="{F218C9BC-2FB1-41BC-AFB4-0BCC9F4173B5}" srcOrd="0" destOrd="0" presId="urn:microsoft.com/office/officeart/2008/layout/LinedList"/>
    <dgm:cxn modelId="{208784FF-E06F-475E-BBCE-871E83C3F6E5}" srcId="{7ACF4854-047F-4358-A5D3-6735758A9846}" destId="{3404DB1E-2CCD-40B5-A702-F3E84FB720B9}" srcOrd="2" destOrd="0" parTransId="{381E6767-EF62-40AD-B9AA-84301CCE09E7}" sibTransId="{AA641C73-6E63-4920-B81A-21ADDE026F24}"/>
    <dgm:cxn modelId="{9140625B-25F5-4971-A368-F28DD1C986B7}" type="presOf" srcId="{8E5E2E24-7F7A-408B-A1B1-7AFAD19F30E3}" destId="{9AE2804B-A9B5-4F29-8F05-070982F127F0}" srcOrd="0" destOrd="0" presId="urn:microsoft.com/office/officeart/2008/layout/LinedList"/>
    <dgm:cxn modelId="{271384C3-A6DB-4AC5-9F89-EFDE3FFE2FA4}" type="presOf" srcId="{AF8D0721-48A5-4018-BBBF-159C2D4A42BD}" destId="{AF74E0EC-5AA5-4365-BEDC-F46E4B8C393D}" srcOrd="0" destOrd="0" presId="urn:microsoft.com/office/officeart/2008/layout/LinedList"/>
    <dgm:cxn modelId="{8224B41E-DFFD-4735-B235-7D5485C34C15}" srcId="{3404DB1E-2CCD-40B5-A702-F3E84FB720B9}" destId="{8E5E2E24-7F7A-408B-A1B1-7AFAD19F30E3}" srcOrd="1" destOrd="0" parTransId="{94D6F1E6-454D-4D2C-AE9B-3A6178F35346}" sibTransId="{C7ADC501-A736-4472-9B45-BAA5DD82F5CD}"/>
    <dgm:cxn modelId="{982C7947-158E-47C1-8798-44257DA3DF14}" srcId="{C7C579C2-6C28-4DF8-9A24-18A004EB5AF2}" destId="{8E3D8B16-94F4-4605-9595-82F88C8AF5D0}" srcOrd="1" destOrd="0" parTransId="{83B0C29D-2A3E-4B26-9348-ADE87FAEAFCF}" sibTransId="{AEFFD0ED-C898-4036-A5D2-E85C367BBC35}"/>
    <dgm:cxn modelId="{F47DE861-243B-443D-AECA-3396106677C4}" type="presOf" srcId="{C7C579C2-6C28-4DF8-9A24-18A004EB5AF2}" destId="{61A030CF-0FAD-404E-9854-1E1D81E2256A}" srcOrd="0" destOrd="0" presId="urn:microsoft.com/office/officeart/2008/layout/LinedList"/>
    <dgm:cxn modelId="{B619C47B-2C95-4D4A-B680-A3B9BB22AD70}" type="presOf" srcId="{7ACF4854-047F-4358-A5D3-6735758A9846}" destId="{86575FAA-11A5-48B5-9E9B-BA22611F0A91}" srcOrd="0" destOrd="0" presId="urn:microsoft.com/office/officeart/2008/layout/LinedList"/>
    <dgm:cxn modelId="{B43310A1-99E8-4CD5-9FF1-F77665B9CE74}" type="presParOf" srcId="{86575FAA-11A5-48B5-9E9B-BA22611F0A91}" destId="{051BA7FD-A092-4B1A-A70C-B5DB69BA251E}" srcOrd="0" destOrd="0" presId="urn:microsoft.com/office/officeart/2008/layout/LinedList"/>
    <dgm:cxn modelId="{E48B4CA3-ADE6-4E1D-9A15-552404CD6D24}" type="presParOf" srcId="{86575FAA-11A5-48B5-9E9B-BA22611F0A91}" destId="{A560B671-F81D-4B26-AF9E-0CAEF0745E4F}" srcOrd="1" destOrd="0" presId="urn:microsoft.com/office/officeart/2008/layout/LinedList"/>
    <dgm:cxn modelId="{144E86EB-919E-46EE-A761-58C9175F34E8}" type="presParOf" srcId="{A560B671-F81D-4B26-AF9E-0CAEF0745E4F}" destId="{61A030CF-0FAD-404E-9854-1E1D81E2256A}" srcOrd="0" destOrd="0" presId="urn:microsoft.com/office/officeart/2008/layout/LinedList"/>
    <dgm:cxn modelId="{56BFC06F-ADB0-4F28-99F2-6572CB728031}" type="presParOf" srcId="{A560B671-F81D-4B26-AF9E-0CAEF0745E4F}" destId="{37A2A4C4-FF97-4ADB-ABBC-9C6EE519F90C}" srcOrd="1" destOrd="0" presId="urn:microsoft.com/office/officeart/2008/layout/LinedList"/>
    <dgm:cxn modelId="{24BB649C-9F30-42C0-90B6-A3323E095EF5}" type="presParOf" srcId="{37A2A4C4-FF97-4ADB-ABBC-9C6EE519F90C}" destId="{A413707A-BC38-4921-8D6F-AEDFE2E72FD9}" srcOrd="0" destOrd="0" presId="urn:microsoft.com/office/officeart/2008/layout/LinedList"/>
    <dgm:cxn modelId="{497190BA-26A4-49F2-86B0-70D5C0DD7156}" type="presParOf" srcId="{37A2A4C4-FF97-4ADB-ABBC-9C6EE519F90C}" destId="{7B5D6F4F-2A10-4703-80CB-47DAC1EB348A}" srcOrd="1" destOrd="0" presId="urn:microsoft.com/office/officeart/2008/layout/LinedList"/>
    <dgm:cxn modelId="{CCE08EC2-1475-439C-AC95-203510B6EF35}" type="presParOf" srcId="{7B5D6F4F-2A10-4703-80CB-47DAC1EB348A}" destId="{81A8AB28-2EFD-4BB3-AE57-42294C354F5A}" srcOrd="0" destOrd="0" presId="urn:microsoft.com/office/officeart/2008/layout/LinedList"/>
    <dgm:cxn modelId="{3CA36F06-9DAC-47D8-AD03-E2159D8201D6}" type="presParOf" srcId="{7B5D6F4F-2A10-4703-80CB-47DAC1EB348A}" destId="{9FEF2A29-4BBE-4504-B913-897E79706712}" srcOrd="1" destOrd="0" presId="urn:microsoft.com/office/officeart/2008/layout/LinedList"/>
    <dgm:cxn modelId="{CCB0E5EB-29F6-42E1-9E6D-207919D4CAE2}" type="presParOf" srcId="{7B5D6F4F-2A10-4703-80CB-47DAC1EB348A}" destId="{C2A09E0B-A361-44FC-8C27-132C776982DC}" srcOrd="2" destOrd="0" presId="urn:microsoft.com/office/officeart/2008/layout/LinedList"/>
    <dgm:cxn modelId="{C8DB4397-A895-4049-BCAD-D8FA9396B493}" type="presParOf" srcId="{37A2A4C4-FF97-4ADB-ABBC-9C6EE519F90C}" destId="{4BC9DF21-4B78-4516-9AC7-9ACE39968613}" srcOrd="2" destOrd="0" presId="urn:microsoft.com/office/officeart/2008/layout/LinedList"/>
    <dgm:cxn modelId="{8A97BACF-2B37-472F-8ABB-09C9218ECB19}" type="presParOf" srcId="{37A2A4C4-FF97-4ADB-ABBC-9C6EE519F90C}" destId="{86F37976-44D8-407F-95F1-F874C1C4875A}" srcOrd="3" destOrd="0" presId="urn:microsoft.com/office/officeart/2008/layout/LinedList"/>
    <dgm:cxn modelId="{8714CEF6-4C20-40AC-B50B-2FA7D0BBB86C}" type="presParOf" srcId="{37A2A4C4-FF97-4ADB-ABBC-9C6EE519F90C}" destId="{437B485F-E9CF-4D2E-8A4C-43CCEBD05B65}" srcOrd="4" destOrd="0" presId="urn:microsoft.com/office/officeart/2008/layout/LinedList"/>
    <dgm:cxn modelId="{367567A3-9FC6-4142-8325-EEB8560D6DB8}" type="presParOf" srcId="{437B485F-E9CF-4D2E-8A4C-43CCEBD05B65}" destId="{357D9AF8-878A-4EB3-A2F2-56BCEC4BEC9D}" srcOrd="0" destOrd="0" presId="urn:microsoft.com/office/officeart/2008/layout/LinedList"/>
    <dgm:cxn modelId="{4E233AFF-BE98-4511-8FEC-7B9A71BFD31C}" type="presParOf" srcId="{437B485F-E9CF-4D2E-8A4C-43CCEBD05B65}" destId="{8FFA8E49-CC20-470E-A0E0-D39CA854F508}" srcOrd="1" destOrd="0" presId="urn:microsoft.com/office/officeart/2008/layout/LinedList"/>
    <dgm:cxn modelId="{9843A1B6-FC68-42F0-9440-4EBA5438FC29}" type="presParOf" srcId="{437B485F-E9CF-4D2E-8A4C-43CCEBD05B65}" destId="{25A7BFD7-B57F-4A68-9679-4152CC27B91E}" srcOrd="2" destOrd="0" presId="urn:microsoft.com/office/officeart/2008/layout/LinedList"/>
    <dgm:cxn modelId="{3CD72E32-5AC8-42C5-ABD9-EB8CDF094886}" type="presParOf" srcId="{37A2A4C4-FF97-4ADB-ABBC-9C6EE519F90C}" destId="{64FE9690-A0C7-4025-8D5D-76BBB398B655}" srcOrd="5" destOrd="0" presId="urn:microsoft.com/office/officeart/2008/layout/LinedList"/>
    <dgm:cxn modelId="{CED7F55F-D6B0-4107-8AC1-5ECA91BFADC4}" type="presParOf" srcId="{37A2A4C4-FF97-4ADB-ABBC-9C6EE519F90C}" destId="{340945DF-BF8A-4AD0-9241-8B7A38CC9F8C}" srcOrd="6" destOrd="0" presId="urn:microsoft.com/office/officeart/2008/layout/LinedList"/>
    <dgm:cxn modelId="{98A6B0EF-3850-4FCF-8BA5-1D9CCFC02F42}" type="presParOf" srcId="{86575FAA-11A5-48B5-9E9B-BA22611F0A91}" destId="{B8FF6901-4D71-4D30-AE60-9ADEFCB1DB4A}" srcOrd="2" destOrd="0" presId="urn:microsoft.com/office/officeart/2008/layout/LinedList"/>
    <dgm:cxn modelId="{B9A0B980-CBF1-441E-9882-2F8BAB4BA3D4}" type="presParOf" srcId="{86575FAA-11A5-48B5-9E9B-BA22611F0A91}" destId="{D507BEC1-7241-4624-9A9E-59056C919911}" srcOrd="3" destOrd="0" presId="urn:microsoft.com/office/officeart/2008/layout/LinedList"/>
    <dgm:cxn modelId="{3BEE381C-FD28-42B0-A3F6-E549F01A637C}" type="presParOf" srcId="{D507BEC1-7241-4624-9A9E-59056C919911}" destId="{9A23CE3B-CF8F-422F-8789-44215CA722E7}" srcOrd="0" destOrd="0" presId="urn:microsoft.com/office/officeart/2008/layout/LinedList"/>
    <dgm:cxn modelId="{7D200DEE-744C-4772-8077-58275F9B0445}" type="presParOf" srcId="{D507BEC1-7241-4624-9A9E-59056C919911}" destId="{445494F7-5F7E-4B82-978F-CD5DBF668241}" srcOrd="1" destOrd="0" presId="urn:microsoft.com/office/officeart/2008/layout/LinedList"/>
    <dgm:cxn modelId="{FDA11A17-B1CB-4240-9229-776F9B70F190}" type="presParOf" srcId="{445494F7-5F7E-4B82-978F-CD5DBF668241}" destId="{5098E4C8-907E-47F7-B4B7-C4629086F884}" srcOrd="0" destOrd="0" presId="urn:microsoft.com/office/officeart/2008/layout/LinedList"/>
    <dgm:cxn modelId="{11ACB0DB-C35E-4374-B58E-9134C7741910}" type="presParOf" srcId="{445494F7-5F7E-4B82-978F-CD5DBF668241}" destId="{D4812634-4CC5-47ED-9836-3F5D584CB317}" srcOrd="1" destOrd="0" presId="urn:microsoft.com/office/officeart/2008/layout/LinedList"/>
    <dgm:cxn modelId="{15C7AC87-B5F7-495E-A856-037F7E92938B}" type="presParOf" srcId="{D4812634-4CC5-47ED-9836-3F5D584CB317}" destId="{28460396-6B4A-4671-B4AE-7EF34F37A5FA}" srcOrd="0" destOrd="0" presId="urn:microsoft.com/office/officeart/2008/layout/LinedList"/>
    <dgm:cxn modelId="{DC4939D4-7FF5-4B54-ABA3-724AA635A8C6}" type="presParOf" srcId="{D4812634-4CC5-47ED-9836-3F5D584CB317}" destId="{AF74E0EC-5AA5-4365-BEDC-F46E4B8C393D}" srcOrd="1" destOrd="0" presId="urn:microsoft.com/office/officeart/2008/layout/LinedList"/>
    <dgm:cxn modelId="{7B8C24D4-985B-49BF-9218-80C2BEA9F340}" type="presParOf" srcId="{D4812634-4CC5-47ED-9836-3F5D584CB317}" destId="{F29DAF96-2D8B-4196-8C3A-B9BE1AAD7DB2}" srcOrd="2" destOrd="0" presId="urn:microsoft.com/office/officeart/2008/layout/LinedList"/>
    <dgm:cxn modelId="{F20BC1A0-D4BF-4076-8631-A71F45CB6E9F}" type="presParOf" srcId="{445494F7-5F7E-4B82-978F-CD5DBF668241}" destId="{DAF8294E-1D2A-4BFD-AE0F-E058037B2856}" srcOrd="2" destOrd="0" presId="urn:microsoft.com/office/officeart/2008/layout/LinedList"/>
    <dgm:cxn modelId="{8B6D70EB-ABC8-4E7C-BDD8-DBF0E66A59B2}" type="presParOf" srcId="{445494F7-5F7E-4B82-978F-CD5DBF668241}" destId="{25356F99-26A1-471F-9641-A04992927D67}" srcOrd="3" destOrd="0" presId="urn:microsoft.com/office/officeart/2008/layout/LinedList"/>
    <dgm:cxn modelId="{A2CDDFC6-8EC3-4601-8CF0-735956BFDB10}" type="presParOf" srcId="{445494F7-5F7E-4B82-978F-CD5DBF668241}" destId="{77B2E678-54E0-4498-B820-9AB082B610AD}" srcOrd="4" destOrd="0" presId="urn:microsoft.com/office/officeart/2008/layout/LinedList"/>
    <dgm:cxn modelId="{7A267F74-4C84-4744-B31D-AF1719BE0298}" type="presParOf" srcId="{77B2E678-54E0-4498-B820-9AB082B610AD}" destId="{E3D7A569-EE7E-40BB-AB56-F769E34AD8D0}" srcOrd="0" destOrd="0" presId="urn:microsoft.com/office/officeart/2008/layout/LinedList"/>
    <dgm:cxn modelId="{28A86502-0B1E-4552-B675-E7C4E99F31E4}" type="presParOf" srcId="{77B2E678-54E0-4498-B820-9AB082B610AD}" destId="{9B842B6C-5B3A-4CD1-A85C-CD63303134B9}" srcOrd="1" destOrd="0" presId="urn:microsoft.com/office/officeart/2008/layout/LinedList"/>
    <dgm:cxn modelId="{587D4547-5E04-4915-B61A-62FFDC0E85AC}" type="presParOf" srcId="{77B2E678-54E0-4498-B820-9AB082B610AD}" destId="{5A097728-946E-492B-B870-A66B7324E06C}" srcOrd="2" destOrd="0" presId="urn:microsoft.com/office/officeart/2008/layout/LinedList"/>
    <dgm:cxn modelId="{F14FB9A8-3F2B-48ED-A1F6-C8AB840A47C2}" type="presParOf" srcId="{445494F7-5F7E-4B82-978F-CD5DBF668241}" destId="{97C8CBB6-A7CF-455B-9035-A39CD4987587}" srcOrd="5" destOrd="0" presId="urn:microsoft.com/office/officeart/2008/layout/LinedList"/>
    <dgm:cxn modelId="{A4DAFE19-2222-4FE3-B823-4C9ACE45460D}" type="presParOf" srcId="{445494F7-5F7E-4B82-978F-CD5DBF668241}" destId="{53DB2813-370F-4E0E-8714-D647DDBE38C9}" srcOrd="6" destOrd="0" presId="urn:microsoft.com/office/officeart/2008/layout/LinedList"/>
    <dgm:cxn modelId="{E8AA9C60-43E1-4F61-94AC-641F63EF4D06}" type="presParOf" srcId="{86575FAA-11A5-48B5-9E9B-BA22611F0A91}" destId="{49CF064F-94AC-4938-A168-C4422058D7A9}" srcOrd="4" destOrd="0" presId="urn:microsoft.com/office/officeart/2008/layout/LinedList"/>
    <dgm:cxn modelId="{42476AE4-87F0-49A5-8F2C-072BADCF34E7}" type="presParOf" srcId="{86575FAA-11A5-48B5-9E9B-BA22611F0A91}" destId="{F878BBE8-3045-4B17-B51F-A489E50E35DB}" srcOrd="5" destOrd="0" presId="urn:microsoft.com/office/officeart/2008/layout/LinedList"/>
    <dgm:cxn modelId="{DD093CA4-9F43-4C8E-9E82-8A8A7797F71F}" type="presParOf" srcId="{F878BBE8-3045-4B17-B51F-A489E50E35DB}" destId="{F218C9BC-2FB1-41BC-AFB4-0BCC9F4173B5}" srcOrd="0" destOrd="0" presId="urn:microsoft.com/office/officeart/2008/layout/LinedList"/>
    <dgm:cxn modelId="{63DD625C-B61A-47F4-ABF5-47E2C671F58D}" type="presParOf" srcId="{F878BBE8-3045-4B17-B51F-A489E50E35DB}" destId="{6EA34964-C352-48BA-A819-E197EC79060B}" srcOrd="1" destOrd="0" presId="urn:microsoft.com/office/officeart/2008/layout/LinedList"/>
    <dgm:cxn modelId="{6593D4A2-1D60-4F99-AEEB-8EB0B3E8CEBB}" type="presParOf" srcId="{6EA34964-C352-48BA-A819-E197EC79060B}" destId="{B1BEE883-0302-40FC-9FB6-B53FD7700C41}" srcOrd="0" destOrd="0" presId="urn:microsoft.com/office/officeart/2008/layout/LinedList"/>
    <dgm:cxn modelId="{819A976B-AFE1-401D-B59B-82163B9D4DFA}" type="presParOf" srcId="{6EA34964-C352-48BA-A819-E197EC79060B}" destId="{83B0D6AE-01BF-4608-9F56-FD6A1BC6F663}" srcOrd="1" destOrd="0" presId="urn:microsoft.com/office/officeart/2008/layout/LinedList"/>
    <dgm:cxn modelId="{B46C3041-FA15-4CF6-89FD-BB7563B4F0A4}" type="presParOf" srcId="{83B0D6AE-01BF-4608-9F56-FD6A1BC6F663}" destId="{F2990506-0836-4C9B-81FE-4787B6D8D76A}" srcOrd="0" destOrd="0" presId="urn:microsoft.com/office/officeart/2008/layout/LinedList"/>
    <dgm:cxn modelId="{4872F364-92DE-459F-A80C-21BA401021D2}" type="presParOf" srcId="{83B0D6AE-01BF-4608-9F56-FD6A1BC6F663}" destId="{95675A37-DF2F-47CF-B24E-8121CDDAB9FA}" srcOrd="1" destOrd="0" presId="urn:microsoft.com/office/officeart/2008/layout/LinedList"/>
    <dgm:cxn modelId="{E0A39AE0-808D-4A4B-99C4-A8172BBAF06D}" type="presParOf" srcId="{83B0D6AE-01BF-4608-9F56-FD6A1BC6F663}" destId="{39500528-D6C5-4762-96FE-7BFB6E12B1B7}" srcOrd="2" destOrd="0" presId="urn:microsoft.com/office/officeart/2008/layout/LinedList"/>
    <dgm:cxn modelId="{89AA4E9B-77A3-4948-B611-A2E931ED446B}" type="presParOf" srcId="{6EA34964-C352-48BA-A819-E197EC79060B}" destId="{040CFD3F-4B36-4490-AE53-3B42A2B281DD}" srcOrd="2" destOrd="0" presId="urn:microsoft.com/office/officeart/2008/layout/LinedList"/>
    <dgm:cxn modelId="{01D2E6BF-DBC2-411A-A967-AA1D9A1ED93F}" type="presParOf" srcId="{6EA34964-C352-48BA-A819-E197EC79060B}" destId="{1DC3667F-6023-43B4-B3C2-571130B3DA96}" srcOrd="3" destOrd="0" presId="urn:microsoft.com/office/officeart/2008/layout/LinedList"/>
    <dgm:cxn modelId="{857D0FC5-DF0A-4369-AB38-347A693369F0}" type="presParOf" srcId="{6EA34964-C352-48BA-A819-E197EC79060B}" destId="{2E85244A-24D1-4D35-A838-B90C782DD647}" srcOrd="4" destOrd="0" presId="urn:microsoft.com/office/officeart/2008/layout/LinedList"/>
    <dgm:cxn modelId="{65142DB8-B2DE-4131-9193-101C4B410D34}" type="presParOf" srcId="{2E85244A-24D1-4D35-A838-B90C782DD647}" destId="{7ADA256C-4EAA-43E6-AEFB-17372902EE74}" srcOrd="0" destOrd="0" presId="urn:microsoft.com/office/officeart/2008/layout/LinedList"/>
    <dgm:cxn modelId="{09EAF661-2DBB-48E0-84CF-A0C1424F3E47}" type="presParOf" srcId="{2E85244A-24D1-4D35-A838-B90C782DD647}" destId="{9AE2804B-A9B5-4F29-8F05-070982F127F0}" srcOrd="1" destOrd="0" presId="urn:microsoft.com/office/officeart/2008/layout/LinedList"/>
    <dgm:cxn modelId="{0EA1C43E-3AB4-478B-90D3-33D8640C8BBE}" type="presParOf" srcId="{2E85244A-24D1-4D35-A838-B90C782DD647}" destId="{1F0ACF1B-074B-4899-898D-E964E602871D}" srcOrd="2" destOrd="0" presId="urn:microsoft.com/office/officeart/2008/layout/LinedList"/>
    <dgm:cxn modelId="{E9F9DD72-4D52-44F8-8EEC-3C1C7A1C0F78}" type="presParOf" srcId="{6EA34964-C352-48BA-A819-E197EC79060B}" destId="{B45FCB4A-9067-42D1-99DE-357DFCAE9B84}" srcOrd="5" destOrd="0" presId="urn:microsoft.com/office/officeart/2008/layout/LinedList"/>
    <dgm:cxn modelId="{C076DFE3-1DBA-49B8-A903-AA569908D49F}" type="presParOf" srcId="{6EA34964-C352-48BA-A819-E197EC79060B}" destId="{8BF8040E-16D3-4485-ABB5-330B585D106F}"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C8F490-6DFA-48B6-A7E6-CAF71A0993E1}" type="doc">
      <dgm:prSet loTypeId="urn:microsoft.com/office/officeart/2005/8/layout/vList2" loCatId="list" qsTypeId="urn:microsoft.com/office/officeart/2005/8/quickstyle/simple1" qsCatId="simple" csTypeId="urn:microsoft.com/office/officeart/2005/8/colors/accent2_4" csCatId="accent2"/>
      <dgm:spPr/>
      <dgm:t>
        <a:bodyPr/>
        <a:lstStyle/>
        <a:p>
          <a:endParaRPr lang="en-US"/>
        </a:p>
      </dgm:t>
    </dgm:pt>
    <dgm:pt modelId="{28FB434E-EBEF-4CA8-8D7B-D07AD57B3DED}">
      <dgm:prSet/>
      <dgm:spPr/>
      <dgm:t>
        <a:bodyPr/>
        <a:lstStyle/>
        <a:p>
          <a:r>
            <a:rPr lang="en-GB" b="1" dirty="0"/>
            <a:t>Crisis Management Frameworks:</a:t>
          </a:r>
          <a:endParaRPr lang="en-US" dirty="0"/>
        </a:p>
      </dgm:t>
    </dgm:pt>
    <dgm:pt modelId="{806C1AB0-0590-4C4D-9B5D-5179DE25D206}" type="parTrans" cxnId="{92919C17-D1A2-4CA9-96F6-343BC1AA8315}">
      <dgm:prSet/>
      <dgm:spPr/>
      <dgm:t>
        <a:bodyPr/>
        <a:lstStyle/>
        <a:p>
          <a:endParaRPr lang="en-US"/>
        </a:p>
      </dgm:t>
    </dgm:pt>
    <dgm:pt modelId="{0BF21B64-041A-4923-B949-B5DF6DBA1B02}" type="sibTrans" cxnId="{92919C17-D1A2-4CA9-96F6-343BC1AA8315}">
      <dgm:prSet/>
      <dgm:spPr/>
      <dgm:t>
        <a:bodyPr/>
        <a:lstStyle/>
        <a:p>
          <a:endParaRPr lang="en-US"/>
        </a:p>
      </dgm:t>
    </dgm:pt>
    <dgm:pt modelId="{1182ED55-7921-4A31-B6B1-E8CFBA6F116E}">
      <dgm:prSet/>
      <dgm:spPr/>
      <dgm:t>
        <a:bodyPr/>
        <a:lstStyle/>
        <a:p>
          <a:r>
            <a:rPr lang="en-GB"/>
            <a:t>Develop financial contingency plans (e.g., emergency funds, flexible contracts).</a:t>
          </a:r>
          <a:endParaRPr lang="en-US"/>
        </a:p>
      </dgm:t>
    </dgm:pt>
    <dgm:pt modelId="{832481E2-8283-4D79-B521-CC69660AFC05}" type="parTrans" cxnId="{65A84FAE-083D-4BB4-8E6B-8BCFA4E54F21}">
      <dgm:prSet/>
      <dgm:spPr/>
      <dgm:t>
        <a:bodyPr/>
        <a:lstStyle/>
        <a:p>
          <a:endParaRPr lang="en-US"/>
        </a:p>
      </dgm:t>
    </dgm:pt>
    <dgm:pt modelId="{82A6F331-903B-4DD5-BD92-A626A33C6D9E}" type="sibTrans" cxnId="{65A84FAE-083D-4BB4-8E6B-8BCFA4E54F21}">
      <dgm:prSet/>
      <dgm:spPr/>
      <dgm:t>
        <a:bodyPr/>
        <a:lstStyle/>
        <a:p>
          <a:endParaRPr lang="en-US"/>
        </a:p>
      </dgm:t>
    </dgm:pt>
    <dgm:pt modelId="{D5BB6FB7-5421-480B-BA44-A89AEEB8539D}">
      <dgm:prSet/>
      <dgm:spPr/>
      <dgm:t>
        <a:bodyPr/>
        <a:lstStyle/>
        <a:p>
          <a:r>
            <a:rPr lang="en-GB"/>
            <a:t>Workforce retention strategies: Wellness programs, training, and flexible work options.</a:t>
          </a:r>
          <a:endParaRPr lang="en-US"/>
        </a:p>
      </dgm:t>
    </dgm:pt>
    <dgm:pt modelId="{5F6A4635-79B5-49FD-A740-52BB0F589591}" type="parTrans" cxnId="{690F7E3D-57BB-4A00-9F3A-BD17722756A0}">
      <dgm:prSet/>
      <dgm:spPr/>
      <dgm:t>
        <a:bodyPr/>
        <a:lstStyle/>
        <a:p>
          <a:endParaRPr lang="en-US"/>
        </a:p>
      </dgm:t>
    </dgm:pt>
    <dgm:pt modelId="{1A09C923-D5A5-4A55-95F4-34F967C9B813}" type="sibTrans" cxnId="{690F7E3D-57BB-4A00-9F3A-BD17722756A0}">
      <dgm:prSet/>
      <dgm:spPr/>
      <dgm:t>
        <a:bodyPr/>
        <a:lstStyle/>
        <a:p>
          <a:endParaRPr lang="en-US"/>
        </a:p>
      </dgm:t>
    </dgm:pt>
    <dgm:pt modelId="{A3D682F1-BE32-4033-A6A0-C5325F7B5A2B}">
      <dgm:prSet/>
      <dgm:spPr/>
      <dgm:t>
        <a:bodyPr/>
        <a:lstStyle/>
        <a:p>
          <a:r>
            <a:rPr lang="en-GB" b="1"/>
            <a:t>Technological Investments:</a:t>
          </a:r>
          <a:endParaRPr lang="en-US"/>
        </a:p>
      </dgm:t>
    </dgm:pt>
    <dgm:pt modelId="{3CB420F0-3F68-4471-9D48-7F2D9FDA2382}" type="parTrans" cxnId="{F63BD365-B95B-4573-9658-EF5BF2633395}">
      <dgm:prSet/>
      <dgm:spPr/>
      <dgm:t>
        <a:bodyPr/>
        <a:lstStyle/>
        <a:p>
          <a:endParaRPr lang="en-US"/>
        </a:p>
      </dgm:t>
    </dgm:pt>
    <dgm:pt modelId="{74E93C0C-A8FC-470B-9CD1-732A1C3C3488}" type="sibTrans" cxnId="{F63BD365-B95B-4573-9658-EF5BF2633395}">
      <dgm:prSet/>
      <dgm:spPr/>
      <dgm:t>
        <a:bodyPr/>
        <a:lstStyle/>
        <a:p>
          <a:endParaRPr lang="en-US"/>
        </a:p>
      </dgm:t>
    </dgm:pt>
    <dgm:pt modelId="{BEA0B2E3-DA67-4365-8A92-43F0BD40DB49}">
      <dgm:prSet/>
      <dgm:spPr/>
      <dgm:t>
        <a:bodyPr/>
        <a:lstStyle/>
        <a:p>
          <a:r>
            <a:rPr lang="en-GB"/>
            <a:t>Expand AR/VR applications (e.g., virtual hotel tours).</a:t>
          </a:r>
          <a:endParaRPr lang="en-US"/>
        </a:p>
      </dgm:t>
    </dgm:pt>
    <dgm:pt modelId="{A9461140-DEE0-40D6-9278-678873FFC286}" type="parTrans" cxnId="{4E81995C-D896-4188-B232-9954F6A2CF53}">
      <dgm:prSet/>
      <dgm:spPr/>
      <dgm:t>
        <a:bodyPr/>
        <a:lstStyle/>
        <a:p>
          <a:endParaRPr lang="en-US"/>
        </a:p>
      </dgm:t>
    </dgm:pt>
    <dgm:pt modelId="{3B1E2082-12D7-4812-868E-44EEB31852FF}" type="sibTrans" cxnId="{4E81995C-D896-4188-B232-9954F6A2CF53}">
      <dgm:prSet/>
      <dgm:spPr/>
      <dgm:t>
        <a:bodyPr/>
        <a:lstStyle/>
        <a:p>
          <a:endParaRPr lang="en-US"/>
        </a:p>
      </dgm:t>
    </dgm:pt>
    <dgm:pt modelId="{24822569-A9D2-4E67-8B46-9AEBE3BB1A9B}">
      <dgm:prSet/>
      <dgm:spPr/>
      <dgm:t>
        <a:bodyPr/>
        <a:lstStyle/>
        <a:p>
          <a:r>
            <a:rPr lang="en-GB"/>
            <a:t>Partner with tech firms for AI-driven service innovation.</a:t>
          </a:r>
          <a:endParaRPr lang="en-US"/>
        </a:p>
      </dgm:t>
    </dgm:pt>
    <dgm:pt modelId="{EE5DB89F-97BC-4595-B0DC-52153BEA84FB}" type="parTrans" cxnId="{AB1B6AEF-ABBA-4E43-BC99-AC2CB70F3E16}">
      <dgm:prSet/>
      <dgm:spPr/>
      <dgm:t>
        <a:bodyPr/>
        <a:lstStyle/>
        <a:p>
          <a:endParaRPr lang="en-US"/>
        </a:p>
      </dgm:t>
    </dgm:pt>
    <dgm:pt modelId="{0D2DD6BA-AF58-4126-B2F9-BC28FB1DC56E}" type="sibTrans" cxnId="{AB1B6AEF-ABBA-4E43-BC99-AC2CB70F3E16}">
      <dgm:prSet/>
      <dgm:spPr/>
      <dgm:t>
        <a:bodyPr/>
        <a:lstStyle/>
        <a:p>
          <a:endParaRPr lang="en-US"/>
        </a:p>
      </dgm:t>
    </dgm:pt>
    <dgm:pt modelId="{4AC45F65-016C-4136-B047-8DD8BB5262FC}">
      <dgm:prSet/>
      <dgm:spPr/>
      <dgm:t>
        <a:bodyPr/>
        <a:lstStyle/>
        <a:p>
          <a:r>
            <a:rPr lang="en-GB" b="1"/>
            <a:t>Sustainable Practices:</a:t>
          </a:r>
          <a:endParaRPr lang="en-US"/>
        </a:p>
      </dgm:t>
    </dgm:pt>
    <dgm:pt modelId="{CCE24B06-5912-4638-82AC-719811514ED1}" type="parTrans" cxnId="{46C0F655-F089-4787-A84C-CAD529173808}">
      <dgm:prSet/>
      <dgm:spPr/>
      <dgm:t>
        <a:bodyPr/>
        <a:lstStyle/>
        <a:p>
          <a:endParaRPr lang="en-US"/>
        </a:p>
      </dgm:t>
    </dgm:pt>
    <dgm:pt modelId="{32BF3D87-1CBF-4D9B-AC87-E32B684349A9}" type="sibTrans" cxnId="{46C0F655-F089-4787-A84C-CAD529173808}">
      <dgm:prSet/>
      <dgm:spPr/>
      <dgm:t>
        <a:bodyPr/>
        <a:lstStyle/>
        <a:p>
          <a:endParaRPr lang="en-US"/>
        </a:p>
      </dgm:t>
    </dgm:pt>
    <dgm:pt modelId="{0A8FD45E-F66B-4029-9C77-5B526C4CDD81}">
      <dgm:prSet/>
      <dgm:spPr/>
      <dgm:t>
        <a:bodyPr/>
        <a:lstStyle/>
        <a:p>
          <a:r>
            <a:rPr lang="en-GB"/>
            <a:t>Adopt eco-friendly infrastructure and energy-efficient technologies.</a:t>
          </a:r>
          <a:endParaRPr lang="en-US"/>
        </a:p>
      </dgm:t>
    </dgm:pt>
    <dgm:pt modelId="{422EE79A-34A5-4452-A9E9-060212230996}" type="parTrans" cxnId="{B3E45343-50DA-4FB5-B8EB-AD0589561665}">
      <dgm:prSet/>
      <dgm:spPr/>
      <dgm:t>
        <a:bodyPr/>
        <a:lstStyle/>
        <a:p>
          <a:endParaRPr lang="en-US"/>
        </a:p>
      </dgm:t>
    </dgm:pt>
    <dgm:pt modelId="{CF36C22A-78B0-485B-B9F5-9298ADC89583}" type="sibTrans" cxnId="{B3E45343-50DA-4FB5-B8EB-AD0589561665}">
      <dgm:prSet/>
      <dgm:spPr/>
      <dgm:t>
        <a:bodyPr/>
        <a:lstStyle/>
        <a:p>
          <a:endParaRPr lang="en-US"/>
        </a:p>
      </dgm:t>
    </dgm:pt>
    <dgm:pt modelId="{98559F73-88C3-45CC-A97E-FE990B6BA626}">
      <dgm:prSet/>
      <dgm:spPr/>
      <dgm:t>
        <a:bodyPr/>
        <a:lstStyle/>
        <a:p>
          <a:r>
            <a:rPr lang="en-GB"/>
            <a:t>Collaborate with governments to establish green hospitality guidelines.</a:t>
          </a:r>
          <a:endParaRPr lang="en-US"/>
        </a:p>
      </dgm:t>
    </dgm:pt>
    <dgm:pt modelId="{75BBB9D0-7E64-42A2-BC8B-28896EA377E7}" type="parTrans" cxnId="{4230B165-7645-4F53-B7AE-CD5E439E6FF5}">
      <dgm:prSet/>
      <dgm:spPr/>
      <dgm:t>
        <a:bodyPr/>
        <a:lstStyle/>
        <a:p>
          <a:endParaRPr lang="en-US"/>
        </a:p>
      </dgm:t>
    </dgm:pt>
    <dgm:pt modelId="{80779728-FBBD-4814-9B27-ADDA1F283E11}" type="sibTrans" cxnId="{4230B165-7645-4F53-B7AE-CD5E439E6FF5}">
      <dgm:prSet/>
      <dgm:spPr/>
      <dgm:t>
        <a:bodyPr/>
        <a:lstStyle/>
        <a:p>
          <a:endParaRPr lang="en-US"/>
        </a:p>
      </dgm:t>
    </dgm:pt>
    <dgm:pt modelId="{9111B7DC-7E18-4C89-8943-6AD8BDF9786E}" type="pres">
      <dgm:prSet presAssocID="{A8C8F490-6DFA-48B6-A7E6-CAF71A0993E1}" presName="linear" presStyleCnt="0">
        <dgm:presLayoutVars>
          <dgm:animLvl val="lvl"/>
          <dgm:resizeHandles val="exact"/>
        </dgm:presLayoutVars>
      </dgm:prSet>
      <dgm:spPr/>
      <dgm:t>
        <a:bodyPr/>
        <a:lstStyle/>
        <a:p>
          <a:endParaRPr lang="en-US"/>
        </a:p>
      </dgm:t>
    </dgm:pt>
    <dgm:pt modelId="{7DCCCE6E-3D35-4125-84C1-D35FEACCAA1F}" type="pres">
      <dgm:prSet presAssocID="{28FB434E-EBEF-4CA8-8D7B-D07AD57B3DED}" presName="parentText" presStyleLbl="node1" presStyleIdx="0" presStyleCnt="3">
        <dgm:presLayoutVars>
          <dgm:chMax val="0"/>
          <dgm:bulletEnabled val="1"/>
        </dgm:presLayoutVars>
      </dgm:prSet>
      <dgm:spPr/>
      <dgm:t>
        <a:bodyPr/>
        <a:lstStyle/>
        <a:p>
          <a:endParaRPr lang="en-US"/>
        </a:p>
      </dgm:t>
    </dgm:pt>
    <dgm:pt modelId="{EC1BFA4B-B559-4881-92AE-A2E30319DF84}" type="pres">
      <dgm:prSet presAssocID="{28FB434E-EBEF-4CA8-8D7B-D07AD57B3DED}" presName="childText" presStyleLbl="revTx" presStyleIdx="0" presStyleCnt="3">
        <dgm:presLayoutVars>
          <dgm:bulletEnabled val="1"/>
        </dgm:presLayoutVars>
      </dgm:prSet>
      <dgm:spPr/>
      <dgm:t>
        <a:bodyPr/>
        <a:lstStyle/>
        <a:p>
          <a:endParaRPr lang="en-US"/>
        </a:p>
      </dgm:t>
    </dgm:pt>
    <dgm:pt modelId="{4F629DDF-11E7-45E2-927D-B46627054C7D}" type="pres">
      <dgm:prSet presAssocID="{A3D682F1-BE32-4033-A6A0-C5325F7B5A2B}" presName="parentText" presStyleLbl="node1" presStyleIdx="1" presStyleCnt="3">
        <dgm:presLayoutVars>
          <dgm:chMax val="0"/>
          <dgm:bulletEnabled val="1"/>
        </dgm:presLayoutVars>
      </dgm:prSet>
      <dgm:spPr/>
      <dgm:t>
        <a:bodyPr/>
        <a:lstStyle/>
        <a:p>
          <a:endParaRPr lang="en-US"/>
        </a:p>
      </dgm:t>
    </dgm:pt>
    <dgm:pt modelId="{0DC0D287-1764-4601-94A0-77AABCE16404}" type="pres">
      <dgm:prSet presAssocID="{A3D682F1-BE32-4033-A6A0-C5325F7B5A2B}" presName="childText" presStyleLbl="revTx" presStyleIdx="1" presStyleCnt="3">
        <dgm:presLayoutVars>
          <dgm:bulletEnabled val="1"/>
        </dgm:presLayoutVars>
      </dgm:prSet>
      <dgm:spPr/>
      <dgm:t>
        <a:bodyPr/>
        <a:lstStyle/>
        <a:p>
          <a:endParaRPr lang="en-US"/>
        </a:p>
      </dgm:t>
    </dgm:pt>
    <dgm:pt modelId="{7812E5B2-F2D1-4F54-B47D-8D83B80CBAC1}" type="pres">
      <dgm:prSet presAssocID="{4AC45F65-016C-4136-B047-8DD8BB5262FC}" presName="parentText" presStyleLbl="node1" presStyleIdx="2" presStyleCnt="3">
        <dgm:presLayoutVars>
          <dgm:chMax val="0"/>
          <dgm:bulletEnabled val="1"/>
        </dgm:presLayoutVars>
      </dgm:prSet>
      <dgm:spPr/>
      <dgm:t>
        <a:bodyPr/>
        <a:lstStyle/>
        <a:p>
          <a:endParaRPr lang="en-US"/>
        </a:p>
      </dgm:t>
    </dgm:pt>
    <dgm:pt modelId="{24CC4D08-BD17-48DF-BDF9-7A79E6734F14}" type="pres">
      <dgm:prSet presAssocID="{4AC45F65-016C-4136-B047-8DD8BB5262FC}" presName="childText" presStyleLbl="revTx" presStyleIdx="2" presStyleCnt="3">
        <dgm:presLayoutVars>
          <dgm:bulletEnabled val="1"/>
        </dgm:presLayoutVars>
      </dgm:prSet>
      <dgm:spPr/>
      <dgm:t>
        <a:bodyPr/>
        <a:lstStyle/>
        <a:p>
          <a:endParaRPr lang="en-US"/>
        </a:p>
      </dgm:t>
    </dgm:pt>
  </dgm:ptLst>
  <dgm:cxnLst>
    <dgm:cxn modelId="{65A84FAE-083D-4BB4-8E6B-8BCFA4E54F21}" srcId="{28FB434E-EBEF-4CA8-8D7B-D07AD57B3DED}" destId="{1182ED55-7921-4A31-B6B1-E8CFBA6F116E}" srcOrd="0" destOrd="0" parTransId="{832481E2-8283-4D79-B521-CC69660AFC05}" sibTransId="{82A6F331-903B-4DD5-BD92-A626A33C6D9E}"/>
    <dgm:cxn modelId="{1A7F0B21-6322-4504-9377-D6C0CE0B2DB0}" type="presOf" srcId="{24822569-A9D2-4E67-8B46-9AEBE3BB1A9B}" destId="{0DC0D287-1764-4601-94A0-77AABCE16404}" srcOrd="0" destOrd="1" presId="urn:microsoft.com/office/officeart/2005/8/layout/vList2"/>
    <dgm:cxn modelId="{F63BD365-B95B-4573-9658-EF5BF2633395}" srcId="{A8C8F490-6DFA-48B6-A7E6-CAF71A0993E1}" destId="{A3D682F1-BE32-4033-A6A0-C5325F7B5A2B}" srcOrd="1" destOrd="0" parTransId="{3CB420F0-3F68-4471-9D48-7F2D9FDA2382}" sibTransId="{74E93C0C-A8FC-470B-9CD1-732A1C3C3488}"/>
    <dgm:cxn modelId="{4230B165-7645-4F53-B7AE-CD5E439E6FF5}" srcId="{4AC45F65-016C-4136-B047-8DD8BB5262FC}" destId="{98559F73-88C3-45CC-A97E-FE990B6BA626}" srcOrd="1" destOrd="0" parTransId="{75BBB9D0-7E64-42A2-BC8B-28896EA377E7}" sibTransId="{80779728-FBBD-4814-9B27-ADDA1F283E11}"/>
    <dgm:cxn modelId="{AB1B6AEF-ABBA-4E43-BC99-AC2CB70F3E16}" srcId="{A3D682F1-BE32-4033-A6A0-C5325F7B5A2B}" destId="{24822569-A9D2-4E67-8B46-9AEBE3BB1A9B}" srcOrd="1" destOrd="0" parTransId="{EE5DB89F-97BC-4595-B0DC-52153BEA84FB}" sibTransId="{0D2DD6BA-AF58-4126-B2F9-BC28FB1DC56E}"/>
    <dgm:cxn modelId="{46C0F655-F089-4787-A84C-CAD529173808}" srcId="{A8C8F490-6DFA-48B6-A7E6-CAF71A0993E1}" destId="{4AC45F65-016C-4136-B047-8DD8BB5262FC}" srcOrd="2" destOrd="0" parTransId="{CCE24B06-5912-4638-82AC-719811514ED1}" sibTransId="{32BF3D87-1CBF-4D9B-AC87-E32B684349A9}"/>
    <dgm:cxn modelId="{B3A3D89B-3123-4522-A346-249681FBF831}" type="presOf" srcId="{A3D682F1-BE32-4033-A6A0-C5325F7B5A2B}" destId="{4F629DDF-11E7-45E2-927D-B46627054C7D}" srcOrd="0" destOrd="0" presId="urn:microsoft.com/office/officeart/2005/8/layout/vList2"/>
    <dgm:cxn modelId="{690F7E3D-57BB-4A00-9F3A-BD17722756A0}" srcId="{28FB434E-EBEF-4CA8-8D7B-D07AD57B3DED}" destId="{D5BB6FB7-5421-480B-BA44-A89AEEB8539D}" srcOrd="1" destOrd="0" parTransId="{5F6A4635-79B5-49FD-A740-52BB0F589591}" sibTransId="{1A09C923-D5A5-4A55-95F4-34F967C9B813}"/>
    <dgm:cxn modelId="{4E81995C-D896-4188-B232-9954F6A2CF53}" srcId="{A3D682F1-BE32-4033-A6A0-C5325F7B5A2B}" destId="{BEA0B2E3-DA67-4365-8A92-43F0BD40DB49}" srcOrd="0" destOrd="0" parTransId="{A9461140-DEE0-40D6-9278-678873FFC286}" sibTransId="{3B1E2082-12D7-4812-868E-44EEB31852FF}"/>
    <dgm:cxn modelId="{66D943BF-065C-4992-8700-A6649F6D3A39}" type="presOf" srcId="{28FB434E-EBEF-4CA8-8D7B-D07AD57B3DED}" destId="{7DCCCE6E-3D35-4125-84C1-D35FEACCAA1F}" srcOrd="0" destOrd="0" presId="urn:microsoft.com/office/officeart/2005/8/layout/vList2"/>
    <dgm:cxn modelId="{F3002FD4-1E33-449D-A117-A8D035E96808}" type="presOf" srcId="{BEA0B2E3-DA67-4365-8A92-43F0BD40DB49}" destId="{0DC0D287-1764-4601-94A0-77AABCE16404}" srcOrd="0" destOrd="0" presId="urn:microsoft.com/office/officeart/2005/8/layout/vList2"/>
    <dgm:cxn modelId="{562B5E53-D866-45F1-811B-0F8F0224AD7B}" type="presOf" srcId="{A8C8F490-6DFA-48B6-A7E6-CAF71A0993E1}" destId="{9111B7DC-7E18-4C89-8943-6AD8BDF9786E}" srcOrd="0" destOrd="0" presId="urn:microsoft.com/office/officeart/2005/8/layout/vList2"/>
    <dgm:cxn modelId="{6A267966-907E-4D72-B6E8-035C5D7CC23E}" type="presOf" srcId="{0A8FD45E-F66B-4029-9C77-5B526C4CDD81}" destId="{24CC4D08-BD17-48DF-BDF9-7A79E6734F14}" srcOrd="0" destOrd="0" presId="urn:microsoft.com/office/officeart/2005/8/layout/vList2"/>
    <dgm:cxn modelId="{B3E45343-50DA-4FB5-B8EB-AD0589561665}" srcId="{4AC45F65-016C-4136-B047-8DD8BB5262FC}" destId="{0A8FD45E-F66B-4029-9C77-5B526C4CDD81}" srcOrd="0" destOrd="0" parTransId="{422EE79A-34A5-4452-A9E9-060212230996}" sibTransId="{CF36C22A-78B0-485B-B9F5-9298ADC89583}"/>
    <dgm:cxn modelId="{92919C17-D1A2-4CA9-96F6-343BC1AA8315}" srcId="{A8C8F490-6DFA-48B6-A7E6-CAF71A0993E1}" destId="{28FB434E-EBEF-4CA8-8D7B-D07AD57B3DED}" srcOrd="0" destOrd="0" parTransId="{806C1AB0-0590-4C4D-9B5D-5179DE25D206}" sibTransId="{0BF21B64-041A-4923-B949-B5DF6DBA1B02}"/>
    <dgm:cxn modelId="{112BDB5A-342A-457A-96B1-4F8F4BD643BA}" type="presOf" srcId="{1182ED55-7921-4A31-B6B1-E8CFBA6F116E}" destId="{EC1BFA4B-B559-4881-92AE-A2E30319DF84}" srcOrd="0" destOrd="0" presId="urn:microsoft.com/office/officeart/2005/8/layout/vList2"/>
    <dgm:cxn modelId="{FA297A5B-D41B-44E7-A1B2-4895F9E0FFED}" type="presOf" srcId="{4AC45F65-016C-4136-B047-8DD8BB5262FC}" destId="{7812E5B2-F2D1-4F54-B47D-8D83B80CBAC1}" srcOrd="0" destOrd="0" presId="urn:microsoft.com/office/officeart/2005/8/layout/vList2"/>
    <dgm:cxn modelId="{D06DD15C-DB31-453A-8255-BFB5D57BE4C7}" type="presOf" srcId="{D5BB6FB7-5421-480B-BA44-A89AEEB8539D}" destId="{EC1BFA4B-B559-4881-92AE-A2E30319DF84}" srcOrd="0" destOrd="1" presId="urn:microsoft.com/office/officeart/2005/8/layout/vList2"/>
    <dgm:cxn modelId="{719F24D1-6086-4C2E-B906-CD0F5781BF30}" type="presOf" srcId="{98559F73-88C3-45CC-A97E-FE990B6BA626}" destId="{24CC4D08-BD17-48DF-BDF9-7A79E6734F14}" srcOrd="0" destOrd="1" presId="urn:microsoft.com/office/officeart/2005/8/layout/vList2"/>
    <dgm:cxn modelId="{E5148EA2-F4D1-4E87-8DFB-49FFB044B862}" type="presParOf" srcId="{9111B7DC-7E18-4C89-8943-6AD8BDF9786E}" destId="{7DCCCE6E-3D35-4125-84C1-D35FEACCAA1F}" srcOrd="0" destOrd="0" presId="urn:microsoft.com/office/officeart/2005/8/layout/vList2"/>
    <dgm:cxn modelId="{6E31EB0E-2847-467E-ABD5-9B5114763616}" type="presParOf" srcId="{9111B7DC-7E18-4C89-8943-6AD8BDF9786E}" destId="{EC1BFA4B-B559-4881-92AE-A2E30319DF84}" srcOrd="1" destOrd="0" presId="urn:microsoft.com/office/officeart/2005/8/layout/vList2"/>
    <dgm:cxn modelId="{C2DDB83F-84DE-4D17-BF6F-3AFC29BB06A6}" type="presParOf" srcId="{9111B7DC-7E18-4C89-8943-6AD8BDF9786E}" destId="{4F629DDF-11E7-45E2-927D-B46627054C7D}" srcOrd="2" destOrd="0" presId="urn:microsoft.com/office/officeart/2005/8/layout/vList2"/>
    <dgm:cxn modelId="{DCB89E24-A9CD-4555-8D80-A011621753EC}" type="presParOf" srcId="{9111B7DC-7E18-4C89-8943-6AD8BDF9786E}" destId="{0DC0D287-1764-4601-94A0-77AABCE16404}" srcOrd="3" destOrd="0" presId="urn:microsoft.com/office/officeart/2005/8/layout/vList2"/>
    <dgm:cxn modelId="{74D49021-68F2-47B8-AF55-BBF66EBF2B7D}" type="presParOf" srcId="{9111B7DC-7E18-4C89-8943-6AD8BDF9786E}" destId="{7812E5B2-F2D1-4F54-B47D-8D83B80CBAC1}" srcOrd="4" destOrd="0" presId="urn:microsoft.com/office/officeart/2005/8/layout/vList2"/>
    <dgm:cxn modelId="{22604814-945E-43D2-B09C-41D9AB01373C}" type="presParOf" srcId="{9111B7DC-7E18-4C89-8943-6AD8BDF9786E}" destId="{24CC4D08-BD17-48DF-BDF9-7A79E6734F14}"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EC983-0466-4ED2-B841-D91197A856E1}">
      <dsp:nvSpPr>
        <dsp:cNvPr id="0" name=""/>
        <dsp:cNvSpPr/>
      </dsp:nvSpPr>
      <dsp:spPr>
        <a:xfrm>
          <a:off x="957" y="1295216"/>
          <a:ext cx="2240791" cy="7983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b="1" kern="1200" dirty="0"/>
            <a:t>The Contemporary Theme:</a:t>
          </a:r>
          <a:endParaRPr lang="en-US" sz="2000" kern="1200" dirty="0"/>
        </a:p>
      </dsp:txBody>
      <dsp:txXfrm>
        <a:off x="24340" y="1318599"/>
        <a:ext cx="2194025" cy="751583"/>
      </dsp:txXfrm>
    </dsp:sp>
    <dsp:sp modelId="{53BED985-909D-42C4-9ED0-DD900F8B50D1}">
      <dsp:nvSpPr>
        <dsp:cNvPr id="0" name=""/>
        <dsp:cNvSpPr/>
      </dsp:nvSpPr>
      <dsp:spPr>
        <a:xfrm>
          <a:off x="225036" y="2093565"/>
          <a:ext cx="224079" cy="840296"/>
        </a:xfrm>
        <a:custGeom>
          <a:avLst/>
          <a:gdLst/>
          <a:ahLst/>
          <a:cxnLst/>
          <a:rect l="0" t="0" r="0" b="0"/>
          <a:pathLst>
            <a:path>
              <a:moveTo>
                <a:pt x="0" y="0"/>
              </a:moveTo>
              <a:lnTo>
                <a:pt x="0" y="840296"/>
              </a:lnTo>
              <a:lnTo>
                <a:pt x="224079" y="840296"/>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50F3A46-2290-41C2-9386-60DA978B8013}">
      <dsp:nvSpPr>
        <dsp:cNvPr id="0" name=""/>
        <dsp:cNvSpPr/>
      </dsp:nvSpPr>
      <dsp:spPr>
        <a:xfrm>
          <a:off x="449115" y="2373664"/>
          <a:ext cx="1792632" cy="112039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n-GB" sz="1300" kern="1200" dirty="0"/>
            <a:t>The COVID-19 pandemic's devastating impact on the global hospitality industry.</a:t>
          </a:r>
          <a:endParaRPr lang="en-US" sz="1300" kern="1200" dirty="0"/>
        </a:p>
      </dsp:txBody>
      <dsp:txXfrm>
        <a:off x="481930" y="2406479"/>
        <a:ext cx="1727002" cy="1054765"/>
      </dsp:txXfrm>
    </dsp:sp>
    <dsp:sp modelId="{69D3658F-CCCC-4C6C-A0B6-BB0DC37A0D29}">
      <dsp:nvSpPr>
        <dsp:cNvPr id="0" name=""/>
        <dsp:cNvSpPr/>
      </dsp:nvSpPr>
      <dsp:spPr>
        <a:xfrm>
          <a:off x="225036" y="2093565"/>
          <a:ext cx="224079" cy="2240791"/>
        </a:xfrm>
        <a:custGeom>
          <a:avLst/>
          <a:gdLst/>
          <a:ahLst/>
          <a:cxnLst/>
          <a:rect l="0" t="0" r="0" b="0"/>
          <a:pathLst>
            <a:path>
              <a:moveTo>
                <a:pt x="0" y="0"/>
              </a:moveTo>
              <a:lnTo>
                <a:pt x="0" y="2240791"/>
              </a:lnTo>
              <a:lnTo>
                <a:pt x="224079" y="2240791"/>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5B4E927-5EE9-4B46-AB80-88B2BF2B09CC}">
      <dsp:nvSpPr>
        <dsp:cNvPr id="0" name=""/>
        <dsp:cNvSpPr/>
      </dsp:nvSpPr>
      <dsp:spPr>
        <a:xfrm>
          <a:off x="449115" y="3774158"/>
          <a:ext cx="1792632" cy="112039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n-GB" sz="1300" kern="1200"/>
            <a:t>42% drop in UK hospitality revenue in 2020 (Hutton et al., 2022).</a:t>
          </a:r>
          <a:endParaRPr lang="en-US" sz="1300" kern="1200"/>
        </a:p>
      </dsp:txBody>
      <dsp:txXfrm>
        <a:off x="481930" y="3806973"/>
        <a:ext cx="1727002" cy="1054765"/>
      </dsp:txXfrm>
    </dsp:sp>
    <dsp:sp modelId="{D49BBD00-1B94-462D-847F-03D5BB0C1763}">
      <dsp:nvSpPr>
        <dsp:cNvPr id="0" name=""/>
        <dsp:cNvSpPr/>
      </dsp:nvSpPr>
      <dsp:spPr>
        <a:xfrm>
          <a:off x="2801946" y="1295216"/>
          <a:ext cx="2240791" cy="79834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b="1" kern="1200"/>
            <a:t>Why It Matters:</a:t>
          </a:r>
          <a:endParaRPr lang="en-US" sz="2000" kern="1200"/>
        </a:p>
      </dsp:txBody>
      <dsp:txXfrm>
        <a:off x="2825329" y="1318599"/>
        <a:ext cx="2194025" cy="751583"/>
      </dsp:txXfrm>
    </dsp:sp>
    <dsp:sp modelId="{766B7F0D-7256-42DF-9939-1FC22F5A96D5}">
      <dsp:nvSpPr>
        <dsp:cNvPr id="0" name=""/>
        <dsp:cNvSpPr/>
      </dsp:nvSpPr>
      <dsp:spPr>
        <a:xfrm>
          <a:off x="3026025" y="2093565"/>
          <a:ext cx="224079" cy="840296"/>
        </a:xfrm>
        <a:custGeom>
          <a:avLst/>
          <a:gdLst/>
          <a:ahLst/>
          <a:cxnLst/>
          <a:rect l="0" t="0" r="0" b="0"/>
          <a:pathLst>
            <a:path>
              <a:moveTo>
                <a:pt x="0" y="0"/>
              </a:moveTo>
              <a:lnTo>
                <a:pt x="0" y="840296"/>
              </a:lnTo>
              <a:lnTo>
                <a:pt x="224079" y="840296"/>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9309C5-A3F0-4A2B-9BC9-E29EA74E6C71}">
      <dsp:nvSpPr>
        <dsp:cNvPr id="0" name=""/>
        <dsp:cNvSpPr/>
      </dsp:nvSpPr>
      <dsp:spPr>
        <a:xfrm>
          <a:off x="3250104" y="2373664"/>
          <a:ext cx="1792632" cy="112039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n-GB" sz="1300" kern="1200"/>
            <a:t>Critical sector contributing £140 billion annually to the UK economy pre-pandemic.</a:t>
          </a:r>
          <a:endParaRPr lang="en-US" sz="1300" kern="1200"/>
        </a:p>
      </dsp:txBody>
      <dsp:txXfrm>
        <a:off x="3282919" y="2406479"/>
        <a:ext cx="1727002" cy="1054765"/>
      </dsp:txXfrm>
    </dsp:sp>
    <dsp:sp modelId="{B581908F-6219-4492-8D62-8B2764E72245}">
      <dsp:nvSpPr>
        <dsp:cNvPr id="0" name=""/>
        <dsp:cNvSpPr/>
      </dsp:nvSpPr>
      <dsp:spPr>
        <a:xfrm>
          <a:off x="3026025" y="2093565"/>
          <a:ext cx="224079" cy="2240791"/>
        </a:xfrm>
        <a:custGeom>
          <a:avLst/>
          <a:gdLst/>
          <a:ahLst/>
          <a:cxnLst/>
          <a:rect l="0" t="0" r="0" b="0"/>
          <a:pathLst>
            <a:path>
              <a:moveTo>
                <a:pt x="0" y="0"/>
              </a:moveTo>
              <a:lnTo>
                <a:pt x="0" y="2240791"/>
              </a:lnTo>
              <a:lnTo>
                <a:pt x="224079" y="2240791"/>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411EB6-E652-497E-8B2E-840D0B16B334}">
      <dsp:nvSpPr>
        <dsp:cNvPr id="0" name=""/>
        <dsp:cNvSpPr/>
      </dsp:nvSpPr>
      <dsp:spPr>
        <a:xfrm>
          <a:off x="3250104" y="3774158"/>
          <a:ext cx="1792632" cy="112039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n-GB" sz="1300" kern="1200"/>
            <a:t>Represents 3–5% of UK business activity, with wide-reaching effects on employment and GDP.</a:t>
          </a:r>
          <a:endParaRPr lang="en-US" sz="1300" kern="1200"/>
        </a:p>
      </dsp:txBody>
      <dsp:txXfrm>
        <a:off x="3282919" y="3806973"/>
        <a:ext cx="1727002" cy="1054765"/>
      </dsp:txXfrm>
    </dsp:sp>
    <dsp:sp modelId="{1BAA077F-D63B-4D02-A1FA-1F51AD16E753}">
      <dsp:nvSpPr>
        <dsp:cNvPr id="0" name=""/>
        <dsp:cNvSpPr/>
      </dsp:nvSpPr>
      <dsp:spPr>
        <a:xfrm>
          <a:off x="5602935" y="1295216"/>
          <a:ext cx="2240791" cy="79834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b="1" kern="1200"/>
            <a:t>Focus:</a:t>
          </a:r>
          <a:endParaRPr lang="en-US" sz="2000" kern="1200"/>
        </a:p>
      </dsp:txBody>
      <dsp:txXfrm>
        <a:off x="5626318" y="1318599"/>
        <a:ext cx="2194025" cy="751583"/>
      </dsp:txXfrm>
    </dsp:sp>
    <dsp:sp modelId="{B32955B3-CB86-4C8D-BED5-3EC27A280A6B}">
      <dsp:nvSpPr>
        <dsp:cNvPr id="0" name=""/>
        <dsp:cNvSpPr/>
      </dsp:nvSpPr>
      <dsp:spPr>
        <a:xfrm>
          <a:off x="5827014" y="2093565"/>
          <a:ext cx="224079" cy="840296"/>
        </a:xfrm>
        <a:custGeom>
          <a:avLst/>
          <a:gdLst/>
          <a:ahLst/>
          <a:cxnLst/>
          <a:rect l="0" t="0" r="0" b="0"/>
          <a:pathLst>
            <a:path>
              <a:moveTo>
                <a:pt x="0" y="0"/>
              </a:moveTo>
              <a:lnTo>
                <a:pt x="0" y="840296"/>
              </a:lnTo>
              <a:lnTo>
                <a:pt x="224079" y="840296"/>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3799AF-84C1-4A60-AE6A-F1891FEA8EAC}">
      <dsp:nvSpPr>
        <dsp:cNvPr id="0" name=""/>
        <dsp:cNvSpPr/>
      </dsp:nvSpPr>
      <dsp:spPr>
        <a:xfrm>
          <a:off x="6051093" y="2373664"/>
          <a:ext cx="1792632" cy="112039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n-GB" sz="1300" kern="1200"/>
            <a:t>Explore the responses to the crisis and their effectiveness.</a:t>
          </a:r>
          <a:endParaRPr lang="en-US" sz="1300" kern="1200"/>
        </a:p>
      </dsp:txBody>
      <dsp:txXfrm>
        <a:off x="6083908" y="2406479"/>
        <a:ext cx="1727002" cy="1054765"/>
      </dsp:txXfrm>
    </dsp:sp>
    <dsp:sp modelId="{08F2F45A-ED10-4B79-A5A8-DCB48BAF4B42}">
      <dsp:nvSpPr>
        <dsp:cNvPr id="0" name=""/>
        <dsp:cNvSpPr/>
      </dsp:nvSpPr>
      <dsp:spPr>
        <a:xfrm>
          <a:off x="5827014" y="2093565"/>
          <a:ext cx="224079" cy="2240791"/>
        </a:xfrm>
        <a:custGeom>
          <a:avLst/>
          <a:gdLst/>
          <a:ahLst/>
          <a:cxnLst/>
          <a:rect l="0" t="0" r="0" b="0"/>
          <a:pathLst>
            <a:path>
              <a:moveTo>
                <a:pt x="0" y="0"/>
              </a:moveTo>
              <a:lnTo>
                <a:pt x="0" y="2240791"/>
              </a:lnTo>
              <a:lnTo>
                <a:pt x="224079" y="2240791"/>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ADD74A-2078-4649-BEFF-DCA8E6CDFA28}">
      <dsp:nvSpPr>
        <dsp:cNvPr id="0" name=""/>
        <dsp:cNvSpPr/>
      </dsp:nvSpPr>
      <dsp:spPr>
        <a:xfrm>
          <a:off x="6051093" y="3774158"/>
          <a:ext cx="1792632" cy="112039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n-GB" sz="1300" kern="1200"/>
            <a:t>Address resilience and long-term recovery strategies.</a:t>
          </a:r>
          <a:endParaRPr lang="en-US" sz="1300" kern="1200"/>
        </a:p>
      </dsp:txBody>
      <dsp:txXfrm>
        <a:off x="6083908" y="3806973"/>
        <a:ext cx="1727002" cy="10547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1B222-8D7C-4A8B-826C-B579EDB94515}">
      <dsp:nvSpPr>
        <dsp:cNvPr id="0" name=""/>
        <dsp:cNvSpPr/>
      </dsp:nvSpPr>
      <dsp:spPr>
        <a:xfrm>
          <a:off x="0" y="45162"/>
          <a:ext cx="9106383" cy="631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b="1" kern="1200"/>
            <a:t>Key Vulnerabilities Exposed by COVID-19:</a:t>
          </a:r>
          <a:endParaRPr lang="en-US" sz="2700" kern="1200"/>
        </a:p>
      </dsp:txBody>
      <dsp:txXfrm>
        <a:off x="30842" y="76004"/>
        <a:ext cx="9044699" cy="570116"/>
      </dsp:txXfrm>
    </dsp:sp>
    <dsp:sp modelId="{99FC8D16-AB7B-4608-8A0B-17CD8A8CC970}">
      <dsp:nvSpPr>
        <dsp:cNvPr id="0" name=""/>
        <dsp:cNvSpPr/>
      </dsp:nvSpPr>
      <dsp:spPr>
        <a:xfrm>
          <a:off x="0" y="676962"/>
          <a:ext cx="9106383" cy="684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9128"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Financial distress and operational disruptions (Chapman et al., 2021).</a:t>
          </a:r>
          <a:endParaRPr lang="en-US" sz="2100" kern="1200"/>
        </a:p>
        <a:p>
          <a:pPr marL="228600" lvl="1" indent="-228600" algn="l" defTabSz="933450">
            <a:lnSpc>
              <a:spcPct val="90000"/>
            </a:lnSpc>
            <a:spcBef>
              <a:spcPct val="0"/>
            </a:spcBef>
            <a:spcAft>
              <a:spcPct val="20000"/>
            </a:spcAft>
            <a:buChar char="••"/>
          </a:pPr>
          <a:r>
            <a:rPr lang="en-GB" sz="2100" kern="1200"/>
            <a:t>Structural weaknesses in business models (Ntounis et al., 2021).</a:t>
          </a:r>
          <a:endParaRPr lang="en-US" sz="2100" kern="1200"/>
        </a:p>
      </dsp:txBody>
      <dsp:txXfrm>
        <a:off x="0" y="676962"/>
        <a:ext cx="9106383" cy="684652"/>
      </dsp:txXfrm>
    </dsp:sp>
    <dsp:sp modelId="{E29E8ACD-5D55-4089-8FDE-759B8DA87BB3}">
      <dsp:nvSpPr>
        <dsp:cNvPr id="0" name=""/>
        <dsp:cNvSpPr/>
      </dsp:nvSpPr>
      <dsp:spPr>
        <a:xfrm>
          <a:off x="0" y="1361614"/>
          <a:ext cx="9106383" cy="631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b="1" kern="1200"/>
            <a:t>Recovery Strategies from the Literature:</a:t>
          </a:r>
          <a:endParaRPr lang="en-US" sz="2700" kern="1200"/>
        </a:p>
      </dsp:txBody>
      <dsp:txXfrm>
        <a:off x="30842" y="1392456"/>
        <a:ext cx="9044699" cy="570116"/>
      </dsp:txXfrm>
    </dsp:sp>
    <dsp:sp modelId="{BA845118-B8EC-43F4-B700-AF341ECC1EAE}">
      <dsp:nvSpPr>
        <dsp:cNvPr id="0" name=""/>
        <dsp:cNvSpPr/>
      </dsp:nvSpPr>
      <dsp:spPr>
        <a:xfrm>
          <a:off x="0" y="1993415"/>
          <a:ext cx="9106383" cy="159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9128"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b="1" kern="1200" dirty="0"/>
            <a:t>Spain:</a:t>
          </a:r>
          <a:r>
            <a:rPr lang="en-GB" sz="2100" kern="1200" dirty="0"/>
            <a:t> Domestic tourism and trust-building measures (Rodríguez-Antón &amp; Alonso-Almeida, 2020).</a:t>
          </a:r>
          <a:endParaRPr lang="en-US" sz="2100" kern="1200" dirty="0"/>
        </a:p>
        <a:p>
          <a:pPr marL="228600" lvl="1" indent="-228600" algn="l" defTabSz="933450">
            <a:lnSpc>
              <a:spcPct val="90000"/>
            </a:lnSpc>
            <a:spcBef>
              <a:spcPct val="0"/>
            </a:spcBef>
            <a:spcAft>
              <a:spcPct val="20000"/>
            </a:spcAft>
            <a:buChar char="••"/>
          </a:pPr>
          <a:r>
            <a:rPr lang="en-GB" sz="2100" b="1" kern="1200" dirty="0"/>
            <a:t>Taiwan: </a:t>
          </a:r>
          <a:r>
            <a:rPr lang="en-GB" sz="2100" kern="1200" dirty="0"/>
            <a:t>Government-phased recovery plans (Wu et al., 2021).</a:t>
          </a:r>
          <a:endParaRPr lang="en-US" sz="2100" kern="1200" dirty="0"/>
        </a:p>
        <a:p>
          <a:pPr marL="228600" lvl="1" indent="-228600" algn="l" defTabSz="933450">
            <a:lnSpc>
              <a:spcPct val="90000"/>
            </a:lnSpc>
            <a:spcBef>
              <a:spcPct val="0"/>
            </a:spcBef>
            <a:spcAft>
              <a:spcPct val="20000"/>
            </a:spcAft>
            <a:buChar char="••"/>
          </a:pPr>
          <a:r>
            <a:rPr lang="en-GB" sz="2100" b="1" kern="1200" dirty="0"/>
            <a:t>Global:</a:t>
          </a:r>
          <a:r>
            <a:rPr lang="en-GB" sz="2100" kern="1200" dirty="0"/>
            <a:t> Emphasis on green tourism and sustainable practices (</a:t>
          </a:r>
          <a:r>
            <a:rPr lang="en-GB" sz="2100" kern="1200" dirty="0" err="1"/>
            <a:t>Ongsakul</a:t>
          </a:r>
          <a:r>
            <a:rPr lang="en-GB" sz="2100" kern="1200" dirty="0"/>
            <a:t> et al., 2022).</a:t>
          </a:r>
          <a:endParaRPr lang="en-US" sz="2100" kern="1200" dirty="0"/>
        </a:p>
      </dsp:txBody>
      <dsp:txXfrm>
        <a:off x="0" y="1993415"/>
        <a:ext cx="9106383" cy="1592864"/>
      </dsp:txXfrm>
    </dsp:sp>
    <dsp:sp modelId="{B66EAFF5-273E-4E8D-955F-E9BF7CA9A355}">
      <dsp:nvSpPr>
        <dsp:cNvPr id="0" name=""/>
        <dsp:cNvSpPr/>
      </dsp:nvSpPr>
      <dsp:spPr>
        <a:xfrm>
          <a:off x="0" y="3586279"/>
          <a:ext cx="9106383" cy="631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b="1" kern="1200"/>
            <a:t>Technological and Sustainable Shifts:</a:t>
          </a:r>
          <a:endParaRPr lang="en-US" sz="2700" kern="1200"/>
        </a:p>
      </dsp:txBody>
      <dsp:txXfrm>
        <a:off x="30842" y="3617121"/>
        <a:ext cx="9044699" cy="570116"/>
      </dsp:txXfrm>
    </dsp:sp>
    <dsp:sp modelId="{1299B026-8062-46E4-B2C8-E9806D816D5B}">
      <dsp:nvSpPr>
        <dsp:cNvPr id="0" name=""/>
        <dsp:cNvSpPr/>
      </dsp:nvSpPr>
      <dsp:spPr>
        <a:xfrm>
          <a:off x="0" y="4218079"/>
          <a:ext cx="9106383" cy="684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9128"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Rapid digitalization (Holl et al., 2024).</a:t>
          </a:r>
          <a:endParaRPr lang="en-US" sz="2100" kern="1200"/>
        </a:p>
        <a:p>
          <a:pPr marL="228600" lvl="1" indent="-228600" algn="l" defTabSz="933450">
            <a:lnSpc>
              <a:spcPct val="90000"/>
            </a:lnSpc>
            <a:spcBef>
              <a:spcPct val="0"/>
            </a:spcBef>
            <a:spcAft>
              <a:spcPct val="20000"/>
            </a:spcAft>
            <a:buChar char="••"/>
          </a:pPr>
          <a:r>
            <a:rPr lang="en-GB" sz="2100" kern="1200"/>
            <a:t>Emerging demand for eco-conscious services post-pandemic.</a:t>
          </a:r>
          <a:endParaRPr lang="en-US" sz="2100" kern="1200"/>
        </a:p>
      </dsp:txBody>
      <dsp:txXfrm>
        <a:off x="0" y="4218079"/>
        <a:ext cx="9106383" cy="6846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D8671-14E8-478A-A08C-9BFCE434FB49}">
      <dsp:nvSpPr>
        <dsp:cNvPr id="0" name=""/>
        <dsp:cNvSpPr/>
      </dsp:nvSpPr>
      <dsp:spPr>
        <a:xfrm>
          <a:off x="3368" y="741400"/>
          <a:ext cx="3283810" cy="547200"/>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lvl="0" algn="ctr" defTabSz="844550">
            <a:lnSpc>
              <a:spcPct val="90000"/>
            </a:lnSpc>
            <a:spcBef>
              <a:spcPct val="0"/>
            </a:spcBef>
            <a:spcAft>
              <a:spcPct val="35000"/>
            </a:spcAft>
          </a:pPr>
          <a:r>
            <a:rPr lang="en-GB" sz="1900" b="1" kern="1200"/>
            <a:t>Research Design:</a:t>
          </a:r>
          <a:endParaRPr lang="en-US" sz="1900" kern="1200"/>
        </a:p>
      </dsp:txBody>
      <dsp:txXfrm>
        <a:off x="3368" y="741400"/>
        <a:ext cx="3283810" cy="547200"/>
      </dsp:txXfrm>
    </dsp:sp>
    <dsp:sp modelId="{D4112E7B-1840-42B1-A9BE-B48CC982FA37}">
      <dsp:nvSpPr>
        <dsp:cNvPr id="0" name=""/>
        <dsp:cNvSpPr/>
      </dsp:nvSpPr>
      <dsp:spPr>
        <a:xfrm>
          <a:off x="3368" y="1288600"/>
          <a:ext cx="3283810" cy="2053603"/>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Qualitative approach based on secondary data.</a:t>
          </a:r>
          <a:endParaRPr lang="en-US" sz="1900" kern="1200"/>
        </a:p>
        <a:p>
          <a:pPr marL="171450" lvl="1" indent="-171450" algn="l" defTabSz="844550">
            <a:lnSpc>
              <a:spcPct val="90000"/>
            </a:lnSpc>
            <a:spcBef>
              <a:spcPct val="0"/>
            </a:spcBef>
            <a:spcAft>
              <a:spcPct val="15000"/>
            </a:spcAft>
            <a:buChar char="••"/>
          </a:pPr>
          <a:r>
            <a:rPr lang="en-GB" sz="1900" kern="1200"/>
            <a:t>Sources: Peer-reviewed journals, reports, and policy documents (2020–2024).</a:t>
          </a:r>
          <a:endParaRPr lang="en-US" sz="1900" kern="1200"/>
        </a:p>
      </dsp:txBody>
      <dsp:txXfrm>
        <a:off x="3368" y="1288600"/>
        <a:ext cx="3283810" cy="2053603"/>
      </dsp:txXfrm>
    </dsp:sp>
    <dsp:sp modelId="{BE0CD625-124A-479B-9507-A354991D0160}">
      <dsp:nvSpPr>
        <dsp:cNvPr id="0" name=""/>
        <dsp:cNvSpPr/>
      </dsp:nvSpPr>
      <dsp:spPr>
        <a:xfrm>
          <a:off x="3746912" y="741400"/>
          <a:ext cx="3283810" cy="547200"/>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lvl="0" algn="ctr" defTabSz="844550">
            <a:lnSpc>
              <a:spcPct val="90000"/>
            </a:lnSpc>
            <a:spcBef>
              <a:spcPct val="0"/>
            </a:spcBef>
            <a:spcAft>
              <a:spcPct val="35000"/>
            </a:spcAft>
          </a:pPr>
          <a:r>
            <a:rPr lang="en-GB" sz="1900" b="1" kern="1200"/>
            <a:t>Inclusion Criteria:</a:t>
          </a:r>
          <a:endParaRPr lang="en-US" sz="1900" kern="1200"/>
        </a:p>
      </dsp:txBody>
      <dsp:txXfrm>
        <a:off x="3746912" y="741400"/>
        <a:ext cx="3283810" cy="547200"/>
      </dsp:txXfrm>
    </dsp:sp>
    <dsp:sp modelId="{9070C299-AF28-469E-A7A2-129443124095}">
      <dsp:nvSpPr>
        <dsp:cNvPr id="0" name=""/>
        <dsp:cNvSpPr/>
      </dsp:nvSpPr>
      <dsp:spPr>
        <a:xfrm>
          <a:off x="3746912" y="1288600"/>
          <a:ext cx="3283810" cy="2053603"/>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Relevance to hospitality industry and COVID-19.</a:t>
          </a:r>
          <a:endParaRPr lang="en-US" sz="1900" kern="1200"/>
        </a:p>
        <a:p>
          <a:pPr marL="171450" lvl="1" indent="-171450" algn="l" defTabSz="844550">
            <a:lnSpc>
              <a:spcPct val="90000"/>
            </a:lnSpc>
            <a:spcBef>
              <a:spcPct val="0"/>
            </a:spcBef>
            <a:spcAft>
              <a:spcPct val="15000"/>
            </a:spcAft>
            <a:buChar char="••"/>
          </a:pPr>
          <a:r>
            <a:rPr lang="en-GB" sz="1900" kern="1200"/>
            <a:t>Focus on recovery strategies and technological/sustainability aspects.</a:t>
          </a:r>
          <a:endParaRPr lang="en-US" sz="1900" kern="1200"/>
        </a:p>
      </dsp:txBody>
      <dsp:txXfrm>
        <a:off x="3746912" y="1288600"/>
        <a:ext cx="3283810" cy="2053603"/>
      </dsp:txXfrm>
    </dsp:sp>
    <dsp:sp modelId="{EC57E11B-5714-4FF2-AA4C-65B125DA211C}">
      <dsp:nvSpPr>
        <dsp:cNvPr id="0" name=""/>
        <dsp:cNvSpPr/>
      </dsp:nvSpPr>
      <dsp:spPr>
        <a:xfrm>
          <a:off x="7490456" y="741400"/>
          <a:ext cx="3283810" cy="547200"/>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lvl="0" algn="ctr" defTabSz="844550">
            <a:lnSpc>
              <a:spcPct val="90000"/>
            </a:lnSpc>
            <a:spcBef>
              <a:spcPct val="0"/>
            </a:spcBef>
            <a:spcAft>
              <a:spcPct val="35000"/>
            </a:spcAft>
          </a:pPr>
          <a:r>
            <a:rPr lang="en-GB" sz="1900" b="1" kern="1200"/>
            <a:t>Analysis Tools:</a:t>
          </a:r>
          <a:endParaRPr lang="en-US" sz="1900" kern="1200"/>
        </a:p>
      </dsp:txBody>
      <dsp:txXfrm>
        <a:off x="7490456" y="741400"/>
        <a:ext cx="3283810" cy="547200"/>
      </dsp:txXfrm>
    </dsp:sp>
    <dsp:sp modelId="{7A6CAE09-80EF-4D5D-98D5-2FAB4324FC27}">
      <dsp:nvSpPr>
        <dsp:cNvPr id="0" name=""/>
        <dsp:cNvSpPr/>
      </dsp:nvSpPr>
      <dsp:spPr>
        <a:xfrm>
          <a:off x="7490456" y="1288600"/>
          <a:ext cx="3283810" cy="2053603"/>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b="1" kern="1200"/>
            <a:t>Content Analysis:</a:t>
          </a:r>
          <a:r>
            <a:rPr lang="en-GB" sz="1900" kern="1200"/>
            <a:t> For thematic classification and identifying patterns.</a:t>
          </a:r>
          <a:endParaRPr lang="en-US" sz="1900" kern="1200"/>
        </a:p>
        <a:p>
          <a:pPr marL="171450" lvl="1" indent="-171450" algn="l" defTabSz="844550">
            <a:lnSpc>
              <a:spcPct val="90000"/>
            </a:lnSpc>
            <a:spcBef>
              <a:spcPct val="0"/>
            </a:spcBef>
            <a:spcAft>
              <a:spcPct val="15000"/>
            </a:spcAft>
            <a:buChar char="••"/>
          </a:pPr>
          <a:r>
            <a:rPr lang="en-GB" sz="1900" b="1" kern="1200"/>
            <a:t>PEST Analysis:</a:t>
          </a:r>
          <a:r>
            <a:rPr lang="en-GB" sz="1900" kern="1200"/>
            <a:t> To evaluate political, economic, social, and technological impacts.</a:t>
          </a:r>
          <a:endParaRPr lang="en-US" sz="1900" kern="1200"/>
        </a:p>
      </dsp:txBody>
      <dsp:txXfrm>
        <a:off x="7490456" y="1288600"/>
        <a:ext cx="3283810" cy="2053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C7BB8-94C5-4213-871C-80321AFD7008}">
      <dsp:nvSpPr>
        <dsp:cNvPr id="0" name=""/>
        <dsp:cNvSpPr/>
      </dsp:nvSpPr>
      <dsp:spPr>
        <a:xfrm>
          <a:off x="1687" y="1243305"/>
          <a:ext cx="1939282" cy="4888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b="1" kern="1200"/>
            <a:t>Political:</a:t>
          </a:r>
          <a:endParaRPr lang="en-US" sz="2000" kern="1200"/>
        </a:p>
      </dsp:txBody>
      <dsp:txXfrm>
        <a:off x="16005" y="1257623"/>
        <a:ext cx="1910646" cy="460228"/>
      </dsp:txXfrm>
    </dsp:sp>
    <dsp:sp modelId="{FBEAE240-4B8E-4658-9185-DBAA22ACAF58}">
      <dsp:nvSpPr>
        <dsp:cNvPr id="0" name=""/>
        <dsp:cNvSpPr/>
      </dsp:nvSpPr>
      <dsp:spPr>
        <a:xfrm>
          <a:off x="195615" y="1732169"/>
          <a:ext cx="193928" cy="727230"/>
        </a:xfrm>
        <a:custGeom>
          <a:avLst/>
          <a:gdLst/>
          <a:ahLst/>
          <a:cxnLst/>
          <a:rect l="0" t="0" r="0" b="0"/>
          <a:pathLst>
            <a:path>
              <a:moveTo>
                <a:pt x="0" y="0"/>
              </a:moveTo>
              <a:lnTo>
                <a:pt x="0" y="727230"/>
              </a:lnTo>
              <a:lnTo>
                <a:pt x="193928" y="727230"/>
              </a:lnTo>
            </a:path>
          </a:pathLst>
        </a:cu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2F44B05-7269-445A-A733-36BCABCE4843}">
      <dsp:nvSpPr>
        <dsp:cNvPr id="0" name=""/>
        <dsp:cNvSpPr/>
      </dsp:nvSpPr>
      <dsp:spPr>
        <a:xfrm>
          <a:off x="389543" y="1974579"/>
          <a:ext cx="1551426" cy="969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lvl="0" algn="ctr" defTabSz="488950">
            <a:lnSpc>
              <a:spcPct val="90000"/>
            </a:lnSpc>
            <a:spcBef>
              <a:spcPct val="0"/>
            </a:spcBef>
            <a:spcAft>
              <a:spcPct val="35000"/>
            </a:spcAft>
          </a:pPr>
          <a:r>
            <a:rPr lang="en-GB" sz="1100" kern="1200"/>
            <a:t>Lockdowns and travel bans leading to business closures (Gursoy &amp; Chi, 2020).</a:t>
          </a:r>
          <a:endParaRPr lang="en-US" sz="1100" kern="1200"/>
        </a:p>
      </dsp:txBody>
      <dsp:txXfrm>
        <a:off x="417943" y="2002979"/>
        <a:ext cx="1494626" cy="912841"/>
      </dsp:txXfrm>
    </dsp:sp>
    <dsp:sp modelId="{A6A00FD6-7AAB-4B52-A538-8014EF9916F4}">
      <dsp:nvSpPr>
        <dsp:cNvPr id="0" name=""/>
        <dsp:cNvSpPr/>
      </dsp:nvSpPr>
      <dsp:spPr>
        <a:xfrm>
          <a:off x="195615" y="1732169"/>
          <a:ext cx="193928" cy="1939282"/>
        </a:xfrm>
        <a:custGeom>
          <a:avLst/>
          <a:gdLst/>
          <a:ahLst/>
          <a:cxnLst/>
          <a:rect l="0" t="0" r="0" b="0"/>
          <a:pathLst>
            <a:path>
              <a:moveTo>
                <a:pt x="0" y="0"/>
              </a:moveTo>
              <a:lnTo>
                <a:pt x="0" y="1939282"/>
              </a:lnTo>
              <a:lnTo>
                <a:pt x="193928" y="1939282"/>
              </a:lnTo>
            </a:path>
          </a:pathLst>
        </a:cu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497D04-86E4-49B5-A2F2-E20C217A55B0}">
      <dsp:nvSpPr>
        <dsp:cNvPr id="0" name=""/>
        <dsp:cNvSpPr/>
      </dsp:nvSpPr>
      <dsp:spPr>
        <a:xfrm>
          <a:off x="389543" y="3186631"/>
          <a:ext cx="1551426" cy="969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lvl="0" algn="ctr" defTabSz="488950">
            <a:lnSpc>
              <a:spcPct val="90000"/>
            </a:lnSpc>
            <a:spcBef>
              <a:spcPct val="0"/>
            </a:spcBef>
            <a:spcAft>
              <a:spcPct val="35000"/>
            </a:spcAft>
          </a:pPr>
          <a:r>
            <a:rPr lang="en-GB" sz="1100" kern="1200"/>
            <a:t>Delayed government interventions worsened SME crises.</a:t>
          </a:r>
          <a:endParaRPr lang="en-US" sz="1100" kern="1200"/>
        </a:p>
      </dsp:txBody>
      <dsp:txXfrm>
        <a:off x="417943" y="3215031"/>
        <a:ext cx="1494626" cy="912841"/>
      </dsp:txXfrm>
    </dsp:sp>
    <dsp:sp modelId="{7F4EBF31-BC0F-4F29-8D3F-B17065013BDC}">
      <dsp:nvSpPr>
        <dsp:cNvPr id="0" name=""/>
        <dsp:cNvSpPr/>
      </dsp:nvSpPr>
      <dsp:spPr>
        <a:xfrm>
          <a:off x="2425790" y="1243305"/>
          <a:ext cx="1939282" cy="4888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b="1" kern="1200"/>
            <a:t>Economic:</a:t>
          </a:r>
          <a:endParaRPr lang="en-US" sz="2000" kern="1200"/>
        </a:p>
      </dsp:txBody>
      <dsp:txXfrm>
        <a:off x="2440108" y="1257623"/>
        <a:ext cx="1910646" cy="460228"/>
      </dsp:txXfrm>
    </dsp:sp>
    <dsp:sp modelId="{048BADED-943C-4840-A500-50CA70747289}">
      <dsp:nvSpPr>
        <dsp:cNvPr id="0" name=""/>
        <dsp:cNvSpPr/>
      </dsp:nvSpPr>
      <dsp:spPr>
        <a:xfrm>
          <a:off x="2619718" y="1732169"/>
          <a:ext cx="193928" cy="727230"/>
        </a:xfrm>
        <a:custGeom>
          <a:avLst/>
          <a:gdLst/>
          <a:ahLst/>
          <a:cxnLst/>
          <a:rect l="0" t="0" r="0" b="0"/>
          <a:pathLst>
            <a:path>
              <a:moveTo>
                <a:pt x="0" y="0"/>
              </a:moveTo>
              <a:lnTo>
                <a:pt x="0" y="727230"/>
              </a:lnTo>
              <a:lnTo>
                <a:pt x="193928" y="727230"/>
              </a:lnTo>
            </a:path>
          </a:pathLst>
        </a:cu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874382-554A-48B9-B5E0-BF850E9585C8}">
      <dsp:nvSpPr>
        <dsp:cNvPr id="0" name=""/>
        <dsp:cNvSpPr/>
      </dsp:nvSpPr>
      <dsp:spPr>
        <a:xfrm>
          <a:off x="2813647" y="1974579"/>
          <a:ext cx="1551426" cy="969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lvl="0" algn="ctr" defTabSz="488950">
            <a:lnSpc>
              <a:spcPct val="90000"/>
            </a:lnSpc>
            <a:spcBef>
              <a:spcPct val="0"/>
            </a:spcBef>
            <a:spcAft>
              <a:spcPct val="35000"/>
            </a:spcAft>
          </a:pPr>
          <a:r>
            <a:rPr lang="en-GB" sz="1100" kern="1200"/>
            <a:t>£110 billion revenue loss in the UK (Hood, 2022).</a:t>
          </a:r>
          <a:endParaRPr lang="en-US" sz="1100" kern="1200"/>
        </a:p>
      </dsp:txBody>
      <dsp:txXfrm>
        <a:off x="2842047" y="2002979"/>
        <a:ext cx="1494626" cy="912841"/>
      </dsp:txXfrm>
    </dsp:sp>
    <dsp:sp modelId="{B94C0F7C-A762-499F-93F6-0397E2FCACD1}">
      <dsp:nvSpPr>
        <dsp:cNvPr id="0" name=""/>
        <dsp:cNvSpPr/>
      </dsp:nvSpPr>
      <dsp:spPr>
        <a:xfrm>
          <a:off x="2619718" y="1732169"/>
          <a:ext cx="193928" cy="1939282"/>
        </a:xfrm>
        <a:custGeom>
          <a:avLst/>
          <a:gdLst/>
          <a:ahLst/>
          <a:cxnLst/>
          <a:rect l="0" t="0" r="0" b="0"/>
          <a:pathLst>
            <a:path>
              <a:moveTo>
                <a:pt x="0" y="0"/>
              </a:moveTo>
              <a:lnTo>
                <a:pt x="0" y="1939282"/>
              </a:lnTo>
              <a:lnTo>
                <a:pt x="193928" y="1939282"/>
              </a:lnTo>
            </a:path>
          </a:pathLst>
        </a:cu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75780A1-EB69-49AD-B6BC-446BBF121E35}">
      <dsp:nvSpPr>
        <dsp:cNvPr id="0" name=""/>
        <dsp:cNvSpPr/>
      </dsp:nvSpPr>
      <dsp:spPr>
        <a:xfrm>
          <a:off x="2813647" y="3186631"/>
          <a:ext cx="1551426" cy="969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lvl="0" algn="ctr" defTabSz="488950">
            <a:lnSpc>
              <a:spcPct val="90000"/>
            </a:lnSpc>
            <a:spcBef>
              <a:spcPct val="0"/>
            </a:spcBef>
            <a:spcAft>
              <a:spcPct val="35000"/>
            </a:spcAft>
          </a:pPr>
          <a:r>
            <a:rPr lang="en-GB" sz="1100" kern="1200"/>
            <a:t>Government subsidies (e.g., VAT cuts, furlough schemes) insufficient to prevent 12,000 business closures.</a:t>
          </a:r>
          <a:endParaRPr lang="en-US" sz="1100" kern="1200"/>
        </a:p>
      </dsp:txBody>
      <dsp:txXfrm>
        <a:off x="2842047" y="3215031"/>
        <a:ext cx="1494626" cy="912841"/>
      </dsp:txXfrm>
    </dsp:sp>
    <dsp:sp modelId="{B927BB84-96CF-43A0-85A3-124B96D5301C}">
      <dsp:nvSpPr>
        <dsp:cNvPr id="0" name=""/>
        <dsp:cNvSpPr/>
      </dsp:nvSpPr>
      <dsp:spPr>
        <a:xfrm>
          <a:off x="4849893" y="1243305"/>
          <a:ext cx="1939282" cy="4888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b="1" kern="1200"/>
            <a:t>Social:</a:t>
          </a:r>
          <a:endParaRPr lang="en-US" sz="2000" kern="1200"/>
        </a:p>
      </dsp:txBody>
      <dsp:txXfrm>
        <a:off x="4864211" y="1257623"/>
        <a:ext cx="1910646" cy="460228"/>
      </dsp:txXfrm>
    </dsp:sp>
    <dsp:sp modelId="{7CCC4342-5F61-4ACE-B258-BB022295EA46}">
      <dsp:nvSpPr>
        <dsp:cNvPr id="0" name=""/>
        <dsp:cNvSpPr/>
      </dsp:nvSpPr>
      <dsp:spPr>
        <a:xfrm>
          <a:off x="5043822" y="1732169"/>
          <a:ext cx="193928" cy="727230"/>
        </a:xfrm>
        <a:custGeom>
          <a:avLst/>
          <a:gdLst/>
          <a:ahLst/>
          <a:cxnLst/>
          <a:rect l="0" t="0" r="0" b="0"/>
          <a:pathLst>
            <a:path>
              <a:moveTo>
                <a:pt x="0" y="0"/>
              </a:moveTo>
              <a:lnTo>
                <a:pt x="0" y="727230"/>
              </a:lnTo>
              <a:lnTo>
                <a:pt x="193928" y="727230"/>
              </a:lnTo>
            </a:path>
          </a:pathLst>
        </a:cu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CF97B1-CB0A-4425-A0D6-3242CAD841DA}">
      <dsp:nvSpPr>
        <dsp:cNvPr id="0" name=""/>
        <dsp:cNvSpPr/>
      </dsp:nvSpPr>
      <dsp:spPr>
        <a:xfrm>
          <a:off x="5237750" y="1974579"/>
          <a:ext cx="1551426" cy="969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lvl="0" algn="ctr" defTabSz="488950">
            <a:lnSpc>
              <a:spcPct val="90000"/>
            </a:lnSpc>
            <a:spcBef>
              <a:spcPct val="0"/>
            </a:spcBef>
            <a:spcAft>
              <a:spcPct val="35000"/>
            </a:spcAft>
          </a:pPr>
          <a:r>
            <a:rPr lang="en-GB" sz="1100" kern="1200"/>
            <a:t>Shift in consumer preferences: Demand for contactless and eco-friendly services (Casal-Ribeiro et al., 2023).</a:t>
          </a:r>
          <a:endParaRPr lang="en-US" sz="1100" kern="1200"/>
        </a:p>
      </dsp:txBody>
      <dsp:txXfrm>
        <a:off x="5266150" y="2002979"/>
        <a:ext cx="1494626" cy="912841"/>
      </dsp:txXfrm>
    </dsp:sp>
    <dsp:sp modelId="{17912133-84FB-4F05-883C-AF0CD8E09F8D}">
      <dsp:nvSpPr>
        <dsp:cNvPr id="0" name=""/>
        <dsp:cNvSpPr/>
      </dsp:nvSpPr>
      <dsp:spPr>
        <a:xfrm>
          <a:off x="5043822" y="1732169"/>
          <a:ext cx="193928" cy="1939282"/>
        </a:xfrm>
        <a:custGeom>
          <a:avLst/>
          <a:gdLst/>
          <a:ahLst/>
          <a:cxnLst/>
          <a:rect l="0" t="0" r="0" b="0"/>
          <a:pathLst>
            <a:path>
              <a:moveTo>
                <a:pt x="0" y="0"/>
              </a:moveTo>
              <a:lnTo>
                <a:pt x="0" y="1939282"/>
              </a:lnTo>
              <a:lnTo>
                <a:pt x="193928" y="1939282"/>
              </a:lnTo>
            </a:path>
          </a:pathLst>
        </a:cu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93A6B9-86BF-422E-BA95-6DA3D03FFEB3}">
      <dsp:nvSpPr>
        <dsp:cNvPr id="0" name=""/>
        <dsp:cNvSpPr/>
      </dsp:nvSpPr>
      <dsp:spPr>
        <a:xfrm>
          <a:off x="5237750" y="3186631"/>
          <a:ext cx="1551426" cy="969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lvl="0" algn="ctr" defTabSz="488950">
            <a:lnSpc>
              <a:spcPct val="90000"/>
            </a:lnSpc>
            <a:spcBef>
              <a:spcPct val="0"/>
            </a:spcBef>
            <a:spcAft>
              <a:spcPct val="35000"/>
            </a:spcAft>
          </a:pPr>
          <a:r>
            <a:rPr lang="en-GB" sz="1100" kern="1200"/>
            <a:t>Employee mental health challenges reducing service quality (Rahimi et al., 2022).</a:t>
          </a:r>
          <a:endParaRPr lang="en-US" sz="1100" kern="1200"/>
        </a:p>
      </dsp:txBody>
      <dsp:txXfrm>
        <a:off x="5266150" y="3215031"/>
        <a:ext cx="1494626" cy="912841"/>
      </dsp:txXfrm>
    </dsp:sp>
    <dsp:sp modelId="{F07702B6-3F1E-45E5-B091-2C04912555D2}">
      <dsp:nvSpPr>
        <dsp:cNvPr id="0" name=""/>
        <dsp:cNvSpPr/>
      </dsp:nvSpPr>
      <dsp:spPr>
        <a:xfrm>
          <a:off x="7273997" y="1243305"/>
          <a:ext cx="1939282" cy="4888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b="1" kern="1200" dirty="0"/>
            <a:t>Technological:</a:t>
          </a:r>
          <a:endParaRPr lang="en-US" sz="2000" kern="1200" dirty="0"/>
        </a:p>
      </dsp:txBody>
      <dsp:txXfrm>
        <a:off x="7288315" y="1257623"/>
        <a:ext cx="1910646" cy="460228"/>
      </dsp:txXfrm>
    </dsp:sp>
    <dsp:sp modelId="{9E190285-0AA7-4EC8-90F6-D89BE271ADB1}">
      <dsp:nvSpPr>
        <dsp:cNvPr id="0" name=""/>
        <dsp:cNvSpPr/>
      </dsp:nvSpPr>
      <dsp:spPr>
        <a:xfrm>
          <a:off x="7467925" y="1732169"/>
          <a:ext cx="193928" cy="727230"/>
        </a:xfrm>
        <a:custGeom>
          <a:avLst/>
          <a:gdLst/>
          <a:ahLst/>
          <a:cxnLst/>
          <a:rect l="0" t="0" r="0" b="0"/>
          <a:pathLst>
            <a:path>
              <a:moveTo>
                <a:pt x="0" y="0"/>
              </a:moveTo>
              <a:lnTo>
                <a:pt x="0" y="727230"/>
              </a:lnTo>
              <a:lnTo>
                <a:pt x="193928" y="727230"/>
              </a:lnTo>
            </a:path>
          </a:pathLst>
        </a:cu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89BB69-85AF-42D2-AFC1-DB25BFA9678E}">
      <dsp:nvSpPr>
        <dsp:cNvPr id="0" name=""/>
        <dsp:cNvSpPr/>
      </dsp:nvSpPr>
      <dsp:spPr>
        <a:xfrm>
          <a:off x="7661853" y="1974579"/>
          <a:ext cx="1551426" cy="969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lvl="0" algn="ctr" defTabSz="488950">
            <a:lnSpc>
              <a:spcPct val="90000"/>
            </a:lnSpc>
            <a:spcBef>
              <a:spcPct val="0"/>
            </a:spcBef>
            <a:spcAft>
              <a:spcPct val="35000"/>
            </a:spcAft>
          </a:pPr>
          <a:r>
            <a:rPr lang="en-GB" sz="1100" kern="1200"/>
            <a:t>Adoption of AR/VR, AI chatbots, and robot servers for enhanced customer experiences (Nikopoulou et al., 2023).</a:t>
          </a:r>
          <a:endParaRPr lang="en-US" sz="1100" kern="1200"/>
        </a:p>
      </dsp:txBody>
      <dsp:txXfrm>
        <a:off x="7690253" y="2002979"/>
        <a:ext cx="1494626" cy="912841"/>
      </dsp:txXfrm>
    </dsp:sp>
    <dsp:sp modelId="{983ACBA5-9790-4F08-903D-3EA3318234EF}">
      <dsp:nvSpPr>
        <dsp:cNvPr id="0" name=""/>
        <dsp:cNvSpPr/>
      </dsp:nvSpPr>
      <dsp:spPr>
        <a:xfrm>
          <a:off x="7467925" y="1732169"/>
          <a:ext cx="193928" cy="1939282"/>
        </a:xfrm>
        <a:custGeom>
          <a:avLst/>
          <a:gdLst/>
          <a:ahLst/>
          <a:cxnLst/>
          <a:rect l="0" t="0" r="0" b="0"/>
          <a:pathLst>
            <a:path>
              <a:moveTo>
                <a:pt x="0" y="0"/>
              </a:moveTo>
              <a:lnTo>
                <a:pt x="0" y="1939282"/>
              </a:lnTo>
              <a:lnTo>
                <a:pt x="193928" y="1939282"/>
              </a:lnTo>
            </a:path>
          </a:pathLst>
        </a:custGeom>
        <a:noFill/>
        <a:ln w="1270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A1D48C-9D16-4F7B-BACA-B73085ACDFF8}">
      <dsp:nvSpPr>
        <dsp:cNvPr id="0" name=""/>
        <dsp:cNvSpPr/>
      </dsp:nvSpPr>
      <dsp:spPr>
        <a:xfrm>
          <a:off x="7661853" y="3186631"/>
          <a:ext cx="1551426" cy="969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lvl="0" algn="ctr" defTabSz="488950">
            <a:lnSpc>
              <a:spcPct val="90000"/>
            </a:lnSpc>
            <a:spcBef>
              <a:spcPct val="0"/>
            </a:spcBef>
            <a:spcAft>
              <a:spcPct val="35000"/>
            </a:spcAft>
          </a:pPr>
          <a:r>
            <a:rPr lang="en-GB" sz="1100" kern="1200"/>
            <a:t>Introduction of virtual tourism and Industry 5.0.</a:t>
          </a:r>
          <a:endParaRPr lang="en-US" sz="1100" kern="1200"/>
        </a:p>
      </dsp:txBody>
      <dsp:txXfrm>
        <a:off x="7690253" y="3215031"/>
        <a:ext cx="1494626" cy="912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BA7FD-A092-4B1A-A70C-B5DB69BA251E}">
      <dsp:nvSpPr>
        <dsp:cNvPr id="0" name=""/>
        <dsp:cNvSpPr/>
      </dsp:nvSpPr>
      <dsp:spPr>
        <a:xfrm>
          <a:off x="0" y="2145"/>
          <a:ext cx="984716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A030CF-0FAD-404E-9854-1E1D81E2256A}">
      <dsp:nvSpPr>
        <dsp:cNvPr id="0" name=""/>
        <dsp:cNvSpPr/>
      </dsp:nvSpPr>
      <dsp:spPr>
        <a:xfrm>
          <a:off x="0" y="2145"/>
          <a:ext cx="1969432" cy="1463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GB" sz="2400" b="1" kern="1200" dirty="0"/>
            <a:t>Positive Responses:</a:t>
          </a:r>
          <a:endParaRPr lang="en-US" sz="2400" kern="1200" dirty="0"/>
        </a:p>
      </dsp:txBody>
      <dsp:txXfrm>
        <a:off x="0" y="2145"/>
        <a:ext cx="1969432" cy="1463193"/>
      </dsp:txXfrm>
    </dsp:sp>
    <dsp:sp modelId="{9FEF2A29-4BBE-4504-B913-897E79706712}">
      <dsp:nvSpPr>
        <dsp:cNvPr id="0" name=""/>
        <dsp:cNvSpPr/>
      </dsp:nvSpPr>
      <dsp:spPr>
        <a:xfrm>
          <a:off x="2117140" y="36153"/>
          <a:ext cx="7730022" cy="68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GB" sz="2000" kern="1200"/>
            <a:t>Integration of AI for customer interactions.</a:t>
          </a:r>
          <a:endParaRPr lang="en-US" sz="2000" kern="1200"/>
        </a:p>
      </dsp:txBody>
      <dsp:txXfrm>
        <a:off x="2117140" y="36153"/>
        <a:ext cx="7730022" cy="680156"/>
      </dsp:txXfrm>
    </dsp:sp>
    <dsp:sp modelId="{4BC9DF21-4B78-4516-9AC7-9ACE39968613}">
      <dsp:nvSpPr>
        <dsp:cNvPr id="0" name=""/>
        <dsp:cNvSpPr/>
      </dsp:nvSpPr>
      <dsp:spPr>
        <a:xfrm>
          <a:off x="1969432" y="716309"/>
          <a:ext cx="787773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FA8E49-CC20-470E-A0E0-D39CA854F508}">
      <dsp:nvSpPr>
        <dsp:cNvPr id="0" name=""/>
        <dsp:cNvSpPr/>
      </dsp:nvSpPr>
      <dsp:spPr>
        <a:xfrm>
          <a:off x="2117140" y="750317"/>
          <a:ext cx="7730022" cy="68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GB" sz="2000" kern="1200"/>
            <a:t>Green tourism gaining traction.</a:t>
          </a:r>
          <a:endParaRPr lang="en-US" sz="2000" kern="1200"/>
        </a:p>
      </dsp:txBody>
      <dsp:txXfrm>
        <a:off x="2117140" y="750317"/>
        <a:ext cx="7730022" cy="680156"/>
      </dsp:txXfrm>
    </dsp:sp>
    <dsp:sp modelId="{64FE9690-A0C7-4025-8D5D-76BBB398B655}">
      <dsp:nvSpPr>
        <dsp:cNvPr id="0" name=""/>
        <dsp:cNvSpPr/>
      </dsp:nvSpPr>
      <dsp:spPr>
        <a:xfrm>
          <a:off x="1969432" y="1430473"/>
          <a:ext cx="787773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FF6901-4D71-4D30-AE60-9ADEFCB1DB4A}">
      <dsp:nvSpPr>
        <dsp:cNvPr id="0" name=""/>
        <dsp:cNvSpPr/>
      </dsp:nvSpPr>
      <dsp:spPr>
        <a:xfrm>
          <a:off x="0" y="1465338"/>
          <a:ext cx="9847163" cy="0"/>
        </a:xfrm>
        <a:prstGeom prst="line">
          <a:avLst/>
        </a:prstGeom>
        <a:solidFill>
          <a:schemeClr val="accent4">
            <a:hueOff val="4900445"/>
            <a:satOff val="-20388"/>
            <a:lumOff val="4804"/>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23CE3B-CF8F-422F-8789-44215CA722E7}">
      <dsp:nvSpPr>
        <dsp:cNvPr id="0" name=""/>
        <dsp:cNvSpPr/>
      </dsp:nvSpPr>
      <dsp:spPr>
        <a:xfrm>
          <a:off x="0" y="1465338"/>
          <a:ext cx="1969432" cy="1463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GB" sz="2400" b="1" kern="1200" dirty="0"/>
            <a:t>Challenges:</a:t>
          </a:r>
          <a:endParaRPr lang="en-US" sz="2400" kern="1200" dirty="0"/>
        </a:p>
      </dsp:txBody>
      <dsp:txXfrm>
        <a:off x="0" y="1465338"/>
        <a:ext cx="1969432" cy="1463193"/>
      </dsp:txXfrm>
    </dsp:sp>
    <dsp:sp modelId="{AF74E0EC-5AA5-4365-BEDC-F46E4B8C393D}">
      <dsp:nvSpPr>
        <dsp:cNvPr id="0" name=""/>
        <dsp:cNvSpPr/>
      </dsp:nvSpPr>
      <dsp:spPr>
        <a:xfrm>
          <a:off x="2117140" y="1499346"/>
          <a:ext cx="7730022" cy="68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GB" sz="2000" kern="1200"/>
            <a:t>Financial struggles for small and medium enterprises.</a:t>
          </a:r>
          <a:endParaRPr lang="en-US" sz="2000" kern="1200"/>
        </a:p>
      </dsp:txBody>
      <dsp:txXfrm>
        <a:off x="2117140" y="1499346"/>
        <a:ext cx="7730022" cy="680156"/>
      </dsp:txXfrm>
    </dsp:sp>
    <dsp:sp modelId="{DAF8294E-1D2A-4BFD-AE0F-E058037B2856}">
      <dsp:nvSpPr>
        <dsp:cNvPr id="0" name=""/>
        <dsp:cNvSpPr/>
      </dsp:nvSpPr>
      <dsp:spPr>
        <a:xfrm>
          <a:off x="1969432" y="2179502"/>
          <a:ext cx="787773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842B6C-5B3A-4CD1-A85C-CD63303134B9}">
      <dsp:nvSpPr>
        <dsp:cNvPr id="0" name=""/>
        <dsp:cNvSpPr/>
      </dsp:nvSpPr>
      <dsp:spPr>
        <a:xfrm>
          <a:off x="2117140" y="2213510"/>
          <a:ext cx="7730022" cy="68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GB" sz="2000" kern="1200"/>
            <a:t>Workforce shortages due to layoffs.</a:t>
          </a:r>
          <a:endParaRPr lang="en-US" sz="2000" kern="1200"/>
        </a:p>
      </dsp:txBody>
      <dsp:txXfrm>
        <a:off x="2117140" y="2213510"/>
        <a:ext cx="7730022" cy="680156"/>
      </dsp:txXfrm>
    </dsp:sp>
    <dsp:sp modelId="{97C8CBB6-A7CF-455B-9035-A39CD4987587}">
      <dsp:nvSpPr>
        <dsp:cNvPr id="0" name=""/>
        <dsp:cNvSpPr/>
      </dsp:nvSpPr>
      <dsp:spPr>
        <a:xfrm>
          <a:off x="1969432" y="2893666"/>
          <a:ext cx="787773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CF064F-94AC-4938-A168-C4422058D7A9}">
      <dsp:nvSpPr>
        <dsp:cNvPr id="0" name=""/>
        <dsp:cNvSpPr/>
      </dsp:nvSpPr>
      <dsp:spPr>
        <a:xfrm>
          <a:off x="0" y="2928531"/>
          <a:ext cx="9847163"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18C9BC-2FB1-41BC-AFB4-0BCC9F4173B5}">
      <dsp:nvSpPr>
        <dsp:cNvPr id="0" name=""/>
        <dsp:cNvSpPr/>
      </dsp:nvSpPr>
      <dsp:spPr>
        <a:xfrm>
          <a:off x="0" y="2928531"/>
          <a:ext cx="1969432" cy="1463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GB" sz="2400" b="1" kern="1200" dirty="0"/>
            <a:t>Critical Reflection:</a:t>
          </a:r>
          <a:endParaRPr lang="en-US" sz="2400" kern="1200" dirty="0"/>
        </a:p>
      </dsp:txBody>
      <dsp:txXfrm>
        <a:off x="0" y="2928531"/>
        <a:ext cx="1969432" cy="1463193"/>
      </dsp:txXfrm>
    </dsp:sp>
    <dsp:sp modelId="{95675A37-DF2F-47CF-B24E-8121CDDAB9FA}">
      <dsp:nvSpPr>
        <dsp:cNvPr id="0" name=""/>
        <dsp:cNvSpPr/>
      </dsp:nvSpPr>
      <dsp:spPr>
        <a:xfrm>
          <a:off x="2117140" y="2962539"/>
          <a:ext cx="7730022" cy="68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GB" sz="2000" kern="1200"/>
            <a:t>Strengths: Technological innovations and customer trust-building measures.</a:t>
          </a:r>
          <a:endParaRPr lang="en-US" sz="2000" kern="1200"/>
        </a:p>
      </dsp:txBody>
      <dsp:txXfrm>
        <a:off x="2117140" y="2962539"/>
        <a:ext cx="7730022" cy="680156"/>
      </dsp:txXfrm>
    </dsp:sp>
    <dsp:sp modelId="{040CFD3F-4B36-4490-AE53-3B42A2B281DD}">
      <dsp:nvSpPr>
        <dsp:cNvPr id="0" name=""/>
        <dsp:cNvSpPr/>
      </dsp:nvSpPr>
      <dsp:spPr>
        <a:xfrm>
          <a:off x="1969432" y="3642695"/>
          <a:ext cx="787773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E2804B-A9B5-4F29-8F05-070982F127F0}">
      <dsp:nvSpPr>
        <dsp:cNvPr id="0" name=""/>
        <dsp:cNvSpPr/>
      </dsp:nvSpPr>
      <dsp:spPr>
        <a:xfrm>
          <a:off x="2117140" y="3676703"/>
          <a:ext cx="7730022" cy="68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GB" sz="2000" kern="1200" dirty="0"/>
            <a:t>Limitations: Limited financial support and inconsistent crisis management frameworks.</a:t>
          </a:r>
          <a:endParaRPr lang="en-US" sz="2000" kern="1200" dirty="0"/>
        </a:p>
      </dsp:txBody>
      <dsp:txXfrm>
        <a:off x="2117140" y="3676703"/>
        <a:ext cx="7730022" cy="680156"/>
      </dsp:txXfrm>
    </dsp:sp>
    <dsp:sp modelId="{B45FCB4A-9067-42D1-99DE-357DFCAE9B84}">
      <dsp:nvSpPr>
        <dsp:cNvPr id="0" name=""/>
        <dsp:cNvSpPr/>
      </dsp:nvSpPr>
      <dsp:spPr>
        <a:xfrm>
          <a:off x="1969432" y="4356859"/>
          <a:ext cx="787773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CCE6E-3D35-4125-84C1-D35FEACCAA1F}">
      <dsp:nvSpPr>
        <dsp:cNvPr id="0" name=""/>
        <dsp:cNvSpPr/>
      </dsp:nvSpPr>
      <dsp:spPr>
        <a:xfrm>
          <a:off x="0" y="7891"/>
          <a:ext cx="9351621" cy="58500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b="1" kern="1200" dirty="0"/>
            <a:t>Crisis Management Frameworks:</a:t>
          </a:r>
          <a:endParaRPr lang="en-US" sz="2500" kern="1200" dirty="0"/>
        </a:p>
      </dsp:txBody>
      <dsp:txXfrm>
        <a:off x="28557" y="36448"/>
        <a:ext cx="9294507" cy="527886"/>
      </dsp:txXfrm>
    </dsp:sp>
    <dsp:sp modelId="{EC1BFA4B-B559-4881-92AE-A2E30319DF84}">
      <dsp:nvSpPr>
        <dsp:cNvPr id="0" name=""/>
        <dsp:cNvSpPr/>
      </dsp:nvSpPr>
      <dsp:spPr>
        <a:xfrm>
          <a:off x="0" y="592891"/>
          <a:ext cx="9351621" cy="119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6914"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Develop financial contingency plans (e.g., emergency funds, flexible contracts).</a:t>
          </a:r>
          <a:endParaRPr lang="en-US" sz="2000" kern="1200"/>
        </a:p>
        <a:p>
          <a:pPr marL="228600" lvl="1" indent="-228600" algn="l" defTabSz="889000">
            <a:lnSpc>
              <a:spcPct val="90000"/>
            </a:lnSpc>
            <a:spcBef>
              <a:spcPct val="0"/>
            </a:spcBef>
            <a:spcAft>
              <a:spcPct val="20000"/>
            </a:spcAft>
            <a:buChar char="••"/>
          </a:pPr>
          <a:r>
            <a:rPr lang="en-GB" sz="2000" kern="1200"/>
            <a:t>Workforce retention strategies: Wellness programs, training, and flexible work options.</a:t>
          </a:r>
          <a:endParaRPr lang="en-US" sz="2000" kern="1200"/>
        </a:p>
      </dsp:txBody>
      <dsp:txXfrm>
        <a:off x="0" y="592891"/>
        <a:ext cx="9351621" cy="1190250"/>
      </dsp:txXfrm>
    </dsp:sp>
    <dsp:sp modelId="{4F629DDF-11E7-45E2-927D-B46627054C7D}">
      <dsp:nvSpPr>
        <dsp:cNvPr id="0" name=""/>
        <dsp:cNvSpPr/>
      </dsp:nvSpPr>
      <dsp:spPr>
        <a:xfrm>
          <a:off x="0" y="1783141"/>
          <a:ext cx="9351621" cy="585000"/>
        </a:xfrm>
        <a:prstGeom prst="roundRect">
          <a:avLst/>
        </a:prstGeom>
        <a:solidFill>
          <a:schemeClr val="accent2">
            <a:shade val="50000"/>
            <a:hueOff val="-394115"/>
            <a:satOff val="5189"/>
            <a:lumOff val="3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b="1" kern="1200"/>
            <a:t>Technological Investments:</a:t>
          </a:r>
          <a:endParaRPr lang="en-US" sz="2500" kern="1200"/>
        </a:p>
      </dsp:txBody>
      <dsp:txXfrm>
        <a:off x="28557" y="1811698"/>
        <a:ext cx="9294507" cy="527886"/>
      </dsp:txXfrm>
    </dsp:sp>
    <dsp:sp modelId="{0DC0D287-1764-4601-94A0-77AABCE16404}">
      <dsp:nvSpPr>
        <dsp:cNvPr id="0" name=""/>
        <dsp:cNvSpPr/>
      </dsp:nvSpPr>
      <dsp:spPr>
        <a:xfrm>
          <a:off x="0" y="2368141"/>
          <a:ext cx="9351621" cy="659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6914"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Expand AR/VR applications (e.g., virtual hotel tours).</a:t>
          </a:r>
          <a:endParaRPr lang="en-US" sz="2000" kern="1200"/>
        </a:p>
        <a:p>
          <a:pPr marL="228600" lvl="1" indent="-228600" algn="l" defTabSz="889000">
            <a:lnSpc>
              <a:spcPct val="90000"/>
            </a:lnSpc>
            <a:spcBef>
              <a:spcPct val="0"/>
            </a:spcBef>
            <a:spcAft>
              <a:spcPct val="20000"/>
            </a:spcAft>
            <a:buChar char="••"/>
          </a:pPr>
          <a:r>
            <a:rPr lang="en-GB" sz="2000" kern="1200"/>
            <a:t>Partner with tech firms for AI-driven service innovation.</a:t>
          </a:r>
          <a:endParaRPr lang="en-US" sz="2000" kern="1200"/>
        </a:p>
      </dsp:txBody>
      <dsp:txXfrm>
        <a:off x="0" y="2368141"/>
        <a:ext cx="9351621" cy="659812"/>
      </dsp:txXfrm>
    </dsp:sp>
    <dsp:sp modelId="{7812E5B2-F2D1-4F54-B47D-8D83B80CBAC1}">
      <dsp:nvSpPr>
        <dsp:cNvPr id="0" name=""/>
        <dsp:cNvSpPr/>
      </dsp:nvSpPr>
      <dsp:spPr>
        <a:xfrm>
          <a:off x="0" y="3027953"/>
          <a:ext cx="9351621" cy="585000"/>
        </a:xfrm>
        <a:prstGeom prst="roundRect">
          <a:avLst/>
        </a:prstGeom>
        <a:solidFill>
          <a:schemeClr val="accent2">
            <a:shade val="50000"/>
            <a:hueOff val="-394115"/>
            <a:satOff val="5189"/>
            <a:lumOff val="3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b="1" kern="1200"/>
            <a:t>Sustainable Practices:</a:t>
          </a:r>
          <a:endParaRPr lang="en-US" sz="2500" kern="1200"/>
        </a:p>
      </dsp:txBody>
      <dsp:txXfrm>
        <a:off x="28557" y="3056510"/>
        <a:ext cx="9294507" cy="527886"/>
      </dsp:txXfrm>
    </dsp:sp>
    <dsp:sp modelId="{24CC4D08-BD17-48DF-BDF9-7A79E6734F14}">
      <dsp:nvSpPr>
        <dsp:cNvPr id="0" name=""/>
        <dsp:cNvSpPr/>
      </dsp:nvSpPr>
      <dsp:spPr>
        <a:xfrm>
          <a:off x="0" y="3612953"/>
          <a:ext cx="9351621" cy="659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6914"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Adopt eco-friendly infrastructure and energy-efficient technologies.</a:t>
          </a:r>
          <a:endParaRPr lang="en-US" sz="2000" kern="1200"/>
        </a:p>
        <a:p>
          <a:pPr marL="228600" lvl="1" indent="-228600" algn="l" defTabSz="889000">
            <a:lnSpc>
              <a:spcPct val="90000"/>
            </a:lnSpc>
            <a:spcBef>
              <a:spcPct val="0"/>
            </a:spcBef>
            <a:spcAft>
              <a:spcPct val="20000"/>
            </a:spcAft>
            <a:buChar char="••"/>
          </a:pPr>
          <a:r>
            <a:rPr lang="en-GB" sz="2000" kern="1200"/>
            <a:t>Collaborate with governments to establish green hospitality guidelines.</a:t>
          </a:r>
          <a:endParaRPr lang="en-US" sz="2000" kern="1200"/>
        </a:p>
      </dsp:txBody>
      <dsp:txXfrm>
        <a:off x="0" y="3612953"/>
        <a:ext cx="9351621" cy="65981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2/23/2025</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2/23/2025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dirty="0"/>
          </a:p>
        </p:txBody>
      </p:sp>
    </p:spTree>
    <p:extLst>
      <p:ext uri="{BB962C8B-B14F-4D97-AF65-F5344CB8AC3E}">
        <p14:creationId xmlns:p14="http://schemas.microsoft.com/office/powerpoint/2010/main" val="2133005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2372796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3308464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3227050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1400872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496447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36324-B4FB-A307-D64E-20F74BA1B4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7C6893-6318-78E9-E9CC-88444E24EA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DC300B-7E27-38CA-4AF9-9544CC95437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89F9F95-0695-6B1B-9AB6-8588AE28C90A}"/>
              </a:ext>
            </a:extLst>
          </p:cNvPr>
          <p:cNvSpPr>
            <a:spLocks noGrp="1"/>
          </p:cNvSpPr>
          <p:nvPr>
            <p:ph type="sldNum" sz="quarter" idx="5"/>
          </p:nvPr>
        </p:nvSpPr>
        <p:spPr/>
        <p:txBody>
          <a:bodyPr/>
          <a:lstStyle/>
          <a:p>
            <a:fld id="{D4B9A9E5-4F7F-4A7D-9DE1-899232329269}" type="slidenum">
              <a:rPr lang="en-US" smtClean="0"/>
              <a:t>8</a:t>
            </a:fld>
            <a:endParaRPr lang="en-US" dirty="0"/>
          </a:p>
        </p:txBody>
      </p:sp>
    </p:spTree>
    <p:extLst>
      <p:ext uri="{BB962C8B-B14F-4D97-AF65-F5344CB8AC3E}">
        <p14:creationId xmlns:p14="http://schemas.microsoft.com/office/powerpoint/2010/main" val="1882581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Cost of source of funds: </a:t>
            </a:r>
            <a:r>
              <a:rPr lang="en-GB" sz="1800" dirty="0">
                <a:effectLst/>
                <a:latin typeface="Times New Roman" panose="02020603050405020304" pitchFamily="18" charset="0"/>
                <a:ea typeface="Times New Roman" panose="02020603050405020304" pitchFamily="18" charset="0"/>
              </a:rPr>
              <a:t>It is important to consider how much various funding choices will cost. It is always ideal for a company's bottom line to find and utilize cheaper financing options. To wait for cheaper sources of funding to become available is not always an option for businesses (Taylor, 2015). Fundraising from within the company is preferable over looking for outside sources whenever possible.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Risk involved: </a:t>
            </a:r>
            <a:r>
              <a:rPr lang="en-GB" sz="1800" dirty="0">
                <a:effectLst/>
                <a:latin typeface="Times New Roman" panose="02020603050405020304" pitchFamily="18" charset="0"/>
                <a:ea typeface="Times New Roman" panose="02020603050405020304" pitchFamily="18" charset="0"/>
              </a:rPr>
              <a:t>The risk is the return on the lender's investment. In other words, it's the assurance that the plan will work. Lenders' willingness to extend credit might be negatively affected by any concerns they may have regarding a business' potential to turn a profit.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Duration of finance: </a:t>
            </a:r>
            <a:r>
              <a:rPr lang="en-GB" sz="1800" dirty="0">
                <a:effectLst/>
                <a:latin typeface="Times New Roman" panose="02020603050405020304" pitchFamily="18" charset="0"/>
                <a:ea typeface="Times New Roman" panose="02020603050405020304" pitchFamily="18" charset="0"/>
              </a:rPr>
              <a:t>The importance of having a cushioned financial plan is highlighted by this time frame. One year or less, two to five years, or five years or more could be considered short, medium, or long-term, respectively (five years or more). Having more time before a business needs access to cash allows it to weed out fewer promising possibilities and zero in on those with the most potential.</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Control of business: </a:t>
            </a:r>
            <a:r>
              <a:rPr lang="en-GB" sz="1800" dirty="0">
                <a:effectLst/>
                <a:latin typeface="Times New Roman" panose="02020603050405020304" pitchFamily="18" charset="0"/>
                <a:ea typeface="Times New Roman" panose="02020603050405020304" pitchFamily="18" charset="0"/>
              </a:rPr>
              <a:t>For fear of having their ownership position diluted, current shareholders may be cautious to issue new shares (</a:t>
            </a:r>
            <a:r>
              <a:rPr lang="en-GB" sz="1800" dirty="0" err="1">
                <a:effectLst/>
                <a:latin typeface="Times New Roman" panose="02020603050405020304" pitchFamily="18" charset="0"/>
                <a:ea typeface="Times New Roman" panose="02020603050405020304" pitchFamily="18" charset="0"/>
              </a:rPr>
              <a:t>Lagoarde-Segot</a:t>
            </a:r>
            <a:r>
              <a:rPr lang="en-GB" sz="1800" dirty="0">
                <a:effectLst/>
                <a:latin typeface="Times New Roman" panose="02020603050405020304" pitchFamily="18" charset="0"/>
                <a:ea typeface="Times New Roman" panose="02020603050405020304" pitchFamily="18" charset="0"/>
              </a:rPr>
              <a:t>, 2019). Upon going public, a company's investors may decide to "buy the firm out." Private equity firms typically demand a voice in management and operations in exchange for financial commitments.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Gearing ratio: </a:t>
            </a:r>
            <a:r>
              <a:rPr lang="en-GB" sz="1800" dirty="0">
                <a:effectLst/>
                <a:latin typeface="Times New Roman" panose="02020603050405020304" pitchFamily="18" charset="0"/>
                <a:ea typeface="Times New Roman" panose="02020603050405020304" pitchFamily="18" charset="0"/>
              </a:rPr>
              <a:t>How easily a business can borrow money is determined in large part by its gearing ratio, which is the amount of borrowed money as a percentage of total money on hand (Varma, 2017). Banks and other financial institutions are more hesitant to lend money to businesses whose debt levels surpass their assets.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2090085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14.svg"/><Relationship Id="rId4" Type="http://schemas.openxmlformats.org/officeDocument/2006/relationships/image" Target="../media/image7.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23.svg"/><Relationship Id="rId4" Type="http://schemas.openxmlformats.org/officeDocument/2006/relationships/image" Target="../media/image1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 xmlns:adec="http://schemas.microsoft.com/office/drawing/2017/decorative" val="1"/>
              </a:ext>
            </a:extLst>
          </p:cNvPr>
          <p:cNvPicPr>
            <a:picLocks noChangeAspect="1"/>
          </p:cNvPicPr>
          <p:nvPr userDrawn="1"/>
        </p:nvPicPr>
        <p:blipFill rotWithShape="1">
          <a:blip r:embed="rId2">
            <a:extLst>
              <a:ext uri="{96DAC541-7B7A-43D3-8B79-37D633B846F1}">
                <asvg:svgBlip xmlns=""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 xmlns:adec="http://schemas.microsoft.com/office/drawing/2017/decorative" val="1"/>
              </a:ext>
            </a:extLst>
          </p:cNvPr>
          <p:cNvPicPr>
            <a:picLocks noChangeAspect="1"/>
          </p:cNvPicPr>
          <p:nvPr userDrawn="1"/>
        </p:nvPicPr>
        <p:blipFill>
          <a:blip r:embed="rId2">
            <a:extLst>
              <a:ext uri="{96DAC541-7B7A-43D3-8B79-37D633B846F1}">
                <asvg:svgBlip xmlns=""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 xmlns:adec="http://schemas.microsoft.com/office/drawing/2017/decorative" val="1"/>
              </a:ext>
            </a:extLst>
          </p:cNvPr>
          <p:cNvPicPr>
            <a:picLocks noChangeAspect="1"/>
          </p:cNvPicPr>
          <p:nvPr userDrawn="1"/>
        </p:nvPicPr>
        <p:blipFill>
          <a:blip r:embed="rId4">
            <a:extLst>
              <a:ext uri="{96DAC541-7B7A-43D3-8B79-37D633B846F1}">
                <asvg:svgBlip xmlns=""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 xmlns:adec="http://schemas.microsoft.com/office/drawing/2017/decorative" val="1"/>
              </a:ext>
            </a:extLst>
          </p:cNvPr>
          <p:cNvPicPr>
            <a:picLocks noChangeAspect="1"/>
          </p:cNvPicPr>
          <p:nvPr userDrawn="1"/>
        </p:nvPicPr>
        <p:blipFill>
          <a:blip r:embed="rId6">
            <a:extLst>
              <a:ext uri="{96DAC541-7B7A-43D3-8B79-37D633B846F1}">
                <asvg:svgBlip xmlns=""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 xmlns:adec="http://schemas.microsoft.com/office/drawing/2017/decorative" val="1"/>
              </a:ext>
            </a:extLst>
          </p:cNvPr>
          <p:cNvPicPr>
            <a:picLocks noChangeAspect="1"/>
          </p:cNvPicPr>
          <p:nvPr userDrawn="1"/>
        </p:nvPicPr>
        <p:blipFill rotWithShape="1">
          <a:blip r:embed="rId2">
            <a:extLst>
              <a:ext uri="{96DAC541-7B7A-43D3-8B79-37D633B846F1}">
                <asvg:svgBlip xmlns=""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endParaRPr lang="en-US" dirty="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 xmlns:adec="http://schemas.microsoft.com/office/drawing/2017/decorative" val="1"/>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 xmlns:adec="http://schemas.microsoft.com/office/drawing/2017/decorative" val="1"/>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5.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7650480" y="866899"/>
            <a:ext cx="4409440" cy="2149433"/>
          </a:xfrm>
        </p:spPr>
        <p:txBody>
          <a:bodyPr/>
          <a:lstStyle/>
          <a:p>
            <a:pPr marL="0" marR="0" algn="ctr">
              <a:lnSpc>
                <a:spcPct val="150000"/>
              </a:lnSpc>
              <a:spcBef>
                <a:spcPts val="0"/>
              </a:spcBef>
              <a:spcAft>
                <a:spcPts val="800"/>
              </a:spcAft>
            </a:pPr>
            <a:r>
              <a:rPr lang="en-US" sz="2400" b="1" dirty="0">
                <a:effectLst/>
                <a:latin typeface="Arial" panose="020B0604020202020204" pitchFamily="34" charset="0"/>
                <a:ea typeface="Times New Roman" panose="02020603050405020304" pitchFamily="18" charset="0"/>
                <a:cs typeface="Arial" panose="020B0604020202020204" pitchFamily="34" charset="0"/>
              </a:rPr>
              <a:t>Contemporary Themes In the Hotel and Hospitality Sector</a:t>
            </a:r>
            <a:endParaRPr lang="en-US" sz="2400" dirty="0">
              <a:solidFill>
                <a:schemeClr val="accent2">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5770880" y="4246880"/>
            <a:ext cx="6125945" cy="2275840"/>
          </a:xfrm>
        </p:spPr>
        <p:txBody>
          <a:bodyPr>
            <a:normAutofit/>
          </a:bodyPr>
          <a:lstStyle/>
          <a:p>
            <a:r>
              <a:rPr lang="en-US" sz="2400" dirty="0">
                <a:latin typeface="Arial" panose="020B0604020202020204" pitchFamily="34" charset="0"/>
                <a:cs typeface="Arial" panose="020B0604020202020204" pitchFamily="34" charset="0"/>
              </a:rPr>
              <a:t>Student Name: Antu Bhomik</a:t>
            </a:r>
          </a:p>
          <a:p>
            <a:r>
              <a:rPr lang="en-US" sz="2400" dirty="0">
                <a:latin typeface="Arial" panose="020B0604020202020204" pitchFamily="34" charset="0"/>
                <a:cs typeface="Arial" panose="020B0604020202020204" pitchFamily="34" charset="0"/>
              </a:rPr>
              <a:t>Student ID: 1818298</a:t>
            </a:r>
          </a:p>
          <a:p>
            <a:r>
              <a:rPr lang="en-US" sz="2400" dirty="0">
                <a:latin typeface="Arial" panose="020B0604020202020204" pitchFamily="34" charset="0"/>
                <a:cs typeface="Arial" panose="020B0604020202020204" pitchFamily="34" charset="0"/>
              </a:rPr>
              <a:t>Module Code : BMIH6001</a:t>
            </a:r>
          </a:p>
          <a:p>
            <a:r>
              <a:rPr lang="en-US" sz="2400" dirty="0">
                <a:latin typeface="Arial" panose="020B0604020202020204" pitchFamily="34" charset="0"/>
                <a:cs typeface="Arial" panose="020B0604020202020204" pitchFamily="34" charset="0"/>
              </a:rPr>
              <a:t>Lecturer’s Name : Dr Ernest </a:t>
            </a:r>
            <a:r>
              <a:rPr lang="en-US" sz="2400" dirty="0" err="1">
                <a:latin typeface="Arial" panose="020B0604020202020204" pitchFamily="34" charset="0"/>
                <a:cs typeface="Arial" panose="020B0604020202020204" pitchFamily="34" charset="0"/>
              </a:rPr>
              <a:t>Balutie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Wavei</a:t>
            </a:r>
            <a:endParaRPr lang="en-US" sz="2400" dirty="0">
              <a:latin typeface="Arial" panose="020B0604020202020204" pitchFamily="34" charset="0"/>
              <a:cs typeface="Arial" panose="020B0604020202020204" pitchFamily="34" charset="0"/>
            </a:endParaRPr>
          </a:p>
        </p:txBody>
      </p:sp>
      <p:sp>
        <p:nvSpPr>
          <p:cNvPr id="4" name="Rectangle 3"/>
          <p:cNvSpPr/>
          <p:nvPr/>
        </p:nvSpPr>
        <p:spPr>
          <a:xfrm>
            <a:off x="249381" y="5165766"/>
            <a:ext cx="4845133" cy="1458669"/>
          </a:xfrm>
          <a:prstGeom prst="rect">
            <a:avLst/>
          </a:prstGeom>
        </p:spPr>
        <p:txBody>
          <a:bodyPr wrap="square">
            <a:spAutoFit/>
          </a:bodyPr>
          <a:lstStyle/>
          <a:p>
            <a:pPr>
              <a:lnSpc>
                <a:spcPct val="107000"/>
              </a:lnSpc>
              <a:spcAft>
                <a:spcPts val="800"/>
              </a:spcAft>
            </a:pPr>
            <a:r>
              <a:rPr lang="en-GB" sz="1200" b="1" i="1" dirty="0">
                <a:latin typeface="Arial" panose="020B0604020202020204" pitchFamily="34" charset="0"/>
                <a:ea typeface="Calibri" panose="020F0502020204030204" pitchFamily="34" charset="0"/>
                <a:cs typeface="Arial" panose="020B0604020202020204" pitchFamily="34" charset="0"/>
              </a:rPr>
              <a:t>I c</a:t>
            </a:r>
            <a:r>
              <a:rPr lang="en-GB" sz="1400" b="1" i="1" dirty="0">
                <a:latin typeface="Arial" panose="020B0604020202020204" pitchFamily="34" charset="0"/>
                <a:ea typeface="Calibri" panose="020F0502020204030204" pitchFamily="34" charset="0"/>
                <a:cs typeface="Arial" panose="020B0604020202020204" pitchFamily="34" charset="0"/>
              </a:rPr>
              <a:t>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CEAD3BF-034E-BDCC-BB1B-D0A1286C0232}"/>
              </a:ext>
            </a:extLst>
          </p:cNvPr>
          <p:cNvSpPr txBox="1"/>
          <p:nvPr/>
        </p:nvSpPr>
        <p:spPr>
          <a:xfrm>
            <a:off x="581331" y="215160"/>
            <a:ext cx="3681911" cy="646331"/>
          </a:xfrm>
          <a:prstGeom prst="rect">
            <a:avLst/>
          </a:prstGeom>
          <a:noFill/>
        </p:spPr>
        <p:txBody>
          <a:bodyPr wrap="square">
            <a:spAutoFit/>
          </a:bodyPr>
          <a:lstStyle/>
          <a:p>
            <a:pPr marL="0" marR="0" algn="just">
              <a:lnSpc>
                <a:spcPct val="150000"/>
              </a:lnSpc>
              <a:spcBef>
                <a:spcPts val="0"/>
              </a:spcBef>
              <a:spcAft>
                <a:spcPts val="1200"/>
              </a:spcAft>
            </a:pPr>
            <a:r>
              <a:rPr lang="en-GB" sz="2400" b="1" spc="150" dirty="0">
                <a:latin typeface="Arial" panose="020B0604020202020204" pitchFamily="34" charset="0"/>
                <a:ea typeface="+mj-ea"/>
                <a:cs typeface="Arial" panose="020B0604020202020204" pitchFamily="34" charset="0"/>
              </a:rPr>
              <a:t>Introduction</a:t>
            </a:r>
            <a:endParaRPr lang="en-US" sz="2400" b="1" spc="150" dirty="0">
              <a:latin typeface="Arial" panose="020B0604020202020204" pitchFamily="34" charset="0"/>
              <a:ea typeface="+mj-ea"/>
              <a:cs typeface="Arial" panose="020B0604020202020204" pitchFamily="34" charset="0"/>
            </a:endParaRPr>
          </a:p>
        </p:txBody>
      </p:sp>
      <p:graphicFrame>
        <p:nvGraphicFramePr>
          <p:cNvPr id="11" name="Diagram 10">
            <a:extLst>
              <a:ext uri="{FF2B5EF4-FFF2-40B4-BE49-F238E27FC236}">
                <a16:creationId xmlns:a16="http://schemas.microsoft.com/office/drawing/2014/main" id="{26B0E758-5FE3-7998-611E-A088C5DA15B1}"/>
              </a:ext>
            </a:extLst>
          </p:cNvPr>
          <p:cNvGraphicFramePr/>
          <p:nvPr>
            <p:extLst>
              <p:ext uri="{D42A27DB-BD31-4B8C-83A1-F6EECF244321}">
                <p14:modId xmlns:p14="http://schemas.microsoft.com/office/powerpoint/2010/main" val="883084164"/>
              </p:ext>
            </p:extLst>
          </p:nvPr>
        </p:nvGraphicFramePr>
        <p:xfrm>
          <a:off x="4137958" y="334114"/>
          <a:ext cx="7844684" cy="6189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53C50A08-A85B-FA89-CA57-7D023E51CF1D}"/>
              </a:ext>
            </a:extLst>
          </p:cNvPr>
          <p:cNvPicPr>
            <a:picLocks noChangeAspect="1"/>
          </p:cNvPicPr>
          <p:nvPr/>
        </p:nvPicPr>
        <p:blipFill>
          <a:blip r:embed="rId8"/>
          <a:stretch>
            <a:fillRect/>
          </a:stretch>
        </p:blipFill>
        <p:spPr>
          <a:xfrm>
            <a:off x="306903" y="2161307"/>
            <a:ext cx="3560054" cy="2196852"/>
          </a:xfrm>
          <a:prstGeom prst="rect">
            <a:avLst/>
          </a:prstGeom>
        </p:spPr>
      </p:pic>
    </p:spTree>
    <p:extLst>
      <p:ext uri="{BB962C8B-B14F-4D97-AF65-F5344CB8AC3E}">
        <p14:creationId xmlns:p14="http://schemas.microsoft.com/office/powerpoint/2010/main" val="1346372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F20423-3969-D159-0569-4D75DC80B3CD}"/>
              </a:ext>
            </a:extLst>
          </p:cNvPr>
          <p:cNvSpPr>
            <a:spLocks noGrp="1"/>
          </p:cNvSpPr>
          <p:nvPr>
            <p:ph type="title"/>
          </p:nvPr>
        </p:nvSpPr>
        <p:spPr>
          <a:xfrm>
            <a:off x="2030680" y="477037"/>
            <a:ext cx="6487677" cy="542172"/>
          </a:xfrm>
        </p:spPr>
        <p:txBody>
          <a:bodyPr>
            <a:normAutofit/>
          </a:bodyPr>
          <a:lstStyle/>
          <a:p>
            <a:pPr algn="just"/>
            <a:r>
              <a:rPr lang="en-US" sz="2400" b="1" cap="none" dirty="0">
                <a:latin typeface="Arial" panose="020B0604020202020204" pitchFamily="34" charset="0"/>
                <a:cs typeface="Arial" panose="020B0604020202020204" pitchFamily="34" charset="0"/>
              </a:rPr>
              <a:t>Literature Review Highlights</a:t>
            </a:r>
          </a:p>
        </p:txBody>
      </p:sp>
      <p:graphicFrame>
        <p:nvGraphicFramePr>
          <p:cNvPr id="4" name="Diagram 3">
            <a:extLst>
              <a:ext uri="{FF2B5EF4-FFF2-40B4-BE49-F238E27FC236}">
                <a16:creationId xmlns:a16="http://schemas.microsoft.com/office/drawing/2014/main" id="{59C82328-2558-8D19-CB8D-BE12DC392969}"/>
              </a:ext>
            </a:extLst>
          </p:cNvPr>
          <p:cNvGraphicFramePr/>
          <p:nvPr>
            <p:extLst>
              <p:ext uri="{D42A27DB-BD31-4B8C-83A1-F6EECF244321}">
                <p14:modId xmlns:p14="http://schemas.microsoft.com/office/powerpoint/2010/main" val="3203927590"/>
              </p:ext>
            </p:extLst>
          </p:nvPr>
        </p:nvGraphicFramePr>
        <p:xfrm>
          <a:off x="1542808" y="1163538"/>
          <a:ext cx="9106383" cy="4947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1178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F20423-3969-D159-0569-4D75DC80B3CD}"/>
              </a:ext>
            </a:extLst>
          </p:cNvPr>
          <p:cNvSpPr>
            <a:spLocks noGrp="1"/>
          </p:cNvSpPr>
          <p:nvPr>
            <p:ph type="title"/>
          </p:nvPr>
        </p:nvSpPr>
        <p:spPr>
          <a:xfrm>
            <a:off x="1935678" y="477037"/>
            <a:ext cx="6582680" cy="542172"/>
          </a:xfrm>
        </p:spPr>
        <p:txBody>
          <a:bodyPr>
            <a:normAutofit/>
          </a:bodyPr>
          <a:lstStyle/>
          <a:p>
            <a:pPr algn="just"/>
            <a:r>
              <a:rPr lang="en-US" sz="2400" b="1" cap="none" dirty="0">
                <a:latin typeface="Arial" panose="020B0604020202020204" pitchFamily="34" charset="0"/>
                <a:cs typeface="Arial" panose="020B0604020202020204" pitchFamily="34" charset="0"/>
              </a:rPr>
              <a:t>Methodology</a:t>
            </a:r>
          </a:p>
        </p:txBody>
      </p:sp>
      <p:graphicFrame>
        <p:nvGraphicFramePr>
          <p:cNvPr id="4" name="Diagram 3">
            <a:extLst>
              <a:ext uri="{FF2B5EF4-FFF2-40B4-BE49-F238E27FC236}">
                <a16:creationId xmlns:a16="http://schemas.microsoft.com/office/drawing/2014/main" id="{CF1C8789-3B58-CBDC-DB13-B6B8E123E8BE}"/>
              </a:ext>
            </a:extLst>
          </p:cNvPr>
          <p:cNvGraphicFramePr/>
          <p:nvPr>
            <p:extLst>
              <p:ext uri="{D42A27DB-BD31-4B8C-83A1-F6EECF244321}">
                <p14:modId xmlns:p14="http://schemas.microsoft.com/office/powerpoint/2010/main" val="1661977842"/>
              </p:ext>
            </p:extLst>
          </p:nvPr>
        </p:nvGraphicFramePr>
        <p:xfrm>
          <a:off x="707182" y="2595243"/>
          <a:ext cx="10777635" cy="408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83698EE4-36BB-303D-85E2-CC4AFBA364F0}"/>
              </a:ext>
            </a:extLst>
          </p:cNvPr>
          <p:cNvPicPr>
            <a:picLocks noChangeAspect="1"/>
          </p:cNvPicPr>
          <p:nvPr/>
        </p:nvPicPr>
        <p:blipFill>
          <a:blip r:embed="rId8"/>
          <a:stretch>
            <a:fillRect/>
          </a:stretch>
        </p:blipFill>
        <p:spPr>
          <a:xfrm>
            <a:off x="6665143" y="347811"/>
            <a:ext cx="5058882" cy="2697158"/>
          </a:xfrm>
          <a:prstGeom prst="rect">
            <a:avLst/>
          </a:prstGeom>
        </p:spPr>
      </p:pic>
    </p:spTree>
    <p:extLst>
      <p:ext uri="{BB962C8B-B14F-4D97-AF65-F5344CB8AC3E}">
        <p14:creationId xmlns:p14="http://schemas.microsoft.com/office/powerpoint/2010/main" val="3451903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959429" y="183652"/>
            <a:ext cx="9155610" cy="771388"/>
          </a:xfrm>
        </p:spPr>
        <p:txBody>
          <a:bodyPr>
            <a:normAutofit/>
          </a:bodyPr>
          <a:lstStyle/>
          <a:p>
            <a:pPr marL="0" marR="0" algn="just">
              <a:lnSpc>
                <a:spcPct val="150000"/>
              </a:lnSpc>
              <a:spcBef>
                <a:spcPts val="0"/>
              </a:spcBef>
              <a:spcAft>
                <a:spcPts val="1200"/>
              </a:spcAft>
            </a:pPr>
            <a:r>
              <a:rPr lang="en-US" sz="2400" b="1" cap="none" dirty="0">
                <a:latin typeface="Arial" panose="020B0604020202020204" pitchFamily="34" charset="0"/>
                <a:cs typeface="Arial" panose="020B0604020202020204" pitchFamily="34" charset="0"/>
              </a:rPr>
              <a:t>Theme Impact Analysis (PEST Highlights)</a:t>
            </a:r>
          </a:p>
        </p:txBody>
      </p:sp>
      <p:pic>
        <p:nvPicPr>
          <p:cNvPr id="3" name="Picture 2">
            <a:extLst>
              <a:ext uri="{FF2B5EF4-FFF2-40B4-BE49-F238E27FC236}">
                <a16:creationId xmlns:a16="http://schemas.microsoft.com/office/drawing/2014/main" id="{1CC0AB86-7E03-E308-960D-385378BB60FA}"/>
              </a:ext>
            </a:extLst>
          </p:cNvPr>
          <p:cNvPicPr>
            <a:picLocks noChangeAspect="1"/>
          </p:cNvPicPr>
          <p:nvPr/>
        </p:nvPicPr>
        <p:blipFill>
          <a:blip r:embed="rId3"/>
          <a:stretch>
            <a:fillRect/>
          </a:stretch>
        </p:blipFill>
        <p:spPr>
          <a:xfrm>
            <a:off x="8718595" y="4024610"/>
            <a:ext cx="3473405" cy="2661613"/>
          </a:xfrm>
          <a:prstGeom prst="rect">
            <a:avLst/>
          </a:prstGeom>
        </p:spPr>
      </p:pic>
      <p:graphicFrame>
        <p:nvGraphicFramePr>
          <p:cNvPr id="7" name="Diagram 6">
            <a:extLst>
              <a:ext uri="{FF2B5EF4-FFF2-40B4-BE49-F238E27FC236}">
                <a16:creationId xmlns:a16="http://schemas.microsoft.com/office/drawing/2014/main" id="{E2E645FE-BA7A-403A-0B9C-90018D18B3A1}"/>
              </a:ext>
            </a:extLst>
          </p:cNvPr>
          <p:cNvGraphicFramePr/>
          <p:nvPr>
            <p:extLst>
              <p:ext uri="{D42A27DB-BD31-4B8C-83A1-F6EECF244321}">
                <p14:modId xmlns:p14="http://schemas.microsoft.com/office/powerpoint/2010/main" val="80207093"/>
              </p:ext>
            </p:extLst>
          </p:nvPr>
        </p:nvGraphicFramePr>
        <p:xfrm>
          <a:off x="243069" y="955040"/>
          <a:ext cx="9214967" cy="53995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79282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EDFC435-9233-876B-8E71-7CE657A767EB}"/>
              </a:ext>
            </a:extLst>
          </p:cNvPr>
          <p:cNvSpPr txBox="1"/>
          <p:nvPr/>
        </p:nvSpPr>
        <p:spPr>
          <a:xfrm>
            <a:off x="1900051" y="439367"/>
            <a:ext cx="5890161" cy="461665"/>
          </a:xfrm>
          <a:prstGeom prst="rect">
            <a:avLst/>
          </a:prstGeom>
          <a:noFill/>
        </p:spPr>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Industry Responses and Reflection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graphicFrame>
        <p:nvGraphicFramePr>
          <p:cNvPr id="4" name="Diagram 3">
            <a:extLst>
              <a:ext uri="{FF2B5EF4-FFF2-40B4-BE49-F238E27FC236}">
                <a16:creationId xmlns:a16="http://schemas.microsoft.com/office/drawing/2014/main" id="{523292DB-F303-F9D8-614F-1BEA5BB9327B}"/>
              </a:ext>
            </a:extLst>
          </p:cNvPr>
          <p:cNvGraphicFramePr/>
          <p:nvPr>
            <p:extLst>
              <p:ext uri="{D42A27DB-BD31-4B8C-83A1-F6EECF244321}">
                <p14:modId xmlns:p14="http://schemas.microsoft.com/office/powerpoint/2010/main" val="1158522208"/>
              </p:ext>
            </p:extLst>
          </p:nvPr>
        </p:nvGraphicFramePr>
        <p:xfrm>
          <a:off x="1415005" y="1436914"/>
          <a:ext cx="9847163" cy="4393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293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366A04-5DB5-1A99-ACF4-AF016F2F8879}"/>
              </a:ext>
            </a:extLst>
          </p:cNvPr>
          <p:cNvSpPr txBox="1"/>
          <p:nvPr/>
        </p:nvSpPr>
        <p:spPr>
          <a:xfrm>
            <a:off x="1866572" y="314038"/>
            <a:ext cx="7069083" cy="523220"/>
          </a:xfrm>
          <a:prstGeom prst="rect">
            <a:avLst/>
          </a:prstGeom>
          <a:noFill/>
        </p:spPr>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Conclusion</a:t>
            </a:r>
            <a:r>
              <a:rPr kumimoji="0" lang="en-GB" altLang="en-US" sz="28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8B4F21F0-B610-9337-6B43-118DED878169}"/>
              </a:ext>
            </a:extLst>
          </p:cNvPr>
          <p:cNvSpPr txBox="1"/>
          <p:nvPr/>
        </p:nvSpPr>
        <p:spPr>
          <a:xfrm>
            <a:off x="2005795" y="1486142"/>
            <a:ext cx="9186923" cy="1532214"/>
          </a:xfrm>
          <a:prstGeom prst="rect">
            <a:avLst/>
          </a:prstGeom>
          <a:noFill/>
        </p:spPr>
        <p:txBody>
          <a:bodyPr wrap="square">
            <a:spAutoFit/>
          </a:bodyPr>
          <a:lstStyle/>
          <a:p>
            <a:pPr marR="0" algn="just">
              <a:lnSpc>
                <a:spcPct val="150000"/>
              </a:lnSpc>
              <a:spcAft>
                <a:spcPts val="800"/>
              </a:spcAft>
            </a:pPr>
            <a:r>
              <a:rPr lang="en-GB" sz="2000" b="1" dirty="0">
                <a:effectLst/>
                <a:latin typeface="Calibri" panose="020F0502020204030204" pitchFamily="34" charset="0"/>
                <a:ea typeface="Times New Roman" panose="02020603050405020304" pitchFamily="18" charset="0"/>
                <a:cs typeface="Calibri" panose="020F0502020204030204" pitchFamily="34" charset="0"/>
              </a:rPr>
              <a:t>Key Takeaways:</a:t>
            </a:r>
            <a:endParaRPr lang="en-US" sz="2000" dirty="0">
              <a:effectLst/>
              <a:latin typeface="Calibri" panose="020F0502020204030204" pitchFamily="34" charset="0"/>
              <a:ea typeface="Times New Roman" panose="02020603050405020304" pitchFamily="18" charset="0"/>
              <a:cs typeface="Calibri" panose="020F0502020204030204" pitchFamily="34" charset="0"/>
            </a:endParaRPr>
          </a:p>
          <a:p>
            <a:pPr marL="342900" marR="0" lvl="0" indent="-342900" algn="just">
              <a:lnSpc>
                <a:spcPct val="150000"/>
              </a:lnSpc>
              <a:buFont typeface="Wingdings" panose="05000000000000000000" pitchFamily="2" charset="2"/>
              <a:buChar char="v"/>
            </a:pPr>
            <a:r>
              <a:rPr lang="en-GB" sz="2000" dirty="0">
                <a:effectLst/>
                <a:latin typeface="Calibri" panose="020F0502020204030204" pitchFamily="34" charset="0"/>
                <a:ea typeface="Times New Roman" panose="02020603050405020304" pitchFamily="18" charset="0"/>
                <a:cs typeface="Calibri" panose="020F0502020204030204" pitchFamily="34" charset="0"/>
              </a:rPr>
              <a:t>The pandemic revealed weaknesses in operational and structural models.</a:t>
            </a:r>
            <a:endParaRPr lang="en-US" sz="2000" dirty="0">
              <a:effectLst/>
              <a:latin typeface="Calibri" panose="020F0502020204030204" pitchFamily="34" charset="0"/>
              <a:ea typeface="Times New Roman" panose="02020603050405020304" pitchFamily="18" charset="0"/>
              <a:cs typeface="Calibri" panose="020F0502020204030204" pitchFamily="34" charset="0"/>
            </a:endParaRPr>
          </a:p>
          <a:p>
            <a:pPr marL="342900" marR="0" lvl="0" indent="-342900" algn="just">
              <a:lnSpc>
                <a:spcPct val="150000"/>
              </a:lnSpc>
              <a:spcAft>
                <a:spcPts val="800"/>
              </a:spcAft>
              <a:buFont typeface="Wingdings" panose="05000000000000000000" pitchFamily="2" charset="2"/>
              <a:buChar char="v"/>
            </a:pPr>
            <a:r>
              <a:rPr lang="en-GB" sz="2000" dirty="0">
                <a:effectLst/>
                <a:latin typeface="Calibri" panose="020F0502020204030204" pitchFamily="34" charset="0"/>
                <a:ea typeface="Times New Roman" panose="02020603050405020304" pitchFamily="18" charset="0"/>
                <a:cs typeface="Calibri" panose="020F0502020204030204" pitchFamily="34" charset="0"/>
              </a:rPr>
              <a:t>Resilience-building depends on adopting technology and sustainability measures.</a:t>
            </a:r>
            <a:endParaRPr lang="en-US" sz="2000" dirty="0">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8" name="TextBox 7">
            <a:extLst>
              <a:ext uri="{FF2B5EF4-FFF2-40B4-BE49-F238E27FC236}">
                <a16:creationId xmlns:a16="http://schemas.microsoft.com/office/drawing/2014/main" id="{96F69AF8-042E-8FF0-C381-082FBB7DD4E4}"/>
              </a:ext>
            </a:extLst>
          </p:cNvPr>
          <p:cNvSpPr txBox="1"/>
          <p:nvPr/>
        </p:nvSpPr>
        <p:spPr>
          <a:xfrm>
            <a:off x="2005796" y="3928850"/>
            <a:ext cx="9186922" cy="967957"/>
          </a:xfrm>
          <a:prstGeom prst="rect">
            <a:avLst/>
          </a:prstGeom>
          <a:noFill/>
        </p:spPr>
        <p:txBody>
          <a:bodyPr wrap="square">
            <a:spAutoFit/>
          </a:bodyPr>
          <a:lstStyle/>
          <a:p>
            <a:pPr marL="0" marR="0" algn="just">
              <a:lnSpc>
                <a:spcPct val="150000"/>
              </a:lnSpc>
              <a:spcAft>
                <a:spcPts val="800"/>
              </a:spcAft>
            </a:pPr>
            <a:r>
              <a:rPr lang="en-GB" sz="2000" b="1" dirty="0">
                <a:effectLst/>
                <a:latin typeface="Calibri" panose="020F0502020204030204" pitchFamily="34" charset="0"/>
                <a:ea typeface="Times New Roman" panose="02020603050405020304" pitchFamily="18" charset="0"/>
                <a:cs typeface="Calibri" panose="020F0502020204030204" pitchFamily="34" charset="0"/>
              </a:rPr>
              <a:t>Final Thought: </a:t>
            </a:r>
            <a:r>
              <a:rPr lang="en-GB" sz="2000" i="1" dirty="0">
                <a:effectLst/>
                <a:latin typeface="Calibri" panose="020F0502020204030204" pitchFamily="34" charset="0"/>
                <a:ea typeface="Times New Roman" panose="02020603050405020304" pitchFamily="18" charset="0"/>
                <a:cs typeface="Calibri" panose="020F0502020204030204" pitchFamily="34" charset="0"/>
              </a:rPr>
              <a:t>“The hospitality industry’s recovery journey reflects the importance of adaptation, collaboration, and innovation to navigate future crises.”</a:t>
            </a:r>
            <a:endParaRPr lang="en-US" sz="2000" dirty="0">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779279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CBA35-FBF2-52A9-44D9-91B7FD02908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A751AF0-9943-1EC7-5196-AA90355AB411}"/>
              </a:ext>
            </a:extLst>
          </p:cNvPr>
          <p:cNvSpPr txBox="1"/>
          <p:nvPr/>
        </p:nvSpPr>
        <p:spPr>
          <a:xfrm>
            <a:off x="1866572" y="383610"/>
            <a:ext cx="7069083" cy="523220"/>
          </a:xfrm>
          <a:prstGeom prst="rect">
            <a:avLst/>
          </a:prstGeom>
          <a:noFill/>
        </p:spPr>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Recommendations</a:t>
            </a:r>
            <a:r>
              <a:rPr kumimoji="0" lang="en-GB" altLang="en-US" sz="28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graphicFrame>
        <p:nvGraphicFramePr>
          <p:cNvPr id="4" name="Diagram 3">
            <a:extLst>
              <a:ext uri="{FF2B5EF4-FFF2-40B4-BE49-F238E27FC236}">
                <a16:creationId xmlns:a16="http://schemas.microsoft.com/office/drawing/2014/main" id="{00D6B38A-FB13-F0D7-B12E-A1611C6F3FC8}"/>
              </a:ext>
            </a:extLst>
          </p:cNvPr>
          <p:cNvGraphicFramePr/>
          <p:nvPr>
            <p:extLst>
              <p:ext uri="{D42A27DB-BD31-4B8C-83A1-F6EECF244321}">
                <p14:modId xmlns:p14="http://schemas.microsoft.com/office/powerpoint/2010/main" val="3503462339"/>
              </p:ext>
            </p:extLst>
          </p:nvPr>
        </p:nvGraphicFramePr>
        <p:xfrm>
          <a:off x="1420189" y="1194168"/>
          <a:ext cx="9351621" cy="4280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0923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F33B-5572-4A00-A55C-1E13A6B3A8F1}"/>
              </a:ext>
            </a:extLst>
          </p:cNvPr>
          <p:cNvSpPr>
            <a:spLocks noGrp="1"/>
          </p:cNvSpPr>
          <p:nvPr>
            <p:ph type="title"/>
          </p:nvPr>
        </p:nvSpPr>
        <p:spPr>
          <a:xfrm>
            <a:off x="4557213" y="162237"/>
            <a:ext cx="3077574" cy="686366"/>
          </a:xfrm>
        </p:spPr>
        <p:txBody>
          <a:bodyPr>
            <a:normAutofit/>
          </a:bodyPr>
          <a:lstStyle/>
          <a:p>
            <a:r>
              <a:rPr lang="en-US" sz="2400" b="1" cap="none" dirty="0">
                <a:latin typeface="Arial" panose="020B0604020202020204" pitchFamily="34" charset="0"/>
                <a:cs typeface="Arial" panose="020B0604020202020204" pitchFamily="34" charset="0"/>
              </a:rPr>
              <a:t>References</a:t>
            </a:r>
          </a:p>
        </p:txBody>
      </p:sp>
      <p:sp>
        <p:nvSpPr>
          <p:cNvPr id="51" name="TextBox 50">
            <a:extLst>
              <a:ext uri="{FF2B5EF4-FFF2-40B4-BE49-F238E27FC236}">
                <a16:creationId xmlns:a16="http://schemas.microsoft.com/office/drawing/2014/main" id="{6C547AEB-1DD9-BDA2-18FD-72BAED929650}"/>
              </a:ext>
            </a:extLst>
          </p:cNvPr>
          <p:cNvSpPr txBox="1"/>
          <p:nvPr/>
        </p:nvSpPr>
        <p:spPr>
          <a:xfrm>
            <a:off x="544010" y="678843"/>
            <a:ext cx="11157995" cy="6124754"/>
          </a:xfrm>
          <a:prstGeom prst="rect">
            <a:avLst/>
          </a:prstGeom>
          <a:noFill/>
        </p:spPr>
        <p:txBody>
          <a:bodyPr wrap="square">
            <a:spAutoFit/>
          </a:bodyPr>
          <a:lstStyle/>
          <a:p>
            <a:pPr marL="0" marR="0" algn="just"/>
            <a:r>
              <a:rPr lang="en-US" sz="1400" dirty="0">
                <a:effectLst/>
                <a:latin typeface="Times New Roman" panose="02020603050405020304" pitchFamily="18" charset="0"/>
                <a:ea typeface="Times New Roman" panose="02020603050405020304" pitchFamily="18" charset="0"/>
              </a:rPr>
              <a:t>Casal-Ribeiro, M., </a:t>
            </a:r>
            <a:r>
              <a:rPr lang="en-US" sz="1400" dirty="0" err="1">
                <a:effectLst/>
                <a:latin typeface="Times New Roman" panose="02020603050405020304" pitchFamily="18" charset="0"/>
                <a:ea typeface="Times New Roman" panose="02020603050405020304" pitchFamily="18" charset="0"/>
              </a:rPr>
              <a:t>Boavida</a:t>
            </a:r>
            <a:r>
              <a:rPr lang="en-US" sz="1400" dirty="0">
                <a:effectLst/>
                <a:latin typeface="Times New Roman" panose="02020603050405020304" pitchFamily="18" charset="0"/>
                <a:ea typeface="Times New Roman" panose="02020603050405020304" pitchFamily="18" charset="0"/>
              </a:rPr>
              <a:t>-Portugal, I., Peres, R. and </a:t>
            </a:r>
            <a:r>
              <a:rPr lang="en-US" sz="1400" dirty="0" err="1">
                <a:effectLst/>
                <a:latin typeface="Times New Roman" panose="02020603050405020304" pitchFamily="18" charset="0"/>
                <a:ea typeface="Times New Roman" panose="02020603050405020304" pitchFamily="18" charset="0"/>
              </a:rPr>
              <a:t>Seabra</a:t>
            </a:r>
            <a:r>
              <a:rPr lang="en-US" sz="1400" dirty="0">
                <a:effectLst/>
                <a:latin typeface="Times New Roman" panose="02020603050405020304" pitchFamily="18" charset="0"/>
                <a:ea typeface="Times New Roman" panose="02020603050405020304" pitchFamily="18" charset="0"/>
              </a:rPr>
              <a:t>, C. (2023). Review of Crisis Management Frameworks in Tourism and Hospitality: A Meta-Analysis Approach. </a:t>
            </a:r>
            <a:r>
              <a:rPr lang="en-US" sz="1400" i="1" dirty="0">
                <a:effectLst/>
                <a:latin typeface="Times New Roman" panose="02020603050405020304" pitchFamily="18" charset="0"/>
                <a:ea typeface="Times New Roman" panose="02020603050405020304" pitchFamily="18" charset="0"/>
              </a:rPr>
              <a:t>Sustainability</a:t>
            </a:r>
            <a:r>
              <a:rPr lang="en-US" sz="1400" dirty="0">
                <a:effectLst/>
                <a:latin typeface="Times New Roman" panose="02020603050405020304" pitchFamily="18" charset="0"/>
                <a:ea typeface="Times New Roman" panose="02020603050405020304" pitchFamily="18" charset="0"/>
              </a:rPr>
              <a:t>, [online] 15(15), p.12047.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://doi.org/10.3390/su151512047.</a:t>
            </a:r>
          </a:p>
          <a:p>
            <a:pPr marL="0" marR="0" algn="just"/>
            <a:r>
              <a:rPr lang="en-US" sz="1400" dirty="0">
                <a:effectLst/>
                <a:latin typeface="Times New Roman" panose="02020603050405020304" pitchFamily="18" charset="0"/>
                <a:ea typeface="Times New Roman" panose="02020603050405020304" pitchFamily="18" charset="0"/>
              </a:rPr>
              <a:t>Chatterjee, S. and Chaudhuri, R. (2024). Impacts of Industry 5.0 in Supply Chain Flow in Post COVID-19 Era: Moderating Role of Senior Leadership Support. </a:t>
            </a:r>
            <a:r>
              <a:rPr lang="en-US" sz="1400" i="1" dirty="0">
                <a:effectLst/>
                <a:latin typeface="Times New Roman" panose="02020603050405020304" pitchFamily="18" charset="0"/>
                <a:ea typeface="Times New Roman" panose="02020603050405020304" pitchFamily="18" charset="0"/>
              </a:rPr>
              <a:t>Information Systems Frontiers</a:t>
            </a:r>
            <a:r>
              <a:rPr lang="en-US" sz="1400" dirty="0">
                <a:effectLst/>
                <a:latin typeface="Times New Roman" panose="02020603050405020304" pitchFamily="18" charset="0"/>
                <a:ea typeface="Times New Roman" panose="02020603050405020304" pitchFamily="18" charset="0"/>
              </a:rPr>
              <a:t>.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://doi.org/10.1007/s10796-023-10463-w.</a:t>
            </a:r>
          </a:p>
          <a:p>
            <a:pPr marL="0" marR="0" algn="just"/>
            <a:r>
              <a:rPr lang="en-US" sz="1400" dirty="0">
                <a:effectLst/>
                <a:latin typeface="Times New Roman" panose="02020603050405020304" pitchFamily="18" charset="0"/>
                <a:ea typeface="Times New Roman" panose="02020603050405020304" pitchFamily="18" charset="0"/>
              </a:rPr>
              <a:t>Gera, R. and Kumar, A. (2023). Impact of COVID-19 on Tourism Destination Resilience and Recovery: A Review of Future Research Directions. </a:t>
            </a:r>
            <a:r>
              <a:rPr lang="en-US" sz="1400" i="1" dirty="0">
                <a:effectLst/>
                <a:latin typeface="Times New Roman" panose="02020603050405020304" pitchFamily="18" charset="0"/>
                <a:ea typeface="Times New Roman" panose="02020603050405020304" pitchFamily="18" charset="0"/>
              </a:rPr>
              <a:t>Springer eBooks</a:t>
            </a:r>
            <a:r>
              <a:rPr lang="en-US" sz="1400" dirty="0">
                <a:effectLst/>
                <a:latin typeface="Times New Roman" panose="02020603050405020304" pitchFamily="18" charset="0"/>
                <a:ea typeface="Times New Roman" panose="02020603050405020304" pitchFamily="18" charset="0"/>
              </a:rPr>
              <a:t>, pp.19–42.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://doi.org/10.1007/978-3-031-22257-3_2.</a:t>
            </a:r>
          </a:p>
          <a:p>
            <a:pPr marL="0" marR="0" algn="just"/>
            <a:r>
              <a:rPr lang="en-US" sz="1400" dirty="0" err="1">
                <a:effectLst/>
                <a:latin typeface="Times New Roman" panose="02020603050405020304" pitchFamily="18" charset="0"/>
                <a:ea typeface="Times New Roman" panose="02020603050405020304" pitchFamily="18" charset="0"/>
              </a:rPr>
              <a:t>Gursoy</a:t>
            </a:r>
            <a:r>
              <a:rPr lang="en-US" sz="1400" dirty="0">
                <a:effectLst/>
                <a:latin typeface="Times New Roman" panose="02020603050405020304" pitchFamily="18" charset="0"/>
                <a:ea typeface="Times New Roman" panose="02020603050405020304" pitchFamily="18" charset="0"/>
              </a:rPr>
              <a:t>, D. and Chi, C.G. (2020). Effects of COVID-19 pandemic on hospitality industry: review of the current situations and a research agenda. </a:t>
            </a:r>
            <a:r>
              <a:rPr lang="en-US" sz="1400" i="1" dirty="0">
                <a:effectLst/>
                <a:latin typeface="Times New Roman" panose="02020603050405020304" pitchFamily="18" charset="0"/>
                <a:ea typeface="Times New Roman" panose="02020603050405020304" pitchFamily="18" charset="0"/>
              </a:rPr>
              <a:t>Journal of Hospitality Marketing &amp; Management</a:t>
            </a:r>
            <a:r>
              <a:rPr lang="en-US" sz="1400" dirty="0">
                <a:effectLst/>
                <a:latin typeface="Times New Roman" panose="02020603050405020304" pitchFamily="18" charset="0"/>
                <a:ea typeface="Times New Roman" panose="02020603050405020304" pitchFamily="18" charset="0"/>
              </a:rPr>
              <a:t>, [online] 29(5), pp.527–529.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://doi.org/10.1080/19368623.2020.1788231.</a:t>
            </a:r>
          </a:p>
          <a:p>
            <a:pPr marL="0" marR="0" algn="just"/>
            <a:r>
              <a:rPr lang="en-US" sz="1400" dirty="0">
                <a:effectLst/>
                <a:latin typeface="Times New Roman" panose="02020603050405020304" pitchFamily="18" charset="0"/>
                <a:ea typeface="Times New Roman" panose="02020603050405020304" pitchFamily="18" charset="0"/>
              </a:rPr>
              <a:t>Hutton, G., Foley, N. and Irvine, S. (2022). Hospitality Industry and Covid-19. [online] Available at: https://commonslibrary.parliament.uk/research-briefings/cbp-9111/ [Accessed 31 Jan. 2025].</a:t>
            </a:r>
          </a:p>
          <a:p>
            <a:pPr marL="0" marR="0" algn="just"/>
            <a:r>
              <a:rPr lang="en-US" sz="1400" dirty="0">
                <a:effectLst/>
                <a:latin typeface="Times New Roman" panose="02020603050405020304" pitchFamily="18" charset="0"/>
                <a:ea typeface="Times New Roman" panose="02020603050405020304" pitchFamily="18" charset="0"/>
              </a:rPr>
              <a:t>María Dolores Flecha-Barrio, García-</a:t>
            </a:r>
            <a:r>
              <a:rPr lang="en-US" sz="1400" dirty="0" err="1">
                <a:effectLst/>
                <a:latin typeface="Times New Roman" panose="02020603050405020304" pitchFamily="18" charset="0"/>
                <a:ea typeface="Times New Roman" panose="02020603050405020304" pitchFamily="18" charset="0"/>
              </a:rPr>
              <a:t>Muiña</a:t>
            </a:r>
            <a:r>
              <a:rPr lang="en-US" sz="1400" dirty="0">
                <a:effectLst/>
                <a:latin typeface="Times New Roman" panose="02020603050405020304" pitchFamily="18" charset="0"/>
                <a:ea typeface="Times New Roman" panose="02020603050405020304" pitchFamily="18" charset="0"/>
              </a:rPr>
              <a:t>, F.E., González-Serrano, L. and </a:t>
            </a:r>
            <a:r>
              <a:rPr lang="en-US" sz="1400" dirty="0" err="1">
                <a:effectLst/>
                <a:latin typeface="Times New Roman" panose="02020603050405020304" pitchFamily="18" charset="0"/>
                <a:ea typeface="Times New Roman" panose="02020603050405020304" pitchFamily="18" charset="0"/>
              </a:rPr>
              <a:t>Talón-Ballestero</a:t>
            </a:r>
            <a:r>
              <a:rPr lang="en-US" sz="1400" dirty="0">
                <a:effectLst/>
                <a:latin typeface="Times New Roman" panose="02020603050405020304" pitchFamily="18" charset="0"/>
                <a:ea typeface="Times New Roman" panose="02020603050405020304" pitchFamily="18" charset="0"/>
              </a:rPr>
              <a:t>, P. (2024). How to overcome a worldwide lockdown in the hospitality sector? Lessons from revenue managers. </a:t>
            </a:r>
            <a:r>
              <a:rPr lang="en-US" sz="1400" i="1" dirty="0">
                <a:effectLst/>
                <a:latin typeface="Times New Roman" panose="02020603050405020304" pitchFamily="18" charset="0"/>
                <a:ea typeface="Times New Roman" panose="02020603050405020304" pitchFamily="18" charset="0"/>
              </a:rPr>
              <a:t>Journal of Revenue and Pricing Management</a:t>
            </a:r>
            <a:r>
              <a:rPr lang="en-US" sz="1400" dirty="0">
                <a:effectLst/>
                <a:latin typeface="Times New Roman" panose="02020603050405020304" pitchFamily="18" charset="0"/>
                <a:ea typeface="Times New Roman" panose="02020603050405020304" pitchFamily="18" charset="0"/>
              </a:rPr>
              <a:t>. [online]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://doi.org/10.1057/s41272-023-00468-0.</a:t>
            </a:r>
          </a:p>
          <a:p>
            <a:pPr marL="0" marR="0" algn="just"/>
            <a:r>
              <a:rPr lang="en-US" sz="1400" dirty="0" err="1">
                <a:effectLst/>
                <a:latin typeface="Times New Roman" panose="02020603050405020304" pitchFamily="18" charset="0"/>
                <a:ea typeface="Times New Roman" panose="02020603050405020304" pitchFamily="18" charset="0"/>
              </a:rPr>
              <a:t>Ntounis</a:t>
            </a:r>
            <a:r>
              <a:rPr lang="en-US" sz="1400" dirty="0">
                <a:effectLst/>
                <a:latin typeface="Times New Roman" panose="02020603050405020304" pitchFamily="18" charset="0"/>
                <a:ea typeface="Times New Roman" panose="02020603050405020304" pitchFamily="18" charset="0"/>
              </a:rPr>
              <a:t>, N., Parker, C., Skinner, H., Steadman, C. and </a:t>
            </a:r>
            <a:r>
              <a:rPr lang="en-US" sz="1400" dirty="0" err="1">
                <a:effectLst/>
                <a:latin typeface="Times New Roman" panose="02020603050405020304" pitchFamily="18" charset="0"/>
                <a:ea typeface="Times New Roman" panose="02020603050405020304" pitchFamily="18" charset="0"/>
              </a:rPr>
              <a:t>Warnaby</a:t>
            </a:r>
            <a:r>
              <a:rPr lang="en-US" sz="1400" dirty="0">
                <a:effectLst/>
                <a:latin typeface="Times New Roman" panose="02020603050405020304" pitchFamily="18" charset="0"/>
                <a:ea typeface="Times New Roman" panose="02020603050405020304" pitchFamily="18" charset="0"/>
              </a:rPr>
              <a:t>, G. (2021). Tourism and hospitality industry resilience during the covid-19 pandemic: Evidence from </a:t>
            </a:r>
            <a:r>
              <a:rPr lang="en-US" sz="1400" dirty="0" err="1">
                <a:effectLst/>
                <a:latin typeface="Times New Roman" panose="02020603050405020304" pitchFamily="18" charset="0"/>
                <a:ea typeface="Times New Roman" panose="02020603050405020304" pitchFamily="18" charset="0"/>
              </a:rPr>
              <a:t>england</a:t>
            </a:r>
            <a:r>
              <a:rPr lang="en-US" sz="1400" dirty="0">
                <a:effectLst/>
                <a:latin typeface="Times New Roman" panose="02020603050405020304" pitchFamily="18" charset="0"/>
                <a:ea typeface="Times New Roman" panose="02020603050405020304" pitchFamily="18" charset="0"/>
              </a:rPr>
              <a:t>. </a:t>
            </a:r>
            <a:r>
              <a:rPr lang="en-US" sz="1400" i="1" dirty="0">
                <a:effectLst/>
                <a:latin typeface="Times New Roman" panose="02020603050405020304" pitchFamily="18" charset="0"/>
                <a:ea typeface="Times New Roman" panose="02020603050405020304" pitchFamily="18" charset="0"/>
              </a:rPr>
              <a:t>Current Issues in Tourism</a:t>
            </a:r>
            <a:r>
              <a:rPr lang="en-US" sz="1400" dirty="0">
                <a:effectLst/>
                <a:latin typeface="Times New Roman" panose="02020603050405020304" pitchFamily="18" charset="0"/>
                <a:ea typeface="Times New Roman" panose="02020603050405020304" pitchFamily="18" charset="0"/>
              </a:rPr>
              <a:t>, 25(1), pp.1–14.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://doi.org/10.1080/13683500.2021.1883556.</a:t>
            </a:r>
          </a:p>
          <a:p>
            <a:pPr marL="0" marR="0" algn="just"/>
            <a:r>
              <a:rPr lang="en-US" sz="1400" dirty="0" err="1">
                <a:effectLst/>
                <a:latin typeface="Times New Roman" panose="02020603050405020304" pitchFamily="18" charset="0"/>
                <a:ea typeface="Times New Roman" panose="02020603050405020304" pitchFamily="18" charset="0"/>
              </a:rPr>
              <a:t>Oğuz</a:t>
            </a:r>
            <a:r>
              <a:rPr lang="en-US" sz="1400" dirty="0">
                <a:effectLst/>
                <a:latin typeface="Times New Roman" panose="02020603050405020304" pitchFamily="18" charset="0"/>
                <a:ea typeface="Times New Roman" panose="02020603050405020304" pitchFamily="18" charset="0"/>
              </a:rPr>
              <a:t>, H.U. (2022). The Future of Post-Pandemic Tourism and Hospitality Industry: A Comprehensive Assessment. </a:t>
            </a:r>
            <a:r>
              <a:rPr lang="en-US" sz="1400" i="1" dirty="0">
                <a:effectLst/>
                <a:latin typeface="Times New Roman" panose="02020603050405020304" pitchFamily="18" charset="0"/>
                <a:ea typeface="Times New Roman" panose="02020603050405020304" pitchFamily="18" charset="0"/>
              </a:rPr>
              <a:t>Tourism and Hospitality in Asia: Crisis, Resilience and Recovery</a:t>
            </a:r>
            <a:r>
              <a:rPr lang="en-US" sz="1400" dirty="0">
                <a:effectLst/>
                <a:latin typeface="Times New Roman" panose="02020603050405020304" pitchFamily="18" charset="0"/>
                <a:ea typeface="Times New Roman" panose="02020603050405020304" pitchFamily="18" charset="0"/>
              </a:rPr>
              <a:t>, pp.299–308.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://doi.org/10.1007/978-981-19-5763-5_19.</a:t>
            </a:r>
          </a:p>
          <a:p>
            <a:pPr marL="0" marR="0" algn="just"/>
            <a:r>
              <a:rPr lang="en-US" sz="1400" dirty="0" err="1">
                <a:effectLst/>
                <a:latin typeface="Times New Roman" panose="02020603050405020304" pitchFamily="18" charset="0"/>
                <a:ea typeface="Times New Roman" panose="02020603050405020304" pitchFamily="18" charset="0"/>
              </a:rPr>
              <a:t>Ongsakul</a:t>
            </a:r>
            <a:r>
              <a:rPr lang="en-US" sz="1400" dirty="0">
                <a:effectLst/>
                <a:latin typeface="Times New Roman" panose="02020603050405020304" pitchFamily="18" charset="0"/>
                <a:ea typeface="Times New Roman" panose="02020603050405020304" pitchFamily="18" charset="0"/>
              </a:rPr>
              <a:t>, V., </a:t>
            </a:r>
            <a:r>
              <a:rPr lang="en-US" sz="1400" dirty="0" err="1">
                <a:effectLst/>
                <a:latin typeface="Times New Roman" panose="02020603050405020304" pitchFamily="18" charset="0"/>
                <a:ea typeface="Times New Roman" panose="02020603050405020304" pitchFamily="18" charset="0"/>
              </a:rPr>
              <a:t>Kajla</a:t>
            </a:r>
            <a:r>
              <a:rPr lang="en-US" sz="1400" dirty="0">
                <a:effectLst/>
                <a:latin typeface="Times New Roman" panose="02020603050405020304" pitchFamily="18" charset="0"/>
                <a:ea typeface="Times New Roman" panose="02020603050405020304" pitchFamily="18" charset="0"/>
              </a:rPr>
              <a:t>, T., Raj, S., Khoa, T.T. and Ahmed, Z.U. (2022). Changing tourists’ preferences in the hotel industry amid COVID-19 pandemic. </a:t>
            </a:r>
            <a:r>
              <a:rPr lang="en-US" sz="1400" i="1" dirty="0">
                <a:effectLst/>
                <a:latin typeface="Times New Roman" panose="02020603050405020304" pitchFamily="18" charset="0"/>
                <a:ea typeface="Times New Roman" panose="02020603050405020304" pitchFamily="18" charset="0"/>
              </a:rPr>
              <a:t>Journal of Hospitality and Tourism Technology</a:t>
            </a:r>
            <a:r>
              <a:rPr lang="en-US" sz="1400" dirty="0">
                <a:effectLst/>
                <a:latin typeface="Times New Roman" panose="02020603050405020304" pitchFamily="18" charset="0"/>
                <a:ea typeface="Times New Roman" panose="02020603050405020304" pitchFamily="18" charset="0"/>
              </a:rPr>
              <a:t>, ahead-of-print(ahead-of-print).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://doi.org/10.1108/jhtt-07-2020-0179.</a:t>
            </a:r>
          </a:p>
          <a:p>
            <a:pPr marL="0" marR="0" algn="just"/>
            <a:r>
              <a:rPr lang="en-US" sz="1400" dirty="0">
                <a:effectLst/>
                <a:latin typeface="Times New Roman" panose="02020603050405020304" pitchFamily="18" charset="0"/>
                <a:ea typeface="Times New Roman" panose="02020603050405020304" pitchFamily="18" charset="0"/>
              </a:rPr>
              <a:t>Pillai, S.G., </a:t>
            </a:r>
            <a:r>
              <a:rPr lang="en-US" sz="1400" dirty="0" err="1">
                <a:effectLst/>
                <a:latin typeface="Times New Roman" panose="02020603050405020304" pitchFamily="18" charset="0"/>
                <a:ea typeface="Times New Roman" panose="02020603050405020304" pitchFamily="18" charset="0"/>
              </a:rPr>
              <a:t>Haldorai</a:t>
            </a:r>
            <a:r>
              <a:rPr lang="en-US" sz="1400" dirty="0">
                <a:effectLst/>
                <a:latin typeface="Times New Roman" panose="02020603050405020304" pitchFamily="18" charset="0"/>
                <a:ea typeface="Times New Roman" panose="02020603050405020304" pitchFamily="18" charset="0"/>
              </a:rPr>
              <a:t>, K., Seo, W.S. and Kim, W.G. (2021). COVID-19 and Hospitality 5.0: Redefining Hospitality Operations. </a:t>
            </a:r>
            <a:r>
              <a:rPr lang="en-US" sz="1400" i="1" dirty="0">
                <a:effectLst/>
                <a:latin typeface="Times New Roman" panose="02020603050405020304" pitchFamily="18" charset="0"/>
                <a:ea typeface="Times New Roman" panose="02020603050405020304" pitchFamily="18" charset="0"/>
              </a:rPr>
              <a:t>International Journal of Hospitality Management</a:t>
            </a:r>
            <a:r>
              <a:rPr lang="en-US" sz="1400" dirty="0">
                <a:effectLst/>
                <a:latin typeface="Times New Roman" panose="02020603050405020304" pitchFamily="18" charset="0"/>
                <a:ea typeface="Times New Roman" panose="02020603050405020304" pitchFamily="18" charset="0"/>
              </a:rPr>
              <a:t>, 94(1), p.102869.</a:t>
            </a:r>
          </a:p>
          <a:p>
            <a:pPr marL="0" marR="0" algn="just"/>
            <a:r>
              <a:rPr lang="en-US" sz="1400" dirty="0">
                <a:effectLst/>
                <a:latin typeface="Times New Roman" panose="02020603050405020304" pitchFamily="18" charset="0"/>
                <a:ea typeface="Times New Roman" panose="02020603050405020304" pitchFamily="18" charset="0"/>
              </a:rPr>
              <a:t>Rahimi, R., </a:t>
            </a:r>
            <a:r>
              <a:rPr lang="en-US" sz="1400" dirty="0" err="1">
                <a:effectLst/>
                <a:latin typeface="Times New Roman" panose="02020603050405020304" pitchFamily="18" charset="0"/>
                <a:ea typeface="Times New Roman" panose="02020603050405020304" pitchFamily="18" charset="0"/>
              </a:rPr>
              <a:t>Akgunduz</a:t>
            </a:r>
            <a:r>
              <a:rPr lang="en-US" sz="1400" dirty="0">
                <a:effectLst/>
                <a:latin typeface="Times New Roman" panose="02020603050405020304" pitchFamily="18" charset="0"/>
                <a:ea typeface="Times New Roman" panose="02020603050405020304" pitchFamily="18" charset="0"/>
              </a:rPr>
              <a:t>, Y. and </a:t>
            </a:r>
            <a:r>
              <a:rPr lang="en-US" sz="1400" dirty="0" err="1">
                <a:effectLst/>
                <a:latin typeface="Times New Roman" panose="02020603050405020304" pitchFamily="18" charset="0"/>
                <a:ea typeface="Times New Roman" panose="02020603050405020304" pitchFamily="18" charset="0"/>
              </a:rPr>
              <a:t>Bilgihan</a:t>
            </a:r>
            <a:r>
              <a:rPr lang="en-US" sz="1400" dirty="0">
                <a:effectLst/>
                <a:latin typeface="Times New Roman" panose="02020603050405020304" pitchFamily="18" charset="0"/>
                <a:ea typeface="Times New Roman" panose="02020603050405020304" pitchFamily="18" charset="0"/>
              </a:rPr>
              <a:t>, A. (2022). Impact of COVID-19 on mental health and career anxiety of hospitality and tourism students in the UK. </a:t>
            </a:r>
            <a:r>
              <a:rPr lang="en-US" sz="1400" i="1" dirty="0">
                <a:effectLst/>
                <a:latin typeface="Times New Roman" panose="02020603050405020304" pitchFamily="18" charset="0"/>
                <a:ea typeface="Times New Roman" panose="02020603050405020304" pitchFamily="18" charset="0"/>
              </a:rPr>
              <a:t>Journal of Hospitality and Tourism Insights</a:t>
            </a:r>
            <a:r>
              <a:rPr lang="en-US" sz="1400" dirty="0">
                <a:effectLst/>
                <a:latin typeface="Times New Roman" panose="02020603050405020304" pitchFamily="18" charset="0"/>
                <a:ea typeface="Times New Roman" panose="02020603050405020304" pitchFamily="18" charset="0"/>
              </a:rPr>
              <a:t>.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://doi.org/10.1108/jhti-05-2021-0129.</a:t>
            </a:r>
          </a:p>
          <a:p>
            <a:pPr marL="0" marR="0" algn="just"/>
            <a:r>
              <a:rPr lang="en-US" sz="1400" dirty="0">
                <a:effectLst/>
                <a:latin typeface="Times New Roman" panose="02020603050405020304" pitchFamily="18" charset="0"/>
                <a:ea typeface="Times New Roman" panose="02020603050405020304" pitchFamily="18" charset="0"/>
              </a:rPr>
              <a:t>Smart, K., Ma, E., Qu, H. and Ding, L. (2021). COVID-19 impacts, coping strategies, and management reflection: A lodging industry case. </a:t>
            </a:r>
            <a:r>
              <a:rPr lang="en-US" sz="1400" i="1" dirty="0">
                <a:effectLst/>
                <a:latin typeface="Times New Roman" panose="02020603050405020304" pitchFamily="18" charset="0"/>
                <a:ea typeface="Times New Roman" panose="02020603050405020304" pitchFamily="18" charset="0"/>
              </a:rPr>
              <a:t>International Journal of Hospitality Management</a:t>
            </a:r>
            <a:r>
              <a:rPr lang="en-US" sz="1400" dirty="0">
                <a:effectLst/>
                <a:latin typeface="Times New Roman" panose="02020603050405020304" pitchFamily="18" charset="0"/>
                <a:ea typeface="Times New Roman" panose="02020603050405020304" pitchFamily="18" charset="0"/>
              </a:rPr>
              <a:t>, [online] 94, p.102859.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://doi.org/10.1016/j.ijhm.2021.102859.</a:t>
            </a:r>
          </a:p>
          <a:p>
            <a:pPr marL="0" marR="0" algn="just"/>
            <a:r>
              <a:rPr lang="en-US" sz="1400" dirty="0">
                <a:effectLst/>
                <a:latin typeface="Times New Roman" panose="02020603050405020304" pitchFamily="18" charset="0"/>
                <a:ea typeface="Times New Roman" panose="02020603050405020304" pitchFamily="18" charset="0"/>
              </a:rPr>
              <a:t>Wu, L.-F., </a:t>
            </a:r>
            <a:r>
              <a:rPr lang="en-US" sz="1400" dirty="0" err="1">
                <a:effectLst/>
                <a:latin typeface="Times New Roman" panose="02020603050405020304" pitchFamily="18" charset="0"/>
                <a:ea typeface="Times New Roman" panose="02020603050405020304" pitchFamily="18" charset="0"/>
              </a:rPr>
              <a:t>Achyldurdyyeva</a:t>
            </a:r>
            <a:r>
              <a:rPr lang="en-US" sz="1400" dirty="0">
                <a:effectLst/>
                <a:latin typeface="Times New Roman" panose="02020603050405020304" pitchFamily="18" charset="0"/>
                <a:ea typeface="Times New Roman" panose="02020603050405020304" pitchFamily="18" charset="0"/>
              </a:rPr>
              <a:t>, J., Jou, W.-P., Foung, W.-T. and Jaw, B.-S. (2021). Relief, Recovery, and Revitalization Measures for Tourism and Hospitality Industry During Covid-19 Pandemic: Case Study From Taiwan. </a:t>
            </a:r>
            <a:r>
              <a:rPr lang="en-US" sz="1400" i="1" dirty="0">
                <a:effectLst/>
                <a:latin typeface="Times New Roman" panose="02020603050405020304" pitchFamily="18" charset="0"/>
                <a:ea typeface="Times New Roman" panose="02020603050405020304" pitchFamily="18" charset="0"/>
              </a:rPr>
              <a:t>SAGE Open</a:t>
            </a:r>
            <a:r>
              <a:rPr lang="en-US" sz="1400" dirty="0">
                <a:effectLst/>
                <a:latin typeface="Times New Roman" panose="02020603050405020304" pitchFamily="18" charset="0"/>
                <a:ea typeface="Times New Roman" panose="02020603050405020304" pitchFamily="18" charset="0"/>
              </a:rPr>
              <a:t>, 11(3), p.215824402110408. </a:t>
            </a:r>
            <a:r>
              <a:rPr lang="en-US" sz="1400" dirty="0" err="1">
                <a:effectLst/>
                <a:latin typeface="Times New Roman" panose="02020603050405020304" pitchFamily="18" charset="0"/>
                <a:ea typeface="Times New Roman" panose="02020603050405020304" pitchFamily="18" charset="0"/>
              </a:rPr>
              <a:t>doi:https</a:t>
            </a:r>
            <a:r>
              <a:rPr lang="en-US" sz="1400" dirty="0">
                <a:effectLst/>
                <a:latin typeface="Times New Roman" panose="02020603050405020304" pitchFamily="18" charset="0"/>
                <a:ea typeface="Times New Roman" panose="02020603050405020304" pitchFamily="18" charset="0"/>
              </a:rPr>
              <a:t>://doi.org/10.1177/21582440211040805.</a:t>
            </a:r>
          </a:p>
        </p:txBody>
      </p:sp>
    </p:spTree>
    <p:extLst>
      <p:ext uri="{BB962C8B-B14F-4D97-AF65-F5344CB8AC3E}">
        <p14:creationId xmlns:p14="http://schemas.microsoft.com/office/powerpoint/2010/main" val="1177824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9E0CBFD-D6C5-41F3-7FF0-61EA2124CBB9}"/>
              </a:ext>
            </a:extLst>
          </p:cNvPr>
          <p:cNvSpPr txBox="1"/>
          <p:nvPr/>
        </p:nvSpPr>
        <p:spPr>
          <a:xfrm>
            <a:off x="3845560" y="2844801"/>
            <a:ext cx="4500880" cy="769441"/>
          </a:xfrm>
          <a:prstGeom prst="rect">
            <a:avLst/>
          </a:prstGeom>
          <a:noFill/>
        </p:spPr>
        <p:txBody>
          <a:bodyPr wrap="square" rtlCol="0">
            <a:spAutoFit/>
          </a:bodyPr>
          <a:lstStyle/>
          <a:p>
            <a:pPr algn="ctr"/>
            <a:r>
              <a:rPr lang="en-US" sz="4400" b="1"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406673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BA3906-9696-4247-AC0D-DD5C26B2A70A}">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3.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sales pitch</Template>
  <TotalTime>220</TotalTime>
  <Words>1587</Words>
  <Application>Microsoft Office PowerPoint</Application>
  <PresentationFormat>Widescreen</PresentationFormat>
  <Paragraphs>103</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Tenorite</vt:lpstr>
      <vt:lpstr>Times New Roman</vt:lpstr>
      <vt:lpstr>Wingdings</vt:lpstr>
      <vt:lpstr>Monoline</vt:lpstr>
      <vt:lpstr>Contemporary Themes In the Hotel and Hospitality Sector</vt:lpstr>
      <vt:lpstr>PowerPoint Presentation</vt:lpstr>
      <vt:lpstr>Literature Review Highlights</vt:lpstr>
      <vt:lpstr>Methodology</vt:lpstr>
      <vt:lpstr>Theme Impact Analysis (PEST Highlights)</vt:lpstr>
      <vt:lpstr>PowerPoint Presentation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cp:lastModifiedBy>Antu Bhomik</cp:lastModifiedBy>
  <cp:revision>6</cp:revision>
  <dcterms:created xsi:type="dcterms:W3CDTF">2023-01-25T12:07:04Z</dcterms:created>
  <dcterms:modified xsi:type="dcterms:W3CDTF">2025-02-23T20:29:20Z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