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1" r:id="rId3"/>
    <p:sldId id="258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FF9AE0-E494-43A8-9EC7-8207B916176E}" v="87" dt="2025-11-09T21:30:37.9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64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Amisculesei" userId="7f6498353ddc78a8" providerId="LiveId" clId="{2C29C432-F263-497F-A0CA-087FE7004F25}"/>
    <pc:docChg chg="undo custSel addSld delSld modSld sldOrd">
      <pc:chgData name="Mihaela Amisculesei" userId="7f6498353ddc78a8" providerId="LiveId" clId="{2C29C432-F263-497F-A0CA-087FE7004F25}" dt="2025-11-09T21:30:39.204" v="603" actId="680"/>
      <pc:docMkLst>
        <pc:docMk/>
      </pc:docMkLst>
      <pc:sldChg chg="new del">
        <pc:chgData name="Mihaela Amisculesei" userId="7f6498353ddc78a8" providerId="LiveId" clId="{2C29C432-F263-497F-A0CA-087FE7004F25}" dt="2025-11-09T20:03:22.467" v="20" actId="2696"/>
        <pc:sldMkLst>
          <pc:docMk/>
          <pc:sldMk cId="194856830" sldId="256"/>
        </pc:sldMkLst>
      </pc:sldChg>
      <pc:sldChg chg="new del">
        <pc:chgData name="Mihaela Amisculesei" userId="7f6498353ddc78a8" providerId="LiveId" clId="{2C29C432-F263-497F-A0CA-087FE7004F25}" dt="2025-11-09T20:00:44.483" v="2" actId="680"/>
        <pc:sldMkLst>
          <pc:docMk/>
          <pc:sldMk cId="3340434558" sldId="257"/>
        </pc:sldMkLst>
      </pc:sldChg>
      <pc:sldChg chg="addSp modSp new mod">
        <pc:chgData name="Mihaela Amisculesei" userId="7f6498353ddc78a8" providerId="LiveId" clId="{2C29C432-F263-497F-A0CA-087FE7004F25}" dt="2025-11-09T21:19:35.115" v="528" actId="20577"/>
        <pc:sldMkLst>
          <pc:docMk/>
          <pc:sldMk cId="4012515835" sldId="257"/>
        </pc:sldMkLst>
        <pc:spChg chg="add mod">
          <ac:chgData name="Mihaela Amisculesei" userId="7f6498353ddc78a8" providerId="LiveId" clId="{2C29C432-F263-497F-A0CA-087FE7004F25}" dt="2025-11-09T21:19:35.115" v="528" actId="20577"/>
          <ac:spMkLst>
            <pc:docMk/>
            <pc:sldMk cId="4012515835" sldId="257"/>
            <ac:spMk id="3" creationId="{F987FB06-ED86-2D3A-FE59-1AD360297BFD}"/>
          </ac:spMkLst>
        </pc:spChg>
      </pc:sldChg>
      <pc:sldChg chg="addSp delSp modSp new mod setBg modNotesTx">
        <pc:chgData name="Mihaela Amisculesei" userId="7f6498353ddc78a8" providerId="LiveId" clId="{2C29C432-F263-497F-A0CA-087FE7004F25}" dt="2025-11-09T21:22:59.686" v="582" actId="20577"/>
        <pc:sldMkLst>
          <pc:docMk/>
          <pc:sldMk cId="2023059152" sldId="258"/>
        </pc:sldMkLst>
        <pc:spChg chg="mod">
          <ac:chgData name="Mihaela Amisculesei" userId="7f6498353ddc78a8" providerId="LiveId" clId="{2C29C432-F263-497F-A0CA-087FE7004F25}" dt="2025-11-09T21:22:59.686" v="582" actId="20577"/>
          <ac:spMkLst>
            <pc:docMk/>
            <pc:sldMk cId="2023059152" sldId="258"/>
            <ac:spMk id="2" creationId="{9ED5BDA5-9D5B-3DE9-3A72-9690EDEB1E81}"/>
          </ac:spMkLst>
        </pc:spChg>
        <pc:spChg chg="del">
          <ac:chgData name="Mihaela Amisculesei" userId="7f6498353ddc78a8" providerId="LiveId" clId="{2C29C432-F263-497F-A0CA-087FE7004F25}" dt="2025-11-09T20:11:01.593" v="25" actId="26606"/>
          <ac:spMkLst>
            <pc:docMk/>
            <pc:sldMk cId="2023059152" sldId="258"/>
            <ac:spMk id="3" creationId="{3298E700-9E9D-378B-3200-EC2A0D897ACF}"/>
          </ac:spMkLst>
        </pc:spChg>
        <pc:spChg chg="mod">
          <ac:chgData name="Mihaela Amisculesei" userId="7f6498353ddc78a8" providerId="LiveId" clId="{2C29C432-F263-497F-A0CA-087FE7004F25}" dt="2025-11-09T20:12:44.036" v="32" actId="14100"/>
          <ac:spMkLst>
            <pc:docMk/>
            <pc:sldMk cId="2023059152" sldId="258"/>
            <ac:spMk id="4" creationId="{6C393CC2-3718-AC4A-AD52-40E84CB0DF7B}"/>
          </ac:spMkLst>
        </pc:spChg>
        <pc:spChg chg="add">
          <ac:chgData name="Mihaela Amisculesei" userId="7f6498353ddc78a8" providerId="LiveId" clId="{2C29C432-F263-497F-A0CA-087FE7004F25}" dt="2025-11-09T20:12:17.696" v="30" actId="26606"/>
          <ac:spMkLst>
            <pc:docMk/>
            <pc:sldMk cId="2023059152" sldId="258"/>
            <ac:spMk id="17" creationId="{04812C46-200A-4DEB-A05E-3ED6C68C2387}"/>
          </ac:spMkLst>
        </pc:spChg>
        <pc:spChg chg="add">
          <ac:chgData name="Mihaela Amisculesei" userId="7f6498353ddc78a8" providerId="LiveId" clId="{2C29C432-F263-497F-A0CA-087FE7004F25}" dt="2025-11-09T20:12:17.696" v="30" actId="26606"/>
          <ac:spMkLst>
            <pc:docMk/>
            <pc:sldMk cId="2023059152" sldId="258"/>
            <ac:spMk id="19" creationId="{D1EA859B-E555-4109-94F3-6700E046E008}"/>
          </ac:spMkLst>
        </pc:spChg>
        <pc:grpChg chg="add del">
          <ac:chgData name="Mihaela Amisculesei" userId="7f6498353ddc78a8" providerId="LiveId" clId="{2C29C432-F263-497F-A0CA-087FE7004F25}" dt="2025-11-09T20:12:17.696" v="30" actId="26606"/>
          <ac:grpSpMkLst>
            <pc:docMk/>
            <pc:sldMk cId="2023059152" sldId="258"/>
            <ac:grpSpMk id="10" creationId="{A5AFD70F-20E3-55D2-E154-7D4FACFBB016}"/>
          </ac:grpSpMkLst>
        </pc:grpChg>
        <pc:picChg chg="add mod ord">
          <ac:chgData name="Mihaela Amisculesei" userId="7f6498353ddc78a8" providerId="LiveId" clId="{2C29C432-F263-497F-A0CA-087FE7004F25}" dt="2025-11-09T20:12:17.696" v="30" actId="26606"/>
          <ac:picMkLst>
            <pc:docMk/>
            <pc:sldMk cId="2023059152" sldId="258"/>
            <ac:picMk id="6" creationId="{7F61139A-D65D-550A-35FE-76E42076FB01}"/>
          </ac:picMkLst>
        </pc:picChg>
      </pc:sldChg>
      <pc:sldChg chg="new del">
        <pc:chgData name="Mihaela Amisculesei" userId="7f6498353ddc78a8" providerId="LiveId" clId="{2C29C432-F263-497F-A0CA-087FE7004F25}" dt="2025-11-09T20:15:46.263" v="259" actId="2696"/>
        <pc:sldMkLst>
          <pc:docMk/>
          <pc:sldMk cId="1890704161" sldId="259"/>
        </pc:sldMkLst>
      </pc:sldChg>
      <pc:sldChg chg="addSp delSp modSp new del mod setBg">
        <pc:chgData name="Mihaela Amisculesei" userId="7f6498353ddc78a8" providerId="LiveId" clId="{2C29C432-F263-497F-A0CA-087FE7004F25}" dt="2025-11-09T20:22:52.084" v="269" actId="2696"/>
        <pc:sldMkLst>
          <pc:docMk/>
          <pc:sldMk cId="2083139697" sldId="259"/>
        </pc:sldMkLst>
        <pc:spChg chg="mod ord">
          <ac:chgData name="Mihaela Amisculesei" userId="7f6498353ddc78a8" providerId="LiveId" clId="{2C29C432-F263-497F-A0CA-087FE7004F25}" dt="2025-11-09T20:20:59.385" v="263" actId="26606"/>
          <ac:spMkLst>
            <pc:docMk/>
            <pc:sldMk cId="2083139697" sldId="259"/>
            <ac:spMk id="2" creationId="{CA2A175E-0FE4-21C1-9054-2C56E5CC63C4}"/>
          </ac:spMkLst>
        </pc:spChg>
        <pc:spChg chg="del">
          <ac:chgData name="Mihaela Amisculesei" userId="7f6498353ddc78a8" providerId="LiveId" clId="{2C29C432-F263-497F-A0CA-087FE7004F25}" dt="2025-11-09T20:19:25.765" v="261"/>
          <ac:spMkLst>
            <pc:docMk/>
            <pc:sldMk cId="2083139697" sldId="259"/>
            <ac:spMk id="3" creationId="{2E6741EB-3519-E202-601D-44AFAC325811}"/>
          </ac:spMkLst>
        </pc:spChg>
        <pc:spChg chg="add">
          <ac:chgData name="Mihaela Amisculesei" userId="7f6498353ddc78a8" providerId="LiveId" clId="{2C29C432-F263-497F-A0CA-087FE7004F25}" dt="2025-11-09T20:20:59.385" v="263" actId="26606"/>
          <ac:spMkLst>
            <pc:docMk/>
            <pc:sldMk cId="2083139697" sldId="259"/>
            <ac:spMk id="10" creationId="{ECC07320-C2CA-4E29-8481-9D9E143C7788}"/>
          </ac:spMkLst>
        </pc:spChg>
        <pc:spChg chg="add">
          <ac:chgData name="Mihaela Amisculesei" userId="7f6498353ddc78a8" providerId="LiveId" clId="{2C29C432-F263-497F-A0CA-087FE7004F25}" dt="2025-11-09T20:20:59.385" v="263" actId="26606"/>
          <ac:spMkLst>
            <pc:docMk/>
            <pc:sldMk cId="2083139697" sldId="259"/>
            <ac:spMk id="12" creationId="{178FB36B-5BFE-42CA-BC60-1115E0D95EEC}"/>
          </ac:spMkLst>
        </pc:spChg>
        <pc:picChg chg="add mod">
          <ac:chgData name="Mihaela Amisculesei" userId="7f6498353ddc78a8" providerId="LiveId" clId="{2C29C432-F263-497F-A0CA-087FE7004F25}" dt="2025-11-09T20:20:59.385" v="263" actId="26606"/>
          <ac:picMkLst>
            <pc:docMk/>
            <pc:sldMk cId="2083139697" sldId="259"/>
            <ac:picMk id="5" creationId="{D3FEA5B4-8EF3-D5F2-CB41-CEADDE7BB975}"/>
          </ac:picMkLst>
        </pc:picChg>
      </pc:sldChg>
      <pc:sldChg chg="addSp delSp modSp new del mod ord setBg addAnim">
        <pc:chgData name="Mihaela Amisculesei" userId="7f6498353ddc78a8" providerId="LiveId" clId="{2C29C432-F263-497F-A0CA-087FE7004F25}" dt="2025-11-09T20:33:52.808" v="293" actId="2696"/>
        <pc:sldMkLst>
          <pc:docMk/>
          <pc:sldMk cId="1663285853" sldId="260"/>
        </pc:sldMkLst>
        <pc:spChg chg="mod ord">
          <ac:chgData name="Mihaela Amisculesei" userId="7f6498353ddc78a8" providerId="LiveId" clId="{2C29C432-F263-497F-A0CA-087FE7004F25}" dt="2025-11-09T20:24:05.766" v="273" actId="26606"/>
          <ac:spMkLst>
            <pc:docMk/>
            <pc:sldMk cId="1663285853" sldId="260"/>
            <ac:spMk id="2" creationId="{D359BFA7-8646-3535-9FB9-EAF4A7F12C15}"/>
          </ac:spMkLst>
        </pc:spChg>
        <pc:spChg chg="add del">
          <ac:chgData name="Mihaela Amisculesei" userId="7f6498353ddc78a8" providerId="LiveId" clId="{2C29C432-F263-497F-A0CA-087FE7004F25}" dt="2025-11-09T20:24:05.771" v="274" actId="26606"/>
          <ac:spMkLst>
            <pc:docMk/>
            <pc:sldMk cId="1663285853" sldId="260"/>
            <ac:spMk id="1031" creationId="{ECC07320-C2CA-4E29-8481-9D9E143C7788}"/>
          </ac:spMkLst>
        </pc:spChg>
        <pc:spChg chg="add del">
          <ac:chgData name="Mihaela Amisculesei" userId="7f6498353ddc78a8" providerId="LiveId" clId="{2C29C432-F263-497F-A0CA-087FE7004F25}" dt="2025-11-09T20:24:05.771" v="274" actId="26606"/>
          <ac:spMkLst>
            <pc:docMk/>
            <pc:sldMk cId="1663285853" sldId="260"/>
            <ac:spMk id="1033" creationId="{178FB36B-5BFE-42CA-BC60-1115E0D95EEC}"/>
          </ac:spMkLst>
        </pc:spChg>
        <pc:spChg chg="add del">
          <ac:chgData name="Mihaela Amisculesei" userId="7f6498353ddc78a8" providerId="LiveId" clId="{2C29C432-F263-497F-A0CA-087FE7004F25}" dt="2025-11-09T20:24:05.766" v="273" actId="26606"/>
          <ac:spMkLst>
            <pc:docMk/>
            <pc:sldMk cId="1663285853" sldId="260"/>
            <ac:spMk id="1038" creationId="{E91DC736-0EF8-4F87-9146-EBF1D2EE4D3D}"/>
          </ac:spMkLst>
        </pc:spChg>
        <pc:spChg chg="add del">
          <ac:chgData name="Mihaela Amisculesei" userId="7f6498353ddc78a8" providerId="LiveId" clId="{2C29C432-F263-497F-A0CA-087FE7004F25}" dt="2025-11-09T20:24:05.766" v="273" actId="26606"/>
          <ac:spMkLst>
            <pc:docMk/>
            <pc:sldMk cId="1663285853" sldId="260"/>
            <ac:spMk id="1040" creationId="{097CD68E-23E3-4007-8847-CD0944C4F7BE}"/>
          </ac:spMkLst>
        </pc:spChg>
        <pc:spChg chg="add del">
          <ac:chgData name="Mihaela Amisculesei" userId="7f6498353ddc78a8" providerId="LiveId" clId="{2C29C432-F263-497F-A0CA-087FE7004F25}" dt="2025-11-09T20:24:05.766" v="273" actId="26606"/>
          <ac:spMkLst>
            <pc:docMk/>
            <pc:sldMk cId="1663285853" sldId="260"/>
            <ac:spMk id="1042" creationId="{AF2F604E-43BE-4DC3-B983-E071523364F8}"/>
          </ac:spMkLst>
        </pc:spChg>
        <pc:spChg chg="add del">
          <ac:chgData name="Mihaela Amisculesei" userId="7f6498353ddc78a8" providerId="LiveId" clId="{2C29C432-F263-497F-A0CA-087FE7004F25}" dt="2025-11-09T20:24:05.766" v="273" actId="26606"/>
          <ac:spMkLst>
            <pc:docMk/>
            <pc:sldMk cId="1663285853" sldId="260"/>
            <ac:spMk id="1044" creationId="{08C9B587-E65E-4B52-B37C-ABEBB6E87928}"/>
          </ac:spMkLst>
        </pc:spChg>
        <pc:spChg chg="add">
          <ac:chgData name="Mihaela Amisculesei" userId="7f6498353ddc78a8" providerId="LiveId" clId="{2C29C432-F263-497F-A0CA-087FE7004F25}" dt="2025-11-09T20:24:05.771" v="274" actId="26606"/>
          <ac:spMkLst>
            <pc:docMk/>
            <pc:sldMk cId="1663285853" sldId="260"/>
            <ac:spMk id="1046" creationId="{ECC07320-C2CA-4E29-8481-9D9E143C7788}"/>
          </ac:spMkLst>
        </pc:spChg>
        <pc:spChg chg="add">
          <ac:chgData name="Mihaela Amisculesei" userId="7f6498353ddc78a8" providerId="LiveId" clId="{2C29C432-F263-497F-A0CA-087FE7004F25}" dt="2025-11-09T20:24:05.771" v="274" actId="26606"/>
          <ac:spMkLst>
            <pc:docMk/>
            <pc:sldMk cId="1663285853" sldId="260"/>
            <ac:spMk id="1047" creationId="{178FB36B-5BFE-42CA-BC60-1115E0D95EEC}"/>
          </ac:spMkLst>
        </pc:spChg>
        <pc:picChg chg="add mod">
          <ac:chgData name="Mihaela Amisculesei" userId="7f6498353ddc78a8" providerId="LiveId" clId="{2C29C432-F263-497F-A0CA-087FE7004F25}" dt="2025-11-09T20:24:05.771" v="274" actId="26606"/>
          <ac:picMkLst>
            <pc:docMk/>
            <pc:sldMk cId="1663285853" sldId="260"/>
            <ac:picMk id="1026" creationId="{DFF16D59-518A-AD9A-86C4-BE360B31187A}"/>
          </ac:picMkLst>
        </pc:picChg>
      </pc:sldChg>
      <pc:sldChg chg="addSp delSp modSp new mod setBg addAnim">
        <pc:chgData name="Mihaela Amisculesei" userId="7f6498353ddc78a8" providerId="LiveId" clId="{2C29C432-F263-497F-A0CA-087FE7004F25}" dt="2025-11-09T21:21:51.419" v="578" actId="122"/>
        <pc:sldMkLst>
          <pc:docMk/>
          <pc:sldMk cId="319430461" sldId="261"/>
        </pc:sldMkLst>
        <pc:spChg chg="mod ord">
          <ac:chgData name="Mihaela Amisculesei" userId="7f6498353ddc78a8" providerId="LiveId" clId="{2C29C432-F263-497F-A0CA-087FE7004F25}" dt="2025-11-09T21:21:51.419" v="578" actId="122"/>
          <ac:spMkLst>
            <pc:docMk/>
            <pc:sldMk cId="319430461" sldId="261"/>
            <ac:spMk id="2" creationId="{579D5231-6C0D-86EF-832E-B627C5496D68}"/>
          </ac:spMkLst>
        </pc:spChg>
        <pc:spChg chg="add del">
          <ac:chgData name="Mihaela Amisculesei" userId="7f6498353ddc78a8" providerId="LiveId" clId="{2C29C432-F263-497F-A0CA-087FE7004F25}" dt="2025-11-09T20:33:00.703" v="289" actId="26606"/>
          <ac:spMkLst>
            <pc:docMk/>
            <pc:sldMk cId="319430461" sldId="261"/>
            <ac:spMk id="2055" creationId="{ECC07320-C2CA-4E29-8481-9D9E143C7788}"/>
          </ac:spMkLst>
        </pc:spChg>
        <pc:spChg chg="add del">
          <ac:chgData name="Mihaela Amisculesei" userId="7f6498353ddc78a8" providerId="LiveId" clId="{2C29C432-F263-497F-A0CA-087FE7004F25}" dt="2025-11-09T20:33:00.703" v="289" actId="26606"/>
          <ac:spMkLst>
            <pc:docMk/>
            <pc:sldMk cId="319430461" sldId="261"/>
            <ac:spMk id="2057" creationId="{178FB36B-5BFE-42CA-BC60-1115E0D95EEC}"/>
          </ac:spMkLst>
        </pc:spChg>
        <pc:spChg chg="add del">
          <ac:chgData name="Mihaela Amisculesei" userId="7f6498353ddc78a8" providerId="LiveId" clId="{2C29C432-F263-497F-A0CA-087FE7004F25}" dt="2025-11-09T20:32:35.276" v="280" actId="26606"/>
          <ac:spMkLst>
            <pc:docMk/>
            <pc:sldMk cId="319430461" sldId="261"/>
            <ac:spMk id="2062" creationId="{22A397E7-BF60-45B2-84C7-B074B76C37A7}"/>
          </ac:spMkLst>
        </pc:spChg>
        <pc:spChg chg="add del">
          <ac:chgData name="Mihaela Amisculesei" userId="7f6498353ddc78a8" providerId="LiveId" clId="{2C29C432-F263-497F-A0CA-087FE7004F25}" dt="2025-11-09T20:32:35.276" v="280" actId="26606"/>
          <ac:spMkLst>
            <pc:docMk/>
            <pc:sldMk cId="319430461" sldId="261"/>
            <ac:spMk id="2064" creationId="{890DEF05-784E-4B61-89E4-04C4ECF4E5A0}"/>
          </ac:spMkLst>
        </pc:spChg>
        <pc:spChg chg="add del">
          <ac:chgData name="Mihaela Amisculesei" userId="7f6498353ddc78a8" providerId="LiveId" clId="{2C29C432-F263-497F-A0CA-087FE7004F25}" dt="2025-11-09T20:32:39.507" v="282" actId="26606"/>
          <ac:spMkLst>
            <pc:docMk/>
            <pc:sldMk cId="319430461" sldId="261"/>
            <ac:spMk id="2068" creationId="{04357C93-F0CB-4A1C-8F77-4E9063789819}"/>
          </ac:spMkLst>
        </pc:spChg>
        <pc:spChg chg="add del">
          <ac:chgData name="Mihaela Amisculesei" userId="7f6498353ddc78a8" providerId="LiveId" clId="{2C29C432-F263-497F-A0CA-087FE7004F25}" dt="2025-11-09T20:32:39.507" v="282" actId="26606"/>
          <ac:spMkLst>
            <pc:docMk/>
            <pc:sldMk cId="319430461" sldId="261"/>
            <ac:spMk id="2069" creationId="{91DC6ABD-215C-4EA8-A483-CEF5B99AB385}"/>
          </ac:spMkLst>
        </pc:spChg>
        <pc:spChg chg="add del">
          <ac:chgData name="Mihaela Amisculesei" userId="7f6498353ddc78a8" providerId="LiveId" clId="{2C29C432-F263-497F-A0CA-087FE7004F25}" dt="2025-11-09T20:32:55.555" v="286" actId="26606"/>
          <ac:spMkLst>
            <pc:docMk/>
            <pc:sldMk cId="319430461" sldId="261"/>
            <ac:spMk id="2075" creationId="{A9607B8D-5A6C-4ECB-9047-3836C51C14F0}"/>
          </ac:spMkLst>
        </pc:spChg>
        <pc:spChg chg="add del">
          <ac:chgData name="Mihaela Amisculesei" userId="7f6498353ddc78a8" providerId="LiveId" clId="{2C29C432-F263-497F-A0CA-087FE7004F25}" dt="2025-11-09T20:32:55.555" v="286" actId="26606"/>
          <ac:spMkLst>
            <pc:docMk/>
            <pc:sldMk cId="319430461" sldId="261"/>
            <ac:spMk id="2076" creationId="{CA84D6C4-24A3-44DC-9607-566CF5A2227A}"/>
          </ac:spMkLst>
        </pc:spChg>
        <pc:spChg chg="add del">
          <ac:chgData name="Mihaela Amisculesei" userId="7f6498353ddc78a8" providerId="LiveId" clId="{2C29C432-F263-497F-A0CA-087FE7004F25}" dt="2025-11-09T20:32:55.555" v="286" actId="26606"/>
          <ac:spMkLst>
            <pc:docMk/>
            <pc:sldMk cId="319430461" sldId="261"/>
            <ac:spMk id="2077" creationId="{72F7300B-53A6-4A16-AA84-78597664F02E}"/>
          </ac:spMkLst>
        </pc:spChg>
        <pc:spChg chg="add del">
          <ac:chgData name="Mihaela Amisculesei" userId="7f6498353ddc78a8" providerId="LiveId" clId="{2C29C432-F263-497F-A0CA-087FE7004F25}" dt="2025-11-09T20:33:00.695" v="288" actId="26606"/>
          <ac:spMkLst>
            <pc:docMk/>
            <pc:sldMk cId="319430461" sldId="261"/>
            <ac:spMk id="2079" creationId="{36C4118A-B523-45D9-B427-8E05B2DEA65C}"/>
          </ac:spMkLst>
        </pc:spChg>
        <pc:spChg chg="add del">
          <ac:chgData name="Mihaela Amisculesei" userId="7f6498353ddc78a8" providerId="LiveId" clId="{2C29C432-F263-497F-A0CA-087FE7004F25}" dt="2025-11-09T21:12:11.496" v="478" actId="26606"/>
          <ac:spMkLst>
            <pc:docMk/>
            <pc:sldMk cId="319430461" sldId="261"/>
            <ac:spMk id="2081" creationId="{ECC07320-C2CA-4E29-8481-9D9E143C7788}"/>
          </ac:spMkLst>
        </pc:spChg>
        <pc:spChg chg="add del">
          <ac:chgData name="Mihaela Amisculesei" userId="7f6498353ddc78a8" providerId="LiveId" clId="{2C29C432-F263-497F-A0CA-087FE7004F25}" dt="2025-11-09T21:12:11.496" v="478" actId="26606"/>
          <ac:spMkLst>
            <pc:docMk/>
            <pc:sldMk cId="319430461" sldId="261"/>
            <ac:spMk id="2082" creationId="{178FB36B-5BFE-42CA-BC60-1115E0D95EEC}"/>
          </ac:spMkLst>
        </pc:spChg>
        <pc:spChg chg="add del">
          <ac:chgData name="Mihaela Amisculesei" userId="7f6498353ddc78a8" providerId="LiveId" clId="{2C29C432-F263-497F-A0CA-087FE7004F25}" dt="2025-11-09T21:12:25.589" v="479" actId="26606"/>
          <ac:spMkLst>
            <pc:docMk/>
            <pc:sldMk cId="319430461" sldId="261"/>
            <ac:spMk id="2087" creationId="{ECC07320-C2CA-4E29-8481-9D9E143C7788}"/>
          </ac:spMkLst>
        </pc:spChg>
        <pc:spChg chg="add del">
          <ac:chgData name="Mihaela Amisculesei" userId="7f6498353ddc78a8" providerId="LiveId" clId="{2C29C432-F263-497F-A0CA-087FE7004F25}" dt="2025-11-09T21:12:25.589" v="479" actId="26606"/>
          <ac:spMkLst>
            <pc:docMk/>
            <pc:sldMk cId="319430461" sldId="261"/>
            <ac:spMk id="2089" creationId="{178FB36B-5BFE-42CA-BC60-1115E0D95EEC}"/>
          </ac:spMkLst>
        </pc:spChg>
        <pc:spChg chg="add">
          <ac:chgData name="Mihaela Amisculesei" userId="7f6498353ddc78a8" providerId="LiveId" clId="{2C29C432-F263-497F-A0CA-087FE7004F25}" dt="2025-11-09T21:12:25.589" v="479" actId="26606"/>
          <ac:spMkLst>
            <pc:docMk/>
            <pc:sldMk cId="319430461" sldId="261"/>
            <ac:spMk id="2094" creationId="{E91DC736-0EF8-4F87-9146-EBF1D2EE4D3D}"/>
          </ac:spMkLst>
        </pc:spChg>
        <pc:spChg chg="add">
          <ac:chgData name="Mihaela Amisculesei" userId="7f6498353ddc78a8" providerId="LiveId" clId="{2C29C432-F263-497F-A0CA-087FE7004F25}" dt="2025-11-09T21:12:25.589" v="479" actId="26606"/>
          <ac:spMkLst>
            <pc:docMk/>
            <pc:sldMk cId="319430461" sldId="261"/>
            <ac:spMk id="2096" creationId="{097CD68E-23E3-4007-8847-CD0944C4F7BE}"/>
          </ac:spMkLst>
        </pc:spChg>
        <pc:spChg chg="add">
          <ac:chgData name="Mihaela Amisculesei" userId="7f6498353ddc78a8" providerId="LiveId" clId="{2C29C432-F263-497F-A0CA-087FE7004F25}" dt="2025-11-09T21:12:25.589" v="479" actId="26606"/>
          <ac:spMkLst>
            <pc:docMk/>
            <pc:sldMk cId="319430461" sldId="261"/>
            <ac:spMk id="2098" creationId="{AF2F604E-43BE-4DC3-B983-E071523364F8}"/>
          </ac:spMkLst>
        </pc:spChg>
        <pc:spChg chg="add">
          <ac:chgData name="Mihaela Amisculesei" userId="7f6498353ddc78a8" providerId="LiveId" clId="{2C29C432-F263-497F-A0CA-087FE7004F25}" dt="2025-11-09T21:12:25.589" v="479" actId="26606"/>
          <ac:spMkLst>
            <pc:docMk/>
            <pc:sldMk cId="319430461" sldId="261"/>
            <ac:spMk id="2100" creationId="{08C9B587-E65E-4B52-B37C-ABEBB6E87928}"/>
          </ac:spMkLst>
        </pc:spChg>
        <pc:grpChg chg="add del">
          <ac:chgData name="Mihaela Amisculesei" userId="7f6498353ddc78a8" providerId="LiveId" clId="{2C29C432-F263-497F-A0CA-087FE7004F25}" dt="2025-11-09T20:32:39.507" v="282" actId="26606"/>
          <ac:grpSpMkLst>
            <pc:docMk/>
            <pc:sldMk cId="319430461" sldId="261"/>
            <ac:grpSpMk id="2070" creationId="{3AF6A671-C637-4547-85F4-51B6D1881399}"/>
          </ac:grpSpMkLst>
        </pc:grpChg>
        <pc:picChg chg="add mod ord">
          <ac:chgData name="Mihaela Amisculesei" userId="7f6498353ddc78a8" providerId="LiveId" clId="{2C29C432-F263-497F-A0CA-087FE7004F25}" dt="2025-11-09T21:12:25.589" v="479" actId="26606"/>
          <ac:picMkLst>
            <pc:docMk/>
            <pc:sldMk cId="319430461" sldId="261"/>
            <ac:picMk id="2050" creationId="{D574EC32-9C7B-332D-1AA0-617A9CC84BB6}"/>
          </ac:picMkLst>
        </pc:picChg>
        <pc:cxnChg chg="add del">
          <ac:chgData name="Mihaela Amisculesei" userId="7f6498353ddc78a8" providerId="LiveId" clId="{2C29C432-F263-497F-A0CA-087FE7004F25}" dt="2025-11-09T20:32:35.276" v="280" actId="26606"/>
          <ac:cxnSpMkLst>
            <pc:docMk/>
            <pc:sldMk cId="319430461" sldId="261"/>
            <ac:cxnSpMk id="2066" creationId="{C41BAEC7-F7B0-4224-8B18-8F74B7D87F0B}"/>
          </ac:cxnSpMkLst>
        </pc:cxnChg>
        <pc:cxnChg chg="add del">
          <ac:chgData name="Mihaela Amisculesei" userId="7f6498353ddc78a8" providerId="LiveId" clId="{2C29C432-F263-497F-A0CA-087FE7004F25}" dt="2025-11-09T20:32:42.253" v="284" actId="26606"/>
          <ac:cxnSpMkLst>
            <pc:docMk/>
            <pc:sldMk cId="319430461" sldId="261"/>
            <ac:cxnSpMk id="2073" creationId="{33193FD5-6A49-7562-EA76-F15D42E15804}"/>
          </ac:cxnSpMkLst>
        </pc:cxnChg>
      </pc:sldChg>
      <pc:sldChg chg="new del">
        <pc:chgData name="Mihaela Amisculesei" userId="7f6498353ddc78a8" providerId="LiveId" clId="{2C29C432-F263-497F-A0CA-087FE7004F25}" dt="2025-11-09T20:35:12.583" v="295" actId="2696"/>
        <pc:sldMkLst>
          <pc:docMk/>
          <pc:sldMk cId="2986890621" sldId="262"/>
        </pc:sldMkLst>
      </pc:sldChg>
      <pc:sldChg chg="addSp delSp modSp new mod setBg">
        <pc:chgData name="Mihaela Amisculesei" userId="7f6498353ddc78a8" providerId="LiveId" clId="{2C29C432-F263-497F-A0CA-087FE7004F25}" dt="2025-11-09T21:18:41.431" v="522" actId="26606"/>
        <pc:sldMkLst>
          <pc:docMk/>
          <pc:sldMk cId="4092270791" sldId="262"/>
        </pc:sldMkLst>
        <pc:spChg chg="mod">
          <ac:chgData name="Mihaela Amisculesei" userId="7f6498353ddc78a8" providerId="LiveId" clId="{2C29C432-F263-497F-A0CA-087FE7004F25}" dt="2025-11-09T21:18:41.431" v="522" actId="26606"/>
          <ac:spMkLst>
            <pc:docMk/>
            <pc:sldMk cId="4092270791" sldId="262"/>
            <ac:spMk id="2" creationId="{66F27B74-46B6-2359-CF35-B4FF08F07772}"/>
          </ac:spMkLst>
        </pc:spChg>
        <pc:spChg chg="add del">
          <ac:chgData name="Mihaela Amisculesei" userId="7f6498353ddc78a8" providerId="LiveId" clId="{2C29C432-F263-497F-A0CA-087FE7004F25}" dt="2025-11-09T20:39:43.979" v="308"/>
          <ac:spMkLst>
            <pc:docMk/>
            <pc:sldMk cId="4092270791" sldId="262"/>
            <ac:spMk id="3" creationId="{8FEB9ABE-03E6-94EE-6E65-7C0150BDD87B}"/>
          </ac:spMkLst>
        </pc:spChg>
        <pc:spChg chg="add del mod">
          <ac:chgData name="Mihaela Amisculesei" userId="7f6498353ddc78a8" providerId="LiveId" clId="{2C29C432-F263-497F-A0CA-087FE7004F25}" dt="2025-11-09T21:18:41.431" v="522" actId="26606"/>
          <ac:spMkLst>
            <pc:docMk/>
            <pc:sldMk cId="4092270791" sldId="262"/>
            <ac:spMk id="4" creationId="{C5AE3B52-BD31-4529-67E0-6902CE94F51F}"/>
          </ac:spMkLst>
        </pc:spChg>
        <pc:spChg chg="add del">
          <ac:chgData name="Mihaela Amisculesei" userId="7f6498353ddc78a8" providerId="LiveId" clId="{2C29C432-F263-497F-A0CA-087FE7004F25}" dt="2025-11-09T20:37:02" v="302" actId="26606"/>
          <ac:spMkLst>
            <pc:docMk/>
            <pc:sldMk cId="4092270791" sldId="262"/>
            <ac:spMk id="10" creationId="{C0763A76-9F1C-4FC5-82B7-DD475DA461B2}"/>
          </ac:spMkLst>
        </pc:spChg>
        <pc:spChg chg="add del">
          <ac:chgData name="Mihaela Amisculesei" userId="7f6498353ddc78a8" providerId="LiveId" clId="{2C29C432-F263-497F-A0CA-087FE7004F25}" dt="2025-11-09T20:37:02" v="302" actId="26606"/>
          <ac:spMkLst>
            <pc:docMk/>
            <pc:sldMk cId="4092270791" sldId="262"/>
            <ac:spMk id="12" creationId="{E81BF4F6-F2CF-4984-9D14-D6966D92F99F}"/>
          </ac:spMkLst>
        </pc:spChg>
        <pc:spChg chg="add del">
          <ac:chgData name="Mihaela Amisculesei" userId="7f6498353ddc78a8" providerId="LiveId" clId="{2C29C432-F263-497F-A0CA-087FE7004F25}" dt="2025-11-09T20:37:15.461" v="304" actId="26606"/>
          <ac:spMkLst>
            <pc:docMk/>
            <pc:sldMk cId="4092270791" sldId="262"/>
            <ac:spMk id="14" creationId="{2659FDB4-FCBE-4A89-B46D-43D4FA54464D}"/>
          </ac:spMkLst>
        </pc:spChg>
        <pc:spChg chg="add del">
          <ac:chgData name="Mihaela Amisculesei" userId="7f6498353ddc78a8" providerId="LiveId" clId="{2C29C432-F263-497F-A0CA-087FE7004F25}" dt="2025-11-09T20:39:30.013" v="307" actId="26606"/>
          <ac:spMkLst>
            <pc:docMk/>
            <pc:sldMk cId="4092270791" sldId="262"/>
            <ac:spMk id="18" creationId="{C0763A76-9F1C-4FC5-82B7-DD475DA461B2}"/>
          </ac:spMkLst>
        </pc:spChg>
        <pc:spChg chg="add del">
          <ac:chgData name="Mihaela Amisculesei" userId="7f6498353ddc78a8" providerId="LiveId" clId="{2C29C432-F263-497F-A0CA-087FE7004F25}" dt="2025-11-09T20:39:30.013" v="307" actId="26606"/>
          <ac:spMkLst>
            <pc:docMk/>
            <pc:sldMk cId="4092270791" sldId="262"/>
            <ac:spMk id="19" creationId="{E81BF4F6-F2CF-4984-9D14-D6966D92F99F}"/>
          </ac:spMkLst>
        </pc:spChg>
        <pc:spChg chg="add del">
          <ac:chgData name="Mihaela Amisculesei" userId="7f6498353ddc78a8" providerId="LiveId" clId="{2C29C432-F263-497F-A0CA-087FE7004F25}" dt="2025-11-09T20:39:30.013" v="307" actId="26606"/>
          <ac:spMkLst>
            <pc:docMk/>
            <pc:sldMk cId="4092270791" sldId="262"/>
            <ac:spMk id="20" creationId="{C5AE3B52-BD31-4529-67E0-6902CE94F51F}"/>
          </ac:spMkLst>
        </pc:spChg>
        <pc:spChg chg="add del">
          <ac:chgData name="Mihaela Amisculesei" userId="7f6498353ddc78a8" providerId="LiveId" clId="{2C29C432-F263-497F-A0CA-087FE7004F25}" dt="2025-11-09T20:39:51.565" v="310" actId="26606"/>
          <ac:spMkLst>
            <pc:docMk/>
            <pc:sldMk cId="4092270791" sldId="262"/>
            <ac:spMk id="3081" creationId="{04812C46-200A-4DEB-A05E-3ED6C68C2387}"/>
          </ac:spMkLst>
        </pc:spChg>
        <pc:spChg chg="add del">
          <ac:chgData name="Mihaela Amisculesei" userId="7f6498353ddc78a8" providerId="LiveId" clId="{2C29C432-F263-497F-A0CA-087FE7004F25}" dt="2025-11-09T20:39:51.565" v="310" actId="26606"/>
          <ac:spMkLst>
            <pc:docMk/>
            <pc:sldMk cId="4092270791" sldId="262"/>
            <ac:spMk id="3083" creationId="{D1EA859B-E555-4109-94F3-6700E046E008}"/>
          </ac:spMkLst>
        </pc:spChg>
        <pc:spChg chg="add del">
          <ac:chgData name="Mihaela Amisculesei" userId="7f6498353ddc78a8" providerId="LiveId" clId="{2C29C432-F263-497F-A0CA-087FE7004F25}" dt="2025-11-09T20:40:09.413" v="312" actId="26606"/>
          <ac:spMkLst>
            <pc:docMk/>
            <pc:sldMk cId="4092270791" sldId="262"/>
            <ac:spMk id="3085" creationId="{C0763A76-9F1C-4FC5-82B7-DD475DA461B2}"/>
          </ac:spMkLst>
        </pc:spChg>
        <pc:spChg chg="add del">
          <ac:chgData name="Mihaela Amisculesei" userId="7f6498353ddc78a8" providerId="LiveId" clId="{2C29C432-F263-497F-A0CA-087FE7004F25}" dt="2025-11-09T20:40:09.413" v="312" actId="26606"/>
          <ac:spMkLst>
            <pc:docMk/>
            <pc:sldMk cId="4092270791" sldId="262"/>
            <ac:spMk id="3086" creationId="{E81BF4F6-F2CF-4984-9D14-D6966D92F99F}"/>
          </ac:spMkLst>
        </pc:spChg>
        <pc:spChg chg="add del">
          <ac:chgData name="Mihaela Amisculesei" userId="7f6498353ddc78a8" providerId="LiveId" clId="{2C29C432-F263-497F-A0CA-087FE7004F25}" dt="2025-11-09T20:52:26.475" v="397" actId="26606"/>
          <ac:spMkLst>
            <pc:docMk/>
            <pc:sldMk cId="4092270791" sldId="262"/>
            <ac:spMk id="3088" creationId="{04812C46-200A-4DEB-A05E-3ED6C68C2387}"/>
          </ac:spMkLst>
        </pc:spChg>
        <pc:spChg chg="add del">
          <ac:chgData name="Mihaela Amisculesei" userId="7f6498353ddc78a8" providerId="LiveId" clId="{2C29C432-F263-497F-A0CA-087FE7004F25}" dt="2025-11-09T20:52:26.475" v="397" actId="26606"/>
          <ac:spMkLst>
            <pc:docMk/>
            <pc:sldMk cId="4092270791" sldId="262"/>
            <ac:spMk id="3089" creationId="{D1EA859B-E555-4109-94F3-6700E046E008}"/>
          </ac:spMkLst>
        </pc:spChg>
        <pc:spChg chg="add del">
          <ac:chgData name="Mihaela Amisculesei" userId="7f6498353ddc78a8" providerId="LiveId" clId="{2C29C432-F263-497F-A0CA-087FE7004F25}" dt="2025-11-09T20:52:05.039" v="388" actId="26606"/>
          <ac:spMkLst>
            <pc:docMk/>
            <pc:sldMk cId="4092270791" sldId="262"/>
            <ac:spMk id="3094" creationId="{3ECBE1F1-D69B-4AFA-ABD5-8E41720EF6DE}"/>
          </ac:spMkLst>
        </pc:spChg>
        <pc:spChg chg="add del">
          <ac:chgData name="Mihaela Amisculesei" userId="7f6498353ddc78a8" providerId="LiveId" clId="{2C29C432-F263-497F-A0CA-087FE7004F25}" dt="2025-11-09T20:52:05.039" v="388" actId="26606"/>
          <ac:spMkLst>
            <pc:docMk/>
            <pc:sldMk cId="4092270791" sldId="262"/>
            <ac:spMk id="3096" creationId="{603A6265-E10C-4B85-9C20-E75FCAF9CC63}"/>
          </ac:spMkLst>
        </pc:spChg>
        <pc:spChg chg="add del">
          <ac:chgData name="Mihaela Amisculesei" userId="7f6498353ddc78a8" providerId="LiveId" clId="{2C29C432-F263-497F-A0CA-087FE7004F25}" dt="2025-11-09T20:52:09.073" v="390" actId="26606"/>
          <ac:spMkLst>
            <pc:docMk/>
            <pc:sldMk cId="4092270791" sldId="262"/>
            <ac:spMk id="3098" creationId="{04812C46-200A-4DEB-A05E-3ED6C68C2387}"/>
          </ac:spMkLst>
        </pc:spChg>
        <pc:spChg chg="add del">
          <ac:chgData name="Mihaela Amisculesei" userId="7f6498353ddc78a8" providerId="LiveId" clId="{2C29C432-F263-497F-A0CA-087FE7004F25}" dt="2025-11-09T20:52:09.073" v="390" actId="26606"/>
          <ac:spMkLst>
            <pc:docMk/>
            <pc:sldMk cId="4092270791" sldId="262"/>
            <ac:spMk id="3099" creationId="{D1EA859B-E555-4109-94F3-6700E046E008}"/>
          </ac:spMkLst>
        </pc:spChg>
        <pc:spChg chg="add del">
          <ac:chgData name="Mihaela Amisculesei" userId="7f6498353ddc78a8" providerId="LiveId" clId="{2C29C432-F263-497F-A0CA-087FE7004F25}" dt="2025-11-09T20:52:11.249" v="392" actId="26606"/>
          <ac:spMkLst>
            <pc:docMk/>
            <pc:sldMk cId="4092270791" sldId="262"/>
            <ac:spMk id="3101" creationId="{04812C46-200A-4DEB-A05E-3ED6C68C2387}"/>
          </ac:spMkLst>
        </pc:spChg>
        <pc:spChg chg="add del">
          <ac:chgData name="Mihaela Amisculesei" userId="7f6498353ddc78a8" providerId="LiveId" clId="{2C29C432-F263-497F-A0CA-087FE7004F25}" dt="2025-11-09T20:52:11.249" v="392" actId="26606"/>
          <ac:spMkLst>
            <pc:docMk/>
            <pc:sldMk cId="4092270791" sldId="262"/>
            <ac:spMk id="3102" creationId="{D1EA859B-E555-4109-94F3-6700E046E008}"/>
          </ac:spMkLst>
        </pc:spChg>
        <pc:spChg chg="add del">
          <ac:chgData name="Mihaela Amisculesei" userId="7f6498353ddc78a8" providerId="LiveId" clId="{2C29C432-F263-497F-A0CA-087FE7004F25}" dt="2025-11-09T20:52:24.012" v="394" actId="26606"/>
          <ac:spMkLst>
            <pc:docMk/>
            <pc:sldMk cId="4092270791" sldId="262"/>
            <ac:spMk id="3104" creationId="{B210AC1D-4063-4C6E-9528-FA9C4C0C18E6}"/>
          </ac:spMkLst>
        </pc:spChg>
        <pc:spChg chg="add del">
          <ac:chgData name="Mihaela Amisculesei" userId="7f6498353ddc78a8" providerId="LiveId" clId="{2C29C432-F263-497F-A0CA-087FE7004F25}" dt="2025-11-09T20:52:24.012" v="394" actId="26606"/>
          <ac:spMkLst>
            <pc:docMk/>
            <pc:sldMk cId="4092270791" sldId="262"/>
            <ac:spMk id="3105" creationId="{02F8C595-E68C-4306-AED8-DC7826A0A506}"/>
          </ac:spMkLst>
        </pc:spChg>
        <pc:spChg chg="add del">
          <ac:chgData name="Mihaela Amisculesei" userId="7f6498353ddc78a8" providerId="LiveId" clId="{2C29C432-F263-497F-A0CA-087FE7004F25}" dt="2025-11-09T21:18:41.431" v="522" actId="26606"/>
          <ac:spMkLst>
            <pc:docMk/>
            <pc:sldMk cId="4092270791" sldId="262"/>
            <ac:spMk id="3110" creationId="{F13C74B1-5B17-4795-BED0-7140497B445A}"/>
          </ac:spMkLst>
        </pc:spChg>
        <pc:spChg chg="add del">
          <ac:chgData name="Mihaela Amisculesei" userId="7f6498353ddc78a8" providerId="LiveId" clId="{2C29C432-F263-497F-A0CA-087FE7004F25}" dt="2025-11-09T21:18:41.431" v="522" actId="26606"/>
          <ac:spMkLst>
            <pc:docMk/>
            <pc:sldMk cId="4092270791" sldId="262"/>
            <ac:spMk id="3111" creationId="{D4974D33-8DC5-464E-8C6D-BE58F0669C17}"/>
          </ac:spMkLst>
        </pc:spChg>
        <pc:spChg chg="add">
          <ac:chgData name="Mihaela Amisculesei" userId="7f6498353ddc78a8" providerId="LiveId" clId="{2C29C432-F263-497F-A0CA-087FE7004F25}" dt="2025-11-09T21:18:41.431" v="522" actId="26606"/>
          <ac:spMkLst>
            <pc:docMk/>
            <pc:sldMk cId="4092270791" sldId="262"/>
            <ac:spMk id="3116" creationId="{04812C46-200A-4DEB-A05E-3ED6C68C2387}"/>
          </ac:spMkLst>
        </pc:spChg>
        <pc:spChg chg="add">
          <ac:chgData name="Mihaela Amisculesei" userId="7f6498353ddc78a8" providerId="LiveId" clId="{2C29C432-F263-497F-A0CA-087FE7004F25}" dt="2025-11-09T21:18:41.431" v="522" actId="26606"/>
          <ac:spMkLst>
            <pc:docMk/>
            <pc:sldMk cId="4092270791" sldId="262"/>
            <ac:spMk id="3118" creationId="{D1EA859B-E555-4109-94F3-6700E046E008}"/>
          </ac:spMkLst>
        </pc:spChg>
        <pc:grpChg chg="add del">
          <ac:chgData name="Mihaela Amisculesei" userId="7f6498353ddc78a8" providerId="LiveId" clId="{2C29C432-F263-497F-A0CA-087FE7004F25}" dt="2025-11-09T20:52:26.467" v="396" actId="26606"/>
          <ac:grpSpMkLst>
            <pc:docMk/>
            <pc:sldMk cId="4092270791" sldId="262"/>
            <ac:grpSpMk id="3107" creationId="{1FD67D68-9B83-C338-8342-3348D8F22347}"/>
          </ac:grpSpMkLst>
        </pc:grpChg>
        <pc:graphicFrameChg chg="add del">
          <ac:chgData name="Mihaela Amisculesei" userId="7f6498353ddc78a8" providerId="LiveId" clId="{2C29C432-F263-497F-A0CA-087FE7004F25}" dt="2025-11-09T20:37:15.461" v="304" actId="26606"/>
          <ac:graphicFrameMkLst>
            <pc:docMk/>
            <pc:sldMk cId="4092270791" sldId="262"/>
            <ac:graphicFrameMk id="16" creationId="{D01C1C39-33B7-2042-E3A1-2B8C320FDE35}"/>
          </ac:graphicFrameMkLst>
        </pc:graphicFrameChg>
        <pc:picChg chg="add del">
          <ac:chgData name="Mihaela Amisculesei" userId="7f6498353ddc78a8" providerId="LiveId" clId="{2C29C432-F263-497F-A0CA-087FE7004F25}" dt="2025-11-09T20:37:02" v="302" actId="26606"/>
          <ac:picMkLst>
            <pc:docMk/>
            <pc:sldMk cId="4092270791" sldId="262"/>
            <ac:picMk id="6" creationId="{540FC649-5D5A-20B2-CA68-8F72C2174B92}"/>
          </ac:picMkLst>
        </pc:picChg>
        <pc:picChg chg="add del">
          <ac:chgData name="Mihaela Amisculesei" userId="7f6498353ddc78a8" providerId="LiveId" clId="{2C29C432-F263-497F-A0CA-087FE7004F25}" dt="2025-11-09T20:39:30.013" v="307" actId="26606"/>
          <ac:picMkLst>
            <pc:docMk/>
            <pc:sldMk cId="4092270791" sldId="262"/>
            <ac:picMk id="21" creationId="{540FC649-5D5A-20B2-CA68-8F72C2174B92}"/>
          </ac:picMkLst>
        </pc:picChg>
        <pc:picChg chg="add">
          <ac:chgData name="Mihaela Amisculesei" userId="7f6498353ddc78a8" providerId="LiveId" clId="{2C29C432-F263-497F-A0CA-087FE7004F25}" dt="2025-11-09T20:39:12.710" v="306"/>
          <ac:picMkLst>
            <pc:docMk/>
            <pc:sldMk cId="4092270791" sldId="262"/>
            <ac:picMk id="3074" creationId="{2C9AE291-26F7-4792-28A6-85D77D85559C}"/>
          </ac:picMkLst>
        </pc:picChg>
        <pc:picChg chg="add mod ord">
          <ac:chgData name="Mihaela Amisculesei" userId="7f6498353ddc78a8" providerId="LiveId" clId="{2C29C432-F263-497F-A0CA-087FE7004F25}" dt="2025-11-09T21:18:41.431" v="522" actId="26606"/>
          <ac:picMkLst>
            <pc:docMk/>
            <pc:sldMk cId="4092270791" sldId="262"/>
            <ac:picMk id="3076" creationId="{AC6B6D20-1053-E7CD-10AD-EF2C67CB093F}"/>
          </ac:picMkLst>
        </pc:picChg>
        <pc:cxnChg chg="add del">
          <ac:chgData name="Mihaela Amisculesei" userId="7f6498353ddc78a8" providerId="LiveId" clId="{2C29C432-F263-497F-A0CA-087FE7004F25}" dt="2025-11-09T20:37:15.461" v="304" actId="26606"/>
          <ac:cxnSpMkLst>
            <pc:docMk/>
            <pc:sldMk cId="4092270791" sldId="262"/>
            <ac:cxnSpMk id="15" creationId="{C8F51B3F-8331-4E4A-AE96-D47B1006EEAD}"/>
          </ac:cxnSpMkLst>
        </pc:cxnChg>
      </pc:sldChg>
      <pc:sldChg chg="addSp delSp modSp new mod setBg">
        <pc:chgData name="Mihaela Amisculesei" userId="7f6498353ddc78a8" providerId="LiveId" clId="{2C29C432-F263-497F-A0CA-087FE7004F25}" dt="2025-11-09T20:43:24.251" v="343" actId="20577"/>
        <pc:sldMkLst>
          <pc:docMk/>
          <pc:sldMk cId="2800457062" sldId="263"/>
        </pc:sldMkLst>
        <pc:spChg chg="mod">
          <ac:chgData name="Mihaela Amisculesei" userId="7f6498353ddc78a8" providerId="LiveId" clId="{2C29C432-F263-497F-A0CA-087FE7004F25}" dt="2025-11-09T20:43:04.678" v="329" actId="26606"/>
          <ac:spMkLst>
            <pc:docMk/>
            <pc:sldMk cId="2800457062" sldId="263"/>
            <ac:spMk id="2" creationId="{DCAAACA1-100B-A4D2-A4F4-0D383CB78A02}"/>
          </ac:spMkLst>
        </pc:spChg>
        <pc:spChg chg="add del">
          <ac:chgData name="Mihaela Amisculesei" userId="7f6498353ddc78a8" providerId="LiveId" clId="{2C29C432-F263-497F-A0CA-087FE7004F25}" dt="2025-11-09T20:43:04.678" v="329" actId="26606"/>
          <ac:spMkLst>
            <pc:docMk/>
            <pc:sldMk cId="2800457062" sldId="263"/>
            <ac:spMk id="3" creationId="{94B1189D-F2A5-EE35-FDF8-170C93E62E30}"/>
          </ac:spMkLst>
        </pc:spChg>
        <pc:spChg chg="add del mod">
          <ac:chgData name="Mihaela Amisculesei" userId="7f6498353ddc78a8" providerId="LiveId" clId="{2C29C432-F263-497F-A0CA-087FE7004F25}" dt="2025-11-09T20:43:04.678" v="329" actId="26606"/>
          <ac:spMkLst>
            <pc:docMk/>
            <pc:sldMk cId="2800457062" sldId="263"/>
            <ac:spMk id="4" creationId="{D9B44A91-1D6C-31B1-31C5-37DECD5274C3}"/>
          </ac:spMkLst>
        </pc:spChg>
        <pc:spChg chg="add del">
          <ac:chgData name="Mihaela Amisculesei" userId="7f6498353ddc78a8" providerId="LiveId" clId="{2C29C432-F263-497F-A0CA-087FE7004F25}" dt="2025-11-09T20:43:04.658" v="328" actId="26606"/>
          <ac:spMkLst>
            <pc:docMk/>
            <pc:sldMk cId="2800457062" sldId="263"/>
            <ac:spMk id="10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43:04.658" v="328" actId="26606"/>
          <ac:spMkLst>
            <pc:docMk/>
            <pc:sldMk cId="2800457062" sldId="263"/>
            <ac:spMk id="12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43:04.658" v="328" actId="26606"/>
          <ac:spMkLst>
            <pc:docMk/>
            <pc:sldMk cId="2800457062" sldId="263"/>
            <ac:spMk id="14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43:04.658" v="328" actId="26606"/>
          <ac:spMkLst>
            <pc:docMk/>
            <pc:sldMk cId="2800457062" sldId="263"/>
            <ac:spMk id="16" creationId="{063BBA22-50EA-4C4D-BE05-F1CE4E63AA56}"/>
          </ac:spMkLst>
        </pc:spChg>
        <pc:spChg chg="add">
          <ac:chgData name="Mihaela Amisculesei" userId="7f6498353ddc78a8" providerId="LiveId" clId="{2C29C432-F263-497F-A0CA-087FE7004F25}" dt="2025-11-09T20:43:04.678" v="329" actId="26606"/>
          <ac:spMkLst>
            <pc:docMk/>
            <pc:sldMk cId="2800457062" sldId="263"/>
            <ac:spMk id="18" creationId="{89D16701-DA76-4F72-BB63-E2C3FFBDFE0F}"/>
          </ac:spMkLst>
        </pc:spChg>
        <pc:spChg chg="add">
          <ac:chgData name="Mihaela Amisculesei" userId="7f6498353ddc78a8" providerId="LiveId" clId="{2C29C432-F263-497F-A0CA-087FE7004F25}" dt="2025-11-09T20:43:04.678" v="329" actId="26606"/>
          <ac:spMkLst>
            <pc:docMk/>
            <pc:sldMk cId="2800457062" sldId="263"/>
            <ac:spMk id="19" creationId="{0C541B88-1AE9-40C3-AFD5-967787C1979F}"/>
          </ac:spMkLst>
        </pc:spChg>
        <pc:spChg chg="add">
          <ac:chgData name="Mihaela Amisculesei" userId="7f6498353ddc78a8" providerId="LiveId" clId="{2C29C432-F263-497F-A0CA-087FE7004F25}" dt="2025-11-09T20:43:04.678" v="329" actId="26606"/>
          <ac:spMkLst>
            <pc:docMk/>
            <pc:sldMk cId="2800457062" sldId="263"/>
            <ac:spMk id="20" creationId="{1CC28BE1-9DC6-43FE-9582-39F091098D77}"/>
          </ac:spMkLst>
        </pc:spChg>
        <pc:spChg chg="add">
          <ac:chgData name="Mihaela Amisculesei" userId="7f6498353ddc78a8" providerId="LiveId" clId="{2C29C432-F263-497F-A0CA-087FE7004F25}" dt="2025-11-09T20:43:04.678" v="329" actId="26606"/>
          <ac:spMkLst>
            <pc:docMk/>
            <pc:sldMk cId="2800457062" sldId="263"/>
            <ac:spMk id="21" creationId="{E5F17139-31EE-46AC-B04F-DBBD852DD6CB}"/>
          </ac:spMkLst>
        </pc:spChg>
        <pc:grpChg chg="add">
          <ac:chgData name="Mihaela Amisculesei" userId="7f6498353ddc78a8" providerId="LiveId" clId="{2C29C432-F263-497F-A0CA-087FE7004F25}" dt="2025-11-09T20:43:04.678" v="329" actId="26606"/>
          <ac:grpSpMkLst>
            <pc:docMk/>
            <pc:sldMk cId="2800457062" sldId="263"/>
            <ac:grpSpMk id="22" creationId="{AF9AF3F3-CE0C-4125-BDD7-346487FA0B40}"/>
          </ac:grpSpMkLst>
        </pc:grpChg>
        <pc:grpChg chg="add">
          <ac:chgData name="Mihaela Amisculesei" userId="7f6498353ddc78a8" providerId="LiveId" clId="{2C29C432-F263-497F-A0CA-087FE7004F25}" dt="2025-11-09T20:43:04.678" v="329" actId="26606"/>
          <ac:grpSpMkLst>
            <pc:docMk/>
            <pc:sldMk cId="2800457062" sldId="263"/>
            <ac:grpSpMk id="36" creationId="{7CF625D3-71A3-4F30-A096-8EF334E959D0}"/>
          </ac:grpSpMkLst>
        </pc:grpChg>
        <pc:graphicFrameChg chg="add del">
          <ac:chgData name="Mihaela Amisculesei" userId="7f6498353ddc78a8" providerId="LiveId" clId="{2C29C432-F263-497F-A0CA-087FE7004F25}" dt="2025-11-09T20:43:04.658" v="328" actId="26606"/>
          <ac:graphicFrameMkLst>
            <pc:docMk/>
            <pc:sldMk cId="2800457062" sldId="263"/>
            <ac:graphicFrameMk id="6" creationId="{18375A53-E1C0-15C4-06A2-ABC386049FD6}"/>
          </ac:graphicFrameMkLst>
        </pc:graphicFrameChg>
        <pc:graphicFrameChg chg="add modGraphic">
          <ac:chgData name="Mihaela Amisculesei" userId="7f6498353ddc78a8" providerId="LiveId" clId="{2C29C432-F263-497F-A0CA-087FE7004F25}" dt="2025-11-09T20:43:24.251" v="343" actId="20577"/>
          <ac:graphicFrameMkLst>
            <pc:docMk/>
            <pc:sldMk cId="2800457062" sldId="263"/>
            <ac:graphicFrameMk id="38" creationId="{9AC8E83F-5C24-7CA0-3ED0-FBC20C0ADB8A}"/>
          </ac:graphicFrameMkLst>
        </pc:graphicFrameChg>
      </pc:sldChg>
      <pc:sldChg chg="addSp delSp modSp new mod setBg setClrOvrMap">
        <pc:chgData name="Mihaela Amisculesei" userId="7f6498353ddc78a8" providerId="LiveId" clId="{2C29C432-F263-497F-A0CA-087FE7004F25}" dt="2025-11-09T20:46:31.361" v="357" actId="26606"/>
        <pc:sldMkLst>
          <pc:docMk/>
          <pc:sldMk cId="623147283" sldId="264"/>
        </pc:sldMkLst>
        <pc:spChg chg="mod">
          <ac:chgData name="Mihaela Amisculesei" userId="7f6498353ddc78a8" providerId="LiveId" clId="{2C29C432-F263-497F-A0CA-087FE7004F25}" dt="2025-11-09T20:46:31.361" v="357" actId="26606"/>
          <ac:spMkLst>
            <pc:docMk/>
            <pc:sldMk cId="623147283" sldId="264"/>
            <ac:spMk id="2" creationId="{83C46DEE-C78D-F463-CAD1-290B600226FA}"/>
          </ac:spMkLst>
        </pc:spChg>
        <pc:spChg chg="add del">
          <ac:chgData name="Mihaela Amisculesei" userId="7f6498353ddc78a8" providerId="LiveId" clId="{2C29C432-F263-497F-A0CA-087FE7004F25}" dt="2025-11-09T20:46:31.361" v="357" actId="26606"/>
          <ac:spMkLst>
            <pc:docMk/>
            <pc:sldMk cId="623147283" sldId="264"/>
            <ac:spMk id="4" creationId="{F2A8441C-9E11-9628-D2ED-E762A66E71CE}"/>
          </ac:spMkLst>
        </pc:spChg>
        <pc:spChg chg="add del">
          <ac:chgData name="Mihaela Amisculesei" userId="7f6498353ddc78a8" providerId="LiveId" clId="{2C29C432-F263-497F-A0CA-087FE7004F25}" dt="2025-11-09T20:46:16.694" v="352" actId="26606"/>
          <ac:spMkLst>
            <pc:docMk/>
            <pc:sldMk cId="623147283" sldId="264"/>
            <ac:spMk id="10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46:31.329" v="356" actId="26606"/>
          <ac:spMkLst>
            <pc:docMk/>
            <pc:sldMk cId="623147283" sldId="264"/>
            <ac:spMk id="11" creationId="{B50AB553-2A96-4A92-96F2-93548E096954}"/>
          </ac:spMkLst>
        </pc:spChg>
        <pc:spChg chg="add del">
          <ac:chgData name="Mihaela Amisculesei" userId="7f6498353ddc78a8" providerId="LiveId" clId="{2C29C432-F263-497F-A0CA-087FE7004F25}" dt="2025-11-09T20:46:16.694" v="352" actId="26606"/>
          <ac:spMkLst>
            <pc:docMk/>
            <pc:sldMk cId="623147283" sldId="264"/>
            <ac:spMk id="12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46:16.694" v="352" actId="26606"/>
          <ac:spMkLst>
            <pc:docMk/>
            <pc:sldMk cId="623147283" sldId="264"/>
            <ac:spMk id="14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46:16.694" v="352" actId="26606"/>
          <ac:spMkLst>
            <pc:docMk/>
            <pc:sldMk cId="623147283" sldId="264"/>
            <ac:spMk id="16" creationId="{063BBA22-50EA-4C4D-BE05-F1CE4E63AA56}"/>
          </ac:spMkLst>
        </pc:spChg>
        <pc:spChg chg="add">
          <ac:chgData name="Mihaela Amisculesei" userId="7f6498353ddc78a8" providerId="LiveId" clId="{2C29C432-F263-497F-A0CA-087FE7004F25}" dt="2025-11-09T20:46:31.361" v="357" actId="26606"/>
          <ac:spMkLst>
            <pc:docMk/>
            <pc:sldMk cId="623147283" sldId="264"/>
            <ac:spMk id="27" creationId="{A3EFF7B1-6CB7-47D1-AD37-B870CA2B2151}"/>
          </ac:spMkLst>
        </pc:spChg>
        <pc:spChg chg="add">
          <ac:chgData name="Mihaela Amisculesei" userId="7f6498353ddc78a8" providerId="LiveId" clId="{2C29C432-F263-497F-A0CA-087FE7004F25}" dt="2025-11-09T20:46:31.361" v="357" actId="26606"/>
          <ac:spMkLst>
            <pc:docMk/>
            <pc:sldMk cId="623147283" sldId="264"/>
            <ac:spMk id="28" creationId="{A00D2CE1-35C1-46E6-BD59-CEE668BD90F4}"/>
          </ac:spMkLst>
        </pc:spChg>
        <pc:spChg chg="add">
          <ac:chgData name="Mihaela Amisculesei" userId="7f6498353ddc78a8" providerId="LiveId" clId="{2C29C432-F263-497F-A0CA-087FE7004F25}" dt="2025-11-09T20:46:31.361" v="357" actId="26606"/>
          <ac:spMkLst>
            <pc:docMk/>
            <pc:sldMk cId="623147283" sldId="264"/>
            <ac:spMk id="29" creationId="{7FA2962B-21B6-4689-A95D-A8FF6ADE47F1}"/>
          </ac:spMkLst>
        </pc:spChg>
        <pc:spChg chg="add">
          <ac:chgData name="Mihaela Amisculesei" userId="7f6498353ddc78a8" providerId="LiveId" clId="{2C29C432-F263-497F-A0CA-087FE7004F25}" dt="2025-11-09T20:46:31.361" v="357" actId="26606"/>
          <ac:spMkLst>
            <pc:docMk/>
            <pc:sldMk cId="623147283" sldId="264"/>
            <ac:spMk id="36" creationId="{E18403B7-F2C7-4C07-8522-21C31910902C}"/>
          </ac:spMkLst>
        </pc:spChg>
        <pc:grpChg chg="add">
          <ac:chgData name="Mihaela Amisculesei" userId="7f6498353ddc78a8" providerId="LiveId" clId="{2C29C432-F263-497F-A0CA-087FE7004F25}" dt="2025-11-09T20:46:31.361" v="357" actId="26606"/>
          <ac:grpSpMkLst>
            <pc:docMk/>
            <pc:sldMk cId="623147283" sldId="264"/>
            <ac:grpSpMk id="30" creationId="{A58DCE86-9AE1-46D1-96D6-04B8B3EDF6FA}"/>
          </ac:grpSpMkLst>
        </pc:grpChg>
        <pc:grpChg chg="add">
          <ac:chgData name="Mihaela Amisculesei" userId="7f6498353ddc78a8" providerId="LiveId" clId="{2C29C432-F263-497F-A0CA-087FE7004F25}" dt="2025-11-09T20:46:31.361" v="357" actId="26606"/>
          <ac:grpSpMkLst>
            <pc:docMk/>
            <pc:sldMk cId="623147283" sldId="264"/>
            <ac:grpSpMk id="38" creationId="{23B58CC6-A99E-43AF-A467-256F19287FB8}"/>
          </ac:grpSpMkLst>
        </pc:grpChg>
        <pc:grpChg chg="add">
          <ac:chgData name="Mihaela Amisculesei" userId="7f6498353ddc78a8" providerId="LiveId" clId="{2C29C432-F263-497F-A0CA-087FE7004F25}" dt="2025-11-09T20:46:31.361" v="357" actId="26606"/>
          <ac:grpSpMkLst>
            <pc:docMk/>
            <pc:sldMk cId="623147283" sldId="264"/>
            <ac:grpSpMk id="44" creationId="{80E95A5C-1E97-41C3-9DEC-245FF6DEBF1F}"/>
          </ac:grpSpMkLst>
        </pc:grpChg>
        <pc:graphicFrameChg chg="add del">
          <ac:chgData name="Mihaela Amisculesei" userId="7f6498353ddc78a8" providerId="LiveId" clId="{2C29C432-F263-497F-A0CA-087FE7004F25}" dt="2025-11-09T20:46:16.694" v="352" actId="26606"/>
          <ac:graphicFrameMkLst>
            <pc:docMk/>
            <pc:sldMk cId="623147283" sldId="264"/>
            <ac:graphicFrameMk id="6" creationId="{FA1C01B3-4A68-96FD-E6BE-B1A2CE031BA7}"/>
          </ac:graphicFrameMkLst>
        </pc:graphicFrameChg>
        <pc:graphicFrameChg chg="add del">
          <ac:chgData name="Mihaela Amisculesei" userId="7f6498353ddc78a8" providerId="LiveId" clId="{2C29C432-F263-497F-A0CA-087FE7004F25}" dt="2025-11-09T20:46:25.916" v="354" actId="26606"/>
          <ac:graphicFrameMkLst>
            <pc:docMk/>
            <pc:sldMk cId="623147283" sldId="264"/>
            <ac:graphicFrameMk id="18" creationId="{2D329610-68E0-53FF-3D74-11B873AAC766}"/>
          </ac:graphicFrameMkLst>
        </pc:graphicFrameChg>
        <pc:graphicFrameChg chg="add del">
          <ac:chgData name="Mihaela Amisculesei" userId="7f6498353ddc78a8" providerId="LiveId" clId="{2C29C432-F263-497F-A0CA-087FE7004F25}" dt="2025-11-09T20:46:31.329" v="356" actId="26606"/>
          <ac:graphicFrameMkLst>
            <pc:docMk/>
            <pc:sldMk cId="623147283" sldId="264"/>
            <ac:graphicFrameMk id="20" creationId="{1E74175E-FB3B-67D9-1A4A-E753DD368457}"/>
          </ac:graphicFrameMkLst>
        </pc:graphicFrameChg>
        <pc:graphicFrameChg chg="add">
          <ac:chgData name="Mihaela Amisculesei" userId="7f6498353ddc78a8" providerId="LiveId" clId="{2C29C432-F263-497F-A0CA-087FE7004F25}" dt="2025-11-09T20:46:31.361" v="357" actId="26606"/>
          <ac:graphicFrameMkLst>
            <pc:docMk/>
            <pc:sldMk cId="623147283" sldId="264"/>
            <ac:graphicFrameMk id="45" creationId="{7379C769-CB52-6BDF-4B15-674B5D1F9DD5}"/>
          </ac:graphicFrameMkLst>
        </pc:graphicFrameChg>
        <pc:picChg chg="add del">
          <ac:chgData name="Mihaela Amisculesei" userId="7f6498353ddc78a8" providerId="LiveId" clId="{2C29C432-F263-497F-A0CA-087FE7004F25}" dt="2025-11-09T20:46:31.329" v="356" actId="26606"/>
          <ac:picMkLst>
            <pc:docMk/>
            <pc:sldMk cId="623147283" sldId="264"/>
            <ac:picMk id="7" creationId="{05D271EF-68EF-7AF9-349A-73A4E3B05083}"/>
          </ac:picMkLst>
        </pc:picChg>
      </pc:sldChg>
      <pc:sldChg chg="modSp new del">
        <pc:chgData name="Mihaela Amisculesei" userId="7f6498353ddc78a8" providerId="LiveId" clId="{2C29C432-F263-497F-A0CA-087FE7004F25}" dt="2025-11-09T20:44:51.038" v="346" actId="680"/>
        <pc:sldMkLst>
          <pc:docMk/>
          <pc:sldMk cId="3419594795" sldId="264"/>
        </pc:sldMkLst>
        <pc:spChg chg="mod">
          <ac:chgData name="Mihaela Amisculesei" userId="7f6498353ddc78a8" providerId="LiveId" clId="{2C29C432-F263-497F-A0CA-087FE7004F25}" dt="2025-11-09T20:44:38.893" v="345"/>
          <ac:spMkLst>
            <pc:docMk/>
            <pc:sldMk cId="3419594795" sldId="264"/>
            <ac:spMk id="2" creationId="{F0F0EFBD-39B3-D907-F403-C6DFE93F7C8F}"/>
          </ac:spMkLst>
        </pc:spChg>
      </pc:sldChg>
      <pc:sldChg chg="addSp delSp modSp new mod setBg">
        <pc:chgData name="Mihaela Amisculesei" userId="7f6498353ddc78a8" providerId="LiveId" clId="{2C29C432-F263-497F-A0CA-087FE7004F25}" dt="2025-11-09T20:51:05.889" v="386" actId="20577"/>
        <pc:sldMkLst>
          <pc:docMk/>
          <pc:sldMk cId="763539106" sldId="265"/>
        </pc:sldMkLst>
        <pc:spChg chg="mod ord">
          <ac:chgData name="Mihaela Amisculesei" userId="7f6498353ddc78a8" providerId="LiveId" clId="{2C29C432-F263-497F-A0CA-087FE7004F25}" dt="2025-11-09T20:49:05.003" v="368" actId="26606"/>
          <ac:spMkLst>
            <pc:docMk/>
            <pc:sldMk cId="763539106" sldId="265"/>
            <ac:spMk id="2" creationId="{21243167-E300-2B46-58E2-3994575BE3FE}"/>
          </ac:spMkLst>
        </pc:spChg>
        <pc:spChg chg="del">
          <ac:chgData name="Mihaela Amisculesei" userId="7f6498353ddc78a8" providerId="LiveId" clId="{2C29C432-F263-497F-A0CA-087FE7004F25}" dt="2025-11-09T20:48:15.622" v="366" actId="26606"/>
          <ac:spMkLst>
            <pc:docMk/>
            <pc:sldMk cId="763539106" sldId="265"/>
            <ac:spMk id="3" creationId="{FD1058C8-BB22-9F75-2403-FD802E53CE6E}"/>
          </ac:spMkLst>
        </pc:spChg>
        <pc:spChg chg="mod">
          <ac:chgData name="Mihaela Amisculesei" userId="7f6498353ddc78a8" providerId="LiveId" clId="{2C29C432-F263-497F-A0CA-087FE7004F25}" dt="2025-11-09T20:51:05.889" v="386" actId="20577"/>
          <ac:spMkLst>
            <pc:docMk/>
            <pc:sldMk cId="763539106" sldId="265"/>
            <ac:spMk id="4" creationId="{727F6EB8-EAB3-9825-B3CF-63F69193AF69}"/>
          </ac:spMkLst>
        </pc:spChg>
        <pc:spChg chg="add del">
          <ac:chgData name="Mihaela Amisculesei" userId="7f6498353ddc78a8" providerId="LiveId" clId="{2C29C432-F263-497F-A0CA-087FE7004F25}" dt="2025-11-09T20:49:05.003" v="368" actId="26606"/>
          <ac:spMkLst>
            <pc:docMk/>
            <pc:sldMk cId="763539106" sldId="265"/>
            <ac:spMk id="10" creationId="{AE3A741D-C19B-960A-5803-1C5887147820}"/>
          </ac:spMkLst>
        </pc:spChg>
        <pc:spChg chg="add del">
          <ac:chgData name="Mihaela Amisculesei" userId="7f6498353ddc78a8" providerId="LiveId" clId="{2C29C432-F263-497F-A0CA-087FE7004F25}" dt="2025-11-09T20:49:05.003" v="368" actId="26606"/>
          <ac:spMkLst>
            <pc:docMk/>
            <pc:sldMk cId="763539106" sldId="265"/>
            <ac:spMk id="12" creationId="{DC39DE25-0E4E-0AA7-0932-1D78C2372786}"/>
          </ac:spMkLst>
        </pc:spChg>
        <pc:spChg chg="add del">
          <ac:chgData name="Mihaela Amisculesei" userId="7f6498353ddc78a8" providerId="LiveId" clId="{2C29C432-F263-497F-A0CA-087FE7004F25}" dt="2025-11-09T20:49:05.003" v="368" actId="26606"/>
          <ac:spMkLst>
            <pc:docMk/>
            <pc:sldMk cId="763539106" sldId="265"/>
            <ac:spMk id="14" creationId="{8D6EA299-0840-6DEA-E670-C49AEBC87E89}"/>
          </ac:spMkLst>
        </pc:spChg>
        <pc:spChg chg="add">
          <ac:chgData name="Mihaela Amisculesei" userId="7f6498353ddc78a8" providerId="LiveId" clId="{2C29C432-F263-497F-A0CA-087FE7004F25}" dt="2025-11-09T20:49:05.003" v="368" actId="26606"/>
          <ac:spMkLst>
            <pc:docMk/>
            <pc:sldMk cId="763539106" sldId="265"/>
            <ac:spMk id="19" creationId="{3ECBE1F1-D69B-4AFA-ABD5-8E41720EF6DE}"/>
          </ac:spMkLst>
        </pc:spChg>
        <pc:spChg chg="add">
          <ac:chgData name="Mihaela Amisculesei" userId="7f6498353ddc78a8" providerId="LiveId" clId="{2C29C432-F263-497F-A0CA-087FE7004F25}" dt="2025-11-09T20:49:05.003" v="368" actId="26606"/>
          <ac:spMkLst>
            <pc:docMk/>
            <pc:sldMk cId="763539106" sldId="265"/>
            <ac:spMk id="21" creationId="{603A6265-E10C-4B85-9C20-E75FCAF9CC63}"/>
          </ac:spMkLst>
        </pc:spChg>
        <pc:picChg chg="add mod">
          <ac:chgData name="Mihaela Amisculesei" userId="7f6498353ddc78a8" providerId="LiveId" clId="{2C29C432-F263-497F-A0CA-087FE7004F25}" dt="2025-11-09T20:49:05.003" v="368" actId="26606"/>
          <ac:picMkLst>
            <pc:docMk/>
            <pc:sldMk cId="763539106" sldId="265"/>
            <ac:picMk id="6" creationId="{8FCD1A95-7B06-2084-BF25-56DD7E1CDBBF}"/>
          </ac:picMkLst>
        </pc:picChg>
      </pc:sldChg>
      <pc:sldChg chg="addSp delSp modSp new mod setBg">
        <pc:chgData name="Mihaela Amisculesei" userId="7f6498353ddc78a8" providerId="LiveId" clId="{2C29C432-F263-497F-A0CA-087FE7004F25}" dt="2025-11-09T20:59:08.542" v="430" actId="26606"/>
        <pc:sldMkLst>
          <pc:docMk/>
          <pc:sldMk cId="295700872" sldId="266"/>
        </pc:sldMkLst>
        <pc:spChg chg="mod">
          <ac:chgData name="Mihaela Amisculesei" userId="7f6498353ddc78a8" providerId="LiveId" clId="{2C29C432-F263-497F-A0CA-087FE7004F25}" dt="2025-11-09T20:59:08.518" v="429" actId="26606"/>
          <ac:spMkLst>
            <pc:docMk/>
            <pc:sldMk cId="295700872" sldId="266"/>
            <ac:spMk id="2" creationId="{3595AE4F-02E1-BF2E-3197-FF693BC68B0E}"/>
          </ac:spMkLst>
        </pc:spChg>
        <pc:spChg chg="add del">
          <ac:chgData name="Mihaela Amisculesei" userId="7f6498353ddc78a8" providerId="LiveId" clId="{2C29C432-F263-497F-A0CA-087FE7004F25}" dt="2025-11-09T20:55:20.155" v="405" actId="26606"/>
          <ac:spMkLst>
            <pc:docMk/>
            <pc:sldMk cId="295700872" sldId="266"/>
            <ac:spMk id="3" creationId="{59079C23-5BE3-5BCD-AF76-F82E888CD6B9}"/>
          </ac:spMkLst>
        </pc:spChg>
        <pc:spChg chg="del mod">
          <ac:chgData name="Mihaela Amisculesei" userId="7f6498353ddc78a8" providerId="LiveId" clId="{2C29C432-F263-497F-A0CA-087FE7004F25}" dt="2025-11-09T20:55:20.155" v="405" actId="26606"/>
          <ac:spMkLst>
            <pc:docMk/>
            <pc:sldMk cId="295700872" sldId="266"/>
            <ac:spMk id="4" creationId="{E65F398A-CBA1-540D-6CEB-57925809072B}"/>
          </ac:spMkLst>
        </pc:spChg>
        <pc:spChg chg="add del">
          <ac:chgData name="Mihaela Amisculesei" userId="7f6498353ddc78a8" providerId="LiveId" clId="{2C29C432-F263-497F-A0CA-087FE7004F25}" dt="2025-11-09T20:55:20.139" v="404" actId="26606"/>
          <ac:spMkLst>
            <pc:docMk/>
            <pc:sldMk cId="295700872" sldId="266"/>
            <ac:spMk id="10" creationId="{AE3A741D-C19B-960A-5803-1C5887147820}"/>
          </ac:spMkLst>
        </pc:spChg>
        <pc:spChg chg="add del">
          <ac:chgData name="Mihaela Amisculesei" userId="7f6498353ddc78a8" providerId="LiveId" clId="{2C29C432-F263-497F-A0CA-087FE7004F25}" dt="2025-11-09T20:55:20.139" v="404" actId="26606"/>
          <ac:spMkLst>
            <pc:docMk/>
            <pc:sldMk cId="295700872" sldId="266"/>
            <ac:spMk id="12" creationId="{DC39DE25-0E4E-0AA7-0932-1D78C2372786}"/>
          </ac:spMkLst>
        </pc:spChg>
        <pc:spChg chg="add del">
          <ac:chgData name="Mihaela Amisculesei" userId="7f6498353ddc78a8" providerId="LiveId" clId="{2C29C432-F263-497F-A0CA-087FE7004F25}" dt="2025-11-09T20:55:20.139" v="404" actId="26606"/>
          <ac:spMkLst>
            <pc:docMk/>
            <pc:sldMk cId="295700872" sldId="266"/>
            <ac:spMk id="14" creationId="{8D6EA299-0840-6DEA-E670-C49AEBC87E89}"/>
          </ac:spMkLst>
        </pc:spChg>
        <pc:spChg chg="add del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16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17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18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19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8:30.616" v="411" actId="26606"/>
          <ac:spMkLst>
            <pc:docMk/>
            <pc:sldMk cId="295700872" sldId="266"/>
            <ac:spMk id="25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8:30.616" v="411" actId="26606"/>
          <ac:spMkLst>
            <pc:docMk/>
            <pc:sldMk cId="295700872" sldId="266"/>
            <ac:spMk id="27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8:30.616" v="411" actId="26606"/>
          <ac:spMkLst>
            <pc:docMk/>
            <pc:sldMk cId="295700872" sldId="266"/>
            <ac:spMk id="29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8:30.616" v="411" actId="26606"/>
          <ac:spMkLst>
            <pc:docMk/>
            <pc:sldMk cId="295700872" sldId="266"/>
            <ac:spMk id="31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8:32.443" v="413" actId="26606"/>
          <ac:spMkLst>
            <pc:docMk/>
            <pc:sldMk cId="295700872" sldId="266"/>
            <ac:spMk id="33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8:32.443" v="413" actId="26606"/>
          <ac:spMkLst>
            <pc:docMk/>
            <pc:sldMk cId="295700872" sldId="266"/>
            <ac:spMk id="34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8:32.443" v="413" actId="26606"/>
          <ac:spMkLst>
            <pc:docMk/>
            <pc:sldMk cId="295700872" sldId="266"/>
            <ac:spMk id="35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8:32.443" v="413" actId="26606"/>
          <ac:spMkLst>
            <pc:docMk/>
            <pc:sldMk cId="295700872" sldId="266"/>
            <ac:spMk id="36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8:33.665" v="415" actId="26606"/>
          <ac:spMkLst>
            <pc:docMk/>
            <pc:sldMk cId="295700872" sldId="266"/>
            <ac:spMk id="38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8:33.665" v="415" actId="26606"/>
          <ac:spMkLst>
            <pc:docMk/>
            <pc:sldMk cId="295700872" sldId="266"/>
            <ac:spMk id="39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8:33.665" v="415" actId="26606"/>
          <ac:spMkLst>
            <pc:docMk/>
            <pc:sldMk cId="295700872" sldId="266"/>
            <ac:spMk id="40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8:33.665" v="415" actId="26606"/>
          <ac:spMkLst>
            <pc:docMk/>
            <pc:sldMk cId="295700872" sldId="266"/>
            <ac:spMk id="41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8:36.198" v="417" actId="26606"/>
          <ac:spMkLst>
            <pc:docMk/>
            <pc:sldMk cId="295700872" sldId="266"/>
            <ac:spMk id="43" creationId="{955A2079-FA98-4876-80F0-72364A7D2EA4}"/>
          </ac:spMkLst>
        </pc:spChg>
        <pc:spChg chg="add del">
          <ac:chgData name="Mihaela Amisculesei" userId="7f6498353ddc78a8" providerId="LiveId" clId="{2C29C432-F263-497F-A0CA-087FE7004F25}" dt="2025-11-09T20:58:38.262" v="419" actId="26606"/>
          <ac:spMkLst>
            <pc:docMk/>
            <pc:sldMk cId="295700872" sldId="266"/>
            <ac:spMk id="45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8:38.262" v="419" actId="26606"/>
          <ac:spMkLst>
            <pc:docMk/>
            <pc:sldMk cId="295700872" sldId="266"/>
            <ac:spMk id="46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8:38.262" v="419" actId="26606"/>
          <ac:spMkLst>
            <pc:docMk/>
            <pc:sldMk cId="295700872" sldId="266"/>
            <ac:spMk id="47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8:38.262" v="419" actId="26606"/>
          <ac:spMkLst>
            <pc:docMk/>
            <pc:sldMk cId="295700872" sldId="266"/>
            <ac:spMk id="48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8:40.328" v="421" actId="26606"/>
          <ac:spMkLst>
            <pc:docMk/>
            <pc:sldMk cId="295700872" sldId="266"/>
            <ac:spMk id="50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8:40.328" v="421" actId="26606"/>
          <ac:spMkLst>
            <pc:docMk/>
            <pc:sldMk cId="295700872" sldId="266"/>
            <ac:spMk id="51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8:40.328" v="421" actId="26606"/>
          <ac:spMkLst>
            <pc:docMk/>
            <pc:sldMk cId="295700872" sldId="266"/>
            <ac:spMk id="52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8:40.328" v="421" actId="26606"/>
          <ac:spMkLst>
            <pc:docMk/>
            <pc:sldMk cId="295700872" sldId="266"/>
            <ac:spMk id="53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8:53.369" v="423" actId="26606"/>
          <ac:spMkLst>
            <pc:docMk/>
            <pc:sldMk cId="295700872" sldId="266"/>
            <ac:spMk id="55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8:53.369" v="423" actId="26606"/>
          <ac:spMkLst>
            <pc:docMk/>
            <pc:sldMk cId="295700872" sldId="266"/>
            <ac:spMk id="56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8:53.369" v="423" actId="26606"/>
          <ac:spMkLst>
            <pc:docMk/>
            <pc:sldMk cId="295700872" sldId="266"/>
            <ac:spMk id="57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8:53.369" v="423" actId="26606"/>
          <ac:spMkLst>
            <pc:docMk/>
            <pc:sldMk cId="295700872" sldId="266"/>
            <ac:spMk id="58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8:57.036" v="425" actId="26606"/>
          <ac:spMkLst>
            <pc:docMk/>
            <pc:sldMk cId="295700872" sldId="266"/>
            <ac:spMk id="60" creationId="{955A2079-FA98-4876-80F0-72364A7D2EA4}"/>
          </ac:spMkLst>
        </pc:spChg>
        <pc:spChg chg="add del">
          <ac:chgData name="Mihaela Amisculesei" userId="7f6498353ddc78a8" providerId="LiveId" clId="{2C29C432-F263-497F-A0CA-087FE7004F25}" dt="2025-11-09T20:59:02.389" v="427" actId="26606"/>
          <ac:spMkLst>
            <pc:docMk/>
            <pc:sldMk cId="295700872" sldId="266"/>
            <ac:spMk id="62" creationId="{BACC6370-2D7E-4714-9D71-7542949D7D5D}"/>
          </ac:spMkLst>
        </pc:spChg>
        <pc:spChg chg="add del">
          <ac:chgData name="Mihaela Amisculesei" userId="7f6498353ddc78a8" providerId="LiveId" clId="{2C29C432-F263-497F-A0CA-087FE7004F25}" dt="2025-11-09T20:59:02.389" v="427" actId="26606"/>
          <ac:spMkLst>
            <pc:docMk/>
            <pc:sldMk cId="295700872" sldId="266"/>
            <ac:spMk id="63" creationId="{F68B3F68-107C-434F-AA38-110D5EA91B85}"/>
          </ac:spMkLst>
        </pc:spChg>
        <pc:spChg chg="add del">
          <ac:chgData name="Mihaela Amisculesei" userId="7f6498353ddc78a8" providerId="LiveId" clId="{2C29C432-F263-497F-A0CA-087FE7004F25}" dt="2025-11-09T20:59:02.389" v="427" actId="26606"/>
          <ac:spMkLst>
            <pc:docMk/>
            <pc:sldMk cId="295700872" sldId="266"/>
            <ac:spMk id="64" creationId="{AAD0DBB9-1A4B-4391-81D4-CB19F9AB918A}"/>
          </ac:spMkLst>
        </pc:spChg>
        <pc:spChg chg="add del">
          <ac:chgData name="Mihaela Amisculesei" userId="7f6498353ddc78a8" providerId="LiveId" clId="{2C29C432-F263-497F-A0CA-087FE7004F25}" dt="2025-11-09T20:59:02.389" v="427" actId="26606"/>
          <ac:spMkLst>
            <pc:docMk/>
            <pc:sldMk cId="295700872" sldId="266"/>
            <ac:spMk id="65" creationId="{063BBA22-50EA-4C4D-BE05-F1CE4E63AA56}"/>
          </ac:spMkLst>
        </pc:spChg>
        <pc:spChg chg="add del">
          <ac:chgData name="Mihaela Amisculesei" userId="7f6498353ddc78a8" providerId="LiveId" clId="{2C29C432-F263-497F-A0CA-087FE7004F25}" dt="2025-11-09T20:59:08.518" v="429" actId="26606"/>
          <ac:spMkLst>
            <pc:docMk/>
            <pc:sldMk cId="295700872" sldId="266"/>
            <ac:spMk id="67" creationId="{6C4028FD-8BAA-4A19-BFDE-594D991B7552}"/>
          </ac:spMkLst>
        </pc:spChg>
        <pc:spChg chg="add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69" creationId="{BACC6370-2D7E-4714-9D71-7542949D7D5D}"/>
          </ac:spMkLst>
        </pc:spChg>
        <pc:spChg chg="add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70" creationId="{F68B3F68-107C-434F-AA38-110D5EA91B85}"/>
          </ac:spMkLst>
        </pc:spChg>
        <pc:spChg chg="add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71" creationId="{AAD0DBB9-1A4B-4391-81D4-CB19F9AB918A}"/>
          </ac:spMkLst>
        </pc:spChg>
        <pc:spChg chg="add">
          <ac:chgData name="Mihaela Amisculesei" userId="7f6498353ddc78a8" providerId="LiveId" clId="{2C29C432-F263-497F-A0CA-087FE7004F25}" dt="2025-11-09T20:59:08.542" v="430" actId="26606"/>
          <ac:spMkLst>
            <pc:docMk/>
            <pc:sldMk cId="295700872" sldId="266"/>
            <ac:spMk id="72" creationId="{063BBA22-50EA-4C4D-BE05-F1CE4E63AA56}"/>
          </ac:spMkLst>
        </pc:spChg>
        <pc:graphicFrameChg chg="add mod modGraphic">
          <ac:chgData name="Mihaela Amisculesei" userId="7f6498353ddc78a8" providerId="LiveId" clId="{2C29C432-F263-497F-A0CA-087FE7004F25}" dt="2025-11-09T20:59:08.542" v="430" actId="26606"/>
          <ac:graphicFrameMkLst>
            <pc:docMk/>
            <pc:sldMk cId="295700872" sldId="266"/>
            <ac:graphicFrameMk id="20" creationId="{5ADC55E8-7859-B18D-7677-1F1848C86E0A}"/>
          </ac:graphicFrameMkLst>
        </pc:graphicFrameChg>
        <pc:picChg chg="add del">
          <ac:chgData name="Mihaela Amisculesei" userId="7f6498353ddc78a8" providerId="LiveId" clId="{2C29C432-F263-497F-A0CA-087FE7004F25}" dt="2025-11-09T20:55:20.139" v="404" actId="26606"/>
          <ac:picMkLst>
            <pc:docMk/>
            <pc:sldMk cId="295700872" sldId="266"/>
            <ac:picMk id="6" creationId="{0A80E947-E31F-86BA-CA5D-91BA15B6F59D}"/>
          </ac:picMkLst>
        </pc:picChg>
      </pc:sldChg>
      <pc:sldChg chg="addSp delSp modSp new del mod setBg">
        <pc:chgData name="Mihaela Amisculesei" userId="7f6498353ddc78a8" providerId="LiveId" clId="{2C29C432-F263-497F-A0CA-087FE7004F25}" dt="2025-11-09T21:02:46.253" v="445" actId="680"/>
        <pc:sldMkLst>
          <pc:docMk/>
          <pc:sldMk cId="1787473937" sldId="267"/>
        </pc:sldMkLst>
        <pc:spChg chg="mod">
          <ac:chgData name="Mihaela Amisculesei" userId="7f6498353ddc78a8" providerId="LiveId" clId="{2C29C432-F263-497F-A0CA-087FE7004F25}" dt="2025-11-09T21:02:41.975" v="444" actId="14100"/>
          <ac:spMkLst>
            <pc:docMk/>
            <pc:sldMk cId="1787473937" sldId="267"/>
            <ac:spMk id="2" creationId="{6C30C967-50AF-2386-A02A-8F3B7B065060}"/>
          </ac:spMkLst>
        </pc:spChg>
        <pc:spChg chg="add del">
          <ac:chgData name="Mihaela Amisculesei" userId="7f6498353ddc78a8" providerId="LiveId" clId="{2C29C432-F263-497F-A0CA-087FE7004F25}" dt="2025-11-09T21:02:34.494" v="440" actId="26606"/>
          <ac:spMkLst>
            <pc:docMk/>
            <pc:sldMk cId="1787473937" sldId="267"/>
            <ac:spMk id="8" creationId="{9180DE06-7362-4888-AADA-7AADD57AC49D}"/>
          </ac:spMkLst>
        </pc:spChg>
        <pc:spChg chg="add del">
          <ac:chgData name="Mihaela Amisculesei" userId="7f6498353ddc78a8" providerId="LiveId" clId="{2C29C432-F263-497F-A0CA-087FE7004F25}" dt="2025-11-09T21:02:34.494" v="440" actId="26606"/>
          <ac:spMkLst>
            <pc:docMk/>
            <pc:sldMk cId="1787473937" sldId="267"/>
            <ac:spMk id="14" creationId="{04357C93-F0CB-4A1C-8F77-4E9063789819}"/>
          </ac:spMkLst>
        </pc:spChg>
        <pc:grpChg chg="add del">
          <ac:chgData name="Mihaela Amisculesei" userId="7f6498353ddc78a8" providerId="LiveId" clId="{2C29C432-F263-497F-A0CA-087FE7004F25}" dt="2025-11-09T21:02:34.494" v="440" actId="26606"/>
          <ac:grpSpMkLst>
            <pc:docMk/>
            <pc:sldMk cId="1787473937" sldId="267"/>
            <ac:grpSpMk id="10" creationId="{3AF6A671-C637-4547-85F4-51B6D1881399}"/>
          </ac:grpSpMkLst>
        </pc:grpChg>
        <pc:graphicFrameChg chg="add mod modGraphic">
          <ac:chgData name="Mihaela Amisculesei" userId="7f6498353ddc78a8" providerId="LiveId" clId="{2C29C432-F263-497F-A0CA-087FE7004F25}" dt="2025-11-09T21:02:41.088" v="443" actId="14100"/>
          <ac:graphicFrameMkLst>
            <pc:docMk/>
            <pc:sldMk cId="1787473937" sldId="267"/>
            <ac:graphicFrameMk id="3" creationId="{DD989604-8D27-A506-973D-CD89ADA853B9}"/>
          </ac:graphicFrameMkLst>
        </pc:graphicFrameChg>
      </pc:sldChg>
      <pc:sldChg chg="addSp delSp modSp new mod setBg">
        <pc:chgData name="Mihaela Amisculesei" userId="7f6498353ddc78a8" providerId="LiveId" clId="{2C29C432-F263-497F-A0CA-087FE7004F25}" dt="2025-11-09T21:06:32.292" v="471" actId="14100"/>
        <pc:sldMkLst>
          <pc:docMk/>
          <pc:sldMk cId="2279158260" sldId="267"/>
        </pc:sldMkLst>
        <pc:spChg chg="mod">
          <ac:chgData name="Mihaela Amisculesei" userId="7f6498353ddc78a8" providerId="LiveId" clId="{2C29C432-F263-497F-A0CA-087FE7004F25}" dt="2025-11-09T21:06:07.277" v="467" actId="26606"/>
          <ac:spMkLst>
            <pc:docMk/>
            <pc:sldMk cId="2279158260" sldId="267"/>
            <ac:spMk id="2" creationId="{886CB193-529E-EE03-2F9F-CC55AEBFFEAE}"/>
          </ac:spMkLst>
        </pc:spChg>
        <pc:spChg chg="add del">
          <ac:chgData name="Mihaela Amisculesei" userId="7f6498353ddc78a8" providerId="LiveId" clId="{2C29C432-F263-497F-A0CA-087FE7004F25}" dt="2025-11-09T21:06:07.277" v="467" actId="26606"/>
          <ac:spMkLst>
            <pc:docMk/>
            <pc:sldMk cId="2279158260" sldId="267"/>
            <ac:spMk id="8" creationId="{D4771268-CB57-404A-9271-370EB28F6090}"/>
          </ac:spMkLst>
        </pc:spChg>
        <pc:spChg chg="add del">
          <ac:chgData name="Mihaela Amisculesei" userId="7f6498353ddc78a8" providerId="LiveId" clId="{2C29C432-F263-497F-A0CA-087FE7004F25}" dt="2025-11-09T21:05:53.250" v="462" actId="26606"/>
          <ac:spMkLst>
            <pc:docMk/>
            <pc:sldMk cId="2279158260" sldId="267"/>
            <ac:spMk id="13" creationId="{47942995-B07F-4636-9A06-C6A104B260A8}"/>
          </ac:spMkLst>
        </pc:spChg>
        <pc:spChg chg="add del">
          <ac:chgData name="Mihaela Amisculesei" userId="7f6498353ddc78a8" providerId="LiveId" clId="{2C29C432-F263-497F-A0CA-087FE7004F25}" dt="2025-11-09T21:06:05.239" v="464" actId="26606"/>
          <ac:spMkLst>
            <pc:docMk/>
            <pc:sldMk cId="2279158260" sldId="267"/>
            <ac:spMk id="19" creationId="{A7009A0A-BEF5-4EAC-AF15-E4F9F002E239}"/>
          </ac:spMkLst>
        </pc:spChg>
        <pc:spChg chg="add del">
          <ac:chgData name="Mihaela Amisculesei" userId="7f6498353ddc78a8" providerId="LiveId" clId="{2C29C432-F263-497F-A0CA-087FE7004F25}" dt="2025-11-09T21:05:53.250" v="462" actId="26606"/>
          <ac:spMkLst>
            <pc:docMk/>
            <pc:sldMk cId="2279158260" sldId="267"/>
            <ac:spMk id="20" creationId="{B81933D1-5615-42C7-9C0B-4EB7105CCE2D}"/>
          </ac:spMkLst>
        </pc:spChg>
        <pc:spChg chg="add del">
          <ac:chgData name="Mihaela Amisculesei" userId="7f6498353ddc78a8" providerId="LiveId" clId="{2C29C432-F263-497F-A0CA-087FE7004F25}" dt="2025-11-09T21:05:53.250" v="462" actId="26606"/>
          <ac:spMkLst>
            <pc:docMk/>
            <pc:sldMk cId="2279158260" sldId="267"/>
            <ac:spMk id="22" creationId="{19C9EAEA-39D0-4B0E-A0EB-51E7B26740B1}"/>
          </ac:spMkLst>
        </pc:spChg>
        <pc:spChg chg="add del">
          <ac:chgData name="Mihaela Amisculesei" userId="7f6498353ddc78a8" providerId="LiveId" clId="{2C29C432-F263-497F-A0CA-087FE7004F25}" dt="2025-11-09T21:06:05.239" v="464" actId="26606"/>
          <ac:spMkLst>
            <pc:docMk/>
            <pc:sldMk cId="2279158260" sldId="267"/>
            <ac:spMk id="24" creationId="{A8384FB5-9ADC-4DDC-881B-597D56F5B15D}"/>
          </ac:spMkLst>
        </pc:spChg>
        <pc:spChg chg="add del">
          <ac:chgData name="Mihaela Amisculesei" userId="7f6498353ddc78a8" providerId="LiveId" clId="{2C29C432-F263-497F-A0CA-087FE7004F25}" dt="2025-11-09T21:06:05.239" v="464" actId="26606"/>
          <ac:spMkLst>
            <pc:docMk/>
            <pc:sldMk cId="2279158260" sldId="267"/>
            <ac:spMk id="25" creationId="{1199E1B1-A8C0-4FE8-A5A8-1CB41D69F857}"/>
          </ac:spMkLst>
        </pc:spChg>
        <pc:spChg chg="add del">
          <ac:chgData name="Mihaela Amisculesei" userId="7f6498353ddc78a8" providerId="LiveId" clId="{2C29C432-F263-497F-A0CA-087FE7004F25}" dt="2025-11-09T21:06:05.239" v="464" actId="26606"/>
          <ac:spMkLst>
            <pc:docMk/>
            <pc:sldMk cId="2279158260" sldId="267"/>
            <ac:spMk id="26" creationId="{84A8DE83-DE75-4B41-9DB4-A7EC0B0DEC0B}"/>
          </ac:spMkLst>
        </pc:spChg>
        <pc:spChg chg="add del">
          <ac:chgData name="Mihaela Amisculesei" userId="7f6498353ddc78a8" providerId="LiveId" clId="{2C29C432-F263-497F-A0CA-087FE7004F25}" dt="2025-11-09T21:06:07.268" v="466" actId="26606"/>
          <ac:spMkLst>
            <pc:docMk/>
            <pc:sldMk cId="2279158260" sldId="267"/>
            <ac:spMk id="28" creationId="{47942995-B07F-4636-9A06-C6A104B260A8}"/>
          </ac:spMkLst>
        </pc:spChg>
        <pc:spChg chg="add del">
          <ac:chgData name="Mihaela Amisculesei" userId="7f6498353ddc78a8" providerId="LiveId" clId="{2C29C432-F263-497F-A0CA-087FE7004F25}" dt="2025-11-09T21:06:07.268" v="466" actId="26606"/>
          <ac:spMkLst>
            <pc:docMk/>
            <pc:sldMk cId="2279158260" sldId="267"/>
            <ac:spMk id="30" creationId="{B81933D1-5615-42C7-9C0B-4EB7105CCE2D}"/>
          </ac:spMkLst>
        </pc:spChg>
        <pc:spChg chg="add del">
          <ac:chgData name="Mihaela Amisculesei" userId="7f6498353ddc78a8" providerId="LiveId" clId="{2C29C432-F263-497F-A0CA-087FE7004F25}" dt="2025-11-09T21:06:07.268" v="466" actId="26606"/>
          <ac:spMkLst>
            <pc:docMk/>
            <pc:sldMk cId="2279158260" sldId="267"/>
            <ac:spMk id="31" creationId="{19C9EAEA-39D0-4B0E-A0EB-51E7B26740B1}"/>
          </ac:spMkLst>
        </pc:spChg>
        <pc:spChg chg="add">
          <ac:chgData name="Mihaela Amisculesei" userId="7f6498353ddc78a8" providerId="LiveId" clId="{2C29C432-F263-497F-A0CA-087FE7004F25}" dt="2025-11-09T21:06:07.277" v="467" actId="26606"/>
          <ac:spMkLst>
            <pc:docMk/>
            <pc:sldMk cId="2279158260" sldId="267"/>
            <ac:spMk id="33" creationId="{D4771268-CB57-404A-9271-370EB28F6090}"/>
          </ac:spMkLst>
        </pc:spChg>
        <pc:grpChg chg="add del">
          <ac:chgData name="Mihaela Amisculesei" userId="7f6498353ddc78a8" providerId="LiveId" clId="{2C29C432-F263-497F-A0CA-087FE7004F25}" dt="2025-11-09T21:05:53.250" v="462" actId="26606"/>
          <ac:grpSpMkLst>
            <pc:docMk/>
            <pc:sldMk cId="2279158260" sldId="267"/>
            <ac:grpSpMk id="15" creationId="{032D8612-31EB-44CF-A1D0-14FD4C705424}"/>
          </ac:grpSpMkLst>
        </pc:grpChg>
        <pc:grpChg chg="add del">
          <ac:chgData name="Mihaela Amisculesei" userId="7f6498353ddc78a8" providerId="LiveId" clId="{2C29C432-F263-497F-A0CA-087FE7004F25}" dt="2025-11-09T21:06:07.268" v="466" actId="26606"/>
          <ac:grpSpMkLst>
            <pc:docMk/>
            <pc:sldMk cId="2279158260" sldId="267"/>
            <ac:grpSpMk id="29" creationId="{032D8612-31EB-44CF-A1D0-14FD4C705424}"/>
          </ac:grpSpMkLst>
        </pc:grpChg>
        <pc:picChg chg="add mod">
          <ac:chgData name="Mihaela Amisculesei" userId="7f6498353ddc78a8" providerId="LiveId" clId="{2C29C432-F263-497F-A0CA-087FE7004F25}" dt="2025-11-09T21:06:32.292" v="471" actId="14100"/>
          <ac:picMkLst>
            <pc:docMk/>
            <pc:sldMk cId="2279158260" sldId="267"/>
            <ac:picMk id="3" creationId="{5C956043-A4B5-E8C1-2E18-24710EF4F137}"/>
          </ac:picMkLst>
        </pc:picChg>
      </pc:sldChg>
      <pc:sldChg chg="addSp delSp modSp new mod setBg">
        <pc:chgData name="Mihaela Amisculesei" userId="7f6498353ddc78a8" providerId="LiveId" clId="{2C29C432-F263-497F-A0CA-087FE7004F25}" dt="2025-11-09T21:11:19.635" v="477" actId="26606"/>
        <pc:sldMkLst>
          <pc:docMk/>
          <pc:sldMk cId="3694218781" sldId="268"/>
        </pc:sldMkLst>
        <pc:spChg chg="mod">
          <ac:chgData name="Mihaela Amisculesei" userId="7f6498353ddc78a8" providerId="LiveId" clId="{2C29C432-F263-497F-A0CA-087FE7004F25}" dt="2025-11-09T21:11:19.635" v="477" actId="26606"/>
          <ac:spMkLst>
            <pc:docMk/>
            <pc:sldMk cId="3694218781" sldId="268"/>
            <ac:spMk id="2" creationId="{49FD8491-F0CC-F434-723F-097A34CB859B}"/>
          </ac:spMkLst>
        </pc:spChg>
        <pc:spChg chg="del">
          <ac:chgData name="Mihaela Amisculesei" userId="7f6498353ddc78a8" providerId="LiveId" clId="{2C29C432-F263-497F-A0CA-087FE7004F25}" dt="2025-11-09T21:11:19.635" v="477" actId="26606"/>
          <ac:spMkLst>
            <pc:docMk/>
            <pc:sldMk cId="3694218781" sldId="268"/>
            <ac:spMk id="3" creationId="{C29C5D7C-DDB8-5371-0A34-902C4A37927A}"/>
          </ac:spMkLst>
        </pc:spChg>
        <pc:spChg chg="del mod">
          <ac:chgData name="Mihaela Amisculesei" userId="7f6498353ddc78a8" providerId="LiveId" clId="{2C29C432-F263-497F-A0CA-087FE7004F25}" dt="2025-11-09T21:11:19.635" v="477" actId="26606"/>
          <ac:spMkLst>
            <pc:docMk/>
            <pc:sldMk cId="3694218781" sldId="268"/>
            <ac:spMk id="4" creationId="{F461B53B-4247-AB18-351A-4271652FA021}"/>
          </ac:spMkLst>
        </pc:spChg>
        <pc:spChg chg="add">
          <ac:chgData name="Mihaela Amisculesei" userId="7f6498353ddc78a8" providerId="LiveId" clId="{2C29C432-F263-497F-A0CA-087FE7004F25}" dt="2025-11-09T21:11:19.635" v="477" actId="26606"/>
          <ac:spMkLst>
            <pc:docMk/>
            <pc:sldMk cId="3694218781" sldId="268"/>
            <ac:spMk id="10" creationId="{2659FDB4-FCBE-4A89-B46D-43D4FA54464D}"/>
          </ac:spMkLst>
        </pc:spChg>
        <pc:graphicFrameChg chg="add">
          <ac:chgData name="Mihaela Amisculesei" userId="7f6498353ddc78a8" providerId="LiveId" clId="{2C29C432-F263-497F-A0CA-087FE7004F25}" dt="2025-11-09T21:11:19.635" v="477" actId="26606"/>
          <ac:graphicFrameMkLst>
            <pc:docMk/>
            <pc:sldMk cId="3694218781" sldId="268"/>
            <ac:graphicFrameMk id="6" creationId="{88FE37E0-AD7D-8009-40D8-D3D749F2449B}"/>
          </ac:graphicFrameMkLst>
        </pc:graphicFrameChg>
        <pc:cxnChg chg="add">
          <ac:chgData name="Mihaela Amisculesei" userId="7f6498353ddc78a8" providerId="LiveId" clId="{2C29C432-F263-497F-A0CA-087FE7004F25}" dt="2025-11-09T21:11:19.635" v="477" actId="26606"/>
          <ac:cxnSpMkLst>
            <pc:docMk/>
            <pc:sldMk cId="3694218781" sldId="268"/>
            <ac:cxnSpMk id="12" creationId="{C8F51B3F-8331-4E4A-AE96-D47B1006EEAD}"/>
          </ac:cxnSpMkLst>
        </pc:cxnChg>
      </pc:sldChg>
      <pc:sldChg chg="addSp delSp modSp new mod ord setBg addAnim delAnim">
        <pc:chgData name="Mihaela Amisculesei" userId="7f6498353ddc78a8" providerId="LiveId" clId="{2C29C432-F263-497F-A0CA-087FE7004F25}" dt="2025-11-09T21:19:12.010" v="526"/>
        <pc:sldMkLst>
          <pc:docMk/>
          <pc:sldMk cId="3037802029" sldId="269"/>
        </pc:sldMkLst>
        <pc:spChg chg="mod">
          <ac:chgData name="Mihaela Amisculesei" userId="7f6498353ddc78a8" providerId="LiveId" clId="{2C29C432-F263-497F-A0CA-087FE7004F25}" dt="2025-11-09T21:18:02.937" v="520" actId="26606"/>
          <ac:spMkLst>
            <pc:docMk/>
            <pc:sldMk cId="3037802029" sldId="269"/>
            <ac:spMk id="2" creationId="{2772AAF4-B96D-0089-5CF4-4B18E41CEFF3}"/>
          </ac:spMkLst>
        </pc:spChg>
        <pc:spChg chg="add del">
          <ac:chgData name="Mihaela Amisculesei" userId="7f6498353ddc78a8" providerId="LiveId" clId="{2C29C432-F263-497F-A0CA-087FE7004F25}" dt="2025-11-09T21:18:02.937" v="520" actId="26606"/>
          <ac:spMkLst>
            <pc:docMk/>
            <pc:sldMk cId="3037802029" sldId="269"/>
            <ac:spMk id="3" creationId="{197E8048-B610-AA81-4018-BFD3429AD296}"/>
          </ac:spMkLst>
        </pc:spChg>
        <pc:spChg chg="mod">
          <ac:chgData name="Mihaela Amisculesei" userId="7f6498353ddc78a8" providerId="LiveId" clId="{2C29C432-F263-497F-A0CA-087FE7004F25}" dt="2025-11-09T21:18:02.937" v="520" actId="26606"/>
          <ac:spMkLst>
            <pc:docMk/>
            <pc:sldMk cId="3037802029" sldId="269"/>
            <ac:spMk id="4" creationId="{6FB9C90B-6CFE-F816-C14D-842EE822FBAB}"/>
          </ac:spMkLst>
        </pc:spChg>
        <pc:spChg chg="add del">
          <ac:chgData name="Mihaela Amisculesei" userId="7f6498353ddc78a8" providerId="LiveId" clId="{2C29C432-F263-497F-A0CA-087FE7004F25}" dt="2025-11-09T21:17:53.603" v="513" actId="26606"/>
          <ac:spMkLst>
            <pc:docMk/>
            <pc:sldMk cId="3037802029" sldId="269"/>
            <ac:spMk id="14" creationId="{271C7E5C-A0F8-E9FA-56DB-31A257FD4EDB}"/>
          </ac:spMkLst>
        </pc:spChg>
        <pc:spChg chg="add del">
          <ac:chgData name="Mihaela Amisculesei" userId="7f6498353ddc78a8" providerId="LiveId" clId="{2C29C432-F263-497F-A0CA-087FE7004F25}" dt="2025-11-09T21:17:53.603" v="513" actId="26606"/>
          <ac:spMkLst>
            <pc:docMk/>
            <pc:sldMk cId="3037802029" sldId="269"/>
            <ac:spMk id="16" creationId="{33F70A3C-4474-2A39-470C-FD55A8837503}"/>
          </ac:spMkLst>
        </pc:spChg>
        <pc:spChg chg="add del">
          <ac:chgData name="Mihaela Amisculesei" userId="7f6498353ddc78a8" providerId="LiveId" clId="{2C29C432-F263-497F-A0CA-087FE7004F25}" dt="2025-11-09T21:17:53.603" v="513" actId="26606"/>
          <ac:spMkLst>
            <pc:docMk/>
            <pc:sldMk cId="3037802029" sldId="269"/>
            <ac:spMk id="17" creationId="{4D60F200-5EB0-B223-2439-C96C67F0FEE1}"/>
          </ac:spMkLst>
        </pc:spChg>
        <pc:spChg chg="add del">
          <ac:chgData name="Mihaela Amisculesei" userId="7f6498353ddc78a8" providerId="LiveId" clId="{2C29C432-F263-497F-A0CA-087FE7004F25}" dt="2025-11-09T21:17:53.603" v="513" actId="26606"/>
          <ac:spMkLst>
            <pc:docMk/>
            <pc:sldMk cId="3037802029" sldId="269"/>
            <ac:spMk id="18" creationId="{BAC3F7D4-9613-0E1F-901C-98FE831DEBC0}"/>
          </ac:spMkLst>
        </pc:spChg>
        <pc:spChg chg="add del">
          <ac:chgData name="Mihaela Amisculesei" userId="7f6498353ddc78a8" providerId="LiveId" clId="{2C29C432-F263-497F-A0CA-087FE7004F25}" dt="2025-11-09T21:17:53.603" v="513" actId="26606"/>
          <ac:spMkLst>
            <pc:docMk/>
            <pc:sldMk cId="3037802029" sldId="269"/>
            <ac:spMk id="19" creationId="{74067CD3-146F-6228-E362-39AA720C25F7}"/>
          </ac:spMkLst>
        </pc:spChg>
        <pc:spChg chg="add del">
          <ac:chgData name="Mihaela Amisculesei" userId="7f6498353ddc78a8" providerId="LiveId" clId="{2C29C432-F263-497F-A0CA-087FE7004F25}" dt="2025-11-09T21:17:53.603" v="513" actId="26606"/>
          <ac:spMkLst>
            <pc:docMk/>
            <pc:sldMk cId="3037802029" sldId="269"/>
            <ac:spMk id="20" creationId="{AFD5167C-AF48-26F0-7A9F-3F7643374872}"/>
          </ac:spMkLst>
        </pc:spChg>
        <pc:spChg chg="add del">
          <ac:chgData name="Mihaela Amisculesei" userId="7f6498353ddc78a8" providerId="LiveId" clId="{2C29C432-F263-497F-A0CA-087FE7004F25}" dt="2025-11-09T21:17:53.603" v="513" actId="26606"/>
          <ac:spMkLst>
            <pc:docMk/>
            <pc:sldMk cId="3037802029" sldId="269"/>
            <ac:spMk id="22" creationId="{87B30A01-FCA8-86A5-A840-C32A3BE2EDD6}"/>
          </ac:spMkLst>
        </pc:spChg>
        <pc:spChg chg="add del">
          <ac:chgData name="Mihaela Amisculesei" userId="7f6498353ddc78a8" providerId="LiveId" clId="{2C29C432-F263-497F-A0CA-087FE7004F25}" dt="2025-11-09T21:18:02.921" v="519" actId="26606"/>
          <ac:spMkLst>
            <pc:docMk/>
            <pc:sldMk cId="3037802029" sldId="269"/>
            <ac:spMk id="27" creationId="{E91DC736-0EF8-4F87-9146-EBF1D2EE4D3D}"/>
          </ac:spMkLst>
        </pc:spChg>
        <pc:spChg chg="add del">
          <ac:chgData name="Mihaela Amisculesei" userId="7f6498353ddc78a8" providerId="LiveId" clId="{2C29C432-F263-497F-A0CA-087FE7004F25}" dt="2025-11-09T21:18:02.921" v="519" actId="26606"/>
          <ac:spMkLst>
            <pc:docMk/>
            <pc:sldMk cId="3037802029" sldId="269"/>
            <ac:spMk id="29" creationId="{097CD68E-23E3-4007-8847-CD0944C4F7BE}"/>
          </ac:spMkLst>
        </pc:spChg>
        <pc:spChg chg="add del">
          <ac:chgData name="Mihaela Amisculesei" userId="7f6498353ddc78a8" providerId="LiveId" clId="{2C29C432-F263-497F-A0CA-087FE7004F25}" dt="2025-11-09T21:18:02.921" v="519" actId="26606"/>
          <ac:spMkLst>
            <pc:docMk/>
            <pc:sldMk cId="3037802029" sldId="269"/>
            <ac:spMk id="30" creationId="{AF2F604E-43BE-4DC3-B983-E071523364F8}"/>
          </ac:spMkLst>
        </pc:spChg>
        <pc:spChg chg="add del">
          <ac:chgData name="Mihaela Amisculesei" userId="7f6498353ddc78a8" providerId="LiveId" clId="{2C29C432-F263-497F-A0CA-087FE7004F25}" dt="2025-11-09T21:18:02.921" v="519" actId="26606"/>
          <ac:spMkLst>
            <pc:docMk/>
            <pc:sldMk cId="3037802029" sldId="269"/>
            <ac:spMk id="31" creationId="{08C9B587-E65E-4B52-B37C-ABEBB6E87928}"/>
          </ac:spMkLst>
        </pc:spChg>
        <pc:grpChg chg="add del">
          <ac:chgData name="Mihaela Amisculesei" userId="7f6498353ddc78a8" providerId="LiveId" clId="{2C29C432-F263-497F-A0CA-087FE7004F25}" dt="2025-11-09T21:17:47.681" v="511" actId="26606"/>
          <ac:grpSpMkLst>
            <pc:docMk/>
            <pc:sldMk cId="3037802029" sldId="269"/>
            <ac:grpSpMk id="10" creationId="{2B33CDD2-C0CB-D8AD-886D-0ABC95A02B71}"/>
          </ac:grpSpMkLst>
        </pc:grpChg>
        <pc:grpChg chg="add del">
          <ac:chgData name="Mihaela Amisculesei" userId="7f6498353ddc78a8" providerId="LiveId" clId="{2C29C432-F263-497F-A0CA-087FE7004F25}" dt="2025-11-09T21:17:58.849" v="516" actId="26606"/>
          <ac:grpSpMkLst>
            <pc:docMk/>
            <pc:sldMk cId="3037802029" sldId="269"/>
            <ac:grpSpMk id="25" creationId="{2B33CDD2-C0CB-D8AD-886D-0ABC95A02B71}"/>
          </ac:grpSpMkLst>
        </pc:grpChg>
        <pc:grpChg chg="add">
          <ac:chgData name="Mihaela Amisculesei" userId="7f6498353ddc78a8" providerId="LiveId" clId="{2C29C432-F263-497F-A0CA-087FE7004F25}" dt="2025-11-09T21:18:02.937" v="520" actId="26606"/>
          <ac:grpSpMkLst>
            <pc:docMk/>
            <pc:sldMk cId="3037802029" sldId="269"/>
            <ac:grpSpMk id="34" creationId="{2B33CDD2-C0CB-D8AD-886D-0ABC95A02B71}"/>
          </ac:grpSpMkLst>
        </pc:grpChg>
        <pc:picChg chg="add del">
          <ac:chgData name="Mihaela Amisculesei" userId="7f6498353ddc78a8" providerId="LiveId" clId="{2C29C432-F263-497F-A0CA-087FE7004F25}" dt="2025-11-09T21:17:47.681" v="511" actId="26606"/>
          <ac:picMkLst>
            <pc:docMk/>
            <pc:sldMk cId="3037802029" sldId="269"/>
            <ac:picMk id="6" creationId="{B867A137-8D0E-D6FD-B521-51DAB7CEF596}"/>
          </ac:picMkLst>
        </pc:picChg>
        <pc:picChg chg="add del">
          <ac:chgData name="Mihaela Amisculesei" userId="7f6498353ddc78a8" providerId="LiveId" clId="{2C29C432-F263-497F-A0CA-087FE7004F25}" dt="2025-11-09T21:17:58.849" v="516" actId="26606"/>
          <ac:picMkLst>
            <pc:docMk/>
            <pc:sldMk cId="3037802029" sldId="269"/>
            <ac:picMk id="24" creationId="{B867A137-8D0E-D6FD-B521-51DAB7CEF596}"/>
          </ac:picMkLst>
        </pc:picChg>
        <pc:picChg chg="add del">
          <ac:chgData name="Mihaela Amisculesei" userId="7f6498353ddc78a8" providerId="LiveId" clId="{2C29C432-F263-497F-A0CA-087FE7004F25}" dt="2025-11-09T21:18:02.921" v="519" actId="26606"/>
          <ac:picMkLst>
            <pc:docMk/>
            <pc:sldMk cId="3037802029" sldId="269"/>
            <ac:picMk id="28" creationId="{8B3557B7-11AE-3FAC-B2E9-9458319D1675}"/>
          </ac:picMkLst>
        </pc:picChg>
        <pc:picChg chg="add">
          <ac:chgData name="Mihaela Amisculesei" userId="7f6498353ddc78a8" providerId="LiveId" clId="{2C29C432-F263-497F-A0CA-087FE7004F25}" dt="2025-11-09T21:18:02.937" v="520" actId="26606"/>
          <ac:picMkLst>
            <pc:docMk/>
            <pc:sldMk cId="3037802029" sldId="269"/>
            <ac:picMk id="33" creationId="{B867A137-8D0E-D6FD-B521-51DAB7CEF596}"/>
          </ac:picMkLst>
        </pc:picChg>
      </pc:sldChg>
      <pc:sldChg chg="modSp new del mod">
        <pc:chgData name="Mihaela Amisculesei" userId="7f6498353ddc78a8" providerId="LiveId" clId="{2C29C432-F263-497F-A0CA-087FE7004F25}" dt="2025-11-09T21:30:39.204" v="603" actId="680"/>
        <pc:sldMkLst>
          <pc:docMk/>
          <pc:sldMk cId="3826077297" sldId="270"/>
        </pc:sldMkLst>
        <pc:spChg chg="mod">
          <ac:chgData name="Mihaela Amisculesei" userId="7f6498353ddc78a8" providerId="LiveId" clId="{2C29C432-F263-497F-A0CA-087FE7004F25}" dt="2025-11-09T21:30:38.767" v="602" actId="20577"/>
          <ac:spMkLst>
            <pc:docMk/>
            <pc:sldMk cId="3826077297" sldId="270"/>
            <ac:spMk id="2" creationId="{FEA861FA-E07F-2706-9E27-F315A3E8C25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2E12A7-E7B8-4D27-99D7-CD6E9E4CDB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F97F45-EB65-470E-A3C8-D691DC42D83D}">
      <dgm:prSet/>
      <dgm:spPr/>
      <dgm:t>
        <a:bodyPr/>
        <a:lstStyle/>
        <a:p>
          <a:r>
            <a:rPr lang="en-GB" dirty="0"/>
            <a:t>Legal structure: Sole Trader </a:t>
          </a:r>
          <a:endParaRPr lang="en-US" dirty="0"/>
        </a:p>
      </dgm:t>
    </dgm:pt>
    <dgm:pt modelId="{07E77F37-C06A-4740-8AD9-71354BABAB53}" type="parTrans" cxnId="{8B1A5651-ADC9-43C9-A39B-B15ACFC10673}">
      <dgm:prSet/>
      <dgm:spPr/>
      <dgm:t>
        <a:bodyPr/>
        <a:lstStyle/>
        <a:p>
          <a:endParaRPr lang="en-US"/>
        </a:p>
      </dgm:t>
    </dgm:pt>
    <dgm:pt modelId="{12CDF4A1-DFED-4BFF-A248-2FC50E7AB5AF}" type="sibTrans" cxnId="{8B1A5651-ADC9-43C9-A39B-B15ACFC10673}">
      <dgm:prSet/>
      <dgm:spPr/>
      <dgm:t>
        <a:bodyPr/>
        <a:lstStyle/>
        <a:p>
          <a:endParaRPr lang="en-US"/>
        </a:p>
      </dgm:t>
    </dgm:pt>
    <dgm:pt modelId="{95567BE7-A46D-4C78-854A-4766C89C0DD7}">
      <dgm:prSet/>
      <dgm:spPr/>
      <dgm:t>
        <a:bodyPr/>
        <a:lstStyle/>
        <a:p>
          <a:r>
            <a:rPr lang="en-GB"/>
            <a:t>Simple, low-cost, direct ownership</a:t>
          </a:r>
          <a:endParaRPr lang="en-US"/>
        </a:p>
      </dgm:t>
    </dgm:pt>
    <dgm:pt modelId="{C92E5C32-CF51-4D1E-BAC5-B4B7D12DD5A9}" type="parTrans" cxnId="{C654B091-E69F-4BF9-AFBB-14C1B014263C}">
      <dgm:prSet/>
      <dgm:spPr/>
      <dgm:t>
        <a:bodyPr/>
        <a:lstStyle/>
        <a:p>
          <a:endParaRPr lang="en-US"/>
        </a:p>
      </dgm:t>
    </dgm:pt>
    <dgm:pt modelId="{4EDA543B-6576-4C06-92A5-FF0F20088FEC}" type="sibTrans" cxnId="{C654B091-E69F-4BF9-AFBB-14C1B014263C}">
      <dgm:prSet/>
      <dgm:spPr/>
      <dgm:t>
        <a:bodyPr/>
        <a:lstStyle/>
        <a:p>
          <a:endParaRPr lang="en-US"/>
        </a:p>
      </dgm:t>
    </dgm:pt>
    <dgm:pt modelId="{25B07B15-82B9-495E-8A38-6A214D7B07FA}">
      <dgm:prSet/>
      <dgm:spPr/>
      <dgm:t>
        <a:bodyPr/>
        <a:lstStyle/>
        <a:p>
          <a:r>
            <a:rPr lang="en-GB" dirty="0"/>
            <a:t>Flat structure: Founder manages all core functions (production, marketing, finance, strategy)</a:t>
          </a:r>
          <a:endParaRPr lang="en-US" dirty="0"/>
        </a:p>
      </dgm:t>
    </dgm:pt>
    <dgm:pt modelId="{E5A9A503-74A6-410C-B0B9-4A8637B3036F}" type="parTrans" cxnId="{D6B682EF-7C9F-46FF-A168-FBE9C7DB6AC3}">
      <dgm:prSet/>
      <dgm:spPr/>
      <dgm:t>
        <a:bodyPr/>
        <a:lstStyle/>
        <a:p>
          <a:endParaRPr lang="en-US"/>
        </a:p>
      </dgm:t>
    </dgm:pt>
    <dgm:pt modelId="{DC2F14A9-817A-4895-8504-B8BE0996927D}" type="sibTrans" cxnId="{D6B682EF-7C9F-46FF-A168-FBE9C7DB6AC3}">
      <dgm:prSet/>
      <dgm:spPr/>
      <dgm:t>
        <a:bodyPr/>
        <a:lstStyle/>
        <a:p>
          <a:endParaRPr lang="en-US"/>
        </a:p>
      </dgm:t>
    </dgm:pt>
    <dgm:pt modelId="{4B9E42F9-430B-42D8-876F-E64F653E69E7}" type="pres">
      <dgm:prSet presAssocID="{BD2E12A7-E7B8-4D27-99D7-CD6E9E4CDB07}" presName="root" presStyleCnt="0">
        <dgm:presLayoutVars>
          <dgm:dir/>
          <dgm:resizeHandles val="exact"/>
        </dgm:presLayoutVars>
      </dgm:prSet>
      <dgm:spPr/>
    </dgm:pt>
    <dgm:pt modelId="{B54A52CA-0BED-4426-A96B-F416686A459B}" type="pres">
      <dgm:prSet presAssocID="{8AF97F45-EB65-470E-A3C8-D691DC42D83D}" presName="compNode" presStyleCnt="0"/>
      <dgm:spPr/>
    </dgm:pt>
    <dgm:pt modelId="{30AD17EF-4F3A-469B-9ABA-13C6C70826F1}" type="pres">
      <dgm:prSet presAssocID="{8AF97F45-EB65-470E-A3C8-D691DC42D83D}" presName="bgRect" presStyleLbl="bgShp" presStyleIdx="0" presStyleCnt="3"/>
      <dgm:spPr/>
    </dgm:pt>
    <dgm:pt modelId="{47FE3086-D077-4C86-B42C-8A0B447A20EE}" type="pres">
      <dgm:prSet presAssocID="{8AF97F45-EB65-470E-A3C8-D691DC42D83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34E83B5-C408-44B2-8749-90648BC87144}" type="pres">
      <dgm:prSet presAssocID="{8AF97F45-EB65-470E-A3C8-D691DC42D83D}" presName="spaceRect" presStyleCnt="0"/>
      <dgm:spPr/>
    </dgm:pt>
    <dgm:pt modelId="{B4EEADCB-4931-40CE-8CA9-9D359ED18B8E}" type="pres">
      <dgm:prSet presAssocID="{8AF97F45-EB65-470E-A3C8-D691DC42D83D}" presName="parTx" presStyleLbl="revTx" presStyleIdx="0" presStyleCnt="3">
        <dgm:presLayoutVars>
          <dgm:chMax val="0"/>
          <dgm:chPref val="0"/>
        </dgm:presLayoutVars>
      </dgm:prSet>
      <dgm:spPr/>
    </dgm:pt>
    <dgm:pt modelId="{ED732ABB-36B4-4CBA-8256-EF5F4F32BE90}" type="pres">
      <dgm:prSet presAssocID="{12CDF4A1-DFED-4BFF-A248-2FC50E7AB5AF}" presName="sibTrans" presStyleCnt="0"/>
      <dgm:spPr/>
    </dgm:pt>
    <dgm:pt modelId="{2E4198BC-3527-4D35-B8D4-F6B8E4874AE5}" type="pres">
      <dgm:prSet presAssocID="{95567BE7-A46D-4C78-854A-4766C89C0DD7}" presName="compNode" presStyleCnt="0"/>
      <dgm:spPr/>
    </dgm:pt>
    <dgm:pt modelId="{BCD249E9-1B37-48D7-80BF-7FF12FC62C44}" type="pres">
      <dgm:prSet presAssocID="{95567BE7-A46D-4C78-854A-4766C89C0DD7}" presName="bgRect" presStyleLbl="bgShp" presStyleIdx="1" presStyleCnt="3"/>
      <dgm:spPr/>
    </dgm:pt>
    <dgm:pt modelId="{970E1DC4-8744-4A7E-B371-FC8ABFA36C61}" type="pres">
      <dgm:prSet presAssocID="{95567BE7-A46D-4C78-854A-4766C89C0D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und"/>
        </a:ext>
      </dgm:extLst>
    </dgm:pt>
    <dgm:pt modelId="{165AD1A0-5AC0-4D7F-AAE5-3EA160131DAD}" type="pres">
      <dgm:prSet presAssocID="{95567BE7-A46D-4C78-854A-4766C89C0DD7}" presName="spaceRect" presStyleCnt="0"/>
      <dgm:spPr/>
    </dgm:pt>
    <dgm:pt modelId="{6E00574E-0B57-4EB6-A53B-6BA7A019FA6A}" type="pres">
      <dgm:prSet presAssocID="{95567BE7-A46D-4C78-854A-4766C89C0DD7}" presName="parTx" presStyleLbl="revTx" presStyleIdx="1" presStyleCnt="3">
        <dgm:presLayoutVars>
          <dgm:chMax val="0"/>
          <dgm:chPref val="0"/>
        </dgm:presLayoutVars>
      </dgm:prSet>
      <dgm:spPr/>
    </dgm:pt>
    <dgm:pt modelId="{139665CA-5FA3-4F87-8946-46BC3CCF1D66}" type="pres">
      <dgm:prSet presAssocID="{4EDA543B-6576-4C06-92A5-FF0F20088FEC}" presName="sibTrans" presStyleCnt="0"/>
      <dgm:spPr/>
    </dgm:pt>
    <dgm:pt modelId="{27704E7A-E059-4731-806B-DBFF450566B5}" type="pres">
      <dgm:prSet presAssocID="{25B07B15-82B9-495E-8A38-6A214D7B07FA}" presName="compNode" presStyleCnt="0"/>
      <dgm:spPr/>
    </dgm:pt>
    <dgm:pt modelId="{4541316B-F914-466F-8F61-20C7879CB179}" type="pres">
      <dgm:prSet presAssocID="{25B07B15-82B9-495E-8A38-6A214D7B07FA}" presName="bgRect" presStyleLbl="bgShp" presStyleIdx="2" presStyleCnt="3"/>
      <dgm:spPr/>
    </dgm:pt>
    <dgm:pt modelId="{91F31BD1-ADA1-4A8C-B87B-F2F37CF6EC9F}" type="pres">
      <dgm:prSet presAssocID="{25B07B15-82B9-495E-8A38-6A214D7B07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3B3502E-FACD-47C5-8593-353356EBF110}" type="pres">
      <dgm:prSet presAssocID="{25B07B15-82B9-495E-8A38-6A214D7B07FA}" presName="spaceRect" presStyleCnt="0"/>
      <dgm:spPr/>
    </dgm:pt>
    <dgm:pt modelId="{21F831F6-4110-4F1E-BD5D-EBDC193B0E77}" type="pres">
      <dgm:prSet presAssocID="{25B07B15-82B9-495E-8A38-6A214D7B07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5A9ED0A-AD37-4158-9A93-32B5975D5A56}" type="presOf" srcId="{25B07B15-82B9-495E-8A38-6A214D7B07FA}" destId="{21F831F6-4110-4F1E-BD5D-EBDC193B0E77}" srcOrd="0" destOrd="0" presId="urn:microsoft.com/office/officeart/2018/2/layout/IconVerticalSolidList"/>
    <dgm:cxn modelId="{892A7E1E-18DD-47FF-BB0B-8D17A8921CDA}" type="presOf" srcId="{BD2E12A7-E7B8-4D27-99D7-CD6E9E4CDB07}" destId="{4B9E42F9-430B-42D8-876F-E64F653E69E7}" srcOrd="0" destOrd="0" presId="urn:microsoft.com/office/officeart/2018/2/layout/IconVerticalSolidList"/>
    <dgm:cxn modelId="{37E6595D-3F43-4920-BC56-9DE048E47E25}" type="presOf" srcId="{95567BE7-A46D-4C78-854A-4766C89C0DD7}" destId="{6E00574E-0B57-4EB6-A53B-6BA7A019FA6A}" srcOrd="0" destOrd="0" presId="urn:microsoft.com/office/officeart/2018/2/layout/IconVerticalSolidList"/>
    <dgm:cxn modelId="{8B1A5651-ADC9-43C9-A39B-B15ACFC10673}" srcId="{BD2E12A7-E7B8-4D27-99D7-CD6E9E4CDB07}" destId="{8AF97F45-EB65-470E-A3C8-D691DC42D83D}" srcOrd="0" destOrd="0" parTransId="{07E77F37-C06A-4740-8AD9-71354BABAB53}" sibTransId="{12CDF4A1-DFED-4BFF-A248-2FC50E7AB5AF}"/>
    <dgm:cxn modelId="{C654B091-E69F-4BF9-AFBB-14C1B014263C}" srcId="{BD2E12A7-E7B8-4D27-99D7-CD6E9E4CDB07}" destId="{95567BE7-A46D-4C78-854A-4766C89C0DD7}" srcOrd="1" destOrd="0" parTransId="{C92E5C32-CF51-4D1E-BAC5-B4B7D12DD5A9}" sibTransId="{4EDA543B-6576-4C06-92A5-FF0F20088FEC}"/>
    <dgm:cxn modelId="{C34741CD-5D10-4093-9029-86222EB31D82}" type="presOf" srcId="{8AF97F45-EB65-470E-A3C8-D691DC42D83D}" destId="{B4EEADCB-4931-40CE-8CA9-9D359ED18B8E}" srcOrd="0" destOrd="0" presId="urn:microsoft.com/office/officeart/2018/2/layout/IconVerticalSolidList"/>
    <dgm:cxn modelId="{D6B682EF-7C9F-46FF-A168-FBE9C7DB6AC3}" srcId="{BD2E12A7-E7B8-4D27-99D7-CD6E9E4CDB07}" destId="{25B07B15-82B9-495E-8A38-6A214D7B07FA}" srcOrd="2" destOrd="0" parTransId="{E5A9A503-74A6-410C-B0B9-4A8637B3036F}" sibTransId="{DC2F14A9-817A-4895-8504-B8BE0996927D}"/>
    <dgm:cxn modelId="{00DF1AA5-E2A2-42A0-B4AF-9E366FDC4607}" type="presParOf" srcId="{4B9E42F9-430B-42D8-876F-E64F653E69E7}" destId="{B54A52CA-0BED-4426-A96B-F416686A459B}" srcOrd="0" destOrd="0" presId="urn:microsoft.com/office/officeart/2018/2/layout/IconVerticalSolidList"/>
    <dgm:cxn modelId="{2B40FD73-DBBD-4E9B-B194-5822335D8D4F}" type="presParOf" srcId="{B54A52CA-0BED-4426-A96B-F416686A459B}" destId="{30AD17EF-4F3A-469B-9ABA-13C6C70826F1}" srcOrd="0" destOrd="0" presId="urn:microsoft.com/office/officeart/2018/2/layout/IconVerticalSolidList"/>
    <dgm:cxn modelId="{0D2F3AEA-FFC0-4892-8C1F-EE1B33C2F5B7}" type="presParOf" srcId="{B54A52CA-0BED-4426-A96B-F416686A459B}" destId="{47FE3086-D077-4C86-B42C-8A0B447A20EE}" srcOrd="1" destOrd="0" presId="urn:microsoft.com/office/officeart/2018/2/layout/IconVerticalSolidList"/>
    <dgm:cxn modelId="{5FEB8992-8A44-473B-A54A-ACC2E639C7D5}" type="presParOf" srcId="{B54A52CA-0BED-4426-A96B-F416686A459B}" destId="{C34E83B5-C408-44B2-8749-90648BC87144}" srcOrd="2" destOrd="0" presId="urn:microsoft.com/office/officeart/2018/2/layout/IconVerticalSolidList"/>
    <dgm:cxn modelId="{51EFD16B-9179-4FF7-9A78-DCF9A48085CD}" type="presParOf" srcId="{B54A52CA-0BED-4426-A96B-F416686A459B}" destId="{B4EEADCB-4931-40CE-8CA9-9D359ED18B8E}" srcOrd="3" destOrd="0" presId="urn:microsoft.com/office/officeart/2018/2/layout/IconVerticalSolidList"/>
    <dgm:cxn modelId="{083F6A77-2AFC-4934-A4AE-B4C61203E52C}" type="presParOf" srcId="{4B9E42F9-430B-42D8-876F-E64F653E69E7}" destId="{ED732ABB-36B4-4CBA-8256-EF5F4F32BE90}" srcOrd="1" destOrd="0" presId="urn:microsoft.com/office/officeart/2018/2/layout/IconVerticalSolidList"/>
    <dgm:cxn modelId="{9AEAD2AD-32DD-4BBA-84D3-044337FFCCF3}" type="presParOf" srcId="{4B9E42F9-430B-42D8-876F-E64F653E69E7}" destId="{2E4198BC-3527-4D35-B8D4-F6B8E4874AE5}" srcOrd="2" destOrd="0" presId="urn:microsoft.com/office/officeart/2018/2/layout/IconVerticalSolidList"/>
    <dgm:cxn modelId="{BE807E71-918A-49B4-A871-C9042E4CC8FA}" type="presParOf" srcId="{2E4198BC-3527-4D35-B8D4-F6B8E4874AE5}" destId="{BCD249E9-1B37-48D7-80BF-7FF12FC62C44}" srcOrd="0" destOrd="0" presId="urn:microsoft.com/office/officeart/2018/2/layout/IconVerticalSolidList"/>
    <dgm:cxn modelId="{B8C813A5-0EC6-4260-A574-1775321F9D23}" type="presParOf" srcId="{2E4198BC-3527-4D35-B8D4-F6B8E4874AE5}" destId="{970E1DC4-8744-4A7E-B371-FC8ABFA36C61}" srcOrd="1" destOrd="0" presId="urn:microsoft.com/office/officeart/2018/2/layout/IconVerticalSolidList"/>
    <dgm:cxn modelId="{A80F9117-33A8-479D-83DD-E7BEB706A47C}" type="presParOf" srcId="{2E4198BC-3527-4D35-B8D4-F6B8E4874AE5}" destId="{165AD1A0-5AC0-4D7F-AAE5-3EA160131DAD}" srcOrd="2" destOrd="0" presId="urn:microsoft.com/office/officeart/2018/2/layout/IconVerticalSolidList"/>
    <dgm:cxn modelId="{B193181B-0BA9-4E2C-B021-0121E6241520}" type="presParOf" srcId="{2E4198BC-3527-4D35-B8D4-F6B8E4874AE5}" destId="{6E00574E-0B57-4EB6-A53B-6BA7A019FA6A}" srcOrd="3" destOrd="0" presId="urn:microsoft.com/office/officeart/2018/2/layout/IconVerticalSolidList"/>
    <dgm:cxn modelId="{FFA551C0-721E-4450-816D-1DAF5C061367}" type="presParOf" srcId="{4B9E42F9-430B-42D8-876F-E64F653E69E7}" destId="{139665CA-5FA3-4F87-8946-46BC3CCF1D66}" srcOrd="3" destOrd="0" presId="urn:microsoft.com/office/officeart/2018/2/layout/IconVerticalSolidList"/>
    <dgm:cxn modelId="{FDD81734-0F3A-46D0-8792-D512260F8355}" type="presParOf" srcId="{4B9E42F9-430B-42D8-876F-E64F653E69E7}" destId="{27704E7A-E059-4731-806B-DBFF450566B5}" srcOrd="4" destOrd="0" presId="urn:microsoft.com/office/officeart/2018/2/layout/IconVerticalSolidList"/>
    <dgm:cxn modelId="{EED3632E-1F09-4C4E-9F82-F1B8A2523F5D}" type="presParOf" srcId="{27704E7A-E059-4731-806B-DBFF450566B5}" destId="{4541316B-F914-466F-8F61-20C7879CB179}" srcOrd="0" destOrd="0" presId="urn:microsoft.com/office/officeart/2018/2/layout/IconVerticalSolidList"/>
    <dgm:cxn modelId="{CF4A0599-79FF-4522-AD87-22F05F98F45A}" type="presParOf" srcId="{27704E7A-E059-4731-806B-DBFF450566B5}" destId="{91F31BD1-ADA1-4A8C-B87B-F2F37CF6EC9F}" srcOrd="1" destOrd="0" presId="urn:microsoft.com/office/officeart/2018/2/layout/IconVerticalSolidList"/>
    <dgm:cxn modelId="{E345BE9B-24D4-47A3-83E1-A07A419117CC}" type="presParOf" srcId="{27704E7A-E059-4731-806B-DBFF450566B5}" destId="{D3B3502E-FACD-47C5-8593-353356EBF110}" srcOrd="2" destOrd="0" presId="urn:microsoft.com/office/officeart/2018/2/layout/IconVerticalSolidList"/>
    <dgm:cxn modelId="{123A3748-DCA9-447E-BBC2-092F528A4BBB}" type="presParOf" srcId="{27704E7A-E059-4731-806B-DBFF450566B5}" destId="{21F831F6-4110-4F1E-BD5D-EBDC193B0E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780AFD-0EEE-409C-8707-4B4D96F7C27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4860CA-5B98-466E-91D6-71165338754A}">
      <dgm:prSet/>
      <dgm:spPr/>
      <dgm:t>
        <a:bodyPr/>
        <a:lstStyle/>
        <a:p>
          <a:r>
            <a:rPr lang="en-GB" b="1" i="0"/>
            <a:t>Political:</a:t>
          </a:r>
          <a:r>
            <a:rPr lang="en-GB" b="0" i="0"/>
            <a:t> Post-Brexit migration policy, local council regulations</a:t>
          </a:r>
          <a:endParaRPr lang="en-US"/>
        </a:p>
      </dgm:t>
    </dgm:pt>
    <dgm:pt modelId="{FE127F6F-394E-4061-B5CA-1DB245DF3EC8}" type="parTrans" cxnId="{EC2B9A11-5229-4E4C-9202-1D0440E8D775}">
      <dgm:prSet/>
      <dgm:spPr/>
      <dgm:t>
        <a:bodyPr/>
        <a:lstStyle/>
        <a:p>
          <a:endParaRPr lang="en-US"/>
        </a:p>
      </dgm:t>
    </dgm:pt>
    <dgm:pt modelId="{FCA6503A-62CF-4B2E-A0CC-61C51A648902}" type="sibTrans" cxnId="{EC2B9A11-5229-4E4C-9202-1D0440E8D775}">
      <dgm:prSet/>
      <dgm:spPr/>
      <dgm:t>
        <a:bodyPr/>
        <a:lstStyle/>
        <a:p>
          <a:endParaRPr lang="en-US"/>
        </a:p>
      </dgm:t>
    </dgm:pt>
    <dgm:pt modelId="{EFB2ACFC-2159-461A-B157-CAE3454FA948}">
      <dgm:prSet/>
      <dgm:spPr/>
      <dgm:t>
        <a:bodyPr/>
        <a:lstStyle/>
        <a:p>
          <a:r>
            <a:rPr lang="en-GB" b="1" i="0"/>
            <a:t>Economic:</a:t>
          </a:r>
          <a:r>
            <a:rPr lang="en-GB" b="0" i="0"/>
            <a:t> Cost-of-living impact, premium product strategy</a:t>
          </a:r>
          <a:endParaRPr lang="en-US"/>
        </a:p>
      </dgm:t>
    </dgm:pt>
    <dgm:pt modelId="{9EE743DF-98E6-417B-ADA6-77F8E81F1365}" type="parTrans" cxnId="{3D3CD46B-5204-4A7C-B7A5-F5EC684C7F78}">
      <dgm:prSet/>
      <dgm:spPr/>
      <dgm:t>
        <a:bodyPr/>
        <a:lstStyle/>
        <a:p>
          <a:endParaRPr lang="en-US"/>
        </a:p>
      </dgm:t>
    </dgm:pt>
    <dgm:pt modelId="{0E29EEEA-26AF-4989-9A18-EB9DFECECA49}" type="sibTrans" cxnId="{3D3CD46B-5204-4A7C-B7A5-F5EC684C7F78}">
      <dgm:prSet/>
      <dgm:spPr/>
      <dgm:t>
        <a:bodyPr/>
        <a:lstStyle/>
        <a:p>
          <a:endParaRPr lang="en-US"/>
        </a:p>
      </dgm:t>
    </dgm:pt>
    <dgm:pt modelId="{FF5E2E5D-BD00-4F2F-9741-F6998F928660}">
      <dgm:prSet/>
      <dgm:spPr/>
      <dgm:t>
        <a:bodyPr/>
        <a:lstStyle/>
        <a:p>
          <a:r>
            <a:rPr lang="en-GB" b="1" i="0"/>
            <a:t>Social:</a:t>
          </a:r>
          <a:r>
            <a:rPr lang="en-GB" b="0" i="0"/>
            <a:t> Support for local/artisan businesses, strong Romanian community</a:t>
          </a:r>
          <a:endParaRPr lang="en-US"/>
        </a:p>
      </dgm:t>
    </dgm:pt>
    <dgm:pt modelId="{44F26DAA-AFD2-422E-8CF7-E942EEEF60C5}" type="parTrans" cxnId="{176D41E8-3522-4EBB-8765-3A2E9E7BCAB6}">
      <dgm:prSet/>
      <dgm:spPr/>
      <dgm:t>
        <a:bodyPr/>
        <a:lstStyle/>
        <a:p>
          <a:endParaRPr lang="en-US"/>
        </a:p>
      </dgm:t>
    </dgm:pt>
    <dgm:pt modelId="{4AD0CF57-4ABB-4EA1-949B-F963DA21FE47}" type="sibTrans" cxnId="{176D41E8-3522-4EBB-8765-3A2E9E7BCAB6}">
      <dgm:prSet/>
      <dgm:spPr/>
      <dgm:t>
        <a:bodyPr/>
        <a:lstStyle/>
        <a:p>
          <a:endParaRPr lang="en-US"/>
        </a:p>
      </dgm:t>
    </dgm:pt>
    <dgm:pt modelId="{9B23B1E1-A6BA-467E-844F-65D41556794B}">
      <dgm:prSet/>
      <dgm:spPr/>
      <dgm:t>
        <a:bodyPr/>
        <a:lstStyle/>
        <a:p>
          <a:r>
            <a:rPr lang="en-GB" b="1" i="0"/>
            <a:t>Technological:</a:t>
          </a:r>
          <a:r>
            <a:rPr lang="en-GB" b="0" i="0"/>
            <a:t> Leverage social media, e-commerce platforms</a:t>
          </a:r>
          <a:endParaRPr lang="en-US"/>
        </a:p>
      </dgm:t>
    </dgm:pt>
    <dgm:pt modelId="{D36A5BD9-9107-48F1-A6D4-2565C684B775}" type="parTrans" cxnId="{31BC025D-3748-40CD-B1B1-13A2B17EE04C}">
      <dgm:prSet/>
      <dgm:spPr/>
      <dgm:t>
        <a:bodyPr/>
        <a:lstStyle/>
        <a:p>
          <a:endParaRPr lang="en-US"/>
        </a:p>
      </dgm:t>
    </dgm:pt>
    <dgm:pt modelId="{000A1AB6-8E5B-436D-80A8-1A64CE9E6653}" type="sibTrans" cxnId="{31BC025D-3748-40CD-B1B1-13A2B17EE04C}">
      <dgm:prSet/>
      <dgm:spPr/>
      <dgm:t>
        <a:bodyPr/>
        <a:lstStyle/>
        <a:p>
          <a:endParaRPr lang="en-US"/>
        </a:p>
      </dgm:t>
    </dgm:pt>
    <dgm:pt modelId="{DAB81E0F-AC9D-46AA-96E5-A45C2FE7376F}">
      <dgm:prSet/>
      <dgm:spPr/>
      <dgm:t>
        <a:bodyPr/>
        <a:lstStyle/>
        <a:p>
          <a:r>
            <a:rPr lang="en-GB" b="1" i="0"/>
            <a:t>Environmental:</a:t>
          </a:r>
          <a:r>
            <a:rPr lang="en-GB" b="0" i="0"/>
            <a:t> Commitment to sustainable packaging</a:t>
          </a:r>
          <a:endParaRPr lang="en-US"/>
        </a:p>
      </dgm:t>
    </dgm:pt>
    <dgm:pt modelId="{A2FA079F-35A8-41D9-B034-C936A5EEFDE5}" type="parTrans" cxnId="{233C2ACD-9BBC-47BC-9B42-BF41FD59B6F8}">
      <dgm:prSet/>
      <dgm:spPr/>
      <dgm:t>
        <a:bodyPr/>
        <a:lstStyle/>
        <a:p>
          <a:endParaRPr lang="en-US"/>
        </a:p>
      </dgm:t>
    </dgm:pt>
    <dgm:pt modelId="{975A2121-CE87-4DA7-A992-747AA1135611}" type="sibTrans" cxnId="{233C2ACD-9BBC-47BC-9B42-BF41FD59B6F8}">
      <dgm:prSet/>
      <dgm:spPr/>
      <dgm:t>
        <a:bodyPr/>
        <a:lstStyle/>
        <a:p>
          <a:endParaRPr lang="en-US"/>
        </a:p>
      </dgm:t>
    </dgm:pt>
    <dgm:pt modelId="{37BC84E2-1B24-4F34-AF55-9FBAFCA709E3}">
      <dgm:prSet/>
      <dgm:spPr/>
      <dgm:t>
        <a:bodyPr/>
        <a:lstStyle/>
        <a:p>
          <a:r>
            <a:rPr lang="en-GB" b="1" i="0"/>
            <a:t>Legal:</a:t>
          </a:r>
          <a:r>
            <a:rPr lang="en-GB" b="0" i="0"/>
            <a:t> Full compliance with FSA food safety, hygiene, allergen labelling</a:t>
          </a:r>
          <a:endParaRPr lang="en-US"/>
        </a:p>
      </dgm:t>
    </dgm:pt>
    <dgm:pt modelId="{E2C517B2-86EA-494B-9F69-9794AF06089C}" type="parTrans" cxnId="{103FC0EC-6586-4BE0-8751-EFF97B463647}">
      <dgm:prSet/>
      <dgm:spPr/>
      <dgm:t>
        <a:bodyPr/>
        <a:lstStyle/>
        <a:p>
          <a:endParaRPr lang="en-US"/>
        </a:p>
      </dgm:t>
    </dgm:pt>
    <dgm:pt modelId="{519B355A-CBBB-480C-A26C-E86DF98C6877}" type="sibTrans" cxnId="{103FC0EC-6586-4BE0-8751-EFF97B463647}">
      <dgm:prSet/>
      <dgm:spPr/>
      <dgm:t>
        <a:bodyPr/>
        <a:lstStyle/>
        <a:p>
          <a:endParaRPr lang="en-US"/>
        </a:p>
      </dgm:t>
    </dgm:pt>
    <dgm:pt modelId="{99C19F14-E650-4B1A-9912-205E65773CF4}" type="pres">
      <dgm:prSet presAssocID="{7E780AFD-0EEE-409C-8707-4B4D96F7C274}" presName="linear" presStyleCnt="0">
        <dgm:presLayoutVars>
          <dgm:animLvl val="lvl"/>
          <dgm:resizeHandles val="exact"/>
        </dgm:presLayoutVars>
      </dgm:prSet>
      <dgm:spPr/>
    </dgm:pt>
    <dgm:pt modelId="{ECFE3DAE-E8C9-4FF7-8D10-3188FC26D5A3}" type="pres">
      <dgm:prSet presAssocID="{E14860CA-5B98-466E-91D6-71165338754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9C8627B-35B6-4251-9C3E-BCE2AD746AB3}" type="pres">
      <dgm:prSet presAssocID="{FCA6503A-62CF-4B2E-A0CC-61C51A648902}" presName="spacer" presStyleCnt="0"/>
      <dgm:spPr/>
    </dgm:pt>
    <dgm:pt modelId="{9252FA19-10E3-463D-AD13-B4D38F3EFA71}" type="pres">
      <dgm:prSet presAssocID="{EFB2ACFC-2159-461A-B157-CAE3454FA94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DF4118A-5F3B-402B-AFA4-6D26B15E4D03}" type="pres">
      <dgm:prSet presAssocID="{0E29EEEA-26AF-4989-9A18-EB9DFECECA49}" presName="spacer" presStyleCnt="0"/>
      <dgm:spPr/>
    </dgm:pt>
    <dgm:pt modelId="{CB9A752F-BD95-469D-8886-CD320A409BC8}" type="pres">
      <dgm:prSet presAssocID="{FF5E2E5D-BD00-4F2F-9741-F6998F92866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5CBED0E-43A6-402C-8007-75FF632E0354}" type="pres">
      <dgm:prSet presAssocID="{4AD0CF57-4ABB-4EA1-949B-F963DA21FE47}" presName="spacer" presStyleCnt="0"/>
      <dgm:spPr/>
    </dgm:pt>
    <dgm:pt modelId="{F71571F1-D548-4625-B795-6AF6AD3DBF2E}" type="pres">
      <dgm:prSet presAssocID="{9B23B1E1-A6BA-467E-844F-65D41556794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2658B71-E8AD-4980-9AD2-49A5CBD187D9}" type="pres">
      <dgm:prSet presAssocID="{000A1AB6-8E5B-436D-80A8-1A64CE9E6653}" presName="spacer" presStyleCnt="0"/>
      <dgm:spPr/>
    </dgm:pt>
    <dgm:pt modelId="{F64ABB42-0ED7-415E-A574-F74FEF99EF41}" type="pres">
      <dgm:prSet presAssocID="{DAB81E0F-AC9D-46AA-96E5-A45C2FE7376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4450A67-8210-4C81-BE9C-C1E399BA4D87}" type="pres">
      <dgm:prSet presAssocID="{975A2121-CE87-4DA7-A992-747AA1135611}" presName="spacer" presStyleCnt="0"/>
      <dgm:spPr/>
    </dgm:pt>
    <dgm:pt modelId="{C1017A1A-624E-4C68-9E95-40F2FD51485C}" type="pres">
      <dgm:prSet presAssocID="{37BC84E2-1B24-4F34-AF55-9FBAFCA709E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C2B9A11-5229-4E4C-9202-1D0440E8D775}" srcId="{7E780AFD-0EEE-409C-8707-4B4D96F7C274}" destId="{E14860CA-5B98-466E-91D6-71165338754A}" srcOrd="0" destOrd="0" parTransId="{FE127F6F-394E-4061-B5CA-1DB245DF3EC8}" sibTransId="{FCA6503A-62CF-4B2E-A0CC-61C51A648902}"/>
    <dgm:cxn modelId="{C91A762D-25F5-44BE-BC4B-ADF4E32278CA}" type="presOf" srcId="{9B23B1E1-A6BA-467E-844F-65D41556794B}" destId="{F71571F1-D548-4625-B795-6AF6AD3DBF2E}" srcOrd="0" destOrd="0" presId="urn:microsoft.com/office/officeart/2005/8/layout/vList2"/>
    <dgm:cxn modelId="{31BC025D-3748-40CD-B1B1-13A2B17EE04C}" srcId="{7E780AFD-0EEE-409C-8707-4B4D96F7C274}" destId="{9B23B1E1-A6BA-467E-844F-65D41556794B}" srcOrd="3" destOrd="0" parTransId="{D36A5BD9-9107-48F1-A6D4-2565C684B775}" sibTransId="{000A1AB6-8E5B-436D-80A8-1A64CE9E6653}"/>
    <dgm:cxn modelId="{0B6A5A5F-BEB8-4134-A6E6-58107FE7EF16}" type="presOf" srcId="{E14860CA-5B98-466E-91D6-71165338754A}" destId="{ECFE3DAE-E8C9-4FF7-8D10-3188FC26D5A3}" srcOrd="0" destOrd="0" presId="urn:microsoft.com/office/officeart/2005/8/layout/vList2"/>
    <dgm:cxn modelId="{241A9C64-7B47-4B7E-823B-03B12F1C65C0}" type="presOf" srcId="{FF5E2E5D-BD00-4F2F-9741-F6998F928660}" destId="{CB9A752F-BD95-469D-8886-CD320A409BC8}" srcOrd="0" destOrd="0" presId="urn:microsoft.com/office/officeart/2005/8/layout/vList2"/>
    <dgm:cxn modelId="{3D3CD46B-5204-4A7C-B7A5-F5EC684C7F78}" srcId="{7E780AFD-0EEE-409C-8707-4B4D96F7C274}" destId="{EFB2ACFC-2159-461A-B157-CAE3454FA948}" srcOrd="1" destOrd="0" parTransId="{9EE743DF-98E6-417B-ADA6-77F8E81F1365}" sibTransId="{0E29EEEA-26AF-4989-9A18-EB9DFECECA49}"/>
    <dgm:cxn modelId="{C529F571-796E-4388-BE2A-69F0CABE4CE8}" type="presOf" srcId="{37BC84E2-1B24-4F34-AF55-9FBAFCA709E3}" destId="{C1017A1A-624E-4C68-9E95-40F2FD51485C}" srcOrd="0" destOrd="0" presId="urn:microsoft.com/office/officeart/2005/8/layout/vList2"/>
    <dgm:cxn modelId="{6A812ABB-BC99-44B4-87AF-E1FAFEA2B8F0}" type="presOf" srcId="{7E780AFD-0EEE-409C-8707-4B4D96F7C274}" destId="{99C19F14-E650-4B1A-9912-205E65773CF4}" srcOrd="0" destOrd="0" presId="urn:microsoft.com/office/officeart/2005/8/layout/vList2"/>
    <dgm:cxn modelId="{233C2ACD-9BBC-47BC-9B42-BF41FD59B6F8}" srcId="{7E780AFD-0EEE-409C-8707-4B4D96F7C274}" destId="{DAB81E0F-AC9D-46AA-96E5-A45C2FE7376F}" srcOrd="4" destOrd="0" parTransId="{A2FA079F-35A8-41D9-B034-C936A5EEFDE5}" sibTransId="{975A2121-CE87-4DA7-A992-747AA1135611}"/>
    <dgm:cxn modelId="{FCACA5D3-D1DC-454F-9323-DD4585724082}" type="presOf" srcId="{EFB2ACFC-2159-461A-B157-CAE3454FA948}" destId="{9252FA19-10E3-463D-AD13-B4D38F3EFA71}" srcOrd="0" destOrd="0" presId="urn:microsoft.com/office/officeart/2005/8/layout/vList2"/>
    <dgm:cxn modelId="{4DD139E0-34E3-4B37-8D5E-74885B16E76C}" type="presOf" srcId="{DAB81E0F-AC9D-46AA-96E5-A45C2FE7376F}" destId="{F64ABB42-0ED7-415E-A574-F74FEF99EF41}" srcOrd="0" destOrd="0" presId="urn:microsoft.com/office/officeart/2005/8/layout/vList2"/>
    <dgm:cxn modelId="{176D41E8-3522-4EBB-8765-3A2E9E7BCAB6}" srcId="{7E780AFD-0EEE-409C-8707-4B4D96F7C274}" destId="{FF5E2E5D-BD00-4F2F-9741-F6998F928660}" srcOrd="2" destOrd="0" parTransId="{44F26DAA-AFD2-422E-8CF7-E942EEEF60C5}" sibTransId="{4AD0CF57-4ABB-4EA1-949B-F963DA21FE47}"/>
    <dgm:cxn modelId="{103FC0EC-6586-4BE0-8751-EFF97B463647}" srcId="{7E780AFD-0EEE-409C-8707-4B4D96F7C274}" destId="{37BC84E2-1B24-4F34-AF55-9FBAFCA709E3}" srcOrd="5" destOrd="0" parTransId="{E2C517B2-86EA-494B-9F69-9794AF06089C}" sibTransId="{519B355A-CBBB-480C-A26C-E86DF98C6877}"/>
    <dgm:cxn modelId="{5A35102A-8A39-4EDA-86B4-743A5772769A}" type="presParOf" srcId="{99C19F14-E650-4B1A-9912-205E65773CF4}" destId="{ECFE3DAE-E8C9-4FF7-8D10-3188FC26D5A3}" srcOrd="0" destOrd="0" presId="urn:microsoft.com/office/officeart/2005/8/layout/vList2"/>
    <dgm:cxn modelId="{5ACA10B0-F754-4925-8428-6461D3980BEC}" type="presParOf" srcId="{99C19F14-E650-4B1A-9912-205E65773CF4}" destId="{F9C8627B-35B6-4251-9C3E-BCE2AD746AB3}" srcOrd="1" destOrd="0" presId="urn:microsoft.com/office/officeart/2005/8/layout/vList2"/>
    <dgm:cxn modelId="{59C2D980-353C-42B4-AD6A-025940A51BF5}" type="presParOf" srcId="{99C19F14-E650-4B1A-9912-205E65773CF4}" destId="{9252FA19-10E3-463D-AD13-B4D38F3EFA71}" srcOrd="2" destOrd="0" presId="urn:microsoft.com/office/officeart/2005/8/layout/vList2"/>
    <dgm:cxn modelId="{EF65EBBF-16F7-4D5F-92A2-26F29AF00123}" type="presParOf" srcId="{99C19F14-E650-4B1A-9912-205E65773CF4}" destId="{7DF4118A-5F3B-402B-AFA4-6D26B15E4D03}" srcOrd="3" destOrd="0" presId="urn:microsoft.com/office/officeart/2005/8/layout/vList2"/>
    <dgm:cxn modelId="{8CE11EC3-D207-44BE-A36F-D9C5F4919C7D}" type="presParOf" srcId="{99C19F14-E650-4B1A-9912-205E65773CF4}" destId="{CB9A752F-BD95-469D-8886-CD320A409BC8}" srcOrd="4" destOrd="0" presId="urn:microsoft.com/office/officeart/2005/8/layout/vList2"/>
    <dgm:cxn modelId="{D23B6F42-AF3C-4DB0-A7F1-5C1FBB7D6041}" type="presParOf" srcId="{99C19F14-E650-4B1A-9912-205E65773CF4}" destId="{A5CBED0E-43A6-402C-8007-75FF632E0354}" srcOrd="5" destOrd="0" presId="urn:microsoft.com/office/officeart/2005/8/layout/vList2"/>
    <dgm:cxn modelId="{A5715062-FBCC-45E4-86AA-BA119EB413C8}" type="presParOf" srcId="{99C19F14-E650-4B1A-9912-205E65773CF4}" destId="{F71571F1-D548-4625-B795-6AF6AD3DBF2E}" srcOrd="6" destOrd="0" presId="urn:microsoft.com/office/officeart/2005/8/layout/vList2"/>
    <dgm:cxn modelId="{6EC4CD64-932A-402C-9EDB-09AF1488802D}" type="presParOf" srcId="{99C19F14-E650-4B1A-9912-205E65773CF4}" destId="{52658B71-E8AD-4980-9AD2-49A5CBD187D9}" srcOrd="7" destOrd="0" presId="urn:microsoft.com/office/officeart/2005/8/layout/vList2"/>
    <dgm:cxn modelId="{1A9AB1B6-D375-47A8-8A12-CBC6A464DC9B}" type="presParOf" srcId="{99C19F14-E650-4B1A-9912-205E65773CF4}" destId="{F64ABB42-0ED7-415E-A574-F74FEF99EF41}" srcOrd="8" destOrd="0" presId="urn:microsoft.com/office/officeart/2005/8/layout/vList2"/>
    <dgm:cxn modelId="{D3828472-B926-42B9-BF2F-8F4F61D2A42C}" type="presParOf" srcId="{99C19F14-E650-4B1A-9912-205E65773CF4}" destId="{14450A67-8210-4C81-BE9C-C1E399BA4D87}" srcOrd="9" destOrd="0" presId="urn:microsoft.com/office/officeart/2005/8/layout/vList2"/>
    <dgm:cxn modelId="{8CCED64F-0462-453B-83D6-47ECF0753199}" type="presParOf" srcId="{99C19F14-E650-4B1A-9912-205E65773CF4}" destId="{C1017A1A-624E-4C68-9E95-40F2FD51485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DD0952-57AB-4066-8A97-548AB48E7503}" type="doc">
      <dgm:prSet loTypeId="urn:microsoft.com/office/officeart/2005/8/layout/hChevron3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EE18EE-5E74-4686-835E-BF2009D93B15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800" b="1" dirty="0"/>
            <a:t>Startup Funding Needed:</a:t>
          </a:r>
          <a:r>
            <a:rPr lang="en-GB" sz="2800" dirty="0"/>
            <a:t> £2,500 (from personal savings)</a:t>
          </a:r>
          <a:endParaRPr lang="en-US" sz="2800" dirty="0"/>
        </a:p>
      </dgm:t>
    </dgm:pt>
    <dgm:pt modelId="{96D8E9B9-A583-4A58-869F-239EC24672E9}" type="parTrans" cxnId="{D4D4C229-B1B8-4D66-9C94-14667D1BE4C7}">
      <dgm:prSet/>
      <dgm:spPr/>
      <dgm:t>
        <a:bodyPr/>
        <a:lstStyle/>
        <a:p>
          <a:endParaRPr lang="en-US"/>
        </a:p>
      </dgm:t>
    </dgm:pt>
    <dgm:pt modelId="{0605B10D-FADC-4C4D-85B0-52F8596DF029}" type="sibTrans" cxnId="{D4D4C229-B1B8-4D66-9C94-14667D1BE4C7}">
      <dgm:prSet/>
      <dgm:spPr/>
      <dgm:t>
        <a:bodyPr/>
        <a:lstStyle/>
        <a:p>
          <a:endParaRPr lang="en-US"/>
        </a:p>
      </dgm:t>
    </dgm:pt>
    <dgm:pt modelId="{CF1BFC59-C834-43F0-9D6F-70D5E24EE06D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800" b="1" dirty="0"/>
            <a:t>Key Allocations:</a:t>
          </a:r>
          <a:endParaRPr lang="en-US" sz="2800" dirty="0"/>
        </a:p>
      </dgm:t>
    </dgm:pt>
    <dgm:pt modelId="{BF274186-2668-4CDD-939E-079EF7E2C222}" type="parTrans" cxnId="{FF2B485E-C16E-4841-A417-3D89DD2805AE}">
      <dgm:prSet/>
      <dgm:spPr/>
      <dgm:t>
        <a:bodyPr/>
        <a:lstStyle/>
        <a:p>
          <a:endParaRPr lang="en-US"/>
        </a:p>
      </dgm:t>
    </dgm:pt>
    <dgm:pt modelId="{26DD059B-9F60-4F83-BDCA-BC0DC5A71C78}" type="sibTrans" cxnId="{FF2B485E-C16E-4841-A417-3D89DD2805AE}">
      <dgm:prSet/>
      <dgm:spPr/>
      <dgm:t>
        <a:bodyPr/>
        <a:lstStyle/>
        <a:p>
          <a:endParaRPr lang="en-US"/>
        </a:p>
      </dgm:t>
    </dgm:pt>
    <dgm:pt modelId="{3EF229AF-84E9-4803-878E-1A3A783639E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Equipment: £600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DE317D-B917-4782-93DD-BD527C0860A3}" type="parTrans" cxnId="{D41B4D1C-F17C-4900-9781-13518D885658}">
      <dgm:prSet/>
      <dgm:spPr/>
      <dgm:t>
        <a:bodyPr/>
        <a:lstStyle/>
        <a:p>
          <a:endParaRPr lang="en-US"/>
        </a:p>
      </dgm:t>
    </dgm:pt>
    <dgm:pt modelId="{0BB0BC20-89B1-4C8F-8407-A7452B2BD99D}" type="sibTrans" cxnId="{D41B4D1C-F17C-4900-9781-13518D885658}">
      <dgm:prSet/>
      <dgm:spPr/>
      <dgm:t>
        <a:bodyPr/>
        <a:lstStyle/>
        <a:p>
          <a:endParaRPr lang="en-US"/>
        </a:p>
      </dgm:t>
    </dgm:pt>
    <dgm:pt modelId="{1E6CC5FB-7411-4169-8C38-7AB3607C919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Marketing: £100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E0FE9D-CA86-4D0E-9C89-CE79196C9268}" type="parTrans" cxnId="{EE0DEC42-8E27-486C-96AF-06BF7F73D82E}">
      <dgm:prSet/>
      <dgm:spPr/>
      <dgm:t>
        <a:bodyPr/>
        <a:lstStyle/>
        <a:p>
          <a:endParaRPr lang="en-US"/>
        </a:p>
      </dgm:t>
    </dgm:pt>
    <dgm:pt modelId="{E1701A32-BAE7-4214-AAD6-F0A84B1B5A68}" type="sibTrans" cxnId="{EE0DEC42-8E27-486C-96AF-06BF7F73D82E}">
      <dgm:prSet/>
      <dgm:spPr/>
      <dgm:t>
        <a:bodyPr/>
        <a:lstStyle/>
        <a:p>
          <a:endParaRPr lang="en-US"/>
        </a:p>
      </dgm:t>
    </dgm:pt>
    <dgm:pt modelId="{9A668254-2F27-41F1-A274-A0D30EE38A7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Website/Subscriptions: £150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07A9AB-43FD-4BA9-8B59-EFCC5E0BED16}" type="parTrans" cxnId="{58D8909B-E5E1-45D0-A117-6A77A8A5E48B}">
      <dgm:prSet/>
      <dgm:spPr/>
      <dgm:t>
        <a:bodyPr/>
        <a:lstStyle/>
        <a:p>
          <a:endParaRPr lang="en-US"/>
        </a:p>
      </dgm:t>
    </dgm:pt>
    <dgm:pt modelId="{A69AABBE-09A4-4063-9EF4-E2CF2EC69FCF}" type="sibTrans" cxnId="{58D8909B-E5E1-45D0-A117-6A77A8A5E48B}">
      <dgm:prSet/>
      <dgm:spPr/>
      <dgm:t>
        <a:bodyPr/>
        <a:lstStyle/>
        <a:p>
          <a:endParaRPr lang="en-US"/>
        </a:p>
      </dgm:t>
    </dgm:pt>
    <dgm:pt modelId="{E79DC0B4-C243-4D3B-AEB3-223CA30E2B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Packaging/Postage: £300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56E424-A0D6-4BCC-AEF3-D18F08A9A1A1}" type="parTrans" cxnId="{00FBEB32-67F0-4076-972C-C7756D57C3DB}">
      <dgm:prSet/>
      <dgm:spPr/>
      <dgm:t>
        <a:bodyPr/>
        <a:lstStyle/>
        <a:p>
          <a:endParaRPr lang="en-US"/>
        </a:p>
      </dgm:t>
    </dgm:pt>
    <dgm:pt modelId="{F6059C6E-DF03-4657-9A9E-2E0342AEA541}" type="sibTrans" cxnId="{00FBEB32-67F0-4076-972C-C7756D57C3DB}">
      <dgm:prSet/>
      <dgm:spPr/>
      <dgm:t>
        <a:bodyPr/>
        <a:lstStyle/>
        <a:p>
          <a:endParaRPr lang="en-US"/>
        </a:p>
      </dgm:t>
    </dgm:pt>
    <dgm:pt modelId="{6BBA75B5-7521-4709-AB49-7FE4B6A001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Insurance, Professional Fees, Delivery, Contingency: remaining funds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59169C-B8DC-42AA-BA4F-913FF4642340}" type="parTrans" cxnId="{7EF68BCE-C6A7-4560-8CA0-B0827FCB8BBF}">
      <dgm:prSet/>
      <dgm:spPr/>
      <dgm:t>
        <a:bodyPr/>
        <a:lstStyle/>
        <a:p>
          <a:endParaRPr lang="en-US"/>
        </a:p>
      </dgm:t>
    </dgm:pt>
    <dgm:pt modelId="{B69EAFA1-E301-459B-84F6-748D2699C735}" type="sibTrans" cxnId="{7EF68BCE-C6A7-4560-8CA0-B0827FCB8BBF}">
      <dgm:prSet/>
      <dgm:spPr/>
      <dgm:t>
        <a:bodyPr/>
        <a:lstStyle/>
        <a:p>
          <a:endParaRPr lang="en-US"/>
        </a:p>
      </dgm:t>
    </dgm:pt>
    <dgm:pt modelId="{F42635CC-B1EE-4645-A729-DE08EC603E23}" type="pres">
      <dgm:prSet presAssocID="{02DD0952-57AB-4066-8A97-548AB48E7503}" presName="Name0" presStyleCnt="0">
        <dgm:presLayoutVars>
          <dgm:dir/>
          <dgm:resizeHandles val="exact"/>
        </dgm:presLayoutVars>
      </dgm:prSet>
      <dgm:spPr/>
    </dgm:pt>
    <dgm:pt modelId="{3F9A3CC2-1A3C-4BD5-9BE2-C27D2BBFB85A}" type="pres">
      <dgm:prSet presAssocID="{1FEE18EE-5E74-4686-835E-BF2009D93B15}" presName="parAndChTx" presStyleLbl="node1" presStyleIdx="0" presStyleCnt="2">
        <dgm:presLayoutVars>
          <dgm:bulletEnabled val="1"/>
        </dgm:presLayoutVars>
      </dgm:prSet>
      <dgm:spPr/>
    </dgm:pt>
    <dgm:pt modelId="{C02017B7-FA9E-4862-ABDD-9258006BF209}" type="pres">
      <dgm:prSet presAssocID="{0605B10D-FADC-4C4D-85B0-52F8596DF029}" presName="parAndChSpace" presStyleCnt="0"/>
      <dgm:spPr/>
    </dgm:pt>
    <dgm:pt modelId="{6F9AFF51-024F-48BD-A4CF-7E626265D651}" type="pres">
      <dgm:prSet presAssocID="{CF1BFC59-C834-43F0-9D6F-70D5E24EE06D}" presName="parAndChTx" presStyleLbl="node1" presStyleIdx="1" presStyleCnt="2">
        <dgm:presLayoutVars>
          <dgm:bulletEnabled val="1"/>
        </dgm:presLayoutVars>
      </dgm:prSet>
      <dgm:spPr/>
    </dgm:pt>
  </dgm:ptLst>
  <dgm:cxnLst>
    <dgm:cxn modelId="{AFB3F51A-6158-4DF2-BDB1-0F9E0AB93A50}" type="presOf" srcId="{6BBA75B5-7521-4709-AB49-7FE4B6A001ED}" destId="{6F9AFF51-024F-48BD-A4CF-7E626265D651}" srcOrd="0" destOrd="5" presId="urn:microsoft.com/office/officeart/2005/8/layout/hChevron3"/>
    <dgm:cxn modelId="{D41B4D1C-F17C-4900-9781-13518D885658}" srcId="{CF1BFC59-C834-43F0-9D6F-70D5E24EE06D}" destId="{3EF229AF-84E9-4803-878E-1A3A783639E6}" srcOrd="0" destOrd="0" parTransId="{83DE317D-B917-4782-93DD-BD527C0860A3}" sibTransId="{0BB0BC20-89B1-4C8F-8407-A7452B2BD99D}"/>
    <dgm:cxn modelId="{D4D4C229-B1B8-4D66-9C94-14667D1BE4C7}" srcId="{02DD0952-57AB-4066-8A97-548AB48E7503}" destId="{1FEE18EE-5E74-4686-835E-BF2009D93B15}" srcOrd="0" destOrd="0" parTransId="{96D8E9B9-A583-4A58-869F-239EC24672E9}" sibTransId="{0605B10D-FADC-4C4D-85B0-52F8596DF029}"/>
    <dgm:cxn modelId="{00FBEB32-67F0-4076-972C-C7756D57C3DB}" srcId="{CF1BFC59-C834-43F0-9D6F-70D5E24EE06D}" destId="{E79DC0B4-C243-4D3B-AEB3-223CA30E2B57}" srcOrd="3" destOrd="0" parTransId="{5156E424-A0D6-4BCC-AEF3-D18F08A9A1A1}" sibTransId="{F6059C6E-DF03-4657-9A9E-2E0342AEA541}"/>
    <dgm:cxn modelId="{8D2D2D5C-DC52-4FA4-B926-ADB152E18583}" type="presOf" srcId="{1E6CC5FB-7411-4169-8C38-7AB3607C919B}" destId="{6F9AFF51-024F-48BD-A4CF-7E626265D651}" srcOrd="0" destOrd="2" presId="urn:microsoft.com/office/officeart/2005/8/layout/hChevron3"/>
    <dgm:cxn modelId="{FF2B485E-C16E-4841-A417-3D89DD2805AE}" srcId="{02DD0952-57AB-4066-8A97-548AB48E7503}" destId="{CF1BFC59-C834-43F0-9D6F-70D5E24EE06D}" srcOrd="1" destOrd="0" parTransId="{BF274186-2668-4CDD-939E-079EF7E2C222}" sibTransId="{26DD059B-9F60-4F83-BDCA-BC0DC5A71C78}"/>
    <dgm:cxn modelId="{52C3D761-D199-4F7D-BF37-81EB61D00399}" type="presOf" srcId="{1FEE18EE-5E74-4686-835E-BF2009D93B15}" destId="{3F9A3CC2-1A3C-4BD5-9BE2-C27D2BBFB85A}" srcOrd="0" destOrd="0" presId="urn:microsoft.com/office/officeart/2005/8/layout/hChevron3"/>
    <dgm:cxn modelId="{EE0DEC42-8E27-486C-96AF-06BF7F73D82E}" srcId="{CF1BFC59-C834-43F0-9D6F-70D5E24EE06D}" destId="{1E6CC5FB-7411-4169-8C38-7AB3607C919B}" srcOrd="1" destOrd="0" parTransId="{EEE0FE9D-CA86-4D0E-9C89-CE79196C9268}" sibTransId="{E1701A32-BAE7-4214-AAD6-F0A84B1B5A68}"/>
    <dgm:cxn modelId="{7A693276-94D1-49E4-8DFE-7A538CC9974E}" type="presOf" srcId="{CF1BFC59-C834-43F0-9D6F-70D5E24EE06D}" destId="{6F9AFF51-024F-48BD-A4CF-7E626265D651}" srcOrd="0" destOrd="0" presId="urn:microsoft.com/office/officeart/2005/8/layout/hChevron3"/>
    <dgm:cxn modelId="{BF59AC57-D430-49E8-809B-AF4768E62AC7}" type="presOf" srcId="{3EF229AF-84E9-4803-878E-1A3A783639E6}" destId="{6F9AFF51-024F-48BD-A4CF-7E626265D651}" srcOrd="0" destOrd="1" presId="urn:microsoft.com/office/officeart/2005/8/layout/hChevron3"/>
    <dgm:cxn modelId="{58D8909B-E5E1-45D0-A117-6A77A8A5E48B}" srcId="{CF1BFC59-C834-43F0-9D6F-70D5E24EE06D}" destId="{9A668254-2F27-41F1-A274-A0D30EE38A70}" srcOrd="2" destOrd="0" parTransId="{5B07A9AB-43FD-4BA9-8B59-EFCC5E0BED16}" sibTransId="{A69AABBE-09A4-4063-9EF4-E2CF2EC69FCF}"/>
    <dgm:cxn modelId="{96FF2ABF-B1BB-499B-A725-B50A50BBE8B9}" type="presOf" srcId="{E79DC0B4-C243-4D3B-AEB3-223CA30E2B57}" destId="{6F9AFF51-024F-48BD-A4CF-7E626265D651}" srcOrd="0" destOrd="4" presId="urn:microsoft.com/office/officeart/2005/8/layout/hChevron3"/>
    <dgm:cxn modelId="{7EF68BCE-C6A7-4560-8CA0-B0827FCB8BBF}" srcId="{CF1BFC59-C834-43F0-9D6F-70D5E24EE06D}" destId="{6BBA75B5-7521-4709-AB49-7FE4B6A001ED}" srcOrd="4" destOrd="0" parTransId="{DB59169C-B8DC-42AA-BA4F-913FF4642340}" sibTransId="{B69EAFA1-E301-459B-84F6-748D2699C735}"/>
    <dgm:cxn modelId="{0843ADD2-3A59-45D3-BB4F-D4E8F4A2D954}" type="presOf" srcId="{9A668254-2F27-41F1-A274-A0D30EE38A70}" destId="{6F9AFF51-024F-48BD-A4CF-7E626265D651}" srcOrd="0" destOrd="3" presId="urn:microsoft.com/office/officeart/2005/8/layout/hChevron3"/>
    <dgm:cxn modelId="{E4F790F5-DA73-4A50-BC16-C84C1E6C668B}" type="presOf" srcId="{02DD0952-57AB-4066-8A97-548AB48E7503}" destId="{F42635CC-B1EE-4645-A729-DE08EC603E23}" srcOrd="0" destOrd="0" presId="urn:microsoft.com/office/officeart/2005/8/layout/hChevron3"/>
    <dgm:cxn modelId="{E7D4DCC1-49C3-4403-AACF-7BF64B550130}" type="presParOf" srcId="{F42635CC-B1EE-4645-A729-DE08EC603E23}" destId="{3F9A3CC2-1A3C-4BD5-9BE2-C27D2BBFB85A}" srcOrd="0" destOrd="0" presId="urn:microsoft.com/office/officeart/2005/8/layout/hChevron3"/>
    <dgm:cxn modelId="{385E54B4-C0CD-4F68-8EE2-1631585BF43C}" type="presParOf" srcId="{F42635CC-B1EE-4645-A729-DE08EC603E23}" destId="{C02017B7-FA9E-4862-ABDD-9258006BF209}" srcOrd="1" destOrd="0" presId="urn:microsoft.com/office/officeart/2005/8/layout/hChevron3"/>
    <dgm:cxn modelId="{477A39E5-23B6-4391-9462-AA9005B27176}" type="presParOf" srcId="{F42635CC-B1EE-4645-A729-DE08EC603E23}" destId="{6F9AFF51-024F-48BD-A4CF-7E626265D651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B146E0-5473-4AAE-AF1C-2397C7F9F3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6D2AC65-79D1-4050-9AE3-FF4EC480F1E5}">
      <dgm:prSet/>
      <dgm:spPr/>
      <dgm:t>
        <a:bodyPr/>
        <a:lstStyle/>
        <a:p>
          <a:r>
            <a:rPr lang="en-GB"/>
            <a:t>Clear market opportunity and differentiation</a:t>
          </a:r>
          <a:endParaRPr lang="en-US"/>
        </a:p>
      </dgm:t>
    </dgm:pt>
    <dgm:pt modelId="{1BD86C61-99AB-4F81-903F-698CE9B06906}" type="parTrans" cxnId="{9374A2C6-4D87-4B2C-8D93-AFC248C0FBB7}">
      <dgm:prSet/>
      <dgm:spPr/>
      <dgm:t>
        <a:bodyPr/>
        <a:lstStyle/>
        <a:p>
          <a:endParaRPr lang="en-US"/>
        </a:p>
      </dgm:t>
    </dgm:pt>
    <dgm:pt modelId="{6D656764-06F3-4EB0-8AC9-A42F966B823E}" type="sibTrans" cxnId="{9374A2C6-4D87-4B2C-8D93-AFC248C0FBB7}">
      <dgm:prSet/>
      <dgm:spPr/>
      <dgm:t>
        <a:bodyPr/>
        <a:lstStyle/>
        <a:p>
          <a:endParaRPr lang="en-US"/>
        </a:p>
      </dgm:t>
    </dgm:pt>
    <dgm:pt modelId="{1141FD8B-B51C-4B0D-9E39-4A7A85789561}">
      <dgm:prSet/>
      <dgm:spPr/>
      <dgm:t>
        <a:bodyPr/>
        <a:lstStyle/>
        <a:p>
          <a:r>
            <a:rPr lang="en-GB"/>
            <a:t>Lean, compliant, and customer-focused model</a:t>
          </a:r>
          <a:endParaRPr lang="en-US"/>
        </a:p>
      </dgm:t>
    </dgm:pt>
    <dgm:pt modelId="{CC179D56-6CB6-4857-AA96-0B45DECF5659}" type="parTrans" cxnId="{4165E3F7-2445-4860-BA07-A4E3E53A5C6B}">
      <dgm:prSet/>
      <dgm:spPr/>
      <dgm:t>
        <a:bodyPr/>
        <a:lstStyle/>
        <a:p>
          <a:endParaRPr lang="en-US"/>
        </a:p>
      </dgm:t>
    </dgm:pt>
    <dgm:pt modelId="{F4A61539-EC78-4461-BF88-92D8CCDCB200}" type="sibTrans" cxnId="{4165E3F7-2445-4860-BA07-A4E3E53A5C6B}">
      <dgm:prSet/>
      <dgm:spPr/>
      <dgm:t>
        <a:bodyPr/>
        <a:lstStyle/>
        <a:p>
          <a:endParaRPr lang="en-US"/>
        </a:p>
      </dgm:t>
    </dgm:pt>
    <dgm:pt modelId="{8B0552D0-D150-4440-A9DF-A01AF039669B}">
      <dgm:prSet/>
      <dgm:spPr/>
      <dgm:t>
        <a:bodyPr/>
        <a:lstStyle/>
        <a:p>
          <a:r>
            <a:rPr lang="en-GB"/>
            <a:t>Next steps: Launch website, social media, and begin taking orders</a:t>
          </a:r>
          <a:endParaRPr lang="en-US"/>
        </a:p>
      </dgm:t>
    </dgm:pt>
    <dgm:pt modelId="{9CEA3F1B-B4BD-434F-8609-385213F4A323}" type="parTrans" cxnId="{044B4A92-8FF5-4D58-AF91-CDED021A054B}">
      <dgm:prSet/>
      <dgm:spPr/>
      <dgm:t>
        <a:bodyPr/>
        <a:lstStyle/>
        <a:p>
          <a:endParaRPr lang="en-US"/>
        </a:p>
      </dgm:t>
    </dgm:pt>
    <dgm:pt modelId="{2EEF020D-A771-4A1E-B26D-99D20EAA87C8}" type="sibTrans" cxnId="{044B4A92-8FF5-4D58-AF91-CDED021A054B}">
      <dgm:prSet/>
      <dgm:spPr/>
      <dgm:t>
        <a:bodyPr/>
        <a:lstStyle/>
        <a:p>
          <a:endParaRPr lang="en-US"/>
        </a:p>
      </dgm:t>
    </dgm:pt>
    <dgm:pt modelId="{003AC72A-ACFA-4F8C-946C-63E0577D2D84}" type="pres">
      <dgm:prSet presAssocID="{02B146E0-5473-4AAE-AF1C-2397C7F9F383}" presName="root" presStyleCnt="0">
        <dgm:presLayoutVars>
          <dgm:dir/>
          <dgm:resizeHandles val="exact"/>
        </dgm:presLayoutVars>
      </dgm:prSet>
      <dgm:spPr/>
    </dgm:pt>
    <dgm:pt modelId="{787D07FA-F7F4-41EF-8363-0FB128F4DCE9}" type="pres">
      <dgm:prSet presAssocID="{A6D2AC65-79D1-4050-9AE3-FF4EC480F1E5}" presName="compNode" presStyleCnt="0"/>
      <dgm:spPr/>
    </dgm:pt>
    <dgm:pt modelId="{3334B8F2-068B-4AF1-A8D4-421DAB07FAFF}" type="pres">
      <dgm:prSet presAssocID="{A6D2AC65-79D1-4050-9AE3-FF4EC480F1E5}" presName="bgRect" presStyleLbl="bgShp" presStyleIdx="0" presStyleCnt="3"/>
      <dgm:spPr/>
    </dgm:pt>
    <dgm:pt modelId="{8E58FAF9-020A-4998-B5D3-5BC3F3B4252E}" type="pres">
      <dgm:prSet presAssocID="{A6D2AC65-79D1-4050-9AE3-FF4EC480F1E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B7BA03E-D7F7-45EA-8FEE-59EAC6F2879F}" type="pres">
      <dgm:prSet presAssocID="{A6D2AC65-79D1-4050-9AE3-FF4EC480F1E5}" presName="spaceRect" presStyleCnt="0"/>
      <dgm:spPr/>
    </dgm:pt>
    <dgm:pt modelId="{58DCADC9-4A99-43C7-AB43-AE11380AB902}" type="pres">
      <dgm:prSet presAssocID="{A6D2AC65-79D1-4050-9AE3-FF4EC480F1E5}" presName="parTx" presStyleLbl="revTx" presStyleIdx="0" presStyleCnt="3">
        <dgm:presLayoutVars>
          <dgm:chMax val="0"/>
          <dgm:chPref val="0"/>
        </dgm:presLayoutVars>
      </dgm:prSet>
      <dgm:spPr/>
    </dgm:pt>
    <dgm:pt modelId="{B0805AA1-1043-47EA-A7EE-8892E5190F61}" type="pres">
      <dgm:prSet presAssocID="{6D656764-06F3-4EB0-8AC9-A42F966B823E}" presName="sibTrans" presStyleCnt="0"/>
      <dgm:spPr/>
    </dgm:pt>
    <dgm:pt modelId="{27305BC9-EABD-45D3-B688-8BCBD85EB5F0}" type="pres">
      <dgm:prSet presAssocID="{1141FD8B-B51C-4B0D-9E39-4A7A85789561}" presName="compNode" presStyleCnt="0"/>
      <dgm:spPr/>
    </dgm:pt>
    <dgm:pt modelId="{FBAFB51D-3FA5-4521-9ED8-F2C82538F4E7}" type="pres">
      <dgm:prSet presAssocID="{1141FD8B-B51C-4B0D-9E39-4A7A85789561}" presName="bgRect" presStyleLbl="bgShp" presStyleIdx="1" presStyleCnt="3"/>
      <dgm:spPr/>
    </dgm:pt>
    <dgm:pt modelId="{A4C67705-19BE-4026-A174-8AE228031CDD}" type="pres">
      <dgm:prSet presAssocID="{1141FD8B-B51C-4B0D-9E39-4A7A857895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3A72444A-3733-40A2-A495-1413DBF2EC85}" type="pres">
      <dgm:prSet presAssocID="{1141FD8B-B51C-4B0D-9E39-4A7A85789561}" presName="spaceRect" presStyleCnt="0"/>
      <dgm:spPr/>
    </dgm:pt>
    <dgm:pt modelId="{060EB418-EFF3-49D8-B9AD-C5E4A0EDD68E}" type="pres">
      <dgm:prSet presAssocID="{1141FD8B-B51C-4B0D-9E39-4A7A85789561}" presName="parTx" presStyleLbl="revTx" presStyleIdx="1" presStyleCnt="3">
        <dgm:presLayoutVars>
          <dgm:chMax val="0"/>
          <dgm:chPref val="0"/>
        </dgm:presLayoutVars>
      </dgm:prSet>
      <dgm:spPr/>
    </dgm:pt>
    <dgm:pt modelId="{3F5F6E87-7AE0-4730-8530-AE617901AF5A}" type="pres">
      <dgm:prSet presAssocID="{F4A61539-EC78-4461-BF88-92D8CCDCB200}" presName="sibTrans" presStyleCnt="0"/>
      <dgm:spPr/>
    </dgm:pt>
    <dgm:pt modelId="{C8266A2A-FB15-4DC6-83C6-B3E0249A3768}" type="pres">
      <dgm:prSet presAssocID="{8B0552D0-D150-4440-A9DF-A01AF039669B}" presName="compNode" presStyleCnt="0"/>
      <dgm:spPr/>
    </dgm:pt>
    <dgm:pt modelId="{E67F41FF-5965-47E6-A526-4F836430E836}" type="pres">
      <dgm:prSet presAssocID="{8B0552D0-D150-4440-A9DF-A01AF039669B}" presName="bgRect" presStyleLbl="bgShp" presStyleIdx="2" presStyleCnt="3"/>
      <dgm:spPr/>
    </dgm:pt>
    <dgm:pt modelId="{47706F41-B351-4CD4-866D-3306B576FEBE}" type="pres">
      <dgm:prSet presAssocID="{8B0552D0-D150-4440-A9DF-A01AF039669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E03601FB-ECAA-4E6B-889F-E9BCFB477001}" type="pres">
      <dgm:prSet presAssocID="{8B0552D0-D150-4440-A9DF-A01AF039669B}" presName="spaceRect" presStyleCnt="0"/>
      <dgm:spPr/>
    </dgm:pt>
    <dgm:pt modelId="{3EEEF8DE-9727-4983-8832-6464F79BD7A6}" type="pres">
      <dgm:prSet presAssocID="{8B0552D0-D150-4440-A9DF-A01AF039669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0716829-39C1-467B-AFEC-F077509A2AF0}" type="presOf" srcId="{1141FD8B-B51C-4B0D-9E39-4A7A85789561}" destId="{060EB418-EFF3-49D8-B9AD-C5E4A0EDD68E}" srcOrd="0" destOrd="0" presId="urn:microsoft.com/office/officeart/2018/2/layout/IconVerticalSolidList"/>
    <dgm:cxn modelId="{3A315576-DC69-43C9-9333-EA388F177A96}" type="presOf" srcId="{02B146E0-5473-4AAE-AF1C-2397C7F9F383}" destId="{003AC72A-ACFA-4F8C-946C-63E0577D2D84}" srcOrd="0" destOrd="0" presId="urn:microsoft.com/office/officeart/2018/2/layout/IconVerticalSolidList"/>
    <dgm:cxn modelId="{DDBCE38E-6854-4AF8-A866-0F1BA2D6A8A6}" type="presOf" srcId="{A6D2AC65-79D1-4050-9AE3-FF4EC480F1E5}" destId="{58DCADC9-4A99-43C7-AB43-AE11380AB902}" srcOrd="0" destOrd="0" presId="urn:microsoft.com/office/officeart/2018/2/layout/IconVerticalSolidList"/>
    <dgm:cxn modelId="{044B4A92-8FF5-4D58-AF91-CDED021A054B}" srcId="{02B146E0-5473-4AAE-AF1C-2397C7F9F383}" destId="{8B0552D0-D150-4440-A9DF-A01AF039669B}" srcOrd="2" destOrd="0" parTransId="{9CEA3F1B-B4BD-434F-8609-385213F4A323}" sibTransId="{2EEF020D-A771-4A1E-B26D-99D20EAA87C8}"/>
    <dgm:cxn modelId="{9374A2C6-4D87-4B2C-8D93-AFC248C0FBB7}" srcId="{02B146E0-5473-4AAE-AF1C-2397C7F9F383}" destId="{A6D2AC65-79D1-4050-9AE3-FF4EC480F1E5}" srcOrd="0" destOrd="0" parTransId="{1BD86C61-99AB-4F81-903F-698CE9B06906}" sibTransId="{6D656764-06F3-4EB0-8AC9-A42F966B823E}"/>
    <dgm:cxn modelId="{DAB11EE9-94E6-4A63-A3D8-FB2A4D75DA4D}" type="presOf" srcId="{8B0552D0-D150-4440-A9DF-A01AF039669B}" destId="{3EEEF8DE-9727-4983-8832-6464F79BD7A6}" srcOrd="0" destOrd="0" presId="urn:microsoft.com/office/officeart/2018/2/layout/IconVerticalSolidList"/>
    <dgm:cxn modelId="{4165E3F7-2445-4860-BA07-A4E3E53A5C6B}" srcId="{02B146E0-5473-4AAE-AF1C-2397C7F9F383}" destId="{1141FD8B-B51C-4B0D-9E39-4A7A85789561}" srcOrd="1" destOrd="0" parTransId="{CC179D56-6CB6-4857-AA96-0B45DECF5659}" sibTransId="{F4A61539-EC78-4461-BF88-92D8CCDCB200}"/>
    <dgm:cxn modelId="{C5FC0C23-74FD-48FD-8925-FC8FFBC0C5CA}" type="presParOf" srcId="{003AC72A-ACFA-4F8C-946C-63E0577D2D84}" destId="{787D07FA-F7F4-41EF-8363-0FB128F4DCE9}" srcOrd="0" destOrd="0" presId="urn:microsoft.com/office/officeart/2018/2/layout/IconVerticalSolidList"/>
    <dgm:cxn modelId="{004681CC-AA94-4DBE-B82E-A39461D36243}" type="presParOf" srcId="{787D07FA-F7F4-41EF-8363-0FB128F4DCE9}" destId="{3334B8F2-068B-4AF1-A8D4-421DAB07FAFF}" srcOrd="0" destOrd="0" presId="urn:microsoft.com/office/officeart/2018/2/layout/IconVerticalSolidList"/>
    <dgm:cxn modelId="{8A398DC7-9748-4C94-BE36-431D291E3D26}" type="presParOf" srcId="{787D07FA-F7F4-41EF-8363-0FB128F4DCE9}" destId="{8E58FAF9-020A-4998-B5D3-5BC3F3B4252E}" srcOrd="1" destOrd="0" presId="urn:microsoft.com/office/officeart/2018/2/layout/IconVerticalSolidList"/>
    <dgm:cxn modelId="{B25D81F2-0508-4365-BDE3-7868A7823730}" type="presParOf" srcId="{787D07FA-F7F4-41EF-8363-0FB128F4DCE9}" destId="{AB7BA03E-D7F7-45EA-8FEE-59EAC6F2879F}" srcOrd="2" destOrd="0" presId="urn:microsoft.com/office/officeart/2018/2/layout/IconVerticalSolidList"/>
    <dgm:cxn modelId="{9C64BB5C-A7C3-482F-AC85-E2340C5CDF4B}" type="presParOf" srcId="{787D07FA-F7F4-41EF-8363-0FB128F4DCE9}" destId="{58DCADC9-4A99-43C7-AB43-AE11380AB902}" srcOrd="3" destOrd="0" presId="urn:microsoft.com/office/officeart/2018/2/layout/IconVerticalSolidList"/>
    <dgm:cxn modelId="{F92478BC-5EB8-4890-B396-F673EFDEE31E}" type="presParOf" srcId="{003AC72A-ACFA-4F8C-946C-63E0577D2D84}" destId="{B0805AA1-1043-47EA-A7EE-8892E5190F61}" srcOrd="1" destOrd="0" presId="urn:microsoft.com/office/officeart/2018/2/layout/IconVerticalSolidList"/>
    <dgm:cxn modelId="{BC58FA89-9933-49CA-9D45-0EC4CC8E3C9C}" type="presParOf" srcId="{003AC72A-ACFA-4F8C-946C-63E0577D2D84}" destId="{27305BC9-EABD-45D3-B688-8BCBD85EB5F0}" srcOrd="2" destOrd="0" presId="urn:microsoft.com/office/officeart/2018/2/layout/IconVerticalSolidList"/>
    <dgm:cxn modelId="{B11FB2BE-C52C-4BF3-934A-993FA56454A1}" type="presParOf" srcId="{27305BC9-EABD-45D3-B688-8BCBD85EB5F0}" destId="{FBAFB51D-3FA5-4521-9ED8-F2C82538F4E7}" srcOrd="0" destOrd="0" presId="urn:microsoft.com/office/officeart/2018/2/layout/IconVerticalSolidList"/>
    <dgm:cxn modelId="{C28EDFE8-2657-4AB5-BF8C-5F4CB775315F}" type="presParOf" srcId="{27305BC9-EABD-45D3-B688-8BCBD85EB5F0}" destId="{A4C67705-19BE-4026-A174-8AE228031CDD}" srcOrd="1" destOrd="0" presId="urn:microsoft.com/office/officeart/2018/2/layout/IconVerticalSolidList"/>
    <dgm:cxn modelId="{C10C73BE-F581-41AB-8D0D-980E00570A09}" type="presParOf" srcId="{27305BC9-EABD-45D3-B688-8BCBD85EB5F0}" destId="{3A72444A-3733-40A2-A495-1413DBF2EC85}" srcOrd="2" destOrd="0" presId="urn:microsoft.com/office/officeart/2018/2/layout/IconVerticalSolidList"/>
    <dgm:cxn modelId="{C656BDAA-A8CE-4DDB-B3F8-01E577DAD023}" type="presParOf" srcId="{27305BC9-EABD-45D3-B688-8BCBD85EB5F0}" destId="{060EB418-EFF3-49D8-B9AD-C5E4A0EDD68E}" srcOrd="3" destOrd="0" presId="urn:microsoft.com/office/officeart/2018/2/layout/IconVerticalSolidList"/>
    <dgm:cxn modelId="{AC8AEA78-ED0C-4B4B-90B6-9AB65B3834A0}" type="presParOf" srcId="{003AC72A-ACFA-4F8C-946C-63E0577D2D84}" destId="{3F5F6E87-7AE0-4730-8530-AE617901AF5A}" srcOrd="3" destOrd="0" presId="urn:microsoft.com/office/officeart/2018/2/layout/IconVerticalSolidList"/>
    <dgm:cxn modelId="{D5A6F0CB-8252-49F6-B066-34D6A92C6431}" type="presParOf" srcId="{003AC72A-ACFA-4F8C-946C-63E0577D2D84}" destId="{C8266A2A-FB15-4DC6-83C6-B3E0249A3768}" srcOrd="4" destOrd="0" presId="urn:microsoft.com/office/officeart/2018/2/layout/IconVerticalSolidList"/>
    <dgm:cxn modelId="{28B1CEE8-20CE-4981-AACB-0E4E4BC4AC2E}" type="presParOf" srcId="{C8266A2A-FB15-4DC6-83C6-B3E0249A3768}" destId="{E67F41FF-5965-47E6-A526-4F836430E836}" srcOrd="0" destOrd="0" presId="urn:microsoft.com/office/officeart/2018/2/layout/IconVerticalSolidList"/>
    <dgm:cxn modelId="{0F9CFF33-16EF-4761-9F6E-9BFAC1820E84}" type="presParOf" srcId="{C8266A2A-FB15-4DC6-83C6-B3E0249A3768}" destId="{47706F41-B351-4CD4-866D-3306B576FEBE}" srcOrd="1" destOrd="0" presId="urn:microsoft.com/office/officeart/2018/2/layout/IconVerticalSolidList"/>
    <dgm:cxn modelId="{10FD7867-8BDF-4D20-A905-227E189129B5}" type="presParOf" srcId="{C8266A2A-FB15-4DC6-83C6-B3E0249A3768}" destId="{E03601FB-ECAA-4E6B-889F-E9BCFB477001}" srcOrd="2" destOrd="0" presId="urn:microsoft.com/office/officeart/2018/2/layout/IconVerticalSolidList"/>
    <dgm:cxn modelId="{6477F0C0-E6D4-4C25-B7A6-530A45E18501}" type="presParOf" srcId="{C8266A2A-FB15-4DC6-83C6-B3E0249A3768}" destId="{3EEEF8DE-9727-4983-8832-6464F79BD7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AD17EF-4F3A-469B-9ABA-13C6C70826F1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E3086-D077-4C86-B42C-8A0B447A20EE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EEADCB-4931-40CE-8CA9-9D359ED18B8E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Legal structure: Sole Trader </a:t>
          </a:r>
          <a:endParaRPr lang="en-US" sz="2300" kern="1200" dirty="0"/>
        </a:p>
      </dsp:txBody>
      <dsp:txXfrm>
        <a:off x="1939533" y="717"/>
        <a:ext cx="4362067" cy="1679249"/>
      </dsp:txXfrm>
    </dsp:sp>
    <dsp:sp modelId="{BCD249E9-1B37-48D7-80BF-7FF12FC62C44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E1DC4-8744-4A7E-B371-FC8ABFA36C6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00574E-0B57-4EB6-A53B-6BA7A019FA6A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Simple, low-cost, direct ownership</a:t>
          </a:r>
          <a:endParaRPr lang="en-US" sz="2300" kern="1200"/>
        </a:p>
      </dsp:txBody>
      <dsp:txXfrm>
        <a:off x="1939533" y="2099779"/>
        <a:ext cx="4362067" cy="1679249"/>
      </dsp:txXfrm>
    </dsp:sp>
    <dsp:sp modelId="{4541316B-F914-466F-8F61-20C7879CB179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31BD1-ADA1-4A8C-B87B-F2F37CF6EC9F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831F6-4110-4F1E-BD5D-EBDC193B0E77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Flat structure: Founder manages all core functions (production, marketing, finance, strategy)</a:t>
          </a:r>
          <a:endParaRPr lang="en-US" sz="2300" kern="1200" dirty="0"/>
        </a:p>
      </dsp:txBody>
      <dsp:txXfrm>
        <a:off x="1939533" y="4198841"/>
        <a:ext cx="4362067" cy="16792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E3DAE-E8C9-4FF7-8D10-3188FC26D5A3}">
      <dsp:nvSpPr>
        <dsp:cNvPr id="0" name=""/>
        <dsp:cNvSpPr/>
      </dsp:nvSpPr>
      <dsp:spPr>
        <a:xfrm>
          <a:off x="0" y="123824"/>
          <a:ext cx="6253721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Political:</a:t>
          </a:r>
          <a:r>
            <a:rPr lang="en-GB" sz="1900" b="0" i="0" kern="1200"/>
            <a:t> Post-Brexit migration policy, local council regulations</a:t>
          </a:r>
          <a:endParaRPr lang="en-US" sz="1900" kern="1200"/>
        </a:p>
      </dsp:txBody>
      <dsp:txXfrm>
        <a:off x="36896" y="160720"/>
        <a:ext cx="6179929" cy="682028"/>
      </dsp:txXfrm>
    </dsp:sp>
    <dsp:sp modelId="{9252FA19-10E3-463D-AD13-B4D38F3EFA71}">
      <dsp:nvSpPr>
        <dsp:cNvPr id="0" name=""/>
        <dsp:cNvSpPr/>
      </dsp:nvSpPr>
      <dsp:spPr>
        <a:xfrm>
          <a:off x="0" y="934365"/>
          <a:ext cx="6253721" cy="755820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Economic:</a:t>
          </a:r>
          <a:r>
            <a:rPr lang="en-GB" sz="1900" b="0" i="0" kern="1200"/>
            <a:t> Cost-of-living impact, premium product strategy</a:t>
          </a:r>
          <a:endParaRPr lang="en-US" sz="1900" kern="1200"/>
        </a:p>
      </dsp:txBody>
      <dsp:txXfrm>
        <a:off x="36896" y="971261"/>
        <a:ext cx="6179929" cy="682028"/>
      </dsp:txXfrm>
    </dsp:sp>
    <dsp:sp modelId="{CB9A752F-BD95-469D-8886-CD320A409BC8}">
      <dsp:nvSpPr>
        <dsp:cNvPr id="0" name=""/>
        <dsp:cNvSpPr/>
      </dsp:nvSpPr>
      <dsp:spPr>
        <a:xfrm>
          <a:off x="0" y="1744905"/>
          <a:ext cx="6253721" cy="755820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Social:</a:t>
          </a:r>
          <a:r>
            <a:rPr lang="en-GB" sz="1900" b="0" i="0" kern="1200"/>
            <a:t> Support for local/artisan businesses, strong Romanian community</a:t>
          </a:r>
          <a:endParaRPr lang="en-US" sz="1900" kern="1200"/>
        </a:p>
      </dsp:txBody>
      <dsp:txXfrm>
        <a:off x="36896" y="1781801"/>
        <a:ext cx="6179929" cy="682028"/>
      </dsp:txXfrm>
    </dsp:sp>
    <dsp:sp modelId="{F71571F1-D548-4625-B795-6AF6AD3DBF2E}">
      <dsp:nvSpPr>
        <dsp:cNvPr id="0" name=""/>
        <dsp:cNvSpPr/>
      </dsp:nvSpPr>
      <dsp:spPr>
        <a:xfrm>
          <a:off x="0" y="2555445"/>
          <a:ext cx="6253721" cy="755820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Technological:</a:t>
          </a:r>
          <a:r>
            <a:rPr lang="en-GB" sz="1900" b="0" i="0" kern="1200"/>
            <a:t> Leverage social media, e-commerce platforms</a:t>
          </a:r>
          <a:endParaRPr lang="en-US" sz="1900" kern="1200"/>
        </a:p>
      </dsp:txBody>
      <dsp:txXfrm>
        <a:off x="36896" y="2592341"/>
        <a:ext cx="6179929" cy="682028"/>
      </dsp:txXfrm>
    </dsp:sp>
    <dsp:sp modelId="{F64ABB42-0ED7-415E-A574-F74FEF99EF41}">
      <dsp:nvSpPr>
        <dsp:cNvPr id="0" name=""/>
        <dsp:cNvSpPr/>
      </dsp:nvSpPr>
      <dsp:spPr>
        <a:xfrm>
          <a:off x="0" y="3365985"/>
          <a:ext cx="6253721" cy="755820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Environmental:</a:t>
          </a:r>
          <a:r>
            <a:rPr lang="en-GB" sz="1900" b="0" i="0" kern="1200"/>
            <a:t> Commitment to sustainable packaging</a:t>
          </a:r>
          <a:endParaRPr lang="en-US" sz="1900" kern="1200"/>
        </a:p>
      </dsp:txBody>
      <dsp:txXfrm>
        <a:off x="36896" y="3402881"/>
        <a:ext cx="6179929" cy="682028"/>
      </dsp:txXfrm>
    </dsp:sp>
    <dsp:sp modelId="{C1017A1A-624E-4C68-9E95-40F2FD51485C}">
      <dsp:nvSpPr>
        <dsp:cNvPr id="0" name=""/>
        <dsp:cNvSpPr/>
      </dsp:nvSpPr>
      <dsp:spPr>
        <a:xfrm>
          <a:off x="0" y="4176525"/>
          <a:ext cx="6253721" cy="7558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Legal:</a:t>
          </a:r>
          <a:r>
            <a:rPr lang="en-GB" sz="1900" b="0" i="0" kern="1200"/>
            <a:t> Full compliance with FSA food safety, hygiene, allergen labelling</a:t>
          </a:r>
          <a:endParaRPr lang="en-US" sz="1900" kern="1200"/>
        </a:p>
      </dsp:txBody>
      <dsp:txXfrm>
        <a:off x="36896" y="4213421"/>
        <a:ext cx="6179929" cy="6820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A3CC2-1A3C-4BD5-9BE2-C27D2BBFB85A}">
      <dsp:nvSpPr>
        <dsp:cNvPr id="0" name=""/>
        <dsp:cNvSpPr/>
      </dsp:nvSpPr>
      <dsp:spPr>
        <a:xfrm>
          <a:off x="8537" y="0"/>
          <a:ext cx="6061530" cy="4192805"/>
        </a:xfrm>
        <a:prstGeom prst="homePlate">
          <a:avLst>
            <a:gd name="adj" fmla="val 2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837" tIns="71120" rIns="855349" bIns="7112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b="1" kern="1200" dirty="0"/>
            <a:t>Startup Funding Needed:</a:t>
          </a:r>
          <a:r>
            <a:rPr lang="en-GB" sz="2800" kern="1200" dirty="0"/>
            <a:t> £2,500 (from personal savings)</a:t>
          </a:r>
          <a:endParaRPr lang="en-US" sz="2800" kern="1200" dirty="0"/>
        </a:p>
      </dsp:txBody>
      <dsp:txXfrm>
        <a:off x="8537" y="0"/>
        <a:ext cx="5537429" cy="4192805"/>
      </dsp:txXfrm>
    </dsp:sp>
    <dsp:sp modelId="{6F9AFF51-024F-48BD-A4CF-7E626265D651}">
      <dsp:nvSpPr>
        <dsp:cNvPr id="0" name=""/>
        <dsp:cNvSpPr/>
      </dsp:nvSpPr>
      <dsp:spPr>
        <a:xfrm>
          <a:off x="4857761" y="0"/>
          <a:ext cx="6061530" cy="4192805"/>
        </a:xfrm>
        <a:prstGeom prst="chevron">
          <a:avLst>
            <a:gd name="adj" fmla="val 25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837" tIns="71120" rIns="213837" bIns="7112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b="1" kern="1200" dirty="0"/>
            <a:t>Key Allocations:</a:t>
          </a:r>
          <a:endParaRPr lang="en-US" sz="2800" kern="1200" dirty="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Equipment: £600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Marketing: £100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Website/Subscriptions: £150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Packaging/Postage: £300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Insurance, Professional Fees, Delivery, Contingency: remaining funds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05962" y="0"/>
        <a:ext cx="3965128" cy="41928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34B8F2-068B-4AF1-A8D4-421DAB07FAFF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8FAF9-020A-4998-B5D3-5BC3F3B4252E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CADC9-4A99-43C7-AB43-AE11380AB902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Clear market opportunity and differentiation</a:t>
          </a:r>
          <a:endParaRPr lang="en-US" sz="2500" kern="1200"/>
        </a:p>
      </dsp:txBody>
      <dsp:txXfrm>
        <a:off x="1844034" y="682"/>
        <a:ext cx="4401230" cy="1596566"/>
      </dsp:txXfrm>
    </dsp:sp>
    <dsp:sp modelId="{FBAFB51D-3FA5-4521-9ED8-F2C82538F4E7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C67705-19BE-4026-A174-8AE228031CDD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EB418-EFF3-49D8-B9AD-C5E4A0EDD68E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Lean, compliant, and customer-focused model</a:t>
          </a:r>
          <a:endParaRPr lang="en-US" sz="2500" kern="1200"/>
        </a:p>
      </dsp:txBody>
      <dsp:txXfrm>
        <a:off x="1844034" y="1996390"/>
        <a:ext cx="4401230" cy="1596566"/>
      </dsp:txXfrm>
    </dsp:sp>
    <dsp:sp modelId="{E67F41FF-5965-47E6-A526-4F836430E836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706F41-B351-4CD4-866D-3306B576FEBE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EF8DE-9727-4983-8832-6464F79BD7A6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Next steps: Launch website, social media, and begin taking orders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42FD6-FE4F-4953-9EB7-B8983E24CFAC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EBD691-E72A-4BC4-A644-7B4091E39D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970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EBD691-E72A-4BC4-A644-7B4091E39D8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681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EBD691-E72A-4BC4-A644-7B4091E39D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166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EBD691-E72A-4BC4-A644-7B4091E39D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284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3FF69-EB17-8662-1923-273BA5BCEB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275A4B-19BD-8A7A-9CB9-53BD31F28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D52B8-E405-0A81-8AD5-851212203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4DFB1A-B9D8-8FD6-8D30-7633D3D9D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5DD7C-341C-9B97-2C18-8EC8A0739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34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81E35-208B-F9F2-40E5-9FF9AC445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B6DA4-EC2D-3725-389B-84BFA786DB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0CB2-6A75-126F-8A7F-0AD7E33CD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C4A58-B18C-94FE-FE48-5AC4834C2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D82E3-7053-C116-E3DC-F73518A84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534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43875-153E-0659-DD44-9A78534FE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408EF7-8479-2258-AD64-2F4480D3A3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0067F-47F7-58D7-CF56-EF7F7A117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0D643-C5B5-454F-31C7-9A8D81E94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8A850-CC28-BF77-EC64-70C840911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649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F40AC-0126-BE6D-E11A-408FC3F1E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A037-1922-DF98-0081-27299EBAA5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5BAF4A-5F83-B8C5-708B-EA9CB524D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F58AF-6CB5-5CD6-BE21-E708AFBC4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DFB465-DE03-A742-7CB1-C92B68B2D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9DB47-10E9-0430-8ECA-42B984D67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953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180FD-1E18-8AFE-3598-C01F49FD5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37079-FE2E-1463-292F-BD2F1C914B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130694-6AB1-D4BC-60DA-D046653179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58E598-F1CB-AED8-D983-B2E7DE8DFD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D50BD3-D195-EF60-AABD-58E1B6206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014453-CF22-F0DA-4884-4185B981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A22CAE-0132-590B-7695-4197A36DF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FCE9AF-E6C3-30AB-20BD-F3A6BC45F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776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8A25E-A78F-E9B8-7317-3E1E852C9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690ABA-474F-8F26-5F4D-BC67F3485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629807-9B46-1DA4-F0FF-778B0849C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3D4657-75FE-8748-1EB8-4A4D2A0EB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129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9D265B-CD86-6B08-FAB3-B66778699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ABCA42-449E-4DF5-41A6-0423BB9D5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512DC9-125F-0FEC-48B1-78A6E3A7A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427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8EB3E-47A9-751C-A7C3-93C21819E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BF7BD-ABA2-2433-776F-41DD3D797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18A683-0FFB-FF40-8155-389469764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33A28B-1F9C-F74D-00D9-5F393EF91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46793-AFFE-F8F4-D4B7-82DF39AE7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5C7AC1-AAEF-2A43-C0AF-85DD65BB6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01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12CF1-6674-CFC5-0CC5-80A1A8D4E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775A87-ED40-B291-EE24-1C905FF95F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499941-3651-CDE7-A3EF-AA3D6B992E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77E14E-5B15-1CD5-1B2F-528261FF2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E00890-D780-EAAB-C0ED-11CE4F4EC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2DAF91-C25A-F007-4B94-C2F5B1D2C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603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6EC09-3409-8F1B-1F0E-7F7DEF458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944B1B-D38C-2CF4-41CB-9029798EAB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FECEA-F7B7-B735-33A9-10C2CBDEA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3B2D2-5801-F652-4625-5D5F7DF4F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49C15-3796-C13F-3DD6-68F259B0B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026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151629-E36E-DC1F-9864-005C47D9E4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754704-5EE4-2C70-3688-9A1F1750F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A98B6-A83C-DF5E-AF14-E69C1580F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B496E-5D2D-BA88-27CD-0F02FAE82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84249-825D-EA89-9599-559F0FE8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63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3AC406-D02E-DF20-6F01-E9859F64C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C20CE3-4BB8-A3A7-8D84-7B0D70D12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3DF7E-4134-4441-B522-FDFEF655CC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5C0B5D-6A24-4025-A6D7-DAF4746C5FB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659B14-9C5C-E105-63C8-C921EE3671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6A178-D649-DD18-F740-FC087DAC46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F807AB-A065-4A21-BA98-CE0F61D4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013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87FB06-ED86-2D3A-FE59-1AD360297BFD}"/>
              </a:ext>
            </a:extLst>
          </p:cNvPr>
          <p:cNvSpPr txBox="1"/>
          <p:nvPr/>
        </p:nvSpPr>
        <p:spPr>
          <a:xfrm>
            <a:off x="1323703" y="594760"/>
            <a:ext cx="9936479" cy="57836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kern="100" dirty="0">
                <a:effectLst/>
                <a:latin typeface="Amasis MT Pro Black" panose="020F05020202040302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Title: -</a:t>
            </a:r>
            <a:r>
              <a:rPr lang="en-GB" sz="2800" b="1" kern="100" dirty="0">
                <a:solidFill>
                  <a:srgbClr val="1D2125"/>
                </a:solidFill>
                <a:effectLst/>
                <a:latin typeface="Amasis MT Pro Black" panose="020F05020202040302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Enterprise &amp; Entrepreneurship</a:t>
            </a:r>
            <a:endParaRPr lang="en-GB" sz="2800" kern="100" dirty="0">
              <a:effectLst/>
              <a:latin typeface="Amasis MT Pro Black" panose="020F05020202040302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kern="100" dirty="0">
                <a:effectLst/>
                <a:latin typeface="Amasis MT Pro Black" panose="020F05020202040302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- </a:t>
            </a:r>
            <a:r>
              <a:rPr lang="en-GB" sz="2800" b="1" kern="100" dirty="0">
                <a:solidFill>
                  <a:srgbClr val="1D2125"/>
                </a:solidFill>
                <a:effectLst/>
                <a:latin typeface="Amasis MT Pro Black" panose="020F05020202040302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LCLM4006 C2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endParaRPr lang="en-GB" sz="2800" kern="100" dirty="0">
              <a:effectLst/>
              <a:latin typeface="Amasis MT Pro Black" panose="020F05020202040302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ts val="2250"/>
              </a:lnSpc>
              <a:spcBef>
                <a:spcPts val="2400"/>
              </a:spcBef>
              <a:spcAft>
                <a:spcPts val="1200"/>
              </a:spcAft>
              <a:buNone/>
            </a:pPr>
            <a:r>
              <a:rPr lang="en-US" sz="2800" b="1" kern="100" dirty="0">
                <a:solidFill>
                  <a:srgbClr val="000000"/>
                </a:solidFill>
                <a:effectLst/>
                <a:latin typeface="Amasis MT Pro Black" panose="020F0502020204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Title </a:t>
            </a:r>
            <a:endParaRPr lang="en-GB" sz="2800" b="1" kern="100" dirty="0">
              <a:solidFill>
                <a:srgbClr val="0F4761"/>
              </a:solidFill>
              <a:effectLst/>
              <a:latin typeface="Amasis MT Pro Black" panose="020F0502020204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250"/>
              </a:lnSpc>
              <a:spcBef>
                <a:spcPts val="2400"/>
              </a:spcBef>
              <a:spcAft>
                <a:spcPts val="1200"/>
              </a:spcAft>
              <a:buNone/>
            </a:pPr>
            <a:r>
              <a:rPr lang="en-GB" sz="2800" b="1" kern="100" dirty="0">
                <a:solidFill>
                  <a:srgbClr val="000000"/>
                </a:solidFill>
                <a:effectLst/>
                <a:latin typeface="Amasis MT Pro Black" panose="020F0502020204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Business Plan: "Dulce </a:t>
            </a:r>
            <a:r>
              <a:rPr lang="en-GB" sz="2800" b="1" kern="100" dirty="0" err="1">
                <a:solidFill>
                  <a:srgbClr val="000000"/>
                </a:solidFill>
                <a:effectLst/>
                <a:latin typeface="Amasis MT Pro Black" panose="020F0502020204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Românesc</a:t>
            </a:r>
            <a:r>
              <a:rPr lang="en-GB" sz="2800" b="1" kern="100" dirty="0">
                <a:solidFill>
                  <a:srgbClr val="000000"/>
                </a:solidFill>
                <a:effectLst/>
                <a:latin typeface="Amasis MT Pro Black" panose="020F0502020204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" Bakery</a:t>
            </a:r>
            <a:r>
              <a:rPr lang="en-US" sz="2800" kern="100" dirty="0">
                <a:effectLst/>
                <a:latin typeface="Amasis MT Pro Black" panose="020F05020202040302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ts val="2250"/>
              </a:lnSpc>
              <a:spcBef>
                <a:spcPts val="2400"/>
              </a:spcBef>
              <a:spcAft>
                <a:spcPts val="1200"/>
              </a:spcAft>
              <a:buNone/>
            </a:pPr>
            <a:endParaRPr lang="en-GB" sz="2800" kern="100" dirty="0">
              <a:effectLst/>
              <a:latin typeface="Amasis MT Pro Black" panose="020F05020202040302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kern="100" dirty="0">
                <a:effectLst/>
                <a:latin typeface="Amasis MT Pro Black" panose="020F05020202040302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- Mihaela Amisculesei </a:t>
            </a:r>
            <a:endParaRPr lang="en-GB" sz="2800" kern="100" dirty="0">
              <a:effectLst/>
              <a:latin typeface="Amasis MT Pro Black" panose="020F05020202040302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kern="100" dirty="0">
                <a:effectLst/>
                <a:latin typeface="Amasis MT Pro Black" panose="020F05020202040302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Number: - 2411946 </a:t>
            </a:r>
            <a:endParaRPr lang="en-GB" sz="2800" kern="100" dirty="0">
              <a:effectLst/>
              <a:latin typeface="Amasis MT Pro Black" panose="020F05020202040302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buNone/>
            </a:pPr>
            <a:r>
              <a:rPr lang="en-US" sz="2800" dirty="0">
                <a:effectLst/>
                <a:latin typeface="Amasis MT Pro Black" panose="020F0502020204030204" pitchFamily="18" charset="0"/>
                <a:ea typeface="Aptos" panose="020B0004020202020204" pitchFamily="34" charset="0"/>
              </a:rPr>
              <a:t>Lecturer’s Name: - </a:t>
            </a:r>
            <a:r>
              <a:rPr lang="en-GB" sz="2800" dirty="0" err="1">
                <a:solidFill>
                  <a:srgbClr val="1D2125"/>
                </a:solidFill>
                <a:effectLst/>
                <a:latin typeface="Amasis MT Pro Black" panose="020F0502020204030204" pitchFamily="18" charset="0"/>
                <a:ea typeface="Aptos" panose="020B0004020202020204" pitchFamily="34" charset="0"/>
              </a:rPr>
              <a:t>Fouziya</a:t>
            </a:r>
            <a:r>
              <a:rPr lang="en-GB" sz="2800" dirty="0">
                <a:solidFill>
                  <a:srgbClr val="1D2125"/>
                </a:solidFill>
                <a:effectLst/>
                <a:latin typeface="Amasis MT Pro Black" panose="020F0502020204030204" pitchFamily="18" charset="0"/>
                <a:ea typeface="Aptos" panose="020B0004020202020204" pitchFamily="34" charset="0"/>
              </a:rPr>
              <a:t> Farheen</a:t>
            </a:r>
            <a:endParaRPr lang="en-GB" sz="2800" dirty="0">
              <a:latin typeface="Amasis MT Pro Black" panose="020F0502020204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2515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4" name="Rectangle 2093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Mini-prajituri asortate - Palibo">
            <a:extLst>
              <a:ext uri="{FF2B5EF4-FFF2-40B4-BE49-F238E27FC236}">
                <a16:creationId xmlns:a16="http://schemas.microsoft.com/office/drawing/2014/main" id="{D574EC32-9C7B-332D-1AA0-617A9CC84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21" r="9089" b="9356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96" name="Rectangle 2095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D5231-6C0D-86EF-832E-B627C5496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50185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/>
              <a:t>"Dulce </a:t>
            </a:r>
            <a:r>
              <a:rPr lang="en-US" sz="4800" b="1" dirty="0" err="1"/>
              <a:t>Românesc</a:t>
            </a:r>
            <a:r>
              <a:rPr lang="en-US" sz="4800" b="1" dirty="0"/>
              <a:t>" Bakery</a:t>
            </a:r>
            <a:br>
              <a:rPr lang="en-US" sz="4800" b="1" dirty="0"/>
            </a:br>
            <a:br>
              <a:rPr lang="en-US" sz="4800" b="1" dirty="0"/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Presented 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Mihaela Amisculesei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98" name="Rectangle 209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43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owdered doughnuts with stuffing">
            <a:extLst>
              <a:ext uri="{FF2B5EF4-FFF2-40B4-BE49-F238E27FC236}">
                <a16:creationId xmlns:a16="http://schemas.microsoft.com/office/drawing/2014/main" id="{7F61139A-D65D-550A-35FE-76E42076FB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63" r="1719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5BDA5-9D5B-3DE9-3A72-9690EDEB1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Business  Overview</a:t>
            </a:r>
            <a:br>
              <a:rPr lang="en-US" sz="4000" b="1" dirty="0"/>
            </a:br>
            <a:endParaRPr lang="en-US" sz="40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393CC2-3718-AC4A-AD52-40E84CB0DF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34201"/>
            <a:ext cx="4430486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Startup bakery in Redditch, UK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 err="1"/>
              <a:t>Specialises</a:t>
            </a:r>
            <a:r>
              <a:rPr lang="en-US" sz="2400" dirty="0"/>
              <a:t> in custom Romanian cookies &amp; pastries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Bespoke, artisanal products for local events and the Romanian community</a:t>
            </a:r>
          </a:p>
        </p:txBody>
      </p:sp>
    </p:spTree>
    <p:extLst>
      <p:ext uri="{BB962C8B-B14F-4D97-AF65-F5344CB8AC3E}">
        <p14:creationId xmlns:p14="http://schemas.microsoft.com/office/powerpoint/2010/main" val="2023059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6" name="Rectangle 31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Papanasi prajiti | Retetele Tale">
            <a:extLst>
              <a:ext uri="{FF2B5EF4-FFF2-40B4-BE49-F238E27FC236}">
                <a16:creationId xmlns:a16="http://schemas.microsoft.com/office/drawing/2014/main" id="{AC6B6D20-1053-E7CD-10AD-EF2C67CB093F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2" r="3575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8" name="Rectangle 31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27B74-46B6-2359-CF35-B4FF08F07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/>
              <a:t>Unique Selling Point &amp; Market Opportunity</a:t>
            </a:r>
            <a:br>
              <a:rPr lang="en-US" sz="3100" b="1"/>
            </a:br>
            <a:endParaRPr lang="en-US" sz="31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AE3B52-BD31-4529-67E0-6902CE94F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Authentic Romanian recipes not widely available in UK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Bespoke, visually appealing product perfect for events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Fusion of tradition and modern online business model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092270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AACA1-100B-A4D2-A4F4-0D383CB78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Legal Format &amp; Management Structure</a:t>
            </a:r>
            <a:br>
              <a:rPr lang="en-US" sz="41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1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6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38" name="Text Placeholder 3">
            <a:extLst>
              <a:ext uri="{FF2B5EF4-FFF2-40B4-BE49-F238E27FC236}">
                <a16:creationId xmlns:a16="http://schemas.microsoft.com/office/drawing/2014/main" id="{9AC8E83F-5C24-7CA0-3ED0-FBC20C0ADB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594683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0457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C46DEE-C78D-F463-CAD1-290B60022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Environmental Analysis (PESTEL)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5" name="TextBox 3">
            <a:extLst>
              <a:ext uri="{FF2B5EF4-FFF2-40B4-BE49-F238E27FC236}">
                <a16:creationId xmlns:a16="http://schemas.microsoft.com/office/drawing/2014/main" id="{7379C769-CB52-6BDF-4B15-674B5D1F9D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066529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147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rson watching empty phone">
            <a:extLst>
              <a:ext uri="{FF2B5EF4-FFF2-40B4-BE49-F238E27FC236}">
                <a16:creationId xmlns:a16="http://schemas.microsoft.com/office/drawing/2014/main" id="{8FCD1A95-7B06-2084-BF25-56DD7E1CDB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482" r="8858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43167-E300-2B46-58E2-3994575BE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 Marketing Strategies</a:t>
            </a:r>
            <a:br>
              <a:rPr lang="en-US" sz="4000" b="1"/>
            </a:br>
            <a:endParaRPr lang="en-US" sz="40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7F6EB8-EAB3-9825-B3CF-63F69193AF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67400" y="2370671"/>
            <a:ext cx="6074229" cy="38694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Website: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Professional, mobile-friendly, with order and payment systems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 Media: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Instagram &amp; Facebook for visual marketing, testimonials, behind-the-scenes content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Community Engagement: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Targeted posts in Romanian Facebook groups, referrals, and promotions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Future Potential: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Pop-up stalls at Kingfisher Centre for broader exposure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63539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95AE4F-02E1-BF2E-3197-FF693BC68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Funding Requirements &amp; Initial Costs</a:t>
            </a:r>
            <a:b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0" name="Text Placeholder 3">
            <a:extLst>
              <a:ext uri="{FF2B5EF4-FFF2-40B4-BE49-F238E27FC236}">
                <a16:creationId xmlns:a16="http://schemas.microsoft.com/office/drawing/2014/main" id="{5ADC55E8-7859-B18D-7677-1F1848C86E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278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700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CB193-529E-EE03-2F9F-CC55AEBFF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 b="1">
                <a:solidFill>
                  <a:srgbClr val="FFFFFF"/>
                </a:solidFill>
              </a:rPr>
              <a:t>Cash Flow (Month 1)</a:t>
            </a:r>
            <a:br>
              <a:rPr lang="en-GB" sz="3600" b="1">
                <a:solidFill>
                  <a:srgbClr val="FFFFFF"/>
                </a:solidFill>
              </a:rPr>
            </a:br>
            <a:endParaRPr lang="en-GB" sz="3600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56043-A4B5-E8C1-2E18-24710EF4F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381" y="240632"/>
            <a:ext cx="5416295" cy="6362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158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D8491-F0CC-F434-723F-097A34CB8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 &amp; Next Steps</a:t>
            </a:r>
            <a:b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88FE37E0-AD7D-8009-40D8-D3D749F244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418446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4218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2AAF4-B96D-0089-5CF4-4B18E41CE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322" y="1175335"/>
            <a:ext cx="4172480" cy="24959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Thank you!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B9C90B-6CFE-F816-C14D-842EE822FB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77820" y="3930449"/>
            <a:ext cx="4198479" cy="17243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/>
              <a:t>Any questions?</a:t>
            </a:r>
          </a:p>
        </p:txBody>
      </p:sp>
      <p:pic>
        <p:nvPicPr>
          <p:cNvPr id="33" name="Picture 32" descr="Different coloured question marks">
            <a:extLst>
              <a:ext uri="{FF2B5EF4-FFF2-40B4-BE49-F238E27FC236}">
                <a16:creationId xmlns:a16="http://schemas.microsoft.com/office/drawing/2014/main" id="{B867A137-8D0E-D6FD-B521-51DAB7CEF5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07" r="26693"/>
          <a:stretch>
            <a:fillRect/>
          </a:stretch>
        </p:blipFill>
        <p:spPr>
          <a:xfrm>
            <a:off x="6096000" y="-1"/>
            <a:ext cx="6096000" cy="6858001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2B33CDD2-C0CB-D8AD-886D-0ABC95A02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96001" y="-2"/>
            <a:ext cx="6096000" cy="6858001"/>
            <a:chOff x="-1" y="0"/>
            <a:chExt cx="7390263" cy="6858001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C7F47A2-1E11-C302-6F8E-F03239998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879677" y="2347416"/>
              <a:ext cx="1630908" cy="739026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47000">
                  <a:schemeClr val="accent2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6AED115-5F26-CFFE-25B4-8CCB743BA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 flipV="1">
              <a:off x="-1919061" y="1919060"/>
              <a:ext cx="6854280" cy="3016159"/>
            </a:xfrm>
            <a:prstGeom prst="rect">
              <a:avLst/>
            </a:prstGeom>
            <a:gradFill flip="none" rotWithShape="1">
              <a:gsLst>
                <a:gs pos="0">
                  <a:schemeClr val="accent5"/>
                </a:gs>
                <a:gs pos="47000">
                  <a:schemeClr val="accent2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B3032F8-FDD1-98F1-B20E-FB9CDF9EB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461657" y="4425055"/>
              <a:ext cx="2928605" cy="2432945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51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3780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358</Words>
  <Application>Microsoft Office PowerPoint</Application>
  <PresentationFormat>Widescreen</PresentationFormat>
  <Paragraphs>52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Amasis MT Pro Black</vt:lpstr>
      <vt:lpstr>Aptos</vt:lpstr>
      <vt:lpstr>Aptos Display</vt:lpstr>
      <vt:lpstr>Arial</vt:lpstr>
      <vt:lpstr>Calibri</vt:lpstr>
      <vt:lpstr>Office Theme</vt:lpstr>
      <vt:lpstr>PowerPoint Presentation</vt:lpstr>
      <vt:lpstr>"Dulce Românesc" Bakery  Presented  by  Mihaela Amisculesei</vt:lpstr>
      <vt:lpstr>Business  Overview </vt:lpstr>
      <vt:lpstr>Unique Selling Point &amp; Market Opportunity </vt:lpstr>
      <vt:lpstr> Legal Format &amp; Management Structure </vt:lpstr>
      <vt:lpstr>Environmental Analysis (PESTEL)</vt:lpstr>
      <vt:lpstr> Marketing Strategies </vt:lpstr>
      <vt:lpstr>Funding Requirements &amp; Initial Costs </vt:lpstr>
      <vt:lpstr>Cash Flow (Month 1) </vt:lpstr>
      <vt:lpstr>Conclusion &amp; Next Steps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Amisculesei (2411946)</dc:creator>
  <cp:lastModifiedBy>Mihaela Amisculesei</cp:lastModifiedBy>
  <cp:revision>1</cp:revision>
  <dcterms:created xsi:type="dcterms:W3CDTF">2025-11-09T19:55:52Z</dcterms:created>
  <dcterms:modified xsi:type="dcterms:W3CDTF">2025-11-09T21:30:39Z</dcterms:modified>
</cp:coreProperties>
</file>